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21" r:id="rId5"/>
    <p:sldMasterId id="2147483733" r:id="rId6"/>
  </p:sldMasterIdLst>
  <p:notesMasterIdLst>
    <p:notesMasterId r:id="rId23"/>
  </p:notesMasterIdLst>
  <p:sldIdLst>
    <p:sldId id="280" r:id="rId7"/>
    <p:sldId id="281" r:id="rId8"/>
    <p:sldId id="273" r:id="rId9"/>
    <p:sldId id="274" r:id="rId10"/>
    <p:sldId id="268" r:id="rId11"/>
    <p:sldId id="275" r:id="rId12"/>
    <p:sldId id="259" r:id="rId13"/>
    <p:sldId id="260" r:id="rId14"/>
    <p:sldId id="276" r:id="rId15"/>
    <p:sldId id="277" r:id="rId16"/>
    <p:sldId id="278" r:id="rId17"/>
    <p:sldId id="264" r:id="rId18"/>
    <p:sldId id="282" r:id="rId19"/>
    <p:sldId id="279" r:id="rId20"/>
    <p:sldId id="287"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93"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5E5B8-01F9-45EA-9B69-7FC265A49650}" type="datetimeFigureOut">
              <a:rPr lang="en-US" smtClean="0"/>
              <a:t>9/5/2021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B69B9-F463-440B-AD4A-F1EE7DE87BB1}" type="slidenum">
              <a:rPr lang="en-US" smtClean="0"/>
              <a:t>‹#›</a:t>
            </a:fld>
            <a:endParaRPr lang="en-US"/>
          </a:p>
        </p:txBody>
      </p:sp>
    </p:spTree>
    <p:extLst>
      <p:ext uri="{BB962C8B-B14F-4D97-AF65-F5344CB8AC3E}">
        <p14:creationId xmlns:p14="http://schemas.microsoft.com/office/powerpoint/2010/main" val="751777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0DB654-4362-48BC-B638-435D685DE5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cs typeface="+mn-cs"/>
            </a:endParaRPr>
          </a:p>
        </p:txBody>
      </p:sp>
    </p:spTree>
    <p:extLst>
      <p:ext uri="{BB962C8B-B14F-4D97-AF65-F5344CB8AC3E}">
        <p14:creationId xmlns:p14="http://schemas.microsoft.com/office/powerpoint/2010/main" val="2283062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B0F6AD-4670-4955-A38F-CBAC44A23BD9}" type="datetimeFigureOut">
              <a:rPr lang="en-US" smtClean="0">
                <a:solidFill>
                  <a:prstClr val="black">
                    <a:tint val="75000"/>
                  </a:prstClr>
                </a:solidFill>
              </a:rPr>
              <a:pPr/>
              <a:t>9/5/2021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FA5F5-DFFB-4844-8214-F70C558E90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74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0F6AD-4670-4955-A38F-CBAC44A23BD9}" type="datetimeFigureOut">
              <a:rPr lang="en-US" smtClean="0">
                <a:solidFill>
                  <a:prstClr val="black">
                    <a:tint val="75000"/>
                  </a:prstClr>
                </a:solidFill>
              </a:rPr>
              <a:pPr/>
              <a:t>9/5/2021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FA5F5-DFFB-4844-8214-F70C558E90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580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0F6AD-4670-4955-A38F-CBAC44A23BD9}" type="datetimeFigureOut">
              <a:rPr lang="en-US" smtClean="0">
                <a:solidFill>
                  <a:prstClr val="black">
                    <a:tint val="75000"/>
                  </a:prstClr>
                </a:solidFill>
              </a:rPr>
              <a:pPr/>
              <a:t>9/5/2021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FA5F5-DFFB-4844-8214-F70C558E90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31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71A031-8BA2-406F-BCAF-6A7AFD0819C4}" type="datetimeFigureOut">
              <a:rPr lang="en-US" smtClean="0">
                <a:solidFill>
                  <a:prstClr val="black">
                    <a:tint val="75000"/>
                  </a:prstClr>
                </a:solidFill>
              </a:rPr>
              <a:pPr/>
              <a:t>9/5/2021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5DAD47-30A0-47C8-BCF7-5A05FD5FA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81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71A031-8BA2-406F-BCAF-6A7AFD0819C4}" type="datetimeFigureOut">
              <a:rPr lang="en-US" smtClean="0">
                <a:solidFill>
                  <a:prstClr val="black">
                    <a:tint val="75000"/>
                  </a:prstClr>
                </a:solidFill>
              </a:rPr>
              <a:pPr/>
              <a:t>9/5/2021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5DAD47-30A0-47C8-BCF7-5A05FD5FA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33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1A031-8BA2-406F-BCAF-6A7AFD0819C4}" type="datetimeFigureOut">
              <a:rPr lang="en-US" smtClean="0">
                <a:solidFill>
                  <a:prstClr val="black">
                    <a:tint val="75000"/>
                  </a:prstClr>
                </a:solidFill>
              </a:rPr>
              <a:pPr/>
              <a:t>9/5/2021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5DAD47-30A0-47C8-BCF7-5A05FD5FA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159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71A031-8BA2-406F-BCAF-6A7AFD0819C4}" type="datetimeFigureOut">
              <a:rPr lang="en-US" smtClean="0">
                <a:solidFill>
                  <a:prstClr val="black">
                    <a:tint val="75000"/>
                  </a:prstClr>
                </a:solidFill>
              </a:rPr>
              <a:pPr/>
              <a:t>9/5/2021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5DAD47-30A0-47C8-BCF7-5A05FD5FA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525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71A031-8BA2-406F-BCAF-6A7AFD0819C4}" type="datetimeFigureOut">
              <a:rPr lang="en-US" smtClean="0">
                <a:solidFill>
                  <a:prstClr val="black">
                    <a:tint val="75000"/>
                  </a:prstClr>
                </a:solidFill>
              </a:rPr>
              <a:pPr/>
              <a:t>9/5/2021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5DAD47-30A0-47C8-BCF7-5A05FD5FA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066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71A031-8BA2-406F-BCAF-6A7AFD0819C4}" type="datetimeFigureOut">
              <a:rPr lang="en-US" smtClean="0">
                <a:solidFill>
                  <a:prstClr val="black">
                    <a:tint val="75000"/>
                  </a:prstClr>
                </a:solidFill>
              </a:rPr>
              <a:pPr/>
              <a:t>9/5/2021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5DAD47-30A0-47C8-BCF7-5A05FD5FA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78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1A031-8BA2-406F-BCAF-6A7AFD0819C4}" type="datetimeFigureOut">
              <a:rPr lang="en-US" smtClean="0">
                <a:solidFill>
                  <a:prstClr val="black">
                    <a:tint val="75000"/>
                  </a:prstClr>
                </a:solidFill>
              </a:rPr>
              <a:pPr/>
              <a:t>9/5/2021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5DAD47-30A0-47C8-BCF7-5A05FD5FA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010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1A031-8BA2-406F-BCAF-6A7AFD0819C4}" type="datetimeFigureOut">
              <a:rPr lang="en-US" smtClean="0">
                <a:solidFill>
                  <a:prstClr val="black">
                    <a:tint val="75000"/>
                  </a:prstClr>
                </a:solidFill>
              </a:rPr>
              <a:pPr/>
              <a:t>9/5/2021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5DAD47-30A0-47C8-BCF7-5A05FD5FA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56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B0F6AD-4670-4955-A38F-CBAC44A23BD9}" type="datetimeFigureOut">
              <a:rPr lang="en-US" smtClean="0">
                <a:solidFill>
                  <a:prstClr val="black">
                    <a:tint val="75000"/>
                  </a:prstClr>
                </a:solidFill>
              </a:rPr>
              <a:pPr/>
              <a:t>9/5/2021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FA5F5-DFFB-4844-8214-F70C558E90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171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1A031-8BA2-406F-BCAF-6A7AFD0819C4}" type="datetimeFigureOut">
              <a:rPr lang="en-US" smtClean="0">
                <a:solidFill>
                  <a:prstClr val="black">
                    <a:tint val="75000"/>
                  </a:prstClr>
                </a:solidFill>
              </a:rPr>
              <a:pPr/>
              <a:t>9/5/2021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5DAD47-30A0-47C8-BCF7-5A05FD5FA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266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71A031-8BA2-406F-BCAF-6A7AFD0819C4}" type="datetimeFigureOut">
              <a:rPr lang="en-US" smtClean="0">
                <a:solidFill>
                  <a:prstClr val="black">
                    <a:tint val="75000"/>
                  </a:prstClr>
                </a:solidFill>
              </a:rPr>
              <a:pPr/>
              <a:t>9/5/2021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5DAD47-30A0-47C8-BCF7-5A05FD5FA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757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71A031-8BA2-406F-BCAF-6A7AFD0819C4}" type="datetimeFigureOut">
              <a:rPr lang="en-US" smtClean="0">
                <a:solidFill>
                  <a:prstClr val="black">
                    <a:tint val="75000"/>
                  </a:prstClr>
                </a:solidFill>
              </a:rPr>
              <a:pPr/>
              <a:t>9/5/2021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5DAD47-30A0-47C8-BCF7-5A05FD5FA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35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602AD07-05EB-4E3F-9CAF-2DC58E04C037}" type="datetimeFigureOut">
              <a:rPr lang="en-GB"/>
              <a:pPr>
                <a:defRPr/>
              </a:pPr>
              <a:t>05/09/2021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BBC68CE-CB70-47B0-895C-7898C3309E5A}" type="slidenum">
              <a:rPr lang="en-GB" altLang="en-US"/>
              <a:pPr>
                <a:defRPr/>
              </a:pPr>
              <a:t>‹#›</a:t>
            </a:fld>
            <a:endParaRPr lang="en-GB" altLang="en-US"/>
          </a:p>
        </p:txBody>
      </p:sp>
    </p:spTree>
    <p:extLst>
      <p:ext uri="{BB962C8B-B14F-4D97-AF65-F5344CB8AC3E}">
        <p14:creationId xmlns:p14="http://schemas.microsoft.com/office/powerpoint/2010/main" val="3591801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07B5553-97C3-4160-B2D2-9C7845581B72}" type="datetimeFigureOut">
              <a:rPr lang="en-GB"/>
              <a:pPr>
                <a:defRPr/>
              </a:pPr>
              <a:t>05/09/2021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556A889-D86A-45A1-82DE-C7F47E63B994}" type="slidenum">
              <a:rPr lang="en-GB" altLang="en-US"/>
              <a:pPr>
                <a:defRPr/>
              </a:pPr>
              <a:t>‹#›</a:t>
            </a:fld>
            <a:endParaRPr lang="en-GB" altLang="en-US"/>
          </a:p>
        </p:txBody>
      </p:sp>
    </p:spTree>
    <p:extLst>
      <p:ext uri="{BB962C8B-B14F-4D97-AF65-F5344CB8AC3E}">
        <p14:creationId xmlns:p14="http://schemas.microsoft.com/office/powerpoint/2010/main" val="3501965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8AFD8C-28E9-4395-862B-D0C39CD9787C}" type="datetimeFigureOut">
              <a:rPr lang="en-GB"/>
              <a:pPr>
                <a:defRPr/>
              </a:pPr>
              <a:t>05/09/2021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1E3DB99-EBE8-4BD0-B9F2-92AE68224DAF}" type="slidenum">
              <a:rPr lang="en-GB" altLang="en-US"/>
              <a:pPr>
                <a:defRPr/>
              </a:pPr>
              <a:t>‹#›</a:t>
            </a:fld>
            <a:endParaRPr lang="en-GB" altLang="en-US"/>
          </a:p>
        </p:txBody>
      </p:sp>
    </p:spTree>
    <p:extLst>
      <p:ext uri="{BB962C8B-B14F-4D97-AF65-F5344CB8AC3E}">
        <p14:creationId xmlns:p14="http://schemas.microsoft.com/office/powerpoint/2010/main" val="4209951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5B1D8B1-1194-4E8F-BE0F-04319EC531DC}" type="datetimeFigureOut">
              <a:rPr lang="en-GB"/>
              <a:pPr>
                <a:defRPr/>
              </a:pPr>
              <a:t>05/09/2021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9AEC82B-4B71-406A-A574-80CBD9895879}" type="slidenum">
              <a:rPr lang="en-GB" altLang="en-US"/>
              <a:pPr>
                <a:defRPr/>
              </a:pPr>
              <a:t>‹#›</a:t>
            </a:fld>
            <a:endParaRPr lang="en-GB" altLang="en-US"/>
          </a:p>
        </p:txBody>
      </p:sp>
    </p:spTree>
    <p:extLst>
      <p:ext uri="{BB962C8B-B14F-4D97-AF65-F5344CB8AC3E}">
        <p14:creationId xmlns:p14="http://schemas.microsoft.com/office/powerpoint/2010/main" val="867236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A204102-7ACA-4A99-93F7-793700512C59}" type="datetimeFigureOut">
              <a:rPr lang="en-GB"/>
              <a:pPr>
                <a:defRPr/>
              </a:pPr>
              <a:t>05/09/2021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A2884FB-0F7D-4325-AC26-C7F3A2D6FAB0}" type="slidenum">
              <a:rPr lang="en-GB" altLang="en-US"/>
              <a:pPr>
                <a:defRPr/>
              </a:pPr>
              <a:t>‹#›</a:t>
            </a:fld>
            <a:endParaRPr lang="en-GB" altLang="en-US"/>
          </a:p>
        </p:txBody>
      </p:sp>
    </p:spTree>
    <p:extLst>
      <p:ext uri="{BB962C8B-B14F-4D97-AF65-F5344CB8AC3E}">
        <p14:creationId xmlns:p14="http://schemas.microsoft.com/office/powerpoint/2010/main" val="1937195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96BE2E7-744C-4EC9-81F4-17801402EB27}" type="datetimeFigureOut">
              <a:rPr lang="en-GB"/>
              <a:pPr>
                <a:defRPr/>
              </a:pPr>
              <a:t>05/09/2021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EA425D5-9862-469F-AEBA-9AE5F0E39ED5}" type="slidenum">
              <a:rPr lang="en-GB" altLang="en-US"/>
              <a:pPr>
                <a:defRPr/>
              </a:pPr>
              <a:t>‹#›</a:t>
            </a:fld>
            <a:endParaRPr lang="en-GB" altLang="en-US"/>
          </a:p>
        </p:txBody>
      </p:sp>
    </p:spTree>
    <p:extLst>
      <p:ext uri="{BB962C8B-B14F-4D97-AF65-F5344CB8AC3E}">
        <p14:creationId xmlns:p14="http://schemas.microsoft.com/office/powerpoint/2010/main" val="1274151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02BD1A-0497-477C-9D0A-A6780F6DC7CD}" type="datetimeFigureOut">
              <a:rPr lang="en-GB"/>
              <a:pPr>
                <a:defRPr/>
              </a:pPr>
              <a:t>05/09/2021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A324578-2693-41A8-A5D6-2B2335F2EA8B}" type="slidenum">
              <a:rPr lang="en-GB" altLang="en-US"/>
              <a:pPr>
                <a:defRPr/>
              </a:pPr>
              <a:t>‹#›</a:t>
            </a:fld>
            <a:endParaRPr lang="en-GB" altLang="en-US"/>
          </a:p>
        </p:txBody>
      </p:sp>
    </p:spTree>
    <p:extLst>
      <p:ext uri="{BB962C8B-B14F-4D97-AF65-F5344CB8AC3E}">
        <p14:creationId xmlns:p14="http://schemas.microsoft.com/office/powerpoint/2010/main" val="3200037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B0F6AD-4670-4955-A38F-CBAC44A23BD9}" type="datetimeFigureOut">
              <a:rPr lang="en-US" smtClean="0">
                <a:solidFill>
                  <a:prstClr val="black">
                    <a:tint val="75000"/>
                  </a:prstClr>
                </a:solidFill>
              </a:rPr>
              <a:pPr/>
              <a:t>9/5/2021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FA5F5-DFFB-4844-8214-F70C558E90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962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CEA46B-1325-440F-9EE5-2BEF67A24BC3}" type="datetimeFigureOut">
              <a:rPr lang="en-GB"/>
              <a:pPr>
                <a:defRPr/>
              </a:pPr>
              <a:t>05/09/2021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1FC5B26-0441-4A96-9588-8C65E5F8EE8C}" type="slidenum">
              <a:rPr lang="en-GB" altLang="en-US"/>
              <a:pPr>
                <a:defRPr/>
              </a:pPr>
              <a:t>‹#›</a:t>
            </a:fld>
            <a:endParaRPr lang="en-GB" altLang="en-US"/>
          </a:p>
        </p:txBody>
      </p:sp>
    </p:spTree>
    <p:extLst>
      <p:ext uri="{BB962C8B-B14F-4D97-AF65-F5344CB8AC3E}">
        <p14:creationId xmlns:p14="http://schemas.microsoft.com/office/powerpoint/2010/main" val="465076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187C91-ACB3-4B32-919F-348E3FB79ADA}" type="datetimeFigureOut">
              <a:rPr lang="en-GB"/>
              <a:pPr>
                <a:defRPr/>
              </a:pPr>
              <a:t>05/09/2021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69B2777-5E9C-42AE-8123-5EE881E8C526}" type="slidenum">
              <a:rPr lang="en-GB" altLang="en-US"/>
              <a:pPr>
                <a:defRPr/>
              </a:pPr>
              <a:t>‹#›</a:t>
            </a:fld>
            <a:endParaRPr lang="en-GB" altLang="en-US"/>
          </a:p>
        </p:txBody>
      </p:sp>
    </p:spTree>
    <p:extLst>
      <p:ext uri="{BB962C8B-B14F-4D97-AF65-F5344CB8AC3E}">
        <p14:creationId xmlns:p14="http://schemas.microsoft.com/office/powerpoint/2010/main" val="1627144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3AE6BF9-3AA2-41B3-9388-FE1CB87E7BCA}" type="datetimeFigureOut">
              <a:rPr lang="en-GB"/>
              <a:pPr>
                <a:defRPr/>
              </a:pPr>
              <a:t>05/09/2021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28A8AEF-3C6F-4E5F-91AC-09FEF27BB8A4}" type="slidenum">
              <a:rPr lang="en-GB" altLang="en-US"/>
              <a:pPr>
                <a:defRPr/>
              </a:pPr>
              <a:t>‹#›</a:t>
            </a:fld>
            <a:endParaRPr lang="en-GB" altLang="en-US"/>
          </a:p>
        </p:txBody>
      </p:sp>
    </p:spTree>
    <p:extLst>
      <p:ext uri="{BB962C8B-B14F-4D97-AF65-F5344CB8AC3E}">
        <p14:creationId xmlns:p14="http://schemas.microsoft.com/office/powerpoint/2010/main" val="1444743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8444349-875B-40B9-9CC3-7014D1A8254C}" type="datetimeFigureOut">
              <a:rPr lang="en-GB"/>
              <a:pPr>
                <a:defRPr/>
              </a:pPr>
              <a:t>05/09/2021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E346DFC-2995-4A83-98C2-37CE0378BAA3}" type="slidenum">
              <a:rPr lang="en-GB" altLang="en-US"/>
              <a:pPr>
                <a:defRPr/>
              </a:pPr>
              <a:t>‹#›</a:t>
            </a:fld>
            <a:endParaRPr lang="en-GB" altLang="en-US"/>
          </a:p>
        </p:txBody>
      </p:sp>
    </p:spTree>
    <p:extLst>
      <p:ext uri="{BB962C8B-B14F-4D97-AF65-F5344CB8AC3E}">
        <p14:creationId xmlns:p14="http://schemas.microsoft.com/office/powerpoint/2010/main" val="4188496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2FB84D-D1A4-443A-AB78-7BEAB29C908B}"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C5FCC-3468-46F5-A500-824C4CBB8DD9}" type="slidenum">
              <a:rPr lang="en-US" smtClean="0"/>
              <a:t>‹#›</a:t>
            </a:fld>
            <a:endParaRPr lang="en-US"/>
          </a:p>
        </p:txBody>
      </p:sp>
    </p:spTree>
    <p:extLst>
      <p:ext uri="{BB962C8B-B14F-4D97-AF65-F5344CB8AC3E}">
        <p14:creationId xmlns:p14="http://schemas.microsoft.com/office/powerpoint/2010/main" val="3709114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FB84D-D1A4-443A-AB78-7BEAB29C908B}"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C5FCC-3468-46F5-A500-824C4CBB8DD9}" type="slidenum">
              <a:rPr lang="en-US" smtClean="0"/>
              <a:t>‹#›</a:t>
            </a:fld>
            <a:endParaRPr lang="en-US"/>
          </a:p>
        </p:txBody>
      </p:sp>
    </p:spTree>
    <p:extLst>
      <p:ext uri="{BB962C8B-B14F-4D97-AF65-F5344CB8AC3E}">
        <p14:creationId xmlns:p14="http://schemas.microsoft.com/office/powerpoint/2010/main" val="2607088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2FB84D-D1A4-443A-AB78-7BEAB29C908B}"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C5FCC-3468-46F5-A500-824C4CBB8DD9}" type="slidenum">
              <a:rPr lang="en-US" smtClean="0"/>
              <a:t>‹#›</a:t>
            </a:fld>
            <a:endParaRPr lang="en-US"/>
          </a:p>
        </p:txBody>
      </p:sp>
    </p:spTree>
    <p:extLst>
      <p:ext uri="{BB962C8B-B14F-4D97-AF65-F5344CB8AC3E}">
        <p14:creationId xmlns:p14="http://schemas.microsoft.com/office/powerpoint/2010/main" val="720528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2FB84D-D1A4-443A-AB78-7BEAB29C908B}"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C5FCC-3468-46F5-A500-824C4CBB8DD9}" type="slidenum">
              <a:rPr lang="en-US" smtClean="0"/>
              <a:t>‹#›</a:t>
            </a:fld>
            <a:endParaRPr lang="en-US"/>
          </a:p>
        </p:txBody>
      </p:sp>
    </p:spTree>
    <p:extLst>
      <p:ext uri="{BB962C8B-B14F-4D97-AF65-F5344CB8AC3E}">
        <p14:creationId xmlns:p14="http://schemas.microsoft.com/office/powerpoint/2010/main" val="15038646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2FB84D-D1A4-443A-AB78-7BEAB29C908B}" type="datetimeFigureOut">
              <a:rPr lang="en-US" smtClean="0"/>
              <a:t>9/5/2021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DC5FCC-3468-46F5-A500-824C4CBB8DD9}" type="slidenum">
              <a:rPr lang="en-US" smtClean="0"/>
              <a:t>‹#›</a:t>
            </a:fld>
            <a:endParaRPr lang="en-US"/>
          </a:p>
        </p:txBody>
      </p:sp>
    </p:spTree>
    <p:extLst>
      <p:ext uri="{BB962C8B-B14F-4D97-AF65-F5344CB8AC3E}">
        <p14:creationId xmlns:p14="http://schemas.microsoft.com/office/powerpoint/2010/main" val="26400768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2FB84D-D1A4-443A-AB78-7BEAB29C908B}" type="datetimeFigureOut">
              <a:rPr lang="en-US" smtClean="0"/>
              <a:t>9/5/2021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DC5FCC-3468-46F5-A500-824C4CBB8DD9}" type="slidenum">
              <a:rPr lang="en-US" smtClean="0"/>
              <a:t>‹#›</a:t>
            </a:fld>
            <a:endParaRPr lang="en-US"/>
          </a:p>
        </p:txBody>
      </p:sp>
    </p:spTree>
    <p:extLst>
      <p:ext uri="{BB962C8B-B14F-4D97-AF65-F5344CB8AC3E}">
        <p14:creationId xmlns:p14="http://schemas.microsoft.com/office/powerpoint/2010/main" val="379217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B0F6AD-4670-4955-A38F-CBAC44A23BD9}" type="datetimeFigureOut">
              <a:rPr lang="en-US" smtClean="0">
                <a:solidFill>
                  <a:prstClr val="black">
                    <a:tint val="75000"/>
                  </a:prstClr>
                </a:solidFill>
              </a:rPr>
              <a:pPr/>
              <a:t>9/5/2021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DFA5F5-DFFB-4844-8214-F70C558E90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377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FB84D-D1A4-443A-AB78-7BEAB29C908B}" type="datetimeFigureOut">
              <a:rPr lang="en-US" smtClean="0"/>
              <a:t>9/5/2021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DC5FCC-3468-46F5-A500-824C4CBB8DD9}" type="slidenum">
              <a:rPr lang="en-US" smtClean="0"/>
              <a:t>‹#›</a:t>
            </a:fld>
            <a:endParaRPr lang="en-US"/>
          </a:p>
        </p:txBody>
      </p:sp>
    </p:spTree>
    <p:extLst>
      <p:ext uri="{BB962C8B-B14F-4D97-AF65-F5344CB8AC3E}">
        <p14:creationId xmlns:p14="http://schemas.microsoft.com/office/powerpoint/2010/main" val="4089414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62FB84D-D1A4-443A-AB78-7BEAB29C908B}"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C5FCC-3468-46F5-A500-824C4CBB8DD9}" type="slidenum">
              <a:rPr lang="en-US" smtClean="0"/>
              <a:t>‹#›</a:t>
            </a:fld>
            <a:endParaRPr lang="en-US"/>
          </a:p>
        </p:txBody>
      </p:sp>
    </p:spTree>
    <p:extLst>
      <p:ext uri="{BB962C8B-B14F-4D97-AF65-F5344CB8AC3E}">
        <p14:creationId xmlns:p14="http://schemas.microsoft.com/office/powerpoint/2010/main" val="3698500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62FB84D-D1A4-443A-AB78-7BEAB29C908B}"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C5FCC-3468-46F5-A500-824C4CBB8DD9}" type="slidenum">
              <a:rPr lang="en-US" smtClean="0"/>
              <a:t>‹#›</a:t>
            </a:fld>
            <a:endParaRPr lang="en-US"/>
          </a:p>
        </p:txBody>
      </p:sp>
    </p:spTree>
    <p:extLst>
      <p:ext uri="{BB962C8B-B14F-4D97-AF65-F5344CB8AC3E}">
        <p14:creationId xmlns:p14="http://schemas.microsoft.com/office/powerpoint/2010/main" val="21774728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FB84D-D1A4-443A-AB78-7BEAB29C908B}"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C5FCC-3468-46F5-A500-824C4CBB8DD9}" type="slidenum">
              <a:rPr lang="en-US" smtClean="0"/>
              <a:t>‹#›</a:t>
            </a:fld>
            <a:endParaRPr lang="en-US"/>
          </a:p>
        </p:txBody>
      </p:sp>
    </p:spTree>
    <p:extLst>
      <p:ext uri="{BB962C8B-B14F-4D97-AF65-F5344CB8AC3E}">
        <p14:creationId xmlns:p14="http://schemas.microsoft.com/office/powerpoint/2010/main" val="3560627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FB84D-D1A4-443A-AB78-7BEAB29C908B}"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C5FCC-3468-46F5-A500-824C4CBB8DD9}" type="slidenum">
              <a:rPr lang="en-US" smtClean="0"/>
              <a:t>‹#›</a:t>
            </a:fld>
            <a:endParaRPr lang="en-US"/>
          </a:p>
        </p:txBody>
      </p:sp>
    </p:spTree>
    <p:extLst>
      <p:ext uri="{BB962C8B-B14F-4D97-AF65-F5344CB8AC3E}">
        <p14:creationId xmlns:p14="http://schemas.microsoft.com/office/powerpoint/2010/main" val="6510691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909721"/>
      </p:ext>
    </p:extLst>
  </p:cSld>
  <p:clrMapOvr>
    <a:masterClrMapping/>
  </p:clrMapOvr>
  <p:transition spd="slow" advClick="0" advTm="3000">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C4FF3B9-842F-4CAE-A12B-566117705338}" type="slidenum">
              <a:rPr lang="en-US" altLang="en-US"/>
              <a:pPr/>
              <a:t>‹#›</a:t>
            </a:fld>
            <a:endParaRPr lang="en-US" altLang="en-US"/>
          </a:p>
        </p:txBody>
      </p:sp>
    </p:spTree>
    <p:extLst>
      <p:ext uri="{BB962C8B-B14F-4D97-AF65-F5344CB8AC3E}">
        <p14:creationId xmlns:p14="http://schemas.microsoft.com/office/powerpoint/2010/main" val="3254201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CB66B78-8C4B-492D-87D8-653E1C6B09FC}" type="slidenum">
              <a:rPr lang="en-US" altLang="en-US"/>
              <a:pPr/>
              <a:t>‹#›</a:t>
            </a:fld>
            <a:endParaRPr lang="en-US" altLang="en-US"/>
          </a:p>
        </p:txBody>
      </p:sp>
    </p:spTree>
    <p:extLst>
      <p:ext uri="{BB962C8B-B14F-4D97-AF65-F5344CB8AC3E}">
        <p14:creationId xmlns:p14="http://schemas.microsoft.com/office/powerpoint/2010/main" val="1997119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07DEF36-D6D5-4B51-8645-E3A87998CCE1}" type="slidenum">
              <a:rPr lang="en-US" altLang="en-US"/>
              <a:pPr/>
              <a:t>‹#›</a:t>
            </a:fld>
            <a:endParaRPr lang="en-US" altLang="en-US"/>
          </a:p>
        </p:txBody>
      </p:sp>
    </p:spTree>
    <p:extLst>
      <p:ext uri="{BB962C8B-B14F-4D97-AF65-F5344CB8AC3E}">
        <p14:creationId xmlns:p14="http://schemas.microsoft.com/office/powerpoint/2010/main" val="22236323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B77A7BB-7EF4-4626-8901-129F78C6B94A}" type="slidenum">
              <a:rPr lang="en-US" altLang="en-US"/>
              <a:pPr/>
              <a:t>‹#›</a:t>
            </a:fld>
            <a:endParaRPr lang="en-US" altLang="en-US"/>
          </a:p>
        </p:txBody>
      </p:sp>
    </p:spTree>
    <p:extLst>
      <p:ext uri="{BB962C8B-B14F-4D97-AF65-F5344CB8AC3E}">
        <p14:creationId xmlns:p14="http://schemas.microsoft.com/office/powerpoint/2010/main" val="422548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B0F6AD-4670-4955-A38F-CBAC44A23BD9}" type="datetimeFigureOut">
              <a:rPr lang="en-US" smtClean="0">
                <a:solidFill>
                  <a:prstClr val="black">
                    <a:tint val="75000"/>
                  </a:prstClr>
                </a:solidFill>
              </a:rPr>
              <a:pPr/>
              <a:t>9/5/2021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DFA5F5-DFFB-4844-8214-F70C558E90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9721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A252C14-EAAF-4798-BDE8-8AB3A0272340}" type="slidenum">
              <a:rPr lang="en-US" altLang="en-US"/>
              <a:pPr/>
              <a:t>‹#›</a:t>
            </a:fld>
            <a:endParaRPr lang="en-US" altLang="en-US"/>
          </a:p>
        </p:txBody>
      </p:sp>
    </p:spTree>
    <p:extLst>
      <p:ext uri="{BB962C8B-B14F-4D97-AF65-F5344CB8AC3E}">
        <p14:creationId xmlns:p14="http://schemas.microsoft.com/office/powerpoint/2010/main" val="37058805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EA9DF42-9D78-4E13-8A43-F6513DDF572C}" type="slidenum">
              <a:rPr lang="en-US" altLang="en-US"/>
              <a:pPr/>
              <a:t>‹#›</a:t>
            </a:fld>
            <a:endParaRPr lang="en-US" altLang="en-US"/>
          </a:p>
        </p:txBody>
      </p:sp>
    </p:spTree>
    <p:extLst>
      <p:ext uri="{BB962C8B-B14F-4D97-AF65-F5344CB8AC3E}">
        <p14:creationId xmlns:p14="http://schemas.microsoft.com/office/powerpoint/2010/main" val="19654423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6BA1B2B-B73A-440B-A096-47093204CEE5}" type="slidenum">
              <a:rPr lang="en-US" altLang="en-US"/>
              <a:pPr/>
              <a:t>‹#›</a:t>
            </a:fld>
            <a:endParaRPr lang="en-US" altLang="en-US"/>
          </a:p>
        </p:txBody>
      </p:sp>
    </p:spTree>
    <p:extLst>
      <p:ext uri="{BB962C8B-B14F-4D97-AF65-F5344CB8AC3E}">
        <p14:creationId xmlns:p14="http://schemas.microsoft.com/office/powerpoint/2010/main" val="2852636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4B5565B-6B98-4B1E-A8FE-A9E5E0247EAE}" type="slidenum">
              <a:rPr lang="en-US" altLang="en-US"/>
              <a:pPr/>
              <a:t>‹#›</a:t>
            </a:fld>
            <a:endParaRPr lang="en-US" altLang="en-US"/>
          </a:p>
        </p:txBody>
      </p:sp>
    </p:spTree>
    <p:extLst>
      <p:ext uri="{BB962C8B-B14F-4D97-AF65-F5344CB8AC3E}">
        <p14:creationId xmlns:p14="http://schemas.microsoft.com/office/powerpoint/2010/main" val="31911641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6771691-1E24-4001-A69A-60BD3B8AB2CE}" type="slidenum">
              <a:rPr lang="en-US" altLang="en-US"/>
              <a:pPr/>
              <a:t>‹#›</a:t>
            </a:fld>
            <a:endParaRPr lang="en-US" altLang="en-US"/>
          </a:p>
        </p:txBody>
      </p:sp>
    </p:spTree>
    <p:extLst>
      <p:ext uri="{BB962C8B-B14F-4D97-AF65-F5344CB8AC3E}">
        <p14:creationId xmlns:p14="http://schemas.microsoft.com/office/powerpoint/2010/main" val="4305064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A11AA21-4F18-4526-9DFD-F9A35AFC1685}" type="slidenum">
              <a:rPr lang="en-US" altLang="en-US"/>
              <a:pPr/>
              <a:t>‹#›</a:t>
            </a:fld>
            <a:endParaRPr lang="en-US" altLang="en-US"/>
          </a:p>
        </p:txBody>
      </p:sp>
    </p:spTree>
    <p:extLst>
      <p:ext uri="{BB962C8B-B14F-4D97-AF65-F5344CB8AC3E}">
        <p14:creationId xmlns:p14="http://schemas.microsoft.com/office/powerpoint/2010/main" val="25804055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57B3774-A845-4E37-AA4B-B933F55CD3AD}" type="slidenum">
              <a:rPr lang="en-US" altLang="en-US"/>
              <a:pPr/>
              <a:t>‹#›</a:t>
            </a:fld>
            <a:endParaRPr lang="en-US" altLang="en-US"/>
          </a:p>
        </p:txBody>
      </p:sp>
    </p:spTree>
    <p:extLst>
      <p:ext uri="{BB962C8B-B14F-4D97-AF65-F5344CB8AC3E}">
        <p14:creationId xmlns:p14="http://schemas.microsoft.com/office/powerpoint/2010/main" val="3679613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6802"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smtClean="0"/>
              <a:t>Click to edit Master title style</a:t>
            </a:r>
          </a:p>
        </p:txBody>
      </p:sp>
      <p:sp>
        <p:nvSpPr>
          <p:cNvPr id="768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76804" name="Rectangle 4"/>
          <p:cNvSpPr>
            <a:spLocks noGrp="1" noChangeArrowheads="1"/>
          </p:cNvSpPr>
          <p:nvPr>
            <p:ph type="dt" sz="quarter" idx="2"/>
          </p:nvPr>
        </p:nvSpPr>
        <p:spPr/>
        <p:txBody>
          <a:bodyPr/>
          <a:lstStyle>
            <a:lvl1pPr>
              <a:defRPr/>
            </a:lvl1pPr>
          </a:lstStyle>
          <a:p>
            <a:endParaRPr lang="en-US" altLang="en-US"/>
          </a:p>
        </p:txBody>
      </p:sp>
      <p:sp>
        <p:nvSpPr>
          <p:cNvPr id="76805" name="Rectangle 5"/>
          <p:cNvSpPr>
            <a:spLocks noGrp="1" noChangeArrowheads="1"/>
          </p:cNvSpPr>
          <p:nvPr>
            <p:ph type="ftr" sz="quarter" idx="3"/>
          </p:nvPr>
        </p:nvSpPr>
        <p:spPr/>
        <p:txBody>
          <a:bodyPr/>
          <a:lstStyle>
            <a:lvl1pPr>
              <a:defRPr/>
            </a:lvl1pPr>
          </a:lstStyle>
          <a:p>
            <a:endParaRPr lang="en-US" altLang="en-US"/>
          </a:p>
        </p:txBody>
      </p:sp>
      <p:sp>
        <p:nvSpPr>
          <p:cNvPr id="76806" name="Rectangle 6"/>
          <p:cNvSpPr>
            <a:spLocks noGrp="1" noChangeArrowheads="1"/>
          </p:cNvSpPr>
          <p:nvPr>
            <p:ph type="sldNum" sz="quarter" idx="4"/>
          </p:nvPr>
        </p:nvSpPr>
        <p:spPr/>
        <p:txBody>
          <a:bodyPr/>
          <a:lstStyle>
            <a:lvl1pPr>
              <a:defRPr/>
            </a:lvl1pPr>
          </a:lstStyle>
          <a:p>
            <a:fld id="{31567841-DBD8-4775-B628-546C4C572CBC}" type="slidenum">
              <a:rPr lang="en-US" altLang="en-US"/>
              <a:pPr/>
              <a:t>‹#›</a:t>
            </a:fld>
            <a:endParaRPr lang="en-US" altLang="en-US"/>
          </a:p>
        </p:txBody>
      </p:sp>
    </p:spTree>
    <p:extLst>
      <p:ext uri="{BB962C8B-B14F-4D97-AF65-F5344CB8AC3E}">
        <p14:creationId xmlns:p14="http://schemas.microsoft.com/office/powerpoint/2010/main" val="8727582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3AABE32-DD13-45C7-BE6F-D73C975AF0E6}" type="slidenum">
              <a:rPr lang="en-US" altLang="en-US"/>
              <a:pPr/>
              <a:t>‹#›</a:t>
            </a:fld>
            <a:endParaRPr lang="en-US" altLang="en-US"/>
          </a:p>
        </p:txBody>
      </p:sp>
    </p:spTree>
    <p:extLst>
      <p:ext uri="{BB962C8B-B14F-4D97-AF65-F5344CB8AC3E}">
        <p14:creationId xmlns:p14="http://schemas.microsoft.com/office/powerpoint/2010/main" val="15279857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BF7AA54-3123-48BA-A882-C906AF62E8DA}" type="slidenum">
              <a:rPr lang="en-US" altLang="en-US"/>
              <a:pPr/>
              <a:t>‹#›</a:t>
            </a:fld>
            <a:endParaRPr lang="en-US" altLang="en-US"/>
          </a:p>
        </p:txBody>
      </p:sp>
    </p:spTree>
    <p:extLst>
      <p:ext uri="{BB962C8B-B14F-4D97-AF65-F5344CB8AC3E}">
        <p14:creationId xmlns:p14="http://schemas.microsoft.com/office/powerpoint/2010/main" val="2103627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B0F6AD-4670-4955-A38F-CBAC44A23BD9}" type="datetimeFigureOut">
              <a:rPr lang="en-US" smtClean="0">
                <a:solidFill>
                  <a:prstClr val="black">
                    <a:tint val="75000"/>
                  </a:prstClr>
                </a:solidFill>
              </a:rPr>
              <a:pPr/>
              <a:t>9/5/2021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DFA5F5-DFFB-4844-8214-F70C558E90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8246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B431469-8CF8-4AE2-9AC4-2D0FFC04F124}" type="slidenum">
              <a:rPr lang="en-US" altLang="en-US"/>
              <a:pPr/>
              <a:t>‹#›</a:t>
            </a:fld>
            <a:endParaRPr lang="en-US" altLang="en-US"/>
          </a:p>
        </p:txBody>
      </p:sp>
    </p:spTree>
    <p:extLst>
      <p:ext uri="{BB962C8B-B14F-4D97-AF65-F5344CB8AC3E}">
        <p14:creationId xmlns:p14="http://schemas.microsoft.com/office/powerpoint/2010/main" val="7773207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25F3E17-E72A-4E08-A713-F84884EAF78A}" type="slidenum">
              <a:rPr lang="en-US" altLang="en-US"/>
              <a:pPr/>
              <a:t>‹#›</a:t>
            </a:fld>
            <a:endParaRPr lang="en-US" altLang="en-US"/>
          </a:p>
        </p:txBody>
      </p:sp>
    </p:spTree>
    <p:extLst>
      <p:ext uri="{BB962C8B-B14F-4D97-AF65-F5344CB8AC3E}">
        <p14:creationId xmlns:p14="http://schemas.microsoft.com/office/powerpoint/2010/main" val="3926360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B691B92-6ABE-4DA3-9448-3459A607F2EA}" type="slidenum">
              <a:rPr lang="en-US" altLang="en-US"/>
              <a:pPr/>
              <a:t>‹#›</a:t>
            </a:fld>
            <a:endParaRPr lang="en-US" altLang="en-US"/>
          </a:p>
        </p:txBody>
      </p:sp>
    </p:spTree>
    <p:extLst>
      <p:ext uri="{BB962C8B-B14F-4D97-AF65-F5344CB8AC3E}">
        <p14:creationId xmlns:p14="http://schemas.microsoft.com/office/powerpoint/2010/main" val="39975294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D317120-97C3-4CCD-9ABF-35721B9D73AD}" type="slidenum">
              <a:rPr lang="en-US" altLang="en-US"/>
              <a:pPr/>
              <a:t>‹#›</a:t>
            </a:fld>
            <a:endParaRPr lang="en-US" altLang="en-US"/>
          </a:p>
        </p:txBody>
      </p:sp>
    </p:spTree>
    <p:extLst>
      <p:ext uri="{BB962C8B-B14F-4D97-AF65-F5344CB8AC3E}">
        <p14:creationId xmlns:p14="http://schemas.microsoft.com/office/powerpoint/2010/main" val="3621377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7FEC310-32A6-49B1-BD2A-37E005FABBA1}" type="slidenum">
              <a:rPr lang="en-US" altLang="en-US"/>
              <a:pPr/>
              <a:t>‹#›</a:t>
            </a:fld>
            <a:endParaRPr lang="en-US" altLang="en-US"/>
          </a:p>
        </p:txBody>
      </p:sp>
    </p:spTree>
    <p:extLst>
      <p:ext uri="{BB962C8B-B14F-4D97-AF65-F5344CB8AC3E}">
        <p14:creationId xmlns:p14="http://schemas.microsoft.com/office/powerpoint/2010/main" val="29266135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5B206FF-FF80-47B9-82B6-1E54BE8E2448}" type="slidenum">
              <a:rPr lang="en-US" altLang="en-US"/>
              <a:pPr/>
              <a:t>‹#›</a:t>
            </a:fld>
            <a:endParaRPr lang="en-US" altLang="en-US"/>
          </a:p>
        </p:txBody>
      </p:sp>
    </p:spTree>
    <p:extLst>
      <p:ext uri="{BB962C8B-B14F-4D97-AF65-F5344CB8AC3E}">
        <p14:creationId xmlns:p14="http://schemas.microsoft.com/office/powerpoint/2010/main" val="19756046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BEABC00-3C51-44FC-B7CA-1BD251B865A7}" type="slidenum">
              <a:rPr lang="en-US" altLang="en-US"/>
              <a:pPr/>
              <a:t>‹#›</a:t>
            </a:fld>
            <a:endParaRPr lang="en-US" altLang="en-US"/>
          </a:p>
        </p:txBody>
      </p:sp>
    </p:spTree>
    <p:extLst>
      <p:ext uri="{BB962C8B-B14F-4D97-AF65-F5344CB8AC3E}">
        <p14:creationId xmlns:p14="http://schemas.microsoft.com/office/powerpoint/2010/main" val="38442502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FDDE9CE-4A10-4A6A-AA30-F75DE7E5ACD1}" type="slidenum">
              <a:rPr lang="en-US" altLang="en-US"/>
              <a:pPr/>
              <a:t>‹#›</a:t>
            </a:fld>
            <a:endParaRPr lang="en-US" altLang="en-US"/>
          </a:p>
        </p:txBody>
      </p:sp>
    </p:spTree>
    <p:extLst>
      <p:ext uri="{BB962C8B-B14F-4D97-AF65-F5344CB8AC3E}">
        <p14:creationId xmlns:p14="http://schemas.microsoft.com/office/powerpoint/2010/main" val="242493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0F6AD-4670-4955-A38F-CBAC44A23BD9}" type="datetimeFigureOut">
              <a:rPr lang="en-US" smtClean="0">
                <a:solidFill>
                  <a:prstClr val="black">
                    <a:tint val="75000"/>
                  </a:prstClr>
                </a:solidFill>
              </a:rPr>
              <a:pPr/>
              <a:t>9/5/2021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DFA5F5-DFFB-4844-8214-F70C558E90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37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0F6AD-4670-4955-A38F-CBAC44A23BD9}" type="datetimeFigureOut">
              <a:rPr lang="en-US" smtClean="0">
                <a:solidFill>
                  <a:prstClr val="black">
                    <a:tint val="75000"/>
                  </a:prstClr>
                </a:solidFill>
              </a:rPr>
              <a:pPr/>
              <a:t>9/5/2021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DFA5F5-DFFB-4844-8214-F70C558E90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16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B0F6AD-4670-4955-A38F-CBAC44A23BD9}" type="datetimeFigureOut">
              <a:rPr lang="en-US" smtClean="0">
                <a:solidFill>
                  <a:prstClr val="black">
                    <a:tint val="75000"/>
                  </a:prstClr>
                </a:solidFill>
              </a:rPr>
              <a:pPr/>
              <a:t>9/5/2021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DFA5F5-DFFB-4844-8214-F70C558E90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11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0F6AD-4670-4955-A38F-CBAC44A23BD9}" type="datetimeFigureOut">
              <a:rPr lang="en-US" smtClean="0">
                <a:solidFill>
                  <a:prstClr val="black">
                    <a:tint val="75000"/>
                  </a:prstClr>
                </a:solidFill>
              </a:rPr>
              <a:pPr/>
              <a:t>9/5/2021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FA5F5-DFFB-4844-8214-F70C558E90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536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1A031-8BA2-406F-BCAF-6A7AFD0819C4}" type="datetimeFigureOut">
              <a:rPr lang="en-US" smtClean="0">
                <a:solidFill>
                  <a:prstClr val="black">
                    <a:tint val="75000"/>
                  </a:prstClr>
                </a:solidFill>
              </a:rPr>
              <a:pPr/>
              <a:t>9/5/2021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DAD47-30A0-47C8-BCF7-5A05FD5FA2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56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8"/>
          <p:cNvGrpSpPr>
            <a:grpSpLocks/>
          </p:cNvGrpSpPr>
          <p:nvPr userDrawn="1"/>
        </p:nvGrpSpPr>
        <p:grpSpPr bwMode="auto">
          <a:xfrm rot="10800000">
            <a:off x="-33338" y="5670550"/>
            <a:ext cx="9213851" cy="1287463"/>
            <a:chOff x="-36512" y="-49288"/>
            <a:chExt cx="9214942" cy="1287270"/>
          </a:xfrm>
        </p:grpSpPr>
        <p:sp>
          <p:nvSpPr>
            <p:cNvPr id="20" name="Freeform 19"/>
            <p:cNvSpPr/>
            <p:nvPr userDrawn="1"/>
          </p:nvSpPr>
          <p:spPr>
            <a:xfrm>
              <a:off x="-33337" y="-27066"/>
              <a:ext cx="9214942" cy="1265048"/>
            </a:xfrm>
            <a:custGeom>
              <a:avLst/>
              <a:gdLst/>
              <a:ahLst/>
              <a:cxnLst/>
              <a:rect l="l" t="t" r="r" b="b"/>
              <a:pathLst>
                <a:path w="9214942" h="1265366">
                  <a:moveTo>
                    <a:pt x="3313097" y="10"/>
                  </a:moveTo>
                  <a:cubicBezTo>
                    <a:pt x="5602729" y="-358"/>
                    <a:pt x="8269435" y="9900"/>
                    <a:pt x="9214942" y="26246"/>
                  </a:cubicBezTo>
                  <a:lnTo>
                    <a:pt x="9214942" y="563267"/>
                  </a:lnTo>
                  <a:cubicBezTo>
                    <a:pt x="5547836" y="23029"/>
                    <a:pt x="3496905" y="1716039"/>
                    <a:pt x="13822" y="1146649"/>
                  </a:cubicBezTo>
                  <a:lnTo>
                    <a:pt x="0" y="13884"/>
                  </a:lnTo>
                  <a:cubicBezTo>
                    <a:pt x="633265" y="4501"/>
                    <a:pt x="1901522" y="236"/>
                    <a:pt x="3313097" y="10"/>
                  </a:cubicBezTo>
                  <a:close/>
                </a:path>
              </a:pathLst>
            </a:custGeom>
            <a:solidFill>
              <a:schemeClr val="accent5">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a:p>
          </p:txBody>
        </p:sp>
        <p:sp>
          <p:nvSpPr>
            <p:cNvPr id="21" name="Freeform 20"/>
            <p:cNvSpPr/>
            <p:nvPr userDrawn="1"/>
          </p:nvSpPr>
          <p:spPr>
            <a:xfrm>
              <a:off x="-17460" y="-49288"/>
              <a:ext cx="9194302" cy="947596"/>
            </a:xfrm>
            <a:custGeom>
              <a:avLst/>
              <a:gdLst>
                <a:gd name="connsiteX0" fmla="*/ 1348994 w 9195120"/>
                <a:gd name="connsiteY0" fmla="*/ 0 h 910490"/>
                <a:gd name="connsiteX1" fmla="*/ 9170068 w 9195120"/>
                <a:gd name="connsiteY1" fmla="*/ 4613 h 910490"/>
                <a:gd name="connsiteX2" fmla="*/ 9195120 w 9195120"/>
                <a:gd name="connsiteY2" fmla="*/ 247976 h 910490"/>
                <a:gd name="connsiteX3" fmla="*/ 0 w 9195120"/>
                <a:gd name="connsiteY3" fmla="*/ 807170 h 910490"/>
                <a:gd name="connsiteX4" fmla="*/ 0 w 9195120"/>
                <a:gd name="connsiteY4" fmla="*/ 6040 h 910490"/>
                <a:gd name="connsiteX5" fmla="*/ 1348994 w 9195120"/>
                <a:gd name="connsiteY5" fmla="*/ 0 h 910490"/>
                <a:gd name="connsiteX0" fmla="*/ 1436676 w 9195120"/>
                <a:gd name="connsiteY0" fmla="*/ 0 h 948068"/>
                <a:gd name="connsiteX1" fmla="*/ 9170068 w 9195120"/>
                <a:gd name="connsiteY1" fmla="*/ 42191 h 948068"/>
                <a:gd name="connsiteX2" fmla="*/ 9195120 w 9195120"/>
                <a:gd name="connsiteY2" fmla="*/ 285554 h 948068"/>
                <a:gd name="connsiteX3" fmla="*/ 0 w 9195120"/>
                <a:gd name="connsiteY3" fmla="*/ 844748 h 948068"/>
                <a:gd name="connsiteX4" fmla="*/ 0 w 9195120"/>
                <a:gd name="connsiteY4" fmla="*/ 43618 h 948068"/>
                <a:gd name="connsiteX5" fmla="*/ 1436676 w 9195120"/>
                <a:gd name="connsiteY5" fmla="*/ 0 h 9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5120" h="948068">
                  <a:moveTo>
                    <a:pt x="1436676" y="0"/>
                  </a:moveTo>
                  <a:lnTo>
                    <a:pt x="9170068" y="42191"/>
                  </a:lnTo>
                  <a:cubicBezTo>
                    <a:pt x="9170068" y="106611"/>
                    <a:pt x="9195120" y="221134"/>
                    <a:pt x="9195120" y="285554"/>
                  </a:cubicBezTo>
                  <a:cubicBezTo>
                    <a:pt x="5529112" y="-218219"/>
                    <a:pt x="3467636" y="1355225"/>
                    <a:pt x="0" y="844748"/>
                  </a:cubicBezTo>
                  <a:lnTo>
                    <a:pt x="0" y="43618"/>
                  </a:lnTo>
                  <a:lnTo>
                    <a:pt x="1436676" y="0"/>
                  </a:lnTo>
                  <a:close/>
                </a:path>
              </a:pathLst>
            </a:custGeom>
            <a:solidFill>
              <a:schemeClr val="accent5">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a:p>
          </p:txBody>
        </p:sp>
      </p:grpSp>
      <p:grpSp>
        <p:nvGrpSpPr>
          <p:cNvPr id="1027" name="Group 17"/>
          <p:cNvGrpSpPr>
            <a:grpSpLocks/>
          </p:cNvGrpSpPr>
          <p:nvPr userDrawn="1"/>
        </p:nvGrpSpPr>
        <p:grpSpPr bwMode="auto">
          <a:xfrm>
            <a:off x="-36513" y="-49213"/>
            <a:ext cx="9215438" cy="1287463"/>
            <a:chOff x="-36512" y="-49288"/>
            <a:chExt cx="9214942" cy="1287270"/>
          </a:xfrm>
        </p:grpSpPr>
        <p:sp>
          <p:nvSpPr>
            <p:cNvPr id="13" name="Freeform 12"/>
            <p:cNvSpPr/>
            <p:nvPr userDrawn="1"/>
          </p:nvSpPr>
          <p:spPr>
            <a:xfrm>
              <a:off x="-36512" y="-27066"/>
              <a:ext cx="9214942" cy="1265048"/>
            </a:xfrm>
            <a:custGeom>
              <a:avLst/>
              <a:gdLst/>
              <a:ahLst/>
              <a:cxnLst/>
              <a:rect l="l" t="t" r="r" b="b"/>
              <a:pathLst>
                <a:path w="9214942" h="1265366">
                  <a:moveTo>
                    <a:pt x="3313097" y="10"/>
                  </a:moveTo>
                  <a:cubicBezTo>
                    <a:pt x="5602729" y="-358"/>
                    <a:pt x="8269435" y="9900"/>
                    <a:pt x="9214942" y="26246"/>
                  </a:cubicBezTo>
                  <a:lnTo>
                    <a:pt x="9214942" y="563267"/>
                  </a:lnTo>
                  <a:cubicBezTo>
                    <a:pt x="5547836" y="23029"/>
                    <a:pt x="3496905" y="1716039"/>
                    <a:pt x="13822" y="1146649"/>
                  </a:cubicBezTo>
                  <a:lnTo>
                    <a:pt x="0" y="13884"/>
                  </a:lnTo>
                  <a:cubicBezTo>
                    <a:pt x="633265" y="4501"/>
                    <a:pt x="1901522" y="236"/>
                    <a:pt x="3313097" y="10"/>
                  </a:cubicBezTo>
                  <a:close/>
                </a:path>
              </a:pathLst>
            </a:custGeom>
            <a:solidFill>
              <a:schemeClr val="accent5">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a:p>
          </p:txBody>
        </p:sp>
        <p:sp>
          <p:nvSpPr>
            <p:cNvPr id="14" name="Freeform 13"/>
            <p:cNvSpPr/>
            <p:nvPr userDrawn="1"/>
          </p:nvSpPr>
          <p:spPr>
            <a:xfrm>
              <a:off x="-23813" y="-49288"/>
              <a:ext cx="9194306" cy="947596"/>
            </a:xfrm>
            <a:custGeom>
              <a:avLst/>
              <a:gdLst>
                <a:gd name="connsiteX0" fmla="*/ 1348994 w 9195120"/>
                <a:gd name="connsiteY0" fmla="*/ 0 h 910490"/>
                <a:gd name="connsiteX1" fmla="*/ 9170068 w 9195120"/>
                <a:gd name="connsiteY1" fmla="*/ 4613 h 910490"/>
                <a:gd name="connsiteX2" fmla="*/ 9195120 w 9195120"/>
                <a:gd name="connsiteY2" fmla="*/ 247976 h 910490"/>
                <a:gd name="connsiteX3" fmla="*/ 0 w 9195120"/>
                <a:gd name="connsiteY3" fmla="*/ 807170 h 910490"/>
                <a:gd name="connsiteX4" fmla="*/ 0 w 9195120"/>
                <a:gd name="connsiteY4" fmla="*/ 6040 h 910490"/>
                <a:gd name="connsiteX5" fmla="*/ 1348994 w 9195120"/>
                <a:gd name="connsiteY5" fmla="*/ 0 h 910490"/>
                <a:gd name="connsiteX0" fmla="*/ 1436676 w 9195120"/>
                <a:gd name="connsiteY0" fmla="*/ 0 h 948068"/>
                <a:gd name="connsiteX1" fmla="*/ 9170068 w 9195120"/>
                <a:gd name="connsiteY1" fmla="*/ 42191 h 948068"/>
                <a:gd name="connsiteX2" fmla="*/ 9195120 w 9195120"/>
                <a:gd name="connsiteY2" fmla="*/ 285554 h 948068"/>
                <a:gd name="connsiteX3" fmla="*/ 0 w 9195120"/>
                <a:gd name="connsiteY3" fmla="*/ 844748 h 948068"/>
                <a:gd name="connsiteX4" fmla="*/ 0 w 9195120"/>
                <a:gd name="connsiteY4" fmla="*/ 43618 h 948068"/>
                <a:gd name="connsiteX5" fmla="*/ 1436676 w 9195120"/>
                <a:gd name="connsiteY5" fmla="*/ 0 h 9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5120" h="948068">
                  <a:moveTo>
                    <a:pt x="1436676" y="0"/>
                  </a:moveTo>
                  <a:lnTo>
                    <a:pt x="9170068" y="42191"/>
                  </a:lnTo>
                  <a:cubicBezTo>
                    <a:pt x="9170068" y="106611"/>
                    <a:pt x="9195120" y="221134"/>
                    <a:pt x="9195120" y="285554"/>
                  </a:cubicBezTo>
                  <a:cubicBezTo>
                    <a:pt x="5529112" y="-218219"/>
                    <a:pt x="3467636" y="1355225"/>
                    <a:pt x="0" y="844748"/>
                  </a:cubicBezTo>
                  <a:lnTo>
                    <a:pt x="0" y="43618"/>
                  </a:lnTo>
                  <a:lnTo>
                    <a:pt x="1436676" y="0"/>
                  </a:lnTo>
                  <a:close/>
                </a:path>
              </a:pathLst>
            </a:custGeom>
            <a:solidFill>
              <a:schemeClr val="accent5">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a:p>
          </p:txBody>
        </p:sp>
      </p:grpSp>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71705C-4431-4C2B-8011-01ABB12C279B}" type="datetimeFigureOut">
              <a:rPr lang="en-GB"/>
              <a:pPr>
                <a:defRPr/>
              </a:pPr>
              <a:t>05/09/2021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CD602DA-9C5E-432B-B97A-6568538A615F}" type="slidenum">
              <a:rPr lang="en-GB" altLang="en-US"/>
              <a:pPr>
                <a:defRPr/>
              </a:pPr>
              <a:t>‹#›</a:t>
            </a:fld>
            <a:endParaRPr lang="en-GB" altLang="en-US"/>
          </a:p>
        </p:txBody>
      </p:sp>
    </p:spTree>
    <p:extLst>
      <p:ext uri="{BB962C8B-B14F-4D97-AF65-F5344CB8AC3E}">
        <p14:creationId xmlns:p14="http://schemas.microsoft.com/office/powerpoint/2010/main" val="24663643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62FB84D-D1A4-443A-AB78-7BEAB29C908B}" type="datetimeFigureOut">
              <a:rPr lang="en-US" smtClean="0"/>
              <a:t>9/5/2021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DC5FCC-3468-46F5-A500-824C4CBB8DD9}" type="slidenum">
              <a:rPr lang="en-US" smtClean="0"/>
              <a:t>‹#›</a:t>
            </a:fld>
            <a:endParaRPr lang="en-US"/>
          </a:p>
        </p:txBody>
      </p:sp>
    </p:spTree>
    <p:extLst>
      <p:ext uri="{BB962C8B-B14F-4D97-AF65-F5344CB8AC3E}">
        <p14:creationId xmlns:p14="http://schemas.microsoft.com/office/powerpoint/2010/main" val="5630647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73C4AFD-DAB6-4A9D-8862-9B93DEB40831}" type="slidenum">
              <a:rPr lang="en-US" altLang="en-US"/>
              <a:pPr/>
              <a:t>‹#›</a:t>
            </a:fld>
            <a:endParaRPr lang="en-US" altLang="en-US"/>
          </a:p>
        </p:txBody>
      </p:sp>
    </p:spTree>
    <p:extLst>
      <p:ext uri="{BB962C8B-B14F-4D97-AF65-F5344CB8AC3E}">
        <p14:creationId xmlns:p14="http://schemas.microsoft.com/office/powerpoint/2010/main" val="112432587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577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a:effectLst>
                  <a:outerShdw blurRad="38100" dist="38100" dir="2700000" algn="tl">
                    <a:srgbClr val="000000"/>
                  </a:outerShdw>
                </a:effectLst>
              </a:defRPr>
            </a:lvl1pPr>
          </a:lstStyle>
          <a:p>
            <a:endParaRPr lang="en-US" altLang="en-US"/>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fld id="{2D20A70A-E663-4CA7-99A8-311A05AFEB51}" type="slidenum">
              <a:rPr lang="en-US" altLang="en-US"/>
              <a:pPr/>
              <a:t>‹#›</a:t>
            </a:fld>
            <a:endParaRPr lang="en-US" altLang="en-US"/>
          </a:p>
        </p:txBody>
      </p:sp>
    </p:spTree>
    <p:extLst>
      <p:ext uri="{BB962C8B-B14F-4D97-AF65-F5344CB8AC3E}">
        <p14:creationId xmlns:p14="http://schemas.microsoft.com/office/powerpoint/2010/main" val="3108908151"/>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52.xml"/><Relationship Id="rId4" Type="http://schemas.openxmlformats.org/officeDocument/2006/relationships/image" Target="../media/image19.gi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Layout" Target="../slideLayouts/slideLayout13.xml"/><Relationship Id="rId6" Type="http://schemas.openxmlformats.org/officeDocument/2006/relationships/image" Target="../media/image130.png"/><Relationship Id="rId5" Type="http://schemas.openxmlformats.org/officeDocument/2006/relationships/image" Target="../media/image120.png"/><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34199"/>
          </a:xfrm>
          <a:prstGeom prst="rect">
            <a:avLst/>
          </a:prstGeom>
        </p:spPr>
      </p:pic>
      <p:sp>
        <p:nvSpPr>
          <p:cNvPr id="3080" name="AutoShape 16" descr="Kết quả hình ảnh cho SÁCH GIÁO KHOA TOÁN 7"/>
          <p:cNvSpPr>
            <a:spLocks noChangeAspect="1" noChangeArrowheads="1"/>
          </p:cNvSpPr>
          <p:nvPr/>
        </p:nvSpPr>
        <p:spPr bwMode="auto">
          <a:xfrm>
            <a:off x="1259681" y="0"/>
            <a:ext cx="14287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hangingPunct="1"/>
            <a:endParaRPr lang="en-US" altLang="en-US" sz="1350">
              <a:solidFill>
                <a:prstClr val="black"/>
              </a:solidFill>
            </a:endParaRPr>
          </a:p>
        </p:txBody>
      </p:sp>
      <p:sp>
        <p:nvSpPr>
          <p:cNvPr id="3081" name="AutoShape 18" descr="Kết quả hình ảnh cho SÁCH GIÁO KHOA TOÁN 7"/>
          <p:cNvSpPr>
            <a:spLocks noChangeAspect="1" noChangeArrowheads="1"/>
          </p:cNvSpPr>
          <p:nvPr/>
        </p:nvSpPr>
        <p:spPr bwMode="auto">
          <a:xfrm>
            <a:off x="1373981" y="114300"/>
            <a:ext cx="14287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hangingPunct="1"/>
            <a:endParaRPr lang="en-US" altLang="en-US" sz="1350">
              <a:solidFill>
                <a:prstClr val="black"/>
              </a:solidFill>
            </a:endParaRPr>
          </a:p>
        </p:txBody>
      </p:sp>
      <p:sp>
        <p:nvSpPr>
          <p:cNvPr id="16" name="TextBox 2"/>
          <p:cNvSpPr txBox="1">
            <a:spLocks noChangeArrowheads="1"/>
          </p:cNvSpPr>
          <p:nvPr/>
        </p:nvSpPr>
        <p:spPr bwMode="auto">
          <a:xfrm>
            <a:off x="1604233" y="479719"/>
            <a:ext cx="627067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685800">
              <a:lnSpc>
                <a:spcPct val="150000"/>
              </a:lnSpc>
            </a:pPr>
            <a:r>
              <a:rPr lang="en-US" altLang="en-US" sz="2000" dirty="0">
                <a:solidFill>
                  <a:srgbClr val="002060"/>
                </a:solidFill>
                <a:latin typeface="Times New Roman" panose="02020603050405020304" pitchFamily="18" charset="0"/>
                <a:cs typeface="Times New Roman" panose="02020603050405020304" pitchFamily="18" charset="0"/>
              </a:rPr>
              <a:t>PHÒNG GIÁO DỤC VÀ ĐÀO TẠO QUẬN LONG BIÊN</a:t>
            </a:r>
          </a:p>
          <a:p>
            <a:pPr algn="ctr" defTabSz="685800"/>
            <a:r>
              <a:rPr lang="en-US" altLang="en-US" sz="2000" b="1" dirty="0">
                <a:solidFill>
                  <a:srgbClr val="002060"/>
                </a:solidFill>
                <a:latin typeface="Times New Roman" panose="02020603050405020304" pitchFamily="18" charset="0"/>
                <a:cs typeface="Times New Roman" panose="02020603050405020304" pitchFamily="18" charset="0"/>
              </a:rPr>
              <a:t>TRƯỜNG THCS LÊ QUÝ ĐÔN</a:t>
            </a:r>
          </a:p>
          <a:p>
            <a:pPr algn="ctr" defTabSz="685800"/>
            <a:r>
              <a:rPr lang="en-US" altLang="en-US" sz="2000" b="1" dirty="0">
                <a:solidFill>
                  <a:srgbClr val="002060"/>
                </a:solidFill>
                <a:latin typeface="Times New Roman" panose="02020603050405020304" pitchFamily="18" charset="0"/>
                <a:cs typeface="Times New Roman" panose="02020603050405020304" pitchFamily="18" charset="0"/>
              </a:rPr>
              <a:t>------------------------------</a:t>
            </a:r>
          </a:p>
        </p:txBody>
      </p:sp>
      <p:sp>
        <p:nvSpPr>
          <p:cNvPr id="17" name="TextBox 16"/>
          <p:cNvSpPr txBox="1"/>
          <p:nvPr/>
        </p:nvSpPr>
        <p:spPr>
          <a:xfrm>
            <a:off x="914400" y="2396569"/>
            <a:ext cx="6558401" cy="1200329"/>
          </a:xfrm>
          <a:prstGeom prst="rect">
            <a:avLst/>
          </a:prstGeom>
          <a:noFill/>
        </p:spPr>
        <p:txBody>
          <a:bodyPr wrap="square">
            <a:spAutoFit/>
          </a:bodyPr>
          <a:lstStyle/>
          <a:p>
            <a:pPr algn="ctr" defTabSz="685800">
              <a:defRPr/>
            </a:pPr>
            <a:r>
              <a:rPr lang="en-US" sz="3600" b="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KÍNH CHÀO QUÝ THẦY CÔ VÀ CÁC EM HỌC SINH</a:t>
            </a:r>
          </a:p>
        </p:txBody>
      </p:sp>
    </p:spTree>
    <p:extLst>
      <p:ext uri="{BB962C8B-B14F-4D97-AF65-F5344CB8AC3E}">
        <p14:creationId xmlns:p14="http://schemas.microsoft.com/office/powerpoint/2010/main" val="318858172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5208" y="1709812"/>
            <a:ext cx="3960440" cy="576064"/>
          </a:xfrm>
          <a:prstGeom prst="rect">
            <a:avLst/>
          </a:prstGeom>
          <a:ln>
            <a:solidFill>
              <a:srgbClr val="FF0000"/>
            </a:solidFill>
          </a:ln>
          <a:effectLst>
            <a:glow rad="101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vi-VN"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itle 1"/>
          <p:cNvSpPr txBox="1">
            <a:spLocks/>
          </p:cNvSpPr>
          <p:nvPr/>
        </p:nvSpPr>
        <p:spPr bwMode="auto">
          <a:xfrm>
            <a:off x="685800" y="609600"/>
            <a:ext cx="8219256" cy="203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nSpc>
                <a:spcPct val="150000"/>
              </a:lnSpc>
            </a:pPr>
            <a:r>
              <a:rPr lang="en-US" sz="2800" smtClean="0">
                <a:latin typeface="Times New Roman" panose="02020603050405020304" pitchFamily="18" charset="0"/>
                <a:cs typeface="Times New Roman" panose="02020603050405020304" pitchFamily="18" charset="0"/>
              </a:rPr>
              <a:t/>
            </a:r>
            <a:br>
              <a:rPr lang="en-US" sz="2800" smtClean="0">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sym typeface="Wingdings"/>
              </a:rPr>
              <a:t> </a:t>
            </a:r>
            <a:r>
              <a:rPr lang="en-US" sz="2800" b="1" smtClean="0">
                <a:latin typeface="Times New Roman" panose="02020603050405020304" pitchFamily="18" charset="0"/>
                <a:cs typeface="Times New Roman" panose="02020603050405020304" pitchFamily="18" charset="0"/>
              </a:rPr>
              <a:t>Với A, B là các biểu thức tùy ý, ta có:</a:t>
            </a:r>
            <a:br>
              <a:rPr lang="en-US" sz="2800" b="1" smtClean="0">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 A</a:t>
            </a:r>
            <a:r>
              <a:rPr lang="en-US" sz="2800" baseline="30000" smtClean="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 – B</a:t>
            </a:r>
            <a:r>
              <a:rPr lang="en-US" sz="2800" baseline="30000" smtClean="0">
                <a:latin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cs typeface="Times New Roman" panose="02020603050405020304" pitchFamily="18" charset="0"/>
              </a:rPr>
              <a:t> = (A – B)(A + B)</a:t>
            </a:r>
            <a:r>
              <a:rPr lang="vi-VN" sz="2800" smtClean="0">
                <a:latin typeface="Times New Roman" panose="02020603050405020304" pitchFamily="18" charset="0"/>
                <a:cs typeface="Times New Roman" panose="02020603050405020304" pitchFamily="18" charset="0"/>
              </a:rPr>
              <a:t/>
            </a:r>
            <a:br>
              <a:rPr lang="vi-VN" sz="2800" smtClean="0">
                <a:latin typeface="Times New Roman" panose="02020603050405020304" pitchFamily="18" charset="0"/>
                <a:cs typeface="Times New Roman" panose="02020603050405020304" pitchFamily="18" charset="0"/>
              </a:rPr>
            </a:br>
            <a:endParaRPr lang="vi-VN" sz="2800"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bwMode="auto">
          <a:xfrm>
            <a:off x="1219200" y="2311634"/>
            <a:ext cx="2350368" cy="154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u="sng" dirty="0" err="1" smtClean="0">
                <a:solidFill>
                  <a:schemeClr val="tx1"/>
                </a:solidFill>
                <a:latin typeface="Times New Roman" panose="02020603050405020304" pitchFamily="18" charset="0"/>
                <a:cs typeface="Times New Roman" panose="02020603050405020304" pitchFamily="18" charset="0"/>
              </a:rPr>
              <a:t>Ví</a:t>
            </a:r>
            <a:r>
              <a:rPr lang="en-US" sz="3600" u="sng" dirty="0" smtClean="0">
                <a:solidFill>
                  <a:schemeClr val="tx1"/>
                </a:solidFill>
                <a:latin typeface="Times New Roman" panose="02020603050405020304" pitchFamily="18" charset="0"/>
                <a:cs typeface="Times New Roman" panose="02020603050405020304" pitchFamily="18" charset="0"/>
              </a:rPr>
              <a:t> </a:t>
            </a:r>
            <a:r>
              <a:rPr lang="en-US" sz="3600" u="sng" dirty="0" err="1" smtClean="0">
                <a:solidFill>
                  <a:schemeClr val="tx1"/>
                </a:solidFill>
                <a:latin typeface="Times New Roman" panose="02020603050405020304" pitchFamily="18" charset="0"/>
                <a:cs typeface="Times New Roman" panose="02020603050405020304" pitchFamily="18" charset="0"/>
              </a:rPr>
              <a:t>dụ</a:t>
            </a:r>
            <a:r>
              <a:rPr lang="en-US" sz="3600" u="sng" dirty="0" smtClean="0">
                <a:solidFill>
                  <a:schemeClr val="tx1"/>
                </a:solidFill>
                <a:latin typeface="Times New Roman" panose="02020603050405020304" pitchFamily="18" charset="0"/>
                <a:cs typeface="Times New Roman" panose="02020603050405020304" pitchFamily="18" charset="0"/>
              </a:rPr>
              <a:t>:</a:t>
            </a:r>
          </a:p>
          <a:p>
            <a:pPr marL="514350" indent="-514350">
              <a:buFont typeface="Arial" panose="020B0604020202020204" pitchFamily="34" charset="0"/>
              <a:buAutoNum type="alphaLcParenR"/>
            </a:pPr>
            <a:r>
              <a:rPr lang="en-US" sz="3600" dirty="0" smtClean="0">
                <a:solidFill>
                  <a:schemeClr val="tx1"/>
                </a:solidFill>
                <a:latin typeface="Times New Roman" panose="02020603050405020304" pitchFamily="18" charset="0"/>
                <a:cs typeface="Times New Roman" panose="02020603050405020304" pitchFamily="18" charset="0"/>
              </a:rPr>
              <a:t>x</a:t>
            </a:r>
            <a:r>
              <a:rPr lang="en-US" sz="3600" baseline="30000" dirty="0" smtClean="0">
                <a:solidFill>
                  <a:schemeClr val="tx1"/>
                </a:solidFill>
                <a:latin typeface="Times New Roman" panose="02020603050405020304" pitchFamily="18" charset="0"/>
                <a:cs typeface="Times New Roman" panose="02020603050405020304" pitchFamily="18" charset="0"/>
              </a:rPr>
              <a:t>2</a:t>
            </a:r>
            <a:r>
              <a:rPr lang="en-US" sz="3600" dirty="0" smtClean="0">
                <a:solidFill>
                  <a:schemeClr val="tx1"/>
                </a:solidFill>
                <a:latin typeface="Times New Roman" panose="02020603050405020304" pitchFamily="18" charset="0"/>
                <a:cs typeface="Times New Roman" panose="02020603050405020304" pitchFamily="18" charset="0"/>
              </a:rPr>
              <a:t> – 9y</a:t>
            </a:r>
            <a:r>
              <a:rPr lang="en-US" sz="3600" baseline="30000" dirty="0" smtClean="0">
                <a:solidFill>
                  <a:schemeClr val="tx1"/>
                </a:solidFill>
                <a:latin typeface="Times New Roman" panose="02020603050405020304" pitchFamily="18" charset="0"/>
                <a:cs typeface="Times New Roman" panose="02020603050405020304" pitchFamily="18" charset="0"/>
              </a:rPr>
              <a:t>2</a:t>
            </a:r>
            <a:r>
              <a:rPr lang="en-US" sz="3600" dirty="0" smtClean="0">
                <a:solidFill>
                  <a:schemeClr val="tx1"/>
                </a:solidFill>
                <a:latin typeface="Times New Roman" panose="02020603050405020304" pitchFamily="18" charset="0"/>
                <a:cs typeface="Times New Roman" panose="02020603050405020304" pitchFamily="18" charset="0"/>
              </a:rPr>
              <a:t> </a:t>
            </a:r>
          </a:p>
          <a:p>
            <a:endParaRPr lang="vi-VN" sz="3600" dirty="0" smtClean="0">
              <a:solidFill>
                <a:schemeClr val="tx1"/>
              </a:solidFill>
              <a:latin typeface="Times New Roman" panose="02020603050405020304" pitchFamily="18" charset="0"/>
              <a:cs typeface="Times New Roman" panose="02020603050405020304" pitchFamily="18" charset="0"/>
            </a:endParaRPr>
          </a:p>
          <a:p>
            <a:pPr marL="514350" indent="-514350">
              <a:buFont typeface="Arial" panose="020B0604020202020204" pitchFamily="34" charset="0"/>
              <a:buAutoNum type="alphaLcParenR"/>
            </a:pPr>
            <a:endParaRPr lang="vi-VN" sz="2800" dirty="0">
              <a:solidFill>
                <a:schemeClr val="tx1"/>
              </a:solidFill>
            </a:endParaRPr>
          </a:p>
        </p:txBody>
      </p:sp>
      <p:sp>
        <p:nvSpPr>
          <p:cNvPr id="5" name="TextBox 4"/>
          <p:cNvSpPr txBox="1"/>
          <p:nvPr/>
        </p:nvSpPr>
        <p:spPr>
          <a:xfrm>
            <a:off x="3635044" y="3067808"/>
            <a:ext cx="3140603" cy="1569660"/>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  x</a:t>
            </a:r>
            <a:r>
              <a:rPr lang="en-US" sz="3200" baseline="30000">
                <a:latin typeface="Times New Roman" panose="02020603050405020304" pitchFamily="18" charset="0"/>
                <a:cs typeface="Times New Roman" panose="02020603050405020304" pitchFamily="18" charset="0"/>
              </a:rPr>
              <a:t>2</a:t>
            </a:r>
            <a:r>
              <a:rPr lang="en-US" sz="3200">
                <a:latin typeface="Times New Roman" panose="02020603050405020304" pitchFamily="18" charset="0"/>
                <a:cs typeface="Times New Roman" panose="02020603050405020304" pitchFamily="18" charset="0"/>
              </a:rPr>
              <a:t> – (3y)</a:t>
            </a:r>
            <a:r>
              <a:rPr lang="en-US" sz="3200" baseline="30000">
                <a:latin typeface="Times New Roman" panose="02020603050405020304" pitchFamily="18" charset="0"/>
                <a:cs typeface="Times New Roman" panose="02020603050405020304" pitchFamily="18" charset="0"/>
              </a:rPr>
              <a:t>2</a:t>
            </a:r>
            <a:r>
              <a:rPr lang="en-US" sz="3200">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 (x – 3y)(x + 3y)</a:t>
            </a:r>
          </a:p>
          <a:p>
            <a:endParaRPr lang="en-US" sz="3200"/>
          </a:p>
        </p:txBody>
      </p:sp>
      <p:sp>
        <p:nvSpPr>
          <p:cNvPr id="6" name="TextBox 5"/>
          <p:cNvSpPr txBox="1"/>
          <p:nvPr/>
        </p:nvSpPr>
        <p:spPr>
          <a:xfrm>
            <a:off x="1219200" y="4191000"/>
            <a:ext cx="3764172" cy="1323439"/>
          </a:xfrm>
          <a:prstGeom prst="rect">
            <a:avLst/>
          </a:prstGeom>
          <a:noFill/>
        </p:spPr>
        <p:txBody>
          <a:bodyPr wrap="none" rtlCol="0">
            <a:spAutoFit/>
          </a:bodyPr>
          <a:lstStyle/>
          <a:p>
            <a:pPr>
              <a:lnSpc>
                <a:spcPct val="150000"/>
              </a:lnSpc>
            </a:pPr>
            <a:r>
              <a:rPr lang="en-US" sz="3200" dirty="0">
                <a:latin typeface="Times New Roman" panose="02020603050405020304" pitchFamily="18" charset="0"/>
                <a:cs typeface="Times New Roman" panose="02020603050405020304" pitchFamily="18" charset="0"/>
              </a:rPr>
              <a:t>b) (2x – 5y)(2x + 5y) </a:t>
            </a:r>
          </a:p>
          <a:p>
            <a:endParaRPr lang="en-US" sz="3200" dirty="0"/>
          </a:p>
        </p:txBody>
      </p:sp>
      <p:sp>
        <p:nvSpPr>
          <p:cNvPr id="7" name="TextBox 6"/>
          <p:cNvSpPr txBox="1"/>
          <p:nvPr/>
        </p:nvSpPr>
        <p:spPr>
          <a:xfrm>
            <a:off x="4983372" y="4192074"/>
            <a:ext cx="2566728" cy="2062103"/>
          </a:xfrm>
          <a:prstGeom prst="rect">
            <a:avLst/>
          </a:prstGeom>
          <a:noFill/>
        </p:spPr>
        <p:txBody>
          <a:bodyPr wrap="none" rtlCol="0">
            <a:spAutoFit/>
          </a:bodyPr>
          <a:lstStyle/>
          <a:p>
            <a:pPr>
              <a:lnSpc>
                <a:spcPct val="150000"/>
              </a:lnSpc>
            </a:pPr>
            <a:r>
              <a:rPr lang="en-US" sz="3200">
                <a:latin typeface="Times New Roman" panose="02020603050405020304" pitchFamily="18" charset="0"/>
                <a:cs typeface="Times New Roman" panose="02020603050405020304" pitchFamily="18" charset="0"/>
              </a:rPr>
              <a:t>= (2x)</a:t>
            </a:r>
            <a:r>
              <a:rPr lang="en-US" sz="3200" baseline="30000">
                <a:latin typeface="Times New Roman" panose="02020603050405020304" pitchFamily="18" charset="0"/>
                <a:cs typeface="Times New Roman" panose="02020603050405020304" pitchFamily="18" charset="0"/>
              </a:rPr>
              <a:t>2</a:t>
            </a:r>
            <a:r>
              <a:rPr lang="en-US" sz="3200">
                <a:latin typeface="Times New Roman" panose="02020603050405020304" pitchFamily="18" charset="0"/>
                <a:cs typeface="Times New Roman" panose="02020603050405020304" pitchFamily="18" charset="0"/>
              </a:rPr>
              <a:t> – (5y)</a:t>
            </a:r>
            <a:r>
              <a:rPr lang="en-US" sz="3200" baseline="30000">
                <a:latin typeface="Times New Roman" panose="02020603050405020304" pitchFamily="18" charset="0"/>
                <a:cs typeface="Times New Roman" panose="02020603050405020304" pitchFamily="18" charset="0"/>
              </a:rPr>
              <a:t>2</a:t>
            </a:r>
          </a:p>
          <a:p>
            <a:pPr>
              <a:lnSpc>
                <a:spcPct val="150000"/>
              </a:lnSpc>
            </a:pPr>
            <a:r>
              <a:rPr lang="en-US" sz="3200">
                <a:latin typeface="Times New Roman" panose="02020603050405020304" pitchFamily="18" charset="0"/>
                <a:cs typeface="Times New Roman" panose="02020603050405020304" pitchFamily="18" charset="0"/>
              </a:rPr>
              <a:t> = 4x</a:t>
            </a:r>
            <a:r>
              <a:rPr lang="en-US" sz="3200" baseline="30000">
                <a:latin typeface="Times New Roman" panose="02020603050405020304" pitchFamily="18" charset="0"/>
                <a:cs typeface="Times New Roman" panose="02020603050405020304" pitchFamily="18" charset="0"/>
              </a:rPr>
              <a:t>2</a:t>
            </a:r>
            <a:r>
              <a:rPr lang="en-US" sz="3200">
                <a:latin typeface="Times New Roman" panose="02020603050405020304" pitchFamily="18" charset="0"/>
                <a:cs typeface="Times New Roman" panose="02020603050405020304" pitchFamily="18" charset="0"/>
              </a:rPr>
              <a:t> – 25y</a:t>
            </a:r>
            <a:r>
              <a:rPr lang="en-US" sz="3200" baseline="30000">
                <a:latin typeface="Times New Roman" panose="02020603050405020304" pitchFamily="18" charset="0"/>
                <a:cs typeface="Times New Roman" panose="02020603050405020304" pitchFamily="18" charset="0"/>
              </a:rPr>
              <a:t>2</a:t>
            </a:r>
            <a:endParaRPr lang="vi-VN" sz="3200">
              <a:latin typeface="Times New Roman" panose="02020603050405020304" pitchFamily="18" charset="0"/>
              <a:cs typeface="Times New Roman" panose="02020603050405020304" pitchFamily="18" charset="0"/>
            </a:endParaRPr>
          </a:p>
          <a:p>
            <a:endParaRPr lang="en-US" sz="3200"/>
          </a:p>
        </p:txBody>
      </p:sp>
    </p:spTree>
    <p:extLst>
      <p:ext uri="{BB962C8B-B14F-4D97-AF65-F5344CB8AC3E}">
        <p14:creationId xmlns:p14="http://schemas.microsoft.com/office/powerpoint/2010/main" val="354910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smtClean="0">
                <a:solidFill>
                  <a:schemeClr val="tx1"/>
                </a:solidFill>
                <a:latin typeface="Times New Roman" panose="02020603050405020304" pitchFamily="18" charset="0"/>
                <a:cs typeface="Times New Roman" panose="02020603050405020304" pitchFamily="18" charset="0"/>
              </a:rPr>
              <a:t>Áp</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dụng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hằng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đẳng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thức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để</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tính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nhanh</a:t>
            </a:r>
            <a:r>
              <a:rPr lang="en-US" dirty="0" smtClean="0">
                <a:solidFill>
                  <a:schemeClr val="tx1"/>
                </a:solidFill>
                <a:latin typeface="Times New Roman" panose="02020603050405020304" pitchFamily="18" charset="0"/>
                <a:cs typeface="Times New Roman" panose="02020603050405020304" pitchFamily="18" charset="0"/>
              </a:rPr>
              <a:t>:</a:t>
            </a:r>
          </a:p>
          <a:p>
            <a:pPr marL="514350" indent="-514350">
              <a:buFont typeface="Arial" panose="020B0604020202020204" pitchFamily="34" charset="0"/>
              <a:buAutoNum type="alphaLcParenR"/>
            </a:pPr>
            <a:r>
              <a:rPr lang="en-US" dirty="0" smtClean="0">
                <a:solidFill>
                  <a:schemeClr val="tx1"/>
                </a:solidFill>
                <a:latin typeface="Times New Roman" panose="02020603050405020304" pitchFamily="18" charset="0"/>
                <a:cs typeface="Times New Roman" panose="02020603050405020304" pitchFamily="18" charset="0"/>
              </a:rPr>
              <a:t>99.101</a:t>
            </a:r>
          </a:p>
          <a:p>
            <a:pPr marL="514350" indent="-514350">
              <a:buFont typeface="Arial" panose="020B0604020202020204" pitchFamily="34" charset="0"/>
              <a:buAutoNum type="alphaLcParenR"/>
            </a:pPr>
            <a:r>
              <a:rPr lang="en-US" dirty="0" smtClean="0">
                <a:solidFill>
                  <a:schemeClr val="tx1"/>
                </a:solidFill>
                <a:latin typeface="Times New Roman" panose="02020603050405020304" pitchFamily="18" charset="0"/>
                <a:cs typeface="Times New Roman" panose="02020603050405020304" pitchFamily="18" charset="0"/>
              </a:rPr>
              <a:t>78.82</a:t>
            </a:r>
            <a:endParaRPr lang="vi-VN"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323309" y="404664"/>
            <a:ext cx="414863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Thử</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tài</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bạn</a:t>
            </a: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vi-VN"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7860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9552" y="260648"/>
            <a:ext cx="8229600" cy="5760640"/>
          </a:xfrm>
        </p:spPr>
        <p:txBody>
          <a:bodyPr>
            <a:noAutofit/>
          </a:bodyPr>
          <a:lstStyle/>
          <a:p>
            <a:pPr algn="l"/>
            <a:r>
              <a:rPr lang="en-US" sz="3200" dirty="0" err="1" smtClean="0">
                <a:solidFill>
                  <a:srgbClr val="FF0000"/>
                </a:solidFill>
                <a:latin typeface="Times New Roman" panose="02020603050405020304" pitchFamily="18" charset="0"/>
                <a:cs typeface="Times New Roman" panose="02020603050405020304" pitchFamily="18" charset="0"/>
              </a:rPr>
              <a:t>Giải</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a) 99.101</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(100 – 1)(100 + 1)</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100</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 </a:t>
            </a:r>
            <a:r>
              <a:rPr lang="en-US" sz="3200" dirty="0" smtClean="0">
                <a:latin typeface="Times New Roman" panose="02020603050405020304" pitchFamily="18" charset="0"/>
                <a:cs typeface="Times New Roman" panose="02020603050405020304" pitchFamily="18" charset="0"/>
              </a:rPr>
              <a:t>1</a:t>
            </a:r>
            <a:r>
              <a:rPr lang="en-US" sz="3200" baseline="30000" dirty="0" smtClean="0">
                <a:latin typeface="Times New Roman" panose="02020603050405020304" pitchFamily="18" charset="0"/>
                <a:cs typeface="Times New Roman" panose="02020603050405020304" pitchFamily="18" charset="0"/>
              </a:rPr>
              <a:t>2</a:t>
            </a:r>
            <a:r>
              <a:rPr lang="vi-VN" sz="3200" baseline="30000" dirty="0" smtClean="0">
                <a:latin typeface="Times New Roman" panose="02020603050405020304" pitchFamily="18" charset="0"/>
                <a:cs typeface="Times New Roman" panose="02020603050405020304" pitchFamily="18" charset="0"/>
              </a:rPr>
              <a:t/>
            </a:r>
            <a:br>
              <a:rPr lang="vi-VN" sz="3200" baseline="30000" dirty="0" smtClean="0">
                <a:latin typeface="Times New Roman" panose="02020603050405020304" pitchFamily="18" charset="0"/>
                <a:cs typeface="Times New Roman" panose="02020603050405020304" pitchFamily="18" charset="0"/>
              </a:rPr>
            </a:br>
            <a:r>
              <a:rPr lang="vi-VN" sz="3200" dirty="0" smtClean="0">
                <a:latin typeface="Times New Roman" panose="02020603050405020304" pitchFamily="18" charset="0"/>
                <a:cs typeface="Times New Roman" panose="02020603050405020304" pitchFamily="18" charset="0"/>
              </a:rPr>
              <a:t>=10000 – 1</a:t>
            </a:r>
            <a:br>
              <a:rPr lang="vi-VN" sz="3200" dirty="0" smtClean="0">
                <a:latin typeface="Times New Roman" panose="02020603050405020304" pitchFamily="18" charset="0"/>
                <a:cs typeface="Times New Roman" panose="02020603050405020304" pitchFamily="18" charset="0"/>
              </a:rPr>
            </a:br>
            <a:r>
              <a:rPr lang="vi-VN" sz="3200" dirty="0" smtClean="0">
                <a:latin typeface="Times New Roman" panose="02020603050405020304" pitchFamily="18" charset="0"/>
                <a:cs typeface="Times New Roman" panose="02020603050405020304" pitchFamily="18" charset="0"/>
              </a:rPr>
              <a:t>= 9999</a:t>
            </a:r>
            <a:r>
              <a:rPr lang="vi-VN" sz="3200" dirty="0">
                <a:latin typeface="Times New Roman" panose="02020603050405020304" pitchFamily="18" charset="0"/>
                <a:cs typeface="Times New Roman" panose="02020603050405020304" pitchFamily="18" charset="0"/>
              </a:rPr>
              <a:t/>
            </a:r>
            <a:br>
              <a:rPr lang="vi-VN" sz="3200" dirty="0">
                <a:latin typeface="Times New Roman" panose="02020603050405020304" pitchFamily="18" charset="0"/>
                <a:cs typeface="Times New Roman" panose="02020603050405020304" pitchFamily="18" charset="0"/>
              </a:rPr>
            </a:br>
            <a:r>
              <a:rPr lang="vi-VN" sz="3200" dirty="0" smtClean="0">
                <a:latin typeface="Times New Roman" panose="02020603050405020304" pitchFamily="18" charset="0"/>
                <a:cs typeface="Times New Roman" panose="02020603050405020304" pitchFamily="18" charset="0"/>
              </a:rPr>
              <a:t/>
            </a:r>
            <a:br>
              <a:rPr lang="vi-VN" sz="3200" dirty="0" smtClean="0">
                <a:latin typeface="Times New Roman" panose="02020603050405020304" pitchFamily="18" charset="0"/>
                <a:cs typeface="Times New Roman" panose="02020603050405020304" pitchFamily="18" charset="0"/>
              </a:rPr>
            </a:br>
            <a:r>
              <a:rPr lang="vi-VN" sz="3200" dirty="0" smtClean="0">
                <a:latin typeface="Times New Roman" panose="02020603050405020304" pitchFamily="18" charset="0"/>
                <a:cs typeface="Times New Roman" panose="02020603050405020304" pitchFamily="18" charset="0"/>
              </a:rPr>
              <a:t>b) 78.82</a:t>
            </a:r>
            <a:br>
              <a:rPr lang="vi-VN" sz="3200" dirty="0" smtClean="0">
                <a:latin typeface="Times New Roman" panose="02020603050405020304" pitchFamily="18" charset="0"/>
                <a:cs typeface="Times New Roman" panose="02020603050405020304" pitchFamily="18" charset="0"/>
              </a:rPr>
            </a:br>
            <a:r>
              <a:rPr lang="vi-VN" sz="3200" dirty="0" smtClean="0">
                <a:latin typeface="Times New Roman" panose="02020603050405020304" pitchFamily="18" charset="0"/>
                <a:cs typeface="Times New Roman" panose="02020603050405020304" pitchFamily="18" charset="0"/>
              </a:rPr>
              <a:t>= (80 – 2)(80 + 2)</a:t>
            </a:r>
            <a:br>
              <a:rPr lang="vi-VN" sz="3200" dirty="0" smtClean="0">
                <a:latin typeface="Times New Roman" panose="02020603050405020304" pitchFamily="18" charset="0"/>
                <a:cs typeface="Times New Roman" panose="02020603050405020304" pitchFamily="18" charset="0"/>
              </a:rPr>
            </a:br>
            <a:r>
              <a:rPr lang="vi-VN"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80</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2</a:t>
            </a:r>
            <a:r>
              <a:rPr lang="en-US" sz="3200" baseline="30000" dirty="0" smtClean="0">
                <a:latin typeface="Times New Roman" panose="02020603050405020304" pitchFamily="18" charset="0"/>
                <a:cs typeface="Times New Roman" panose="02020603050405020304" pitchFamily="18" charset="0"/>
              </a:rPr>
              <a:t>2</a:t>
            </a:r>
            <a:r>
              <a:rPr lang="vi-VN" sz="3200" dirty="0">
                <a:latin typeface="Times New Roman" panose="02020603050405020304" pitchFamily="18" charset="0"/>
                <a:cs typeface="Times New Roman" panose="02020603050405020304" pitchFamily="18" charset="0"/>
              </a:rPr>
              <a:t/>
            </a:r>
            <a:br>
              <a:rPr lang="vi-VN" sz="3200" dirty="0">
                <a:latin typeface="Times New Roman" panose="02020603050405020304" pitchFamily="18" charset="0"/>
                <a:cs typeface="Times New Roman" panose="02020603050405020304" pitchFamily="18" charset="0"/>
              </a:rPr>
            </a:br>
            <a:r>
              <a:rPr lang="vi-VN" sz="3200" dirty="0" smtClean="0">
                <a:latin typeface="Times New Roman" panose="02020603050405020304" pitchFamily="18" charset="0"/>
                <a:cs typeface="Times New Roman" panose="02020603050405020304" pitchFamily="18" charset="0"/>
              </a:rPr>
              <a:t>= 6400 – 4 </a:t>
            </a:r>
            <a:br>
              <a:rPr lang="vi-VN" sz="3200" dirty="0" smtClean="0">
                <a:latin typeface="Times New Roman" panose="02020603050405020304" pitchFamily="18" charset="0"/>
                <a:cs typeface="Times New Roman" panose="02020603050405020304" pitchFamily="18" charset="0"/>
              </a:rPr>
            </a:br>
            <a:r>
              <a:rPr lang="vi-VN" sz="3200" dirty="0" smtClean="0">
                <a:latin typeface="Times New Roman" panose="02020603050405020304" pitchFamily="18" charset="0"/>
                <a:cs typeface="Times New Roman" panose="02020603050405020304" pitchFamily="18" charset="0"/>
              </a:rPr>
              <a:t>= 6396</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85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3" name="AutoShape 29"/>
          <p:cNvSpPr>
            <a:spLocks noChangeArrowheads="1"/>
          </p:cNvSpPr>
          <p:nvPr/>
        </p:nvSpPr>
        <p:spPr bwMode="auto">
          <a:xfrm>
            <a:off x="4572000" y="4267200"/>
            <a:ext cx="4038600" cy="2057400"/>
          </a:xfrm>
          <a:prstGeom prst="irregularSeal1">
            <a:avLst/>
          </a:prstGeom>
          <a:solidFill>
            <a:schemeClr val="accent5">
              <a:lumMod val="75000"/>
            </a:schemeClr>
          </a:soli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smtClean="0">
                <a:ln>
                  <a:noFill/>
                </a:ln>
                <a:solidFill>
                  <a:srgbClr val="FFFF00"/>
                </a:solidFill>
                <a:effectLst/>
                <a:uLnTx/>
                <a:uFillTx/>
                <a:latin typeface="Times New Roman" panose="02020603050405020304" pitchFamily="18" charset="0"/>
                <a:ea typeface="+mn-ea"/>
                <a:cs typeface="+mn-cs"/>
              </a:rPr>
              <a:t>NHÓM NÀO NHANH NHẤT</a:t>
            </a:r>
          </a:p>
        </p:txBody>
      </p:sp>
      <p:sp>
        <p:nvSpPr>
          <p:cNvPr id="11294" name="Text Box 30"/>
          <p:cNvSpPr txBox="1">
            <a:spLocks noChangeArrowheads="1"/>
          </p:cNvSpPr>
          <p:nvPr/>
        </p:nvSpPr>
        <p:spPr bwMode="auto">
          <a:xfrm>
            <a:off x="990600" y="1219200"/>
            <a:ext cx="3962400" cy="25304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Đức viết: x</a:t>
            </a:r>
            <a:r>
              <a:rPr kumimoji="0" lang="en-US" altLang="en-US" sz="2000" b="0" i="0" u="none" strike="noStrike" kern="1200" cap="none" spc="0" normalizeH="0" baseline="30000" noProof="0" smtClean="0">
                <a:ln>
                  <a:noFill/>
                </a:ln>
                <a:solidFill>
                  <a:srgbClr val="000000"/>
                </a:solidFill>
                <a:effectLst/>
                <a:uLnTx/>
                <a:uFillTx/>
                <a:latin typeface="Arial" panose="020B0604020202020204" pitchFamily="34" charset="0"/>
                <a:ea typeface="+mn-ea"/>
                <a:cs typeface="+mn-cs"/>
              </a:rPr>
              <a:t>2</a:t>
            </a:r>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-10x+25 = (x-5)</a:t>
            </a:r>
            <a:r>
              <a:rPr kumimoji="0" lang="en-US" altLang="en-US" sz="2000" b="0" i="0" u="none" strike="noStrike" kern="1200" cap="none" spc="0" normalizeH="0" baseline="30000" noProof="0" smtClean="0">
                <a:ln>
                  <a:noFill/>
                </a:ln>
                <a:solidFill>
                  <a:srgbClr val="000000"/>
                </a:solidFill>
                <a:effectLst/>
                <a:uLnTx/>
                <a:uFillTx/>
                <a:latin typeface="Arial" panose="020B0604020202020204" pitchFamily="34" charset="0"/>
                <a:ea typeface="+mn-ea"/>
                <a:cs typeface="+mn-cs"/>
              </a:rPr>
              <a:t>2</a:t>
            </a:r>
            <a:endPar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Thọ viết: x</a:t>
            </a:r>
            <a:r>
              <a:rPr kumimoji="0" lang="en-US" altLang="en-US" sz="2000" b="0" i="0" u="none" strike="noStrike" kern="1200" cap="none" spc="0" normalizeH="0" baseline="30000" noProof="0" smtClean="0">
                <a:ln>
                  <a:noFill/>
                </a:ln>
                <a:solidFill>
                  <a:srgbClr val="000000"/>
                </a:solidFill>
                <a:effectLst/>
                <a:uLnTx/>
                <a:uFillTx/>
                <a:latin typeface="Arial" panose="020B0604020202020204" pitchFamily="34" charset="0"/>
                <a:ea typeface="+mn-ea"/>
                <a:cs typeface="+mn-cs"/>
              </a:rPr>
              <a:t>2</a:t>
            </a:r>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-10x+25 = (5-x)</a:t>
            </a:r>
            <a:r>
              <a:rPr kumimoji="0" lang="en-US" altLang="en-US" sz="2000" b="0" i="0" u="none" strike="noStrike" kern="1200" cap="none" spc="0" normalizeH="0" baseline="30000" noProof="0" smtClean="0">
                <a:ln>
                  <a:noFill/>
                </a:ln>
                <a:solidFill>
                  <a:srgbClr val="000000"/>
                </a:solidFill>
                <a:effectLst/>
                <a:uLnTx/>
                <a:uFillTx/>
                <a:latin typeface="Arial" panose="020B0604020202020204" pitchFamily="34" charset="0"/>
                <a:ea typeface="+mn-ea"/>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Hương nhận xét: Thọ viết sai, Đức viết đúng.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Sơn nói: Qua ví dụ trên  mình rút ra một hằng đẳng thức rất đẹp!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Hãy nêu ý kiến của em. Sơn rút ra được hằng đẳng thức  nào?</a:t>
            </a:r>
          </a:p>
        </p:txBody>
      </p:sp>
      <p:sp>
        <p:nvSpPr>
          <p:cNvPr id="11295" name="WordArt 31"/>
          <p:cNvSpPr>
            <a:spLocks noChangeArrowheads="1" noChangeShapeType="1" noTextEdit="1"/>
          </p:cNvSpPr>
          <p:nvPr/>
        </p:nvSpPr>
        <p:spPr bwMode="auto">
          <a:xfrm>
            <a:off x="5867400" y="457200"/>
            <a:ext cx="2209800" cy="838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0" cap="none" spc="0" normalizeH="0" baseline="0" noProof="0" smtClean="0">
                <a:ln w="9525">
                  <a:solidFill>
                    <a:srgbClr val="FF0000"/>
                  </a:solidFill>
                  <a:round/>
                  <a:headEnd/>
                  <a:tailEnd/>
                </a:ln>
                <a:solidFill>
                  <a:srgbClr val="000000"/>
                </a:solidFill>
                <a:effectLst/>
                <a:uLnTx/>
                <a:uFillTx/>
                <a:latin typeface=".VnArialH" panose="020B7200000000000000" pitchFamily="34" charset="0"/>
                <a:ea typeface="+mn-ea"/>
                <a:cs typeface="+mn-cs"/>
              </a:rPr>
              <a:t>ho¹t ®éng nhãm</a:t>
            </a:r>
          </a:p>
        </p:txBody>
      </p:sp>
      <p:pic>
        <p:nvPicPr>
          <p:cNvPr id="11296" name="Picture 32" descr="Bai toan vui ve hang dang th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76400"/>
            <a:ext cx="2771775" cy="2743200"/>
          </a:xfrm>
          <a:prstGeom prst="rect">
            <a:avLst/>
          </a:prstGeom>
          <a:solidFill>
            <a:srgbClr val="CC00FF"/>
          </a:solidFill>
        </p:spPr>
      </p:pic>
      <p:sp>
        <p:nvSpPr>
          <p:cNvPr id="11297" name="Text Box 33"/>
          <p:cNvSpPr txBox="1">
            <a:spLocks noChangeArrowheads="1"/>
          </p:cNvSpPr>
          <p:nvPr/>
        </p:nvSpPr>
        <p:spPr bwMode="auto">
          <a:xfrm>
            <a:off x="381000" y="762000"/>
            <a:ext cx="523875" cy="4572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?7</a:t>
            </a:r>
          </a:p>
        </p:txBody>
      </p:sp>
      <p:sp>
        <p:nvSpPr>
          <p:cNvPr id="11298" name="Text Box 34"/>
          <p:cNvSpPr txBox="1">
            <a:spLocks noChangeArrowheads="1"/>
          </p:cNvSpPr>
          <p:nvPr/>
        </p:nvSpPr>
        <p:spPr bwMode="auto">
          <a:xfrm>
            <a:off x="990600" y="762000"/>
            <a:ext cx="2584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00FF"/>
                </a:solidFill>
                <a:effectLst/>
                <a:uLnTx/>
                <a:uFillTx/>
                <a:latin typeface="Arial" panose="020B0604020202020204" pitchFamily="34" charset="0"/>
                <a:ea typeface="+mn-ea"/>
                <a:cs typeface="+mn-cs"/>
              </a:rPr>
              <a:t>Ai đúng? Ai sai?</a:t>
            </a:r>
          </a:p>
        </p:txBody>
      </p:sp>
      <p:sp>
        <p:nvSpPr>
          <p:cNvPr id="11299" name="Text Box 35"/>
          <p:cNvSpPr txBox="1">
            <a:spLocks noChangeArrowheads="1"/>
          </p:cNvSpPr>
          <p:nvPr/>
        </p:nvSpPr>
        <p:spPr bwMode="auto">
          <a:xfrm>
            <a:off x="914400" y="4648200"/>
            <a:ext cx="3441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Đức và Thọ đều viết đúng vì:</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x</a:t>
            </a:r>
            <a:r>
              <a:rPr kumimoji="0" lang="en-US" altLang="en-US" sz="2000" b="0" i="0" u="none" strike="noStrike" kern="1200" cap="none" spc="0" normalizeH="0" baseline="30000" noProof="0" smtClean="0">
                <a:ln>
                  <a:noFill/>
                </a:ln>
                <a:solidFill>
                  <a:srgbClr val="000000"/>
                </a:solidFill>
                <a:effectLst/>
                <a:uLnTx/>
                <a:uFillTx/>
                <a:latin typeface="Arial" panose="020B0604020202020204" pitchFamily="34" charset="0"/>
                <a:ea typeface="+mn-ea"/>
                <a:cs typeface="+mn-cs"/>
              </a:rPr>
              <a:t>2</a:t>
            </a:r>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-10x+25 = 25-10x+x</a:t>
            </a:r>
            <a:r>
              <a:rPr kumimoji="0" lang="en-US" altLang="en-US" sz="2000" b="0" i="0" u="none" strike="noStrike" kern="1200" cap="none" spc="0" normalizeH="0" baseline="30000" noProof="0" smtClean="0">
                <a:ln>
                  <a:noFill/>
                </a:ln>
                <a:solidFill>
                  <a:srgbClr val="000000"/>
                </a:solidFill>
                <a:effectLst/>
                <a:uLnTx/>
                <a:uFillTx/>
                <a:latin typeface="Arial" panose="020B0604020202020204" pitchFamily="34" charset="0"/>
                <a:ea typeface="+mn-ea"/>
                <a:cs typeface="+mn-cs"/>
              </a:rPr>
              <a:t>2</a:t>
            </a:r>
            <a:endPar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300" name="Text Box 36"/>
          <p:cNvSpPr txBox="1">
            <a:spLocks noChangeArrowheads="1"/>
          </p:cNvSpPr>
          <p:nvPr/>
        </p:nvSpPr>
        <p:spPr bwMode="auto">
          <a:xfrm>
            <a:off x="838200" y="5638800"/>
            <a:ext cx="35925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Sơn đã rút ra hằng đẳng thức: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(A-B)</a:t>
            </a:r>
            <a:r>
              <a:rPr kumimoji="0" lang="en-US" altLang="en-US" sz="2000" b="0" i="0" u="none" strike="noStrike" kern="1200" cap="none" spc="0" normalizeH="0" baseline="30000" noProof="0" smtClean="0">
                <a:ln>
                  <a:noFill/>
                </a:ln>
                <a:solidFill>
                  <a:srgbClr val="000000"/>
                </a:solidFill>
                <a:effectLst/>
                <a:uLnTx/>
                <a:uFillTx/>
                <a:latin typeface="Arial" panose="020B0604020202020204" pitchFamily="34" charset="0"/>
                <a:ea typeface="+mn-ea"/>
                <a:cs typeface="+mn-cs"/>
              </a:rPr>
              <a:t>2</a:t>
            </a:r>
            <a:r>
              <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 (B-A)</a:t>
            </a:r>
            <a:r>
              <a:rPr kumimoji="0" lang="en-US" altLang="en-US" sz="2000" b="0" i="0" u="none" strike="noStrike" kern="1200" cap="none" spc="0" normalizeH="0" baseline="30000" noProof="0" smtClean="0">
                <a:ln>
                  <a:noFill/>
                </a:ln>
                <a:solidFill>
                  <a:srgbClr val="000000"/>
                </a:solidFill>
                <a:effectLst/>
                <a:uLnTx/>
                <a:uFillTx/>
                <a:latin typeface="Arial" panose="020B0604020202020204" pitchFamily="34" charset="0"/>
                <a:ea typeface="+mn-ea"/>
                <a:cs typeface="+mn-cs"/>
              </a:rPr>
              <a:t>2</a:t>
            </a:r>
            <a:endParaRPr kumimoji="0" lang="en-US"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301" name="Text Box 37"/>
          <p:cNvSpPr txBox="1">
            <a:spLocks noChangeArrowheads="1"/>
          </p:cNvSpPr>
          <p:nvPr/>
        </p:nvSpPr>
        <p:spPr bwMode="auto">
          <a:xfrm>
            <a:off x="1447800" y="52578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(x-5)</a:t>
            </a:r>
            <a:r>
              <a:rPr kumimoji="0" lang="en-US" altLang="en-US" sz="2000" b="1" i="0" u="none" strike="noStrike" kern="1200" cap="none" spc="0" normalizeH="0" baseline="30000" noProof="0" smtClean="0">
                <a:ln>
                  <a:noFill/>
                </a:ln>
                <a:solidFill>
                  <a:srgbClr val="000000"/>
                </a:solidFill>
                <a:effectLst/>
                <a:uLnTx/>
                <a:uFillTx/>
                <a:latin typeface="Arial" panose="020B0604020202020204" pitchFamily="34" charset="0"/>
                <a:ea typeface="+mn-ea"/>
                <a:cs typeface="+mn-cs"/>
              </a:rPr>
              <a:t>2 </a:t>
            </a:r>
            <a:r>
              <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(5-x)</a:t>
            </a:r>
            <a:r>
              <a:rPr kumimoji="0" lang="en-US" altLang="en-US" sz="2000" b="1" i="0" u="none" strike="noStrike" kern="1200" cap="none" spc="0" normalizeH="0" baseline="30000" noProof="0" smtClean="0">
                <a:ln>
                  <a:noFill/>
                </a:ln>
                <a:solidFill>
                  <a:srgbClr val="000000"/>
                </a:solidFill>
                <a:effectLst/>
                <a:uLnTx/>
                <a:uFillTx/>
                <a:latin typeface="Arial" panose="020B0604020202020204" pitchFamily="34" charset="0"/>
                <a:ea typeface="+mn-ea"/>
                <a:cs typeface="+mn-cs"/>
              </a:rPr>
              <a:t>2</a:t>
            </a:r>
            <a:endPar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
        <p:nvSpPr>
          <p:cNvPr id="11302" name="AutoShape 38"/>
          <p:cNvSpPr>
            <a:spLocks noChangeArrowheads="1"/>
          </p:cNvSpPr>
          <p:nvPr/>
        </p:nvSpPr>
        <p:spPr bwMode="auto">
          <a:xfrm>
            <a:off x="1447800" y="3733800"/>
            <a:ext cx="2133600" cy="762000"/>
          </a:xfrm>
          <a:prstGeom prst="ellipseRibbon2">
            <a:avLst>
              <a:gd name="adj1" fmla="val 25000"/>
              <a:gd name="adj2" fmla="val 50000"/>
              <a:gd name="adj3" fmla="val 12500"/>
            </a:avLst>
          </a:prstGeom>
          <a:solidFill>
            <a:schemeClr val="bg1"/>
          </a:soli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GIẢI</a:t>
            </a:r>
          </a:p>
        </p:txBody>
      </p:sp>
      <p:sp>
        <p:nvSpPr>
          <p:cNvPr id="11305" name="Text Box 41"/>
          <p:cNvSpPr txBox="1">
            <a:spLocks noChangeArrowheads="1"/>
          </p:cNvSpPr>
          <p:nvPr/>
        </p:nvSpPr>
        <p:spPr bwMode="auto">
          <a:xfrm>
            <a:off x="5791200" y="1295400"/>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smtClean="0">
                <a:ln>
                  <a:noFill/>
                </a:ln>
                <a:solidFill>
                  <a:srgbClr val="0000FF"/>
                </a:solidFill>
                <a:effectLst/>
                <a:uLnTx/>
                <a:uFillTx/>
                <a:latin typeface="Arial" panose="020B0604020202020204" pitchFamily="34" charset="0"/>
                <a:ea typeface="+mn-ea"/>
                <a:cs typeface="+mn-cs"/>
              </a:rPr>
              <a:t>Thời gian : 1 phút</a:t>
            </a:r>
          </a:p>
        </p:txBody>
      </p:sp>
      <p:pic>
        <p:nvPicPr>
          <p:cNvPr id="11307" name="Picture 43" descr="happyface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533400"/>
            <a:ext cx="1447800" cy="120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326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1293"/>
                                        </p:tgtEl>
                                        <p:attrNameLst>
                                          <p:attrName>style.visibility</p:attrName>
                                        </p:attrNameLst>
                                      </p:cBhvr>
                                      <p:to>
                                        <p:strVal val="visible"/>
                                      </p:to>
                                    </p:set>
                                    <p:animEffect transition="in" filter="fade">
                                      <p:cBhvr>
                                        <p:cTn id="7" dur="2000"/>
                                        <p:tgtEl>
                                          <p:spTgt spid="11293"/>
                                        </p:tgtEl>
                                      </p:cBhvr>
                                    </p:animEffect>
                                    <p:anim calcmode="lin" valueType="num">
                                      <p:cBhvr>
                                        <p:cTn id="8" dur="2000" fill="hold"/>
                                        <p:tgtEl>
                                          <p:spTgt spid="11293"/>
                                        </p:tgtEl>
                                        <p:attrNameLst>
                                          <p:attrName>style.rotation</p:attrName>
                                        </p:attrNameLst>
                                      </p:cBhvr>
                                      <p:tavLst>
                                        <p:tav tm="0">
                                          <p:val>
                                            <p:fltVal val="720"/>
                                          </p:val>
                                        </p:tav>
                                        <p:tav tm="100000">
                                          <p:val>
                                            <p:fltVal val="0"/>
                                          </p:val>
                                        </p:tav>
                                      </p:tavLst>
                                    </p:anim>
                                    <p:anim calcmode="lin" valueType="num">
                                      <p:cBhvr>
                                        <p:cTn id="9" dur="2000" fill="hold"/>
                                        <p:tgtEl>
                                          <p:spTgt spid="11293"/>
                                        </p:tgtEl>
                                        <p:attrNameLst>
                                          <p:attrName>ppt_h</p:attrName>
                                        </p:attrNameLst>
                                      </p:cBhvr>
                                      <p:tavLst>
                                        <p:tav tm="0">
                                          <p:val>
                                            <p:fltVal val="0"/>
                                          </p:val>
                                        </p:tav>
                                        <p:tav tm="100000">
                                          <p:val>
                                            <p:strVal val="#ppt_h"/>
                                          </p:val>
                                        </p:tav>
                                      </p:tavLst>
                                    </p:anim>
                                    <p:anim calcmode="lin" valueType="num">
                                      <p:cBhvr>
                                        <p:cTn id="10" dur="2000" fill="hold"/>
                                        <p:tgtEl>
                                          <p:spTgt spid="11293"/>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1302"/>
                                        </p:tgtEl>
                                        <p:attrNameLst>
                                          <p:attrName>style.visibility</p:attrName>
                                        </p:attrNameLst>
                                      </p:cBhvr>
                                      <p:to>
                                        <p:strVal val="visible"/>
                                      </p:to>
                                    </p:set>
                                    <p:animEffect transition="in" filter="diamond(in)">
                                      <p:cBhvr>
                                        <p:cTn id="15" dur="2000"/>
                                        <p:tgtEl>
                                          <p:spTgt spid="113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1299"/>
                                        </p:tgtEl>
                                        <p:attrNameLst>
                                          <p:attrName>style.visibility</p:attrName>
                                        </p:attrNameLst>
                                      </p:cBhvr>
                                      <p:to>
                                        <p:strVal val="visible"/>
                                      </p:to>
                                    </p:set>
                                    <p:animEffect transition="in" filter="diamond(in)">
                                      <p:cBhvr>
                                        <p:cTn id="20" dur="2000"/>
                                        <p:tgtEl>
                                          <p:spTgt spid="1129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1301"/>
                                        </p:tgtEl>
                                        <p:attrNameLst>
                                          <p:attrName>style.visibility</p:attrName>
                                        </p:attrNameLst>
                                      </p:cBhvr>
                                      <p:to>
                                        <p:strVal val="visible"/>
                                      </p:to>
                                    </p:set>
                                    <p:animEffect transition="in" filter="box(in)">
                                      <p:cBhvr>
                                        <p:cTn id="25" dur="2000"/>
                                        <p:tgtEl>
                                          <p:spTgt spid="1130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1300"/>
                                        </p:tgtEl>
                                        <p:attrNameLst>
                                          <p:attrName>style.visibility</p:attrName>
                                        </p:attrNameLst>
                                      </p:cBhvr>
                                      <p:to>
                                        <p:strVal val="visible"/>
                                      </p:to>
                                    </p:set>
                                    <p:animEffect transition="in" filter="box(in)">
                                      <p:cBhvr>
                                        <p:cTn id="30" dur="2000"/>
                                        <p:tgtEl>
                                          <p:spTgt spid="1130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11307"/>
                                        </p:tgtEl>
                                        <p:attrNameLst>
                                          <p:attrName>style.visibility</p:attrName>
                                        </p:attrNameLst>
                                      </p:cBhvr>
                                      <p:to>
                                        <p:strVal val="visible"/>
                                      </p:to>
                                    </p:set>
                                    <p:anim calcmode="lin" valueType="num">
                                      <p:cBhvr>
                                        <p:cTn id="35" dur="500" fill="hold"/>
                                        <p:tgtEl>
                                          <p:spTgt spid="11307"/>
                                        </p:tgtEl>
                                        <p:attrNameLst>
                                          <p:attrName>ppt_w</p:attrName>
                                        </p:attrNameLst>
                                      </p:cBhvr>
                                      <p:tavLst>
                                        <p:tav tm="0">
                                          <p:val>
                                            <p:fltVal val="0"/>
                                          </p:val>
                                        </p:tav>
                                        <p:tav tm="100000">
                                          <p:val>
                                            <p:strVal val="#ppt_w"/>
                                          </p:val>
                                        </p:tav>
                                      </p:tavLst>
                                    </p:anim>
                                    <p:anim calcmode="lin" valueType="num">
                                      <p:cBhvr>
                                        <p:cTn id="36" dur="500" fill="hold"/>
                                        <p:tgtEl>
                                          <p:spTgt spid="1130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3" grpId="0" animBg="1"/>
      <p:bldP spid="11299" grpId="0"/>
      <p:bldP spid="11300" grpId="0"/>
      <p:bldP spid="11301" grpId="0"/>
      <p:bldP spid="1130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228600" y="7620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sng" strike="noStrike" kern="1200" cap="none" spc="0" normalizeH="0" baseline="0" noProof="0" smtClean="0">
                <a:ln>
                  <a:noFill/>
                </a:ln>
                <a:solidFill>
                  <a:srgbClr val="FF0000"/>
                </a:solidFill>
                <a:effectLst/>
                <a:uLnTx/>
                <a:uFillTx/>
                <a:latin typeface="Arial" panose="020B0604020202020204" pitchFamily="34" charset="0"/>
                <a:ea typeface="+mn-ea"/>
                <a:cs typeface="+mn-cs"/>
              </a:rPr>
              <a:t>Bài 17 (SGK/11)</a:t>
            </a:r>
          </a:p>
        </p:txBody>
      </p:sp>
      <p:sp>
        <p:nvSpPr>
          <p:cNvPr id="3" name="Text Box 10"/>
          <p:cNvSpPr txBox="1">
            <a:spLocks noChangeArrowheads="1"/>
          </p:cNvSpPr>
          <p:nvPr/>
        </p:nvSpPr>
        <p:spPr bwMode="auto">
          <a:xfrm>
            <a:off x="990600" y="12954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Chứng minh rằng: </a:t>
            </a:r>
          </a:p>
        </p:txBody>
      </p:sp>
      <p:graphicFrame>
        <p:nvGraphicFramePr>
          <p:cNvPr id="4" name="Object 11"/>
          <p:cNvGraphicFramePr>
            <a:graphicFrameLocks noChangeAspect="1"/>
          </p:cNvGraphicFramePr>
          <p:nvPr/>
        </p:nvGraphicFramePr>
        <p:xfrm>
          <a:off x="3657600" y="1219200"/>
          <a:ext cx="3657600" cy="609600"/>
        </p:xfrm>
        <a:graphic>
          <a:graphicData uri="http://schemas.openxmlformats.org/presentationml/2006/ole">
            <mc:AlternateContent xmlns:mc="http://schemas.openxmlformats.org/markup-compatibility/2006">
              <mc:Choice xmlns:v="urn:schemas-microsoft-com:vml" Requires="v">
                <p:oleObj spid="_x0000_s1036" name="Equation" r:id="rId3" imgW="1790640" imgH="279360" progId="Equation.DSMT4">
                  <p:embed/>
                </p:oleObj>
              </mc:Choice>
              <mc:Fallback>
                <p:oleObj name="Equation" r:id="rId3" imgW="1790640" imgH="279360" progId="Equation.DSMT4">
                  <p:embed/>
                  <p:pic>
                    <p:nvPicPr>
                      <p:cNvPr id="14347"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219200"/>
                        <a:ext cx="36576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12"/>
          <p:cNvSpPr txBox="1">
            <a:spLocks noChangeArrowheads="1"/>
          </p:cNvSpPr>
          <p:nvPr/>
        </p:nvSpPr>
        <p:spPr bwMode="auto">
          <a:xfrm>
            <a:off x="381000" y="1828800"/>
            <a:ext cx="80010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smtClean="0">
                <a:ln>
                  <a:noFill/>
                </a:ln>
                <a:solidFill>
                  <a:srgbClr val="0000FF"/>
                </a:solidFill>
                <a:effectLst/>
                <a:uLnTx/>
                <a:uFillTx/>
                <a:latin typeface="Arial" panose="020B0604020202020204" pitchFamily="34" charset="0"/>
                <a:ea typeface="+mn-ea"/>
                <a:cs typeface="+mn-cs"/>
              </a:rPr>
              <a:t>Từ đó em hãy nêu cách tính nhẩm bình phương của một số tự nhiên có tận cùng bằng chữ số 5.</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smtClean="0">
                <a:ln>
                  <a:noFill/>
                </a:ln>
                <a:solidFill>
                  <a:srgbClr val="0000FF"/>
                </a:solidFill>
                <a:effectLst/>
                <a:uLnTx/>
                <a:uFillTx/>
                <a:latin typeface="Arial" panose="020B0604020202020204" pitchFamily="34" charset="0"/>
                <a:ea typeface="+mn-ea"/>
                <a:cs typeface="+mn-cs"/>
              </a:rPr>
              <a:t>Áp dụng tính :</a:t>
            </a:r>
          </a:p>
        </p:txBody>
      </p:sp>
      <p:graphicFrame>
        <p:nvGraphicFramePr>
          <p:cNvPr id="6" name="Object 13"/>
          <p:cNvGraphicFramePr>
            <a:graphicFrameLocks noChangeAspect="1"/>
          </p:cNvGraphicFramePr>
          <p:nvPr/>
        </p:nvGraphicFramePr>
        <p:xfrm>
          <a:off x="2667000" y="2698750"/>
          <a:ext cx="3429000" cy="501650"/>
        </p:xfrm>
        <a:graphic>
          <a:graphicData uri="http://schemas.openxmlformats.org/presentationml/2006/ole">
            <mc:AlternateContent xmlns:mc="http://schemas.openxmlformats.org/markup-compatibility/2006">
              <mc:Choice xmlns:v="urn:schemas-microsoft-com:vml" Requires="v">
                <p:oleObj spid="_x0000_s1037" name="Equation" r:id="rId5" imgW="1155600" imgH="228600" progId="Equation.DSMT4">
                  <p:embed/>
                </p:oleObj>
              </mc:Choice>
              <mc:Fallback>
                <p:oleObj name="Equation" r:id="rId5" imgW="1155600" imgH="228600" progId="Equation.DSMT4">
                  <p:embed/>
                  <p:pic>
                    <p:nvPicPr>
                      <p:cNvPr id="14349"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698750"/>
                        <a:ext cx="342900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14"/>
          <p:cNvSpPr txBox="1">
            <a:spLocks noChangeArrowheads="1"/>
          </p:cNvSpPr>
          <p:nvPr/>
        </p:nvSpPr>
        <p:spPr bwMode="auto">
          <a:xfrm>
            <a:off x="685800" y="3200400"/>
            <a:ext cx="7848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Để</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tính</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nhẩm</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những</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số</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có</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tận</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cùng</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là</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số</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5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các</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em</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chỉ</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việc</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tính</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a(a+1),</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rồi</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viết</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tiếp</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số</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25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vào</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bên</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phải</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Ví</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dụ</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Để</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tính</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25</a:t>
            </a:r>
            <a:r>
              <a:rPr kumimoji="0" lang="en-US" altLang="en-US" sz="2400" b="1" i="0" u="none" strike="noStrike" kern="1200" cap="none" spc="0" normalizeH="0" baseline="30000" noProof="0" dirty="0" smtClean="0">
                <a:ln>
                  <a:noFill/>
                </a:ln>
                <a:solidFill>
                  <a:srgbClr val="CC3300"/>
                </a:solidFill>
                <a:effectLst/>
                <a:uLnTx/>
                <a:uFillTx/>
                <a:latin typeface="Arial" panose="020B0604020202020204" pitchFamily="34" charset="0"/>
                <a:ea typeface="+mn-ea"/>
                <a:cs typeface="+mn-cs"/>
              </a:rPr>
              <a:t>2</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ta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tính</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2(2+1) =6,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rồi</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viết</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tiếp</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số</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25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vào</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bên</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phải</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số</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6 ta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được</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số</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625,tức </a:t>
            </a:r>
            <a:r>
              <a:rPr kumimoji="0" lang="en-US" altLang="en-US" sz="2400" b="1" i="0" u="none" strike="noStrike" kern="1200" cap="none" spc="0" normalizeH="0" baseline="0" noProof="0" dirty="0" err="1" smtClean="0">
                <a:ln>
                  <a:noFill/>
                </a:ln>
                <a:solidFill>
                  <a:srgbClr val="CC3300"/>
                </a:solidFill>
                <a:effectLst/>
                <a:uLnTx/>
                <a:uFillTx/>
                <a:latin typeface="Arial" panose="020B0604020202020204" pitchFamily="34" charset="0"/>
                <a:ea typeface="+mn-ea"/>
                <a:cs typeface="+mn-cs"/>
              </a:rPr>
              <a:t>là</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25</a:t>
            </a:r>
            <a:r>
              <a:rPr kumimoji="0" lang="en-US" altLang="en-US" sz="2400" b="1" i="0" u="none" strike="noStrike" kern="1200" cap="none" spc="0" normalizeH="0" baseline="30000" noProof="0" dirty="0" smtClean="0">
                <a:ln>
                  <a:noFill/>
                </a:ln>
                <a:solidFill>
                  <a:srgbClr val="CC3300"/>
                </a:solidFill>
                <a:effectLst/>
                <a:uLnTx/>
                <a:uFillTx/>
                <a:latin typeface="Arial" panose="020B0604020202020204" pitchFamily="34" charset="0"/>
                <a:ea typeface="+mn-ea"/>
                <a:cs typeface="+mn-cs"/>
              </a:rPr>
              <a:t>2 </a:t>
            </a:r>
            <a:r>
              <a:rPr kumimoji="0" lang="en-US" altLang="en-US" sz="2400" b="1" i="0" u="none" strike="noStrike" kern="1200" cap="none" spc="0" normalizeH="0" baseline="0" noProof="0" dirty="0" smtClean="0">
                <a:ln>
                  <a:noFill/>
                </a:ln>
                <a:solidFill>
                  <a:srgbClr val="CC3300"/>
                </a:solidFill>
                <a:effectLst/>
                <a:uLnTx/>
                <a:uFillTx/>
                <a:latin typeface="Arial" panose="020B0604020202020204" pitchFamily="34" charset="0"/>
                <a:ea typeface="+mn-ea"/>
                <a:cs typeface="+mn-cs"/>
              </a:rPr>
              <a:t> = 625.</a:t>
            </a:r>
          </a:p>
        </p:txBody>
      </p:sp>
    </p:spTree>
    <p:extLst>
      <p:ext uri="{BB962C8B-B14F-4D97-AF65-F5344CB8AC3E}">
        <p14:creationId xmlns:p14="http://schemas.microsoft.com/office/powerpoint/2010/main" val="31945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0" fill="hold"/>
                                        <p:tgtEl>
                                          <p:spTgt spid="7"/>
                                        </p:tgtEl>
                                        <p:attrNameLst>
                                          <p:attrName>ppt_x</p:attrName>
                                        </p:attrNameLst>
                                      </p:cBhvr>
                                      <p:tavLst>
                                        <p:tav tm="0">
                                          <p:val>
                                            <p:strVal val="#ppt_x"/>
                                          </p:val>
                                        </p:tav>
                                        <p:tav tm="100000">
                                          <p:val>
                                            <p:strVal val="#ppt_x"/>
                                          </p:val>
                                        </p:tav>
                                      </p:tavLst>
                                    </p:anim>
                                    <p:anim calcmode="lin" valueType="num">
                                      <p:cBhvr additive="base">
                                        <p:cTn id="8" dur="10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371600" y="828407"/>
            <a:ext cx="6324600" cy="1200329"/>
          </a:xfrm>
          <a:prstGeom prst="rect">
            <a:avLst/>
          </a:prstGeom>
          <a:solidFill>
            <a:schemeClr val="tx2"/>
          </a:solid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Bài</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học</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hôm</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nay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đến</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đây</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là</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kết</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thúc</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vậy</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qua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bài</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học</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hôm</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nay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các</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em</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cần</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ghi</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nhớ</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những</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nội</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 dung </a:t>
            </a:r>
            <a:r>
              <a:rPr kumimoji="0" lang="en-US" altLang="en-US" sz="24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mn-cs"/>
              </a:rPr>
              <a:t>gì</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a:t>
            </a:r>
          </a:p>
        </p:txBody>
      </p:sp>
      <p:sp>
        <p:nvSpPr>
          <p:cNvPr id="3" name="Text Box 8"/>
          <p:cNvSpPr txBox="1">
            <a:spLocks noChangeArrowheads="1"/>
          </p:cNvSpPr>
          <p:nvPr/>
        </p:nvSpPr>
        <p:spPr bwMode="auto">
          <a:xfrm>
            <a:off x="304800" y="2743200"/>
            <a:ext cx="4645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00FF"/>
                </a:solidFill>
                <a:effectLst/>
                <a:uLnTx/>
                <a:uFillTx/>
                <a:latin typeface="Arial" panose="020B0604020202020204" pitchFamily="34" charset="0"/>
                <a:ea typeface="+mn-ea"/>
                <a:cs typeface="+mn-cs"/>
              </a:rPr>
              <a:t>1. Bình phương của một  tổng:</a:t>
            </a:r>
          </a:p>
        </p:txBody>
      </p:sp>
      <p:sp>
        <p:nvSpPr>
          <p:cNvPr id="4" name="Text Box 9"/>
          <p:cNvSpPr txBox="1">
            <a:spLocks noChangeArrowheads="1"/>
          </p:cNvSpPr>
          <p:nvPr/>
        </p:nvSpPr>
        <p:spPr bwMode="auto">
          <a:xfrm>
            <a:off x="5216525" y="2690813"/>
            <a:ext cx="3633788" cy="51435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00FF"/>
                </a:solidFill>
                <a:effectLst/>
                <a:uLnTx/>
                <a:uFillTx/>
                <a:latin typeface="Arial" panose="020B0604020202020204" pitchFamily="34" charset="0"/>
                <a:ea typeface="+mn-ea"/>
                <a:cs typeface="+mn-cs"/>
              </a:rPr>
              <a:t>(A + B)</a:t>
            </a:r>
            <a:r>
              <a:rPr kumimoji="0" lang="en-US" altLang="en-US" sz="2400" b="1" i="0" u="none" strike="noStrike" kern="1200" cap="none" spc="0" normalizeH="0" baseline="30000" noProof="0" smtClean="0">
                <a:ln>
                  <a:noFill/>
                </a:ln>
                <a:solidFill>
                  <a:srgbClr val="0000FF"/>
                </a:solidFill>
                <a:effectLst/>
                <a:uLnTx/>
                <a:uFillTx/>
                <a:latin typeface="Arial" panose="020B0604020202020204" pitchFamily="34" charset="0"/>
                <a:ea typeface="+mn-ea"/>
                <a:cs typeface="+mn-cs"/>
              </a:rPr>
              <a:t>2</a:t>
            </a:r>
            <a:r>
              <a:rPr kumimoji="0" lang="en-US" altLang="en-US" sz="2400" b="1" i="0" u="none" strike="noStrike" kern="1200" cap="none" spc="0" normalizeH="0" baseline="0" noProof="0" smtClean="0">
                <a:ln>
                  <a:noFill/>
                </a:ln>
                <a:solidFill>
                  <a:srgbClr val="0000FF"/>
                </a:solidFill>
                <a:effectLst/>
                <a:uLnTx/>
                <a:uFillTx/>
                <a:latin typeface="Arial" panose="020B0604020202020204" pitchFamily="34" charset="0"/>
                <a:ea typeface="+mn-ea"/>
                <a:cs typeface="+mn-cs"/>
              </a:rPr>
              <a:t> = A</a:t>
            </a:r>
            <a:r>
              <a:rPr kumimoji="0" lang="en-US" altLang="en-US" sz="2400" b="1" i="0" u="none" strike="noStrike" kern="1200" cap="none" spc="0" normalizeH="0" baseline="30000" noProof="0" smtClean="0">
                <a:ln>
                  <a:noFill/>
                </a:ln>
                <a:solidFill>
                  <a:srgbClr val="0000FF"/>
                </a:solidFill>
                <a:effectLst/>
                <a:uLnTx/>
                <a:uFillTx/>
                <a:latin typeface="Arial" panose="020B0604020202020204" pitchFamily="34" charset="0"/>
                <a:ea typeface="+mn-ea"/>
                <a:cs typeface="+mn-cs"/>
              </a:rPr>
              <a:t>2 </a:t>
            </a:r>
            <a:r>
              <a:rPr kumimoji="0" lang="en-US" altLang="en-US" sz="2400" b="1" i="0" u="none" strike="noStrike" kern="1200" cap="none" spc="0" normalizeH="0" baseline="0" noProof="0" smtClean="0">
                <a:ln>
                  <a:noFill/>
                </a:ln>
                <a:solidFill>
                  <a:srgbClr val="0000FF"/>
                </a:solidFill>
                <a:effectLst/>
                <a:uLnTx/>
                <a:uFillTx/>
                <a:latin typeface="Arial" panose="020B0604020202020204" pitchFamily="34" charset="0"/>
                <a:ea typeface="+mn-ea"/>
                <a:cs typeface="+mn-cs"/>
              </a:rPr>
              <a:t>+ 2AB + B</a:t>
            </a:r>
            <a:r>
              <a:rPr kumimoji="0" lang="en-US" altLang="en-US" sz="2400" b="1" i="0" u="none" strike="noStrike" kern="1200" cap="none" spc="0" normalizeH="0" baseline="30000" noProof="0" smtClean="0">
                <a:ln>
                  <a:noFill/>
                </a:ln>
                <a:solidFill>
                  <a:srgbClr val="0000FF"/>
                </a:solidFill>
                <a:effectLst/>
                <a:uLnTx/>
                <a:uFillTx/>
                <a:latin typeface="Arial" panose="020B0604020202020204" pitchFamily="34" charset="0"/>
                <a:ea typeface="+mn-ea"/>
                <a:cs typeface="+mn-cs"/>
              </a:rPr>
              <a:t>2</a:t>
            </a:r>
            <a:endParaRPr kumimoji="0" lang="en-US" altLang="en-US" sz="2400" b="1" i="0" u="none" strike="noStrike" kern="1200" cap="none" spc="0" normalizeH="0" baseline="0" noProof="0" smtClean="0">
              <a:ln>
                <a:noFill/>
              </a:ln>
              <a:solidFill>
                <a:srgbClr val="0000FF"/>
              </a:solidFill>
              <a:effectLst/>
              <a:uLnTx/>
              <a:uFillTx/>
              <a:latin typeface="Arial" panose="020B0604020202020204" pitchFamily="34" charset="0"/>
              <a:ea typeface="+mn-ea"/>
              <a:cs typeface="+mn-cs"/>
            </a:endParaRPr>
          </a:p>
        </p:txBody>
      </p:sp>
      <p:sp>
        <p:nvSpPr>
          <p:cNvPr id="5" name="Text Box 10"/>
          <p:cNvSpPr txBox="1">
            <a:spLocks noChangeArrowheads="1"/>
          </p:cNvSpPr>
          <p:nvPr/>
        </p:nvSpPr>
        <p:spPr bwMode="auto">
          <a:xfrm>
            <a:off x="304800" y="3505200"/>
            <a:ext cx="4611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00FF"/>
                </a:solidFill>
                <a:effectLst/>
                <a:uLnTx/>
                <a:uFillTx/>
                <a:latin typeface="Arial" panose="020B0604020202020204" pitchFamily="34" charset="0"/>
                <a:ea typeface="+mn-ea"/>
                <a:cs typeface="+mn-cs"/>
              </a:rPr>
              <a:t>2. Bình phương của một hiệu: </a:t>
            </a:r>
          </a:p>
        </p:txBody>
      </p:sp>
      <p:sp>
        <p:nvSpPr>
          <p:cNvPr id="6" name="Text Box 11"/>
          <p:cNvSpPr txBox="1">
            <a:spLocks noChangeArrowheads="1"/>
          </p:cNvSpPr>
          <p:nvPr/>
        </p:nvSpPr>
        <p:spPr bwMode="auto">
          <a:xfrm>
            <a:off x="5165725" y="3452813"/>
            <a:ext cx="3702050" cy="51435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00FF"/>
                </a:solidFill>
                <a:effectLst/>
                <a:uLnTx/>
                <a:uFillTx/>
                <a:latin typeface="Arial" panose="020B0604020202020204" pitchFamily="34" charset="0"/>
                <a:ea typeface="+mn-ea"/>
                <a:cs typeface="+mn-cs"/>
              </a:rPr>
              <a:t>(A – B)</a:t>
            </a:r>
            <a:r>
              <a:rPr kumimoji="0" lang="en-US" altLang="en-US" sz="2400" b="1" i="0" u="none" strike="noStrike" kern="1200" cap="none" spc="0" normalizeH="0" baseline="30000" noProof="0" smtClean="0">
                <a:ln>
                  <a:noFill/>
                </a:ln>
                <a:solidFill>
                  <a:srgbClr val="0000FF"/>
                </a:solidFill>
                <a:effectLst/>
                <a:uLnTx/>
                <a:uFillTx/>
                <a:latin typeface="Arial" panose="020B0604020202020204" pitchFamily="34" charset="0"/>
                <a:ea typeface="+mn-ea"/>
                <a:cs typeface="+mn-cs"/>
              </a:rPr>
              <a:t>2 </a:t>
            </a:r>
            <a:r>
              <a:rPr kumimoji="0" lang="en-US" altLang="en-US" sz="2400" b="1" i="0" u="none" strike="noStrike" kern="1200" cap="none" spc="0" normalizeH="0" baseline="0" noProof="0" smtClean="0">
                <a:ln>
                  <a:noFill/>
                </a:ln>
                <a:solidFill>
                  <a:srgbClr val="0000FF"/>
                </a:solidFill>
                <a:effectLst/>
                <a:uLnTx/>
                <a:uFillTx/>
                <a:latin typeface="Arial" panose="020B0604020202020204" pitchFamily="34" charset="0"/>
                <a:ea typeface="+mn-ea"/>
                <a:cs typeface="+mn-cs"/>
              </a:rPr>
              <a:t>=  A</a:t>
            </a:r>
            <a:r>
              <a:rPr kumimoji="0" lang="en-US" altLang="en-US" sz="2400" b="1" i="0" u="none" strike="noStrike" kern="1200" cap="none" spc="0" normalizeH="0" baseline="30000" noProof="0" smtClean="0">
                <a:ln>
                  <a:noFill/>
                </a:ln>
                <a:solidFill>
                  <a:srgbClr val="0000FF"/>
                </a:solidFill>
                <a:effectLst/>
                <a:uLnTx/>
                <a:uFillTx/>
                <a:latin typeface="Arial" panose="020B0604020202020204" pitchFamily="34" charset="0"/>
                <a:ea typeface="+mn-ea"/>
                <a:cs typeface="+mn-cs"/>
              </a:rPr>
              <a:t>2</a:t>
            </a:r>
            <a:r>
              <a:rPr kumimoji="0" lang="en-US" altLang="en-US" sz="2400" b="1" i="0" u="none" strike="noStrike" kern="1200" cap="none" spc="0" normalizeH="0" baseline="0" noProof="0" smtClean="0">
                <a:ln>
                  <a:noFill/>
                </a:ln>
                <a:solidFill>
                  <a:srgbClr val="0000FF"/>
                </a:solidFill>
                <a:effectLst/>
                <a:uLnTx/>
                <a:uFillTx/>
                <a:latin typeface="Arial" panose="020B0604020202020204" pitchFamily="34" charset="0"/>
                <a:ea typeface="+mn-ea"/>
                <a:cs typeface="+mn-cs"/>
              </a:rPr>
              <a:t> – 2AB + B</a:t>
            </a:r>
            <a:r>
              <a:rPr kumimoji="0" lang="en-US" altLang="en-US" sz="2400" b="1" i="0" u="none" strike="noStrike" kern="1200" cap="none" spc="0" normalizeH="0" baseline="30000" noProof="0" smtClean="0">
                <a:ln>
                  <a:noFill/>
                </a:ln>
                <a:solidFill>
                  <a:srgbClr val="0000FF"/>
                </a:solidFill>
                <a:effectLst/>
                <a:uLnTx/>
                <a:uFillTx/>
                <a:latin typeface="Arial" panose="020B0604020202020204" pitchFamily="34" charset="0"/>
                <a:ea typeface="+mn-ea"/>
                <a:cs typeface="+mn-cs"/>
              </a:rPr>
              <a:t>2</a:t>
            </a:r>
            <a:endParaRPr kumimoji="0" lang="en-US" altLang="en-US" sz="2400" b="1" i="0" u="none" strike="noStrike" kern="1200" cap="none" spc="0" normalizeH="0" baseline="0" noProof="0" smtClean="0">
              <a:ln>
                <a:noFill/>
              </a:ln>
              <a:solidFill>
                <a:srgbClr val="0000FF"/>
              </a:solidFill>
              <a:effectLst/>
              <a:uLnTx/>
              <a:uFillTx/>
              <a:latin typeface="Arial" panose="020B0604020202020204" pitchFamily="34" charset="0"/>
              <a:ea typeface="+mn-ea"/>
              <a:cs typeface="+mn-cs"/>
            </a:endParaRPr>
          </a:p>
        </p:txBody>
      </p:sp>
      <p:sp>
        <p:nvSpPr>
          <p:cNvPr id="7" name="Text Box 12"/>
          <p:cNvSpPr txBox="1">
            <a:spLocks noChangeArrowheads="1"/>
          </p:cNvSpPr>
          <p:nvPr/>
        </p:nvSpPr>
        <p:spPr bwMode="auto">
          <a:xfrm>
            <a:off x="304800" y="4191000"/>
            <a:ext cx="3798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00FF"/>
                </a:solidFill>
                <a:effectLst/>
                <a:uLnTx/>
                <a:uFillTx/>
                <a:latin typeface="Arial" panose="020B0604020202020204" pitchFamily="34" charset="0"/>
                <a:ea typeface="+mn-ea"/>
                <a:cs typeface="+mn-cs"/>
              </a:rPr>
              <a:t>3. Hiệu hai bình phương:</a:t>
            </a:r>
          </a:p>
        </p:txBody>
      </p:sp>
      <p:sp>
        <p:nvSpPr>
          <p:cNvPr id="8" name="Text Box 13"/>
          <p:cNvSpPr txBox="1">
            <a:spLocks noChangeArrowheads="1"/>
          </p:cNvSpPr>
          <p:nvPr/>
        </p:nvSpPr>
        <p:spPr bwMode="auto">
          <a:xfrm>
            <a:off x="5181600" y="4211638"/>
            <a:ext cx="3429000" cy="514350"/>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00FF"/>
                </a:solidFill>
                <a:effectLst/>
                <a:uLnTx/>
                <a:uFillTx/>
                <a:latin typeface="Arial" panose="020B0604020202020204" pitchFamily="34" charset="0"/>
                <a:ea typeface="+mn-ea"/>
                <a:cs typeface="+mn-cs"/>
              </a:rPr>
              <a:t>A</a:t>
            </a:r>
            <a:r>
              <a:rPr kumimoji="0" lang="en-US" altLang="en-US" sz="2400" b="1" i="0" u="none" strike="noStrike" kern="1200" cap="none" spc="0" normalizeH="0" baseline="30000" noProof="0" smtClean="0">
                <a:ln>
                  <a:noFill/>
                </a:ln>
                <a:solidFill>
                  <a:srgbClr val="0000FF"/>
                </a:solidFill>
                <a:effectLst/>
                <a:uLnTx/>
                <a:uFillTx/>
                <a:latin typeface="Arial" panose="020B0604020202020204" pitchFamily="34" charset="0"/>
                <a:ea typeface="+mn-ea"/>
                <a:cs typeface="+mn-cs"/>
              </a:rPr>
              <a:t>2</a:t>
            </a:r>
            <a:r>
              <a:rPr kumimoji="0" lang="en-US" altLang="en-US" sz="2400" b="1" i="0" u="none" strike="noStrike" kern="1200" cap="none" spc="0" normalizeH="0" baseline="0" noProof="0" smtClean="0">
                <a:ln>
                  <a:noFill/>
                </a:ln>
                <a:solidFill>
                  <a:srgbClr val="0000FF"/>
                </a:solidFill>
                <a:effectLst/>
                <a:uLnTx/>
                <a:uFillTx/>
                <a:latin typeface="Arial" panose="020B0604020202020204" pitchFamily="34" charset="0"/>
                <a:ea typeface="+mn-ea"/>
                <a:cs typeface="+mn-cs"/>
              </a:rPr>
              <a:t> – B</a:t>
            </a:r>
            <a:r>
              <a:rPr kumimoji="0" lang="en-US" altLang="en-US" sz="2400" b="1" i="0" u="none" strike="noStrike" kern="1200" cap="none" spc="0" normalizeH="0" baseline="30000" noProof="0" smtClean="0">
                <a:ln>
                  <a:noFill/>
                </a:ln>
                <a:solidFill>
                  <a:srgbClr val="0000FF"/>
                </a:solidFill>
                <a:effectLst/>
                <a:uLnTx/>
                <a:uFillTx/>
                <a:latin typeface="Arial" panose="020B0604020202020204" pitchFamily="34" charset="0"/>
                <a:ea typeface="+mn-ea"/>
                <a:cs typeface="+mn-cs"/>
              </a:rPr>
              <a:t>2</a:t>
            </a:r>
            <a:r>
              <a:rPr kumimoji="0" lang="en-US" altLang="en-US" sz="2400" b="1" i="0" u="none" strike="noStrike" kern="1200" cap="none" spc="0" normalizeH="0" baseline="0" noProof="0" smtClean="0">
                <a:ln>
                  <a:noFill/>
                </a:ln>
                <a:solidFill>
                  <a:srgbClr val="0000FF"/>
                </a:solidFill>
                <a:effectLst/>
                <a:uLnTx/>
                <a:uFillTx/>
                <a:latin typeface="Arial" panose="020B0604020202020204" pitchFamily="34" charset="0"/>
                <a:ea typeface="+mn-ea"/>
                <a:cs typeface="+mn-cs"/>
              </a:rPr>
              <a:t> = (A+B)(A-B)</a:t>
            </a:r>
          </a:p>
        </p:txBody>
      </p:sp>
    </p:spTree>
    <p:extLst>
      <p:ext uri="{BB962C8B-B14F-4D97-AF65-F5344CB8AC3E}">
        <p14:creationId xmlns:p14="http://schemas.microsoft.com/office/powerpoint/2010/main" val="1532699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extBox 4"/>
          <p:cNvSpPr txBox="1"/>
          <p:nvPr/>
        </p:nvSpPr>
        <p:spPr>
          <a:xfrm>
            <a:off x="2481663" y="990600"/>
            <a:ext cx="4648200" cy="584775"/>
          </a:xfrm>
          <a:prstGeom prst="rect">
            <a:avLst/>
          </a:prstGeom>
          <a:noFill/>
        </p:spPr>
        <p:txBody>
          <a:bodyPr wrap="square" rtlCol="0">
            <a:spAutoFit/>
          </a:bodyPr>
          <a:lstStyle/>
          <a:p>
            <a:r>
              <a:rPr lang="en-US" sz="3200" b="1" u="sng" dirty="0" smtClean="0">
                <a:solidFill>
                  <a:srgbClr val="002060"/>
                </a:solidFill>
                <a:latin typeface="Times New Roman" panose="02020603050405020304" pitchFamily="18" charset="0"/>
                <a:cs typeface="Times New Roman" panose="02020603050405020304" pitchFamily="18" charset="0"/>
              </a:rPr>
              <a:t>HƯỚNG DẪN VỀ NHÀ</a:t>
            </a:r>
            <a:endParaRPr lang="en-US" sz="3200" b="1" u="sng" dirty="0">
              <a:solidFill>
                <a:srgbClr val="002060"/>
              </a:solidFill>
              <a:latin typeface="Times New Roman" panose="02020603050405020304" pitchFamily="18" charset="0"/>
              <a:cs typeface="Times New Roman" panose="02020603050405020304" pitchFamily="18" charset="0"/>
            </a:endParaRPr>
          </a:p>
        </p:txBody>
      </p:sp>
      <p:sp>
        <p:nvSpPr>
          <p:cNvPr id="7" name="Text Box 19"/>
          <p:cNvSpPr txBox="1">
            <a:spLocks noChangeArrowheads="1"/>
          </p:cNvSpPr>
          <p:nvPr/>
        </p:nvSpPr>
        <p:spPr bwMode="auto">
          <a:xfrm>
            <a:off x="1524000" y="2287886"/>
            <a:ext cx="647183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Học</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thuộc</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và</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phát</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biểu</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thành</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lời</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ba</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hằng</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đẳng</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thức</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đã</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học</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a:t>
            </a:r>
            <a:r>
              <a:rPr kumimoji="0" lang="en-US" altLang="en-US" sz="2400" b="1" i="0" u="none" strike="noStrike" kern="1200" cap="none" spc="0" normalizeH="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viết</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theo</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hai</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chiều</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tích</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&lt;-&gt;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tổng</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Bài</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tập</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về</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nhà</a:t>
            </a:r>
            <a:r>
              <a:rPr lang="en-US" altLang="en-US" sz="2400" b="1" dirty="0" smtClean="0">
                <a:solidFill>
                  <a:srgbClr val="002060"/>
                </a:solidFill>
                <a:latin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dirty="0" smtClean="0">
                <a:solidFill>
                  <a:srgbClr val="002060"/>
                </a:solidFill>
                <a:latin typeface="Arial" panose="020B0604020202020204" pitchFamily="34" charset="0"/>
              </a:rPr>
              <a:t>+ </a:t>
            </a:r>
            <a:r>
              <a:rPr lang="en-US" altLang="en-US" sz="2400" b="1" dirty="0" err="1" smtClean="0">
                <a:solidFill>
                  <a:srgbClr val="002060"/>
                </a:solidFill>
                <a:latin typeface="Arial" panose="020B0604020202020204" pitchFamily="34" charset="0"/>
              </a:rPr>
              <a:t>Bài</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16,18, 19, 20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trang</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11,12 SGK.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noProof="0" dirty="0" err="1" smtClean="0">
                <a:ln>
                  <a:noFill/>
                </a:ln>
                <a:solidFill>
                  <a:srgbClr val="002060"/>
                </a:solidFill>
                <a:effectLst/>
                <a:uLnTx/>
                <a:uFillTx/>
                <a:latin typeface="Arial" panose="020B0604020202020204" pitchFamily="34" charset="0"/>
                <a:ea typeface="+mn-ea"/>
                <a:cs typeface="+mn-cs"/>
              </a:rPr>
              <a:t>Bài</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11, 12, 13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trang</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4 SBT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Tiết</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sau</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luyện</a:t>
            </a:r>
            <a:r>
              <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mn-cs"/>
              </a:rPr>
              <a:t>tập</a:t>
            </a:r>
            <a:endParaRPr kumimoji="0" lang="en-US" altLang="en-US" sz="2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97082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93218" y="0"/>
            <a:ext cx="3659981" cy="6858000"/>
          </a:xfrm>
          <a:prstGeom prst="rect">
            <a:avLst/>
          </a:prstGeom>
          <a:solidFill>
            <a:srgbClr val="FDF2D9"/>
          </a:solidFill>
          <a:ln>
            <a:noFill/>
          </a:ln>
          <a:effectLst>
            <a:outerShdw blurRad="254000" dist="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Calibri" panose="020F0502020204030204"/>
            </a:endParaRPr>
          </a:p>
        </p:txBody>
      </p:sp>
      <p:sp>
        <p:nvSpPr>
          <p:cNvPr id="7" name="矩形 6"/>
          <p:cNvSpPr/>
          <p:nvPr/>
        </p:nvSpPr>
        <p:spPr>
          <a:xfrm>
            <a:off x="1361599" y="1550194"/>
            <a:ext cx="6420803" cy="374332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Calibri" panose="020F0502020204030204"/>
            </a:endParaRPr>
          </a:p>
        </p:txBody>
      </p:sp>
      <p:pic>
        <p:nvPicPr>
          <p:cNvPr id="14" name="图片 13" descr="bbd3c5a3e31c33f60fe8501188d69ca6"/>
          <p:cNvPicPr>
            <a:picLocks noChangeAspect="1"/>
          </p:cNvPicPr>
          <p:nvPr/>
        </p:nvPicPr>
        <p:blipFill>
          <a:blip r:embed="rId3"/>
          <a:stretch>
            <a:fillRect/>
          </a:stretch>
        </p:blipFill>
        <p:spPr>
          <a:xfrm>
            <a:off x="7782401" y="1907381"/>
            <a:ext cx="1780223" cy="3043238"/>
          </a:xfrm>
          <a:prstGeom prst="rect">
            <a:avLst/>
          </a:prstGeom>
        </p:spPr>
      </p:pic>
      <p:pic>
        <p:nvPicPr>
          <p:cNvPr id="15" name="图片 14" descr="bbd3c5a3e31c33f60fe8501188d69ca6"/>
          <p:cNvPicPr>
            <a:picLocks noChangeAspect="1"/>
          </p:cNvPicPr>
          <p:nvPr/>
        </p:nvPicPr>
        <p:blipFill>
          <a:blip r:embed="rId3"/>
          <a:stretch>
            <a:fillRect/>
          </a:stretch>
        </p:blipFill>
        <p:spPr>
          <a:xfrm flipH="1">
            <a:off x="-418624" y="1726406"/>
            <a:ext cx="1780223" cy="3043238"/>
          </a:xfrm>
          <a:prstGeom prst="rect">
            <a:avLst/>
          </a:prstGeom>
        </p:spPr>
      </p:pic>
      <p:pic>
        <p:nvPicPr>
          <p:cNvPr id="5" name="图片 4" descr="76e4c343042908735b3dc434af46a859"/>
          <p:cNvPicPr>
            <a:picLocks noChangeAspect="1"/>
          </p:cNvPicPr>
          <p:nvPr/>
        </p:nvPicPr>
        <p:blipFill>
          <a:blip r:embed="rId4"/>
          <a:stretch>
            <a:fillRect/>
          </a:stretch>
        </p:blipFill>
        <p:spPr>
          <a:xfrm>
            <a:off x="1361599" y="1486472"/>
            <a:ext cx="1031558" cy="1132046"/>
          </a:xfrm>
          <a:prstGeom prst="rect">
            <a:avLst/>
          </a:prstGeom>
        </p:spPr>
      </p:pic>
      <p:pic>
        <p:nvPicPr>
          <p:cNvPr id="6" name="图片 5" descr="76e4c343042908735b3dc434af46a859"/>
          <p:cNvPicPr>
            <a:picLocks noChangeAspect="1"/>
          </p:cNvPicPr>
          <p:nvPr/>
        </p:nvPicPr>
        <p:blipFill>
          <a:blip r:embed="rId4"/>
          <a:stretch>
            <a:fillRect/>
          </a:stretch>
        </p:blipFill>
        <p:spPr>
          <a:xfrm>
            <a:off x="6836188" y="1341358"/>
            <a:ext cx="1031558" cy="1132046"/>
          </a:xfrm>
          <a:prstGeom prst="rect">
            <a:avLst/>
          </a:prstGeom>
        </p:spPr>
      </p:pic>
      <p:sp>
        <p:nvSpPr>
          <p:cNvPr id="17" name="TextBox 16"/>
          <p:cNvSpPr txBox="1"/>
          <p:nvPr/>
        </p:nvSpPr>
        <p:spPr>
          <a:xfrm>
            <a:off x="1236061" y="2458972"/>
            <a:ext cx="6631686" cy="1654748"/>
          </a:xfrm>
          <a:prstGeom prst="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defTabSz="685800">
              <a:lnSpc>
                <a:spcPct val="150000"/>
              </a:lnSpc>
            </a:pPr>
            <a:r>
              <a:rPr lang="en-US" sz="3600" b="1" dirty="0">
                <a:solidFill>
                  <a:srgbClr val="002060"/>
                </a:solidFill>
                <a:latin typeface="Times New Roman" panose="02020603050405020304" pitchFamily="18" charset="0"/>
                <a:cs typeface="Times New Roman" panose="02020603050405020304" pitchFamily="18" charset="0"/>
              </a:rPr>
              <a:t>TIẾT </a:t>
            </a:r>
            <a:r>
              <a:rPr lang="en-US" sz="3600" b="1" dirty="0" smtClean="0">
                <a:solidFill>
                  <a:srgbClr val="002060"/>
                </a:solidFill>
                <a:latin typeface="Times New Roman" panose="02020603050405020304" pitchFamily="18" charset="0"/>
                <a:cs typeface="Times New Roman" panose="02020603050405020304" pitchFamily="18" charset="0"/>
              </a:rPr>
              <a:t>3: NHỮNG HẰNG ĐẲNG THỨC ĐÁNG NHỚ</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18" name="Text Box 9"/>
          <p:cNvSpPr txBox="1">
            <a:spLocks noChangeArrowheads="1"/>
          </p:cNvSpPr>
          <p:nvPr/>
        </p:nvSpPr>
        <p:spPr bwMode="auto">
          <a:xfrm>
            <a:off x="4065260" y="473335"/>
            <a:ext cx="1315895" cy="415498"/>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defTabSz="685800">
              <a:spcBef>
                <a:spcPct val="50000"/>
              </a:spcBef>
              <a:defRPr/>
            </a:pPr>
            <a:r>
              <a:rPr lang="en-US" sz="2100" dirty="0">
                <a:solidFill>
                  <a:srgbClr val="FF0000"/>
                </a:solidFill>
                <a:latin typeface="Times New Roman" panose="02020603050405020304" pitchFamily="18" charset="0"/>
                <a:cs typeface="Times New Roman" panose="02020603050405020304" pitchFamily="18" charset="0"/>
              </a:rPr>
              <a:t>TOÁN 8 </a:t>
            </a:r>
            <a:endParaRPr lang="en-US" sz="21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870401"/>
      </p:ext>
    </p:extLst>
  </p:cSld>
  <p:clrMapOvr>
    <a:masterClrMapping/>
  </p:clrMapOvr>
  <p:transition spd="slow" advClick="0" advTm="3000">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ocess 5"/>
          <p:cNvSpPr/>
          <p:nvPr/>
        </p:nvSpPr>
        <p:spPr>
          <a:xfrm>
            <a:off x="5668384" y="1471439"/>
            <a:ext cx="2290760" cy="212176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p:nvPr>
        </p:nvSpPr>
        <p:spPr>
          <a:xfrm>
            <a:off x="770167" y="1194369"/>
            <a:ext cx="4651839" cy="1014620"/>
          </a:xfrm>
        </p:spPr>
        <p:txBody>
          <a:bodyPr>
            <a:normAutofit/>
          </a:bodyPr>
          <a:lstStyle/>
          <a:p>
            <a:pPr algn="l"/>
            <a:r>
              <a:rPr lang="en-US" sz="2600" dirty="0" err="1" smtClean="0"/>
              <a:t>Với</a:t>
            </a:r>
            <a:r>
              <a:rPr lang="en-US" sz="2600" dirty="0" smtClean="0"/>
              <a:t> a, b </a:t>
            </a:r>
            <a:r>
              <a:rPr lang="en-US" sz="2600" dirty="0" err="1" smtClean="0"/>
              <a:t>là</a:t>
            </a:r>
            <a:r>
              <a:rPr lang="en-US" sz="2600" dirty="0" smtClean="0"/>
              <a:t> </a:t>
            </a:r>
            <a:r>
              <a:rPr lang="en-US" sz="2600" dirty="0" err="1" smtClean="0"/>
              <a:t>hai</a:t>
            </a:r>
            <a:r>
              <a:rPr lang="en-US" sz="2600" dirty="0" smtClean="0"/>
              <a:t> </a:t>
            </a:r>
            <a:r>
              <a:rPr lang="en-US" sz="2600" dirty="0" err="1" smtClean="0"/>
              <a:t>số</a:t>
            </a:r>
            <a:r>
              <a:rPr lang="en-US" sz="2600" dirty="0" smtClean="0"/>
              <a:t> </a:t>
            </a:r>
            <a:r>
              <a:rPr lang="en-US" sz="2600" dirty="0" err="1" smtClean="0"/>
              <a:t>bất</a:t>
            </a:r>
            <a:r>
              <a:rPr lang="en-US" sz="2600" dirty="0" smtClean="0"/>
              <a:t> </a:t>
            </a:r>
            <a:r>
              <a:rPr lang="en-US" sz="2600" dirty="0" err="1" smtClean="0"/>
              <a:t>kì</a:t>
            </a:r>
            <a:r>
              <a:rPr lang="en-US" sz="2600" dirty="0" smtClean="0"/>
              <a:t>, </a:t>
            </a:r>
            <a:br>
              <a:rPr lang="en-US" sz="2600" dirty="0" smtClean="0"/>
            </a:br>
            <a:r>
              <a:rPr lang="en-US" sz="2600" dirty="0" err="1" smtClean="0"/>
              <a:t>thực</a:t>
            </a:r>
            <a:r>
              <a:rPr lang="en-US" sz="2600" dirty="0" smtClean="0"/>
              <a:t> </a:t>
            </a:r>
            <a:r>
              <a:rPr lang="en-US" sz="2600" dirty="0" err="1" smtClean="0"/>
              <a:t>hiện</a:t>
            </a:r>
            <a:r>
              <a:rPr lang="en-US" sz="2600" dirty="0" smtClean="0"/>
              <a:t> </a:t>
            </a:r>
            <a:r>
              <a:rPr lang="en-US" sz="2600" dirty="0" err="1" smtClean="0"/>
              <a:t>phép</a:t>
            </a:r>
            <a:r>
              <a:rPr lang="en-US" sz="2600" dirty="0" smtClean="0"/>
              <a:t> </a:t>
            </a:r>
            <a:r>
              <a:rPr lang="en-US" sz="2600" dirty="0" err="1" smtClean="0"/>
              <a:t>tính</a:t>
            </a:r>
            <a:r>
              <a:rPr lang="en-US" sz="2600" dirty="0"/>
              <a:t> </a:t>
            </a:r>
            <a:r>
              <a:rPr lang="en-US" sz="2600" dirty="0" smtClean="0"/>
              <a:t>(</a:t>
            </a:r>
            <a:r>
              <a:rPr lang="en-US" sz="2600" dirty="0" err="1" smtClean="0"/>
              <a:t>a+b</a:t>
            </a:r>
            <a:r>
              <a:rPr lang="en-US" sz="2600" dirty="0" smtClean="0"/>
              <a:t>)(</a:t>
            </a:r>
            <a:r>
              <a:rPr lang="en-US" sz="2600" dirty="0" err="1" smtClean="0"/>
              <a:t>a+b</a:t>
            </a:r>
            <a:r>
              <a:rPr lang="en-US" sz="2600" dirty="0" smtClean="0"/>
              <a:t>).</a:t>
            </a:r>
            <a:endParaRPr lang="en-US" sz="2600" dirty="0"/>
          </a:p>
        </p:txBody>
      </p:sp>
      <p:sp>
        <p:nvSpPr>
          <p:cNvPr id="8" name="Subtitle 2"/>
          <p:cNvSpPr>
            <a:spLocks noGrp="1"/>
          </p:cNvSpPr>
          <p:nvPr>
            <p:ph type="subTitle" idx="1"/>
          </p:nvPr>
        </p:nvSpPr>
        <p:spPr>
          <a:xfrm>
            <a:off x="-489397" y="816671"/>
            <a:ext cx="5679583" cy="523814"/>
          </a:xfrm>
        </p:spPr>
        <p:txBody>
          <a:bodyPr>
            <a:normAutofit fontScale="92500" lnSpcReduction="10000"/>
          </a:bodyPr>
          <a:lstStyle/>
          <a:p>
            <a:r>
              <a:rPr lang="en-US" sz="3200" b="1" u="sng" dirty="0" smtClean="0">
                <a:solidFill>
                  <a:srgbClr val="002060"/>
                </a:solidFill>
                <a:latin typeface="Times New Roman" panose="02020603050405020304" pitchFamily="18" charset="0"/>
                <a:cs typeface="Times New Roman" panose="02020603050405020304" pitchFamily="18" charset="0"/>
              </a:rPr>
              <a:t>I. </a:t>
            </a:r>
            <a:r>
              <a:rPr lang="en-US" sz="3200" b="1" u="sng" dirty="0" err="1" smtClean="0">
                <a:solidFill>
                  <a:srgbClr val="002060"/>
                </a:solidFill>
                <a:latin typeface="Times New Roman" panose="02020603050405020304" pitchFamily="18" charset="0"/>
                <a:cs typeface="Times New Roman" panose="02020603050405020304" pitchFamily="18" charset="0"/>
              </a:rPr>
              <a:t>Bình</a:t>
            </a:r>
            <a:r>
              <a:rPr lang="en-US" sz="3200" b="1" u="sng" dirty="0" smtClean="0">
                <a:solidFill>
                  <a:srgbClr val="002060"/>
                </a:solidFill>
                <a:latin typeface="Times New Roman" panose="02020603050405020304" pitchFamily="18" charset="0"/>
                <a:cs typeface="Times New Roman" panose="02020603050405020304" pitchFamily="18" charset="0"/>
              </a:rPr>
              <a:t> </a:t>
            </a:r>
            <a:r>
              <a:rPr lang="en-US" sz="3200" b="1" u="sng" dirty="0" err="1" smtClean="0">
                <a:solidFill>
                  <a:srgbClr val="002060"/>
                </a:solidFill>
                <a:latin typeface="Times New Roman" panose="02020603050405020304" pitchFamily="18" charset="0"/>
                <a:cs typeface="Times New Roman" panose="02020603050405020304" pitchFamily="18" charset="0"/>
              </a:rPr>
              <a:t>phương</a:t>
            </a:r>
            <a:r>
              <a:rPr lang="en-US" sz="3200" b="1" u="sng" dirty="0" smtClean="0">
                <a:solidFill>
                  <a:srgbClr val="002060"/>
                </a:solidFill>
                <a:latin typeface="Times New Roman" panose="02020603050405020304" pitchFamily="18" charset="0"/>
                <a:cs typeface="Times New Roman" panose="02020603050405020304" pitchFamily="18" charset="0"/>
              </a:rPr>
              <a:t> </a:t>
            </a:r>
            <a:r>
              <a:rPr lang="en-US" sz="3200" b="1" u="sng" dirty="0" err="1" smtClean="0">
                <a:solidFill>
                  <a:srgbClr val="002060"/>
                </a:solidFill>
                <a:latin typeface="Times New Roman" panose="02020603050405020304" pitchFamily="18" charset="0"/>
                <a:cs typeface="Times New Roman" panose="02020603050405020304" pitchFamily="18" charset="0"/>
              </a:rPr>
              <a:t>một</a:t>
            </a:r>
            <a:r>
              <a:rPr lang="en-US" sz="3200" b="1" u="sng" dirty="0" smtClean="0">
                <a:solidFill>
                  <a:srgbClr val="002060"/>
                </a:solidFill>
                <a:latin typeface="Times New Roman" panose="02020603050405020304" pitchFamily="18" charset="0"/>
                <a:cs typeface="Times New Roman" panose="02020603050405020304" pitchFamily="18" charset="0"/>
              </a:rPr>
              <a:t> </a:t>
            </a:r>
            <a:r>
              <a:rPr lang="en-US" sz="3200" b="1" u="sng" dirty="0" err="1" smtClean="0">
                <a:solidFill>
                  <a:srgbClr val="002060"/>
                </a:solidFill>
                <a:latin typeface="Times New Roman" panose="02020603050405020304" pitchFamily="18" charset="0"/>
                <a:cs typeface="Times New Roman" panose="02020603050405020304" pitchFamily="18" charset="0"/>
              </a:rPr>
              <a:t>tổng</a:t>
            </a:r>
            <a:r>
              <a:rPr lang="en-US" sz="3200" b="1" u="sng" dirty="0" smtClean="0">
                <a:solidFill>
                  <a:srgbClr val="002060"/>
                </a:solidFill>
                <a:latin typeface="Times New Roman" panose="02020603050405020304" pitchFamily="18" charset="0"/>
                <a:cs typeface="Times New Roman" panose="02020603050405020304" pitchFamily="18" charset="0"/>
              </a:rPr>
              <a:t>:</a:t>
            </a:r>
            <a:endParaRPr lang="en-US" sz="3200" b="1" u="sng" dirty="0">
              <a:solidFill>
                <a:srgbClr val="00206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41479" y="104863"/>
            <a:ext cx="9501809" cy="646331"/>
          </a:xfrm>
          <a:prstGeom prst="rect">
            <a:avLst/>
          </a:prstGeom>
          <a:noFill/>
        </p:spPr>
        <p:txBody>
          <a:bodyPr wrap="square" lIns="91440" tIns="45720" rIns="91440" bIns="45720">
            <a:spAutoFit/>
          </a:bodyPr>
          <a:lstStyle/>
          <a:p>
            <a:pPr algn="ctr"/>
            <a:r>
              <a:rPr lang="en-US" sz="3500" b="1" dirty="0" smtClean="0">
                <a:ln w="6600">
                  <a:solidFill>
                    <a:srgbClr val="ED7D31"/>
                  </a:solidFill>
                  <a:prstDash val="solid"/>
                </a:ln>
                <a:solidFill>
                  <a:srgbClr val="FF0000"/>
                </a:solidFill>
                <a:effectLst>
                  <a:outerShdw dist="38100" dir="2700000" algn="tl" rotWithShape="0">
                    <a:srgbClr val="ED7D31"/>
                  </a:outerShdw>
                </a:effectLst>
              </a:rPr>
              <a:t>NHỮNG HẰNG ĐẲNG THỨC ĐÁNG NHỚ </a:t>
            </a:r>
            <a:endParaRPr lang="en-US" sz="3500" b="1" dirty="0">
              <a:ln w="6600">
                <a:solidFill>
                  <a:srgbClr val="ED7D31"/>
                </a:solidFill>
                <a:prstDash val="solid"/>
              </a:ln>
              <a:solidFill>
                <a:srgbClr val="FF0000"/>
              </a:solidFill>
              <a:effectLst>
                <a:outerShdw dist="38100" dir="2700000" algn="tl" rotWithShape="0">
                  <a:srgbClr val="ED7D31"/>
                </a:outerShdw>
              </a:effectLst>
            </a:endParaRPr>
          </a:p>
        </p:txBody>
      </p:sp>
      <p:sp>
        <p:nvSpPr>
          <p:cNvPr id="10" name="Folded Corner 9"/>
          <p:cNvSpPr/>
          <p:nvPr/>
        </p:nvSpPr>
        <p:spPr>
          <a:xfrm>
            <a:off x="253332" y="1405962"/>
            <a:ext cx="516835" cy="397325"/>
          </a:xfrm>
          <a:prstGeom prst="foldedCorner">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?1</a:t>
            </a:r>
            <a:endParaRPr lang="en-US" sz="2400" b="1" dirty="0">
              <a:solidFill>
                <a:srgbClr val="002060"/>
              </a:solidFill>
            </a:endParaRPr>
          </a:p>
        </p:txBody>
      </p:sp>
      <mc:AlternateContent xmlns:mc="http://schemas.openxmlformats.org/markup-compatibility/2006">
        <mc:Choice xmlns:a14="http://schemas.microsoft.com/office/drawing/2010/main" Requires="a14">
          <p:sp>
            <p:nvSpPr>
              <p:cNvPr id="11" name="Rectangle 10"/>
              <p:cNvSpPr/>
              <p:nvPr/>
            </p:nvSpPr>
            <p:spPr>
              <a:xfrm>
                <a:off x="5668384" y="1471439"/>
                <a:ext cx="2290760" cy="212176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rgbClr val="002060"/>
                  </a:solidFill>
                </a:endParaRPr>
              </a:p>
              <a:p>
                <a:pPr algn="ctr"/>
                <a:r>
                  <a:rPr lang="en-US" sz="2000" dirty="0">
                    <a:solidFill>
                      <a:srgbClr val="002060"/>
                    </a:solidFill>
                  </a:rPr>
                  <a:t> </a:t>
                </a:r>
                <a:r>
                  <a:rPr lang="en-US" sz="2000" dirty="0" smtClean="0">
                    <a:solidFill>
                      <a:srgbClr val="002060"/>
                    </a:solidFill>
                  </a:rPr>
                  <a:t>   </a:t>
                </a:r>
              </a:p>
              <a:p>
                <a:pPr algn="ctr"/>
                <a:r>
                  <a:rPr lang="en-US" sz="2000" dirty="0">
                    <a:solidFill>
                      <a:srgbClr val="002060"/>
                    </a:solidFill>
                  </a:rPr>
                  <a:t> </a:t>
                </a:r>
                <a:r>
                  <a:rPr lang="en-US" sz="2000" dirty="0" smtClean="0">
                    <a:solidFill>
                      <a:srgbClr val="002060"/>
                    </a:solidFill>
                  </a:rPr>
                  <a:t>     </a:t>
                </a:r>
                <a14:m>
                  <m:oMath xmlns:m="http://schemas.openxmlformats.org/officeDocument/2006/math">
                    <m:sSup>
                      <m:sSupPr>
                        <m:ctrlPr>
                          <a:rPr lang="en-US" sz="2000" i="1" smtClean="0">
                            <a:solidFill>
                              <a:srgbClr val="002060"/>
                            </a:solidFill>
                            <a:latin typeface="Cambria Math" panose="02040503050406030204" pitchFamily="18" charset="0"/>
                          </a:rPr>
                        </m:ctrlPr>
                      </m:sSupPr>
                      <m:e>
                        <m:r>
                          <a:rPr lang="en-US" sz="2000" i="1" smtClean="0">
                            <a:solidFill>
                              <a:srgbClr val="002060"/>
                            </a:solidFill>
                            <a:latin typeface="Cambria Math" panose="02040503050406030204" pitchFamily="18" charset="0"/>
                          </a:rPr>
                          <m:t>𝑏</m:t>
                        </m:r>
                      </m:e>
                      <m:sup>
                        <m:r>
                          <a:rPr lang="en-US" sz="2000" i="1" smtClean="0">
                            <a:solidFill>
                              <a:srgbClr val="002060"/>
                            </a:solidFill>
                            <a:latin typeface="Cambria Math" panose="02040503050406030204" pitchFamily="18" charset="0"/>
                          </a:rPr>
                          <m:t>2</m:t>
                        </m:r>
                      </m:sup>
                    </m:sSup>
                  </m:oMath>
                </a14:m>
                <a:endParaRPr lang="en-US" sz="2000" dirty="0">
                  <a:solidFill>
                    <a:srgbClr val="002060"/>
                  </a:solidFill>
                </a:endParaRPr>
              </a:p>
            </p:txBody>
          </p:sp>
        </mc:Choice>
        <mc:Fallback>
          <p:sp>
            <p:nvSpPr>
              <p:cNvPr id="11" name="Rectangle 10"/>
              <p:cNvSpPr>
                <a:spLocks noRot="1" noChangeAspect="1" noMove="1" noResize="1" noEditPoints="1" noAdjustHandles="1" noChangeArrowheads="1" noChangeShapeType="1" noTextEdit="1"/>
              </p:cNvSpPr>
              <p:nvPr/>
            </p:nvSpPr>
            <p:spPr>
              <a:xfrm>
                <a:off x="5668384" y="1471439"/>
                <a:ext cx="2290760" cy="212176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Flowchart: Process 11"/>
              <p:cNvSpPr/>
              <p:nvPr/>
            </p:nvSpPr>
            <p:spPr>
              <a:xfrm>
                <a:off x="5668385" y="1471439"/>
                <a:ext cx="732415" cy="737550"/>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000" i="1" smtClean="0">
                              <a:solidFill>
                                <a:srgbClr val="002060"/>
                              </a:solidFill>
                              <a:latin typeface="Cambria Math" panose="02040503050406030204" pitchFamily="18" charset="0"/>
                            </a:rPr>
                          </m:ctrlPr>
                        </m:sSupPr>
                        <m:e>
                          <m:r>
                            <a:rPr lang="en-US" sz="2000" i="1" smtClean="0">
                              <a:solidFill>
                                <a:srgbClr val="002060"/>
                              </a:solidFill>
                              <a:latin typeface="Cambria Math" panose="02040503050406030204" pitchFamily="18" charset="0"/>
                            </a:rPr>
                            <m:t>𝑎</m:t>
                          </m:r>
                        </m:e>
                        <m:sup>
                          <m:r>
                            <a:rPr lang="en-US" sz="2000" i="1" smtClean="0">
                              <a:solidFill>
                                <a:srgbClr val="002060"/>
                              </a:solidFill>
                              <a:latin typeface="Cambria Math" panose="02040503050406030204" pitchFamily="18" charset="0"/>
                            </a:rPr>
                            <m:t>2</m:t>
                          </m:r>
                        </m:sup>
                      </m:sSup>
                    </m:oMath>
                  </m:oMathPara>
                </a14:m>
                <a:endParaRPr lang="en-US" sz="2000" dirty="0">
                  <a:solidFill>
                    <a:srgbClr val="002060"/>
                  </a:solidFill>
                </a:endParaRPr>
              </a:p>
            </p:txBody>
          </p:sp>
        </mc:Choice>
        <mc:Fallback>
          <p:sp>
            <p:nvSpPr>
              <p:cNvPr id="12" name="Flowchart: Process 11"/>
              <p:cNvSpPr>
                <a:spLocks noRot="1" noChangeAspect="1" noMove="1" noResize="1" noEditPoints="1" noAdjustHandles="1" noChangeArrowheads="1" noChangeShapeType="1" noTextEdit="1"/>
              </p:cNvSpPr>
              <p:nvPr/>
            </p:nvSpPr>
            <p:spPr>
              <a:xfrm>
                <a:off x="5668385" y="1471439"/>
                <a:ext cx="732415" cy="737550"/>
              </a:xfrm>
              <a:prstGeom prst="flowChartProcess">
                <a:avLst/>
              </a:prstGeom>
              <a:blipFill>
                <a:blip r:embed="rId3"/>
                <a:stretch>
                  <a:fillRect/>
                </a:stretch>
              </a:blipFill>
            </p:spPr>
            <p:txBody>
              <a:bodyPr/>
              <a:lstStyle/>
              <a:p>
                <a:r>
                  <a:rPr lang="en-US">
                    <a:noFill/>
                  </a:rPr>
                  <a:t> </a:t>
                </a:r>
              </a:p>
            </p:txBody>
          </p:sp>
        </mc:Fallback>
      </mc:AlternateContent>
      <p:sp>
        <p:nvSpPr>
          <p:cNvPr id="13" name="Flowchart: Process 12"/>
          <p:cNvSpPr/>
          <p:nvPr/>
        </p:nvSpPr>
        <p:spPr>
          <a:xfrm>
            <a:off x="6400799" y="1471439"/>
            <a:ext cx="1558345" cy="737550"/>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latin typeface="Cambria Math" panose="02040503050406030204" pitchFamily="18" charset="0"/>
                <a:ea typeface="Cambria Math" panose="02040503050406030204" pitchFamily="18" charset="0"/>
              </a:rPr>
              <a:t>ab</a:t>
            </a:r>
            <a:endParaRPr lang="en-US" sz="2000" dirty="0">
              <a:solidFill>
                <a:srgbClr val="002060"/>
              </a:solidFill>
              <a:latin typeface="Cambria Math" panose="02040503050406030204" pitchFamily="18" charset="0"/>
              <a:ea typeface="Cambria Math" panose="02040503050406030204" pitchFamily="18" charset="0"/>
            </a:endParaRPr>
          </a:p>
        </p:txBody>
      </p:sp>
      <p:sp>
        <p:nvSpPr>
          <p:cNvPr id="14" name="Flowchart: Process 13"/>
          <p:cNvSpPr/>
          <p:nvPr/>
        </p:nvSpPr>
        <p:spPr>
          <a:xfrm>
            <a:off x="5668385" y="2208989"/>
            <a:ext cx="732414" cy="1384217"/>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latin typeface="Cambria Math" panose="02040503050406030204" pitchFamily="18" charset="0"/>
                <a:ea typeface="Cambria Math" panose="02040503050406030204" pitchFamily="18" charset="0"/>
              </a:rPr>
              <a:t>ab</a:t>
            </a:r>
            <a:endParaRPr lang="en-US" sz="2000" dirty="0">
              <a:solidFill>
                <a:srgbClr val="002060"/>
              </a:solidFill>
              <a:latin typeface="Cambria Math" panose="02040503050406030204" pitchFamily="18" charset="0"/>
              <a:ea typeface="Cambria Math" panose="02040503050406030204" pitchFamily="18" charset="0"/>
            </a:endParaRPr>
          </a:p>
        </p:txBody>
      </p:sp>
      <p:sp>
        <p:nvSpPr>
          <p:cNvPr id="15" name="TextBox 14"/>
          <p:cNvSpPr txBox="1"/>
          <p:nvPr/>
        </p:nvSpPr>
        <p:spPr>
          <a:xfrm>
            <a:off x="5840570" y="1049493"/>
            <a:ext cx="347729" cy="461665"/>
          </a:xfrm>
          <a:prstGeom prst="rect">
            <a:avLst/>
          </a:prstGeom>
          <a:noFill/>
        </p:spPr>
        <p:txBody>
          <a:bodyPr wrap="square" rtlCol="0">
            <a:spAutoFit/>
          </a:bodyPr>
          <a:lstStyle/>
          <a:p>
            <a:r>
              <a:rPr lang="en-US" sz="2400" dirty="0" smtClean="0">
                <a:solidFill>
                  <a:prstClr val="black"/>
                </a:solidFill>
              </a:rPr>
              <a:t>a</a:t>
            </a:r>
            <a:endParaRPr lang="en-US" sz="2400" dirty="0">
              <a:solidFill>
                <a:prstClr val="black"/>
              </a:solidFill>
            </a:endParaRPr>
          </a:p>
        </p:txBody>
      </p:sp>
      <p:sp>
        <p:nvSpPr>
          <p:cNvPr id="16" name="TextBox 15"/>
          <p:cNvSpPr txBox="1"/>
          <p:nvPr/>
        </p:nvSpPr>
        <p:spPr>
          <a:xfrm>
            <a:off x="7051184" y="1009774"/>
            <a:ext cx="386366" cy="461665"/>
          </a:xfrm>
          <a:prstGeom prst="rect">
            <a:avLst/>
          </a:prstGeom>
          <a:noFill/>
        </p:spPr>
        <p:txBody>
          <a:bodyPr wrap="square" rtlCol="0">
            <a:spAutoFit/>
          </a:bodyPr>
          <a:lstStyle/>
          <a:p>
            <a:r>
              <a:rPr lang="en-US" sz="2400" dirty="0" smtClean="0">
                <a:solidFill>
                  <a:prstClr val="black"/>
                </a:solidFill>
              </a:rPr>
              <a:t>b</a:t>
            </a:r>
            <a:endParaRPr lang="en-US" sz="2400" dirty="0">
              <a:solidFill>
                <a:prstClr val="black"/>
              </a:solidFill>
            </a:endParaRPr>
          </a:p>
        </p:txBody>
      </p:sp>
      <p:sp>
        <p:nvSpPr>
          <p:cNvPr id="17" name="TextBox 16"/>
          <p:cNvSpPr txBox="1"/>
          <p:nvPr/>
        </p:nvSpPr>
        <p:spPr>
          <a:xfrm>
            <a:off x="5313375" y="1618034"/>
            <a:ext cx="463641" cy="461665"/>
          </a:xfrm>
          <a:prstGeom prst="rect">
            <a:avLst/>
          </a:prstGeom>
          <a:noFill/>
        </p:spPr>
        <p:txBody>
          <a:bodyPr wrap="square" rtlCol="0">
            <a:spAutoFit/>
          </a:bodyPr>
          <a:lstStyle/>
          <a:p>
            <a:r>
              <a:rPr lang="en-US" sz="2400" dirty="0" smtClean="0">
                <a:solidFill>
                  <a:prstClr val="black"/>
                </a:solidFill>
              </a:rPr>
              <a:t>a</a:t>
            </a:r>
            <a:endParaRPr lang="en-US" sz="2400" dirty="0">
              <a:solidFill>
                <a:prstClr val="black"/>
              </a:solidFill>
            </a:endParaRPr>
          </a:p>
        </p:txBody>
      </p:sp>
      <p:sp>
        <p:nvSpPr>
          <p:cNvPr id="18" name="TextBox 17"/>
          <p:cNvSpPr txBox="1"/>
          <p:nvPr/>
        </p:nvSpPr>
        <p:spPr>
          <a:xfrm>
            <a:off x="5300498" y="2630935"/>
            <a:ext cx="476518" cy="461665"/>
          </a:xfrm>
          <a:prstGeom prst="rect">
            <a:avLst/>
          </a:prstGeom>
          <a:noFill/>
        </p:spPr>
        <p:txBody>
          <a:bodyPr wrap="square" rtlCol="0">
            <a:spAutoFit/>
          </a:bodyPr>
          <a:lstStyle/>
          <a:p>
            <a:r>
              <a:rPr lang="en-US" sz="2400" dirty="0" smtClean="0">
                <a:solidFill>
                  <a:prstClr val="black"/>
                </a:solidFill>
              </a:rPr>
              <a:t>b</a:t>
            </a:r>
            <a:endParaRPr lang="en-US" sz="2400" dirty="0">
              <a:solidFill>
                <a:prstClr val="black"/>
              </a:solidFill>
            </a:endParaRPr>
          </a:p>
        </p:txBody>
      </p:sp>
      <mc:AlternateContent xmlns:mc="http://schemas.openxmlformats.org/markup-compatibility/2006">
        <mc:Choice xmlns:a14="http://schemas.microsoft.com/office/drawing/2010/main" Requires="a14">
          <p:sp>
            <p:nvSpPr>
              <p:cNvPr id="19" name="TextBox 18"/>
              <p:cNvSpPr txBox="1"/>
              <p:nvPr/>
            </p:nvSpPr>
            <p:spPr>
              <a:xfrm>
                <a:off x="241244" y="2603211"/>
                <a:ext cx="4948942" cy="430887"/>
              </a:xfrm>
              <a:prstGeom prst="rect">
                <a:avLst/>
              </a:prstGeom>
              <a:noFill/>
            </p:spPr>
            <p:txBody>
              <a:bodyPr wrap="square" rtlCol="0">
                <a:spAutoFit/>
              </a:bodyPr>
              <a:lstStyle/>
              <a:p>
                <a:r>
                  <a:rPr lang="en-US" sz="2200" dirty="0" smtClean="0">
                    <a:solidFill>
                      <a:prstClr val="black"/>
                    </a:solidFill>
                    <a:latin typeface="Cambria Math" panose="02040503050406030204" pitchFamily="18" charset="0"/>
                    <a:ea typeface="Cambria Math" panose="02040503050406030204" pitchFamily="18" charset="0"/>
                  </a:rPr>
                  <a:t>Ta </a:t>
                </a:r>
                <a:r>
                  <a:rPr lang="en-US" sz="2200" dirty="0" err="1" smtClean="0">
                    <a:solidFill>
                      <a:prstClr val="black"/>
                    </a:solidFill>
                    <a:latin typeface="Cambria Math" panose="02040503050406030204" pitchFamily="18" charset="0"/>
                    <a:ea typeface="Cambria Math" panose="02040503050406030204" pitchFamily="18" charset="0"/>
                  </a:rPr>
                  <a:t>có</a:t>
                </a:r>
                <a:r>
                  <a:rPr lang="en-US" sz="2200" dirty="0" smtClean="0">
                    <a:solidFill>
                      <a:prstClr val="black"/>
                    </a:solidFill>
                    <a:latin typeface="Cambria Math" panose="02040503050406030204" pitchFamily="18" charset="0"/>
                    <a:ea typeface="Cambria Math" panose="02040503050406030204" pitchFamily="18" charset="0"/>
                  </a:rPr>
                  <a:t>: (</a:t>
                </a:r>
                <a:r>
                  <a:rPr lang="en-US" sz="2200" dirty="0" err="1" smtClean="0">
                    <a:solidFill>
                      <a:prstClr val="black"/>
                    </a:solidFill>
                    <a:latin typeface="Cambria Math" panose="02040503050406030204" pitchFamily="18" charset="0"/>
                    <a:ea typeface="Cambria Math" panose="02040503050406030204" pitchFamily="18" charset="0"/>
                  </a:rPr>
                  <a:t>a+b</a:t>
                </a:r>
                <a:r>
                  <a:rPr lang="en-US" sz="2200" dirty="0" smtClean="0">
                    <a:solidFill>
                      <a:prstClr val="black"/>
                    </a:solidFill>
                    <a:latin typeface="Cambria Math" panose="02040503050406030204" pitchFamily="18" charset="0"/>
                    <a:ea typeface="Cambria Math" panose="02040503050406030204" pitchFamily="18" charset="0"/>
                  </a:rPr>
                  <a:t>)(</a:t>
                </a:r>
                <a:r>
                  <a:rPr lang="en-US" sz="2200" dirty="0" err="1" smtClean="0">
                    <a:solidFill>
                      <a:prstClr val="black"/>
                    </a:solidFill>
                    <a:latin typeface="Cambria Math" panose="02040503050406030204" pitchFamily="18" charset="0"/>
                    <a:ea typeface="Cambria Math" panose="02040503050406030204" pitchFamily="18" charset="0"/>
                  </a:rPr>
                  <a:t>a+b</a:t>
                </a:r>
                <a:r>
                  <a:rPr lang="en-US" sz="2200" dirty="0" smtClean="0">
                    <a:solidFill>
                      <a:prstClr val="black"/>
                    </a:solidFill>
                    <a:latin typeface="Cambria Math" panose="02040503050406030204" pitchFamily="18" charset="0"/>
                    <a:ea typeface="Cambria Math" panose="02040503050406030204" pitchFamily="18" charset="0"/>
                  </a:rPr>
                  <a:t>)= </a:t>
                </a:r>
                <a14:m>
                  <m:oMath xmlns:m="http://schemas.openxmlformats.org/officeDocument/2006/math">
                    <m:sSup>
                      <m:sSupPr>
                        <m:ctrlPr>
                          <a:rPr lang="en-US" sz="2200" i="1" smtClean="0">
                            <a:solidFill>
                              <a:prstClr val="black"/>
                            </a:solidFill>
                            <a:latin typeface="Cambria Math" panose="02040503050406030204" pitchFamily="18" charset="0"/>
                            <a:ea typeface="Cambria Math" panose="02040503050406030204" pitchFamily="18" charset="0"/>
                          </a:rPr>
                        </m:ctrlPr>
                      </m:sSupPr>
                      <m:e>
                        <m:r>
                          <a:rPr lang="en-US" sz="2200" i="1" smtClean="0">
                            <a:solidFill>
                              <a:prstClr val="black"/>
                            </a:solidFill>
                            <a:latin typeface="Cambria Math" panose="02040503050406030204" pitchFamily="18" charset="0"/>
                            <a:ea typeface="Cambria Math" panose="02040503050406030204" pitchFamily="18" charset="0"/>
                          </a:rPr>
                          <m:t>𝑎</m:t>
                        </m:r>
                      </m:e>
                      <m:sup>
                        <m:r>
                          <a:rPr lang="en-US" sz="2200" i="1" smtClean="0">
                            <a:solidFill>
                              <a:prstClr val="black"/>
                            </a:solidFill>
                            <a:latin typeface="Cambria Math" panose="02040503050406030204" pitchFamily="18" charset="0"/>
                            <a:ea typeface="Cambria Math" panose="02040503050406030204" pitchFamily="18" charset="0"/>
                          </a:rPr>
                          <m:t>2</m:t>
                        </m:r>
                      </m:sup>
                    </m:sSup>
                    <m:r>
                      <a:rPr lang="en-US" sz="2200" smtClean="0">
                        <a:solidFill>
                          <a:prstClr val="black"/>
                        </a:solidFill>
                        <a:latin typeface="Cambria Math" panose="02040503050406030204" pitchFamily="18" charset="0"/>
                        <a:ea typeface="Cambria Math" panose="02040503050406030204" pitchFamily="18" charset="0"/>
                      </a:rPr>
                      <m:t>+</m:t>
                    </m:r>
                    <m:r>
                      <m:rPr>
                        <m:sty m:val="p"/>
                      </m:rPr>
                      <a:rPr lang="en-US" sz="2200" smtClean="0">
                        <a:solidFill>
                          <a:prstClr val="black"/>
                        </a:solidFill>
                        <a:latin typeface="Cambria Math" panose="02040503050406030204" pitchFamily="18" charset="0"/>
                        <a:ea typeface="Cambria Math" panose="02040503050406030204" pitchFamily="18" charset="0"/>
                      </a:rPr>
                      <m:t>ab</m:t>
                    </m:r>
                    <m:r>
                      <a:rPr lang="en-US" sz="2200" smtClean="0">
                        <a:solidFill>
                          <a:prstClr val="black"/>
                        </a:solidFill>
                        <a:latin typeface="Cambria Math" panose="02040503050406030204" pitchFamily="18" charset="0"/>
                        <a:ea typeface="Cambria Math" panose="02040503050406030204" pitchFamily="18" charset="0"/>
                      </a:rPr>
                      <m:t>+</m:t>
                    </m:r>
                    <m:r>
                      <m:rPr>
                        <m:sty m:val="p"/>
                      </m:rPr>
                      <a:rPr lang="en-US" sz="2200" smtClean="0">
                        <a:solidFill>
                          <a:prstClr val="black"/>
                        </a:solidFill>
                        <a:latin typeface="Cambria Math" panose="02040503050406030204" pitchFamily="18" charset="0"/>
                        <a:ea typeface="Cambria Math" panose="02040503050406030204" pitchFamily="18" charset="0"/>
                      </a:rPr>
                      <m:t>ba</m:t>
                    </m:r>
                    <m:r>
                      <a:rPr lang="en-US" sz="2200" smtClean="0">
                        <a:solidFill>
                          <a:prstClr val="black"/>
                        </a:solidFill>
                        <a:latin typeface="Cambria Math" panose="02040503050406030204" pitchFamily="18" charset="0"/>
                        <a:ea typeface="Cambria Math" panose="02040503050406030204" pitchFamily="18" charset="0"/>
                      </a:rPr>
                      <m:t>+</m:t>
                    </m:r>
                  </m:oMath>
                </a14:m>
                <a:r>
                  <a:rPr lang="en-US" sz="2200" dirty="0" smtClean="0">
                    <a:solidFill>
                      <a:prstClr val="black"/>
                    </a:solidFill>
                    <a:latin typeface="Cambria Math" panose="02040503050406030204" pitchFamily="18" charset="0"/>
                    <a:ea typeface="Cambria Math" panose="02040503050406030204" pitchFamily="18" charset="0"/>
                  </a:rPr>
                  <a:t> </a:t>
                </a:r>
                <a14:m>
                  <m:oMath xmlns:m="http://schemas.openxmlformats.org/officeDocument/2006/math">
                    <m:sSup>
                      <m:sSupPr>
                        <m:ctrlPr>
                          <a:rPr lang="en-US" sz="2200" i="1" dirty="0" smtClean="0">
                            <a:solidFill>
                              <a:prstClr val="black"/>
                            </a:solidFill>
                            <a:latin typeface="Cambria Math" panose="02040503050406030204" pitchFamily="18" charset="0"/>
                            <a:ea typeface="Cambria Math" panose="02040503050406030204" pitchFamily="18" charset="0"/>
                          </a:rPr>
                        </m:ctrlPr>
                      </m:sSupPr>
                      <m:e>
                        <m:r>
                          <a:rPr lang="en-US" sz="2200" i="1" dirty="0" smtClean="0">
                            <a:solidFill>
                              <a:prstClr val="black"/>
                            </a:solidFill>
                            <a:latin typeface="Cambria Math" panose="02040503050406030204" pitchFamily="18" charset="0"/>
                            <a:ea typeface="Cambria Math" panose="02040503050406030204" pitchFamily="18" charset="0"/>
                          </a:rPr>
                          <m:t>𝑏</m:t>
                        </m:r>
                      </m:e>
                      <m:sup>
                        <m:r>
                          <a:rPr lang="en-US" sz="2200" i="1" dirty="0" smtClean="0">
                            <a:solidFill>
                              <a:prstClr val="black"/>
                            </a:solidFill>
                            <a:latin typeface="Cambria Math" panose="02040503050406030204" pitchFamily="18" charset="0"/>
                            <a:ea typeface="Cambria Math" panose="02040503050406030204" pitchFamily="18" charset="0"/>
                          </a:rPr>
                          <m:t>2</m:t>
                        </m:r>
                      </m:sup>
                    </m:sSup>
                  </m:oMath>
                </a14:m>
                <a:endParaRPr lang="en-US" sz="2200" dirty="0">
                  <a:solidFill>
                    <a:prstClr val="black"/>
                  </a:solidFill>
                  <a:latin typeface="Cambria Math" panose="02040503050406030204" pitchFamily="18" charset="0"/>
                  <a:ea typeface="Cambria Math" panose="02040503050406030204" pitchFamily="18"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241244" y="2603211"/>
                <a:ext cx="4948942" cy="430887"/>
              </a:xfrm>
              <a:prstGeom prst="rect">
                <a:avLst/>
              </a:prstGeom>
              <a:blipFill>
                <a:blip r:embed="rId4"/>
                <a:stretch>
                  <a:fillRect l="-1603" t="-9859" b="-28169"/>
                </a:stretch>
              </a:blipFill>
            </p:spPr>
            <p:txBody>
              <a:bodyPr/>
              <a:lstStyle/>
              <a:p>
                <a:r>
                  <a:rPr lang="en-US">
                    <a:noFill/>
                  </a:rPr>
                  <a:t> </a:t>
                </a:r>
              </a:p>
            </p:txBody>
          </p:sp>
        </mc:Fallback>
      </mc:AlternateContent>
      <p:sp>
        <p:nvSpPr>
          <p:cNvPr id="20" name="TextBox 19"/>
          <p:cNvSpPr txBox="1"/>
          <p:nvPr/>
        </p:nvSpPr>
        <p:spPr>
          <a:xfrm>
            <a:off x="1487510" y="2185396"/>
            <a:ext cx="862884" cy="461665"/>
          </a:xfrm>
          <a:prstGeom prst="rect">
            <a:avLst/>
          </a:prstGeom>
          <a:noFill/>
        </p:spPr>
        <p:txBody>
          <a:bodyPr wrap="square" rtlCol="0">
            <a:spAutoFit/>
          </a:bodyPr>
          <a:lstStyle/>
          <a:p>
            <a:r>
              <a:rPr lang="en-US" sz="2400" u="sng" dirty="0" err="1" smtClean="0">
                <a:solidFill>
                  <a:prstClr val="black"/>
                </a:solidFill>
                <a:latin typeface="Cambria Math" panose="02040503050406030204" pitchFamily="18" charset="0"/>
                <a:ea typeface="Cambria Math" panose="02040503050406030204" pitchFamily="18" charset="0"/>
              </a:rPr>
              <a:t>Giải</a:t>
            </a:r>
            <a:r>
              <a:rPr lang="en-US" sz="2400" u="sng" dirty="0" smtClean="0">
                <a:solidFill>
                  <a:prstClr val="black"/>
                </a:solidFill>
                <a:latin typeface="Cambria Math" panose="02040503050406030204" pitchFamily="18" charset="0"/>
                <a:ea typeface="Cambria Math" panose="02040503050406030204" pitchFamily="18" charset="0"/>
              </a:rPr>
              <a:t>:</a:t>
            </a:r>
            <a:endParaRPr lang="en-US" sz="2400" u="sng" dirty="0">
              <a:solidFill>
                <a:prstClr val="black"/>
              </a:solidFill>
              <a:latin typeface="Cambria Math" panose="02040503050406030204" pitchFamily="18" charset="0"/>
              <a:ea typeface="Cambria Math" panose="02040503050406030204" pitchFamily="18" charset="0"/>
            </a:endParaRPr>
          </a:p>
        </p:txBody>
      </p:sp>
      <mc:AlternateContent xmlns:mc="http://schemas.openxmlformats.org/markup-compatibility/2006">
        <mc:Choice xmlns:a14="http://schemas.microsoft.com/office/drawing/2010/main" Requires="a14">
          <p:sp>
            <p:nvSpPr>
              <p:cNvPr id="21" name="TextBox 20"/>
              <p:cNvSpPr txBox="1"/>
              <p:nvPr/>
            </p:nvSpPr>
            <p:spPr>
              <a:xfrm>
                <a:off x="2485622" y="2947713"/>
                <a:ext cx="2498501" cy="430887"/>
              </a:xfrm>
              <a:prstGeom prst="rect">
                <a:avLst/>
              </a:prstGeom>
              <a:noFill/>
            </p:spPr>
            <p:txBody>
              <a:bodyPr wrap="square" rtlCol="0">
                <a:spAutoFit/>
              </a:bodyPr>
              <a:lstStyle/>
              <a:p>
                <a:r>
                  <a:rPr lang="en-US" sz="2200" dirty="0" smtClean="0">
                    <a:solidFill>
                      <a:prstClr val="black"/>
                    </a:solidFill>
                    <a:latin typeface="Cambria Math" panose="02040503050406030204" pitchFamily="18" charset="0"/>
                    <a:ea typeface="Cambria Math" panose="02040503050406030204" pitchFamily="18" charset="0"/>
                  </a:rPr>
                  <a:t>=</a:t>
                </a:r>
                <a:r>
                  <a:rPr lang="en-US" sz="2200" dirty="0" smtClean="0">
                    <a:solidFill>
                      <a:prstClr val="black"/>
                    </a:solidFill>
                  </a:rPr>
                  <a:t> </a:t>
                </a:r>
                <a14:m>
                  <m:oMath xmlns:m="http://schemas.openxmlformats.org/officeDocument/2006/math">
                    <m:sSup>
                      <m:sSupPr>
                        <m:ctrlPr>
                          <a:rPr lang="en-US" sz="2200" i="1" smtClean="0">
                            <a:solidFill>
                              <a:prstClr val="black"/>
                            </a:solidFill>
                            <a:latin typeface="Cambria Math" panose="02040503050406030204" pitchFamily="18" charset="0"/>
                          </a:rPr>
                        </m:ctrlPr>
                      </m:sSupPr>
                      <m:e>
                        <m:r>
                          <a:rPr lang="en-US" sz="2200" i="1" smtClean="0">
                            <a:solidFill>
                              <a:prstClr val="black"/>
                            </a:solidFill>
                            <a:latin typeface="Cambria Math" panose="02040503050406030204" pitchFamily="18" charset="0"/>
                          </a:rPr>
                          <m:t>𝑎</m:t>
                        </m:r>
                      </m:e>
                      <m:sup>
                        <m:r>
                          <a:rPr lang="en-US" sz="2200" i="1" smtClean="0">
                            <a:solidFill>
                              <a:prstClr val="black"/>
                            </a:solidFill>
                            <a:latin typeface="Cambria Math" panose="02040503050406030204" pitchFamily="18" charset="0"/>
                          </a:rPr>
                          <m:t>2</m:t>
                        </m:r>
                      </m:sup>
                    </m:sSup>
                    <m:r>
                      <a:rPr lang="en-US" sz="2200" smtClean="0">
                        <a:solidFill>
                          <a:prstClr val="black"/>
                        </a:solidFill>
                        <a:latin typeface="Cambria Math" panose="02040503050406030204" pitchFamily="18" charset="0"/>
                      </a:rPr>
                      <m:t>+</m:t>
                    </m:r>
                    <m:r>
                      <a:rPr lang="en-US" sz="2200" smtClean="0">
                        <a:solidFill>
                          <a:prstClr val="black"/>
                        </a:solidFill>
                        <a:latin typeface="Cambria Math" panose="02040503050406030204" pitchFamily="18" charset="0"/>
                      </a:rPr>
                      <m:t>2</m:t>
                    </m:r>
                    <m:r>
                      <m:rPr>
                        <m:sty m:val="p"/>
                      </m:rPr>
                      <a:rPr lang="en-US" sz="2200" smtClean="0">
                        <a:solidFill>
                          <a:prstClr val="black"/>
                        </a:solidFill>
                        <a:latin typeface="Cambria Math" panose="02040503050406030204" pitchFamily="18" charset="0"/>
                      </a:rPr>
                      <m:t>ab</m:t>
                    </m:r>
                    <m:r>
                      <a:rPr lang="en-US" sz="2200" smtClean="0">
                        <a:solidFill>
                          <a:prstClr val="black"/>
                        </a:solidFill>
                        <a:latin typeface="Cambria Math" panose="02040503050406030204" pitchFamily="18" charset="0"/>
                      </a:rPr>
                      <m:t>+</m:t>
                    </m:r>
                  </m:oMath>
                </a14:m>
                <a:r>
                  <a:rPr lang="en-US" sz="2200" dirty="0">
                    <a:solidFill>
                      <a:prstClr val="black"/>
                    </a:solidFill>
                  </a:rPr>
                  <a:t> </a:t>
                </a:r>
                <a14:m>
                  <m:oMath xmlns:m="http://schemas.openxmlformats.org/officeDocument/2006/math">
                    <m:sSup>
                      <m:sSupPr>
                        <m:ctrlPr>
                          <a:rPr lang="en-US" sz="2200" i="1" smtClean="0">
                            <a:solidFill>
                              <a:prstClr val="black"/>
                            </a:solidFill>
                            <a:latin typeface="Cambria Math" panose="02040503050406030204" pitchFamily="18" charset="0"/>
                          </a:rPr>
                        </m:ctrlPr>
                      </m:sSupPr>
                      <m:e>
                        <m:r>
                          <a:rPr lang="en-US" sz="2200" i="1" smtClean="0">
                            <a:solidFill>
                              <a:prstClr val="black"/>
                            </a:solidFill>
                            <a:latin typeface="Cambria Math" panose="02040503050406030204" pitchFamily="18" charset="0"/>
                          </a:rPr>
                          <m:t>𝑏</m:t>
                        </m:r>
                      </m:e>
                      <m:sup>
                        <m:r>
                          <a:rPr lang="en-US" sz="2200" i="1" smtClean="0">
                            <a:solidFill>
                              <a:prstClr val="black"/>
                            </a:solidFill>
                            <a:latin typeface="Cambria Math" panose="02040503050406030204" pitchFamily="18" charset="0"/>
                          </a:rPr>
                          <m:t>2</m:t>
                        </m:r>
                      </m:sup>
                    </m:sSup>
                    <m:r>
                      <a:rPr lang="en-US" sz="2200" smtClean="0">
                        <a:solidFill>
                          <a:prstClr val="black"/>
                        </a:solidFill>
                        <a:latin typeface="Cambria Math" panose="02040503050406030204" pitchFamily="18" charset="0"/>
                      </a:rPr>
                      <m:t> </m:t>
                    </m:r>
                  </m:oMath>
                </a14:m>
                <a:endParaRPr lang="en-US" sz="2200" dirty="0">
                  <a:solidFill>
                    <a:prstClr val="black"/>
                  </a:solidFill>
                </a:endParaRPr>
              </a:p>
            </p:txBody>
          </p:sp>
        </mc:Choice>
        <mc:Fallback>
          <p:sp>
            <p:nvSpPr>
              <p:cNvPr id="21" name="TextBox 20"/>
              <p:cNvSpPr txBox="1">
                <a:spLocks noRot="1" noChangeAspect="1" noMove="1" noResize="1" noEditPoints="1" noAdjustHandles="1" noChangeArrowheads="1" noChangeShapeType="1" noTextEdit="1"/>
              </p:cNvSpPr>
              <p:nvPr/>
            </p:nvSpPr>
            <p:spPr>
              <a:xfrm>
                <a:off x="2485622" y="2947713"/>
                <a:ext cx="2498501" cy="430887"/>
              </a:xfrm>
              <a:prstGeom prst="rect">
                <a:avLst/>
              </a:prstGeom>
              <a:blipFill>
                <a:blip r:embed="rId5"/>
                <a:stretch>
                  <a:fillRect l="-3171" t="-12857" b="-25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279928" y="3338544"/>
                <a:ext cx="5265267" cy="430887"/>
              </a:xfrm>
              <a:prstGeom prst="rect">
                <a:avLst/>
              </a:prstGeom>
              <a:noFill/>
            </p:spPr>
            <p:txBody>
              <a:bodyPr wrap="square" rtlCol="0">
                <a:spAutoFit/>
              </a:bodyPr>
              <a:lstStyle/>
              <a:p>
                <a:r>
                  <a:rPr lang="en-US" sz="2200" dirty="0" smtClean="0">
                    <a:solidFill>
                      <a:prstClr val="black"/>
                    </a:solidFill>
                    <a:latin typeface="Cambria Math" panose="02040503050406030204" pitchFamily="18" charset="0"/>
                    <a:ea typeface="Cambria Math" panose="02040503050406030204" pitchFamily="18" charset="0"/>
                  </a:rPr>
                  <a:t>Từ </a:t>
                </a:r>
                <a:r>
                  <a:rPr lang="en-US" sz="2200" dirty="0" err="1" smtClean="0">
                    <a:solidFill>
                      <a:prstClr val="black"/>
                    </a:solidFill>
                    <a:latin typeface="Cambria Math" panose="02040503050406030204" pitchFamily="18" charset="0"/>
                    <a:ea typeface="Cambria Math" panose="02040503050406030204" pitchFamily="18" charset="0"/>
                  </a:rPr>
                  <a:t>đó</a:t>
                </a:r>
                <a:r>
                  <a:rPr lang="en-US" sz="2200" dirty="0" smtClean="0">
                    <a:solidFill>
                      <a:prstClr val="black"/>
                    </a:solidFill>
                    <a:latin typeface="Cambria Math" panose="02040503050406030204" pitchFamily="18" charset="0"/>
                    <a:ea typeface="Cambria Math" panose="02040503050406030204" pitchFamily="18" charset="0"/>
                  </a:rPr>
                  <a:t> </a:t>
                </a:r>
                <a:r>
                  <a:rPr lang="en-US" sz="2200" dirty="0" err="1" smtClean="0">
                    <a:solidFill>
                      <a:prstClr val="black"/>
                    </a:solidFill>
                    <a:latin typeface="Cambria Math" panose="02040503050406030204" pitchFamily="18" charset="0"/>
                    <a:ea typeface="Cambria Math" panose="02040503050406030204" pitchFamily="18" charset="0"/>
                  </a:rPr>
                  <a:t>suy</a:t>
                </a:r>
                <a:r>
                  <a:rPr lang="en-US" sz="2200" dirty="0" smtClean="0">
                    <a:solidFill>
                      <a:prstClr val="black"/>
                    </a:solidFill>
                    <a:latin typeface="Cambria Math" panose="02040503050406030204" pitchFamily="18" charset="0"/>
                    <a:ea typeface="Cambria Math" panose="02040503050406030204" pitchFamily="18" charset="0"/>
                  </a:rPr>
                  <a:t> </a:t>
                </a:r>
                <a:r>
                  <a:rPr lang="en-US" sz="2200" dirty="0" err="1" smtClean="0">
                    <a:solidFill>
                      <a:prstClr val="black"/>
                    </a:solidFill>
                    <a:latin typeface="Cambria Math" panose="02040503050406030204" pitchFamily="18" charset="0"/>
                    <a:ea typeface="Cambria Math" panose="02040503050406030204" pitchFamily="18" charset="0"/>
                  </a:rPr>
                  <a:t>ra</a:t>
                </a:r>
                <a:r>
                  <a:rPr lang="en-US" sz="2200" dirty="0" smtClean="0">
                    <a:solidFill>
                      <a:prstClr val="black"/>
                    </a:solidFill>
                    <a:latin typeface="Cambria Math" panose="02040503050406030204" pitchFamily="18" charset="0"/>
                    <a:ea typeface="Cambria Math" panose="02040503050406030204" pitchFamily="18" charset="0"/>
                  </a:rPr>
                  <a:t>: </a:t>
                </a:r>
                <a14:m>
                  <m:oMath xmlns:m="http://schemas.openxmlformats.org/officeDocument/2006/math">
                    <m:sSup>
                      <m:sSupPr>
                        <m:ctrlPr>
                          <a:rPr lang="en-US" sz="2200" i="1" smtClean="0">
                            <a:solidFill>
                              <a:prstClr val="black"/>
                            </a:solidFill>
                            <a:latin typeface="Cambria Math" panose="02040503050406030204" pitchFamily="18" charset="0"/>
                            <a:ea typeface="Cambria Math" panose="02040503050406030204" pitchFamily="18" charset="0"/>
                          </a:rPr>
                        </m:ctrlPr>
                      </m:sSupPr>
                      <m:e>
                        <m:r>
                          <a:rPr lang="en-US" sz="2200" i="1" smtClean="0">
                            <a:solidFill>
                              <a:prstClr val="black"/>
                            </a:solidFill>
                            <a:latin typeface="Cambria Math" panose="02040503050406030204" pitchFamily="18" charset="0"/>
                            <a:ea typeface="Cambria Math" panose="02040503050406030204" pitchFamily="18" charset="0"/>
                          </a:rPr>
                          <m:t>(</m:t>
                        </m:r>
                        <m:r>
                          <a:rPr lang="en-US" sz="2200" i="1" smtClean="0">
                            <a:solidFill>
                              <a:prstClr val="black"/>
                            </a:solidFill>
                            <a:latin typeface="Cambria Math" panose="02040503050406030204" pitchFamily="18" charset="0"/>
                            <a:ea typeface="Cambria Math" panose="02040503050406030204" pitchFamily="18" charset="0"/>
                          </a:rPr>
                          <m:t>𝑎</m:t>
                        </m:r>
                        <m:r>
                          <a:rPr lang="en-US" sz="2200" i="1" smtClean="0">
                            <a:solidFill>
                              <a:prstClr val="black"/>
                            </a:solidFill>
                            <a:latin typeface="Cambria Math" panose="02040503050406030204" pitchFamily="18" charset="0"/>
                            <a:ea typeface="Cambria Math" panose="02040503050406030204" pitchFamily="18" charset="0"/>
                          </a:rPr>
                          <m:t>+</m:t>
                        </m:r>
                        <m:r>
                          <a:rPr lang="en-US" sz="2200" i="1" smtClean="0">
                            <a:solidFill>
                              <a:prstClr val="black"/>
                            </a:solidFill>
                            <a:latin typeface="Cambria Math" panose="02040503050406030204" pitchFamily="18" charset="0"/>
                            <a:ea typeface="Cambria Math" panose="02040503050406030204" pitchFamily="18" charset="0"/>
                          </a:rPr>
                          <m:t>𝑏</m:t>
                        </m:r>
                        <m:r>
                          <a:rPr lang="en-US" sz="2200" i="1" smtClean="0">
                            <a:solidFill>
                              <a:prstClr val="black"/>
                            </a:solidFill>
                            <a:latin typeface="Cambria Math" panose="02040503050406030204" pitchFamily="18" charset="0"/>
                            <a:ea typeface="Cambria Math" panose="02040503050406030204" pitchFamily="18" charset="0"/>
                          </a:rPr>
                          <m:t>)</m:t>
                        </m:r>
                      </m:e>
                      <m:sup>
                        <m:r>
                          <a:rPr lang="en-US" sz="2200" i="1" smtClean="0">
                            <a:solidFill>
                              <a:prstClr val="black"/>
                            </a:solidFill>
                            <a:latin typeface="Cambria Math" panose="02040503050406030204" pitchFamily="18" charset="0"/>
                            <a:ea typeface="Cambria Math" panose="02040503050406030204" pitchFamily="18" charset="0"/>
                          </a:rPr>
                          <m:t>2</m:t>
                        </m:r>
                      </m:sup>
                    </m:sSup>
                  </m:oMath>
                </a14:m>
                <a:r>
                  <a:rPr lang="en-US" sz="2200" dirty="0" smtClean="0">
                    <a:solidFill>
                      <a:prstClr val="black"/>
                    </a:solidFill>
                    <a:latin typeface="Cambria Math" panose="02040503050406030204" pitchFamily="18" charset="0"/>
                    <a:ea typeface="Cambria Math" panose="02040503050406030204" pitchFamily="18" charset="0"/>
                  </a:rPr>
                  <a:t> = </a:t>
                </a:r>
                <a14:m>
                  <m:oMath xmlns:m="http://schemas.openxmlformats.org/officeDocument/2006/math">
                    <m:sSup>
                      <m:sSupPr>
                        <m:ctrlPr>
                          <a:rPr lang="en-US" sz="2200" i="1" smtClean="0">
                            <a:solidFill>
                              <a:prstClr val="black"/>
                            </a:solidFill>
                            <a:latin typeface="Cambria Math" panose="02040503050406030204" pitchFamily="18" charset="0"/>
                            <a:ea typeface="Cambria Math" panose="02040503050406030204" pitchFamily="18" charset="0"/>
                          </a:rPr>
                        </m:ctrlPr>
                      </m:sSupPr>
                      <m:e>
                        <m:r>
                          <a:rPr lang="en-US" sz="2200" i="1" smtClean="0">
                            <a:solidFill>
                              <a:prstClr val="black"/>
                            </a:solidFill>
                            <a:latin typeface="Cambria Math" panose="02040503050406030204" pitchFamily="18" charset="0"/>
                            <a:ea typeface="Cambria Math" panose="02040503050406030204" pitchFamily="18" charset="0"/>
                          </a:rPr>
                          <m:t>𝑎</m:t>
                        </m:r>
                      </m:e>
                      <m:sup>
                        <m:r>
                          <a:rPr lang="en-US" sz="2200" i="1" smtClean="0">
                            <a:solidFill>
                              <a:prstClr val="black"/>
                            </a:solidFill>
                            <a:latin typeface="Cambria Math" panose="02040503050406030204" pitchFamily="18" charset="0"/>
                            <a:ea typeface="Cambria Math" panose="02040503050406030204" pitchFamily="18" charset="0"/>
                          </a:rPr>
                          <m:t>2</m:t>
                        </m:r>
                      </m:sup>
                    </m:sSup>
                    <m:r>
                      <a:rPr lang="en-US" sz="2200" smtClean="0">
                        <a:solidFill>
                          <a:prstClr val="black"/>
                        </a:solidFill>
                        <a:latin typeface="Cambria Math" panose="02040503050406030204" pitchFamily="18" charset="0"/>
                        <a:ea typeface="Cambria Math" panose="02040503050406030204" pitchFamily="18" charset="0"/>
                      </a:rPr>
                      <m:t>+</m:t>
                    </m:r>
                    <m:r>
                      <a:rPr lang="en-US" sz="2200" smtClean="0">
                        <a:solidFill>
                          <a:prstClr val="black"/>
                        </a:solidFill>
                        <a:latin typeface="Cambria Math" panose="02040503050406030204" pitchFamily="18" charset="0"/>
                        <a:ea typeface="Cambria Math" panose="02040503050406030204" pitchFamily="18" charset="0"/>
                      </a:rPr>
                      <m:t>2</m:t>
                    </m:r>
                    <m:r>
                      <m:rPr>
                        <m:sty m:val="p"/>
                      </m:rPr>
                      <a:rPr lang="en-US" sz="2200" smtClean="0">
                        <a:solidFill>
                          <a:prstClr val="black"/>
                        </a:solidFill>
                        <a:latin typeface="Cambria Math" panose="02040503050406030204" pitchFamily="18" charset="0"/>
                        <a:ea typeface="Cambria Math" panose="02040503050406030204" pitchFamily="18" charset="0"/>
                      </a:rPr>
                      <m:t>ab</m:t>
                    </m:r>
                    <m:r>
                      <a:rPr lang="en-US" sz="2200" smtClean="0">
                        <a:solidFill>
                          <a:prstClr val="black"/>
                        </a:solidFill>
                        <a:latin typeface="Cambria Math" panose="02040503050406030204" pitchFamily="18" charset="0"/>
                        <a:ea typeface="Cambria Math" panose="02040503050406030204" pitchFamily="18" charset="0"/>
                      </a:rPr>
                      <m:t>+</m:t>
                    </m:r>
                  </m:oMath>
                </a14:m>
                <a:r>
                  <a:rPr lang="en-US" sz="2200" dirty="0">
                    <a:solidFill>
                      <a:prstClr val="black"/>
                    </a:solidFill>
                    <a:latin typeface="Cambria Math" panose="02040503050406030204" pitchFamily="18" charset="0"/>
                    <a:ea typeface="Cambria Math" panose="02040503050406030204" pitchFamily="18" charset="0"/>
                  </a:rPr>
                  <a:t> </a:t>
                </a:r>
                <a14:m>
                  <m:oMath xmlns:m="http://schemas.openxmlformats.org/officeDocument/2006/math">
                    <m:sSup>
                      <m:sSupPr>
                        <m:ctrlPr>
                          <a:rPr lang="en-US" sz="2200" i="1" smtClean="0">
                            <a:solidFill>
                              <a:prstClr val="black"/>
                            </a:solidFill>
                            <a:latin typeface="Cambria Math" panose="02040503050406030204" pitchFamily="18" charset="0"/>
                            <a:ea typeface="Cambria Math" panose="02040503050406030204" pitchFamily="18" charset="0"/>
                          </a:rPr>
                        </m:ctrlPr>
                      </m:sSupPr>
                      <m:e>
                        <m:r>
                          <a:rPr lang="en-US" sz="2200" i="1" smtClean="0">
                            <a:solidFill>
                              <a:prstClr val="black"/>
                            </a:solidFill>
                            <a:latin typeface="Cambria Math" panose="02040503050406030204" pitchFamily="18" charset="0"/>
                            <a:ea typeface="Cambria Math" panose="02040503050406030204" pitchFamily="18" charset="0"/>
                          </a:rPr>
                          <m:t>𝑏</m:t>
                        </m:r>
                      </m:e>
                      <m:sup>
                        <m:r>
                          <a:rPr lang="en-US" sz="2200" i="1" smtClean="0">
                            <a:solidFill>
                              <a:prstClr val="black"/>
                            </a:solidFill>
                            <a:latin typeface="Cambria Math" panose="02040503050406030204" pitchFamily="18" charset="0"/>
                            <a:ea typeface="Cambria Math" panose="02040503050406030204" pitchFamily="18" charset="0"/>
                          </a:rPr>
                          <m:t>2</m:t>
                        </m:r>
                      </m:sup>
                    </m:sSup>
                  </m:oMath>
                </a14:m>
                <a:endParaRPr lang="en-US" sz="2200" dirty="0">
                  <a:solidFill>
                    <a:prstClr val="black"/>
                  </a:solidFill>
                  <a:latin typeface="Cambria Math" panose="02040503050406030204" pitchFamily="18" charset="0"/>
                  <a:ea typeface="Cambria Math" panose="02040503050406030204" pitchFamily="18"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279928" y="3338544"/>
                <a:ext cx="5265267" cy="430887"/>
              </a:xfrm>
              <a:prstGeom prst="rect">
                <a:avLst/>
              </a:prstGeom>
              <a:blipFill>
                <a:blip r:embed="rId6"/>
                <a:stretch>
                  <a:fillRect l="-1505" t="-10000" b="-28571"/>
                </a:stretch>
              </a:blipFill>
            </p:spPr>
            <p:txBody>
              <a:bodyPr/>
              <a:lstStyle/>
              <a:p>
                <a:r>
                  <a:rPr lang="en-US">
                    <a:noFill/>
                  </a:rPr>
                  <a:t> </a:t>
                </a:r>
              </a:p>
            </p:txBody>
          </p:sp>
        </mc:Fallback>
      </mc:AlternateContent>
      <p:sp>
        <p:nvSpPr>
          <p:cNvPr id="23" name="Right Arrow 22"/>
          <p:cNvSpPr/>
          <p:nvPr/>
        </p:nvSpPr>
        <p:spPr>
          <a:xfrm>
            <a:off x="31726" y="4296824"/>
            <a:ext cx="270505" cy="244699"/>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mc:AlternateContent xmlns:mc="http://schemas.openxmlformats.org/markup-compatibility/2006">
        <mc:Choice xmlns:a14="http://schemas.microsoft.com/office/drawing/2010/main" Requires="a14">
          <p:sp>
            <p:nvSpPr>
              <p:cNvPr id="24" name="Rounded Rectangle 23"/>
              <p:cNvSpPr/>
              <p:nvPr/>
            </p:nvSpPr>
            <p:spPr>
              <a:xfrm>
                <a:off x="376496" y="3723102"/>
                <a:ext cx="3461408" cy="1441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white"/>
                    </a:solidFill>
                  </a:rPr>
                  <a:t>Với  A,B </a:t>
                </a:r>
                <a:r>
                  <a:rPr lang="en-US" sz="2000" dirty="0" err="1" smtClean="0">
                    <a:solidFill>
                      <a:prstClr val="white"/>
                    </a:solidFill>
                  </a:rPr>
                  <a:t>là</a:t>
                </a:r>
                <a:r>
                  <a:rPr lang="en-US" sz="2000" dirty="0" smtClean="0">
                    <a:solidFill>
                      <a:prstClr val="white"/>
                    </a:solidFill>
                  </a:rPr>
                  <a:t> </a:t>
                </a:r>
                <a:r>
                  <a:rPr lang="en-US" sz="2000" dirty="0" err="1" smtClean="0">
                    <a:solidFill>
                      <a:prstClr val="white"/>
                    </a:solidFill>
                  </a:rPr>
                  <a:t>các</a:t>
                </a:r>
                <a:r>
                  <a:rPr lang="en-US" sz="2000" dirty="0" smtClean="0">
                    <a:solidFill>
                      <a:prstClr val="white"/>
                    </a:solidFill>
                  </a:rPr>
                  <a:t> </a:t>
                </a:r>
                <a:r>
                  <a:rPr lang="en-US" sz="2000" dirty="0" err="1" smtClean="0">
                    <a:solidFill>
                      <a:prstClr val="white"/>
                    </a:solidFill>
                  </a:rPr>
                  <a:t>biểu</a:t>
                </a:r>
                <a:r>
                  <a:rPr lang="en-US" sz="2000" dirty="0" smtClean="0">
                    <a:solidFill>
                      <a:prstClr val="white"/>
                    </a:solidFill>
                  </a:rPr>
                  <a:t> </a:t>
                </a:r>
                <a:r>
                  <a:rPr lang="en-US" sz="2000" dirty="0" err="1" smtClean="0">
                    <a:solidFill>
                      <a:prstClr val="white"/>
                    </a:solidFill>
                  </a:rPr>
                  <a:t>thức</a:t>
                </a:r>
                <a:r>
                  <a:rPr lang="en-US" sz="2000" dirty="0" smtClean="0">
                    <a:solidFill>
                      <a:prstClr val="white"/>
                    </a:solidFill>
                  </a:rPr>
                  <a:t> </a:t>
                </a:r>
                <a:r>
                  <a:rPr lang="en-US" sz="2000" dirty="0" err="1" smtClean="0">
                    <a:solidFill>
                      <a:prstClr val="white"/>
                    </a:solidFill>
                  </a:rPr>
                  <a:t>tùy</a:t>
                </a:r>
                <a:r>
                  <a:rPr lang="en-US" sz="2000" dirty="0" smtClean="0">
                    <a:solidFill>
                      <a:prstClr val="white"/>
                    </a:solidFill>
                  </a:rPr>
                  <a:t> ý; ta </a:t>
                </a:r>
                <a:r>
                  <a:rPr lang="en-US" sz="2000" dirty="0" err="1" smtClean="0">
                    <a:solidFill>
                      <a:prstClr val="white"/>
                    </a:solidFill>
                  </a:rPr>
                  <a:t>cũng</a:t>
                </a:r>
                <a:r>
                  <a:rPr lang="en-US" sz="2000" dirty="0" smtClean="0">
                    <a:solidFill>
                      <a:prstClr val="white"/>
                    </a:solidFill>
                  </a:rPr>
                  <a:t> </a:t>
                </a:r>
                <a:r>
                  <a:rPr lang="en-US" sz="2000" dirty="0" err="1" smtClean="0">
                    <a:solidFill>
                      <a:prstClr val="white"/>
                    </a:solidFill>
                  </a:rPr>
                  <a:t>có</a:t>
                </a:r>
                <a:r>
                  <a:rPr lang="en-US" sz="2000" dirty="0" smtClean="0">
                    <a:solidFill>
                      <a:prstClr val="white"/>
                    </a:solidFill>
                  </a:rPr>
                  <a:t>:</a:t>
                </a:r>
                <a:endParaRPr lang="en-US" sz="2000" b="1" dirty="0" smtClean="0">
                  <a:solidFill>
                    <a:prstClr val="white"/>
                  </a:solidFill>
                </a:endParaRPr>
              </a:p>
              <a:p>
                <a:pPr>
                  <a:lnSpc>
                    <a:spcPct val="150000"/>
                  </a:lnSpc>
                </a:pPr>
                <a14:m>
                  <m:oMathPara xmlns:m="http://schemas.openxmlformats.org/officeDocument/2006/math">
                    <m:oMathParaPr>
                      <m:jc m:val="centerGroup"/>
                    </m:oMathParaPr>
                    <m:oMath xmlns:m="http://schemas.openxmlformats.org/officeDocument/2006/math">
                      <m:sSup>
                        <m:sSupPr>
                          <m:ctrlPr>
                            <a:rPr lang="en-US" sz="1900" b="1" i="1" smtClean="0">
                              <a:solidFill>
                                <a:prstClr val="white"/>
                              </a:solidFill>
                              <a:latin typeface="Cambria Math" panose="02040503050406030204" pitchFamily="18" charset="0"/>
                            </a:rPr>
                          </m:ctrlPr>
                        </m:sSupPr>
                        <m:e>
                          <m:r>
                            <a:rPr lang="en-US" sz="1900" b="1" i="1" smtClean="0">
                              <a:solidFill>
                                <a:prstClr val="white"/>
                              </a:solidFill>
                              <a:latin typeface="Cambria Math" panose="02040503050406030204" pitchFamily="18" charset="0"/>
                            </a:rPr>
                            <m:t>(</m:t>
                          </m:r>
                          <m:r>
                            <a:rPr lang="en-US" sz="1900" b="1" i="1" smtClean="0">
                              <a:solidFill>
                                <a:prstClr val="white"/>
                              </a:solidFill>
                              <a:latin typeface="Cambria Math" panose="02040503050406030204" pitchFamily="18" charset="0"/>
                            </a:rPr>
                            <m:t>𝑨</m:t>
                          </m:r>
                          <m:r>
                            <a:rPr lang="en-US" sz="1900" b="1" i="1" smtClean="0">
                              <a:solidFill>
                                <a:prstClr val="white"/>
                              </a:solidFill>
                              <a:latin typeface="Cambria Math" panose="02040503050406030204" pitchFamily="18" charset="0"/>
                            </a:rPr>
                            <m:t>+</m:t>
                          </m:r>
                          <m:r>
                            <a:rPr lang="en-US" sz="1900" b="1" i="1" smtClean="0">
                              <a:solidFill>
                                <a:prstClr val="white"/>
                              </a:solidFill>
                              <a:latin typeface="Cambria Math" panose="02040503050406030204" pitchFamily="18" charset="0"/>
                            </a:rPr>
                            <m:t>𝑩</m:t>
                          </m:r>
                          <m:r>
                            <a:rPr lang="en-US" sz="1900" b="1" i="1" smtClean="0">
                              <a:solidFill>
                                <a:prstClr val="white"/>
                              </a:solidFill>
                              <a:latin typeface="Cambria Math" panose="02040503050406030204" pitchFamily="18" charset="0"/>
                            </a:rPr>
                            <m:t>)</m:t>
                          </m:r>
                        </m:e>
                        <m:sup>
                          <m:r>
                            <a:rPr lang="en-US" sz="1900" b="1" i="1" smtClean="0">
                              <a:solidFill>
                                <a:prstClr val="white"/>
                              </a:solidFill>
                              <a:latin typeface="Cambria Math" panose="02040503050406030204" pitchFamily="18" charset="0"/>
                            </a:rPr>
                            <m:t>𝟐</m:t>
                          </m:r>
                        </m:sup>
                      </m:sSup>
                      <m:r>
                        <a:rPr lang="en-US" sz="1900" b="1" smtClean="0">
                          <a:solidFill>
                            <a:prstClr val="white"/>
                          </a:solidFill>
                          <a:latin typeface="Cambria Math" panose="02040503050406030204" pitchFamily="18" charset="0"/>
                        </a:rPr>
                        <m:t>= </m:t>
                      </m:r>
                      <m:sSup>
                        <m:sSupPr>
                          <m:ctrlPr>
                            <a:rPr lang="en-US" sz="1900" b="1" i="1" smtClean="0">
                              <a:solidFill>
                                <a:prstClr val="white"/>
                              </a:solidFill>
                              <a:latin typeface="Cambria Math" panose="02040503050406030204" pitchFamily="18" charset="0"/>
                            </a:rPr>
                          </m:ctrlPr>
                        </m:sSupPr>
                        <m:e>
                          <m:r>
                            <a:rPr lang="en-US" sz="1900" b="1" i="1" smtClean="0">
                              <a:solidFill>
                                <a:prstClr val="white"/>
                              </a:solidFill>
                              <a:latin typeface="Cambria Math" panose="02040503050406030204" pitchFamily="18" charset="0"/>
                            </a:rPr>
                            <m:t>𝑨</m:t>
                          </m:r>
                        </m:e>
                        <m:sup>
                          <m:r>
                            <a:rPr lang="en-US" sz="1900" b="1" i="1" smtClean="0">
                              <a:solidFill>
                                <a:prstClr val="white"/>
                              </a:solidFill>
                              <a:latin typeface="Cambria Math" panose="02040503050406030204" pitchFamily="18" charset="0"/>
                            </a:rPr>
                            <m:t>𝟐</m:t>
                          </m:r>
                        </m:sup>
                      </m:sSup>
                      <m:r>
                        <a:rPr lang="en-US" sz="1900" b="1" i="1" smtClean="0">
                          <a:solidFill>
                            <a:prstClr val="white"/>
                          </a:solidFill>
                          <a:latin typeface="Cambria Math" panose="02040503050406030204" pitchFamily="18" charset="0"/>
                        </a:rPr>
                        <m:t>+</m:t>
                      </m:r>
                      <m:r>
                        <a:rPr lang="en-US" sz="1900" b="1" i="1" smtClean="0">
                          <a:solidFill>
                            <a:prstClr val="white"/>
                          </a:solidFill>
                          <a:latin typeface="Cambria Math" panose="02040503050406030204" pitchFamily="18" charset="0"/>
                        </a:rPr>
                        <m:t>𝟐</m:t>
                      </m:r>
                      <m:r>
                        <a:rPr lang="en-US" sz="1900" b="1" i="1" smtClean="0">
                          <a:solidFill>
                            <a:prstClr val="white"/>
                          </a:solidFill>
                          <a:latin typeface="Cambria Math" panose="02040503050406030204" pitchFamily="18" charset="0"/>
                        </a:rPr>
                        <m:t>𝑨𝑩</m:t>
                      </m:r>
                      <m:r>
                        <a:rPr lang="en-US" sz="1900" b="1" i="1" smtClean="0">
                          <a:solidFill>
                            <a:prstClr val="white"/>
                          </a:solidFill>
                          <a:latin typeface="Cambria Math" panose="02040503050406030204" pitchFamily="18" charset="0"/>
                        </a:rPr>
                        <m:t>+ </m:t>
                      </m:r>
                      <m:sSup>
                        <m:sSupPr>
                          <m:ctrlPr>
                            <a:rPr lang="en-US" sz="1900" b="1" i="1" smtClean="0">
                              <a:solidFill>
                                <a:prstClr val="white"/>
                              </a:solidFill>
                              <a:latin typeface="Cambria Math" panose="02040503050406030204" pitchFamily="18" charset="0"/>
                            </a:rPr>
                          </m:ctrlPr>
                        </m:sSupPr>
                        <m:e>
                          <m:r>
                            <a:rPr lang="en-US" sz="1900" b="1" i="1" smtClean="0">
                              <a:solidFill>
                                <a:prstClr val="white"/>
                              </a:solidFill>
                              <a:latin typeface="Cambria Math" panose="02040503050406030204" pitchFamily="18" charset="0"/>
                            </a:rPr>
                            <m:t>𝑩</m:t>
                          </m:r>
                        </m:e>
                        <m:sup>
                          <m:r>
                            <a:rPr lang="en-US" sz="1900" b="1" i="1" smtClean="0">
                              <a:solidFill>
                                <a:prstClr val="white"/>
                              </a:solidFill>
                              <a:latin typeface="Cambria Math" panose="02040503050406030204" pitchFamily="18" charset="0"/>
                            </a:rPr>
                            <m:t>𝟐</m:t>
                          </m:r>
                        </m:sup>
                      </m:sSup>
                    </m:oMath>
                  </m:oMathPara>
                </a14:m>
                <a:endParaRPr lang="en-US" sz="1900" b="1" dirty="0">
                  <a:solidFill>
                    <a:prstClr val="white"/>
                  </a:solidFill>
                </a:endParaRPr>
              </a:p>
            </p:txBody>
          </p:sp>
        </mc:Choice>
        <mc:Fallback>
          <p:sp>
            <p:nvSpPr>
              <p:cNvPr id="24" name="Rounded Rectangle 23"/>
              <p:cNvSpPr>
                <a:spLocks noRot="1" noChangeAspect="1" noMove="1" noResize="1" noEditPoints="1" noAdjustHandles="1" noChangeArrowheads="1" noChangeShapeType="1" noTextEdit="1"/>
              </p:cNvSpPr>
              <p:nvPr/>
            </p:nvSpPr>
            <p:spPr>
              <a:xfrm>
                <a:off x="376496" y="3723102"/>
                <a:ext cx="3461408" cy="1441325"/>
              </a:xfrm>
              <a:prstGeom prst="roundRect">
                <a:avLst/>
              </a:prstGeom>
              <a:blipFill>
                <a:blip r:embed="rId7"/>
                <a:stretch>
                  <a:fillRect r="-350"/>
                </a:stretch>
              </a:blipFill>
            </p:spPr>
            <p:txBody>
              <a:bodyPr/>
              <a:lstStyle/>
              <a:p>
                <a:r>
                  <a:rPr lang="en-US">
                    <a:noFill/>
                  </a:rPr>
                  <a:t> </a:t>
                </a:r>
              </a:p>
            </p:txBody>
          </p:sp>
        </mc:Fallback>
      </mc:AlternateContent>
      <p:sp>
        <p:nvSpPr>
          <p:cNvPr id="25" name="TextBox 24"/>
          <p:cNvSpPr txBox="1"/>
          <p:nvPr/>
        </p:nvSpPr>
        <p:spPr>
          <a:xfrm>
            <a:off x="6394361" y="3619513"/>
            <a:ext cx="1204176" cy="369332"/>
          </a:xfrm>
          <a:prstGeom prst="rect">
            <a:avLst/>
          </a:prstGeom>
          <a:noFill/>
        </p:spPr>
        <p:txBody>
          <a:bodyPr wrap="square" rtlCol="0">
            <a:spAutoFit/>
          </a:bodyPr>
          <a:lstStyle/>
          <a:p>
            <a:r>
              <a:rPr lang="en-US" b="1" dirty="0" err="1" smtClean="0">
                <a:solidFill>
                  <a:prstClr val="black"/>
                </a:solidFill>
              </a:rPr>
              <a:t>Hình</a:t>
            </a:r>
            <a:r>
              <a:rPr lang="en-US" b="1" dirty="0" smtClean="0">
                <a:solidFill>
                  <a:prstClr val="black"/>
                </a:solidFill>
              </a:rPr>
              <a:t> 1</a:t>
            </a:r>
            <a:endParaRPr lang="en-US" b="1" dirty="0">
              <a:solidFill>
                <a:prstClr val="black"/>
              </a:solidFill>
            </a:endParaRPr>
          </a:p>
        </p:txBody>
      </p:sp>
      <mc:AlternateContent xmlns:mc="http://schemas.openxmlformats.org/markup-compatibility/2006">
        <mc:Choice xmlns:a14="http://schemas.microsoft.com/office/drawing/2010/main" Requires="a14">
          <p:sp>
            <p:nvSpPr>
              <p:cNvPr id="26" name="TextBox 25"/>
              <p:cNvSpPr txBox="1"/>
              <p:nvPr/>
            </p:nvSpPr>
            <p:spPr>
              <a:xfrm>
                <a:off x="5300498" y="3851786"/>
                <a:ext cx="3200401" cy="923330"/>
              </a:xfrm>
              <a:prstGeom prst="rect">
                <a:avLst/>
              </a:prstGeom>
              <a:noFill/>
            </p:spPr>
            <p:txBody>
              <a:bodyPr wrap="square" rtlCol="0">
                <a:spAutoFit/>
              </a:bodyPr>
              <a:lstStyle/>
              <a:p>
                <a:pPr algn="ctr"/>
                <a:r>
                  <a:rPr lang="en-US" dirty="0" err="1" smtClean="0">
                    <a:solidFill>
                      <a:prstClr val="black"/>
                    </a:solidFill>
                  </a:rPr>
                  <a:t>Diện</a:t>
                </a:r>
                <a:r>
                  <a:rPr lang="en-US" dirty="0" smtClean="0">
                    <a:solidFill>
                      <a:prstClr val="black"/>
                    </a:solidFill>
                  </a:rPr>
                  <a:t> </a:t>
                </a:r>
                <a:r>
                  <a:rPr lang="en-US" dirty="0" err="1" smtClean="0">
                    <a:solidFill>
                      <a:prstClr val="black"/>
                    </a:solidFill>
                  </a:rPr>
                  <a:t>tích</a:t>
                </a:r>
                <a:r>
                  <a:rPr lang="en-US" dirty="0" smtClean="0">
                    <a:solidFill>
                      <a:prstClr val="black"/>
                    </a:solidFill>
                  </a:rPr>
                  <a:t> </a:t>
                </a:r>
                <a:r>
                  <a:rPr lang="en-US" dirty="0" err="1" smtClean="0">
                    <a:solidFill>
                      <a:prstClr val="black"/>
                    </a:solidFill>
                  </a:rPr>
                  <a:t>hình</a:t>
                </a:r>
                <a:r>
                  <a:rPr lang="en-US" dirty="0" smtClean="0">
                    <a:solidFill>
                      <a:prstClr val="black"/>
                    </a:solidFill>
                  </a:rPr>
                  <a:t> </a:t>
                </a:r>
                <a:r>
                  <a:rPr lang="en-US" dirty="0" err="1" smtClean="0">
                    <a:solidFill>
                      <a:prstClr val="black"/>
                    </a:solidFill>
                  </a:rPr>
                  <a:t>vuông</a:t>
                </a:r>
                <a:r>
                  <a:rPr lang="en-US" dirty="0" smtClean="0">
                    <a:solidFill>
                      <a:prstClr val="black"/>
                    </a:solidFill>
                  </a:rPr>
                  <a:t> </a:t>
                </a:r>
                <a:r>
                  <a:rPr lang="en-US" dirty="0" err="1" smtClean="0">
                    <a:solidFill>
                      <a:prstClr val="black"/>
                    </a:solidFill>
                  </a:rPr>
                  <a:t>lớn</a:t>
                </a:r>
                <a:r>
                  <a:rPr lang="en-US" dirty="0" smtClean="0">
                    <a:solidFill>
                      <a:prstClr val="black"/>
                    </a:solidFill>
                  </a:rPr>
                  <a:t>:</a:t>
                </a:r>
              </a:p>
              <a:p>
                <a:pPr algn="ctr"/>
                <a:r>
                  <a:rPr lang="en-US" dirty="0" smtClean="0">
                    <a:solidFill>
                      <a:prstClr val="black"/>
                    </a:solidFill>
                    <a:latin typeface="Cambria Math" panose="02040503050406030204" pitchFamily="18" charset="0"/>
                    <a:ea typeface="Cambria Math" panose="02040503050406030204" pitchFamily="18" charset="0"/>
                  </a:rPr>
                  <a:t>(</a:t>
                </a:r>
                <a:r>
                  <a:rPr lang="en-US" dirty="0" err="1" smtClean="0">
                    <a:solidFill>
                      <a:prstClr val="black"/>
                    </a:solidFill>
                    <a:latin typeface="Cambria Math" panose="02040503050406030204" pitchFamily="18" charset="0"/>
                    <a:ea typeface="Cambria Math" panose="02040503050406030204" pitchFamily="18" charset="0"/>
                  </a:rPr>
                  <a:t>a+b</a:t>
                </a:r>
                <a:r>
                  <a:rPr lang="en-US" dirty="0" smtClean="0">
                    <a:solidFill>
                      <a:prstClr val="black"/>
                    </a:solidFill>
                    <a:latin typeface="Cambria Math" panose="02040503050406030204" pitchFamily="18" charset="0"/>
                    <a:ea typeface="Cambria Math" panose="02040503050406030204" pitchFamily="18" charset="0"/>
                  </a:rPr>
                  <a:t>)(</a:t>
                </a:r>
                <a:r>
                  <a:rPr lang="en-US" dirty="0" err="1" smtClean="0">
                    <a:solidFill>
                      <a:prstClr val="black"/>
                    </a:solidFill>
                    <a:latin typeface="Cambria Math" panose="02040503050406030204" pitchFamily="18" charset="0"/>
                    <a:ea typeface="Cambria Math" panose="02040503050406030204" pitchFamily="18" charset="0"/>
                  </a:rPr>
                  <a:t>a+b</a:t>
                </a:r>
                <a:r>
                  <a:rPr lang="en-US" dirty="0" smtClean="0">
                    <a:solidFill>
                      <a:prstClr val="black"/>
                    </a:solidFill>
                    <a:latin typeface="Cambria Math" panose="02040503050406030204" pitchFamily="18" charset="0"/>
                    <a:ea typeface="Cambria Math" panose="02040503050406030204" pitchFamily="18" charset="0"/>
                  </a:rPr>
                  <a:t>)=</a:t>
                </a:r>
                <a:r>
                  <a:rPr lang="en-US" dirty="0" smtClean="0">
                    <a:solidFill>
                      <a:prstClr val="black"/>
                    </a:solidFill>
                  </a:rPr>
                  <a:t> </a:t>
                </a:r>
                <a14:m>
                  <m:oMath xmlns:m="http://schemas.openxmlformats.org/officeDocument/2006/math">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panose="02040503050406030204" pitchFamily="18" charset="0"/>
                          </a:rPr>
                          <m:t>𝑎</m:t>
                        </m:r>
                      </m:e>
                      <m:sup>
                        <m:r>
                          <a:rPr lang="en-US" i="1" smtClean="0">
                            <a:solidFill>
                              <a:prstClr val="black"/>
                            </a:solidFill>
                            <a:latin typeface="Cambria Math" panose="02040503050406030204" pitchFamily="18" charset="0"/>
                          </a:rPr>
                          <m:t>2</m:t>
                        </m:r>
                      </m:sup>
                    </m:sSup>
                    <m:r>
                      <a:rPr lang="en-US" smtClean="0">
                        <a:solidFill>
                          <a:prstClr val="black"/>
                        </a:solidFill>
                        <a:latin typeface="Cambria Math" panose="02040503050406030204" pitchFamily="18" charset="0"/>
                      </a:rPr>
                      <m:t>+</m:t>
                    </m:r>
                    <m:r>
                      <a:rPr lang="en-US" smtClean="0">
                        <a:solidFill>
                          <a:prstClr val="black"/>
                        </a:solidFill>
                        <a:latin typeface="Cambria Math" panose="02040503050406030204" pitchFamily="18" charset="0"/>
                      </a:rPr>
                      <m:t>2</m:t>
                    </m:r>
                    <m:r>
                      <m:rPr>
                        <m:sty m:val="p"/>
                      </m:rPr>
                      <a:rPr lang="en-US" smtClean="0">
                        <a:solidFill>
                          <a:prstClr val="black"/>
                        </a:solidFill>
                        <a:latin typeface="Cambria Math" panose="02040503050406030204" pitchFamily="18" charset="0"/>
                      </a:rPr>
                      <m:t>ab</m:t>
                    </m:r>
                    <m:r>
                      <a:rPr lang="en-US" smtClean="0">
                        <a:solidFill>
                          <a:prstClr val="black"/>
                        </a:solidFill>
                        <a:latin typeface="Cambria Math" panose="02040503050406030204" pitchFamily="18" charset="0"/>
                      </a:rPr>
                      <m:t>+</m:t>
                    </m:r>
                  </m:oMath>
                </a14:m>
                <a:r>
                  <a:rPr lang="en-US" dirty="0">
                    <a:solidFill>
                      <a:prstClr val="black"/>
                    </a:solidFill>
                  </a:rPr>
                  <a:t> </a:t>
                </a:r>
                <a14:m>
                  <m:oMath xmlns:m="http://schemas.openxmlformats.org/officeDocument/2006/math">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panose="02040503050406030204" pitchFamily="18" charset="0"/>
                          </a:rPr>
                          <m:t>𝑏</m:t>
                        </m:r>
                      </m:e>
                      <m:sup>
                        <m:r>
                          <a:rPr lang="en-US" i="1" smtClean="0">
                            <a:solidFill>
                              <a:prstClr val="black"/>
                            </a:solidFill>
                            <a:latin typeface="Cambria Math" panose="02040503050406030204" pitchFamily="18" charset="0"/>
                          </a:rPr>
                          <m:t>2</m:t>
                        </m:r>
                      </m:sup>
                    </m:sSup>
                    <m:r>
                      <a:rPr lang="en-US" smtClean="0">
                        <a:solidFill>
                          <a:prstClr val="black"/>
                        </a:solidFill>
                        <a:latin typeface="Cambria Math" panose="02040503050406030204" pitchFamily="18" charset="0"/>
                      </a:rPr>
                      <m:t> </m:t>
                    </m:r>
                  </m:oMath>
                </a14:m>
                <a:endParaRPr lang="en-US" dirty="0">
                  <a:solidFill>
                    <a:prstClr val="black"/>
                  </a:solidFill>
                </a:endParaRPr>
              </a:p>
              <a:p>
                <a:pPr algn="ctr"/>
                <a:endParaRPr lang="en-US" dirty="0">
                  <a:solidFill>
                    <a:prstClr val="black"/>
                  </a:solidFill>
                </a:endParaRPr>
              </a:p>
            </p:txBody>
          </p:sp>
        </mc:Choice>
        <mc:Fallback>
          <p:sp>
            <p:nvSpPr>
              <p:cNvPr id="26" name="TextBox 25"/>
              <p:cNvSpPr txBox="1">
                <a:spLocks noRot="1" noChangeAspect="1" noMove="1" noResize="1" noEditPoints="1" noAdjustHandles="1" noChangeArrowheads="1" noChangeShapeType="1" noTextEdit="1"/>
              </p:cNvSpPr>
              <p:nvPr/>
            </p:nvSpPr>
            <p:spPr>
              <a:xfrm>
                <a:off x="5300498" y="3851786"/>
                <a:ext cx="3200401" cy="923330"/>
              </a:xfrm>
              <a:prstGeom prst="rect">
                <a:avLst/>
              </a:prstGeom>
              <a:blipFill>
                <a:blip r:embed="rId8"/>
                <a:stretch>
                  <a:fillRect t="-3974"/>
                </a:stretch>
              </a:blipFill>
            </p:spPr>
            <p:txBody>
              <a:bodyPr/>
              <a:lstStyle/>
              <a:p>
                <a:r>
                  <a:rPr lang="en-US">
                    <a:noFill/>
                  </a:rPr>
                  <a:t> </a:t>
                </a:r>
              </a:p>
            </p:txBody>
          </p:sp>
        </mc:Fallback>
      </mc:AlternateContent>
      <p:sp>
        <p:nvSpPr>
          <p:cNvPr id="27" name="Cloud Callout 26"/>
          <p:cNvSpPr/>
          <p:nvPr/>
        </p:nvSpPr>
        <p:spPr>
          <a:xfrm>
            <a:off x="1522922" y="473007"/>
            <a:ext cx="4231555" cy="1899372"/>
          </a:xfrm>
          <a:prstGeom prst="cloudCallout">
            <a:avLst>
              <a:gd name="adj1" fmla="val 44298"/>
              <a:gd name="adj2" fmla="val 448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prstClr val="white"/>
                </a:solidFill>
              </a:rPr>
              <a:t>Nhìn</a:t>
            </a:r>
            <a:r>
              <a:rPr lang="en-US" sz="2000" dirty="0" smtClean="0">
                <a:solidFill>
                  <a:prstClr val="white"/>
                </a:solidFill>
              </a:rPr>
              <a:t> </a:t>
            </a:r>
            <a:r>
              <a:rPr lang="en-US" sz="2000" dirty="0" err="1" smtClean="0">
                <a:solidFill>
                  <a:prstClr val="white"/>
                </a:solidFill>
              </a:rPr>
              <a:t>vào</a:t>
            </a:r>
            <a:r>
              <a:rPr lang="en-US" sz="2000" dirty="0" smtClean="0">
                <a:solidFill>
                  <a:prstClr val="white"/>
                </a:solidFill>
              </a:rPr>
              <a:t> </a:t>
            </a:r>
            <a:r>
              <a:rPr lang="en-US" sz="2000" dirty="0" err="1" smtClean="0">
                <a:solidFill>
                  <a:prstClr val="white"/>
                </a:solidFill>
              </a:rPr>
              <a:t>hình</a:t>
            </a:r>
            <a:r>
              <a:rPr lang="en-US" sz="2000" dirty="0" smtClean="0">
                <a:solidFill>
                  <a:prstClr val="white"/>
                </a:solidFill>
              </a:rPr>
              <a:t> 1 </a:t>
            </a:r>
            <a:r>
              <a:rPr lang="en-US" sz="2000" dirty="0" err="1" smtClean="0">
                <a:solidFill>
                  <a:prstClr val="white"/>
                </a:solidFill>
              </a:rPr>
              <a:t>và</a:t>
            </a:r>
            <a:r>
              <a:rPr lang="en-US" sz="2000" dirty="0" smtClean="0">
                <a:solidFill>
                  <a:prstClr val="white"/>
                </a:solidFill>
              </a:rPr>
              <a:t> </a:t>
            </a:r>
            <a:r>
              <a:rPr lang="en-US" sz="2000" dirty="0" err="1" smtClean="0">
                <a:solidFill>
                  <a:prstClr val="white"/>
                </a:solidFill>
              </a:rPr>
              <a:t>cho</a:t>
            </a:r>
            <a:r>
              <a:rPr lang="en-US" sz="2000" dirty="0" smtClean="0">
                <a:solidFill>
                  <a:prstClr val="white"/>
                </a:solidFill>
              </a:rPr>
              <a:t> </a:t>
            </a:r>
            <a:r>
              <a:rPr lang="en-US" sz="2000" dirty="0" err="1" smtClean="0">
                <a:solidFill>
                  <a:prstClr val="white"/>
                </a:solidFill>
              </a:rPr>
              <a:t>biết</a:t>
            </a:r>
            <a:r>
              <a:rPr lang="en-US" sz="2000" dirty="0" smtClean="0">
                <a:solidFill>
                  <a:prstClr val="white"/>
                </a:solidFill>
              </a:rPr>
              <a:t> </a:t>
            </a:r>
            <a:r>
              <a:rPr lang="en-US" sz="2000" dirty="0" err="1" smtClean="0">
                <a:solidFill>
                  <a:prstClr val="white"/>
                </a:solidFill>
              </a:rPr>
              <a:t>diện</a:t>
            </a:r>
            <a:r>
              <a:rPr lang="en-US" sz="2000" dirty="0" smtClean="0">
                <a:solidFill>
                  <a:prstClr val="white"/>
                </a:solidFill>
              </a:rPr>
              <a:t> </a:t>
            </a:r>
            <a:r>
              <a:rPr lang="en-US" sz="2000" dirty="0" err="1" smtClean="0">
                <a:solidFill>
                  <a:prstClr val="white"/>
                </a:solidFill>
              </a:rPr>
              <a:t>tích</a:t>
            </a:r>
            <a:r>
              <a:rPr lang="en-US" sz="2000" dirty="0" smtClean="0">
                <a:solidFill>
                  <a:prstClr val="white"/>
                </a:solidFill>
              </a:rPr>
              <a:t> </a:t>
            </a:r>
            <a:r>
              <a:rPr lang="en-US" sz="2000" dirty="0" err="1" smtClean="0">
                <a:solidFill>
                  <a:prstClr val="white"/>
                </a:solidFill>
              </a:rPr>
              <a:t>hình</a:t>
            </a:r>
            <a:r>
              <a:rPr lang="en-US" sz="2000" dirty="0" smtClean="0">
                <a:solidFill>
                  <a:prstClr val="white"/>
                </a:solidFill>
              </a:rPr>
              <a:t> </a:t>
            </a:r>
            <a:r>
              <a:rPr lang="en-US" sz="2000" dirty="0" err="1" smtClean="0">
                <a:solidFill>
                  <a:prstClr val="white"/>
                </a:solidFill>
              </a:rPr>
              <a:t>vuông</a:t>
            </a:r>
            <a:r>
              <a:rPr lang="en-US" sz="2000" dirty="0" smtClean="0">
                <a:solidFill>
                  <a:prstClr val="white"/>
                </a:solidFill>
              </a:rPr>
              <a:t> </a:t>
            </a:r>
            <a:r>
              <a:rPr lang="en-US" sz="2000" dirty="0" err="1" smtClean="0">
                <a:solidFill>
                  <a:prstClr val="white"/>
                </a:solidFill>
              </a:rPr>
              <a:t>lớn</a:t>
            </a:r>
            <a:r>
              <a:rPr lang="en-US" sz="2000" dirty="0" smtClean="0">
                <a:solidFill>
                  <a:prstClr val="white"/>
                </a:solidFill>
              </a:rPr>
              <a:t> </a:t>
            </a:r>
            <a:r>
              <a:rPr lang="en-US" sz="2000" dirty="0" err="1" smtClean="0">
                <a:solidFill>
                  <a:prstClr val="white"/>
                </a:solidFill>
              </a:rPr>
              <a:t>là</a:t>
            </a:r>
            <a:r>
              <a:rPr lang="en-US" sz="2000" dirty="0" smtClean="0">
                <a:solidFill>
                  <a:prstClr val="white"/>
                </a:solidFill>
              </a:rPr>
              <a:t> </a:t>
            </a:r>
            <a:r>
              <a:rPr lang="en-US" sz="2000" dirty="0" err="1" smtClean="0">
                <a:solidFill>
                  <a:prstClr val="white"/>
                </a:solidFill>
              </a:rPr>
              <a:t>bao</a:t>
            </a:r>
            <a:r>
              <a:rPr lang="en-US" sz="2000" dirty="0" smtClean="0">
                <a:solidFill>
                  <a:prstClr val="white"/>
                </a:solidFill>
              </a:rPr>
              <a:t> </a:t>
            </a:r>
            <a:r>
              <a:rPr lang="en-US" sz="2000" dirty="0" err="1" smtClean="0">
                <a:solidFill>
                  <a:prstClr val="white"/>
                </a:solidFill>
              </a:rPr>
              <a:t>nhiêu</a:t>
            </a:r>
            <a:r>
              <a:rPr lang="en-US" sz="2000" dirty="0" smtClean="0">
                <a:solidFill>
                  <a:prstClr val="white"/>
                </a:solidFill>
              </a:rPr>
              <a:t>?</a:t>
            </a:r>
            <a:endParaRPr lang="en-US" sz="2000" dirty="0">
              <a:solidFill>
                <a:prstClr val="white"/>
              </a:solidFill>
            </a:endParaRPr>
          </a:p>
        </p:txBody>
      </p:sp>
      <mc:AlternateContent xmlns:mc="http://schemas.openxmlformats.org/markup-compatibility/2006">
        <mc:Choice xmlns:a14="http://schemas.microsoft.com/office/drawing/2010/main" Requires="a14">
          <p:graphicFrame>
            <p:nvGraphicFramePr>
              <p:cNvPr id="28" name="Table 27"/>
              <p:cNvGraphicFramePr>
                <a:graphicFrameLocks noGrp="1"/>
              </p:cNvGraphicFramePr>
              <p:nvPr>
                <p:extLst>
                  <p:ext uri="{D42A27DB-BD31-4B8C-83A1-F6EECF244321}">
                    <p14:modId xmlns:p14="http://schemas.microsoft.com/office/powerpoint/2010/main" val="278585304"/>
                  </p:ext>
                </p:extLst>
              </p:nvPr>
            </p:nvGraphicFramePr>
            <p:xfrm>
              <a:off x="511749" y="4589156"/>
              <a:ext cx="3258062" cy="387604"/>
            </p:xfrm>
            <a:graphic>
              <a:graphicData uri="http://schemas.openxmlformats.org/drawingml/2006/table">
                <a:tbl>
                  <a:tblPr firstRow="1" bandRow="1">
                    <a:tableStyleId>{5C22544A-7EE6-4342-B048-85BDC9FD1C3A}</a:tableStyleId>
                  </a:tblPr>
                  <a:tblGrid>
                    <a:gridCol w="3258062">
                      <a:extLst>
                        <a:ext uri="{9D8B030D-6E8A-4147-A177-3AD203B41FA5}">
                          <a16:colId xmlns:a16="http://schemas.microsoft.com/office/drawing/2014/main" val="20000"/>
                        </a:ext>
                      </a:extLst>
                    </a:gridCol>
                  </a:tblGrid>
                  <a:tr h="320359">
                    <a:tc>
                      <a:txBody>
                        <a:bodyPr/>
                        <a:lstStyle/>
                        <a:p>
                          <a:pPr/>
                          <a14:m>
                            <m:oMathPara xmlns:m="http://schemas.openxmlformats.org/officeDocument/2006/math">
                              <m:oMathParaPr>
                                <m:jc m:val="centerGroup"/>
                              </m:oMathParaPr>
                              <m:oMath xmlns:m="http://schemas.openxmlformats.org/officeDocument/2006/math">
                                <m:sSup>
                                  <m:sSupPr>
                                    <m:ctrlPr>
                                      <a:rPr lang="en-US" sz="1900" b="1" i="1" smtClean="0">
                                        <a:latin typeface="Cambria Math" panose="02040503050406030204" pitchFamily="18" charset="0"/>
                                      </a:rPr>
                                    </m:ctrlPr>
                                  </m:sSupPr>
                                  <m:e>
                                    <m:r>
                                      <a:rPr lang="en-US" sz="1900" b="1" i="1" smtClean="0">
                                        <a:latin typeface="Cambria Math" panose="02040503050406030204" pitchFamily="18" charset="0"/>
                                      </a:rPr>
                                      <m:t>(</m:t>
                                    </m:r>
                                    <m:r>
                                      <a:rPr lang="en-US" sz="1900" b="1" i="1" smtClean="0">
                                        <a:latin typeface="Cambria Math" panose="02040503050406030204" pitchFamily="18" charset="0"/>
                                      </a:rPr>
                                      <m:t>𝑨</m:t>
                                    </m:r>
                                    <m:r>
                                      <a:rPr lang="en-US" sz="1900" b="1" i="1" smtClean="0">
                                        <a:latin typeface="Cambria Math" panose="02040503050406030204" pitchFamily="18" charset="0"/>
                                      </a:rPr>
                                      <m:t>+</m:t>
                                    </m:r>
                                    <m:r>
                                      <a:rPr lang="en-US" sz="1900" b="1" i="1" smtClean="0">
                                        <a:latin typeface="Cambria Math" panose="02040503050406030204" pitchFamily="18" charset="0"/>
                                      </a:rPr>
                                      <m:t>𝑩</m:t>
                                    </m:r>
                                    <m:r>
                                      <a:rPr lang="en-US" sz="1900" b="1" i="1" smtClean="0">
                                        <a:latin typeface="Cambria Math" panose="02040503050406030204" pitchFamily="18" charset="0"/>
                                      </a:rPr>
                                      <m:t>)</m:t>
                                    </m:r>
                                  </m:e>
                                  <m:sup>
                                    <m:r>
                                      <a:rPr lang="en-US" sz="1900" b="1" i="1" smtClean="0">
                                        <a:latin typeface="Cambria Math" panose="02040503050406030204" pitchFamily="18" charset="0"/>
                                      </a:rPr>
                                      <m:t>𝟐</m:t>
                                    </m:r>
                                  </m:sup>
                                </m:sSup>
                                <m:r>
                                  <a:rPr lang="en-US" sz="1900" b="1" i="0" smtClean="0">
                                    <a:latin typeface="Cambria Math" panose="02040503050406030204" pitchFamily="18" charset="0"/>
                                  </a:rPr>
                                  <m:t>= </m:t>
                                </m:r>
                                <m:sSup>
                                  <m:sSupPr>
                                    <m:ctrlPr>
                                      <a:rPr lang="en-US" sz="1900" b="1" i="1" smtClean="0">
                                        <a:latin typeface="Cambria Math" panose="02040503050406030204" pitchFamily="18" charset="0"/>
                                      </a:rPr>
                                    </m:ctrlPr>
                                  </m:sSupPr>
                                  <m:e>
                                    <m:r>
                                      <a:rPr lang="en-US" sz="1900" b="1" i="1" smtClean="0">
                                        <a:latin typeface="Cambria Math" panose="02040503050406030204" pitchFamily="18" charset="0"/>
                                      </a:rPr>
                                      <m:t>𝑨</m:t>
                                    </m:r>
                                  </m:e>
                                  <m:sup>
                                    <m:r>
                                      <a:rPr lang="en-US" sz="1900" b="1" i="1" smtClean="0">
                                        <a:latin typeface="Cambria Math" panose="02040503050406030204" pitchFamily="18" charset="0"/>
                                      </a:rPr>
                                      <m:t>𝟐</m:t>
                                    </m:r>
                                  </m:sup>
                                </m:sSup>
                                <m:r>
                                  <a:rPr lang="en-US" sz="1900" b="1" i="1" smtClean="0">
                                    <a:latin typeface="Cambria Math" panose="02040503050406030204" pitchFamily="18" charset="0"/>
                                  </a:rPr>
                                  <m:t>+</m:t>
                                </m:r>
                                <m:r>
                                  <a:rPr lang="en-US" sz="1900" b="1" i="1" smtClean="0">
                                    <a:latin typeface="Cambria Math" panose="02040503050406030204" pitchFamily="18" charset="0"/>
                                  </a:rPr>
                                  <m:t>𝟐</m:t>
                                </m:r>
                                <m:r>
                                  <a:rPr lang="en-US" sz="1900" b="1" i="1" smtClean="0">
                                    <a:latin typeface="Cambria Math" panose="02040503050406030204" pitchFamily="18" charset="0"/>
                                  </a:rPr>
                                  <m:t>𝑨𝑩</m:t>
                                </m:r>
                                <m:r>
                                  <a:rPr lang="en-US" sz="1900" b="1" i="1" smtClean="0">
                                    <a:latin typeface="Cambria Math" panose="02040503050406030204" pitchFamily="18" charset="0"/>
                                  </a:rPr>
                                  <m:t>+ </m:t>
                                </m:r>
                                <m:sSup>
                                  <m:sSupPr>
                                    <m:ctrlPr>
                                      <a:rPr lang="en-US" sz="1900" b="1" i="1" smtClean="0">
                                        <a:latin typeface="Cambria Math" panose="02040503050406030204" pitchFamily="18" charset="0"/>
                                      </a:rPr>
                                    </m:ctrlPr>
                                  </m:sSupPr>
                                  <m:e>
                                    <m:r>
                                      <a:rPr lang="en-US" sz="1900" b="1" i="1" smtClean="0">
                                        <a:latin typeface="Cambria Math" panose="02040503050406030204" pitchFamily="18" charset="0"/>
                                      </a:rPr>
                                      <m:t>𝑩</m:t>
                                    </m:r>
                                  </m:e>
                                  <m:sup>
                                    <m:r>
                                      <a:rPr lang="en-US" sz="1900" b="1" i="1" smtClean="0">
                                        <a:latin typeface="Cambria Math" panose="02040503050406030204" pitchFamily="18" charset="0"/>
                                      </a:rPr>
                                      <m:t>𝟐</m:t>
                                    </m:r>
                                  </m:sup>
                                </m:sSup>
                              </m:oMath>
                            </m:oMathPara>
                          </a14:m>
                          <a:endParaRPr lang="en-US" sz="1900" dirty="0"/>
                        </a:p>
                      </a:txBody>
                      <a:tcPr>
                        <a:lnT w="12700" cap="flat" cmpd="sng" algn="ctr">
                          <a:solidFill>
                            <a:schemeClr val="tx1"/>
                          </a:solidFill>
                          <a:prstDash val="solid"/>
                          <a:round/>
                          <a:headEnd type="none" w="med" len="med"/>
                          <a:tailEnd type="none" w="med" len="med"/>
                        </a:lnT>
                        <a:solidFill>
                          <a:schemeClr val="tx2">
                            <a:lumMod val="50000"/>
                          </a:schemeClr>
                        </a:solidFill>
                      </a:tcPr>
                    </a:tc>
                    <a:extLst>
                      <a:ext uri="{0D108BD9-81ED-4DB2-BD59-A6C34878D82A}">
                        <a16:rowId xmlns:a16="http://schemas.microsoft.com/office/drawing/2014/main" val="10000"/>
                      </a:ext>
                    </a:extLst>
                  </a:tr>
                </a:tbl>
              </a:graphicData>
            </a:graphic>
          </p:graphicFrame>
        </mc:Choice>
        <mc:Fallback>
          <p:graphicFrame>
            <p:nvGraphicFramePr>
              <p:cNvPr id="28" name="Table 27"/>
              <p:cNvGraphicFramePr>
                <a:graphicFrameLocks noGrp="1"/>
              </p:cNvGraphicFramePr>
              <p:nvPr>
                <p:extLst>
                  <p:ext uri="{D42A27DB-BD31-4B8C-83A1-F6EECF244321}">
                    <p14:modId xmlns:p14="http://schemas.microsoft.com/office/powerpoint/2010/main" val="278585304"/>
                  </p:ext>
                </p:extLst>
              </p:nvPr>
            </p:nvGraphicFramePr>
            <p:xfrm>
              <a:off x="511749" y="4589156"/>
              <a:ext cx="3258062" cy="387604"/>
            </p:xfrm>
            <a:graphic>
              <a:graphicData uri="http://schemas.openxmlformats.org/drawingml/2006/table">
                <a:tbl>
                  <a:tblPr firstRow="1" bandRow="1">
                    <a:tableStyleId>{5C22544A-7EE6-4342-B048-85BDC9FD1C3A}</a:tableStyleId>
                  </a:tblPr>
                  <a:tblGrid>
                    <a:gridCol w="3258062">
                      <a:extLst>
                        <a:ext uri="{9D8B030D-6E8A-4147-A177-3AD203B41FA5}">
                          <a16:colId xmlns:a16="http://schemas.microsoft.com/office/drawing/2014/main" val="20000"/>
                        </a:ext>
                      </a:extLst>
                    </a:gridCol>
                  </a:tblGrid>
                  <a:tr h="387604">
                    <a:tc>
                      <a:txBody>
                        <a:bodyPr/>
                        <a:lstStyle/>
                        <a:p>
                          <a:endParaRPr lang="en-US"/>
                        </a:p>
                      </a:txBody>
                      <a:tcPr>
                        <a:lnT w="12700" cap="flat" cmpd="sng" algn="ctr">
                          <a:solidFill>
                            <a:schemeClr val="tx1"/>
                          </a:solidFill>
                          <a:prstDash val="solid"/>
                          <a:round/>
                          <a:headEnd type="none" w="med" len="med"/>
                          <a:tailEnd type="none" w="med" len="med"/>
                        </a:lnT>
                        <a:blipFill>
                          <a:blip r:embed="rId9"/>
                          <a:stretch>
                            <a:fillRect l="-187" t="-1538" r="-746" b="-13846"/>
                          </a:stretch>
                        </a:blipFill>
                      </a:tcPr>
                    </a:tc>
                    <a:extLst>
                      <a:ext uri="{0D108BD9-81ED-4DB2-BD59-A6C34878D82A}">
                        <a16:rowId xmlns:a16="http://schemas.microsoft.com/office/drawing/2014/main" val="10000"/>
                      </a:ext>
                    </a:extLst>
                  </a:tr>
                </a:tbl>
              </a:graphicData>
            </a:graphic>
          </p:graphicFrame>
        </mc:Fallback>
      </mc:AlternateContent>
    </p:spTree>
    <p:extLst>
      <p:ext uri="{BB962C8B-B14F-4D97-AF65-F5344CB8AC3E}">
        <p14:creationId xmlns:p14="http://schemas.microsoft.com/office/powerpoint/2010/main" val="148653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75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75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80">
                                          <p:stCondLst>
                                            <p:cond delay="0"/>
                                          </p:stCondLst>
                                        </p:cTn>
                                        <p:tgtEl>
                                          <p:spTgt spid="12"/>
                                        </p:tgtEl>
                                      </p:cBhvr>
                                    </p:animEffect>
                                    <p:anim calcmode="lin" valueType="num">
                                      <p:cBhvr>
                                        <p:cTn id="6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1" dur="26">
                                          <p:stCondLst>
                                            <p:cond delay="650"/>
                                          </p:stCondLst>
                                        </p:cTn>
                                        <p:tgtEl>
                                          <p:spTgt spid="12"/>
                                        </p:tgtEl>
                                      </p:cBhvr>
                                      <p:to x="100000" y="60000"/>
                                    </p:animScale>
                                    <p:animScale>
                                      <p:cBhvr>
                                        <p:cTn id="72" dur="166" decel="50000">
                                          <p:stCondLst>
                                            <p:cond delay="676"/>
                                          </p:stCondLst>
                                        </p:cTn>
                                        <p:tgtEl>
                                          <p:spTgt spid="12"/>
                                        </p:tgtEl>
                                      </p:cBhvr>
                                      <p:to x="100000" y="100000"/>
                                    </p:animScale>
                                    <p:animScale>
                                      <p:cBhvr>
                                        <p:cTn id="73" dur="26">
                                          <p:stCondLst>
                                            <p:cond delay="1312"/>
                                          </p:stCondLst>
                                        </p:cTn>
                                        <p:tgtEl>
                                          <p:spTgt spid="12"/>
                                        </p:tgtEl>
                                      </p:cBhvr>
                                      <p:to x="100000" y="80000"/>
                                    </p:animScale>
                                    <p:animScale>
                                      <p:cBhvr>
                                        <p:cTn id="74" dur="166" decel="50000">
                                          <p:stCondLst>
                                            <p:cond delay="1338"/>
                                          </p:stCondLst>
                                        </p:cTn>
                                        <p:tgtEl>
                                          <p:spTgt spid="12"/>
                                        </p:tgtEl>
                                      </p:cBhvr>
                                      <p:to x="100000" y="100000"/>
                                    </p:animScale>
                                    <p:animScale>
                                      <p:cBhvr>
                                        <p:cTn id="75" dur="26">
                                          <p:stCondLst>
                                            <p:cond delay="1642"/>
                                          </p:stCondLst>
                                        </p:cTn>
                                        <p:tgtEl>
                                          <p:spTgt spid="12"/>
                                        </p:tgtEl>
                                      </p:cBhvr>
                                      <p:to x="100000" y="90000"/>
                                    </p:animScale>
                                    <p:animScale>
                                      <p:cBhvr>
                                        <p:cTn id="76" dur="166" decel="50000">
                                          <p:stCondLst>
                                            <p:cond delay="1668"/>
                                          </p:stCondLst>
                                        </p:cTn>
                                        <p:tgtEl>
                                          <p:spTgt spid="12"/>
                                        </p:tgtEl>
                                      </p:cBhvr>
                                      <p:to x="100000" y="100000"/>
                                    </p:animScale>
                                    <p:animScale>
                                      <p:cBhvr>
                                        <p:cTn id="77" dur="26">
                                          <p:stCondLst>
                                            <p:cond delay="1808"/>
                                          </p:stCondLst>
                                        </p:cTn>
                                        <p:tgtEl>
                                          <p:spTgt spid="12"/>
                                        </p:tgtEl>
                                      </p:cBhvr>
                                      <p:to x="100000" y="95000"/>
                                    </p:animScale>
                                    <p:animScale>
                                      <p:cBhvr>
                                        <p:cTn id="78" dur="166" decel="50000">
                                          <p:stCondLst>
                                            <p:cond delay="1834"/>
                                          </p:stCondLst>
                                        </p:cTn>
                                        <p:tgtEl>
                                          <p:spTgt spid="12"/>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45"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2000"/>
                                        <p:tgtEl>
                                          <p:spTgt spid="13"/>
                                        </p:tgtEl>
                                      </p:cBhvr>
                                    </p:animEffect>
                                    <p:anim calcmode="lin" valueType="num">
                                      <p:cBhvr>
                                        <p:cTn id="84" dur="2000" fill="hold"/>
                                        <p:tgtEl>
                                          <p:spTgt spid="13"/>
                                        </p:tgtEl>
                                        <p:attrNameLst>
                                          <p:attrName>ppt_w</p:attrName>
                                        </p:attrNameLst>
                                      </p:cBhvr>
                                      <p:tavLst>
                                        <p:tav tm="0" fmla="#ppt_w*sin(2.5*pi*$)">
                                          <p:val>
                                            <p:fltVal val="0"/>
                                          </p:val>
                                        </p:tav>
                                        <p:tav tm="100000">
                                          <p:val>
                                            <p:fltVal val="1"/>
                                          </p:val>
                                        </p:tav>
                                      </p:tavLst>
                                    </p:anim>
                                    <p:anim calcmode="lin" valueType="num">
                                      <p:cBhvr>
                                        <p:cTn id="85"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1000"/>
                                        <p:tgtEl>
                                          <p:spTgt spid="14"/>
                                        </p:tgtEl>
                                      </p:cBhvr>
                                    </p:animEffect>
                                    <p:anim calcmode="lin" valueType="num">
                                      <p:cBhvr>
                                        <p:cTn id="91" dur="1000" fill="hold"/>
                                        <p:tgtEl>
                                          <p:spTgt spid="14"/>
                                        </p:tgtEl>
                                        <p:attrNameLst>
                                          <p:attrName>ppt_x</p:attrName>
                                        </p:attrNameLst>
                                      </p:cBhvr>
                                      <p:tavLst>
                                        <p:tav tm="0">
                                          <p:val>
                                            <p:strVal val="#ppt_x"/>
                                          </p:val>
                                        </p:tav>
                                        <p:tav tm="100000">
                                          <p:val>
                                            <p:strVal val="#ppt_x"/>
                                          </p:val>
                                        </p:tav>
                                      </p:tavLst>
                                    </p:anim>
                                    <p:anim calcmode="lin" valueType="num">
                                      <p:cBhvr>
                                        <p:cTn id="9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500" fill="hold"/>
                                        <p:tgtEl>
                                          <p:spTgt spid="27"/>
                                        </p:tgtEl>
                                        <p:attrNameLst>
                                          <p:attrName>ppt_w</p:attrName>
                                        </p:attrNameLst>
                                      </p:cBhvr>
                                      <p:tavLst>
                                        <p:tav tm="0">
                                          <p:val>
                                            <p:fltVal val="0"/>
                                          </p:val>
                                        </p:tav>
                                        <p:tav tm="100000">
                                          <p:val>
                                            <p:strVal val="#ppt_w"/>
                                          </p:val>
                                        </p:tav>
                                      </p:tavLst>
                                    </p:anim>
                                    <p:anim calcmode="lin" valueType="num">
                                      <p:cBhvr>
                                        <p:cTn id="105" dur="500" fill="hold"/>
                                        <p:tgtEl>
                                          <p:spTgt spid="27"/>
                                        </p:tgtEl>
                                        <p:attrNameLst>
                                          <p:attrName>ppt_h</p:attrName>
                                        </p:attrNameLst>
                                      </p:cBhvr>
                                      <p:tavLst>
                                        <p:tav tm="0">
                                          <p:val>
                                            <p:fltVal val="0"/>
                                          </p:val>
                                        </p:tav>
                                        <p:tav tm="100000">
                                          <p:val>
                                            <p:strVal val="#ppt_h"/>
                                          </p:val>
                                        </p:tav>
                                      </p:tavLst>
                                    </p:anim>
                                    <p:animEffect transition="in" filter="fade">
                                      <p:cBhvr>
                                        <p:cTn id="106" dur="500"/>
                                        <p:tgtEl>
                                          <p:spTgt spid="27"/>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circle(in)">
                                      <p:cBhvr>
                                        <p:cTn id="111" dur="20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xit" presetSubtype="0" fill="hold" grpId="1" nodeType="clickEffect">
                                  <p:stCondLst>
                                    <p:cond delay="0"/>
                                  </p:stCondLst>
                                  <p:childTnLst>
                                    <p:anim calcmode="lin" valueType="num">
                                      <p:cBhvr>
                                        <p:cTn id="115" dur="1000"/>
                                        <p:tgtEl>
                                          <p:spTgt spid="27"/>
                                        </p:tgtEl>
                                        <p:attrNameLst>
                                          <p:attrName>ppt_w</p:attrName>
                                        </p:attrNameLst>
                                      </p:cBhvr>
                                      <p:tavLst>
                                        <p:tav tm="0">
                                          <p:val>
                                            <p:strVal val="ppt_w"/>
                                          </p:val>
                                        </p:tav>
                                        <p:tav tm="100000">
                                          <p:val>
                                            <p:fltVal val="0"/>
                                          </p:val>
                                        </p:tav>
                                      </p:tavLst>
                                    </p:anim>
                                    <p:anim calcmode="lin" valueType="num">
                                      <p:cBhvr>
                                        <p:cTn id="116" dur="1000"/>
                                        <p:tgtEl>
                                          <p:spTgt spid="27"/>
                                        </p:tgtEl>
                                        <p:attrNameLst>
                                          <p:attrName>ppt_h</p:attrName>
                                        </p:attrNameLst>
                                      </p:cBhvr>
                                      <p:tavLst>
                                        <p:tav tm="0">
                                          <p:val>
                                            <p:strVal val="ppt_h"/>
                                          </p:val>
                                        </p:tav>
                                        <p:tav tm="100000">
                                          <p:val>
                                            <p:fltVal val="0"/>
                                          </p:val>
                                        </p:tav>
                                      </p:tavLst>
                                    </p:anim>
                                    <p:anim calcmode="lin" valueType="num">
                                      <p:cBhvr>
                                        <p:cTn id="117" dur="1000"/>
                                        <p:tgtEl>
                                          <p:spTgt spid="27"/>
                                        </p:tgtEl>
                                        <p:attrNameLst>
                                          <p:attrName>style.rotation</p:attrName>
                                        </p:attrNameLst>
                                      </p:cBhvr>
                                      <p:tavLst>
                                        <p:tav tm="0">
                                          <p:val>
                                            <p:fltVal val="0"/>
                                          </p:val>
                                        </p:tav>
                                        <p:tav tm="100000">
                                          <p:val>
                                            <p:fltVal val="90"/>
                                          </p:val>
                                        </p:tav>
                                      </p:tavLst>
                                    </p:anim>
                                    <p:animEffect transition="out" filter="fade">
                                      <p:cBhvr>
                                        <p:cTn id="118" dur="1000"/>
                                        <p:tgtEl>
                                          <p:spTgt spid="27"/>
                                        </p:tgtEl>
                                      </p:cBhvr>
                                    </p:animEffect>
                                    <p:set>
                                      <p:cBhvr>
                                        <p:cTn id="119" dur="1" fill="hold">
                                          <p:stCondLst>
                                            <p:cond delay="999"/>
                                          </p:stCondLst>
                                        </p:cTn>
                                        <p:tgtEl>
                                          <p:spTgt spid="27"/>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20"/>
                                        </p:tgtEl>
                                        <p:attrNameLst>
                                          <p:attrName>style.visibility</p:attrName>
                                        </p:attrNameLst>
                                      </p:cBhvr>
                                      <p:to>
                                        <p:strVal val="visible"/>
                                      </p:to>
                                    </p:set>
                                    <p:animEffect transition="in" filter="fade">
                                      <p:cBhvr>
                                        <p:cTn id="124" dur="1000"/>
                                        <p:tgtEl>
                                          <p:spTgt spid="20"/>
                                        </p:tgtEl>
                                      </p:cBhvr>
                                    </p:animEffect>
                                    <p:anim calcmode="lin" valueType="num">
                                      <p:cBhvr>
                                        <p:cTn id="125" dur="1000" fill="hold"/>
                                        <p:tgtEl>
                                          <p:spTgt spid="20"/>
                                        </p:tgtEl>
                                        <p:attrNameLst>
                                          <p:attrName>ppt_x</p:attrName>
                                        </p:attrNameLst>
                                      </p:cBhvr>
                                      <p:tavLst>
                                        <p:tav tm="0">
                                          <p:val>
                                            <p:strVal val="#ppt_x"/>
                                          </p:val>
                                        </p:tav>
                                        <p:tav tm="100000">
                                          <p:val>
                                            <p:strVal val="#ppt_x"/>
                                          </p:val>
                                        </p:tav>
                                      </p:tavLst>
                                    </p:anim>
                                    <p:anim calcmode="lin" valueType="num">
                                      <p:cBhvr>
                                        <p:cTn id="1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6" presetClass="entr" presetSubtype="16" fill="hold" grpId="0" nodeType="click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circle(in)">
                                      <p:cBhvr>
                                        <p:cTn id="131" dur="2000"/>
                                        <p:tgtEl>
                                          <p:spTgt spid="19"/>
                                        </p:tgtEl>
                                      </p:cBhvr>
                                    </p:animEffec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grpId="0" nodeType="click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barn(inVertical)">
                                      <p:cBhvr>
                                        <p:cTn id="136" dur="500"/>
                                        <p:tgtEl>
                                          <p:spTgt spid="21"/>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grpId="0" nodeType="clickEffect">
                                  <p:stCondLst>
                                    <p:cond delay="0"/>
                                  </p:stCondLst>
                                  <p:childTnLst>
                                    <p:set>
                                      <p:cBhvr>
                                        <p:cTn id="140" dur="1" fill="hold">
                                          <p:stCondLst>
                                            <p:cond delay="0"/>
                                          </p:stCondLst>
                                        </p:cTn>
                                        <p:tgtEl>
                                          <p:spTgt spid="22"/>
                                        </p:tgtEl>
                                        <p:attrNameLst>
                                          <p:attrName>style.visibility</p:attrName>
                                        </p:attrNameLst>
                                      </p:cBhvr>
                                      <p:to>
                                        <p:strVal val="visible"/>
                                      </p:to>
                                    </p:set>
                                    <p:animEffect transition="in" filter="barn(inVertical)">
                                      <p:cBhvr>
                                        <p:cTn id="141" dur="500"/>
                                        <p:tgtEl>
                                          <p:spTgt spid="22"/>
                                        </p:tgtEl>
                                      </p:cBhvr>
                                    </p:animEffect>
                                  </p:childTnLst>
                                </p:cTn>
                              </p:par>
                            </p:childTnLst>
                          </p:cTn>
                        </p:par>
                      </p:childTnLst>
                    </p:cTn>
                  </p:par>
                  <p:par>
                    <p:cTn id="142" fill="hold">
                      <p:stCondLst>
                        <p:cond delay="indefinite"/>
                      </p:stCondLst>
                      <p:childTnLst>
                        <p:par>
                          <p:cTn id="143" fill="hold">
                            <p:stCondLst>
                              <p:cond delay="0"/>
                            </p:stCondLst>
                            <p:childTnLst>
                              <p:par>
                                <p:cTn id="144" presetID="31" presetClass="entr" presetSubtype="0" fill="hold" grpId="0" nodeType="click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1000" fill="hold"/>
                                        <p:tgtEl>
                                          <p:spTgt spid="23"/>
                                        </p:tgtEl>
                                        <p:attrNameLst>
                                          <p:attrName>ppt_w</p:attrName>
                                        </p:attrNameLst>
                                      </p:cBhvr>
                                      <p:tavLst>
                                        <p:tav tm="0">
                                          <p:val>
                                            <p:fltVal val="0"/>
                                          </p:val>
                                        </p:tav>
                                        <p:tav tm="100000">
                                          <p:val>
                                            <p:strVal val="#ppt_w"/>
                                          </p:val>
                                        </p:tav>
                                      </p:tavLst>
                                    </p:anim>
                                    <p:anim calcmode="lin" valueType="num">
                                      <p:cBhvr>
                                        <p:cTn id="147" dur="1000" fill="hold"/>
                                        <p:tgtEl>
                                          <p:spTgt spid="23"/>
                                        </p:tgtEl>
                                        <p:attrNameLst>
                                          <p:attrName>ppt_h</p:attrName>
                                        </p:attrNameLst>
                                      </p:cBhvr>
                                      <p:tavLst>
                                        <p:tav tm="0">
                                          <p:val>
                                            <p:fltVal val="0"/>
                                          </p:val>
                                        </p:tav>
                                        <p:tav tm="100000">
                                          <p:val>
                                            <p:strVal val="#ppt_h"/>
                                          </p:val>
                                        </p:tav>
                                      </p:tavLst>
                                    </p:anim>
                                    <p:anim calcmode="lin" valueType="num">
                                      <p:cBhvr>
                                        <p:cTn id="148" dur="1000" fill="hold"/>
                                        <p:tgtEl>
                                          <p:spTgt spid="23"/>
                                        </p:tgtEl>
                                        <p:attrNameLst>
                                          <p:attrName>style.rotation</p:attrName>
                                        </p:attrNameLst>
                                      </p:cBhvr>
                                      <p:tavLst>
                                        <p:tav tm="0">
                                          <p:val>
                                            <p:fltVal val="90"/>
                                          </p:val>
                                        </p:tav>
                                        <p:tav tm="100000">
                                          <p:val>
                                            <p:fltVal val="0"/>
                                          </p:val>
                                        </p:tav>
                                      </p:tavLst>
                                    </p:anim>
                                    <p:animEffect transition="in" filter="fade">
                                      <p:cBhvr>
                                        <p:cTn id="149" dur="1000"/>
                                        <p:tgtEl>
                                          <p:spTgt spid="23"/>
                                        </p:tgtEl>
                                      </p:cBhvr>
                                    </p:animEffect>
                                  </p:childTnLst>
                                </p:cTn>
                              </p:par>
                            </p:childTnLst>
                          </p:cTn>
                        </p:par>
                      </p:childTnLst>
                    </p:cTn>
                  </p:par>
                  <p:par>
                    <p:cTn id="150" fill="hold">
                      <p:stCondLst>
                        <p:cond delay="indefinite"/>
                      </p:stCondLst>
                      <p:childTnLst>
                        <p:par>
                          <p:cTn id="151" fill="hold">
                            <p:stCondLst>
                              <p:cond delay="0"/>
                            </p:stCondLst>
                            <p:childTnLst>
                              <p:par>
                                <p:cTn id="152" presetID="6" presetClass="entr" presetSubtype="16" fill="hold" grpId="0" nodeType="clickEffect">
                                  <p:stCondLst>
                                    <p:cond delay="0"/>
                                  </p:stCondLst>
                                  <p:childTnLst>
                                    <p:set>
                                      <p:cBhvr>
                                        <p:cTn id="153" dur="1" fill="hold">
                                          <p:stCondLst>
                                            <p:cond delay="0"/>
                                          </p:stCondLst>
                                        </p:cTn>
                                        <p:tgtEl>
                                          <p:spTgt spid="24"/>
                                        </p:tgtEl>
                                        <p:attrNameLst>
                                          <p:attrName>style.visibility</p:attrName>
                                        </p:attrNameLst>
                                      </p:cBhvr>
                                      <p:to>
                                        <p:strVal val="visible"/>
                                      </p:to>
                                    </p:set>
                                    <p:animEffect transition="in" filter="circle(in)">
                                      <p:cBhvr>
                                        <p:cTn id="154" dur="2000"/>
                                        <p:tgtEl>
                                          <p:spTgt spid="24"/>
                                        </p:tgtEl>
                                      </p:cBhvr>
                                    </p:animEffect>
                                  </p:childTnLst>
                                </p:cTn>
                              </p:par>
                            </p:childTnLst>
                          </p:cTn>
                        </p:par>
                      </p:childTnLst>
                    </p:cTn>
                  </p:par>
                  <p:par>
                    <p:cTn id="155" fill="hold">
                      <p:stCondLst>
                        <p:cond delay="indefinite"/>
                      </p:stCondLst>
                      <p:childTnLst>
                        <p:par>
                          <p:cTn id="156" fill="hold">
                            <p:stCondLst>
                              <p:cond delay="0"/>
                            </p:stCondLst>
                            <p:childTnLst>
                              <p:par>
                                <p:cTn id="157" presetID="53" presetClass="entr" presetSubtype="16" fill="hold" nodeType="clickEffect">
                                  <p:stCondLst>
                                    <p:cond delay="0"/>
                                  </p:stCondLst>
                                  <p:childTnLst>
                                    <p:set>
                                      <p:cBhvr>
                                        <p:cTn id="158" dur="1" fill="hold">
                                          <p:stCondLst>
                                            <p:cond delay="0"/>
                                          </p:stCondLst>
                                        </p:cTn>
                                        <p:tgtEl>
                                          <p:spTgt spid="28"/>
                                        </p:tgtEl>
                                        <p:attrNameLst>
                                          <p:attrName>style.visibility</p:attrName>
                                        </p:attrNameLst>
                                      </p:cBhvr>
                                      <p:to>
                                        <p:strVal val="visible"/>
                                      </p:to>
                                    </p:set>
                                    <p:anim calcmode="lin" valueType="num">
                                      <p:cBhvr>
                                        <p:cTn id="159" dur="500" fill="hold"/>
                                        <p:tgtEl>
                                          <p:spTgt spid="28"/>
                                        </p:tgtEl>
                                        <p:attrNameLst>
                                          <p:attrName>ppt_w</p:attrName>
                                        </p:attrNameLst>
                                      </p:cBhvr>
                                      <p:tavLst>
                                        <p:tav tm="0">
                                          <p:val>
                                            <p:fltVal val="0"/>
                                          </p:val>
                                        </p:tav>
                                        <p:tav tm="100000">
                                          <p:val>
                                            <p:strVal val="#ppt_w"/>
                                          </p:val>
                                        </p:tav>
                                      </p:tavLst>
                                    </p:anim>
                                    <p:anim calcmode="lin" valueType="num">
                                      <p:cBhvr>
                                        <p:cTn id="160" dur="500" fill="hold"/>
                                        <p:tgtEl>
                                          <p:spTgt spid="28"/>
                                        </p:tgtEl>
                                        <p:attrNameLst>
                                          <p:attrName>ppt_h</p:attrName>
                                        </p:attrNameLst>
                                      </p:cBhvr>
                                      <p:tavLst>
                                        <p:tav tm="0">
                                          <p:val>
                                            <p:fltVal val="0"/>
                                          </p:val>
                                        </p:tav>
                                        <p:tav tm="100000">
                                          <p:val>
                                            <p:strVal val="#ppt_h"/>
                                          </p:val>
                                        </p:tav>
                                      </p:tavLst>
                                    </p:anim>
                                    <p:animEffect transition="in" filter="fade">
                                      <p:cBhvr>
                                        <p:cTn id="16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build="p"/>
      <p:bldP spid="9" grpId="0"/>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animBg="1"/>
      <p:bldP spid="24" grpId="0" animBg="1"/>
      <p:bldP spid="25" grpId="0"/>
      <p:bldP spid="26" grpId="0"/>
      <p:bldP spid="27" grpId="0" animBg="1"/>
      <p:bldP spid="27"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txBox="1">
            <a:spLocks/>
          </p:cNvSpPr>
          <p:nvPr/>
        </p:nvSpPr>
        <p:spPr bwMode="auto">
          <a:xfrm>
            <a:off x="879787" y="2514600"/>
            <a:ext cx="5913818" cy="73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sz="2700" b="1" i="1" u="sng" dirty="0" err="1" smtClean="0">
                <a:solidFill>
                  <a:schemeClr val="accent2">
                    <a:lumMod val="50000"/>
                  </a:schemeClr>
                </a:solidFill>
                <a:latin typeface="Times New Roman" panose="02020603050405020304" pitchFamily="18" charset="0"/>
                <a:cs typeface="Times New Roman" panose="02020603050405020304" pitchFamily="18" charset="0"/>
              </a:rPr>
              <a:t>Phát</a:t>
            </a:r>
            <a:r>
              <a:rPr lang="en-US" sz="2700" b="1" i="1" u="sng"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700" b="1" i="1" u="sng" dirty="0" err="1" smtClean="0">
                <a:solidFill>
                  <a:schemeClr val="accent2">
                    <a:lumMod val="50000"/>
                  </a:schemeClr>
                </a:solidFill>
                <a:latin typeface="Times New Roman" panose="02020603050405020304" pitchFamily="18" charset="0"/>
                <a:cs typeface="Times New Roman" panose="02020603050405020304" pitchFamily="18" charset="0"/>
              </a:rPr>
              <a:t>biểu</a:t>
            </a:r>
            <a:r>
              <a:rPr lang="en-US" sz="2700" b="1" i="1" u="sng"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700" b="1" i="1" u="sng" dirty="0" err="1" smtClean="0">
                <a:solidFill>
                  <a:schemeClr val="accent2">
                    <a:lumMod val="50000"/>
                  </a:schemeClr>
                </a:solidFill>
                <a:latin typeface="Times New Roman" panose="02020603050405020304" pitchFamily="18" charset="0"/>
                <a:cs typeface="Times New Roman" panose="02020603050405020304" pitchFamily="18" charset="0"/>
              </a:rPr>
              <a:t>hằng</a:t>
            </a:r>
            <a:r>
              <a:rPr lang="en-US" sz="2700" b="1" i="1" u="sng"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700" b="1" i="1" u="sng" dirty="0" err="1" smtClean="0">
                <a:solidFill>
                  <a:schemeClr val="accent2">
                    <a:lumMod val="50000"/>
                  </a:schemeClr>
                </a:solidFill>
                <a:latin typeface="Times New Roman" panose="02020603050405020304" pitchFamily="18" charset="0"/>
                <a:cs typeface="Times New Roman" panose="02020603050405020304" pitchFamily="18" charset="0"/>
              </a:rPr>
              <a:t>đẳng</a:t>
            </a:r>
            <a:r>
              <a:rPr lang="en-US" sz="2700" b="1" i="1" u="sng"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700" b="1" i="1" u="sng" dirty="0" err="1" smtClean="0">
                <a:solidFill>
                  <a:schemeClr val="accent2">
                    <a:lumMod val="50000"/>
                  </a:schemeClr>
                </a:solidFill>
                <a:latin typeface="Times New Roman" panose="02020603050405020304" pitchFamily="18" charset="0"/>
                <a:cs typeface="Times New Roman" panose="02020603050405020304" pitchFamily="18" charset="0"/>
              </a:rPr>
              <a:t>thức</a:t>
            </a:r>
            <a:r>
              <a:rPr lang="en-US" sz="2700" b="1" i="1" u="sng" dirty="0" smtClean="0">
                <a:solidFill>
                  <a:schemeClr val="accent2">
                    <a:lumMod val="50000"/>
                  </a:schemeClr>
                </a:solidFill>
                <a:latin typeface="Times New Roman" panose="02020603050405020304" pitchFamily="18" charset="0"/>
                <a:cs typeface="Times New Roman" panose="02020603050405020304" pitchFamily="18" charset="0"/>
              </a:rPr>
              <a:t> (1)</a:t>
            </a:r>
            <a:r>
              <a:rPr lang="en-US" sz="2700" b="1" i="1" u="sng" dirty="0" err="1" smtClean="0">
                <a:solidFill>
                  <a:schemeClr val="accent2">
                    <a:lumMod val="50000"/>
                  </a:schemeClr>
                </a:solidFill>
                <a:latin typeface="Times New Roman" panose="02020603050405020304" pitchFamily="18" charset="0"/>
                <a:cs typeface="Times New Roman" panose="02020603050405020304" pitchFamily="18" charset="0"/>
              </a:rPr>
              <a:t>thành</a:t>
            </a:r>
            <a:r>
              <a:rPr lang="en-US" sz="2700" b="1" i="1" u="sng"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700" b="1" i="1" u="sng" dirty="0" err="1" smtClean="0">
                <a:solidFill>
                  <a:schemeClr val="accent2">
                    <a:lumMod val="50000"/>
                  </a:schemeClr>
                </a:solidFill>
                <a:latin typeface="Times New Roman" panose="02020603050405020304" pitchFamily="18" charset="0"/>
                <a:cs typeface="Times New Roman" panose="02020603050405020304" pitchFamily="18" charset="0"/>
              </a:rPr>
              <a:t>lời</a:t>
            </a:r>
            <a:r>
              <a:rPr lang="en-US" sz="2700" b="1" i="1" u="sng" dirty="0" smtClean="0">
                <a:solidFill>
                  <a:schemeClr val="accent2">
                    <a:lumMod val="50000"/>
                  </a:schemeClr>
                </a:solidFill>
                <a:latin typeface="Times New Roman" panose="02020603050405020304" pitchFamily="18" charset="0"/>
                <a:cs typeface="Times New Roman" panose="02020603050405020304" pitchFamily="18" charset="0"/>
              </a:rPr>
              <a:t>:</a:t>
            </a:r>
            <a:endParaRPr lang="en-US" sz="2700" b="1" i="1" u="sng"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txBox="1">
            <a:spLocks/>
          </p:cNvSpPr>
          <p:nvPr/>
        </p:nvSpPr>
        <p:spPr bwMode="auto">
          <a:xfrm>
            <a:off x="1486302" y="3505200"/>
            <a:ext cx="4700789" cy="203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vi-VN" sz="2600" dirty="0" smtClean="0">
                <a:solidFill>
                  <a:srgbClr val="FF0000"/>
                </a:solidFill>
                <a:latin typeface="+mj-lt"/>
              </a:rPr>
              <a:t>Bình phương của 1 tổng bằng bình phương số thứ 1 cộng hai lần tích của số thứ nhất với số thứ hai cộng bình phương số thứ</a:t>
            </a:r>
            <a:r>
              <a:rPr lang="en-US" sz="2600" dirty="0" smtClean="0">
                <a:solidFill>
                  <a:srgbClr val="FF0000"/>
                </a:solidFill>
                <a:latin typeface="+mj-lt"/>
              </a:rPr>
              <a:t> </a:t>
            </a:r>
            <a:r>
              <a:rPr lang="vi-VN" sz="2600" dirty="0" smtClean="0">
                <a:solidFill>
                  <a:srgbClr val="FF0000"/>
                </a:solidFill>
                <a:latin typeface="+mj-lt"/>
              </a:rPr>
              <a:t>hai</a:t>
            </a:r>
            <a:br>
              <a:rPr lang="vi-VN" sz="2600" dirty="0" smtClean="0">
                <a:solidFill>
                  <a:srgbClr val="FF0000"/>
                </a:solidFill>
                <a:latin typeface="+mj-lt"/>
              </a:rPr>
            </a:br>
            <a:endParaRPr lang="en-US" sz="2600" dirty="0" smtClean="0">
              <a:solidFill>
                <a:srgbClr val="FF0000"/>
              </a:solidFill>
              <a:latin typeface="+mj-lt"/>
            </a:endParaRPr>
          </a:p>
          <a:p>
            <a:pPr algn="just"/>
            <a:endParaRPr lang="en-US" sz="2600" dirty="0">
              <a:solidFill>
                <a:srgbClr val="FF0000"/>
              </a:solidFill>
              <a:latin typeface="+mj-lt"/>
            </a:endParaRPr>
          </a:p>
        </p:txBody>
      </p:sp>
    </p:spTree>
    <p:extLst>
      <p:ext uri="{BB962C8B-B14F-4D97-AF65-F5344CB8AC3E}">
        <p14:creationId xmlns:p14="http://schemas.microsoft.com/office/powerpoint/2010/main" val="275915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7857" y="2309836"/>
            <a:ext cx="3080465" cy="536395"/>
          </a:xfrm>
        </p:spPr>
        <p:txBody>
          <a:bodyPr>
            <a:noAutofit/>
          </a:bodyPr>
          <a:lstStyle/>
          <a:p>
            <a:r>
              <a:rPr lang="en-US" sz="2800" b="1" i="1" u="sng" dirty="0" err="1" smtClean="0">
                <a:latin typeface="Times New Roman" panose="02020603050405020304" pitchFamily="18" charset="0"/>
                <a:cs typeface="Times New Roman" panose="02020603050405020304" pitchFamily="18" charset="0"/>
              </a:rPr>
              <a:t>Áp</a:t>
            </a:r>
            <a:r>
              <a:rPr lang="en-US" sz="2800" b="1" i="1" u="sng" dirty="0" smtClean="0">
                <a:latin typeface="Times New Roman" panose="02020603050405020304" pitchFamily="18" charset="0"/>
                <a:cs typeface="Times New Roman" panose="02020603050405020304" pitchFamily="18" charset="0"/>
              </a:rPr>
              <a:t> </a:t>
            </a:r>
            <a:r>
              <a:rPr lang="en-US" sz="2800" b="1" i="1" u="sng" dirty="0" err="1" smtClean="0">
                <a:latin typeface="Times New Roman" panose="02020603050405020304" pitchFamily="18" charset="0"/>
                <a:cs typeface="Times New Roman" panose="02020603050405020304" pitchFamily="18" charset="0"/>
              </a:rPr>
              <a:t>dụng</a:t>
            </a:r>
            <a:r>
              <a:rPr lang="en-US" sz="2800" b="1" i="1" u="sng"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5909" y="2846231"/>
                <a:ext cx="9195516" cy="1416676"/>
              </a:xfrm>
            </p:spPr>
            <p:txBody>
              <a:bodyPr>
                <a:normAutofit/>
              </a:bodyPr>
              <a:lstStyle/>
              <a:p>
                <a:pPr marL="514350" indent="-514350">
                  <a:buAutoNum type="alphaLcParenR"/>
                </a:pPr>
                <a:r>
                  <a:rPr lang="en-US" sz="2400" dirty="0" smtClean="0">
                    <a:latin typeface="Times New Roman" panose="02020603050405020304" pitchFamily="18" charset="0"/>
                    <a:cs typeface="Times New Roman" panose="02020603050405020304" pitchFamily="18" charset="0"/>
                  </a:rPr>
                  <a:t>Khai </a:t>
                </a:r>
                <a:r>
                  <a:rPr lang="en-US" sz="2400" dirty="0" err="1" smtClean="0">
                    <a:latin typeface="Times New Roman" panose="02020603050405020304" pitchFamily="18" charset="0"/>
                    <a:cs typeface="Times New Roman" panose="02020603050405020304" pitchFamily="18" charset="0"/>
                  </a:rPr>
                  <a:t>triển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𝑎</m:t>
                        </m:r>
                        <m:r>
                          <a:rPr lang="en-US" sz="2400" b="0" i="1" smtClean="0">
                            <a:latin typeface="Cambria Math" panose="02040503050406030204" pitchFamily="18" charset="0"/>
                            <a:cs typeface="Times New Roman" panose="02020603050405020304" pitchFamily="18" charset="0"/>
                          </a:rPr>
                          <m:t>+1)</m:t>
                        </m:r>
                      </m:e>
                      <m:sup>
                        <m:r>
                          <a:rPr lang="en-US" sz="2400" i="1" smtClean="0">
                            <a:latin typeface="Cambria Math" panose="02040503050406030204" pitchFamily="18" charset="0"/>
                            <a:cs typeface="Times New Roman" panose="02020603050405020304" pitchFamily="18" charset="0"/>
                          </a:rPr>
                          <m:t>2</m:t>
                        </m:r>
                      </m:sup>
                    </m:sSup>
                  </m:oMath>
                </a14:m>
                <a:endParaRPr lang="en-US" sz="2400" dirty="0" smtClean="0">
                  <a:latin typeface="Times New Roman" panose="02020603050405020304" pitchFamily="18" charset="0"/>
                  <a:cs typeface="Times New Roman" panose="02020603050405020304" pitchFamily="18" charset="0"/>
                </a:endParaRPr>
              </a:p>
              <a:p>
                <a:pPr marL="514350" indent="-514350">
                  <a:buAutoNum type="alphaLcParenR"/>
                </a:pP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p>
                      <m:sSupPr>
                        <m:ctrlPr>
                          <a:rPr lang="en-US" sz="240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𝑥</m:t>
                        </m:r>
                      </m:e>
                      <m:sup>
                        <m:r>
                          <a:rPr lang="en-US" sz="2400" i="1" smtClean="0">
                            <a:latin typeface="Cambria Math" panose="02040503050406030204" pitchFamily="18" charset="0"/>
                            <a:ea typeface="Cambria Math" panose="02040503050406030204" pitchFamily="18" charset="0"/>
                            <a:cs typeface="Times New Roman" panose="02020603050405020304" pitchFamily="18" charset="0"/>
                          </a:rPr>
                          <m:t>2</m:t>
                        </m:r>
                      </m:sup>
                    </m:sSup>
                  </m:oMath>
                </a14:m>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+ 6x +9 </a:t>
                </a: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dưới</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dạng</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bình</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phương</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một</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tổng</a:t>
                </a:r>
                <a:endParaRPr lang="en-US" sz="2400" dirty="0" smtClean="0">
                  <a:latin typeface="Cambria Math" panose="02040503050406030204" pitchFamily="18" charset="0"/>
                  <a:ea typeface="Cambria Math" panose="02040503050406030204" pitchFamily="18" charset="0"/>
                  <a:cs typeface="Times New Roman" panose="02020603050405020304" pitchFamily="18" charset="0"/>
                </a:endParaRPr>
              </a:p>
              <a:p>
                <a:pPr marL="514350" indent="-514350">
                  <a:buAutoNum type="alphaLcParenR"/>
                </a:pP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Tính</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nhanh</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p>
                      <m:sSupPr>
                        <m:ctrlPr>
                          <a:rPr lang="en-US" sz="240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51</m:t>
                        </m:r>
                      </m:e>
                      <m:sup>
                        <m:r>
                          <a:rPr lang="en-US" sz="2400" i="1"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201</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oMath>
                </a14:m>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gợi</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ý: </a:t>
                </a: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sử</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dụng</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bình</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phương</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a:t>
                </a: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của</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 1 </a:t>
                </a:r>
                <a:r>
                  <a:rPr lang="en-US" sz="2400" dirty="0" err="1" smtClean="0">
                    <a:latin typeface="Cambria Math" panose="02040503050406030204" pitchFamily="18" charset="0"/>
                    <a:ea typeface="Cambria Math" panose="02040503050406030204" pitchFamily="18" charset="0"/>
                    <a:cs typeface="Times New Roman" panose="02020603050405020304" pitchFamily="18" charset="0"/>
                  </a:rPr>
                  <a:t>tổng</a:t>
                </a:r>
                <a:r>
                  <a:rPr lang="en-US" sz="2400" dirty="0" smtClean="0">
                    <a:latin typeface="Cambria Math" panose="02040503050406030204" pitchFamily="18" charset="0"/>
                    <a:ea typeface="Cambria Math" panose="02040503050406030204" pitchFamily="18" charset="0"/>
                    <a:cs typeface="Times New Roman" panose="02020603050405020304" pitchFamily="18" charset="0"/>
                  </a:rPr>
                  <a:t>)</a:t>
                </a:r>
              </a:p>
              <a:p>
                <a:pPr marL="0" indent="0">
                  <a:buNone/>
                </a:pPr>
                <a:endParaRPr lang="en-US" sz="2400"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5909" y="2846231"/>
                <a:ext cx="9195516" cy="1416676"/>
              </a:xfrm>
              <a:blipFill rotWithShape="0">
                <a:blip r:embed="rId3"/>
                <a:stretch>
                  <a:fillRect l="-995" t="-6034" b="-3879"/>
                </a:stretch>
              </a:blipFill>
            </p:spPr>
            <p:txBody>
              <a:bodyPr/>
              <a:lstStyle/>
              <a:p>
                <a:r>
                  <a:rPr lang="en-US">
                    <a:noFill/>
                  </a:rPr>
                  <a:t> </a:t>
                </a:r>
              </a:p>
            </p:txBody>
          </p:sp>
        </mc:Fallback>
      </mc:AlternateContent>
      <p:sp>
        <p:nvSpPr>
          <p:cNvPr id="4" name="TextBox 3"/>
          <p:cNvSpPr txBox="1"/>
          <p:nvPr/>
        </p:nvSpPr>
        <p:spPr>
          <a:xfrm>
            <a:off x="3183496" y="4130086"/>
            <a:ext cx="950622" cy="523220"/>
          </a:xfrm>
          <a:prstGeom prst="rect">
            <a:avLst/>
          </a:prstGeom>
          <a:noFill/>
        </p:spPr>
        <p:txBody>
          <a:bodyPr wrap="square" rtlCol="0">
            <a:spAutoFit/>
          </a:bodyPr>
          <a:lstStyle/>
          <a:p>
            <a:r>
              <a:rPr lang="en-US" sz="2800" u="sng" dirty="0" err="1" smtClean="0">
                <a:solidFill>
                  <a:prstClr val="black"/>
                </a:solidFill>
                <a:latin typeface="Times New Roman" panose="02020603050405020304" pitchFamily="18" charset="0"/>
                <a:cs typeface="Times New Roman" panose="02020603050405020304" pitchFamily="18" charset="0"/>
              </a:rPr>
              <a:t>Giải</a:t>
            </a:r>
            <a:r>
              <a:rPr lang="en-US" sz="2800" u="sng" dirty="0" smtClean="0">
                <a:solidFill>
                  <a:prstClr val="black"/>
                </a:solidFill>
                <a:latin typeface="Times New Roman" panose="02020603050405020304" pitchFamily="18" charset="0"/>
                <a:cs typeface="Times New Roman" panose="02020603050405020304" pitchFamily="18" charset="0"/>
              </a:rPr>
              <a:t>:</a:t>
            </a:r>
            <a:endParaRPr lang="en-US" sz="2800" u="sng"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237857" y="4503564"/>
                <a:ext cx="4830383" cy="461665"/>
              </a:xfrm>
              <a:prstGeom prst="rect">
                <a:avLst/>
              </a:prstGeom>
              <a:noFill/>
            </p:spPr>
            <p:txBody>
              <a:bodyPr wrap="square" rtlCol="0">
                <a:spAutoFit/>
              </a:bodyPr>
              <a:lstStyle/>
              <a:p>
                <a:r>
                  <a:rPr lang="en-US" sz="2400" dirty="0" smtClean="0">
                    <a:solidFill>
                      <a:prstClr val="black"/>
                    </a:solidFill>
                    <a:latin typeface="Times New Roman" panose="02020603050405020304" pitchFamily="18" charset="0"/>
                    <a:cs typeface="Times New Roman" panose="02020603050405020304" pitchFamily="18" charset="0"/>
                  </a:rPr>
                  <a:t>a) </a:t>
                </a:r>
                <a14:m>
                  <m:oMath xmlns:m="http://schemas.openxmlformats.org/officeDocument/2006/math">
                    <m:sSup>
                      <m:sSupPr>
                        <m:ctrlPr>
                          <a:rPr lang="en-US" sz="2400" i="1" smtClean="0">
                            <a:solidFill>
                              <a:prstClr val="black"/>
                            </a:solidFill>
                            <a:latin typeface="Cambria Math" panose="02040503050406030204" pitchFamily="18" charset="0"/>
                            <a:cs typeface="Times New Roman" panose="02020603050405020304" pitchFamily="18" charset="0"/>
                          </a:rPr>
                        </m:ctrlPr>
                      </m:sSupPr>
                      <m:e>
                        <m:r>
                          <a:rPr lang="en-US" sz="2400" i="1" smtClean="0">
                            <a:solidFill>
                              <a:prstClr val="black"/>
                            </a:solidFill>
                            <a:latin typeface="Cambria Math" panose="02040503050406030204" pitchFamily="18" charset="0"/>
                            <a:cs typeface="Times New Roman" panose="02020603050405020304" pitchFamily="18" charset="0"/>
                          </a:rPr>
                          <m:t>(</m:t>
                        </m:r>
                        <m:r>
                          <a:rPr lang="en-US" sz="2400" i="1" smtClean="0">
                            <a:solidFill>
                              <a:prstClr val="black"/>
                            </a:solidFill>
                            <a:latin typeface="Cambria Math" panose="02040503050406030204" pitchFamily="18" charset="0"/>
                            <a:cs typeface="Times New Roman" panose="02020603050405020304" pitchFamily="18" charset="0"/>
                          </a:rPr>
                          <m:t>𝑎</m:t>
                        </m:r>
                        <m:r>
                          <a:rPr lang="en-US" sz="2400" i="1" smtClean="0">
                            <a:solidFill>
                              <a:prstClr val="black"/>
                            </a:solidFill>
                            <a:latin typeface="Cambria Math" panose="02040503050406030204" pitchFamily="18" charset="0"/>
                            <a:cs typeface="Times New Roman" panose="02020603050405020304" pitchFamily="18" charset="0"/>
                          </a:rPr>
                          <m:t>+1)</m:t>
                        </m:r>
                      </m:e>
                      <m:sup>
                        <m:r>
                          <a:rPr lang="en-US" sz="2400" i="1" smtClean="0">
                            <a:solidFill>
                              <a:prstClr val="black"/>
                            </a:solidFill>
                            <a:latin typeface="Cambria Math" panose="02040503050406030204" pitchFamily="18" charset="0"/>
                            <a:cs typeface="Times New Roman" panose="02020603050405020304" pitchFamily="18" charset="0"/>
                          </a:rPr>
                          <m:t>2</m:t>
                        </m:r>
                      </m:sup>
                    </m:sSup>
                  </m:oMath>
                </a14:m>
                <a:r>
                  <a:rPr lang="en-US" sz="2400" dirty="0" smtClean="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smtClean="0">
                            <a:solidFill>
                              <a:prstClr val="black"/>
                            </a:solidFill>
                            <a:latin typeface="Cambria Math" panose="02040503050406030204" pitchFamily="18" charset="0"/>
                            <a:cs typeface="Times New Roman" panose="02020603050405020304" pitchFamily="18" charset="0"/>
                          </a:rPr>
                        </m:ctrlPr>
                      </m:sSupPr>
                      <m:e>
                        <m:r>
                          <a:rPr lang="en-US" sz="2400" i="1" smtClean="0">
                            <a:solidFill>
                              <a:prstClr val="black"/>
                            </a:solidFill>
                            <a:latin typeface="Cambria Math" panose="02040503050406030204" pitchFamily="18" charset="0"/>
                            <a:cs typeface="Times New Roman" panose="02020603050405020304" pitchFamily="18" charset="0"/>
                          </a:rPr>
                          <m:t>𝑎</m:t>
                        </m:r>
                      </m:e>
                      <m:sup>
                        <m:r>
                          <a:rPr lang="en-US" sz="2400" i="1" smtClean="0">
                            <a:solidFill>
                              <a:prstClr val="black"/>
                            </a:solidFill>
                            <a:latin typeface="Cambria Math" panose="02040503050406030204" pitchFamily="18" charset="0"/>
                            <a:cs typeface="Times New Roman" panose="02020603050405020304" pitchFamily="18" charset="0"/>
                          </a:rPr>
                          <m:t>2</m:t>
                        </m:r>
                      </m:sup>
                    </m:sSup>
                  </m:oMath>
                </a14:m>
                <a:r>
                  <a:rPr lang="en-US" sz="2400" dirty="0" smtClean="0">
                    <a:solidFill>
                      <a:prstClr val="black"/>
                    </a:solidFill>
                    <a:latin typeface="Times New Roman" panose="02020603050405020304" pitchFamily="18" charset="0"/>
                    <a:cs typeface="Times New Roman" panose="02020603050405020304" pitchFamily="18" charset="0"/>
                  </a:rPr>
                  <a:t>+ 2a + 1</a:t>
                </a:r>
                <a:endParaRPr 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37857" y="4503564"/>
                <a:ext cx="4830383" cy="461665"/>
              </a:xfrm>
              <a:prstGeom prst="rect">
                <a:avLst/>
              </a:prstGeom>
              <a:blipFill rotWithShape="0">
                <a:blip r:embed="rId4"/>
                <a:stretch>
                  <a:fillRect l="-1894"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1757" y="4951574"/>
                <a:ext cx="6404826" cy="461665"/>
              </a:xfrm>
              <a:prstGeom prst="rect">
                <a:avLst/>
              </a:prstGeom>
              <a:noFill/>
            </p:spPr>
            <p:txBody>
              <a:bodyPr wrap="square" rtlCol="0">
                <a:spAutoFit/>
              </a:bodyPr>
              <a:lstStyle/>
              <a:p>
                <a:r>
                  <a:rPr lang="en-US" sz="2400" dirty="0" smtClean="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sSup>
                      <m:sSupPr>
                        <m:ctrlPr>
                          <a:rPr lang="en-US" sz="2400" i="1" smtClean="0">
                            <a:solidFill>
                              <a:prstClr val="black"/>
                            </a:solidFill>
                            <a:latin typeface="Cambria Math" panose="02040503050406030204" pitchFamily="18" charset="0"/>
                            <a:cs typeface="Times New Roman" panose="02020603050405020304" pitchFamily="18" charset="0"/>
                          </a:rPr>
                        </m:ctrlPr>
                      </m:sSupPr>
                      <m:e>
                        <m:r>
                          <a:rPr lang="en-US" sz="2400" i="1" smtClean="0">
                            <a:solidFill>
                              <a:prstClr val="black"/>
                            </a:solidFill>
                            <a:latin typeface="Cambria Math" panose="02040503050406030204" pitchFamily="18" charset="0"/>
                            <a:cs typeface="Times New Roman" panose="02020603050405020304" pitchFamily="18" charset="0"/>
                          </a:rPr>
                          <m:t>𝑥</m:t>
                        </m:r>
                      </m:e>
                      <m:sup>
                        <m:r>
                          <a:rPr lang="en-US" sz="2400" i="1" smtClean="0">
                            <a:solidFill>
                              <a:prstClr val="black"/>
                            </a:solidFill>
                            <a:latin typeface="Cambria Math" panose="02040503050406030204" pitchFamily="18" charset="0"/>
                            <a:cs typeface="Times New Roman" panose="02020603050405020304" pitchFamily="18" charset="0"/>
                          </a:rPr>
                          <m:t>2</m:t>
                        </m:r>
                      </m:sup>
                    </m:sSup>
                  </m:oMath>
                </a14:m>
                <a:r>
                  <a:rPr lang="en-US" sz="2400" dirty="0" smtClean="0">
                    <a:solidFill>
                      <a:prstClr val="black"/>
                    </a:solidFill>
                    <a:latin typeface="Times New Roman" panose="02020603050405020304" pitchFamily="18" charset="0"/>
                    <a:cs typeface="Times New Roman" panose="02020603050405020304" pitchFamily="18" charset="0"/>
                  </a:rPr>
                  <a:t>+ 6x +9 = </a:t>
                </a:r>
                <a14:m>
                  <m:oMath xmlns:m="http://schemas.openxmlformats.org/officeDocument/2006/math">
                    <m:sSup>
                      <m:sSupPr>
                        <m:ctrlPr>
                          <a:rPr lang="en-US" sz="2400" i="1" smtClean="0">
                            <a:solidFill>
                              <a:prstClr val="black"/>
                            </a:solidFill>
                            <a:latin typeface="Cambria Math" panose="02040503050406030204" pitchFamily="18" charset="0"/>
                            <a:cs typeface="Times New Roman" panose="02020603050405020304" pitchFamily="18" charset="0"/>
                          </a:rPr>
                        </m:ctrlPr>
                      </m:sSupPr>
                      <m:e>
                        <m:r>
                          <a:rPr lang="en-US" sz="2400" i="1" smtClean="0">
                            <a:solidFill>
                              <a:prstClr val="black"/>
                            </a:solidFill>
                            <a:latin typeface="Cambria Math" panose="02040503050406030204" pitchFamily="18" charset="0"/>
                            <a:cs typeface="Times New Roman" panose="02020603050405020304" pitchFamily="18" charset="0"/>
                          </a:rPr>
                          <m:t>𝑥</m:t>
                        </m:r>
                      </m:e>
                      <m:sup>
                        <m:r>
                          <a:rPr lang="en-US" sz="2400" i="1" smtClean="0">
                            <a:solidFill>
                              <a:prstClr val="black"/>
                            </a:solidFill>
                            <a:latin typeface="Cambria Math" panose="02040503050406030204" pitchFamily="18" charset="0"/>
                            <a:cs typeface="Times New Roman" panose="02020603050405020304" pitchFamily="18" charset="0"/>
                          </a:rPr>
                          <m:t>2</m:t>
                        </m:r>
                      </m:sup>
                    </m:sSup>
                    <m:r>
                      <a:rPr lang="en-US" sz="2400" i="1" smtClean="0">
                        <a:solidFill>
                          <a:prstClr val="black"/>
                        </a:solidFill>
                        <a:latin typeface="Cambria Math" panose="02040503050406030204" pitchFamily="18" charset="0"/>
                        <a:cs typeface="Times New Roman" panose="02020603050405020304" pitchFamily="18" charset="0"/>
                      </a:rPr>
                      <m:t>+2.3.</m:t>
                    </m:r>
                    <m:r>
                      <a:rPr lang="en-US" sz="2400" i="1" smtClean="0">
                        <a:solidFill>
                          <a:prstClr val="black"/>
                        </a:solidFill>
                        <a:latin typeface="Cambria Math" panose="02040503050406030204" pitchFamily="18" charset="0"/>
                        <a:cs typeface="Times New Roman" panose="02020603050405020304" pitchFamily="18" charset="0"/>
                      </a:rPr>
                      <m:t>𝑥</m:t>
                    </m:r>
                    <m:r>
                      <a:rPr lang="en-US" sz="2400" i="1" smtClean="0">
                        <a:solidFill>
                          <a:prstClr val="black"/>
                        </a:solidFill>
                        <a:latin typeface="Cambria Math" panose="02040503050406030204" pitchFamily="18" charset="0"/>
                        <a:cs typeface="Times New Roman" panose="02020603050405020304" pitchFamily="18" charset="0"/>
                      </a:rPr>
                      <m:t>+9= </m:t>
                    </m:r>
                    <m:sSup>
                      <m:sSupPr>
                        <m:ctrlPr>
                          <a:rPr lang="en-US" sz="2400" i="1" smtClean="0">
                            <a:solidFill>
                              <a:prstClr val="black"/>
                            </a:solidFill>
                            <a:latin typeface="Cambria Math" panose="02040503050406030204" pitchFamily="18" charset="0"/>
                            <a:cs typeface="Times New Roman" panose="02020603050405020304" pitchFamily="18" charset="0"/>
                          </a:rPr>
                        </m:ctrlPr>
                      </m:sSupPr>
                      <m:e>
                        <m:r>
                          <a:rPr lang="en-US" sz="2400" i="1" smtClean="0">
                            <a:solidFill>
                              <a:prstClr val="black"/>
                            </a:solidFill>
                            <a:latin typeface="Cambria Math" panose="02040503050406030204" pitchFamily="18" charset="0"/>
                            <a:cs typeface="Times New Roman" panose="02020603050405020304" pitchFamily="18" charset="0"/>
                          </a:rPr>
                          <m:t>(</m:t>
                        </m:r>
                        <m:r>
                          <a:rPr lang="en-US" sz="2400" i="1" smtClean="0">
                            <a:solidFill>
                              <a:prstClr val="black"/>
                            </a:solidFill>
                            <a:latin typeface="Cambria Math" panose="02040503050406030204" pitchFamily="18" charset="0"/>
                            <a:cs typeface="Times New Roman" panose="02020603050405020304" pitchFamily="18" charset="0"/>
                          </a:rPr>
                          <m:t>𝑥</m:t>
                        </m:r>
                        <m:r>
                          <a:rPr lang="en-US" sz="2400" i="1" smtClean="0">
                            <a:solidFill>
                              <a:prstClr val="black"/>
                            </a:solidFill>
                            <a:latin typeface="Cambria Math" panose="02040503050406030204" pitchFamily="18" charset="0"/>
                            <a:cs typeface="Times New Roman" panose="02020603050405020304" pitchFamily="18" charset="0"/>
                          </a:rPr>
                          <m:t>+3)</m:t>
                        </m:r>
                      </m:e>
                      <m:sup>
                        <m:r>
                          <a:rPr lang="en-US" sz="2400" i="1" smtClean="0">
                            <a:solidFill>
                              <a:prstClr val="black"/>
                            </a:solidFill>
                            <a:latin typeface="Cambria Math" panose="02040503050406030204" pitchFamily="18" charset="0"/>
                            <a:cs typeface="Times New Roman" panose="02020603050405020304" pitchFamily="18" charset="0"/>
                          </a:rPr>
                          <m:t>2</m:t>
                        </m:r>
                      </m:sup>
                    </m:sSup>
                  </m:oMath>
                </a14:m>
                <a:endParaRPr 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21757" y="4951574"/>
                <a:ext cx="6404826" cy="461665"/>
              </a:xfrm>
              <a:prstGeom prst="rect">
                <a:avLst/>
              </a:prstGeom>
              <a:blipFill rotWithShape="0">
                <a:blip r:embed="rId5"/>
                <a:stretch>
                  <a:fillRect l="-1427"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37857" y="5371514"/>
                <a:ext cx="6504637" cy="830997"/>
              </a:xfrm>
              <a:prstGeom prst="rect">
                <a:avLst/>
              </a:prstGeom>
              <a:noFill/>
            </p:spPr>
            <p:txBody>
              <a:bodyPr wrap="square" rtlCol="0">
                <a:spAutoFit/>
              </a:bodyPr>
              <a:lstStyle/>
              <a:p>
                <a:r>
                  <a:rPr lang="en-US" sz="2400" dirty="0" smtClean="0">
                    <a:solidFill>
                      <a:prstClr val="black"/>
                    </a:solidFill>
                    <a:latin typeface="Times New Roman" panose="02020603050405020304" pitchFamily="18" charset="0"/>
                    <a:cs typeface="Times New Roman" panose="02020603050405020304" pitchFamily="18" charset="0"/>
                  </a:rPr>
                  <a:t>c)    </a:t>
                </a:r>
                <a14:m>
                  <m:oMath xmlns:m="http://schemas.openxmlformats.org/officeDocument/2006/math">
                    <m:sSup>
                      <m:sSupPr>
                        <m:ctrlPr>
                          <a:rPr lang="en-US" sz="2400" i="1" smtClean="0">
                            <a:solidFill>
                              <a:prstClr val="black"/>
                            </a:solidFill>
                            <a:latin typeface="Cambria Math" panose="02040503050406030204" pitchFamily="18" charset="0"/>
                            <a:cs typeface="Times New Roman" panose="02020603050405020304" pitchFamily="18" charset="0"/>
                          </a:rPr>
                        </m:ctrlPr>
                      </m:sSupPr>
                      <m:e>
                        <m:r>
                          <a:rPr lang="en-US" sz="2400" i="1" smtClean="0">
                            <a:solidFill>
                              <a:prstClr val="black"/>
                            </a:solidFill>
                            <a:latin typeface="Cambria Math" panose="02040503050406030204" pitchFamily="18" charset="0"/>
                            <a:cs typeface="Times New Roman" panose="02020603050405020304" pitchFamily="18" charset="0"/>
                          </a:rPr>
                          <m:t>51</m:t>
                        </m:r>
                      </m:e>
                      <m:sup>
                        <m:r>
                          <a:rPr lang="en-US" sz="2400" i="1" smtClean="0">
                            <a:solidFill>
                              <a:prstClr val="black"/>
                            </a:solidFill>
                            <a:latin typeface="Cambria Math" panose="02040503050406030204" pitchFamily="18" charset="0"/>
                            <a:cs typeface="Times New Roman" panose="02020603050405020304" pitchFamily="18" charset="0"/>
                          </a:rPr>
                          <m:t>2</m:t>
                        </m:r>
                      </m:sup>
                    </m:sSup>
                    <m:r>
                      <a:rPr lang="en-US" sz="2400" i="1" smtClean="0">
                        <a:solidFill>
                          <a:prstClr val="black"/>
                        </a:solidFill>
                        <a:latin typeface="Cambria Math" panose="02040503050406030204" pitchFamily="18" charset="0"/>
                        <a:cs typeface="Times New Roman" panose="02020603050405020304" pitchFamily="18" charset="0"/>
                      </a:rPr>
                      <m:t>=</m:t>
                    </m:r>
                    <m:sSup>
                      <m:sSupPr>
                        <m:ctrlPr>
                          <a:rPr lang="en-US" sz="2400" i="1" smtClean="0">
                            <a:solidFill>
                              <a:prstClr val="black"/>
                            </a:solidFill>
                            <a:latin typeface="Cambria Math" panose="02040503050406030204" pitchFamily="18" charset="0"/>
                            <a:cs typeface="Times New Roman" panose="02020603050405020304" pitchFamily="18" charset="0"/>
                          </a:rPr>
                        </m:ctrlPr>
                      </m:sSupPr>
                      <m:e>
                        <m:r>
                          <a:rPr lang="en-US" sz="2400" i="1" smtClean="0">
                            <a:solidFill>
                              <a:prstClr val="black"/>
                            </a:solidFill>
                            <a:latin typeface="Cambria Math" panose="02040503050406030204" pitchFamily="18" charset="0"/>
                            <a:cs typeface="Times New Roman" panose="02020603050405020304" pitchFamily="18" charset="0"/>
                          </a:rPr>
                          <m:t>(50+1)</m:t>
                        </m:r>
                      </m:e>
                      <m:sup>
                        <m:r>
                          <a:rPr lang="en-US" sz="2400" i="1" smtClean="0">
                            <a:solidFill>
                              <a:prstClr val="black"/>
                            </a:solidFill>
                            <a:latin typeface="Cambria Math" panose="02040503050406030204" pitchFamily="18" charset="0"/>
                            <a:cs typeface="Times New Roman" panose="02020603050405020304" pitchFamily="18" charset="0"/>
                          </a:rPr>
                          <m:t>2</m:t>
                        </m:r>
                      </m:sup>
                    </m:sSup>
                    <m:r>
                      <a:rPr lang="en-US" sz="2400" smtClean="0">
                        <a:solidFill>
                          <a:prstClr val="black"/>
                        </a:solidFill>
                        <a:latin typeface="Cambria Math" panose="02040503050406030204" pitchFamily="18" charset="0"/>
                        <a:cs typeface="Times New Roman" panose="02020603050405020304" pitchFamily="18" charset="0"/>
                      </a:rPr>
                      <m:t>= </m:t>
                    </m:r>
                    <m:sSup>
                      <m:sSupPr>
                        <m:ctrlPr>
                          <a:rPr lang="en-US" sz="2400" i="1" smtClean="0">
                            <a:solidFill>
                              <a:prstClr val="black"/>
                            </a:solidFill>
                            <a:latin typeface="Cambria Math" panose="02040503050406030204" pitchFamily="18" charset="0"/>
                            <a:cs typeface="Times New Roman" panose="02020603050405020304" pitchFamily="18" charset="0"/>
                          </a:rPr>
                        </m:ctrlPr>
                      </m:sSupPr>
                      <m:e>
                        <m:r>
                          <a:rPr lang="en-US" sz="2400" i="1" smtClean="0">
                            <a:solidFill>
                              <a:prstClr val="black"/>
                            </a:solidFill>
                            <a:latin typeface="Cambria Math" panose="02040503050406030204" pitchFamily="18" charset="0"/>
                            <a:cs typeface="Times New Roman" panose="02020603050405020304" pitchFamily="18" charset="0"/>
                          </a:rPr>
                          <m:t>50</m:t>
                        </m:r>
                      </m:e>
                      <m:sup>
                        <m:r>
                          <a:rPr lang="en-US" sz="2400" i="1" smtClean="0">
                            <a:solidFill>
                              <a:prstClr val="black"/>
                            </a:solidFill>
                            <a:latin typeface="Cambria Math" panose="02040503050406030204" pitchFamily="18" charset="0"/>
                            <a:cs typeface="Times New Roman" panose="02020603050405020304" pitchFamily="18" charset="0"/>
                          </a:rPr>
                          <m:t>2</m:t>
                        </m:r>
                      </m:sup>
                    </m:sSup>
                    <m:r>
                      <a:rPr lang="en-US" sz="2400" i="1" smtClean="0">
                        <a:solidFill>
                          <a:prstClr val="black"/>
                        </a:solidFill>
                        <a:latin typeface="Cambria Math" panose="02040503050406030204" pitchFamily="18" charset="0"/>
                        <a:cs typeface="Times New Roman" panose="02020603050405020304" pitchFamily="18" charset="0"/>
                      </a:rPr>
                      <m:t>+2.50.1+</m:t>
                    </m:r>
                    <m:sSup>
                      <m:sSupPr>
                        <m:ctrlPr>
                          <a:rPr lang="en-US" sz="2400" i="1" smtClean="0">
                            <a:solidFill>
                              <a:prstClr val="black"/>
                            </a:solidFill>
                            <a:latin typeface="Cambria Math" panose="02040503050406030204" pitchFamily="18" charset="0"/>
                            <a:cs typeface="Times New Roman" panose="02020603050405020304" pitchFamily="18" charset="0"/>
                          </a:rPr>
                        </m:ctrlPr>
                      </m:sSupPr>
                      <m:e>
                        <m:r>
                          <a:rPr lang="en-US" sz="2400" i="1" smtClean="0">
                            <a:solidFill>
                              <a:prstClr val="black"/>
                            </a:solidFill>
                            <a:latin typeface="Cambria Math" panose="02040503050406030204" pitchFamily="18" charset="0"/>
                            <a:cs typeface="Times New Roman" panose="02020603050405020304" pitchFamily="18" charset="0"/>
                          </a:rPr>
                          <m:t>1</m:t>
                        </m:r>
                      </m:e>
                      <m:sup>
                        <m:r>
                          <a:rPr lang="en-US" sz="2400" i="1" smtClean="0">
                            <a:solidFill>
                              <a:prstClr val="black"/>
                            </a:solidFill>
                            <a:latin typeface="Cambria Math" panose="02040503050406030204" pitchFamily="18" charset="0"/>
                            <a:cs typeface="Times New Roman" panose="02020603050405020304" pitchFamily="18" charset="0"/>
                          </a:rPr>
                          <m:t>2</m:t>
                        </m:r>
                      </m:sup>
                    </m:sSup>
                  </m:oMath>
                </a14:m>
                <a:r>
                  <a:rPr lang="en-US" sz="2400" dirty="0" smtClean="0">
                    <a:solidFill>
                      <a:prstClr val="black"/>
                    </a:solidFill>
                    <a:latin typeface="Times New Roman" panose="02020603050405020304" pitchFamily="18" charset="0"/>
                    <a:cs typeface="Times New Roman" panose="02020603050405020304" pitchFamily="18" charset="0"/>
                  </a:rPr>
                  <a:t>= </a:t>
                </a:r>
              </a:p>
              <a:p>
                <a:r>
                  <a:rPr lang="en-US" sz="2400" dirty="0" smtClean="0">
                    <a:solidFill>
                      <a:prstClr val="black"/>
                    </a:solidFill>
                    <a:latin typeface="Times New Roman" panose="02020603050405020304" pitchFamily="18" charset="0"/>
                    <a:cs typeface="Times New Roman" panose="02020603050405020304" pitchFamily="18" charset="0"/>
                  </a:rPr>
                  <a:t>= 2500 + 100 +</a:t>
                </a:r>
                <a14:m>
                  <m:oMath xmlns:m="http://schemas.openxmlformats.org/officeDocument/2006/math">
                    <m:sSup>
                      <m:sSupPr>
                        <m:ctrlPr>
                          <a:rPr lang="en-US" sz="2400" i="1" smtClean="0">
                            <a:solidFill>
                              <a:prstClr val="black"/>
                            </a:solidFill>
                            <a:latin typeface="Cambria Math" panose="02040503050406030204" pitchFamily="18" charset="0"/>
                            <a:cs typeface="Times New Roman" panose="02020603050405020304" pitchFamily="18" charset="0"/>
                          </a:rPr>
                        </m:ctrlPr>
                      </m:sSupPr>
                      <m:e>
                        <m:r>
                          <a:rPr lang="en-US" sz="2400" i="1" smtClean="0">
                            <a:solidFill>
                              <a:prstClr val="black"/>
                            </a:solidFill>
                            <a:latin typeface="Cambria Math" panose="02040503050406030204" pitchFamily="18" charset="0"/>
                            <a:cs typeface="Times New Roman" panose="02020603050405020304" pitchFamily="18" charset="0"/>
                          </a:rPr>
                          <m:t>1</m:t>
                        </m:r>
                      </m:e>
                      <m:sup>
                        <m:r>
                          <a:rPr lang="en-US" sz="2400" i="1" smtClean="0">
                            <a:solidFill>
                              <a:prstClr val="black"/>
                            </a:solidFill>
                            <a:latin typeface="Cambria Math" panose="02040503050406030204" pitchFamily="18" charset="0"/>
                            <a:cs typeface="Times New Roman" panose="02020603050405020304" pitchFamily="18" charset="0"/>
                          </a:rPr>
                          <m:t>2</m:t>
                        </m:r>
                      </m:sup>
                    </m:sSup>
                  </m:oMath>
                </a14:m>
                <a:r>
                  <a:rPr lang="en-US" sz="2400" dirty="0" smtClean="0">
                    <a:solidFill>
                      <a:prstClr val="black"/>
                    </a:solidFill>
                    <a:latin typeface="Times New Roman" panose="02020603050405020304" pitchFamily="18" charset="0"/>
                    <a:cs typeface="Times New Roman" panose="02020603050405020304" pitchFamily="18" charset="0"/>
                  </a:rPr>
                  <a:t> = 2601</a:t>
                </a:r>
                <a:endParaRPr lang="en-US" sz="24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37857" y="5371514"/>
                <a:ext cx="6504637" cy="830997"/>
              </a:xfrm>
              <a:prstGeom prst="rect">
                <a:avLst/>
              </a:prstGeom>
              <a:blipFill rotWithShape="0">
                <a:blip r:embed="rId6"/>
                <a:stretch>
                  <a:fillRect l="-1406"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05092" y="6163496"/>
                <a:ext cx="6121491" cy="461665"/>
              </a:xfrm>
              <a:prstGeom prst="rect">
                <a:avLst/>
              </a:prstGeom>
              <a:noFill/>
            </p:spPr>
            <p:txBody>
              <a:bodyPr wrap="square" rtlCol="0">
                <a:spAutoFit/>
              </a:bodyPr>
              <a:lstStyle/>
              <a:p>
                <a14:m>
                  <m:oMath xmlns:m="http://schemas.openxmlformats.org/officeDocument/2006/math">
                    <m:sSup>
                      <m:sSupPr>
                        <m:ctrlPr>
                          <a:rPr lang="en-US" sz="2400" i="1" smtClean="0">
                            <a:solidFill>
                              <a:prstClr val="black"/>
                            </a:solidFill>
                            <a:latin typeface="Cambria Math" panose="02040503050406030204" pitchFamily="18" charset="0"/>
                          </a:rPr>
                        </m:ctrlPr>
                      </m:sSupPr>
                      <m:e>
                        <m:r>
                          <a:rPr lang="en-US" sz="2400" i="1" smtClean="0">
                            <a:solidFill>
                              <a:prstClr val="black"/>
                            </a:solidFill>
                            <a:latin typeface="Cambria Math" panose="02040503050406030204" pitchFamily="18" charset="0"/>
                          </a:rPr>
                          <m:t>    201</m:t>
                        </m:r>
                      </m:e>
                      <m:sup>
                        <m:r>
                          <a:rPr lang="en-US" sz="2400" i="1" smtClean="0">
                            <a:solidFill>
                              <a:prstClr val="black"/>
                            </a:solidFill>
                            <a:latin typeface="Cambria Math" panose="02040503050406030204" pitchFamily="18" charset="0"/>
                          </a:rPr>
                          <m:t>2</m:t>
                        </m:r>
                      </m:sup>
                    </m:sSup>
                    <m:r>
                      <a:rPr lang="en-US" sz="2400" i="1" smtClean="0">
                        <a:solidFill>
                          <a:prstClr val="black"/>
                        </a:solidFill>
                        <a:latin typeface="Cambria Math" panose="02040503050406030204" pitchFamily="18" charset="0"/>
                      </a:rPr>
                      <m:t>=</m:t>
                    </m:r>
                  </m:oMath>
                </a14:m>
                <a:r>
                  <a:rPr lang="en-US" sz="2400" dirty="0" smtClean="0">
                    <a:solidFill>
                      <a:prstClr val="black"/>
                    </a:solidFill>
                  </a:rPr>
                  <a:t> </a:t>
                </a:r>
                <a14:m>
                  <m:oMath xmlns:m="http://schemas.openxmlformats.org/officeDocument/2006/math">
                    <m:sSup>
                      <m:sSupPr>
                        <m:ctrlPr>
                          <a:rPr lang="en-US" sz="2400" i="1" dirty="0" smtClean="0">
                            <a:solidFill>
                              <a:prstClr val="black"/>
                            </a:solidFill>
                            <a:latin typeface="Cambria Math" panose="02040503050406030204" pitchFamily="18" charset="0"/>
                          </a:rPr>
                        </m:ctrlPr>
                      </m:sSupPr>
                      <m:e>
                        <m:r>
                          <a:rPr lang="en-US" sz="2400" i="1" dirty="0" smtClean="0">
                            <a:solidFill>
                              <a:prstClr val="black"/>
                            </a:solidFill>
                            <a:latin typeface="Cambria Math" panose="02040503050406030204" pitchFamily="18" charset="0"/>
                          </a:rPr>
                          <m:t>(200+1)</m:t>
                        </m:r>
                      </m:e>
                      <m:sup>
                        <m:r>
                          <a:rPr lang="en-US" sz="2400" i="1" dirty="0" smtClean="0">
                            <a:solidFill>
                              <a:prstClr val="black"/>
                            </a:solidFill>
                            <a:latin typeface="Cambria Math" panose="02040503050406030204" pitchFamily="18" charset="0"/>
                          </a:rPr>
                          <m:t>2</m:t>
                        </m:r>
                      </m:sup>
                    </m:sSup>
                    <m:r>
                      <a:rPr lang="en-US" sz="2400" dirty="0" smtClean="0">
                        <a:solidFill>
                          <a:prstClr val="black"/>
                        </a:solidFill>
                        <a:latin typeface="Cambria Math" panose="02040503050406030204" pitchFamily="18" charset="0"/>
                      </a:rPr>
                      <m:t>= </m:t>
                    </m:r>
                    <m:sSup>
                      <m:sSupPr>
                        <m:ctrlPr>
                          <a:rPr lang="en-US" sz="2400" i="1" dirty="0" smtClean="0">
                            <a:solidFill>
                              <a:prstClr val="black"/>
                            </a:solidFill>
                            <a:latin typeface="Cambria Math" panose="02040503050406030204" pitchFamily="18" charset="0"/>
                          </a:rPr>
                        </m:ctrlPr>
                      </m:sSupPr>
                      <m:e>
                        <m:r>
                          <a:rPr lang="en-US" sz="2400" i="1" dirty="0" smtClean="0">
                            <a:solidFill>
                              <a:prstClr val="black"/>
                            </a:solidFill>
                            <a:latin typeface="Cambria Math" panose="02040503050406030204" pitchFamily="18" charset="0"/>
                          </a:rPr>
                          <m:t>200</m:t>
                        </m:r>
                      </m:e>
                      <m:sup>
                        <m:r>
                          <a:rPr lang="en-US" sz="2400" i="1" dirty="0" smtClean="0">
                            <a:solidFill>
                              <a:prstClr val="black"/>
                            </a:solidFill>
                            <a:latin typeface="Cambria Math" panose="02040503050406030204" pitchFamily="18" charset="0"/>
                          </a:rPr>
                          <m:t>2</m:t>
                        </m:r>
                      </m:sup>
                    </m:sSup>
                  </m:oMath>
                </a14:m>
                <a:r>
                  <a:rPr lang="en-US" sz="2400" dirty="0" smtClean="0">
                    <a:solidFill>
                      <a:prstClr val="black"/>
                    </a:solidFill>
                  </a:rPr>
                  <a:t> +2.200.1 + </a:t>
                </a:r>
                <a14:m>
                  <m:oMath xmlns:m="http://schemas.openxmlformats.org/officeDocument/2006/math">
                    <m:sSup>
                      <m:sSupPr>
                        <m:ctrlPr>
                          <a:rPr lang="en-US" sz="2400" i="1" smtClean="0">
                            <a:solidFill>
                              <a:prstClr val="black"/>
                            </a:solidFill>
                            <a:latin typeface="Cambria Math" panose="02040503050406030204" pitchFamily="18" charset="0"/>
                          </a:rPr>
                        </m:ctrlPr>
                      </m:sSupPr>
                      <m:e>
                        <m:r>
                          <a:rPr lang="en-US" sz="2400" i="1" smtClean="0">
                            <a:solidFill>
                              <a:prstClr val="black"/>
                            </a:solidFill>
                            <a:latin typeface="Cambria Math" panose="02040503050406030204" pitchFamily="18" charset="0"/>
                          </a:rPr>
                          <m:t>1</m:t>
                        </m:r>
                      </m:e>
                      <m:sup>
                        <m:r>
                          <a:rPr lang="en-US" sz="2400" i="1" smtClean="0">
                            <a:solidFill>
                              <a:prstClr val="black"/>
                            </a:solidFill>
                            <a:latin typeface="Cambria Math" panose="02040503050406030204" pitchFamily="18" charset="0"/>
                          </a:rPr>
                          <m:t>2</m:t>
                        </m:r>
                      </m:sup>
                    </m:sSup>
                  </m:oMath>
                </a14:m>
                <a:endParaRPr lang="en-US" sz="2400" dirty="0">
                  <a:solidFill>
                    <a:prstClr val="black"/>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05092" y="6163496"/>
                <a:ext cx="6121491" cy="461665"/>
              </a:xfrm>
              <a:prstGeom prst="rect">
                <a:avLst/>
              </a:prstGeom>
              <a:blipFill rotWithShape="0">
                <a:blip r:embed="rId7"/>
                <a:stretch>
                  <a:fillRect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336342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ircle(in)">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 calcmode="lin" valueType="num">
                                      <p:cBhvr>
                                        <p:cTn id="40" dur="1000" fill="hold"/>
                                        <p:tgtEl>
                                          <p:spTgt spid="5"/>
                                        </p:tgtEl>
                                        <p:attrNameLst>
                                          <p:attrName>style.rotation</p:attrName>
                                        </p:attrNameLst>
                                      </p:cBhvr>
                                      <p:tavLst>
                                        <p:tav tm="0">
                                          <p:val>
                                            <p:fltVal val="90"/>
                                          </p:val>
                                        </p:tav>
                                        <p:tav tm="100000">
                                          <p:val>
                                            <p:fltVal val="0"/>
                                          </p:val>
                                        </p:tav>
                                      </p:tavLst>
                                    </p:anim>
                                    <p:animEffect transition="in" filter="fade">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heel(1)">
                                      <p:cBhvr>
                                        <p:cTn id="46" dur="20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80">
                                          <p:stCondLst>
                                            <p:cond delay="0"/>
                                          </p:stCondLst>
                                        </p:cTn>
                                        <p:tgtEl>
                                          <p:spTgt spid="8"/>
                                        </p:tgtEl>
                                      </p:cBhvr>
                                    </p:animEffect>
                                    <p:anim calcmode="lin" valueType="num">
                                      <p:cBhvr>
                                        <p:cTn id="5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3" dur="26">
                                          <p:stCondLst>
                                            <p:cond delay="650"/>
                                          </p:stCondLst>
                                        </p:cTn>
                                        <p:tgtEl>
                                          <p:spTgt spid="8"/>
                                        </p:tgtEl>
                                      </p:cBhvr>
                                      <p:to x="100000" y="60000"/>
                                    </p:animScale>
                                    <p:animScale>
                                      <p:cBhvr>
                                        <p:cTn id="64" dur="166" decel="50000">
                                          <p:stCondLst>
                                            <p:cond delay="676"/>
                                          </p:stCondLst>
                                        </p:cTn>
                                        <p:tgtEl>
                                          <p:spTgt spid="8"/>
                                        </p:tgtEl>
                                      </p:cBhvr>
                                      <p:to x="100000" y="100000"/>
                                    </p:animScale>
                                    <p:animScale>
                                      <p:cBhvr>
                                        <p:cTn id="65" dur="26">
                                          <p:stCondLst>
                                            <p:cond delay="1312"/>
                                          </p:stCondLst>
                                        </p:cTn>
                                        <p:tgtEl>
                                          <p:spTgt spid="8"/>
                                        </p:tgtEl>
                                      </p:cBhvr>
                                      <p:to x="100000" y="80000"/>
                                    </p:animScale>
                                    <p:animScale>
                                      <p:cBhvr>
                                        <p:cTn id="66" dur="166" decel="50000">
                                          <p:stCondLst>
                                            <p:cond delay="1338"/>
                                          </p:stCondLst>
                                        </p:cTn>
                                        <p:tgtEl>
                                          <p:spTgt spid="8"/>
                                        </p:tgtEl>
                                      </p:cBhvr>
                                      <p:to x="100000" y="100000"/>
                                    </p:animScale>
                                    <p:animScale>
                                      <p:cBhvr>
                                        <p:cTn id="67" dur="26">
                                          <p:stCondLst>
                                            <p:cond delay="1642"/>
                                          </p:stCondLst>
                                        </p:cTn>
                                        <p:tgtEl>
                                          <p:spTgt spid="8"/>
                                        </p:tgtEl>
                                      </p:cBhvr>
                                      <p:to x="100000" y="90000"/>
                                    </p:animScale>
                                    <p:animScale>
                                      <p:cBhvr>
                                        <p:cTn id="68" dur="166" decel="50000">
                                          <p:stCondLst>
                                            <p:cond delay="1668"/>
                                          </p:stCondLst>
                                        </p:cTn>
                                        <p:tgtEl>
                                          <p:spTgt spid="8"/>
                                        </p:tgtEl>
                                      </p:cBhvr>
                                      <p:to x="100000" y="100000"/>
                                    </p:animScale>
                                    <p:animScale>
                                      <p:cBhvr>
                                        <p:cTn id="69" dur="26">
                                          <p:stCondLst>
                                            <p:cond delay="1808"/>
                                          </p:stCondLst>
                                        </p:cTn>
                                        <p:tgtEl>
                                          <p:spTgt spid="8"/>
                                        </p:tgtEl>
                                      </p:cBhvr>
                                      <p:to x="100000" y="95000"/>
                                    </p:animScale>
                                    <p:animScale>
                                      <p:cBhvr>
                                        <p:cTn id="7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809" y="104863"/>
            <a:ext cx="9501809" cy="646331"/>
          </a:xfrm>
          <a:prstGeom prst="rect">
            <a:avLst/>
          </a:prstGeom>
          <a:noFill/>
        </p:spPr>
        <p:txBody>
          <a:bodyPr wrap="square" lIns="91440" tIns="45720" rIns="91440" bIns="45720">
            <a:spAutoFit/>
          </a:bodyPr>
          <a:lstStyle/>
          <a:p>
            <a:pPr algn="ctr"/>
            <a:r>
              <a:rPr lang="en-US" sz="3500" b="1" dirty="0" smtClean="0">
                <a:ln w="6600">
                  <a:solidFill>
                    <a:srgbClr val="ED7D31"/>
                  </a:solidFill>
                  <a:prstDash val="solid"/>
                </a:ln>
                <a:solidFill>
                  <a:srgbClr val="FF0000"/>
                </a:solidFill>
                <a:effectLst>
                  <a:outerShdw dist="38100" dir="2700000" algn="tl" rotWithShape="0">
                    <a:srgbClr val="ED7D31"/>
                  </a:outerShdw>
                </a:effectLst>
              </a:rPr>
              <a:t>NHỮNG HẰNG ĐẲNG THỨC ĐÁNG </a:t>
            </a:r>
            <a:r>
              <a:rPr lang="en-US" sz="3500" b="1" dirty="0" smtClean="0">
                <a:ln w="6600">
                  <a:solidFill>
                    <a:srgbClr val="ED7D31"/>
                  </a:solidFill>
                  <a:prstDash val="solid"/>
                </a:ln>
                <a:solidFill>
                  <a:srgbClr val="FF0000"/>
                </a:solidFill>
                <a:effectLst>
                  <a:outerShdw dist="38100" dir="2700000" algn="tl" rotWithShape="0">
                    <a:srgbClr val="ED7D31"/>
                  </a:outerShdw>
                </a:effectLst>
              </a:rPr>
              <a:t>NHỚ</a:t>
            </a:r>
            <a:endParaRPr lang="en-US" sz="3500" b="1" dirty="0">
              <a:ln w="6600">
                <a:solidFill>
                  <a:srgbClr val="ED7D31"/>
                </a:solidFill>
                <a:prstDash val="solid"/>
              </a:ln>
              <a:solidFill>
                <a:srgbClr val="FF0000"/>
              </a:solidFill>
              <a:effectLst>
                <a:outerShdw dist="38100" dir="2700000" algn="tl" rotWithShape="0">
                  <a:srgbClr val="ED7D31"/>
                </a:outerShdw>
              </a:effectLst>
            </a:endParaRPr>
          </a:p>
        </p:txBody>
      </p:sp>
      <p:sp>
        <p:nvSpPr>
          <p:cNvPr id="3" name="Title 1"/>
          <p:cNvSpPr>
            <a:spLocks noGrp="1"/>
          </p:cNvSpPr>
          <p:nvPr>
            <p:ph type="ctrTitle"/>
          </p:nvPr>
        </p:nvSpPr>
        <p:spPr>
          <a:xfrm>
            <a:off x="302231" y="751194"/>
            <a:ext cx="5791200" cy="697219"/>
          </a:xfrm>
        </p:spPr>
        <p:txBody>
          <a:bodyPr>
            <a:normAutofit/>
          </a:bodyPr>
          <a:lstStyle/>
          <a:p>
            <a:pPr algn="l"/>
            <a:r>
              <a:rPr lang="en-US" sz="3200" b="1" u="sng" dirty="0" smtClean="0">
                <a:solidFill>
                  <a:srgbClr val="002060"/>
                </a:solidFill>
                <a:latin typeface="Times New Roman" pitchFamily="18" charset="0"/>
                <a:cs typeface="Times New Roman" pitchFamily="18" charset="0"/>
              </a:rPr>
              <a:t>II. </a:t>
            </a:r>
            <a:r>
              <a:rPr lang="en-US" sz="3200" b="1" u="sng" dirty="0" err="1" smtClean="0">
                <a:solidFill>
                  <a:srgbClr val="002060"/>
                </a:solidFill>
                <a:latin typeface="Times New Roman" panose="02020603050405020304" pitchFamily="18" charset="0"/>
                <a:ea typeface="+mn-ea"/>
                <a:cs typeface="Times New Roman" panose="02020603050405020304" pitchFamily="18" charset="0"/>
              </a:rPr>
              <a:t>Bình</a:t>
            </a:r>
            <a:r>
              <a:rPr lang="en-US" sz="3200" b="1" u="sng" dirty="0" smtClean="0">
                <a:solidFill>
                  <a:srgbClr val="002060"/>
                </a:solidFill>
                <a:latin typeface="Times New Roman" pitchFamily="18" charset="0"/>
                <a:cs typeface="Times New Roman" pitchFamily="18" charset="0"/>
              </a:rPr>
              <a:t> </a:t>
            </a:r>
            <a:r>
              <a:rPr lang="en-US" sz="3200" b="1" u="sng" dirty="0" err="1">
                <a:solidFill>
                  <a:srgbClr val="002060"/>
                </a:solidFill>
                <a:latin typeface="Times New Roman" panose="02020603050405020304" pitchFamily="18" charset="0"/>
                <a:ea typeface="+mn-ea"/>
                <a:cs typeface="Times New Roman" panose="02020603050405020304" pitchFamily="18" charset="0"/>
              </a:rPr>
              <a:t>phương</a:t>
            </a:r>
            <a:r>
              <a:rPr lang="en-US" sz="3200" b="1" u="sng" dirty="0" smtClean="0">
                <a:solidFill>
                  <a:srgbClr val="002060"/>
                </a:solidFill>
                <a:latin typeface="Times New Roman" pitchFamily="18" charset="0"/>
                <a:cs typeface="Times New Roman" pitchFamily="18" charset="0"/>
              </a:rPr>
              <a:t> </a:t>
            </a:r>
            <a:r>
              <a:rPr lang="en-US" sz="3200" b="1" u="sng" dirty="0" err="1">
                <a:solidFill>
                  <a:srgbClr val="002060"/>
                </a:solidFill>
                <a:latin typeface="Times New Roman" panose="02020603050405020304" pitchFamily="18" charset="0"/>
                <a:ea typeface="+mn-ea"/>
                <a:cs typeface="Times New Roman" panose="02020603050405020304" pitchFamily="18" charset="0"/>
              </a:rPr>
              <a:t>của</a:t>
            </a:r>
            <a:r>
              <a:rPr lang="en-US" sz="3200" b="1" u="sng" dirty="0" smtClean="0">
                <a:solidFill>
                  <a:srgbClr val="002060"/>
                </a:solidFill>
                <a:latin typeface="Times New Roman" pitchFamily="18" charset="0"/>
                <a:cs typeface="Times New Roman" pitchFamily="18" charset="0"/>
              </a:rPr>
              <a:t> </a:t>
            </a:r>
            <a:r>
              <a:rPr lang="en-US" sz="3200" b="1" u="sng" dirty="0" err="1">
                <a:solidFill>
                  <a:srgbClr val="002060"/>
                </a:solidFill>
                <a:latin typeface="Times New Roman" panose="02020603050405020304" pitchFamily="18" charset="0"/>
                <a:ea typeface="+mn-ea"/>
                <a:cs typeface="Times New Roman" panose="02020603050405020304" pitchFamily="18" charset="0"/>
              </a:rPr>
              <a:t>một</a:t>
            </a:r>
            <a:r>
              <a:rPr lang="en-US" sz="3200" b="1" u="sng" dirty="0" smtClean="0">
                <a:solidFill>
                  <a:srgbClr val="002060"/>
                </a:solidFill>
                <a:latin typeface="Times New Roman" pitchFamily="18" charset="0"/>
                <a:cs typeface="Times New Roman" pitchFamily="18" charset="0"/>
              </a:rPr>
              <a:t> </a:t>
            </a:r>
            <a:r>
              <a:rPr lang="en-US" sz="3200" b="1" u="sng" dirty="0" err="1" smtClean="0">
                <a:solidFill>
                  <a:srgbClr val="002060"/>
                </a:solidFill>
                <a:latin typeface="Times New Roman" panose="02020603050405020304" pitchFamily="18" charset="0"/>
                <a:ea typeface="+mn-ea"/>
                <a:cs typeface="Times New Roman" panose="02020603050405020304" pitchFamily="18" charset="0"/>
              </a:rPr>
              <a:t>hiệu</a:t>
            </a:r>
            <a:r>
              <a:rPr lang="en-US" sz="3200" b="1" u="sng" dirty="0" smtClean="0">
                <a:solidFill>
                  <a:srgbClr val="002060"/>
                </a:solidFill>
                <a:latin typeface="Times New Roman" panose="02020603050405020304" pitchFamily="18" charset="0"/>
                <a:ea typeface="+mn-ea"/>
                <a:cs typeface="Times New Roman" panose="02020603050405020304" pitchFamily="18" charset="0"/>
              </a:rPr>
              <a:t>:</a:t>
            </a:r>
            <a:endParaRPr lang="en-US" sz="3200" b="1" u="sng" dirty="0">
              <a:solidFill>
                <a:srgbClr val="002060"/>
              </a:solidFill>
              <a:latin typeface="Times New Roman" panose="02020603050405020304" pitchFamily="18" charset="0"/>
              <a:ea typeface="+mn-ea"/>
              <a:cs typeface="Times New Roman" panose="02020603050405020304" pitchFamily="18" charset="0"/>
            </a:endParaRPr>
          </a:p>
        </p:txBody>
      </p:sp>
      <p:sp>
        <p:nvSpPr>
          <p:cNvPr id="4" name="Subtitle 2"/>
          <p:cNvSpPr>
            <a:spLocks noGrp="1"/>
          </p:cNvSpPr>
          <p:nvPr>
            <p:ph type="subTitle" idx="1"/>
          </p:nvPr>
        </p:nvSpPr>
        <p:spPr>
          <a:xfrm>
            <a:off x="762000" y="1485900"/>
            <a:ext cx="5943600" cy="876300"/>
          </a:xfrm>
        </p:spPr>
        <p:txBody>
          <a:bodyPr>
            <a:normAutofit fontScale="85000" lnSpcReduction="20000"/>
          </a:bodyPr>
          <a:lstStyle/>
          <a:p>
            <a:pPr algn="l"/>
            <a:r>
              <a:rPr lang="en-US" sz="3500" dirty="0" smtClean="0">
                <a:solidFill>
                  <a:schemeClr val="tx1"/>
                </a:solidFill>
                <a:latin typeface="Times New Roman" pitchFamily="18" charset="0"/>
                <a:cs typeface="Times New Roman" pitchFamily="18" charset="0"/>
              </a:rPr>
              <a:t>     1) </a:t>
            </a:r>
            <a:r>
              <a:rPr lang="en-US" sz="3500" u="sng" dirty="0" err="1" smtClean="0">
                <a:solidFill>
                  <a:schemeClr val="tx1"/>
                </a:solidFill>
                <a:latin typeface="Times New Roman" pitchFamily="18" charset="0"/>
                <a:cs typeface="Times New Roman" pitchFamily="18" charset="0"/>
              </a:rPr>
              <a:t>Định</a:t>
            </a:r>
            <a:r>
              <a:rPr lang="en-US" sz="3500" u="sng" dirty="0" smtClean="0">
                <a:solidFill>
                  <a:schemeClr val="tx1"/>
                </a:solidFill>
                <a:latin typeface="Times New Roman" pitchFamily="18" charset="0"/>
                <a:cs typeface="Times New Roman" pitchFamily="18" charset="0"/>
              </a:rPr>
              <a:t> </a:t>
            </a:r>
            <a:r>
              <a:rPr lang="en-US" sz="3500" u="sng" dirty="0" err="1" smtClean="0">
                <a:solidFill>
                  <a:schemeClr val="tx1"/>
                </a:solidFill>
                <a:latin typeface="Times New Roman" pitchFamily="18" charset="0"/>
                <a:cs typeface="Times New Roman" pitchFamily="18" charset="0"/>
              </a:rPr>
              <a:t>nghĩa</a:t>
            </a:r>
            <a:endParaRPr lang="en-US" sz="3500" u="sng" dirty="0" smtClean="0">
              <a:solidFill>
                <a:schemeClr val="tx1"/>
              </a:solidFill>
              <a:latin typeface="Times New Roman" pitchFamily="18" charset="0"/>
              <a:cs typeface="Times New Roman" pitchFamily="18" charset="0"/>
            </a:endParaRPr>
          </a:p>
          <a:p>
            <a:pPr algn="l"/>
            <a:r>
              <a:rPr lang="en-US" dirty="0" smtClean="0">
                <a:solidFill>
                  <a:schemeClr val="tx1"/>
                </a:solidFill>
                <a:latin typeface="Times New Roman" pitchFamily="18" charset="0"/>
                <a:cs typeface="Times New Roman" pitchFamily="18" charset="0"/>
              </a:rPr>
              <a:t>         </a:t>
            </a:r>
            <a:r>
              <a:rPr lang="en-US" sz="2600" i="1" dirty="0" err="1" smtClean="0">
                <a:solidFill>
                  <a:schemeClr val="tx1"/>
                </a:solidFill>
                <a:latin typeface="Times New Roman" pitchFamily="18" charset="0"/>
                <a:cs typeface="Times New Roman" pitchFamily="18" charset="0"/>
              </a:rPr>
              <a:t>Tính</a:t>
            </a:r>
            <a:r>
              <a:rPr lang="en-US" sz="2600" i="1" dirty="0" smtClean="0">
                <a:solidFill>
                  <a:schemeClr val="tx1"/>
                </a:solidFill>
                <a:latin typeface="Times New Roman" pitchFamily="18" charset="0"/>
                <a:cs typeface="Times New Roman" pitchFamily="18" charset="0"/>
              </a:rPr>
              <a:t> [a+(-b)]</a:t>
            </a:r>
            <a:r>
              <a:rPr lang="en-US" sz="2600" i="1" baseline="30000" dirty="0" smtClean="0">
                <a:solidFill>
                  <a:schemeClr val="tx1"/>
                </a:solidFill>
                <a:latin typeface="Times New Roman" pitchFamily="18" charset="0"/>
                <a:cs typeface="Times New Roman" pitchFamily="18" charset="0"/>
              </a:rPr>
              <a:t>2</a:t>
            </a:r>
            <a:r>
              <a:rPr lang="en-US" sz="2600" i="1" dirty="0" smtClean="0">
                <a:solidFill>
                  <a:schemeClr val="tx1"/>
                </a:solidFill>
                <a:latin typeface="Times New Roman" pitchFamily="18" charset="0"/>
                <a:cs typeface="Times New Roman" pitchFamily="18" charset="0"/>
              </a:rPr>
              <a:t> (</a:t>
            </a:r>
            <a:r>
              <a:rPr lang="en-US" sz="2600" i="1" dirty="0" err="1" smtClean="0">
                <a:solidFill>
                  <a:schemeClr val="tx1"/>
                </a:solidFill>
                <a:latin typeface="Times New Roman" pitchFamily="18" charset="0"/>
                <a:cs typeface="Times New Roman" pitchFamily="18" charset="0"/>
              </a:rPr>
              <a:t>với</a:t>
            </a:r>
            <a:r>
              <a:rPr lang="en-US" sz="2600" i="1" dirty="0" smtClean="0">
                <a:solidFill>
                  <a:schemeClr val="tx1"/>
                </a:solidFill>
                <a:latin typeface="Times New Roman" pitchFamily="18" charset="0"/>
                <a:cs typeface="Times New Roman" pitchFamily="18" charset="0"/>
              </a:rPr>
              <a:t> a, b </a:t>
            </a:r>
            <a:r>
              <a:rPr lang="en-US" sz="2600" i="1" dirty="0" err="1" smtClean="0">
                <a:solidFill>
                  <a:schemeClr val="tx1"/>
                </a:solidFill>
                <a:latin typeface="Times New Roman" pitchFamily="18" charset="0"/>
                <a:cs typeface="Times New Roman" pitchFamily="18" charset="0"/>
              </a:rPr>
              <a:t>là</a:t>
            </a:r>
            <a:r>
              <a:rPr lang="en-US" sz="2600" i="1" dirty="0" smtClean="0">
                <a:solidFill>
                  <a:schemeClr val="tx1"/>
                </a:solidFill>
                <a:latin typeface="Times New Roman" pitchFamily="18" charset="0"/>
                <a:cs typeface="Times New Roman" pitchFamily="18" charset="0"/>
              </a:rPr>
              <a:t> </a:t>
            </a:r>
            <a:r>
              <a:rPr lang="en-US" sz="2600" i="1" dirty="0" err="1" smtClean="0">
                <a:solidFill>
                  <a:schemeClr val="tx1"/>
                </a:solidFill>
                <a:latin typeface="Times New Roman" pitchFamily="18" charset="0"/>
                <a:cs typeface="Times New Roman" pitchFamily="18" charset="0"/>
              </a:rPr>
              <a:t>các</a:t>
            </a:r>
            <a:r>
              <a:rPr lang="en-US" sz="2600" i="1" dirty="0" smtClean="0">
                <a:solidFill>
                  <a:schemeClr val="tx1"/>
                </a:solidFill>
                <a:latin typeface="Times New Roman" pitchFamily="18" charset="0"/>
                <a:cs typeface="Times New Roman" pitchFamily="18" charset="0"/>
              </a:rPr>
              <a:t> </a:t>
            </a:r>
            <a:r>
              <a:rPr lang="en-US" sz="2600" i="1" dirty="0" err="1" smtClean="0">
                <a:solidFill>
                  <a:schemeClr val="tx1"/>
                </a:solidFill>
                <a:latin typeface="Times New Roman" pitchFamily="18" charset="0"/>
                <a:cs typeface="Times New Roman" pitchFamily="18" charset="0"/>
              </a:rPr>
              <a:t>số</a:t>
            </a:r>
            <a:r>
              <a:rPr lang="en-US" sz="2600" i="1" dirty="0" smtClean="0">
                <a:solidFill>
                  <a:schemeClr val="tx1"/>
                </a:solidFill>
                <a:latin typeface="Times New Roman" pitchFamily="18" charset="0"/>
                <a:cs typeface="Times New Roman" pitchFamily="18" charset="0"/>
              </a:rPr>
              <a:t> </a:t>
            </a:r>
            <a:r>
              <a:rPr lang="en-US" sz="2600" i="1" dirty="0" err="1" smtClean="0">
                <a:solidFill>
                  <a:schemeClr val="tx1"/>
                </a:solidFill>
                <a:latin typeface="Times New Roman" pitchFamily="18" charset="0"/>
                <a:cs typeface="Times New Roman" pitchFamily="18" charset="0"/>
              </a:rPr>
              <a:t>tùy</a:t>
            </a:r>
            <a:r>
              <a:rPr lang="en-US" sz="2600" i="1" dirty="0" smtClean="0">
                <a:solidFill>
                  <a:schemeClr val="tx1"/>
                </a:solidFill>
                <a:latin typeface="Times New Roman" pitchFamily="18" charset="0"/>
                <a:cs typeface="Times New Roman" pitchFamily="18" charset="0"/>
              </a:rPr>
              <a:t> ý)</a:t>
            </a:r>
          </a:p>
          <a:p>
            <a:pPr algn="l"/>
            <a:endParaRPr lang="en-US" sz="2400" dirty="0">
              <a:solidFill>
                <a:schemeClr val="tx1"/>
              </a:solidFill>
              <a:latin typeface="Times New Roman" pitchFamily="18" charset="0"/>
              <a:cs typeface="Times New Roman" pitchFamily="18" charset="0"/>
            </a:endParaRPr>
          </a:p>
          <a:p>
            <a:pPr algn="l"/>
            <a:endParaRPr lang="en-US" sz="2400" dirty="0">
              <a:solidFill>
                <a:schemeClr val="tx1"/>
              </a:solidFill>
              <a:latin typeface="Times New Roman" pitchFamily="18" charset="0"/>
              <a:cs typeface="Times New Roman" pitchFamily="18" charset="0"/>
            </a:endParaRPr>
          </a:p>
        </p:txBody>
      </p:sp>
      <p:sp>
        <p:nvSpPr>
          <p:cNvPr id="5" name="Rectangle 4"/>
          <p:cNvSpPr/>
          <p:nvPr/>
        </p:nvSpPr>
        <p:spPr>
          <a:xfrm>
            <a:off x="1905000" y="3733800"/>
            <a:ext cx="26670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Times New Roman" pitchFamily="18" charset="0"/>
                <a:cs typeface="Times New Roman" pitchFamily="18" charset="0"/>
              </a:rPr>
              <a:t>(A-B)</a:t>
            </a:r>
            <a:r>
              <a:rPr lang="en-US" baseline="30000" dirty="0" smtClean="0">
                <a:solidFill>
                  <a:srgbClr val="FF0000"/>
                </a:solidFill>
                <a:latin typeface="Times New Roman" pitchFamily="18" charset="0"/>
                <a:cs typeface="Times New Roman" pitchFamily="18" charset="0"/>
              </a:rPr>
              <a:t>2 </a:t>
            </a:r>
            <a:r>
              <a:rPr lang="en-US" dirty="0" smtClean="0">
                <a:solidFill>
                  <a:srgbClr val="FF0000"/>
                </a:solidFill>
                <a:latin typeface="Times New Roman" pitchFamily="18" charset="0"/>
                <a:cs typeface="Times New Roman" pitchFamily="18" charset="0"/>
              </a:rPr>
              <a:t>=A</a:t>
            </a:r>
            <a:r>
              <a:rPr lang="en-US" baseline="30000" dirty="0" smtClean="0">
                <a:solidFill>
                  <a:srgbClr val="FF0000"/>
                </a:solidFill>
                <a:latin typeface="Times New Roman" pitchFamily="18" charset="0"/>
                <a:cs typeface="Times New Roman" pitchFamily="18" charset="0"/>
              </a:rPr>
              <a:t>2 </a:t>
            </a:r>
            <a:r>
              <a:rPr lang="en-US" dirty="0" smtClean="0">
                <a:solidFill>
                  <a:srgbClr val="FF0000"/>
                </a:solidFill>
                <a:latin typeface="Times New Roman" pitchFamily="18" charset="0"/>
                <a:cs typeface="Times New Roman" pitchFamily="18" charset="0"/>
              </a:rPr>
              <a:t>-</a:t>
            </a:r>
            <a:r>
              <a:rPr lang="en-US" sz="2000" dirty="0" smtClean="0">
                <a:solidFill>
                  <a:srgbClr val="FF0000"/>
                </a:solidFill>
                <a:latin typeface="Times New Roman" pitchFamily="18" charset="0"/>
                <a:cs typeface="Times New Roman" pitchFamily="18" charset="0"/>
              </a:rPr>
              <a:t>2AB+B</a:t>
            </a:r>
            <a:r>
              <a:rPr lang="en-US" sz="2000" baseline="30000" dirty="0" smtClean="0">
                <a:solidFill>
                  <a:srgbClr val="FF0000"/>
                </a:solidFill>
                <a:latin typeface="Times New Roman" pitchFamily="18" charset="0"/>
                <a:cs typeface="Times New Roman" pitchFamily="18" charset="0"/>
              </a:rPr>
              <a:t>2</a:t>
            </a:r>
            <a:endParaRPr lang="en-US" dirty="0" smtClean="0">
              <a:solidFill>
                <a:srgbClr val="FF0000"/>
              </a:solidFill>
              <a:latin typeface="Times New Roman" pitchFamily="18" charset="0"/>
              <a:cs typeface="Times New Roman" pitchFamily="18" charset="0"/>
            </a:endParaRPr>
          </a:p>
        </p:txBody>
      </p:sp>
      <p:sp>
        <p:nvSpPr>
          <p:cNvPr id="6" name="Rectangle 5"/>
          <p:cNvSpPr/>
          <p:nvPr/>
        </p:nvSpPr>
        <p:spPr>
          <a:xfrm>
            <a:off x="5410200" y="3755265"/>
            <a:ext cx="533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rPr>
              <a:t>(2)</a:t>
            </a:r>
            <a:endParaRPr lang="en-US" sz="2000" dirty="0">
              <a:solidFill>
                <a:prstClr val="black"/>
              </a:solidFill>
            </a:endParaRPr>
          </a:p>
        </p:txBody>
      </p:sp>
      <p:sp>
        <p:nvSpPr>
          <p:cNvPr id="7" name="Rectangle 6"/>
          <p:cNvSpPr/>
          <p:nvPr/>
        </p:nvSpPr>
        <p:spPr>
          <a:xfrm>
            <a:off x="990600" y="1905000"/>
            <a:ext cx="457200" cy="457200"/>
          </a:xfrm>
          <a:prstGeom prst="rect">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lumMod val="95000"/>
                  </a:prstClr>
                </a:solidFill>
              </a:rPr>
              <a:t>?</a:t>
            </a:r>
            <a:endParaRPr lang="en-US" sz="3600" dirty="0">
              <a:solidFill>
                <a:prstClr val="white">
                  <a:lumMod val="95000"/>
                </a:prstClr>
              </a:solidFill>
            </a:endParaRPr>
          </a:p>
        </p:txBody>
      </p:sp>
      <p:sp>
        <p:nvSpPr>
          <p:cNvPr id="8" name="TextBox 7"/>
          <p:cNvSpPr txBox="1"/>
          <p:nvPr/>
        </p:nvSpPr>
        <p:spPr>
          <a:xfrm>
            <a:off x="1471411" y="2409424"/>
            <a:ext cx="5715000" cy="830997"/>
          </a:xfrm>
          <a:prstGeom prst="rect">
            <a:avLst/>
          </a:prstGeom>
          <a:noFill/>
        </p:spPr>
        <p:txBody>
          <a:bodyPr wrap="square" rtlCol="0">
            <a:spAutoFit/>
          </a:bodyPr>
          <a:lstStyle/>
          <a:p>
            <a:r>
              <a:rPr lang="en-US" sz="2400" dirty="0">
                <a:latin typeface="Times New Roman" pitchFamily="18" charset="0"/>
                <a:cs typeface="Times New Roman" pitchFamily="18" charset="0"/>
              </a:rPr>
              <a:t>Ta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[a+(-b)]</a:t>
            </a:r>
            <a:r>
              <a:rPr lang="en-US" sz="2400" baseline="30000" dirty="0">
                <a:latin typeface="Times New Roman" pitchFamily="18" charset="0"/>
                <a:cs typeface="Times New Roman" pitchFamily="18" charset="0"/>
              </a:rPr>
              <a:t>2 </a:t>
            </a:r>
            <a:r>
              <a:rPr lang="en-US" sz="2400" dirty="0">
                <a:latin typeface="Times New Roman" pitchFamily="18" charset="0"/>
                <a:cs typeface="Times New Roman" pitchFamily="18" charset="0"/>
              </a:rPr>
              <a:t>=a</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+2a(-b)+(-b)</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=a</a:t>
            </a:r>
            <a:r>
              <a:rPr lang="en-US" sz="2400" baseline="30000" dirty="0">
                <a:latin typeface="Times New Roman" pitchFamily="18" charset="0"/>
                <a:cs typeface="Times New Roman" pitchFamily="18" charset="0"/>
              </a:rPr>
              <a:t>2</a:t>
            </a:r>
            <a:r>
              <a:rPr lang="en-US" sz="2400" dirty="0">
                <a:latin typeface="Times New Roman" pitchFamily="18" charset="0"/>
                <a:cs typeface="Times New Roman" pitchFamily="18" charset="0"/>
              </a:rPr>
              <a:t>-2ab+b</a:t>
            </a:r>
            <a:r>
              <a:rPr lang="en-US" sz="2400" baseline="30000" dirty="0">
                <a:latin typeface="Times New Roman" pitchFamily="18" charset="0"/>
                <a:cs typeface="Times New Roman" pitchFamily="18" charset="0"/>
              </a:rPr>
              <a:t>2</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a-b)</a:t>
            </a:r>
            <a:r>
              <a:rPr lang="en-US" sz="2400" baseline="30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=a</a:t>
            </a:r>
            <a:r>
              <a:rPr lang="en-US" sz="2400" baseline="30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-2ab+b</a:t>
            </a:r>
            <a:r>
              <a:rPr lang="en-US" sz="2400" baseline="30000" dirty="0" smtClean="0">
                <a:latin typeface="Times New Roman" pitchFamily="18" charset="0"/>
                <a:cs typeface="Times New Roman" pitchFamily="18" charset="0"/>
              </a:rPr>
              <a:t>2</a:t>
            </a:r>
          </a:p>
        </p:txBody>
      </p:sp>
      <p:sp>
        <p:nvSpPr>
          <p:cNvPr id="9" name="TextBox 8"/>
          <p:cNvSpPr txBox="1"/>
          <p:nvPr/>
        </p:nvSpPr>
        <p:spPr>
          <a:xfrm>
            <a:off x="1447800" y="4480530"/>
            <a:ext cx="7086600" cy="2308324"/>
          </a:xfrm>
          <a:prstGeom prst="rect">
            <a:avLst/>
          </a:prstGeom>
          <a:noFill/>
        </p:spPr>
        <p:txBody>
          <a:bodyPr wrap="square" rtlCol="0">
            <a:spAutoFit/>
          </a:bodyPr>
          <a:lstStyle/>
          <a:p>
            <a:r>
              <a:rPr lang="en-US" sz="2400" i="1" dirty="0" err="1">
                <a:latin typeface="Times New Roman" pitchFamily="18" charset="0"/>
                <a:cs typeface="Times New Roman" pitchFamily="18" charset="0"/>
              </a:rPr>
              <a:t>Phát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biểu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hằng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đẳng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thức</a:t>
            </a:r>
            <a:r>
              <a:rPr lang="en-US" sz="2400" i="1" dirty="0">
                <a:latin typeface="Times New Roman" pitchFamily="18" charset="0"/>
                <a:cs typeface="Times New Roman" pitchFamily="18" charset="0"/>
              </a:rPr>
              <a:t> (2) </a:t>
            </a:r>
            <a:r>
              <a:rPr lang="en-US" sz="2400" i="1" dirty="0" err="1">
                <a:latin typeface="Times New Roman" pitchFamily="18" charset="0"/>
                <a:cs typeface="Times New Roman" pitchFamily="18" charset="0"/>
              </a:rPr>
              <a:t>bằng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lời</a:t>
            </a:r>
            <a:r>
              <a:rPr lang="en-US" sz="2400" i="1"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a:t>
            </a:r>
          </a:p>
          <a:p>
            <a:endParaRPr lang="en-US" sz="2400" dirty="0"/>
          </a:p>
        </p:txBody>
      </p:sp>
      <p:sp>
        <p:nvSpPr>
          <p:cNvPr id="10" name="TextBox 9"/>
          <p:cNvSpPr txBox="1"/>
          <p:nvPr/>
        </p:nvSpPr>
        <p:spPr>
          <a:xfrm>
            <a:off x="1252470" y="3272135"/>
            <a:ext cx="6210300" cy="461665"/>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tùy</a:t>
            </a:r>
            <a:r>
              <a:rPr lang="en-US" sz="2400" dirty="0">
                <a:latin typeface="Times New Roman" pitchFamily="18" charset="0"/>
                <a:cs typeface="Times New Roman" pitchFamily="18" charset="0"/>
              </a:rPr>
              <a:t> ý A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B ta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endParaRPr lang="en-US" sz="2400" dirty="0"/>
          </a:p>
        </p:txBody>
      </p:sp>
    </p:spTree>
    <p:extLst>
      <p:ext uri="{BB962C8B-B14F-4D97-AF65-F5344CB8AC3E}">
        <p14:creationId xmlns:p14="http://schemas.microsoft.com/office/powerpoint/2010/main" val="40404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TextBox 4"/>
          <p:cNvSpPr txBox="1"/>
          <p:nvPr/>
        </p:nvSpPr>
        <p:spPr>
          <a:xfrm>
            <a:off x="3733800" y="1828800"/>
            <a:ext cx="4572000" cy="1785104"/>
          </a:xfrm>
          <a:prstGeom prst="rect">
            <a:avLst/>
          </a:prstGeom>
          <a:noFill/>
        </p:spPr>
        <p:txBody>
          <a:bodyPr wrap="square" rtlCol="0">
            <a:spAutoFit/>
          </a:bodyPr>
          <a:lstStyle/>
          <a:p>
            <a:r>
              <a:rPr lang="en-US" sz="2000" b="1" i="1">
                <a:solidFill>
                  <a:srgbClr val="FF0000"/>
                </a:solidFill>
                <a:latin typeface="Times New Roman" pitchFamily="18" charset="0"/>
                <a:cs typeface="Times New Roman" pitchFamily="18" charset="0"/>
              </a:rPr>
              <a:t>Phát biểu hằng đẳng thức (2) bằng lời:</a:t>
            </a:r>
          </a:p>
          <a:p>
            <a:r>
              <a:rPr lang="en-US">
                <a:latin typeface="Times New Roman" pitchFamily="18" charset="0"/>
                <a:cs typeface="Times New Roman" pitchFamily="18" charset="0"/>
              </a:rPr>
              <a:t>    Bình phương một hiệu hai biểu thức bằng bình phương biểu thức thứ nhất trừ đi hai lần tích biểu thức thứ nhất với biểu thức thứ hai cộng với bình phương bình thức thứ hai.</a:t>
            </a:r>
          </a:p>
          <a:p>
            <a:endParaRPr lang="en-US"/>
          </a:p>
        </p:txBody>
      </p:sp>
    </p:spTree>
    <p:extLst>
      <p:ext uri="{BB962C8B-B14F-4D97-AF65-F5344CB8AC3E}">
        <p14:creationId xmlns:p14="http://schemas.microsoft.com/office/powerpoint/2010/main" val="32493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1143000"/>
          </a:xfrm>
        </p:spPr>
        <p:txBody>
          <a:bodyPr>
            <a:normAutofit/>
          </a:bodyPr>
          <a:lstStyle/>
          <a:p>
            <a:pPr algn="l"/>
            <a:r>
              <a:rPr lang="en-US" sz="4000" b="1" dirty="0" smtClean="0">
                <a:solidFill>
                  <a:srgbClr val="002060"/>
                </a:solidFill>
                <a:latin typeface="Times New Roman" pitchFamily="18" charset="0"/>
                <a:cs typeface="Times New Roman" pitchFamily="18" charset="0"/>
              </a:rPr>
              <a:t>II. </a:t>
            </a:r>
            <a:r>
              <a:rPr lang="en-US" sz="4000" b="1" dirty="0" err="1" smtClean="0">
                <a:solidFill>
                  <a:srgbClr val="002060"/>
                </a:solidFill>
                <a:latin typeface="Times New Roman" pitchFamily="18" charset="0"/>
                <a:cs typeface="Times New Roman" pitchFamily="18" charset="0"/>
              </a:rPr>
              <a:t>Bình</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phương</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của</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một</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hiệu</a:t>
            </a:r>
            <a:r>
              <a:rPr lang="en-US" sz="4000" b="1" dirty="0" smtClean="0">
                <a:solidFill>
                  <a:srgbClr val="002060"/>
                </a:solidFill>
                <a:latin typeface="Times New Roman" pitchFamily="18" charset="0"/>
                <a:cs typeface="Times New Roman" pitchFamily="18" charset="0"/>
              </a:rPr>
              <a:t>:</a:t>
            </a:r>
            <a:endParaRPr lang="en-US" sz="4000" b="1" dirty="0">
              <a:solidFill>
                <a:srgbClr val="002060"/>
              </a:solidFill>
            </a:endParaRPr>
          </a:p>
        </p:txBody>
      </p:sp>
      <p:sp>
        <p:nvSpPr>
          <p:cNvPr id="3" name="Content Placeholder 2"/>
          <p:cNvSpPr>
            <a:spLocks noGrp="1"/>
          </p:cNvSpPr>
          <p:nvPr>
            <p:ph idx="1"/>
          </p:nvPr>
        </p:nvSpPr>
        <p:spPr>
          <a:xfrm>
            <a:off x="533400" y="1524001"/>
            <a:ext cx="4419600" cy="685800"/>
          </a:xfrm>
        </p:spPr>
        <p:txBody>
          <a:bodyPr>
            <a:normAutofit/>
          </a:bodyPr>
          <a:lstStyle/>
          <a:p>
            <a:pPr>
              <a:buNone/>
            </a:pPr>
            <a:r>
              <a:rPr lang="en-US" b="1" dirty="0" smtClean="0"/>
              <a:t>        </a:t>
            </a:r>
            <a:r>
              <a:rPr lang="en-US" sz="3000" b="1" dirty="0" smtClean="0"/>
              <a:t>2) </a:t>
            </a:r>
            <a:r>
              <a:rPr lang="en-US" sz="3000" b="1" u="sng" dirty="0" err="1" smtClean="0"/>
              <a:t>Bài</a:t>
            </a:r>
            <a:r>
              <a:rPr lang="en-US" sz="3000" b="1" u="sng" dirty="0" smtClean="0"/>
              <a:t> </a:t>
            </a:r>
            <a:r>
              <a:rPr lang="en-US" sz="3000" b="1" u="sng" dirty="0" err="1" smtClean="0"/>
              <a:t>tập</a:t>
            </a:r>
            <a:r>
              <a:rPr lang="en-US" sz="3000" b="1" u="sng" dirty="0" smtClean="0"/>
              <a:t> </a:t>
            </a:r>
            <a:r>
              <a:rPr lang="en-US" sz="3000" b="1" u="sng" err="1" smtClean="0"/>
              <a:t>áp</a:t>
            </a:r>
            <a:r>
              <a:rPr lang="en-US" sz="3000" b="1" u="sng" smtClean="0"/>
              <a:t> dụng</a:t>
            </a:r>
            <a:endParaRPr lang="en-US" sz="3000" b="1" u="sng" dirty="0" smtClean="0"/>
          </a:p>
        </p:txBody>
      </p:sp>
      <p:sp>
        <p:nvSpPr>
          <p:cNvPr id="4" name="TextBox 3"/>
          <p:cNvSpPr txBox="1"/>
          <p:nvPr/>
        </p:nvSpPr>
        <p:spPr>
          <a:xfrm>
            <a:off x="3132408" y="2207653"/>
            <a:ext cx="3048000" cy="461665"/>
          </a:xfrm>
          <a:prstGeom prst="rect">
            <a:avLst/>
          </a:prstGeom>
          <a:noFill/>
        </p:spPr>
        <p:txBody>
          <a:bodyPr wrap="square" rtlCol="0">
            <a:spAutoFit/>
          </a:bodyPr>
          <a:lstStyle/>
          <a:p>
            <a:pPr>
              <a:buNone/>
            </a:pPr>
            <a:r>
              <a:rPr lang="en-US" sz="2400" smtClean="0"/>
              <a:t>=x</a:t>
            </a:r>
            <a:r>
              <a:rPr lang="en-US" sz="2400" baseline="30000" smtClean="0"/>
              <a:t>2</a:t>
            </a:r>
            <a:r>
              <a:rPr lang="en-US" sz="2400" smtClean="0"/>
              <a:t>-2x(3</a:t>
            </a:r>
            <a:r>
              <a:rPr lang="en-US" sz="2400"/>
              <a:t>)+(3)</a:t>
            </a:r>
            <a:r>
              <a:rPr lang="en-US" sz="2400" baseline="30000"/>
              <a:t>2 </a:t>
            </a:r>
            <a:r>
              <a:rPr lang="en-US" sz="2400"/>
              <a:t>=x</a:t>
            </a:r>
            <a:r>
              <a:rPr lang="en-US" sz="2400" baseline="30000"/>
              <a:t>2</a:t>
            </a:r>
            <a:r>
              <a:rPr lang="en-US" sz="2400"/>
              <a:t>-6x+9</a:t>
            </a:r>
            <a:endParaRPr lang="en-US" sz="2400" dirty="0"/>
          </a:p>
        </p:txBody>
      </p:sp>
      <p:sp>
        <p:nvSpPr>
          <p:cNvPr id="5" name="TextBox 4"/>
          <p:cNvSpPr txBox="1"/>
          <p:nvPr/>
        </p:nvSpPr>
        <p:spPr>
          <a:xfrm>
            <a:off x="1981200" y="2220532"/>
            <a:ext cx="1167307" cy="461665"/>
          </a:xfrm>
          <a:prstGeom prst="rect">
            <a:avLst/>
          </a:prstGeom>
          <a:noFill/>
        </p:spPr>
        <p:txBody>
          <a:bodyPr wrap="none" rtlCol="0">
            <a:spAutoFit/>
          </a:bodyPr>
          <a:lstStyle/>
          <a:p>
            <a:r>
              <a:rPr lang="en-US" sz="2400"/>
              <a:t>a) (x-3)</a:t>
            </a:r>
            <a:r>
              <a:rPr lang="en-US" sz="2400" baseline="30000"/>
              <a:t>2</a:t>
            </a:r>
            <a:endParaRPr lang="en-US" sz="2400"/>
          </a:p>
        </p:txBody>
      </p:sp>
      <p:sp>
        <p:nvSpPr>
          <p:cNvPr id="6" name="TextBox 5"/>
          <p:cNvSpPr txBox="1"/>
          <p:nvPr/>
        </p:nvSpPr>
        <p:spPr>
          <a:xfrm>
            <a:off x="1981200" y="2971800"/>
            <a:ext cx="1476686" cy="461665"/>
          </a:xfrm>
          <a:prstGeom prst="rect">
            <a:avLst/>
          </a:prstGeom>
          <a:noFill/>
        </p:spPr>
        <p:txBody>
          <a:bodyPr wrap="none" rtlCol="0">
            <a:spAutoFit/>
          </a:bodyPr>
          <a:lstStyle/>
          <a:p>
            <a:pPr>
              <a:buNone/>
            </a:pPr>
            <a:r>
              <a:rPr lang="en-US" sz="2400"/>
              <a:t>b) (</a:t>
            </a:r>
            <a:r>
              <a:rPr lang="en-US" sz="2400" smtClean="0"/>
              <a:t>2x-3y)</a:t>
            </a:r>
            <a:r>
              <a:rPr lang="en-US" sz="2400" baseline="30000" smtClean="0"/>
              <a:t>2</a:t>
            </a:r>
            <a:endParaRPr lang="en-US" sz="2400"/>
          </a:p>
        </p:txBody>
      </p:sp>
      <p:sp>
        <p:nvSpPr>
          <p:cNvPr id="7" name="TextBox 6"/>
          <p:cNvSpPr txBox="1"/>
          <p:nvPr/>
        </p:nvSpPr>
        <p:spPr>
          <a:xfrm>
            <a:off x="1981200" y="3810000"/>
            <a:ext cx="891591" cy="461665"/>
          </a:xfrm>
          <a:prstGeom prst="rect">
            <a:avLst/>
          </a:prstGeom>
          <a:noFill/>
        </p:spPr>
        <p:txBody>
          <a:bodyPr wrap="none" rtlCol="0">
            <a:spAutoFit/>
          </a:bodyPr>
          <a:lstStyle/>
          <a:p>
            <a:pPr>
              <a:buNone/>
            </a:pPr>
            <a:r>
              <a:rPr lang="en-US" sz="2400"/>
              <a:t>c) </a:t>
            </a:r>
            <a:r>
              <a:rPr lang="en-US" sz="2400" smtClean="0"/>
              <a:t>99</a:t>
            </a:r>
            <a:r>
              <a:rPr lang="en-US" sz="2400" baseline="30000" smtClean="0"/>
              <a:t>2</a:t>
            </a:r>
            <a:endParaRPr lang="en-US" sz="2400"/>
          </a:p>
        </p:txBody>
      </p:sp>
      <p:sp>
        <p:nvSpPr>
          <p:cNvPr id="8" name="TextBox 7"/>
          <p:cNvSpPr txBox="1"/>
          <p:nvPr/>
        </p:nvSpPr>
        <p:spPr>
          <a:xfrm>
            <a:off x="3357830" y="2971800"/>
            <a:ext cx="2999539" cy="830997"/>
          </a:xfrm>
          <a:prstGeom prst="rect">
            <a:avLst/>
          </a:prstGeom>
          <a:noFill/>
        </p:spPr>
        <p:txBody>
          <a:bodyPr wrap="none" rtlCol="0">
            <a:spAutoFit/>
          </a:bodyPr>
          <a:lstStyle/>
          <a:p>
            <a:pPr>
              <a:buNone/>
            </a:pPr>
            <a:r>
              <a:rPr lang="en-US" sz="2400"/>
              <a:t>= (2x)</a:t>
            </a:r>
            <a:r>
              <a:rPr lang="en-US" sz="2400" baseline="30000"/>
              <a:t>2</a:t>
            </a:r>
            <a:r>
              <a:rPr lang="en-US" sz="2400"/>
              <a:t>-2(2x)(3y)+(3y)</a:t>
            </a:r>
            <a:r>
              <a:rPr lang="en-US" sz="2400" baseline="30000"/>
              <a:t>2</a:t>
            </a:r>
            <a:r>
              <a:rPr lang="en-US" sz="2400"/>
              <a:t> </a:t>
            </a:r>
          </a:p>
          <a:p>
            <a:pPr>
              <a:buNone/>
            </a:pPr>
            <a:r>
              <a:rPr lang="en-US" sz="2400" smtClean="0"/>
              <a:t> </a:t>
            </a:r>
            <a:r>
              <a:rPr lang="en-US" sz="2400"/>
              <a:t>= 4x</a:t>
            </a:r>
            <a:r>
              <a:rPr lang="en-US" sz="2400" baseline="30000"/>
              <a:t>2 </a:t>
            </a:r>
            <a:r>
              <a:rPr lang="en-US" sz="2400"/>
              <a:t>-</a:t>
            </a:r>
            <a:r>
              <a:rPr lang="en-US" sz="2400" smtClean="0"/>
              <a:t>12xy+9y</a:t>
            </a:r>
            <a:r>
              <a:rPr lang="en-US" sz="2400" baseline="30000" smtClean="0"/>
              <a:t>2 </a:t>
            </a:r>
            <a:r>
              <a:rPr lang="en-US" sz="2400" smtClean="0"/>
              <a:t>      </a:t>
            </a:r>
            <a:endParaRPr lang="en-US" sz="2400"/>
          </a:p>
        </p:txBody>
      </p:sp>
      <p:sp>
        <p:nvSpPr>
          <p:cNvPr id="9" name="TextBox 8"/>
          <p:cNvSpPr txBox="1"/>
          <p:nvPr/>
        </p:nvSpPr>
        <p:spPr>
          <a:xfrm>
            <a:off x="2743154" y="3802797"/>
            <a:ext cx="4790094" cy="1200329"/>
          </a:xfrm>
          <a:prstGeom prst="rect">
            <a:avLst/>
          </a:prstGeom>
          <a:noFill/>
        </p:spPr>
        <p:txBody>
          <a:bodyPr wrap="none" rtlCol="0">
            <a:spAutoFit/>
          </a:bodyPr>
          <a:lstStyle/>
          <a:p>
            <a:pPr>
              <a:buNone/>
            </a:pPr>
            <a:r>
              <a:rPr lang="en-US" sz="2400"/>
              <a:t>= (100-1)</a:t>
            </a:r>
            <a:r>
              <a:rPr lang="en-US" sz="2400" baseline="30000"/>
              <a:t>2 </a:t>
            </a:r>
            <a:r>
              <a:rPr lang="en-US" sz="2400"/>
              <a:t>= 100</a:t>
            </a:r>
            <a:r>
              <a:rPr lang="en-US" sz="2400" baseline="30000"/>
              <a:t>2 </a:t>
            </a:r>
            <a:r>
              <a:rPr lang="en-US" sz="2400"/>
              <a:t>-2(100)(1)+1</a:t>
            </a:r>
            <a:r>
              <a:rPr lang="en-US" sz="2400" baseline="30000"/>
              <a:t>2    </a:t>
            </a:r>
          </a:p>
          <a:p>
            <a:pPr>
              <a:buNone/>
            </a:pPr>
            <a:r>
              <a:rPr lang="en-US" sz="2400" baseline="30000"/>
              <a:t> </a:t>
            </a:r>
            <a:r>
              <a:rPr lang="en-US" sz="2400"/>
              <a:t>                                       = 10000-200+1</a:t>
            </a:r>
          </a:p>
          <a:p>
            <a:pPr>
              <a:buNone/>
            </a:pPr>
            <a:r>
              <a:rPr lang="en-US" sz="2400" baseline="30000"/>
              <a:t> </a:t>
            </a:r>
            <a:r>
              <a:rPr lang="en-US" sz="2400"/>
              <a:t>                                       = 9801</a:t>
            </a:r>
          </a:p>
        </p:txBody>
      </p:sp>
    </p:spTree>
    <p:extLst>
      <p:ext uri="{BB962C8B-B14F-4D97-AF65-F5344CB8AC3E}">
        <p14:creationId xmlns:p14="http://schemas.microsoft.com/office/powerpoint/2010/main" val="19546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bwMode="auto">
          <a:xfrm>
            <a:off x="903088" y="1524000"/>
            <a:ext cx="8153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smtClean="0">
                <a:solidFill>
                  <a:srgbClr val="002060"/>
                </a:solidFill>
                <a:latin typeface="Times New Roman" panose="02020603050405020304" pitchFamily="18" charset="0"/>
                <a:cs typeface="Times New Roman" panose="02020603050405020304" pitchFamily="18" charset="0"/>
              </a:rPr>
              <a:t>Áp</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dụng</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quy</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tắc</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nhân</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hai</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đa</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thức</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để</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tính</a:t>
            </a:r>
            <a:r>
              <a:rPr lang="en-US" dirty="0" smtClean="0">
                <a:solidFill>
                  <a:srgbClr val="002060"/>
                </a:solidFill>
                <a:latin typeface="Times New Roman" panose="02020603050405020304" pitchFamily="18" charset="0"/>
                <a:cs typeface="Times New Roman" panose="02020603050405020304" pitchFamily="18" charset="0"/>
              </a:rPr>
              <a:t>:</a:t>
            </a:r>
          </a:p>
          <a:p>
            <a:r>
              <a:rPr lang="en-US" dirty="0" smtClean="0">
                <a:solidFill>
                  <a:srgbClr val="002060"/>
                </a:solidFill>
                <a:latin typeface="Times New Roman" panose="02020603050405020304" pitchFamily="18" charset="0"/>
                <a:cs typeface="Times New Roman" panose="02020603050405020304" pitchFamily="18" charset="0"/>
              </a:rPr>
              <a:t>    (2x + 3)(2x – 3) </a:t>
            </a: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p:txBody>
      </p:sp>
      <p:sp>
        <p:nvSpPr>
          <p:cNvPr id="3" name="Rectangle 2"/>
          <p:cNvSpPr/>
          <p:nvPr/>
        </p:nvSpPr>
        <p:spPr>
          <a:xfrm>
            <a:off x="380999" y="838200"/>
            <a:ext cx="603242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1028700" indent="-1028700">
              <a:buFont typeface="+mj-lt"/>
              <a:buAutoNum type="romanUcPeriod" startAt="3"/>
            </a:pPr>
            <a:r>
              <a:rPr lang="en-US" sz="4000" b="1" dirty="0" err="1" smtClean="0">
                <a:ln w="11430"/>
                <a:solidFill>
                  <a:srgbClr val="002060"/>
                </a:solidFill>
                <a:effectLst>
                  <a:outerShdw blurRad="50800" dist="39000" dir="5460000" algn="tl">
                    <a:srgbClr val="000000">
                      <a:alpha val="38000"/>
                    </a:srgbClr>
                  </a:outerShdw>
                </a:effectLst>
              </a:rPr>
              <a:t>Hiệu</a:t>
            </a:r>
            <a:r>
              <a:rPr lang="en-US" sz="4000" b="1" dirty="0" smtClean="0">
                <a:ln w="11430"/>
                <a:solidFill>
                  <a:srgbClr val="002060"/>
                </a:solidFill>
                <a:effectLst>
                  <a:outerShdw blurRad="50800" dist="39000" dir="5460000" algn="tl">
                    <a:srgbClr val="000000">
                      <a:alpha val="38000"/>
                    </a:srgbClr>
                  </a:outerShdw>
                </a:effectLst>
              </a:rPr>
              <a:t> </a:t>
            </a:r>
            <a:r>
              <a:rPr lang="en-US" sz="4000" b="1" dirty="0" err="1" smtClean="0">
                <a:ln w="11430"/>
                <a:solidFill>
                  <a:srgbClr val="002060"/>
                </a:solidFill>
                <a:effectLst>
                  <a:outerShdw blurRad="50800" dist="39000" dir="5460000" algn="tl">
                    <a:srgbClr val="000000">
                      <a:alpha val="38000"/>
                    </a:srgbClr>
                  </a:outerShdw>
                </a:effectLst>
              </a:rPr>
              <a:t>hai</a:t>
            </a:r>
            <a:r>
              <a:rPr lang="en-US" sz="4000" b="1" dirty="0" smtClean="0">
                <a:ln w="11430"/>
                <a:solidFill>
                  <a:srgbClr val="002060"/>
                </a:solidFill>
                <a:effectLst>
                  <a:outerShdw blurRad="50800" dist="39000" dir="5460000" algn="tl">
                    <a:srgbClr val="000000">
                      <a:alpha val="38000"/>
                    </a:srgbClr>
                  </a:outerShdw>
                </a:effectLst>
              </a:rPr>
              <a:t> </a:t>
            </a:r>
            <a:r>
              <a:rPr lang="en-US" sz="4000" b="1" dirty="0" err="1" smtClean="0">
                <a:ln w="11430"/>
                <a:solidFill>
                  <a:srgbClr val="002060"/>
                </a:solidFill>
                <a:effectLst>
                  <a:outerShdw blurRad="50800" dist="39000" dir="5460000" algn="tl">
                    <a:srgbClr val="000000">
                      <a:alpha val="38000"/>
                    </a:srgbClr>
                  </a:outerShdw>
                </a:effectLst>
              </a:rPr>
              <a:t>bình</a:t>
            </a:r>
            <a:r>
              <a:rPr lang="en-US" sz="4000" b="1" dirty="0" smtClean="0">
                <a:ln w="11430"/>
                <a:solidFill>
                  <a:srgbClr val="002060"/>
                </a:solidFill>
                <a:effectLst>
                  <a:outerShdw blurRad="50800" dist="39000" dir="5460000" algn="tl">
                    <a:srgbClr val="000000">
                      <a:alpha val="38000"/>
                    </a:srgbClr>
                  </a:outerShdw>
                </a:effectLst>
              </a:rPr>
              <a:t> </a:t>
            </a:r>
            <a:r>
              <a:rPr lang="en-US" sz="4000" b="1" dirty="0" err="1" smtClean="0">
                <a:ln w="11430"/>
                <a:solidFill>
                  <a:srgbClr val="002060"/>
                </a:solidFill>
                <a:effectLst>
                  <a:outerShdw blurRad="50800" dist="39000" dir="5460000" algn="tl">
                    <a:srgbClr val="000000">
                      <a:alpha val="38000"/>
                    </a:srgbClr>
                  </a:outerShdw>
                </a:effectLst>
              </a:rPr>
              <a:t>phương</a:t>
            </a:r>
            <a:r>
              <a:rPr lang="en-US" sz="4000" b="1" dirty="0" smtClean="0">
                <a:ln w="11430"/>
                <a:solidFill>
                  <a:srgbClr val="002060"/>
                </a:solidFill>
                <a:effectLst>
                  <a:outerShdw blurRad="50800" dist="39000" dir="5460000" algn="tl">
                    <a:srgbClr val="000000">
                      <a:alpha val="38000"/>
                    </a:srgbClr>
                  </a:outerShdw>
                </a:effectLst>
              </a:rPr>
              <a:t>:</a:t>
            </a:r>
            <a:endParaRPr lang="vi-VN" sz="4000" b="1" dirty="0">
              <a:ln w="11430"/>
              <a:solidFill>
                <a:srgbClr val="002060"/>
              </a:solidFill>
              <a:effectLst>
                <a:outerShdw blurRad="50800" dist="39000" dir="5460000" algn="tl">
                  <a:srgbClr val="000000">
                    <a:alpha val="38000"/>
                  </a:srgbClr>
                </a:outerShdw>
              </a:effectLst>
            </a:endParaRPr>
          </a:p>
        </p:txBody>
      </p:sp>
      <p:sp>
        <p:nvSpPr>
          <p:cNvPr id="4" name="TextBox 3"/>
          <p:cNvSpPr txBox="1"/>
          <p:nvPr/>
        </p:nvSpPr>
        <p:spPr>
          <a:xfrm>
            <a:off x="1371600" y="2743200"/>
            <a:ext cx="6019800" cy="156966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 4x</a:t>
            </a:r>
            <a:r>
              <a:rPr lang="en-US" sz="3200" baseline="30000">
                <a:latin typeface="Times New Roman" panose="02020603050405020304" pitchFamily="18" charset="0"/>
                <a:cs typeface="Times New Roman" panose="02020603050405020304" pitchFamily="18" charset="0"/>
              </a:rPr>
              <a:t>2</a:t>
            </a:r>
            <a:r>
              <a:rPr lang="en-US" sz="3200">
                <a:latin typeface="Times New Roman" panose="02020603050405020304" pitchFamily="18" charset="0"/>
                <a:cs typeface="Times New Roman" panose="02020603050405020304" pitchFamily="18" charset="0"/>
              </a:rPr>
              <a:t> – 6x + 6x – 9 </a:t>
            </a:r>
          </a:p>
          <a:p>
            <a:r>
              <a:rPr lang="en-US" sz="3200">
                <a:latin typeface="Times New Roman" panose="02020603050405020304" pitchFamily="18" charset="0"/>
                <a:cs typeface="Times New Roman" panose="02020603050405020304" pitchFamily="18" charset="0"/>
              </a:rPr>
              <a:t>= 4x</a:t>
            </a:r>
            <a:r>
              <a:rPr lang="en-US" sz="3200" baseline="30000">
                <a:latin typeface="Times New Roman" panose="02020603050405020304" pitchFamily="18" charset="0"/>
                <a:cs typeface="Times New Roman" panose="02020603050405020304" pitchFamily="18" charset="0"/>
              </a:rPr>
              <a:t>2</a:t>
            </a:r>
            <a:r>
              <a:rPr lang="en-US" sz="3200">
                <a:latin typeface="Times New Roman" panose="02020603050405020304" pitchFamily="18" charset="0"/>
                <a:cs typeface="Times New Roman" panose="02020603050405020304" pitchFamily="18" charset="0"/>
              </a:rPr>
              <a:t> – 9</a:t>
            </a:r>
            <a:endParaRPr lang="vi-VN"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endParaRPr lang="en-US" sz="3200"/>
          </a:p>
        </p:txBody>
      </p:sp>
      <p:sp>
        <p:nvSpPr>
          <p:cNvPr id="5" name="TextBox 4"/>
          <p:cNvSpPr txBox="1"/>
          <p:nvPr/>
        </p:nvSpPr>
        <p:spPr>
          <a:xfrm>
            <a:off x="1524000" y="3810000"/>
            <a:ext cx="2396810" cy="861774"/>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(x – 5)(x + 5)</a:t>
            </a:r>
          </a:p>
          <a:p>
            <a:endParaRPr lang="en-US" dirty="0"/>
          </a:p>
        </p:txBody>
      </p:sp>
      <p:sp>
        <p:nvSpPr>
          <p:cNvPr id="6" name="TextBox 5"/>
          <p:cNvSpPr txBox="1"/>
          <p:nvPr/>
        </p:nvSpPr>
        <p:spPr>
          <a:xfrm>
            <a:off x="1395211" y="4528756"/>
            <a:ext cx="3347391" cy="1077218"/>
          </a:xfrm>
          <a:prstGeom prst="rect">
            <a:avLst/>
          </a:prstGeom>
          <a:noFill/>
        </p:spPr>
        <p:txBody>
          <a:bodyPr wrap="none" rtlCol="0">
            <a:spAutoFit/>
          </a:bodyPr>
          <a:lstStyle/>
          <a:p>
            <a:r>
              <a:rPr lang="en-US" sz="3200">
                <a:latin typeface="Times New Roman" panose="02020603050405020304" pitchFamily="18" charset="0"/>
                <a:cs typeface="Times New Roman" panose="02020603050405020304" pitchFamily="18" charset="0"/>
              </a:rPr>
              <a:t>= x</a:t>
            </a:r>
            <a:r>
              <a:rPr lang="en-US" sz="3200" baseline="30000">
                <a:latin typeface="Times New Roman" panose="02020603050405020304" pitchFamily="18" charset="0"/>
                <a:cs typeface="Times New Roman" panose="02020603050405020304" pitchFamily="18" charset="0"/>
              </a:rPr>
              <a:t>2</a:t>
            </a:r>
            <a:r>
              <a:rPr lang="en-US" sz="3200">
                <a:latin typeface="Times New Roman" panose="02020603050405020304" pitchFamily="18" charset="0"/>
                <a:cs typeface="Times New Roman" panose="02020603050405020304" pitchFamily="18" charset="0"/>
              </a:rPr>
              <a:t> + 5x – 5x – 25</a:t>
            </a:r>
          </a:p>
          <a:p>
            <a:r>
              <a:rPr lang="en-US" sz="3200">
                <a:latin typeface="Times New Roman" panose="02020603050405020304" pitchFamily="18" charset="0"/>
                <a:cs typeface="Times New Roman" panose="02020603050405020304" pitchFamily="18" charset="0"/>
              </a:rPr>
              <a:t>= x</a:t>
            </a:r>
            <a:r>
              <a:rPr lang="en-US" sz="3200" baseline="30000">
                <a:latin typeface="Times New Roman" panose="02020603050405020304" pitchFamily="18" charset="0"/>
                <a:cs typeface="Times New Roman" panose="02020603050405020304" pitchFamily="18" charset="0"/>
              </a:rPr>
              <a:t>2</a:t>
            </a:r>
            <a:r>
              <a:rPr lang="en-US" sz="3200">
                <a:latin typeface="Times New Roman" panose="02020603050405020304" pitchFamily="18" charset="0"/>
                <a:cs typeface="Times New Roman" panose="02020603050405020304" pitchFamily="18" charset="0"/>
              </a:rPr>
              <a:t> – </a:t>
            </a:r>
            <a:r>
              <a:rPr lang="en-US" sz="3200" smtClean="0">
                <a:latin typeface="Times New Roman" panose="02020603050405020304" pitchFamily="18" charset="0"/>
                <a:cs typeface="Times New Roman" panose="02020603050405020304" pitchFamily="18" charset="0"/>
              </a:rPr>
              <a:t>25</a:t>
            </a:r>
            <a:endParaRPr lang="en-US" sz="3200">
              <a:latin typeface="Times New Roman" panose="02020603050405020304" pitchFamily="18" charset="0"/>
              <a:cs typeface="Times New Roman" panose="02020603050405020304" pitchFamily="18" charset="0"/>
            </a:endParaRPr>
          </a:p>
        </p:txBody>
      </p:sp>
      <p:sp>
        <p:nvSpPr>
          <p:cNvPr id="7" name="Rectangle 6"/>
          <p:cNvSpPr/>
          <p:nvPr/>
        </p:nvSpPr>
        <p:spPr>
          <a:xfrm>
            <a:off x="-357809" y="106695"/>
            <a:ext cx="9501809" cy="646331"/>
          </a:xfrm>
          <a:prstGeom prst="rect">
            <a:avLst/>
          </a:prstGeom>
          <a:noFill/>
        </p:spPr>
        <p:txBody>
          <a:bodyPr wrap="square" lIns="91440" tIns="45720" rIns="91440" bIns="45720">
            <a:spAutoFit/>
          </a:bodyPr>
          <a:lstStyle/>
          <a:p>
            <a:pPr algn="ctr"/>
            <a:r>
              <a:rPr lang="en-US" sz="3500" b="1" dirty="0" smtClean="0">
                <a:ln w="6600">
                  <a:solidFill>
                    <a:srgbClr val="ED7D31"/>
                  </a:solidFill>
                  <a:prstDash val="solid"/>
                </a:ln>
                <a:solidFill>
                  <a:srgbClr val="FF0000"/>
                </a:solidFill>
                <a:effectLst>
                  <a:outerShdw dist="38100" dir="2700000" algn="tl" rotWithShape="0">
                    <a:srgbClr val="ED7D31"/>
                  </a:outerShdw>
                </a:effectLst>
              </a:rPr>
              <a:t>NHỮNG HẰNG ĐẲNG THỨC ĐÁNG </a:t>
            </a:r>
            <a:r>
              <a:rPr lang="en-US" sz="3500" b="1" dirty="0" smtClean="0">
                <a:ln w="6600">
                  <a:solidFill>
                    <a:srgbClr val="ED7D31"/>
                  </a:solidFill>
                  <a:prstDash val="solid"/>
                </a:ln>
                <a:solidFill>
                  <a:srgbClr val="FF0000"/>
                </a:solidFill>
                <a:effectLst>
                  <a:outerShdw dist="38100" dir="2700000" algn="tl" rotWithShape="0">
                    <a:srgbClr val="ED7D31"/>
                  </a:outerShdw>
                </a:effectLst>
              </a:rPr>
              <a:t>NHỚ</a:t>
            </a:r>
            <a:endParaRPr lang="en-US" sz="3500" b="1" dirty="0">
              <a:ln w="6600">
                <a:solidFill>
                  <a:srgbClr val="ED7D31"/>
                </a:solidFill>
                <a:prstDash val="solid"/>
              </a:ln>
              <a:solidFill>
                <a:srgbClr val="FF0000"/>
              </a:solidFill>
              <a:effectLst>
                <a:outerShdw dist="38100" dir="2700000" algn="tl" rotWithShape="0">
                  <a:srgbClr val="ED7D31"/>
                </a:outerShdw>
              </a:effectLst>
            </a:endParaRPr>
          </a:p>
        </p:txBody>
      </p:sp>
    </p:spTree>
    <p:extLst>
      <p:ext uri="{BB962C8B-B14F-4D97-AF65-F5344CB8AC3E}">
        <p14:creationId xmlns:p14="http://schemas.microsoft.com/office/powerpoint/2010/main" val="200683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p:bldP spid="5" grpId="0"/>
      <p:bldP spid="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863</Words>
  <Application>Microsoft Office PowerPoint</Application>
  <PresentationFormat>On-screen Show (4:3)</PresentationFormat>
  <Paragraphs>127</Paragraphs>
  <Slides>16</Slides>
  <Notes>1</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16</vt:i4>
      </vt:variant>
    </vt:vector>
  </HeadingPairs>
  <TitlesOfParts>
    <vt:vector size="32" baseType="lpstr">
      <vt:lpstr>.VnArialH</vt:lpstr>
      <vt:lpstr>Arial</vt:lpstr>
      <vt:lpstr>Calibri</vt:lpstr>
      <vt:lpstr>Calibri Light</vt:lpstr>
      <vt:lpstr>Cambria Math</vt:lpstr>
      <vt:lpstr>等线</vt:lpstr>
      <vt:lpstr>Tahoma</vt:lpstr>
      <vt:lpstr>Times New Roman</vt:lpstr>
      <vt:lpstr>Wingdings</vt:lpstr>
      <vt:lpstr>1_Office Theme</vt:lpstr>
      <vt:lpstr>2_Office Theme</vt:lpstr>
      <vt:lpstr>3_Office Theme</vt:lpstr>
      <vt:lpstr>4_Office Theme</vt:lpstr>
      <vt:lpstr>Default Design</vt:lpstr>
      <vt:lpstr>Textured</vt:lpstr>
      <vt:lpstr>MathType 4.0 Equation</vt:lpstr>
      <vt:lpstr>PowerPoint Presentation</vt:lpstr>
      <vt:lpstr>PowerPoint Presentation</vt:lpstr>
      <vt:lpstr>Với a, b là hai số bất kì,  thực hiện phép tính (a+b)(a+b).</vt:lpstr>
      <vt:lpstr>PowerPoint Presentation</vt:lpstr>
      <vt:lpstr>Áp dụng:</vt:lpstr>
      <vt:lpstr>II. Bình phương của một hiệu:</vt:lpstr>
      <vt:lpstr>PowerPoint Presentation</vt:lpstr>
      <vt:lpstr>II. Bình phương của một hiệu:</vt:lpstr>
      <vt:lpstr>PowerPoint Presentation</vt:lpstr>
      <vt:lpstr>PowerPoint Presentation</vt:lpstr>
      <vt:lpstr>PowerPoint Presentation</vt:lpstr>
      <vt:lpstr>Giải a) 99.101 = (100 – 1)(100 + 1) = 1002 – 12 =10000 – 1 = 9999  b) 78.82 = (80 – 2)(80 + 2) = 802 – 22 = 6400 – 4  = 6396</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Mrs. Linh</cp:lastModifiedBy>
  <cp:revision>22</cp:revision>
  <dcterms:created xsi:type="dcterms:W3CDTF">2017-10-12T03:32:47Z</dcterms:created>
  <dcterms:modified xsi:type="dcterms:W3CDTF">2021-09-05T11:31:13Z</dcterms:modified>
</cp:coreProperties>
</file>