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3" r:id="rId2"/>
    <p:sldId id="257" r:id="rId3"/>
    <p:sldId id="267" r:id="rId4"/>
    <p:sldId id="283" r:id="rId5"/>
    <p:sldId id="295" r:id="rId6"/>
    <p:sldId id="296" r:id="rId7"/>
    <p:sldId id="278" r:id="rId8"/>
    <p:sldId id="276" r:id="rId9"/>
    <p:sldId id="269" r:id="rId10"/>
    <p:sldId id="297" r:id="rId11"/>
    <p:sldId id="298" r:id="rId12"/>
    <p:sldId id="305" r:id="rId13"/>
    <p:sldId id="300" r:id="rId14"/>
    <p:sldId id="299" r:id="rId15"/>
    <p:sldId id="306" r:id="rId16"/>
    <p:sldId id="275" r:id="rId17"/>
    <p:sldId id="285" r:id="rId18"/>
    <p:sldId id="273" r:id="rId19"/>
    <p:sldId id="301" r:id="rId20"/>
    <p:sldId id="272" r:id="rId21"/>
    <p:sldId id="302" r:id="rId22"/>
    <p:sldId id="303" r:id="rId23"/>
    <p:sldId id="291" r:id="rId24"/>
    <p:sldId id="293" r:id="rId25"/>
    <p:sldId id="304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9034"/>
    <a:srgbClr val="A0D3CC"/>
    <a:srgbClr val="B3D487"/>
    <a:srgbClr val="F7F3EE"/>
    <a:srgbClr val="D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7" autoAdjust="0"/>
    <p:restoredTop sz="95680" autoAdjust="0"/>
  </p:normalViewPr>
  <p:slideViewPr>
    <p:cSldViewPr snapToGrid="0">
      <p:cViewPr varScale="1">
        <p:scale>
          <a:sx n="63" d="100"/>
          <a:sy n="6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745CF-994B-453F-B62C-94C340D1A6FC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D1EE5-BDC7-420E-AAAB-81BE73294E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44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693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411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355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605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420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623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218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71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985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704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11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122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607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395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357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422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172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22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9">
            <a:extLst>
              <a:ext uri="{FF2B5EF4-FFF2-40B4-BE49-F238E27FC236}">
                <a16:creationId xmlns:a16="http://schemas.microsoft.com/office/drawing/2014/main" id="{91C167E7-7F0F-FE48-9FB3-9697E441C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5400000" flipH="1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18A36D-2D2B-1C46-9B82-825B61193BCC}"/>
              </a:ext>
            </a:extLst>
          </p:cNvPr>
          <p:cNvSpPr/>
          <p:nvPr userDrawn="1"/>
        </p:nvSpPr>
        <p:spPr>
          <a:xfrm>
            <a:off x="4311478" y="6349571"/>
            <a:ext cx="3569043" cy="501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i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GVTH: MỸ LỆ (IEC-QNI-iSC)</a:t>
            </a:r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猫, 就坐, 室内, 餐桌&#10;&#10;已生成高可信度的说明">
            <a:extLst>
              <a:ext uri="{FF2B5EF4-FFF2-40B4-BE49-F238E27FC236}">
                <a16:creationId xmlns:a16="http://schemas.microsoft.com/office/drawing/2014/main" id="{28AB70E2-B641-41C9-A1A0-75C00FC7D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9" y="19206"/>
            <a:ext cx="5106333" cy="721695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744B294-8CCB-437D-AB5D-A6AB6EF2974B}"/>
              </a:ext>
            </a:extLst>
          </p:cNvPr>
          <p:cNvSpPr txBox="1"/>
          <p:nvPr/>
        </p:nvSpPr>
        <p:spPr>
          <a:xfrm>
            <a:off x="4561840" y="2965961"/>
            <a:ext cx="7203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vi-VN" altLang="zh-CN" sz="8000" dirty="0">
                <a:solidFill>
                  <a:srgbClr val="FF0000"/>
                </a:solidFill>
                <a:latin typeface="+mj-lt"/>
                <a:ea typeface="汉仪雪君体简" panose="02010600000101010101" pitchFamily="2" charset="-122"/>
                <a:cs typeface="Calibri" panose="020F0502020204030204" pitchFamily="34" charset="0"/>
              </a:rPr>
              <a:t>SỐNG GIẢN DỊ</a:t>
            </a:r>
            <a:endParaRPr lang="zh-CN" altLang="en-US" sz="8000" dirty="0">
              <a:solidFill>
                <a:srgbClr val="FF0000"/>
              </a:solidFill>
              <a:latin typeface="+mj-lt"/>
              <a:ea typeface="汉仪雪君体简" panose="0201060000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5A518C-8D76-4A82-9B14-6161CF23A7C3}"/>
              </a:ext>
            </a:extLst>
          </p:cNvPr>
          <p:cNvSpPr/>
          <p:nvPr/>
        </p:nvSpPr>
        <p:spPr>
          <a:xfrm>
            <a:off x="3302000" y="6094886"/>
            <a:ext cx="6390640" cy="763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GVTH: PHẠM PHƯƠNG TRANG</a:t>
            </a:r>
          </a:p>
        </p:txBody>
      </p:sp>
    </p:spTree>
    <p:extLst>
      <p:ext uri="{BB962C8B-B14F-4D97-AF65-F5344CB8AC3E}">
        <p14:creationId xmlns:p14="http://schemas.microsoft.com/office/powerpoint/2010/main" val="1460975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27F010-FE9B-8E46-879F-4E0B9D21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7" y="3124908"/>
            <a:ext cx="4254582" cy="3139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2DAE9C-887E-A04D-ADA7-CCC729A9C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705" y="1259722"/>
            <a:ext cx="6939376" cy="50047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C4C9D6-3AA6-A340-BAAC-B74572035D45}"/>
              </a:ext>
            </a:extLst>
          </p:cNvPr>
          <p:cNvSpPr/>
          <p:nvPr/>
        </p:nvSpPr>
        <p:spPr>
          <a:xfrm>
            <a:off x="470677" y="1278473"/>
            <a:ext cx="4254582" cy="1384995"/>
          </a:xfrm>
          <a:prstGeom prst="rect">
            <a:avLst/>
          </a:prstGeom>
          <a:solidFill>
            <a:srgbClr val="A0D3C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Em hãy tìm thêm những ví dụ khác nói về sự giản dị của Bác Hồ?</a:t>
            </a:r>
          </a:p>
        </p:txBody>
      </p:sp>
    </p:spTree>
    <p:extLst>
      <p:ext uri="{BB962C8B-B14F-4D97-AF65-F5344CB8AC3E}">
        <p14:creationId xmlns:p14="http://schemas.microsoft.com/office/powerpoint/2010/main" val="296445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鲜花, 花瓶&#10;&#10;已生成高可信度的说明">
            <a:extLst>
              <a:ext uri="{FF2B5EF4-FFF2-40B4-BE49-F238E27FC236}">
                <a16:creationId xmlns:a16="http://schemas.microsoft.com/office/drawing/2014/main" id="{4B595286-F35F-420E-A279-91BEBC6FB9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8"/>
          <a:stretch/>
        </p:blipFill>
        <p:spPr>
          <a:xfrm>
            <a:off x="3983370" y="592246"/>
            <a:ext cx="4094363" cy="4236690"/>
          </a:xfrm>
          <a:prstGeom prst="rect">
            <a:avLst/>
          </a:prstGeom>
          <a:effectLst>
            <a:reflection blurRad="6350" stA="28000" endPos="35000" dir="5400000" sy="-100000" algn="bl" rotWithShape="0"/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26F0FFC-C9E9-411F-A1A8-DEA42C4D38D5}"/>
              </a:ext>
            </a:extLst>
          </p:cNvPr>
          <p:cNvSpPr/>
          <p:nvPr/>
        </p:nvSpPr>
        <p:spPr>
          <a:xfrm>
            <a:off x="127287" y="635852"/>
            <a:ext cx="47261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7DCD59B-071B-4AFC-8D56-31088E1843DF}"/>
              </a:ext>
            </a:extLst>
          </p:cNvPr>
          <p:cNvSpPr/>
          <p:nvPr/>
        </p:nvSpPr>
        <p:spPr>
          <a:xfrm>
            <a:off x="6747354" y="2967583"/>
            <a:ext cx="5186462" cy="3397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 ki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8EBCD5-8D83-9B45-819E-6EBD81072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5" y="3514497"/>
            <a:ext cx="4254582" cy="31395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C2AC67-B535-E240-8AA0-8535F6EED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561" y="132099"/>
            <a:ext cx="4254581" cy="28354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779BDB-E8FC-4A2E-AC68-F4B070FD2C94}"/>
              </a:ext>
            </a:extLst>
          </p:cNvPr>
          <p:cNvSpPr/>
          <p:nvPr/>
        </p:nvSpPr>
        <p:spPr>
          <a:xfrm>
            <a:off x="3972560" y="6349980"/>
            <a:ext cx="4486278" cy="508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GVTH: PHẠM PHƯƠNG TRANG</a:t>
            </a:r>
          </a:p>
        </p:txBody>
      </p:sp>
    </p:spTree>
    <p:extLst>
      <p:ext uri="{BB962C8B-B14F-4D97-AF65-F5344CB8AC3E}">
        <p14:creationId xmlns:p14="http://schemas.microsoft.com/office/powerpoint/2010/main" val="313719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餐桌&#10;&#10;已生成极高可信度的说明">
            <a:extLst>
              <a:ext uri="{FF2B5EF4-FFF2-40B4-BE49-F238E27FC236}">
                <a16:creationId xmlns:a16="http://schemas.microsoft.com/office/drawing/2014/main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568029C8-AC7B-4D77-ABF9-521A9BB7ED69}"/>
              </a:ext>
            </a:extLst>
          </p:cNvPr>
          <p:cNvSpPr txBox="1"/>
          <p:nvPr/>
        </p:nvSpPr>
        <p:spPr>
          <a:xfrm>
            <a:off x="2558074" y="3237296"/>
            <a:ext cx="5597155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3200" b="1" dirty="0">
                <a:latin typeface="+mj-lt"/>
                <a:ea typeface="康熙字典體" pitchFamily="2" charset="-120"/>
                <a:cs typeface="Calibri" panose="020F0502020204030204" pitchFamily="34" charset="0"/>
              </a:rPr>
              <a:t>KHÁI NIỆM SỐNG GIẢN DỊ</a:t>
            </a:r>
            <a:endParaRPr lang="zh-CN" altLang="en-US" sz="3200" b="1" dirty="0">
              <a:latin typeface="+mj-lt"/>
              <a:ea typeface="康熙字典體" pitchFamily="2" charset="-120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8844D7E-F8ED-4819-B972-9BEF0DA41C82}"/>
              </a:ext>
            </a:extLst>
          </p:cNvPr>
          <p:cNvSpPr txBox="1"/>
          <p:nvPr/>
        </p:nvSpPr>
        <p:spPr>
          <a:xfrm>
            <a:off x="3750805" y="2181603"/>
            <a:ext cx="3211695" cy="76944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vi-VN" altLang="zh-CN" sz="4400" b="1" dirty="0">
                <a:solidFill>
                  <a:srgbClr val="A0D3CC"/>
                </a:solidFill>
                <a:latin typeface="+mj-lt"/>
                <a:ea typeface="康熙字典體" pitchFamily="2" charset="-120"/>
                <a:cs typeface="Calibri" panose="020F0502020204030204" pitchFamily="34" charset="0"/>
              </a:rPr>
              <a:t>PHẦN 1</a:t>
            </a:r>
            <a:endParaRPr lang="zh-CN" altLang="en-US" sz="4400" b="1" dirty="0">
              <a:solidFill>
                <a:srgbClr val="A0D3CC"/>
              </a:solidFill>
              <a:latin typeface="+mj-lt"/>
              <a:ea typeface="康熙字典體" pitchFamily="2" charset="-120"/>
              <a:cs typeface="Calibri" panose="020F0502020204030204" pitchFamily="34" charset="0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8B495BE-B3DD-486B-93DE-C96AE3FB2B8A}"/>
              </a:ext>
            </a:extLst>
          </p:cNvPr>
          <p:cNvCxnSpPr/>
          <p:nvPr/>
        </p:nvCxnSpPr>
        <p:spPr>
          <a:xfrm>
            <a:off x="2469856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6B58439-6F85-4176-BDAF-AEBF9ECCBBB8}"/>
              </a:ext>
            </a:extLst>
          </p:cNvPr>
          <p:cNvCxnSpPr/>
          <p:nvPr/>
        </p:nvCxnSpPr>
        <p:spPr>
          <a:xfrm>
            <a:off x="8208711" y="3264291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B80F9C5-D8DC-4B8B-8745-848281AAD786}"/>
              </a:ext>
            </a:extLst>
          </p:cNvPr>
          <p:cNvSpPr/>
          <p:nvPr/>
        </p:nvSpPr>
        <p:spPr>
          <a:xfrm>
            <a:off x="3972560" y="6332154"/>
            <a:ext cx="4439909" cy="525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GVTH: PHẠM PHƯƠNG TRANG</a:t>
            </a:r>
          </a:p>
        </p:txBody>
      </p:sp>
    </p:spTree>
    <p:extLst>
      <p:ext uri="{BB962C8B-B14F-4D97-AF65-F5344CB8AC3E}">
        <p14:creationId xmlns:p14="http://schemas.microsoft.com/office/powerpoint/2010/main" val="92673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猫, 就坐, 室内, 餐桌&#10;&#10;已生成高可信度的说明">
            <a:extLst>
              <a:ext uri="{FF2B5EF4-FFF2-40B4-BE49-F238E27FC236}">
                <a16:creationId xmlns:a16="http://schemas.microsoft.com/office/drawing/2014/main" id="{28AB70E2-B641-41C9-A1A0-75C00FC7D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9" y="19206"/>
            <a:ext cx="5106333" cy="7216951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FD174932-4484-2249-9776-1ECE390940B2}"/>
              </a:ext>
            </a:extLst>
          </p:cNvPr>
          <p:cNvSpPr/>
          <p:nvPr/>
        </p:nvSpPr>
        <p:spPr>
          <a:xfrm>
            <a:off x="4924697" y="2536932"/>
            <a:ext cx="5577840" cy="2181497"/>
          </a:xfrm>
          <a:prstGeom prst="cloud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</a:t>
            </a:r>
          </a:p>
          <a:p>
            <a:pPr algn="ctr"/>
            <a:r>
              <a:rPr lang="en-VN" sz="3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 GIẢN DỊ?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41209D-C3B6-4AB3-BAE1-7E0F89DDC37F}"/>
              </a:ext>
            </a:extLst>
          </p:cNvPr>
          <p:cNvSpPr/>
          <p:nvPr/>
        </p:nvSpPr>
        <p:spPr>
          <a:xfrm>
            <a:off x="3972560" y="6332154"/>
            <a:ext cx="4439909" cy="525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GVTH: PHẠM PHƯƠNG TRANG</a:t>
            </a:r>
          </a:p>
        </p:txBody>
      </p:sp>
    </p:spTree>
    <p:extLst>
      <p:ext uri="{BB962C8B-B14F-4D97-AF65-F5344CB8AC3E}">
        <p14:creationId xmlns:p14="http://schemas.microsoft.com/office/powerpoint/2010/main" val="1703302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餐桌&#10;&#10;已生成极高可信度的说明">
            <a:extLst>
              <a:ext uri="{FF2B5EF4-FFF2-40B4-BE49-F238E27FC236}">
                <a16:creationId xmlns:a16="http://schemas.microsoft.com/office/drawing/2014/main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85B7E281-CF53-4B24-AADD-FB5725787192}"/>
              </a:ext>
            </a:extLst>
          </p:cNvPr>
          <p:cNvSpPr/>
          <p:nvPr/>
        </p:nvSpPr>
        <p:spPr>
          <a:xfrm>
            <a:off x="744646" y="2551837"/>
            <a:ext cx="71903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8844D7E-F8ED-4819-B972-9BEF0DA41C82}"/>
              </a:ext>
            </a:extLst>
          </p:cNvPr>
          <p:cNvSpPr txBox="1"/>
          <p:nvPr/>
        </p:nvSpPr>
        <p:spPr>
          <a:xfrm>
            <a:off x="2411168" y="751792"/>
            <a:ext cx="3684832" cy="707886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vi-VN" altLang="zh-CN" sz="4000" b="1" dirty="0">
                <a:solidFill>
                  <a:srgbClr val="A0D3CC"/>
                </a:solidFill>
                <a:latin typeface="+mj-lt"/>
                <a:ea typeface="康熙字典體" pitchFamily="2" charset="-120"/>
                <a:cs typeface="Calibri" panose="020F0502020204030204" pitchFamily="34" charset="0"/>
              </a:rPr>
              <a:t>KHÁI NIỆM</a:t>
            </a:r>
            <a:endParaRPr lang="zh-CN" altLang="en-US" sz="4000" b="1" dirty="0">
              <a:solidFill>
                <a:srgbClr val="A0D3CC"/>
              </a:solidFill>
              <a:latin typeface="+mj-lt"/>
              <a:ea typeface="康熙字典體" pitchFamily="2" charset="-120"/>
              <a:cs typeface="Calibri" panose="020F0502020204030204" pitchFamily="34" charset="0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8B495BE-B3DD-486B-93DE-C96AE3FB2B8A}"/>
              </a:ext>
            </a:extLst>
          </p:cNvPr>
          <p:cNvCxnSpPr/>
          <p:nvPr/>
        </p:nvCxnSpPr>
        <p:spPr>
          <a:xfrm>
            <a:off x="2704987" y="896315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6B58439-6F85-4176-BDAF-AEBF9ECCBBB8}"/>
              </a:ext>
            </a:extLst>
          </p:cNvPr>
          <p:cNvCxnSpPr/>
          <p:nvPr/>
        </p:nvCxnSpPr>
        <p:spPr>
          <a:xfrm>
            <a:off x="5783209" y="896315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E5FA194-A3F6-482F-BE70-570002BF3097}"/>
              </a:ext>
            </a:extLst>
          </p:cNvPr>
          <p:cNvSpPr/>
          <p:nvPr/>
        </p:nvSpPr>
        <p:spPr>
          <a:xfrm>
            <a:off x="3972560" y="6332154"/>
            <a:ext cx="4439909" cy="525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GVTH: PHẠM PHƯƠNG TRANG</a:t>
            </a:r>
          </a:p>
        </p:txBody>
      </p:sp>
    </p:spTree>
    <p:extLst>
      <p:ext uri="{BB962C8B-B14F-4D97-AF65-F5344CB8AC3E}">
        <p14:creationId xmlns:p14="http://schemas.microsoft.com/office/powerpoint/2010/main" val="2666741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餐桌&#10;&#10;已生成极高可信度的说明">
            <a:extLst>
              <a:ext uri="{FF2B5EF4-FFF2-40B4-BE49-F238E27FC236}">
                <a16:creationId xmlns:a16="http://schemas.microsoft.com/office/drawing/2014/main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568029C8-AC7B-4D77-ABF9-521A9BB7ED69}"/>
              </a:ext>
            </a:extLst>
          </p:cNvPr>
          <p:cNvSpPr txBox="1"/>
          <p:nvPr/>
        </p:nvSpPr>
        <p:spPr>
          <a:xfrm>
            <a:off x="2002233" y="3174792"/>
            <a:ext cx="6708838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3200" b="1" dirty="0">
                <a:latin typeface="+mj-lt"/>
                <a:ea typeface="康熙字典體" pitchFamily="2" charset="-120"/>
                <a:cs typeface="Calibri" panose="020F0502020204030204" pitchFamily="34" charset="0"/>
              </a:rPr>
              <a:t>BIỂU HIỆN SỐNG GIẢN DỊ</a:t>
            </a:r>
            <a:endParaRPr lang="zh-CN" altLang="en-US" sz="3200" b="1" dirty="0">
              <a:latin typeface="+mj-lt"/>
              <a:ea typeface="康熙字典體" pitchFamily="2" charset="-120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8844D7E-F8ED-4819-B972-9BEF0DA41C82}"/>
              </a:ext>
            </a:extLst>
          </p:cNvPr>
          <p:cNvSpPr txBox="1"/>
          <p:nvPr/>
        </p:nvSpPr>
        <p:spPr>
          <a:xfrm>
            <a:off x="3750805" y="2181603"/>
            <a:ext cx="3211695" cy="76944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vi-VN" altLang="zh-CN" sz="4400" b="1" dirty="0">
                <a:solidFill>
                  <a:srgbClr val="A0D3CC"/>
                </a:solidFill>
                <a:latin typeface="+mj-lt"/>
                <a:ea typeface="康熙字典體" pitchFamily="2" charset="-120"/>
                <a:cs typeface="Calibri" panose="020F0502020204030204" pitchFamily="34" charset="0"/>
              </a:rPr>
              <a:t>PHẦN 2</a:t>
            </a:r>
            <a:endParaRPr lang="zh-CN" altLang="en-US" sz="4400" b="1" dirty="0">
              <a:solidFill>
                <a:srgbClr val="A0D3CC"/>
              </a:solidFill>
              <a:latin typeface="+mj-lt"/>
              <a:ea typeface="康熙字典體" pitchFamily="2" charset="-120"/>
              <a:cs typeface="Calibri" panose="020F0502020204030204" pitchFamily="34" charset="0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8B495BE-B3DD-486B-93DE-C96AE3FB2B8A}"/>
              </a:ext>
            </a:extLst>
          </p:cNvPr>
          <p:cNvCxnSpPr/>
          <p:nvPr/>
        </p:nvCxnSpPr>
        <p:spPr>
          <a:xfrm>
            <a:off x="1986531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6B58439-6F85-4176-BDAF-AEBF9ECCBBB8}"/>
              </a:ext>
            </a:extLst>
          </p:cNvPr>
          <p:cNvCxnSpPr/>
          <p:nvPr/>
        </p:nvCxnSpPr>
        <p:spPr>
          <a:xfrm>
            <a:off x="8705100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635A227-1667-46ED-9836-4713D088E3FA}"/>
              </a:ext>
            </a:extLst>
          </p:cNvPr>
          <p:cNvSpPr/>
          <p:nvPr/>
        </p:nvSpPr>
        <p:spPr>
          <a:xfrm>
            <a:off x="3972560" y="6332154"/>
            <a:ext cx="4439909" cy="525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GVTH: PHẠM PHƯƠNG TRANG</a:t>
            </a:r>
          </a:p>
        </p:txBody>
      </p:sp>
    </p:spTree>
    <p:extLst>
      <p:ext uri="{BB962C8B-B14F-4D97-AF65-F5344CB8AC3E}">
        <p14:creationId xmlns:p14="http://schemas.microsoft.com/office/powerpoint/2010/main" val="1615833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鲜花, 花瓶&#10;&#10;已生成高可信度的说明">
            <a:extLst>
              <a:ext uri="{FF2B5EF4-FFF2-40B4-BE49-F238E27FC236}">
                <a16:creationId xmlns:a16="http://schemas.microsoft.com/office/drawing/2014/main" id="{4B595286-F35F-420E-A279-91BEBC6FB9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8"/>
          <a:stretch/>
        </p:blipFill>
        <p:spPr>
          <a:xfrm>
            <a:off x="4176159" y="1089936"/>
            <a:ext cx="4094363" cy="4236690"/>
          </a:xfrm>
          <a:prstGeom prst="rect">
            <a:avLst/>
          </a:prstGeom>
          <a:effectLst>
            <a:reflection blurRad="6350" stA="28000" endPos="35000" dir="5400000" sy="-100000" algn="bl" rotWithShape="0"/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FE3046C-92DB-4F7D-BF92-3AF49E39DA2B}"/>
              </a:ext>
            </a:extLst>
          </p:cNvPr>
          <p:cNvSpPr/>
          <p:nvPr/>
        </p:nvSpPr>
        <p:spPr>
          <a:xfrm>
            <a:off x="7822168" y="1782413"/>
            <a:ext cx="37043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D1C51D5-A292-402C-A363-BF6D49CC6D80}"/>
              </a:ext>
            </a:extLst>
          </p:cNvPr>
          <p:cNvSpPr txBox="1"/>
          <p:nvPr/>
        </p:nvSpPr>
        <p:spPr>
          <a:xfrm>
            <a:off x="8477593" y="848989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vi-VN" altLang="zh-CN" dirty="0">
                <a:latin typeface="Times New Roman" panose="02020603050405020304" pitchFamily="18" charset="0"/>
                <a:ea typeface="康熙字典體" pitchFamily="2" charset="-120"/>
                <a:cs typeface="Times New Roman" panose="02020603050405020304" pitchFamily="18" charset="0"/>
              </a:rPr>
              <a:t>NHÓM 2</a:t>
            </a:r>
            <a:endParaRPr lang="zh-CN" altLang="en-US" dirty="0">
              <a:latin typeface="Times New Roman" panose="02020603050405020304" pitchFamily="18" charset="0"/>
              <a:ea typeface="康熙字典體" pitchFamily="2" charset="-12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26F0FFC-C9E9-411F-A1A8-DEA42C4D38D5}"/>
              </a:ext>
            </a:extLst>
          </p:cNvPr>
          <p:cNvSpPr/>
          <p:nvPr/>
        </p:nvSpPr>
        <p:spPr>
          <a:xfrm>
            <a:off x="639324" y="1782414"/>
            <a:ext cx="37043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F074C40-7821-410E-A3B4-766E8A816F63}"/>
              </a:ext>
            </a:extLst>
          </p:cNvPr>
          <p:cNvSpPr txBox="1"/>
          <p:nvPr/>
        </p:nvSpPr>
        <p:spPr>
          <a:xfrm>
            <a:off x="152283" y="993001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vi-VN" altLang="zh-CN" dirty="0">
                <a:latin typeface="Times New Roman" panose="02020603050405020304" pitchFamily="18" charset="0"/>
                <a:ea typeface="康熙字典體" pitchFamily="2" charset="-120"/>
                <a:cs typeface="Times New Roman" panose="02020603050405020304" pitchFamily="18" charset="0"/>
              </a:rPr>
              <a:t>NHÓM 1</a:t>
            </a:r>
            <a:endParaRPr lang="zh-CN" altLang="en-US" dirty="0">
              <a:latin typeface="Times New Roman" panose="02020603050405020304" pitchFamily="18" charset="0"/>
              <a:ea typeface="康熙字典體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777539-EC0D-B346-8AAD-A0A7595CB521}"/>
              </a:ext>
            </a:extLst>
          </p:cNvPr>
          <p:cNvSpPr/>
          <p:nvPr/>
        </p:nvSpPr>
        <p:spPr>
          <a:xfrm>
            <a:off x="639324" y="3208281"/>
            <a:ext cx="3704364" cy="3135086"/>
          </a:xfrm>
          <a:prstGeom prst="rect">
            <a:avLst/>
          </a:prstGeom>
          <a:solidFill>
            <a:srgbClr val="699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xa hoa, lãng phí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cầu kì, kiểu cách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chạy theo nhu cầu vật chất, hình thức bên ngoài.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Thẳng thắn, chân thật, gần gũi, hòa hợp với mọi người.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4AC0F5-69B0-1D4E-92CC-2BF659B9DEDF}"/>
              </a:ext>
            </a:extLst>
          </p:cNvPr>
          <p:cNvSpPr/>
          <p:nvPr/>
        </p:nvSpPr>
        <p:spPr>
          <a:xfrm>
            <a:off x="8015842" y="3085533"/>
            <a:ext cx="3704364" cy="3135086"/>
          </a:xfrm>
          <a:prstGeom prst="rect">
            <a:avLst/>
          </a:prstGeom>
          <a:solidFill>
            <a:srgbClr val="699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Học đòi trong ăn mặc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Cầu kì, phô trương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Sống xa hoa, lãng phí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Cẩu thả, tùy tiện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Nói trống không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Tùy tiện trong nếp sống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111710-2BEB-4E43-B6F4-AF3DF713B2EB}"/>
              </a:ext>
            </a:extLst>
          </p:cNvPr>
          <p:cNvSpPr/>
          <p:nvPr/>
        </p:nvSpPr>
        <p:spPr>
          <a:xfrm>
            <a:off x="3972560" y="6332154"/>
            <a:ext cx="4439909" cy="525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GVTH: PHẠM PHƯƠNG TRANG</a:t>
            </a:r>
          </a:p>
        </p:txBody>
      </p:sp>
    </p:spTree>
    <p:extLst>
      <p:ext uri="{BB962C8B-B14F-4D97-AF65-F5344CB8AC3E}">
        <p14:creationId xmlns:p14="http://schemas.microsoft.com/office/powerpoint/2010/main" val="321152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餐桌&#10;&#10;已生成极高可信度的说明">
            <a:extLst>
              <a:ext uri="{FF2B5EF4-FFF2-40B4-BE49-F238E27FC236}">
                <a16:creationId xmlns:a16="http://schemas.microsoft.com/office/drawing/2014/main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568029C8-AC7B-4D77-ABF9-521A9BB7ED69}"/>
              </a:ext>
            </a:extLst>
          </p:cNvPr>
          <p:cNvSpPr txBox="1"/>
          <p:nvPr/>
        </p:nvSpPr>
        <p:spPr>
          <a:xfrm>
            <a:off x="2558074" y="3237296"/>
            <a:ext cx="5597155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3200" b="1" dirty="0">
                <a:latin typeface="+mj-lt"/>
                <a:ea typeface="康熙字典體" pitchFamily="2" charset="-120"/>
                <a:cs typeface="Calibri" panose="020F0502020204030204" pitchFamily="34" charset="0"/>
              </a:rPr>
              <a:t>Ý NGHĨA SỐNG GIẢN DỊ</a:t>
            </a:r>
            <a:endParaRPr lang="zh-CN" altLang="en-US" sz="3200" b="1" dirty="0">
              <a:latin typeface="+mj-lt"/>
              <a:ea typeface="康熙字典體" pitchFamily="2" charset="-120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8844D7E-F8ED-4819-B972-9BEF0DA41C82}"/>
              </a:ext>
            </a:extLst>
          </p:cNvPr>
          <p:cNvSpPr txBox="1"/>
          <p:nvPr/>
        </p:nvSpPr>
        <p:spPr>
          <a:xfrm>
            <a:off x="3750805" y="2181603"/>
            <a:ext cx="3211695" cy="76944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vi-VN" altLang="zh-CN" sz="4400" b="1" dirty="0">
                <a:solidFill>
                  <a:srgbClr val="A0D3CC"/>
                </a:solidFill>
                <a:latin typeface="+mj-lt"/>
                <a:ea typeface="康熙字典體" pitchFamily="2" charset="-120"/>
                <a:cs typeface="Calibri" panose="020F0502020204030204" pitchFamily="34" charset="0"/>
              </a:rPr>
              <a:t>PHẦN 3</a:t>
            </a:r>
            <a:endParaRPr lang="zh-CN" altLang="en-US" sz="4400" b="1" dirty="0">
              <a:solidFill>
                <a:srgbClr val="A0D3CC"/>
              </a:solidFill>
              <a:latin typeface="+mj-lt"/>
              <a:ea typeface="康熙字典體" pitchFamily="2" charset="-120"/>
              <a:cs typeface="Calibri" panose="020F0502020204030204" pitchFamily="34" charset="0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8B495BE-B3DD-486B-93DE-C96AE3FB2B8A}"/>
              </a:ext>
            </a:extLst>
          </p:cNvPr>
          <p:cNvCxnSpPr/>
          <p:nvPr/>
        </p:nvCxnSpPr>
        <p:spPr>
          <a:xfrm>
            <a:off x="2469856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6B58439-6F85-4176-BDAF-AEBF9ECCBBB8}"/>
              </a:ext>
            </a:extLst>
          </p:cNvPr>
          <p:cNvCxnSpPr/>
          <p:nvPr/>
        </p:nvCxnSpPr>
        <p:spPr>
          <a:xfrm>
            <a:off x="8208711" y="3264291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853BECB-D082-44AD-B52C-EC7FE305D80E}"/>
              </a:ext>
            </a:extLst>
          </p:cNvPr>
          <p:cNvSpPr/>
          <p:nvPr/>
        </p:nvSpPr>
        <p:spPr>
          <a:xfrm>
            <a:off x="3972560" y="6332154"/>
            <a:ext cx="4439909" cy="525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GVTH: PHẠM PHƯƠNG TRANG</a:t>
            </a:r>
          </a:p>
        </p:txBody>
      </p:sp>
    </p:spTree>
    <p:extLst>
      <p:ext uri="{BB962C8B-B14F-4D97-AF65-F5344CB8AC3E}">
        <p14:creationId xmlns:p14="http://schemas.microsoft.com/office/powerpoint/2010/main" val="2552491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餐桌&#10;&#10;已生成极高可信度的说明">
            <a:extLst>
              <a:ext uri="{FF2B5EF4-FFF2-40B4-BE49-F238E27FC236}">
                <a16:creationId xmlns:a16="http://schemas.microsoft.com/office/drawing/2014/main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85B7E281-CF53-4B24-AADD-FB5725787192}"/>
              </a:ext>
            </a:extLst>
          </p:cNvPr>
          <p:cNvSpPr/>
          <p:nvPr/>
        </p:nvSpPr>
        <p:spPr>
          <a:xfrm>
            <a:off x="1609392" y="640080"/>
            <a:ext cx="5849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“TỐT GỖ HƠN TỐT NƯỚC SƠN”</a:t>
            </a:r>
          </a:p>
        </p:txBody>
      </p:sp>
      <p:sp>
        <p:nvSpPr>
          <p:cNvPr id="12" name="矩形 40">
            <a:extLst>
              <a:ext uri="{FF2B5EF4-FFF2-40B4-BE49-F238E27FC236}">
                <a16:creationId xmlns:a16="http://schemas.microsoft.com/office/drawing/2014/main" id="{680BF936-38EA-1042-94C6-78284BB90757}"/>
              </a:ext>
            </a:extLst>
          </p:cNvPr>
          <p:cNvSpPr/>
          <p:nvPr/>
        </p:nvSpPr>
        <p:spPr>
          <a:xfrm>
            <a:off x="518557" y="2767234"/>
            <a:ext cx="3350018" cy="3682328"/>
          </a:xfrm>
          <a:prstGeom prst="rect">
            <a:avLst/>
          </a:prstGeom>
          <a:solidFill>
            <a:srgbClr val="F7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làm bằng gỗ nếu xấu, mọt thì dù nước sơn có đẹp bao nhiêu thì sản phẩm đó vẫn nhanh bị hỏng, không bền.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41">
            <a:extLst>
              <a:ext uri="{FF2B5EF4-FFF2-40B4-BE49-F238E27FC236}">
                <a16:creationId xmlns:a16="http://schemas.microsoft.com/office/drawing/2014/main" id="{3456CAF4-0428-7B42-958D-A214FF65BE51}"/>
              </a:ext>
            </a:extLst>
          </p:cNvPr>
          <p:cNvSpPr/>
          <p:nvPr/>
        </p:nvSpPr>
        <p:spPr>
          <a:xfrm>
            <a:off x="518557" y="1520691"/>
            <a:ext cx="3350018" cy="12465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ĐEN</a:t>
            </a:r>
            <a:endParaRPr lang="zh-CN" altLang="en-US" sz="280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46">
            <a:extLst>
              <a:ext uri="{FF2B5EF4-FFF2-40B4-BE49-F238E27FC236}">
                <a16:creationId xmlns:a16="http://schemas.microsoft.com/office/drawing/2014/main" id="{33715EB4-8392-C64C-9839-8B0BACCC1FC8}"/>
              </a:ext>
            </a:extLst>
          </p:cNvPr>
          <p:cNvSpPr/>
          <p:nvPr/>
        </p:nvSpPr>
        <p:spPr>
          <a:xfrm>
            <a:off x="4108568" y="2535592"/>
            <a:ext cx="3350018" cy="3682328"/>
          </a:xfrm>
          <a:prstGeom prst="rect">
            <a:avLst/>
          </a:prstGeom>
          <a:solidFill>
            <a:srgbClr val="F7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nl-NL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nếu ăn mặc chải chuốt, bóng bẩy nhưng bản chất xấu thì quần áo không che đậy được bản chất. Người đó không đáng quý.</a:t>
            </a:r>
          </a:p>
        </p:txBody>
      </p:sp>
      <p:sp>
        <p:nvSpPr>
          <p:cNvPr id="15" name="矩形 47">
            <a:extLst>
              <a:ext uri="{FF2B5EF4-FFF2-40B4-BE49-F238E27FC236}">
                <a16:creationId xmlns:a16="http://schemas.microsoft.com/office/drawing/2014/main" id="{AD17BD1A-F2B5-2C40-B6E9-73DC2C477848}"/>
              </a:ext>
            </a:extLst>
          </p:cNvPr>
          <p:cNvSpPr/>
          <p:nvPr/>
        </p:nvSpPr>
        <p:spPr>
          <a:xfrm>
            <a:off x="4108568" y="1520691"/>
            <a:ext cx="3350018" cy="12465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BÓNG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65D10B-9B0F-4142-B54A-BFBF061119AB}"/>
              </a:ext>
            </a:extLst>
          </p:cNvPr>
          <p:cNvSpPr/>
          <p:nvPr/>
        </p:nvSpPr>
        <p:spPr>
          <a:xfrm>
            <a:off x="2193566" y="2886891"/>
            <a:ext cx="4676503" cy="26386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 trọng những phẩm chất bên trong đáng quý của mỗi người.</a:t>
            </a:r>
            <a:endParaRPr lang="en-VN" sz="280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39AD46-21E8-46B4-96D8-F48DFE317721}"/>
              </a:ext>
            </a:extLst>
          </p:cNvPr>
          <p:cNvSpPr/>
          <p:nvPr/>
        </p:nvSpPr>
        <p:spPr>
          <a:xfrm>
            <a:off x="3972560" y="6332154"/>
            <a:ext cx="4439909" cy="525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GVTH: PHẠM PHƯƠNG TRANG</a:t>
            </a:r>
          </a:p>
        </p:txBody>
      </p:sp>
    </p:spTree>
    <p:extLst>
      <p:ext uri="{BB962C8B-B14F-4D97-AF65-F5344CB8AC3E}">
        <p14:creationId xmlns:p14="http://schemas.microsoft.com/office/powerpoint/2010/main" val="338825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03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DF58847-328B-4411-A96B-D18B5BE5E4EA}"/>
              </a:ext>
            </a:extLst>
          </p:cNvPr>
          <p:cNvSpPr/>
          <p:nvPr/>
        </p:nvSpPr>
        <p:spPr>
          <a:xfrm>
            <a:off x="4959927" y="1764993"/>
            <a:ext cx="6254999" cy="2290997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6BCB3C4-FB0E-4A88-B27E-6C4520AC43F4}"/>
              </a:ext>
            </a:extLst>
          </p:cNvPr>
          <p:cNvSpPr/>
          <p:nvPr/>
        </p:nvSpPr>
        <p:spPr>
          <a:xfrm>
            <a:off x="5254665" y="2572503"/>
            <a:ext cx="5960261" cy="116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zh-CN" sz="28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微软雅黑 Light" panose="020B0502040204020203" pitchFamily="34" charset="-122"/>
                <a:cs typeface="Calibri" panose="020F0502020204030204" pitchFamily="34" charset="0"/>
              </a:rPr>
              <a:t>SỐNG GIẢN DỊ ĐEM LẠI ĐIỀU GÌ?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ct val="130000"/>
              </a:lnSpc>
            </a:pP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+mj-lt"/>
              <a:ea typeface="微软雅黑 Light" panose="020B0502040204020203" pitchFamily="34" charset="-122"/>
              <a:cs typeface="Calibri" panose="020F0502020204030204" pitchFamily="34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110E398-8780-45C9-A1AE-DEA5F9E79F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8" t="21431" r="10665" b="12394"/>
          <a:stretch/>
        </p:blipFill>
        <p:spPr>
          <a:xfrm>
            <a:off x="9933565" y="4109052"/>
            <a:ext cx="1814206" cy="2610623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2DFEFD37-4D37-6F4C-A00E-21362997D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3" b="11064"/>
          <a:stretch/>
        </p:blipFill>
        <p:spPr>
          <a:xfrm>
            <a:off x="885526" y="1484908"/>
            <a:ext cx="5210474" cy="47232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CA9681-87E1-484B-9EEB-34C8109D6C0B}"/>
              </a:ext>
            </a:extLst>
          </p:cNvPr>
          <p:cNvSpPr/>
          <p:nvPr/>
        </p:nvSpPr>
        <p:spPr>
          <a:xfrm>
            <a:off x="3972560" y="6332154"/>
            <a:ext cx="4439909" cy="525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GVTH: PHẠM PHƯƠNG TRANG</a:t>
            </a:r>
          </a:p>
        </p:txBody>
      </p:sp>
    </p:spTree>
    <p:extLst>
      <p:ext uri="{BB962C8B-B14F-4D97-AF65-F5344CB8AC3E}">
        <p14:creationId xmlns:p14="http://schemas.microsoft.com/office/powerpoint/2010/main" val="424757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327" y="2515429"/>
            <a:ext cx="3249524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699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699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SGK/3 “</a:t>
            </a:r>
            <a:r>
              <a:rPr lang="en-US" sz="3200" dirty="0" err="1">
                <a:solidFill>
                  <a:srgbClr val="699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699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99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699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99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699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99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699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99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200" dirty="0">
                <a:solidFill>
                  <a:srgbClr val="699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99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rgbClr val="699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99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rgbClr val="699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99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699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97" y="1246180"/>
            <a:ext cx="6449088" cy="46450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2B597A-082C-42CC-8E8A-F07EE311EF4A}"/>
              </a:ext>
            </a:extLst>
          </p:cNvPr>
          <p:cNvSpPr/>
          <p:nvPr/>
        </p:nvSpPr>
        <p:spPr>
          <a:xfrm>
            <a:off x="3972560" y="6094886"/>
            <a:ext cx="4419600" cy="763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GVTH: PHẠM PHƯƠNG TRANG</a:t>
            </a:r>
          </a:p>
        </p:txBody>
      </p:sp>
    </p:spTree>
    <p:extLst>
      <p:ext uri="{BB962C8B-B14F-4D97-AF65-F5344CB8AC3E}">
        <p14:creationId xmlns:p14="http://schemas.microsoft.com/office/powerpoint/2010/main" val="120173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1D61C18A-D749-41E0-B567-60D1B9A5B3A0}"/>
              </a:ext>
            </a:extLst>
          </p:cNvPr>
          <p:cNvGrpSpPr/>
          <p:nvPr/>
        </p:nvGrpSpPr>
        <p:grpSpPr>
          <a:xfrm>
            <a:off x="1091633" y="2759952"/>
            <a:ext cx="3004847" cy="1768949"/>
            <a:chOff x="918642" y="1953624"/>
            <a:chExt cx="2018224" cy="1266198"/>
          </a:xfrm>
        </p:grpSpPr>
        <p:sp>
          <p:nvSpPr>
            <p:cNvPr id="18" name="Freeform 276">
              <a:extLst>
                <a:ext uri="{FF2B5EF4-FFF2-40B4-BE49-F238E27FC236}">
                  <a16:creationId xmlns:a16="http://schemas.microsoft.com/office/drawing/2014/main" id="{05EF3148-65BB-4411-A334-E4B42C47B3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2524" y="1953624"/>
              <a:ext cx="308459" cy="284857"/>
            </a:xfrm>
            <a:custGeom>
              <a:avLst/>
              <a:gdLst>
                <a:gd name="connsiteX0" fmla="*/ 186302 w 608697"/>
                <a:gd name="connsiteY0" fmla="*/ 63862 h 562124"/>
                <a:gd name="connsiteX1" fmla="*/ 204357 w 608697"/>
                <a:gd name="connsiteY1" fmla="*/ 81889 h 562124"/>
                <a:gd name="connsiteX2" fmla="*/ 186302 w 608697"/>
                <a:gd name="connsiteY2" fmla="*/ 99991 h 562124"/>
                <a:gd name="connsiteX3" fmla="*/ 99759 w 608697"/>
                <a:gd name="connsiteY3" fmla="*/ 186326 h 562124"/>
                <a:gd name="connsiteX4" fmla="*/ 81705 w 608697"/>
                <a:gd name="connsiteY4" fmla="*/ 204428 h 562124"/>
                <a:gd name="connsiteX5" fmla="*/ 63650 w 608697"/>
                <a:gd name="connsiteY5" fmla="*/ 186326 h 562124"/>
                <a:gd name="connsiteX6" fmla="*/ 186302 w 608697"/>
                <a:gd name="connsiteY6" fmla="*/ 63862 h 562124"/>
                <a:gd name="connsiteX7" fmla="*/ 175448 w 608697"/>
                <a:gd name="connsiteY7" fmla="*/ 36129 h 562124"/>
                <a:gd name="connsiteX8" fmla="*/ 36179 w 608697"/>
                <a:gd name="connsiteY8" fmla="*/ 175282 h 562124"/>
                <a:gd name="connsiteX9" fmla="*/ 276226 w 608697"/>
                <a:gd name="connsiteY9" fmla="*/ 490611 h 562124"/>
                <a:gd name="connsiteX10" fmla="*/ 276972 w 608697"/>
                <a:gd name="connsiteY10" fmla="*/ 491356 h 562124"/>
                <a:gd name="connsiteX11" fmla="*/ 304349 w 608697"/>
                <a:gd name="connsiteY11" fmla="*/ 518546 h 562124"/>
                <a:gd name="connsiteX12" fmla="*/ 331725 w 608697"/>
                <a:gd name="connsiteY12" fmla="*/ 491356 h 562124"/>
                <a:gd name="connsiteX13" fmla="*/ 332471 w 608697"/>
                <a:gd name="connsiteY13" fmla="*/ 490611 h 562124"/>
                <a:gd name="connsiteX14" fmla="*/ 572518 w 608697"/>
                <a:gd name="connsiteY14" fmla="*/ 175282 h 562124"/>
                <a:gd name="connsiteX15" fmla="*/ 433249 w 608697"/>
                <a:gd name="connsiteY15" fmla="*/ 36129 h 562124"/>
                <a:gd name="connsiteX16" fmla="*/ 318149 w 608697"/>
                <a:gd name="connsiteY16" fmla="*/ 89764 h 562124"/>
                <a:gd name="connsiteX17" fmla="*/ 304349 w 608697"/>
                <a:gd name="connsiteY17" fmla="*/ 96170 h 562124"/>
                <a:gd name="connsiteX18" fmla="*/ 290548 w 608697"/>
                <a:gd name="connsiteY18" fmla="*/ 89764 h 562124"/>
                <a:gd name="connsiteX19" fmla="*/ 175448 w 608697"/>
                <a:gd name="connsiteY19" fmla="*/ 36129 h 562124"/>
                <a:gd name="connsiteX20" fmla="*/ 175448 w 608697"/>
                <a:gd name="connsiteY20" fmla="*/ 0 h 562124"/>
                <a:gd name="connsiteX21" fmla="*/ 304349 w 608697"/>
                <a:gd name="connsiteY21" fmla="*/ 51847 h 562124"/>
                <a:gd name="connsiteX22" fmla="*/ 433249 w 608697"/>
                <a:gd name="connsiteY22" fmla="*/ 0 h 562124"/>
                <a:gd name="connsiteX23" fmla="*/ 608697 w 608697"/>
                <a:gd name="connsiteY23" fmla="*/ 175282 h 562124"/>
                <a:gd name="connsiteX24" fmla="*/ 537309 w 608697"/>
                <a:gd name="connsiteY24" fmla="*/ 342593 h 562124"/>
                <a:gd name="connsiteX25" fmla="*/ 356864 w 608697"/>
                <a:gd name="connsiteY25" fmla="*/ 517354 h 562124"/>
                <a:gd name="connsiteX26" fmla="*/ 317104 w 608697"/>
                <a:gd name="connsiteY26" fmla="*/ 556835 h 562124"/>
                <a:gd name="connsiteX27" fmla="*/ 304349 w 608697"/>
                <a:gd name="connsiteY27" fmla="*/ 562124 h 562124"/>
                <a:gd name="connsiteX28" fmla="*/ 291593 w 608697"/>
                <a:gd name="connsiteY28" fmla="*/ 556835 h 562124"/>
                <a:gd name="connsiteX29" fmla="*/ 251834 w 608697"/>
                <a:gd name="connsiteY29" fmla="*/ 517354 h 562124"/>
                <a:gd name="connsiteX30" fmla="*/ 71388 w 608697"/>
                <a:gd name="connsiteY30" fmla="*/ 342593 h 562124"/>
                <a:gd name="connsiteX31" fmla="*/ 0 w 608697"/>
                <a:gd name="connsiteY31" fmla="*/ 175282 h 562124"/>
                <a:gd name="connsiteX32" fmla="*/ 175448 w 608697"/>
                <a:gd name="connsiteY32" fmla="*/ 0 h 5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697" h="562124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rgbClr val="A0D3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4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02F0B258-1007-4417-8A90-F31370C88BA4}"/>
                </a:ext>
              </a:extLst>
            </p:cNvPr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E71BA739-AB3D-43CD-9FC0-57C0EC8F9D08}"/>
                  </a:ext>
                </a:extLst>
              </p:cNvPr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FEC6A370-584B-4C75-A8DF-237E4A5BCE90}"/>
                  </a:ext>
                </a:extLst>
              </p:cNvPr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CB9A8D40-A8E1-4CA6-87E7-963A094CDA7C}"/>
                  </a:ext>
                </a:extLst>
              </p:cNvPr>
              <p:cNvCxnSpPr/>
              <p:nvPr/>
            </p:nvCxnSpPr>
            <p:spPr>
              <a:xfrm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E73FE59E-A2D7-4540-A0CE-D52BFBDE9438}"/>
                  </a:ext>
                </a:extLst>
              </p:cNvPr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BB50F55F-9FC3-4AFD-AC2A-64CA2402EAF5}"/>
                  </a:ext>
                </a:extLst>
              </p:cNvPr>
              <p:cNvCxnSpPr/>
              <p:nvPr/>
            </p:nvCxnSpPr>
            <p:spPr>
              <a:xfrm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矩形 34">
                <a:extLst>
                  <a:ext uri="{FF2B5EF4-FFF2-40B4-BE49-F238E27FC236}">
                    <a16:creationId xmlns:a16="http://schemas.microsoft.com/office/drawing/2014/main" id="{82C87AA2-2E88-48F3-AAC2-3F714F6B9A7F}"/>
                  </a:ext>
                </a:extLst>
              </p:cNvPr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4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FE9D1CAC-3537-4338-B6D5-CEE43417FA4F}"/>
              </a:ext>
            </a:extLst>
          </p:cNvPr>
          <p:cNvSpPr txBox="1"/>
          <p:nvPr/>
        </p:nvSpPr>
        <p:spPr>
          <a:xfrm>
            <a:off x="1410091" y="3779489"/>
            <a:ext cx="2367931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2000" dirty="0">
                <a:solidFill>
                  <a:schemeClr val="bg1"/>
                </a:solidFill>
                <a:latin typeface="+mn-lt"/>
                <a:ea typeface="康熙字典體" pitchFamily="2" charset="-120"/>
              </a:rPr>
              <a:t>YN1</a:t>
            </a:r>
            <a:endParaRPr lang="zh-CN" altLang="en-US" sz="2000" dirty="0">
              <a:solidFill>
                <a:schemeClr val="bg1"/>
              </a:solidFill>
              <a:latin typeface="+mn-lt"/>
              <a:ea typeface="康熙字典體" pitchFamily="2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4050707-2189-484A-A7B1-470E17F2B1B1}"/>
              </a:ext>
            </a:extLst>
          </p:cNvPr>
          <p:cNvSpPr/>
          <p:nvPr/>
        </p:nvSpPr>
        <p:spPr>
          <a:xfrm>
            <a:off x="1158986" y="4781863"/>
            <a:ext cx="2786964" cy="6807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 Light" panose="020B0502040204020203" pitchFamily="34" charset="-122"/>
                <a:cs typeface="Calibri" panose="020F0502020204030204" pitchFamily="34" charset="0"/>
              </a:rPr>
              <a:t>YÊU MẾN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 Light" panose="020B0502040204020203" pitchFamily="34" charset="-122"/>
              <a:cs typeface="Calibri" panose="020F0502020204030204" pitchFamily="34" charset="0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60F72A7-990B-417D-9C97-E2AB37AE2CC7}"/>
              </a:ext>
            </a:extLst>
          </p:cNvPr>
          <p:cNvGrpSpPr/>
          <p:nvPr/>
        </p:nvGrpSpPr>
        <p:grpSpPr>
          <a:xfrm>
            <a:off x="4661116" y="2752109"/>
            <a:ext cx="3004848" cy="1784635"/>
            <a:chOff x="918642" y="1942396"/>
            <a:chExt cx="2018224" cy="1277426"/>
          </a:xfrm>
        </p:grpSpPr>
        <p:sp>
          <p:nvSpPr>
            <p:cNvPr id="52" name="Freeform 276">
              <a:extLst>
                <a:ext uri="{FF2B5EF4-FFF2-40B4-BE49-F238E27FC236}">
                  <a16:creationId xmlns:a16="http://schemas.microsoft.com/office/drawing/2014/main" id="{B1B7BC3C-7F21-4FFF-A119-E3D807C5D9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2524" y="1942396"/>
              <a:ext cx="308459" cy="307312"/>
            </a:xfrm>
            <a:custGeom>
              <a:avLst/>
              <a:gdLst>
                <a:gd name="connsiteX0" fmla="*/ 0 w 607639"/>
                <a:gd name="connsiteY0" fmla="*/ 547235 h 605381"/>
                <a:gd name="connsiteX1" fmla="*/ 23853 w 607639"/>
                <a:gd name="connsiteY1" fmla="*/ 547235 h 605381"/>
                <a:gd name="connsiteX2" fmla="*/ 36136 w 607639"/>
                <a:gd name="connsiteY2" fmla="*/ 547235 h 605381"/>
                <a:gd name="connsiteX3" fmla="*/ 190916 w 607639"/>
                <a:gd name="connsiteY3" fmla="*/ 547235 h 605381"/>
                <a:gd name="connsiteX4" fmla="*/ 212990 w 607639"/>
                <a:gd name="connsiteY4" fmla="*/ 547235 h 605381"/>
                <a:gd name="connsiteX5" fmla="*/ 394560 w 607639"/>
                <a:gd name="connsiteY5" fmla="*/ 547235 h 605381"/>
                <a:gd name="connsiteX6" fmla="*/ 416634 w 607639"/>
                <a:gd name="connsiteY6" fmla="*/ 547235 h 605381"/>
                <a:gd name="connsiteX7" fmla="*/ 571503 w 607639"/>
                <a:gd name="connsiteY7" fmla="*/ 547235 h 605381"/>
                <a:gd name="connsiteX8" fmla="*/ 583786 w 607639"/>
                <a:gd name="connsiteY8" fmla="*/ 547235 h 605381"/>
                <a:gd name="connsiteX9" fmla="*/ 607639 w 607639"/>
                <a:gd name="connsiteY9" fmla="*/ 547235 h 605381"/>
                <a:gd name="connsiteX10" fmla="*/ 607639 w 607639"/>
                <a:gd name="connsiteY10" fmla="*/ 605381 h 605381"/>
                <a:gd name="connsiteX11" fmla="*/ 0 w 607639"/>
                <a:gd name="connsiteY11" fmla="*/ 605381 h 605381"/>
                <a:gd name="connsiteX12" fmla="*/ 321849 w 607639"/>
                <a:gd name="connsiteY12" fmla="*/ 269278 h 605381"/>
                <a:gd name="connsiteX13" fmla="*/ 394531 w 607639"/>
                <a:gd name="connsiteY13" fmla="*/ 269278 h 605381"/>
                <a:gd name="connsiteX14" fmla="*/ 394531 w 607639"/>
                <a:gd name="connsiteY14" fmla="*/ 511247 h 605381"/>
                <a:gd name="connsiteX15" fmla="*/ 358501 w 607639"/>
                <a:gd name="connsiteY15" fmla="*/ 511247 h 605381"/>
                <a:gd name="connsiteX16" fmla="*/ 321849 w 607639"/>
                <a:gd name="connsiteY16" fmla="*/ 511247 h 605381"/>
                <a:gd name="connsiteX17" fmla="*/ 212966 w 607639"/>
                <a:gd name="connsiteY17" fmla="*/ 269278 h 605381"/>
                <a:gd name="connsiteX18" fmla="*/ 285790 w 607639"/>
                <a:gd name="connsiteY18" fmla="*/ 269278 h 605381"/>
                <a:gd name="connsiteX19" fmla="*/ 285790 w 607639"/>
                <a:gd name="connsiteY19" fmla="*/ 511247 h 605381"/>
                <a:gd name="connsiteX20" fmla="*/ 249111 w 607639"/>
                <a:gd name="connsiteY20" fmla="*/ 511247 h 605381"/>
                <a:gd name="connsiteX21" fmla="*/ 212966 w 607639"/>
                <a:gd name="connsiteY21" fmla="*/ 511247 h 605381"/>
                <a:gd name="connsiteX22" fmla="*/ 446972 w 607639"/>
                <a:gd name="connsiteY22" fmla="*/ 242181 h 605381"/>
                <a:gd name="connsiteX23" fmla="*/ 553523 w 607639"/>
                <a:gd name="connsiteY23" fmla="*/ 242181 h 605381"/>
                <a:gd name="connsiteX24" fmla="*/ 553523 w 607639"/>
                <a:gd name="connsiteY24" fmla="*/ 453133 h 605381"/>
                <a:gd name="connsiteX25" fmla="*/ 583788 w 607639"/>
                <a:gd name="connsiteY25" fmla="*/ 453133 h 605381"/>
                <a:gd name="connsiteX26" fmla="*/ 583788 w 607639"/>
                <a:gd name="connsiteY26" fmla="*/ 511247 h 605381"/>
                <a:gd name="connsiteX27" fmla="*/ 547648 w 607639"/>
                <a:gd name="connsiteY27" fmla="*/ 511247 h 605381"/>
                <a:gd name="connsiteX28" fmla="*/ 452758 w 607639"/>
                <a:gd name="connsiteY28" fmla="*/ 511247 h 605381"/>
                <a:gd name="connsiteX29" fmla="*/ 416618 w 607639"/>
                <a:gd name="connsiteY29" fmla="*/ 511247 h 605381"/>
                <a:gd name="connsiteX30" fmla="*/ 416618 w 607639"/>
                <a:gd name="connsiteY30" fmla="*/ 453133 h 605381"/>
                <a:gd name="connsiteX31" fmla="*/ 446972 w 607639"/>
                <a:gd name="connsiteY31" fmla="*/ 453133 h 605381"/>
                <a:gd name="connsiteX32" fmla="*/ 54106 w 607639"/>
                <a:gd name="connsiteY32" fmla="*/ 242181 h 605381"/>
                <a:gd name="connsiteX33" fmla="*/ 160624 w 607639"/>
                <a:gd name="connsiteY33" fmla="*/ 242181 h 605381"/>
                <a:gd name="connsiteX34" fmla="*/ 160624 w 607639"/>
                <a:gd name="connsiteY34" fmla="*/ 453133 h 605381"/>
                <a:gd name="connsiteX35" fmla="*/ 190879 w 607639"/>
                <a:gd name="connsiteY35" fmla="*/ 453133 h 605381"/>
                <a:gd name="connsiteX36" fmla="*/ 190879 w 607639"/>
                <a:gd name="connsiteY36" fmla="*/ 511247 h 605381"/>
                <a:gd name="connsiteX37" fmla="*/ 154839 w 607639"/>
                <a:gd name="connsiteY37" fmla="*/ 511247 h 605381"/>
                <a:gd name="connsiteX38" fmla="*/ 59891 w 607639"/>
                <a:gd name="connsiteY38" fmla="*/ 511247 h 605381"/>
                <a:gd name="connsiteX39" fmla="*/ 23851 w 607639"/>
                <a:gd name="connsiteY39" fmla="*/ 511247 h 605381"/>
                <a:gd name="connsiteX40" fmla="*/ 23851 w 607639"/>
                <a:gd name="connsiteY40" fmla="*/ 453133 h 605381"/>
                <a:gd name="connsiteX41" fmla="*/ 54106 w 607639"/>
                <a:gd name="connsiteY41" fmla="*/ 453133 h 605381"/>
                <a:gd name="connsiteX42" fmla="*/ 303820 w 607639"/>
                <a:gd name="connsiteY42" fmla="*/ 98933 h 605381"/>
                <a:gd name="connsiteX43" fmla="*/ 323120 w 607639"/>
                <a:gd name="connsiteY43" fmla="*/ 118162 h 605381"/>
                <a:gd name="connsiteX44" fmla="*/ 303820 w 607639"/>
                <a:gd name="connsiteY44" fmla="*/ 137391 h 605381"/>
                <a:gd name="connsiteX45" fmla="*/ 284520 w 607639"/>
                <a:gd name="connsiteY45" fmla="*/ 118162 h 605381"/>
                <a:gd name="connsiteX46" fmla="*/ 303820 w 607639"/>
                <a:gd name="connsiteY46" fmla="*/ 98933 h 605381"/>
                <a:gd name="connsiteX47" fmla="*/ 303749 w 607639"/>
                <a:gd name="connsiteY47" fmla="*/ 62835 h 605381"/>
                <a:gd name="connsiteX48" fmla="*/ 248388 w 607639"/>
                <a:gd name="connsiteY48" fmla="*/ 118116 h 605381"/>
                <a:gd name="connsiteX49" fmla="*/ 303749 w 607639"/>
                <a:gd name="connsiteY49" fmla="*/ 173397 h 605381"/>
                <a:gd name="connsiteX50" fmla="*/ 359111 w 607639"/>
                <a:gd name="connsiteY50" fmla="*/ 118116 h 605381"/>
                <a:gd name="connsiteX51" fmla="*/ 303749 w 607639"/>
                <a:gd name="connsiteY51" fmla="*/ 62835 h 605381"/>
                <a:gd name="connsiteX52" fmla="*/ 303749 w 607639"/>
                <a:gd name="connsiteY52" fmla="*/ 0 h 605381"/>
                <a:gd name="connsiteX53" fmla="*/ 586964 w 607639"/>
                <a:gd name="connsiteY53" fmla="*/ 141490 h 605381"/>
                <a:gd name="connsiteX54" fmla="*/ 586964 w 607639"/>
                <a:gd name="connsiteY54" fmla="*/ 206192 h 605381"/>
                <a:gd name="connsiteX55" fmla="*/ 20535 w 607639"/>
                <a:gd name="connsiteY55" fmla="*/ 206192 h 605381"/>
                <a:gd name="connsiteX56" fmla="*/ 20535 w 607639"/>
                <a:gd name="connsiteY56" fmla="*/ 14149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07639" h="605381">
                  <a:moveTo>
                    <a:pt x="0" y="547235"/>
                  </a:moveTo>
                  <a:lnTo>
                    <a:pt x="23853" y="547235"/>
                  </a:lnTo>
                  <a:lnTo>
                    <a:pt x="36136" y="547235"/>
                  </a:lnTo>
                  <a:lnTo>
                    <a:pt x="190916" y="547235"/>
                  </a:lnTo>
                  <a:lnTo>
                    <a:pt x="212990" y="547235"/>
                  </a:lnTo>
                  <a:lnTo>
                    <a:pt x="394560" y="547235"/>
                  </a:lnTo>
                  <a:lnTo>
                    <a:pt x="416634" y="547235"/>
                  </a:lnTo>
                  <a:lnTo>
                    <a:pt x="571503" y="547235"/>
                  </a:lnTo>
                  <a:lnTo>
                    <a:pt x="583786" y="547235"/>
                  </a:lnTo>
                  <a:lnTo>
                    <a:pt x="607639" y="547235"/>
                  </a:lnTo>
                  <a:lnTo>
                    <a:pt x="607639" y="605381"/>
                  </a:lnTo>
                  <a:lnTo>
                    <a:pt x="0" y="605381"/>
                  </a:lnTo>
                  <a:close/>
                  <a:moveTo>
                    <a:pt x="321849" y="269278"/>
                  </a:moveTo>
                  <a:lnTo>
                    <a:pt x="394531" y="269278"/>
                  </a:lnTo>
                  <a:lnTo>
                    <a:pt x="394531" y="511247"/>
                  </a:lnTo>
                  <a:lnTo>
                    <a:pt x="358501" y="511247"/>
                  </a:lnTo>
                  <a:lnTo>
                    <a:pt x="321849" y="511247"/>
                  </a:lnTo>
                  <a:close/>
                  <a:moveTo>
                    <a:pt x="212966" y="269278"/>
                  </a:moveTo>
                  <a:lnTo>
                    <a:pt x="285790" y="269278"/>
                  </a:lnTo>
                  <a:lnTo>
                    <a:pt x="285790" y="511247"/>
                  </a:lnTo>
                  <a:lnTo>
                    <a:pt x="249111" y="511247"/>
                  </a:lnTo>
                  <a:lnTo>
                    <a:pt x="212966" y="511247"/>
                  </a:lnTo>
                  <a:close/>
                  <a:moveTo>
                    <a:pt x="446972" y="242181"/>
                  </a:moveTo>
                  <a:lnTo>
                    <a:pt x="553523" y="242181"/>
                  </a:lnTo>
                  <a:lnTo>
                    <a:pt x="553523" y="453133"/>
                  </a:lnTo>
                  <a:lnTo>
                    <a:pt x="583788" y="453133"/>
                  </a:lnTo>
                  <a:lnTo>
                    <a:pt x="583788" y="511247"/>
                  </a:lnTo>
                  <a:lnTo>
                    <a:pt x="547648" y="511247"/>
                  </a:lnTo>
                  <a:lnTo>
                    <a:pt x="452758" y="511247"/>
                  </a:lnTo>
                  <a:lnTo>
                    <a:pt x="416618" y="511247"/>
                  </a:lnTo>
                  <a:lnTo>
                    <a:pt x="416618" y="453133"/>
                  </a:lnTo>
                  <a:lnTo>
                    <a:pt x="446972" y="453133"/>
                  </a:lnTo>
                  <a:close/>
                  <a:moveTo>
                    <a:pt x="54106" y="242181"/>
                  </a:moveTo>
                  <a:lnTo>
                    <a:pt x="160624" y="242181"/>
                  </a:lnTo>
                  <a:lnTo>
                    <a:pt x="160624" y="453133"/>
                  </a:lnTo>
                  <a:lnTo>
                    <a:pt x="190879" y="453133"/>
                  </a:lnTo>
                  <a:lnTo>
                    <a:pt x="190879" y="511247"/>
                  </a:lnTo>
                  <a:lnTo>
                    <a:pt x="154839" y="511247"/>
                  </a:lnTo>
                  <a:lnTo>
                    <a:pt x="59891" y="511247"/>
                  </a:lnTo>
                  <a:lnTo>
                    <a:pt x="23851" y="511247"/>
                  </a:lnTo>
                  <a:lnTo>
                    <a:pt x="23851" y="453133"/>
                  </a:lnTo>
                  <a:lnTo>
                    <a:pt x="54106" y="453133"/>
                  </a:lnTo>
                  <a:close/>
                  <a:moveTo>
                    <a:pt x="303820" y="98933"/>
                  </a:moveTo>
                  <a:cubicBezTo>
                    <a:pt x="314479" y="98933"/>
                    <a:pt x="323120" y="107542"/>
                    <a:pt x="323120" y="118162"/>
                  </a:cubicBezTo>
                  <a:cubicBezTo>
                    <a:pt x="323120" y="128782"/>
                    <a:pt x="314479" y="137391"/>
                    <a:pt x="303820" y="137391"/>
                  </a:cubicBezTo>
                  <a:cubicBezTo>
                    <a:pt x="293161" y="137391"/>
                    <a:pt x="284520" y="128782"/>
                    <a:pt x="284520" y="118162"/>
                  </a:cubicBezTo>
                  <a:cubicBezTo>
                    <a:pt x="284520" y="107542"/>
                    <a:pt x="293161" y="98933"/>
                    <a:pt x="303820" y="98933"/>
                  </a:cubicBezTo>
                  <a:close/>
                  <a:moveTo>
                    <a:pt x="303749" y="62835"/>
                  </a:moveTo>
                  <a:cubicBezTo>
                    <a:pt x="273221" y="62835"/>
                    <a:pt x="248388" y="87631"/>
                    <a:pt x="248388" y="118116"/>
                  </a:cubicBezTo>
                  <a:cubicBezTo>
                    <a:pt x="248388" y="148600"/>
                    <a:pt x="273221" y="173397"/>
                    <a:pt x="303749" y="173397"/>
                  </a:cubicBezTo>
                  <a:cubicBezTo>
                    <a:pt x="334278" y="173397"/>
                    <a:pt x="359111" y="148600"/>
                    <a:pt x="359111" y="118116"/>
                  </a:cubicBezTo>
                  <a:cubicBezTo>
                    <a:pt x="359111" y="87631"/>
                    <a:pt x="334278" y="62835"/>
                    <a:pt x="303749" y="62835"/>
                  </a:cubicBezTo>
                  <a:close/>
                  <a:moveTo>
                    <a:pt x="303749" y="0"/>
                  </a:moveTo>
                  <a:lnTo>
                    <a:pt x="586964" y="141490"/>
                  </a:lnTo>
                  <a:lnTo>
                    <a:pt x="586964" y="206192"/>
                  </a:lnTo>
                  <a:lnTo>
                    <a:pt x="20535" y="206192"/>
                  </a:lnTo>
                  <a:lnTo>
                    <a:pt x="20535" y="141490"/>
                  </a:lnTo>
                  <a:close/>
                </a:path>
              </a:pathLst>
            </a:custGeom>
            <a:solidFill>
              <a:srgbClr val="B3D4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4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9B4D5D7A-FD6C-4C8E-9A88-58BE45985A91}"/>
                </a:ext>
              </a:extLst>
            </p:cNvPr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5E8B9833-336B-48F0-93B2-D9B3188636EC}"/>
                  </a:ext>
                </a:extLst>
              </p:cNvPr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6F6D0C35-6EE7-45E0-9444-EFE0B43890A6}"/>
                  </a:ext>
                </a:extLst>
              </p:cNvPr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4A7F1186-7C95-4707-9DC0-8E5FB338C563}"/>
                  </a:ext>
                </a:extLst>
              </p:cNvPr>
              <p:cNvCxnSpPr/>
              <p:nvPr/>
            </p:nvCxnSpPr>
            <p:spPr>
              <a:xfrm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E1F6819C-20A8-4A21-AD9D-2DDD5BE9DD65}"/>
                  </a:ext>
                </a:extLst>
              </p:cNvPr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DDA45305-A7D9-42B1-84E4-73AC1FDA4F82}"/>
                  </a:ext>
                </a:extLst>
              </p:cNvPr>
              <p:cNvCxnSpPr/>
              <p:nvPr/>
            </p:nvCxnSpPr>
            <p:spPr>
              <a:xfrm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 34">
                <a:extLst>
                  <a:ext uri="{FF2B5EF4-FFF2-40B4-BE49-F238E27FC236}">
                    <a16:creationId xmlns:a16="http://schemas.microsoft.com/office/drawing/2014/main" id="{FE19CFA3-C611-4B8C-8830-8C8378356136}"/>
                  </a:ext>
                </a:extLst>
              </p:cNvPr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B3D4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4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73266832-80D1-47FE-9C30-6B5F330B50B4}"/>
              </a:ext>
            </a:extLst>
          </p:cNvPr>
          <p:cNvSpPr txBox="1"/>
          <p:nvPr/>
        </p:nvSpPr>
        <p:spPr>
          <a:xfrm>
            <a:off x="4979575" y="3779489"/>
            <a:ext cx="2367931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2000" dirty="0">
                <a:solidFill>
                  <a:schemeClr val="bg1"/>
                </a:solidFill>
                <a:latin typeface="+mn-lt"/>
                <a:ea typeface="康熙字典體" pitchFamily="2" charset="-120"/>
              </a:rPr>
              <a:t>YN2</a:t>
            </a:r>
            <a:endParaRPr lang="zh-CN" altLang="en-US" sz="2000" dirty="0">
              <a:solidFill>
                <a:schemeClr val="bg1"/>
              </a:solidFill>
              <a:latin typeface="+mn-lt"/>
              <a:ea typeface="康熙字典體" pitchFamily="2" charset="-12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07970DCB-6F83-4958-99AB-2A1FF378D551}"/>
              </a:ext>
            </a:extLst>
          </p:cNvPr>
          <p:cNvSpPr/>
          <p:nvPr/>
        </p:nvSpPr>
        <p:spPr>
          <a:xfrm>
            <a:off x="4728470" y="4781863"/>
            <a:ext cx="2786964" cy="6807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 Light" panose="020B0502040204020203" pitchFamily="34" charset="-122"/>
                <a:cs typeface="Calibri" panose="020F0502020204030204" pitchFamily="34" charset="0"/>
              </a:rPr>
              <a:t>THÔNG CẢM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 Light" panose="020B0502040204020203" pitchFamily="34" charset="-122"/>
              <a:cs typeface="Calibri" panose="020F0502020204030204" pitchFamily="34" charset="0"/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501157F0-5364-4F05-B5AD-72B9CB476F0A}"/>
              </a:ext>
            </a:extLst>
          </p:cNvPr>
          <p:cNvGrpSpPr/>
          <p:nvPr/>
        </p:nvGrpSpPr>
        <p:grpSpPr>
          <a:xfrm>
            <a:off x="8230600" y="2751709"/>
            <a:ext cx="3004849" cy="1785434"/>
            <a:chOff x="918642" y="1941823"/>
            <a:chExt cx="2018224" cy="1277999"/>
          </a:xfrm>
        </p:grpSpPr>
        <p:sp>
          <p:nvSpPr>
            <p:cNvPr id="61" name="Freeform 276">
              <a:extLst>
                <a:ext uri="{FF2B5EF4-FFF2-40B4-BE49-F238E27FC236}">
                  <a16:creationId xmlns:a16="http://schemas.microsoft.com/office/drawing/2014/main" id="{00FDA4BA-2329-4CBB-8639-F1BB4B5B9C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7179" y="1941823"/>
              <a:ext cx="179147" cy="308459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solidFill>
              <a:srgbClr val="A0D3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4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A8C0376D-6176-4736-84B6-DF6EC94CCCA7}"/>
                </a:ext>
              </a:extLst>
            </p:cNvPr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C2E22B4D-3FD4-4C87-9EB2-B66532C01F7E}"/>
                  </a:ext>
                </a:extLst>
              </p:cNvPr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723F9A4C-B2BE-40B4-B365-633D4F752485}"/>
                  </a:ext>
                </a:extLst>
              </p:cNvPr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5C5655D1-17F6-4AA7-960F-114FED537D9C}"/>
                  </a:ext>
                </a:extLst>
              </p:cNvPr>
              <p:cNvCxnSpPr/>
              <p:nvPr/>
            </p:nvCxnSpPr>
            <p:spPr>
              <a:xfrm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C8A557B7-7846-45AE-8BE2-9F8D8EA621B6}"/>
                  </a:ext>
                </a:extLst>
              </p:cNvPr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1D900620-5353-4418-8C95-1241391E86F8}"/>
                  </a:ext>
                </a:extLst>
              </p:cNvPr>
              <p:cNvCxnSpPr/>
              <p:nvPr/>
            </p:nvCxnSpPr>
            <p:spPr>
              <a:xfrm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矩形 34">
                <a:extLst>
                  <a:ext uri="{FF2B5EF4-FFF2-40B4-BE49-F238E27FC236}">
                    <a16:creationId xmlns:a16="http://schemas.microsoft.com/office/drawing/2014/main" id="{4993F50C-9B39-43F4-9108-BBF1E632ECA4}"/>
                  </a:ext>
                </a:extLst>
              </p:cNvPr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4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FFD57270-6862-4843-B0AD-CE0D82974F78}"/>
              </a:ext>
            </a:extLst>
          </p:cNvPr>
          <p:cNvSpPr txBox="1"/>
          <p:nvPr/>
        </p:nvSpPr>
        <p:spPr>
          <a:xfrm>
            <a:off x="8549059" y="3779489"/>
            <a:ext cx="2367931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2000" dirty="0">
                <a:solidFill>
                  <a:schemeClr val="bg1"/>
                </a:solidFill>
                <a:latin typeface="+mn-lt"/>
                <a:ea typeface="康熙字典體" pitchFamily="2" charset="-120"/>
              </a:rPr>
              <a:t>YN3</a:t>
            </a:r>
            <a:endParaRPr lang="zh-CN" altLang="en-US" sz="2000" dirty="0">
              <a:solidFill>
                <a:schemeClr val="bg1"/>
              </a:solidFill>
              <a:latin typeface="+mn-lt"/>
              <a:ea typeface="康熙字典體" pitchFamily="2" charset="-12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323D0C86-75A3-4039-A23D-81F246EF7F65}"/>
              </a:ext>
            </a:extLst>
          </p:cNvPr>
          <p:cNvSpPr/>
          <p:nvPr/>
        </p:nvSpPr>
        <p:spPr>
          <a:xfrm>
            <a:off x="8297954" y="4781863"/>
            <a:ext cx="2786964" cy="6807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 Light" panose="020B0502040204020203" pitchFamily="34" charset="-122"/>
                <a:cs typeface="Calibri" panose="020F0502020204030204" pitchFamily="34" charset="0"/>
              </a:rPr>
              <a:t>GIÚP ĐỠ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40" name="矩形 22">
            <a:extLst>
              <a:ext uri="{FF2B5EF4-FFF2-40B4-BE49-F238E27FC236}">
                <a16:creationId xmlns:a16="http://schemas.microsoft.com/office/drawing/2014/main" id="{B973EE96-7C96-1442-ADAB-8630789C06BC}"/>
              </a:ext>
            </a:extLst>
          </p:cNvPr>
          <p:cNvSpPr/>
          <p:nvPr/>
        </p:nvSpPr>
        <p:spPr>
          <a:xfrm>
            <a:off x="2435477" y="828938"/>
            <a:ext cx="7406292" cy="1207190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zh-CN" altLang="en-US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C25D5C-A8D2-45FE-B709-3CAA61E91DFB}"/>
              </a:ext>
            </a:extLst>
          </p:cNvPr>
          <p:cNvSpPr/>
          <p:nvPr/>
        </p:nvSpPr>
        <p:spPr>
          <a:xfrm>
            <a:off x="3972560" y="6332154"/>
            <a:ext cx="4439909" cy="525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GVTH: PHẠM PHƯƠNG TRANG</a:t>
            </a:r>
          </a:p>
        </p:txBody>
      </p:sp>
    </p:spTree>
    <p:extLst>
      <p:ext uri="{BB962C8B-B14F-4D97-AF65-F5344CB8AC3E}">
        <p14:creationId xmlns:p14="http://schemas.microsoft.com/office/powerpoint/2010/main" val="1368225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9DF58847-328B-4411-A96B-D18B5BE5E4EA}"/>
              </a:ext>
            </a:extLst>
          </p:cNvPr>
          <p:cNvSpPr/>
          <p:nvPr/>
        </p:nvSpPr>
        <p:spPr>
          <a:xfrm>
            <a:off x="4959927" y="1764993"/>
            <a:ext cx="6254999" cy="2290997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6BCB3C4-FB0E-4A88-B27E-6C4520AC43F4}"/>
              </a:ext>
            </a:extLst>
          </p:cNvPr>
          <p:cNvSpPr/>
          <p:nvPr/>
        </p:nvSpPr>
        <p:spPr>
          <a:xfrm>
            <a:off x="5395831" y="2250021"/>
            <a:ext cx="5444837" cy="146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em, HS phải làm gì để rèn luyện tính giản dị?</a:t>
            </a:r>
            <a:endParaRPr lang="zh-CN" altLang="en-US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110E398-8780-45C9-A1AE-DEA5F9E79F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8" t="21431" r="10665" b="12394"/>
          <a:stretch/>
        </p:blipFill>
        <p:spPr>
          <a:xfrm>
            <a:off x="9933565" y="4109052"/>
            <a:ext cx="1814206" cy="2610623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2DFEFD37-4D37-6F4C-A00E-21362997D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3" b="11064"/>
          <a:stretch/>
        </p:blipFill>
        <p:spPr>
          <a:xfrm>
            <a:off x="885526" y="1484908"/>
            <a:ext cx="5210474" cy="47232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363190-9250-4F50-8C8B-D068000C0C82}"/>
              </a:ext>
            </a:extLst>
          </p:cNvPr>
          <p:cNvSpPr/>
          <p:nvPr/>
        </p:nvSpPr>
        <p:spPr>
          <a:xfrm>
            <a:off x="3972560" y="6332154"/>
            <a:ext cx="4439909" cy="525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GVTH: PHẠM PHƯƠNG TRANG</a:t>
            </a:r>
          </a:p>
        </p:txBody>
      </p:sp>
    </p:spTree>
    <p:extLst>
      <p:ext uri="{BB962C8B-B14F-4D97-AF65-F5344CB8AC3E}">
        <p14:creationId xmlns:p14="http://schemas.microsoft.com/office/powerpoint/2010/main" val="4286054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023;p26">
            <a:extLst>
              <a:ext uri="{FF2B5EF4-FFF2-40B4-BE49-F238E27FC236}">
                <a16:creationId xmlns:a16="http://schemas.microsoft.com/office/drawing/2014/main" id="{E788F930-5B89-0A4F-B299-F93C6AAA6D9F}"/>
              </a:ext>
            </a:extLst>
          </p:cNvPr>
          <p:cNvGrpSpPr/>
          <p:nvPr/>
        </p:nvGrpSpPr>
        <p:grpSpPr>
          <a:xfrm>
            <a:off x="1201783" y="3986327"/>
            <a:ext cx="10528663" cy="426234"/>
            <a:chOff x="457200" y="2907317"/>
            <a:chExt cx="8229600" cy="252101"/>
          </a:xfrm>
        </p:grpSpPr>
        <p:sp>
          <p:nvSpPr>
            <p:cNvPr id="5" name="Google Shape;1024;p26">
              <a:extLst>
                <a:ext uri="{FF2B5EF4-FFF2-40B4-BE49-F238E27FC236}">
                  <a16:creationId xmlns:a16="http://schemas.microsoft.com/office/drawing/2014/main" id="{8ADD40BB-778F-A24B-9C4B-E1473352CB6F}"/>
                </a:ext>
              </a:extLst>
            </p:cNvPr>
            <p:cNvSpPr/>
            <p:nvPr/>
          </p:nvSpPr>
          <p:spPr>
            <a:xfrm>
              <a:off x="480721" y="2989475"/>
              <a:ext cx="8182557" cy="17"/>
            </a:xfrm>
            <a:custGeom>
              <a:avLst/>
              <a:gdLst/>
              <a:ahLst/>
              <a:cxnLst/>
              <a:rect l="l" t="t" r="r" b="b"/>
              <a:pathLst>
                <a:path w="239659" h="1" fill="none" extrusionOk="0">
                  <a:moveTo>
                    <a:pt x="2396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25;p26">
              <a:extLst>
                <a:ext uri="{FF2B5EF4-FFF2-40B4-BE49-F238E27FC236}">
                  <a16:creationId xmlns:a16="http://schemas.microsoft.com/office/drawing/2014/main" id="{61CB13C4-F77C-0D44-BDF7-DA4A2C0640F7}"/>
                </a:ext>
              </a:extLst>
            </p:cNvPr>
            <p:cNvSpPr/>
            <p:nvPr/>
          </p:nvSpPr>
          <p:spPr>
            <a:xfrm>
              <a:off x="480721" y="3077233"/>
              <a:ext cx="8182557" cy="17"/>
            </a:xfrm>
            <a:custGeom>
              <a:avLst/>
              <a:gdLst/>
              <a:ahLst/>
              <a:cxnLst/>
              <a:rect l="l" t="t" r="r" b="b"/>
              <a:pathLst>
                <a:path w="239659" h="1" fill="none" extrusionOk="0">
                  <a:moveTo>
                    <a:pt x="239658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26;p26">
              <a:extLst>
                <a:ext uri="{FF2B5EF4-FFF2-40B4-BE49-F238E27FC236}">
                  <a16:creationId xmlns:a16="http://schemas.microsoft.com/office/drawing/2014/main" id="{DA7D8DF4-BC60-E445-A0B0-6C6DC8C3D2E2}"/>
                </a:ext>
              </a:extLst>
            </p:cNvPr>
            <p:cNvSpPr/>
            <p:nvPr/>
          </p:nvSpPr>
          <p:spPr>
            <a:xfrm>
              <a:off x="8639529" y="2908449"/>
              <a:ext cx="47271" cy="250115"/>
            </a:xfrm>
            <a:custGeom>
              <a:avLst/>
              <a:gdLst/>
              <a:ahLst/>
              <a:cxnLst/>
              <a:rect l="l" t="t" r="r" b="b"/>
              <a:pathLst>
                <a:path w="2714" h="14360" extrusionOk="0">
                  <a:moveTo>
                    <a:pt x="1357" y="0"/>
                  </a:moveTo>
                  <a:cubicBezTo>
                    <a:pt x="679" y="0"/>
                    <a:pt x="0" y="431"/>
                    <a:pt x="0" y="1293"/>
                  </a:cubicBezTo>
                  <a:lnTo>
                    <a:pt x="0" y="13052"/>
                  </a:lnTo>
                  <a:cubicBezTo>
                    <a:pt x="0" y="13918"/>
                    <a:pt x="687" y="14360"/>
                    <a:pt x="1370" y="14360"/>
                  </a:cubicBezTo>
                  <a:cubicBezTo>
                    <a:pt x="2044" y="14360"/>
                    <a:pt x="2714" y="13929"/>
                    <a:pt x="2714" y="13052"/>
                  </a:cubicBezTo>
                  <a:lnTo>
                    <a:pt x="2714" y="1293"/>
                  </a:lnTo>
                  <a:cubicBezTo>
                    <a:pt x="2714" y="431"/>
                    <a:pt x="2036" y="0"/>
                    <a:pt x="1357" y="0"/>
                  </a:cubicBezTo>
                  <a:close/>
                </a:path>
              </a:pathLst>
            </a:custGeom>
            <a:solidFill>
              <a:srgbClr val="699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27;p26">
              <a:extLst>
                <a:ext uri="{FF2B5EF4-FFF2-40B4-BE49-F238E27FC236}">
                  <a16:creationId xmlns:a16="http://schemas.microsoft.com/office/drawing/2014/main" id="{00404537-1B59-054A-A29A-A223458F9BE0}"/>
                </a:ext>
              </a:extLst>
            </p:cNvPr>
            <p:cNvSpPr/>
            <p:nvPr/>
          </p:nvSpPr>
          <p:spPr>
            <a:xfrm>
              <a:off x="457200" y="2907317"/>
              <a:ext cx="49535" cy="252101"/>
            </a:xfrm>
            <a:custGeom>
              <a:avLst/>
              <a:gdLst/>
              <a:ahLst/>
              <a:cxnLst/>
              <a:rect l="l" t="t" r="r" b="b"/>
              <a:pathLst>
                <a:path w="2844" h="14474" extrusionOk="0">
                  <a:moveTo>
                    <a:pt x="1422" y="1"/>
                  </a:moveTo>
                  <a:cubicBezTo>
                    <a:pt x="711" y="1"/>
                    <a:pt x="0" y="453"/>
                    <a:pt x="0" y="1358"/>
                  </a:cubicBezTo>
                  <a:lnTo>
                    <a:pt x="0" y="13117"/>
                  </a:lnTo>
                  <a:cubicBezTo>
                    <a:pt x="0" y="14021"/>
                    <a:pt x="711" y="14473"/>
                    <a:pt x="1422" y="14473"/>
                  </a:cubicBezTo>
                  <a:cubicBezTo>
                    <a:pt x="2133" y="14473"/>
                    <a:pt x="2843" y="14021"/>
                    <a:pt x="2843" y="13117"/>
                  </a:cubicBezTo>
                  <a:lnTo>
                    <a:pt x="2843" y="1358"/>
                  </a:lnTo>
                  <a:cubicBezTo>
                    <a:pt x="2843" y="453"/>
                    <a:pt x="2133" y="1"/>
                    <a:pt x="1422" y="1"/>
                  </a:cubicBezTo>
                  <a:close/>
                </a:path>
              </a:pathLst>
            </a:custGeom>
            <a:solidFill>
              <a:srgbClr val="699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1028;p26">
            <a:extLst>
              <a:ext uri="{FF2B5EF4-FFF2-40B4-BE49-F238E27FC236}">
                <a16:creationId xmlns:a16="http://schemas.microsoft.com/office/drawing/2014/main" id="{E9BE7192-3A36-AE44-8B8B-DEB4562F83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3099" y="974234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HS NÊN LÀM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1029;p26">
            <a:extLst>
              <a:ext uri="{FF2B5EF4-FFF2-40B4-BE49-F238E27FC236}">
                <a16:creationId xmlns:a16="http://schemas.microsoft.com/office/drawing/2014/main" id="{05F4245D-4AD0-4C43-B67C-73F3B1A74092}"/>
              </a:ext>
            </a:extLst>
          </p:cNvPr>
          <p:cNvGrpSpPr/>
          <p:nvPr/>
        </p:nvGrpSpPr>
        <p:grpSpPr>
          <a:xfrm>
            <a:off x="1297869" y="2606003"/>
            <a:ext cx="2254457" cy="2491009"/>
            <a:chOff x="270258" y="1381646"/>
            <a:chExt cx="2254457" cy="2491009"/>
          </a:xfrm>
        </p:grpSpPr>
        <p:sp>
          <p:nvSpPr>
            <p:cNvPr id="12" name="Google Shape;1031;p26">
              <a:extLst>
                <a:ext uri="{FF2B5EF4-FFF2-40B4-BE49-F238E27FC236}">
                  <a16:creationId xmlns:a16="http://schemas.microsoft.com/office/drawing/2014/main" id="{03AA050A-438E-F34D-BD03-556A9203F3DE}"/>
                </a:ext>
              </a:extLst>
            </p:cNvPr>
            <p:cNvSpPr/>
            <p:nvPr/>
          </p:nvSpPr>
          <p:spPr>
            <a:xfrm>
              <a:off x="776288" y="3497955"/>
              <a:ext cx="1121400" cy="3747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rgbClr val="6990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NÊN</a:t>
              </a:r>
              <a:endParaRPr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endParaRPr>
            </a:p>
          </p:txBody>
        </p:sp>
        <p:sp>
          <p:nvSpPr>
            <p:cNvPr id="13" name="Google Shape;1032;p26">
              <a:extLst>
                <a:ext uri="{FF2B5EF4-FFF2-40B4-BE49-F238E27FC236}">
                  <a16:creationId xmlns:a16="http://schemas.microsoft.com/office/drawing/2014/main" id="{CACC187D-2CF5-F644-9C11-7D796CEE4290}"/>
                </a:ext>
              </a:extLst>
            </p:cNvPr>
            <p:cNvSpPr/>
            <p:nvPr/>
          </p:nvSpPr>
          <p:spPr>
            <a:xfrm>
              <a:off x="1155488" y="2814182"/>
              <a:ext cx="363000" cy="363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rgbClr val="6990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 SemiBold"/>
                  <a:cs typeface="Times New Roman" panose="02020603050405020304" pitchFamily="18" charset="0"/>
                  <a:sym typeface="Fira Sans Extra Condensed SemiBold"/>
                </a:rPr>
                <a:t>1</a:t>
              </a:r>
              <a:endParaRPr sz="16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Fira Sans Extra Condensed SemiBold"/>
                <a:cs typeface="Times New Roman" panose="02020603050405020304" pitchFamily="18" charset="0"/>
                <a:sym typeface="Fira Sans Extra Condensed SemiBold"/>
              </a:endParaRPr>
            </a:p>
          </p:txBody>
        </p:sp>
        <p:sp>
          <p:nvSpPr>
            <p:cNvPr id="14" name="Google Shape;1033;p26">
              <a:extLst>
                <a:ext uri="{FF2B5EF4-FFF2-40B4-BE49-F238E27FC236}">
                  <a16:creationId xmlns:a16="http://schemas.microsoft.com/office/drawing/2014/main" id="{F1B81623-F2B1-CE40-9B19-5A43FD12167D}"/>
                </a:ext>
              </a:extLst>
            </p:cNvPr>
            <p:cNvSpPr txBox="1"/>
            <p:nvPr/>
          </p:nvSpPr>
          <p:spPr>
            <a:xfrm>
              <a:off x="270258" y="1381646"/>
              <a:ext cx="2254457" cy="7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nl-NL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Ăn mặc phù hợp với lứa tuổi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oogle Shape;1034;p26">
            <a:extLst>
              <a:ext uri="{FF2B5EF4-FFF2-40B4-BE49-F238E27FC236}">
                <a16:creationId xmlns:a16="http://schemas.microsoft.com/office/drawing/2014/main" id="{90589CF6-00B0-F84A-AEB5-7483EB346DE4}"/>
              </a:ext>
            </a:extLst>
          </p:cNvPr>
          <p:cNvGrpSpPr/>
          <p:nvPr/>
        </p:nvGrpSpPr>
        <p:grpSpPr>
          <a:xfrm>
            <a:off x="5567489" y="2667116"/>
            <a:ext cx="1797249" cy="2429889"/>
            <a:chOff x="3582951" y="1442766"/>
            <a:chExt cx="1797249" cy="2429889"/>
          </a:xfrm>
        </p:grpSpPr>
        <p:sp>
          <p:nvSpPr>
            <p:cNvPr id="17" name="Google Shape;1036;p26">
              <a:extLst>
                <a:ext uri="{FF2B5EF4-FFF2-40B4-BE49-F238E27FC236}">
                  <a16:creationId xmlns:a16="http://schemas.microsoft.com/office/drawing/2014/main" id="{E8764F94-E59A-2A43-8EAB-E4338D6C9F2C}"/>
                </a:ext>
              </a:extLst>
            </p:cNvPr>
            <p:cNvSpPr/>
            <p:nvPr/>
          </p:nvSpPr>
          <p:spPr>
            <a:xfrm>
              <a:off x="4011300" y="3497955"/>
              <a:ext cx="1121400" cy="3747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 Medium"/>
                </a:rPr>
                <a:t>NÊN</a:t>
              </a:r>
              <a:endParaRPr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1037;p26">
              <a:extLst>
                <a:ext uri="{FF2B5EF4-FFF2-40B4-BE49-F238E27FC236}">
                  <a16:creationId xmlns:a16="http://schemas.microsoft.com/office/drawing/2014/main" id="{39BB3E02-73B9-854A-91E9-5896B86CDAC1}"/>
                </a:ext>
              </a:extLst>
            </p:cNvPr>
            <p:cNvSpPr/>
            <p:nvPr/>
          </p:nvSpPr>
          <p:spPr>
            <a:xfrm>
              <a:off x="4390500" y="2814169"/>
              <a:ext cx="363000" cy="363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 SemiBold"/>
                  <a:cs typeface="Times New Roman" panose="02020603050405020304" pitchFamily="18" charset="0"/>
                  <a:sym typeface="Fira Sans Extra Condensed SemiBold"/>
                </a:rPr>
                <a:t>3</a:t>
              </a:r>
              <a:endParaRPr sz="16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1038;p26">
              <a:extLst>
                <a:ext uri="{FF2B5EF4-FFF2-40B4-BE49-F238E27FC236}">
                  <a16:creationId xmlns:a16="http://schemas.microsoft.com/office/drawing/2014/main" id="{32B913CC-DA79-E448-906E-5FF6BCCF0142}"/>
                </a:ext>
              </a:extLst>
            </p:cNvPr>
            <p:cNvSpPr txBox="1"/>
            <p:nvPr/>
          </p:nvSpPr>
          <p:spPr>
            <a:xfrm>
              <a:off x="3582951" y="1442766"/>
              <a:ext cx="1797249" cy="7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nl-NL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 nói ngắn gọn, dễ hiểu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oogle Shape;1039;p26">
            <a:extLst>
              <a:ext uri="{FF2B5EF4-FFF2-40B4-BE49-F238E27FC236}">
                <a16:creationId xmlns:a16="http://schemas.microsoft.com/office/drawing/2014/main" id="{3ACA16D0-DECD-A448-8E12-2C252BE8CA05}"/>
              </a:ext>
            </a:extLst>
          </p:cNvPr>
          <p:cNvGrpSpPr/>
          <p:nvPr/>
        </p:nvGrpSpPr>
        <p:grpSpPr>
          <a:xfrm>
            <a:off x="9349973" y="2833034"/>
            <a:ext cx="2304950" cy="2243930"/>
            <a:chOff x="6654538" y="1628725"/>
            <a:chExt cx="2304950" cy="2243930"/>
          </a:xfrm>
        </p:grpSpPr>
        <p:sp>
          <p:nvSpPr>
            <p:cNvPr id="22" name="Google Shape;1041;p26">
              <a:extLst>
                <a:ext uri="{FF2B5EF4-FFF2-40B4-BE49-F238E27FC236}">
                  <a16:creationId xmlns:a16="http://schemas.microsoft.com/office/drawing/2014/main" id="{53BAC353-B4EF-7F4F-B31F-64B5D72DB71C}"/>
                </a:ext>
              </a:extLst>
            </p:cNvPr>
            <p:cNvSpPr/>
            <p:nvPr/>
          </p:nvSpPr>
          <p:spPr>
            <a:xfrm>
              <a:off x="7246313" y="3497955"/>
              <a:ext cx="1121400" cy="3747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ap="flat" cmpd="sng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 Medium"/>
                </a:rPr>
                <a:t>NÊN</a:t>
              </a:r>
              <a:endParaRPr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1042;p26">
              <a:extLst>
                <a:ext uri="{FF2B5EF4-FFF2-40B4-BE49-F238E27FC236}">
                  <a16:creationId xmlns:a16="http://schemas.microsoft.com/office/drawing/2014/main" id="{0E54C11A-7A22-3A43-BD14-6D397BA841EC}"/>
                </a:ext>
              </a:extLst>
            </p:cNvPr>
            <p:cNvSpPr/>
            <p:nvPr/>
          </p:nvSpPr>
          <p:spPr>
            <a:xfrm>
              <a:off x="7625513" y="2814178"/>
              <a:ext cx="363000" cy="363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ap="flat" cmpd="sng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 SemiBold"/>
                  <a:cs typeface="Times New Roman" panose="02020603050405020304" pitchFamily="18" charset="0"/>
                  <a:sym typeface="Fira Sans Extra Condensed SemiBold"/>
                </a:rPr>
                <a:t>5</a:t>
              </a:r>
              <a:endParaRPr sz="16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043;p26">
              <a:extLst>
                <a:ext uri="{FF2B5EF4-FFF2-40B4-BE49-F238E27FC236}">
                  <a16:creationId xmlns:a16="http://schemas.microsoft.com/office/drawing/2014/main" id="{54E4B76E-0A7C-1243-BBEC-CCA71D2A599E}"/>
                </a:ext>
              </a:extLst>
            </p:cNvPr>
            <p:cNvSpPr txBox="1"/>
            <p:nvPr/>
          </p:nvSpPr>
          <p:spPr>
            <a:xfrm>
              <a:off x="6654538" y="1628725"/>
              <a:ext cx="2304950" cy="7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nl-NL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 xử với mọi người chân thành, cởi mở.</a:t>
              </a:r>
              <a:endParaRPr sz="240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25" name="Google Shape;1044;p26">
            <a:extLst>
              <a:ext uri="{FF2B5EF4-FFF2-40B4-BE49-F238E27FC236}">
                <a16:creationId xmlns:a16="http://schemas.microsoft.com/office/drawing/2014/main" id="{5F32D419-A21D-DE48-83CD-3893735BBACE}"/>
              </a:ext>
            </a:extLst>
          </p:cNvPr>
          <p:cNvGrpSpPr/>
          <p:nvPr/>
        </p:nvGrpSpPr>
        <p:grpSpPr>
          <a:xfrm>
            <a:off x="3667811" y="3330339"/>
            <a:ext cx="1585514" cy="1980727"/>
            <a:chOff x="2182914" y="2118701"/>
            <a:chExt cx="1585514" cy="1980727"/>
          </a:xfrm>
        </p:grpSpPr>
        <p:sp>
          <p:nvSpPr>
            <p:cNvPr id="26" name="Google Shape;1045;p26">
              <a:extLst>
                <a:ext uri="{FF2B5EF4-FFF2-40B4-BE49-F238E27FC236}">
                  <a16:creationId xmlns:a16="http://schemas.microsoft.com/office/drawing/2014/main" id="{D5EA961E-58BD-7446-A5A5-4E5309984334}"/>
                </a:ext>
              </a:extLst>
            </p:cNvPr>
            <p:cNvSpPr/>
            <p:nvPr/>
          </p:nvSpPr>
          <p:spPr>
            <a:xfrm>
              <a:off x="2772994" y="2814182"/>
              <a:ext cx="363000" cy="363000"/>
            </a:xfrm>
            <a:prstGeom prst="ellipse">
              <a:avLst/>
            </a:prstGeom>
            <a:solidFill>
              <a:srgbClr val="699034"/>
            </a:solidFill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Times New Roman" panose="02020603050405020304" pitchFamily="18" charset="0"/>
                  <a:ea typeface="Fira Sans Extra Condensed SemiBold"/>
                  <a:cs typeface="Times New Roman" panose="02020603050405020304" pitchFamily="18" charset="0"/>
                  <a:sym typeface="Fira Sans Extra Condensed SemiBold"/>
                </a:rPr>
                <a:t>2</a:t>
              </a: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046;p26">
              <a:extLst>
                <a:ext uri="{FF2B5EF4-FFF2-40B4-BE49-F238E27FC236}">
                  <a16:creationId xmlns:a16="http://schemas.microsoft.com/office/drawing/2014/main" id="{4AE3B233-1F8C-1F40-957D-8EC91B998B34}"/>
                </a:ext>
              </a:extLst>
            </p:cNvPr>
            <p:cNvSpPr/>
            <p:nvPr/>
          </p:nvSpPr>
          <p:spPr>
            <a:xfrm>
              <a:off x="2393794" y="2118701"/>
              <a:ext cx="1121400" cy="374700"/>
            </a:xfrm>
            <a:prstGeom prst="rect">
              <a:avLst/>
            </a:prstGeom>
            <a:solidFill>
              <a:srgbClr val="699034"/>
            </a:solidFill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 Medium"/>
                </a:rPr>
                <a:t>NÊN</a:t>
              </a: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048;p26">
              <a:extLst>
                <a:ext uri="{FF2B5EF4-FFF2-40B4-BE49-F238E27FC236}">
                  <a16:creationId xmlns:a16="http://schemas.microsoft.com/office/drawing/2014/main" id="{5E9E69FE-AF5F-B449-8E28-2327F2D03F90}"/>
                </a:ext>
              </a:extLst>
            </p:cNvPr>
            <p:cNvSpPr txBox="1"/>
            <p:nvPr/>
          </p:nvSpPr>
          <p:spPr>
            <a:xfrm>
              <a:off x="2182914" y="3355428"/>
              <a:ext cx="1585514" cy="7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nl-NL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Ngoan ngoãn, lễ phép</a:t>
              </a:r>
              <a:endParaRPr sz="240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30" name="Google Shape;1049;p26">
            <a:extLst>
              <a:ext uri="{FF2B5EF4-FFF2-40B4-BE49-F238E27FC236}">
                <a16:creationId xmlns:a16="http://schemas.microsoft.com/office/drawing/2014/main" id="{169D8588-7E1F-E14B-9ABF-25C1A7E7D1A3}"/>
              </a:ext>
            </a:extLst>
          </p:cNvPr>
          <p:cNvGrpSpPr/>
          <p:nvPr/>
        </p:nvGrpSpPr>
        <p:grpSpPr>
          <a:xfrm>
            <a:off x="7514742" y="3330339"/>
            <a:ext cx="1858000" cy="2033753"/>
            <a:chOff x="5236270" y="2118701"/>
            <a:chExt cx="1858000" cy="2033753"/>
          </a:xfrm>
        </p:grpSpPr>
        <p:sp>
          <p:nvSpPr>
            <p:cNvPr id="31" name="Google Shape;1050;p26">
              <a:extLst>
                <a:ext uri="{FF2B5EF4-FFF2-40B4-BE49-F238E27FC236}">
                  <a16:creationId xmlns:a16="http://schemas.microsoft.com/office/drawing/2014/main" id="{D8F53C86-9F92-7E42-BFF3-F6708FB94A63}"/>
                </a:ext>
              </a:extLst>
            </p:cNvPr>
            <p:cNvSpPr/>
            <p:nvPr/>
          </p:nvSpPr>
          <p:spPr>
            <a:xfrm>
              <a:off x="6008006" y="2814169"/>
              <a:ext cx="363000" cy="363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 SemiBold"/>
                  <a:cs typeface="Times New Roman" panose="02020603050405020304" pitchFamily="18" charset="0"/>
                  <a:sym typeface="Fira Sans Extra Condensed SemiBold"/>
                </a:rPr>
                <a:t>4</a:t>
              </a:r>
              <a:endParaRPr sz="16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051;p26">
              <a:extLst>
                <a:ext uri="{FF2B5EF4-FFF2-40B4-BE49-F238E27FC236}">
                  <a16:creationId xmlns:a16="http://schemas.microsoft.com/office/drawing/2014/main" id="{7836E6A6-5A86-C240-9717-0FF6B5B9F422}"/>
                </a:ext>
              </a:extLst>
            </p:cNvPr>
            <p:cNvSpPr/>
            <p:nvPr/>
          </p:nvSpPr>
          <p:spPr>
            <a:xfrm>
              <a:off x="5628806" y="2118701"/>
              <a:ext cx="1121400" cy="3747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 Medium"/>
                </a:rPr>
                <a:t>NÊN</a:t>
              </a:r>
              <a:endParaRPr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053;p26">
              <a:extLst>
                <a:ext uri="{FF2B5EF4-FFF2-40B4-BE49-F238E27FC236}">
                  <a16:creationId xmlns:a16="http://schemas.microsoft.com/office/drawing/2014/main" id="{C78AFF13-E01F-F744-AF4A-A1F73D26773B}"/>
                </a:ext>
              </a:extLst>
            </p:cNvPr>
            <p:cNvSpPr txBox="1"/>
            <p:nvPr/>
          </p:nvSpPr>
          <p:spPr>
            <a:xfrm>
              <a:off x="5236270" y="3408454"/>
              <a:ext cx="1858000" cy="7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nl-NL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đua đòi, ăn chơi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8DFA247-E87B-4A3A-8FC0-F2FD6889C8C3}"/>
              </a:ext>
            </a:extLst>
          </p:cNvPr>
          <p:cNvSpPr/>
          <p:nvPr/>
        </p:nvSpPr>
        <p:spPr>
          <a:xfrm>
            <a:off x="3972560" y="6332154"/>
            <a:ext cx="4439909" cy="525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GVTH: PHẠM PHƯƠNG TRANG</a:t>
            </a:r>
          </a:p>
        </p:txBody>
      </p:sp>
    </p:spTree>
    <p:extLst>
      <p:ext uri="{BB962C8B-B14F-4D97-AF65-F5344CB8AC3E}">
        <p14:creationId xmlns:p14="http://schemas.microsoft.com/office/powerpoint/2010/main" val="2921249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297680" y="1018903"/>
            <a:ext cx="6471920" cy="3620619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thân em đã sống giản dị chưa? Và nêu tấm gương sống giản dị ở lớp, ở trường và ngoài xã hội mà em biết ?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5" descr="图片包含 餐桌, 室内, 鲜花, 就坐&#10;&#10;已生成高可信度的说明">
            <a:extLst>
              <a:ext uri="{FF2B5EF4-FFF2-40B4-BE49-F238E27FC236}">
                <a16:creationId xmlns:a16="http://schemas.microsoft.com/office/drawing/2014/main" id="{966E87FF-30AB-1E47-8F64-E38A3D942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" b="18313"/>
          <a:stretch/>
        </p:blipFill>
        <p:spPr>
          <a:xfrm>
            <a:off x="857884" y="3219994"/>
            <a:ext cx="4727643" cy="3429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D52F7B-1060-4BAF-87A3-7D4B21A9A39E}"/>
              </a:ext>
            </a:extLst>
          </p:cNvPr>
          <p:cNvSpPr/>
          <p:nvPr/>
        </p:nvSpPr>
        <p:spPr>
          <a:xfrm>
            <a:off x="3972560" y="6332154"/>
            <a:ext cx="4439909" cy="525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GVTH: PHẠM PHƯƠNG TRANG</a:t>
            </a:r>
          </a:p>
        </p:txBody>
      </p:sp>
    </p:spTree>
    <p:extLst>
      <p:ext uri="{BB962C8B-B14F-4D97-AF65-F5344CB8AC3E}">
        <p14:creationId xmlns:p14="http://schemas.microsoft.com/office/powerpoint/2010/main" val="287221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餐桌&#10;&#10;已生成极高可信度的说明">
            <a:extLst>
              <a:ext uri="{FF2B5EF4-FFF2-40B4-BE49-F238E27FC236}">
                <a16:creationId xmlns:a16="http://schemas.microsoft.com/office/drawing/2014/main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568029C8-AC7B-4D77-ABF9-521A9BB7ED69}"/>
              </a:ext>
            </a:extLst>
          </p:cNvPr>
          <p:cNvSpPr txBox="1"/>
          <p:nvPr/>
        </p:nvSpPr>
        <p:spPr>
          <a:xfrm>
            <a:off x="2558075" y="3237296"/>
            <a:ext cx="3883366" cy="64633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3600" b="1" dirty="0">
                <a:latin typeface="+mj-lt"/>
                <a:ea typeface="康熙字典體" pitchFamily="2" charset="-120"/>
                <a:cs typeface="Calibri" panose="020F0502020204030204" pitchFamily="34" charset="0"/>
              </a:rPr>
              <a:t>LUYỆN TẬP</a:t>
            </a:r>
            <a:endParaRPr lang="zh-CN" altLang="en-US" sz="3600" b="1" dirty="0">
              <a:latin typeface="+mj-lt"/>
              <a:ea typeface="康熙字典體" pitchFamily="2" charset="-120"/>
              <a:cs typeface="Calibri" panose="020F0502020204030204" pitchFamily="34" charset="0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8B495BE-B3DD-486B-93DE-C96AE3FB2B8A}"/>
              </a:ext>
            </a:extLst>
          </p:cNvPr>
          <p:cNvCxnSpPr/>
          <p:nvPr/>
        </p:nvCxnSpPr>
        <p:spPr>
          <a:xfrm>
            <a:off x="2469856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6B58439-6F85-4176-BDAF-AEBF9ECCBBB8}"/>
              </a:ext>
            </a:extLst>
          </p:cNvPr>
          <p:cNvCxnSpPr/>
          <p:nvPr/>
        </p:nvCxnSpPr>
        <p:spPr>
          <a:xfrm>
            <a:off x="6441441" y="3389971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1EE12BA-9BC4-4B38-93F5-4DDFF7E0763B}"/>
              </a:ext>
            </a:extLst>
          </p:cNvPr>
          <p:cNvSpPr/>
          <p:nvPr/>
        </p:nvSpPr>
        <p:spPr>
          <a:xfrm>
            <a:off x="3972560" y="6332154"/>
            <a:ext cx="4439909" cy="525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GVTH: PHẠM PHƯƠNG TRANG</a:t>
            </a:r>
          </a:p>
        </p:txBody>
      </p:sp>
    </p:spTree>
    <p:extLst>
      <p:ext uri="{BB962C8B-B14F-4D97-AF65-F5344CB8AC3E}">
        <p14:creationId xmlns:p14="http://schemas.microsoft.com/office/powerpoint/2010/main" val="2507048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297680" y="1018903"/>
            <a:ext cx="5984629" cy="3620619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sưu tầm một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图片 5" descr="图片包含 餐桌, 室内, 鲜花, 就坐&#10;&#10;已生成高可信度的说明">
            <a:extLst>
              <a:ext uri="{FF2B5EF4-FFF2-40B4-BE49-F238E27FC236}">
                <a16:creationId xmlns:a16="http://schemas.microsoft.com/office/drawing/2014/main" id="{966E87FF-30AB-1E47-8F64-E38A3D942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" b="18313"/>
          <a:stretch/>
        </p:blipFill>
        <p:spPr>
          <a:xfrm>
            <a:off x="857884" y="3219994"/>
            <a:ext cx="4727643" cy="3429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5F4033-610A-4707-83A4-9D612D921FA3}"/>
              </a:ext>
            </a:extLst>
          </p:cNvPr>
          <p:cNvSpPr/>
          <p:nvPr/>
        </p:nvSpPr>
        <p:spPr>
          <a:xfrm>
            <a:off x="3972560" y="6332154"/>
            <a:ext cx="4439909" cy="525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GVTH: PHẠM PHƯƠNG TRANG</a:t>
            </a:r>
          </a:p>
        </p:txBody>
      </p:sp>
    </p:spTree>
    <p:extLst>
      <p:ext uri="{BB962C8B-B14F-4D97-AF65-F5344CB8AC3E}">
        <p14:creationId xmlns:p14="http://schemas.microsoft.com/office/powerpoint/2010/main" val="138267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猫, 就坐, 室内, 餐桌&#10;&#10;已生成高可信度的说明">
            <a:extLst>
              <a:ext uri="{FF2B5EF4-FFF2-40B4-BE49-F238E27FC236}">
                <a16:creationId xmlns:a16="http://schemas.microsoft.com/office/drawing/2014/main" id="{28AB70E2-B641-41C9-A1A0-75C00FC7D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9" y="19206"/>
            <a:ext cx="5106333" cy="72169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C82E7A-F4EE-E64D-BA79-4E827AE171FE}"/>
              </a:ext>
            </a:extLst>
          </p:cNvPr>
          <p:cNvSpPr/>
          <p:nvPr/>
        </p:nvSpPr>
        <p:spPr>
          <a:xfrm>
            <a:off x="5389122" y="2965268"/>
            <a:ext cx="5660571" cy="1933303"/>
          </a:xfrm>
          <a:custGeom>
            <a:avLst/>
            <a:gdLst>
              <a:gd name="connsiteX0" fmla="*/ 0 w 5660571"/>
              <a:gd name="connsiteY0" fmla="*/ 0 h 1933303"/>
              <a:gd name="connsiteX1" fmla="*/ 509451 w 5660571"/>
              <a:gd name="connsiteY1" fmla="*/ 0 h 1933303"/>
              <a:gd name="connsiteX2" fmla="*/ 905691 w 5660571"/>
              <a:gd name="connsiteY2" fmla="*/ 0 h 1933303"/>
              <a:gd name="connsiteX3" fmla="*/ 1584960 w 5660571"/>
              <a:gd name="connsiteY3" fmla="*/ 0 h 1933303"/>
              <a:gd name="connsiteX4" fmla="*/ 2094411 w 5660571"/>
              <a:gd name="connsiteY4" fmla="*/ 0 h 1933303"/>
              <a:gd name="connsiteX5" fmla="*/ 2603863 w 5660571"/>
              <a:gd name="connsiteY5" fmla="*/ 0 h 1933303"/>
              <a:gd name="connsiteX6" fmla="*/ 3283131 w 5660571"/>
              <a:gd name="connsiteY6" fmla="*/ 0 h 1933303"/>
              <a:gd name="connsiteX7" fmla="*/ 3735977 w 5660571"/>
              <a:gd name="connsiteY7" fmla="*/ 0 h 1933303"/>
              <a:gd name="connsiteX8" fmla="*/ 4415245 w 5660571"/>
              <a:gd name="connsiteY8" fmla="*/ 0 h 1933303"/>
              <a:gd name="connsiteX9" fmla="*/ 5094514 w 5660571"/>
              <a:gd name="connsiteY9" fmla="*/ 0 h 1933303"/>
              <a:gd name="connsiteX10" fmla="*/ 5660571 w 5660571"/>
              <a:gd name="connsiteY10" fmla="*/ 0 h 1933303"/>
              <a:gd name="connsiteX11" fmla="*/ 5660571 w 5660571"/>
              <a:gd name="connsiteY11" fmla="*/ 521992 h 1933303"/>
              <a:gd name="connsiteX12" fmla="*/ 5660571 w 5660571"/>
              <a:gd name="connsiteY12" fmla="*/ 1024651 h 1933303"/>
              <a:gd name="connsiteX13" fmla="*/ 5660571 w 5660571"/>
              <a:gd name="connsiteY13" fmla="*/ 1449977 h 1933303"/>
              <a:gd name="connsiteX14" fmla="*/ 5660571 w 5660571"/>
              <a:gd name="connsiteY14" fmla="*/ 1933303 h 1933303"/>
              <a:gd name="connsiteX15" fmla="*/ 5094514 w 5660571"/>
              <a:gd name="connsiteY15" fmla="*/ 1933303 h 1933303"/>
              <a:gd name="connsiteX16" fmla="*/ 4528457 w 5660571"/>
              <a:gd name="connsiteY16" fmla="*/ 1933303 h 1933303"/>
              <a:gd name="connsiteX17" fmla="*/ 3849188 w 5660571"/>
              <a:gd name="connsiteY17" fmla="*/ 1933303 h 1933303"/>
              <a:gd name="connsiteX18" fmla="*/ 3283131 w 5660571"/>
              <a:gd name="connsiteY18" fmla="*/ 1933303 h 1933303"/>
              <a:gd name="connsiteX19" fmla="*/ 2886891 w 5660571"/>
              <a:gd name="connsiteY19" fmla="*/ 1933303 h 1933303"/>
              <a:gd name="connsiteX20" fmla="*/ 2434046 w 5660571"/>
              <a:gd name="connsiteY20" fmla="*/ 1933303 h 1933303"/>
              <a:gd name="connsiteX21" fmla="*/ 1754777 w 5660571"/>
              <a:gd name="connsiteY21" fmla="*/ 1933303 h 1933303"/>
              <a:gd name="connsiteX22" fmla="*/ 1188720 w 5660571"/>
              <a:gd name="connsiteY22" fmla="*/ 1933303 h 1933303"/>
              <a:gd name="connsiteX23" fmla="*/ 735874 w 5660571"/>
              <a:gd name="connsiteY23" fmla="*/ 1933303 h 1933303"/>
              <a:gd name="connsiteX24" fmla="*/ 0 w 5660571"/>
              <a:gd name="connsiteY24" fmla="*/ 1933303 h 1933303"/>
              <a:gd name="connsiteX25" fmla="*/ 0 w 5660571"/>
              <a:gd name="connsiteY25" fmla="*/ 1507976 h 1933303"/>
              <a:gd name="connsiteX26" fmla="*/ 0 w 5660571"/>
              <a:gd name="connsiteY26" fmla="*/ 1082650 h 1933303"/>
              <a:gd name="connsiteX27" fmla="*/ 0 w 5660571"/>
              <a:gd name="connsiteY27" fmla="*/ 579991 h 1933303"/>
              <a:gd name="connsiteX28" fmla="*/ 0 w 5660571"/>
              <a:gd name="connsiteY28" fmla="*/ 0 h 193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60571" h="1933303" extrusionOk="0">
                <a:moveTo>
                  <a:pt x="0" y="0"/>
                </a:moveTo>
                <a:cubicBezTo>
                  <a:pt x="247818" y="-26310"/>
                  <a:pt x="369993" y="19790"/>
                  <a:pt x="509451" y="0"/>
                </a:cubicBezTo>
                <a:cubicBezTo>
                  <a:pt x="648909" y="-19790"/>
                  <a:pt x="796716" y="25039"/>
                  <a:pt x="905691" y="0"/>
                </a:cubicBezTo>
                <a:cubicBezTo>
                  <a:pt x="1014666" y="-25039"/>
                  <a:pt x="1356377" y="55471"/>
                  <a:pt x="1584960" y="0"/>
                </a:cubicBezTo>
                <a:cubicBezTo>
                  <a:pt x="1813543" y="-55471"/>
                  <a:pt x="1931321" y="52476"/>
                  <a:pt x="2094411" y="0"/>
                </a:cubicBezTo>
                <a:cubicBezTo>
                  <a:pt x="2257501" y="-52476"/>
                  <a:pt x="2472496" y="47689"/>
                  <a:pt x="2603863" y="0"/>
                </a:cubicBezTo>
                <a:cubicBezTo>
                  <a:pt x="2735230" y="-47689"/>
                  <a:pt x="2947179" y="45965"/>
                  <a:pt x="3283131" y="0"/>
                </a:cubicBezTo>
                <a:cubicBezTo>
                  <a:pt x="3619083" y="-45965"/>
                  <a:pt x="3522465" y="41296"/>
                  <a:pt x="3735977" y="0"/>
                </a:cubicBezTo>
                <a:cubicBezTo>
                  <a:pt x="3949489" y="-41296"/>
                  <a:pt x="4259469" y="27174"/>
                  <a:pt x="4415245" y="0"/>
                </a:cubicBezTo>
                <a:cubicBezTo>
                  <a:pt x="4571021" y="-27174"/>
                  <a:pt x="4889551" y="44185"/>
                  <a:pt x="5094514" y="0"/>
                </a:cubicBezTo>
                <a:cubicBezTo>
                  <a:pt x="5299477" y="-44185"/>
                  <a:pt x="5530687" y="14756"/>
                  <a:pt x="5660571" y="0"/>
                </a:cubicBezTo>
                <a:cubicBezTo>
                  <a:pt x="5666982" y="255161"/>
                  <a:pt x="5653652" y="291688"/>
                  <a:pt x="5660571" y="521992"/>
                </a:cubicBezTo>
                <a:cubicBezTo>
                  <a:pt x="5667490" y="752296"/>
                  <a:pt x="5611408" y="806099"/>
                  <a:pt x="5660571" y="1024651"/>
                </a:cubicBezTo>
                <a:cubicBezTo>
                  <a:pt x="5709734" y="1243203"/>
                  <a:pt x="5655464" y="1297180"/>
                  <a:pt x="5660571" y="1449977"/>
                </a:cubicBezTo>
                <a:cubicBezTo>
                  <a:pt x="5665678" y="1602774"/>
                  <a:pt x="5652464" y="1714488"/>
                  <a:pt x="5660571" y="1933303"/>
                </a:cubicBezTo>
                <a:cubicBezTo>
                  <a:pt x="5522232" y="1955919"/>
                  <a:pt x="5357130" y="1927112"/>
                  <a:pt x="5094514" y="1933303"/>
                </a:cubicBezTo>
                <a:cubicBezTo>
                  <a:pt x="4831898" y="1939494"/>
                  <a:pt x="4732813" y="1871432"/>
                  <a:pt x="4528457" y="1933303"/>
                </a:cubicBezTo>
                <a:cubicBezTo>
                  <a:pt x="4324101" y="1995174"/>
                  <a:pt x="4076287" y="1908852"/>
                  <a:pt x="3849188" y="1933303"/>
                </a:cubicBezTo>
                <a:cubicBezTo>
                  <a:pt x="3622089" y="1957754"/>
                  <a:pt x="3508114" y="1869979"/>
                  <a:pt x="3283131" y="1933303"/>
                </a:cubicBezTo>
                <a:cubicBezTo>
                  <a:pt x="3058148" y="1996627"/>
                  <a:pt x="3074250" y="1920065"/>
                  <a:pt x="2886891" y="1933303"/>
                </a:cubicBezTo>
                <a:cubicBezTo>
                  <a:pt x="2699532" y="1946541"/>
                  <a:pt x="2564476" y="1922207"/>
                  <a:pt x="2434046" y="1933303"/>
                </a:cubicBezTo>
                <a:cubicBezTo>
                  <a:pt x="2303616" y="1944399"/>
                  <a:pt x="1934011" y="1921412"/>
                  <a:pt x="1754777" y="1933303"/>
                </a:cubicBezTo>
                <a:cubicBezTo>
                  <a:pt x="1575543" y="1945194"/>
                  <a:pt x="1430581" y="1912541"/>
                  <a:pt x="1188720" y="1933303"/>
                </a:cubicBezTo>
                <a:cubicBezTo>
                  <a:pt x="946859" y="1954065"/>
                  <a:pt x="900941" y="1910376"/>
                  <a:pt x="735874" y="1933303"/>
                </a:cubicBezTo>
                <a:cubicBezTo>
                  <a:pt x="570807" y="1956230"/>
                  <a:pt x="237071" y="1878605"/>
                  <a:pt x="0" y="1933303"/>
                </a:cubicBezTo>
                <a:cubicBezTo>
                  <a:pt x="-17593" y="1773174"/>
                  <a:pt x="41112" y="1677567"/>
                  <a:pt x="0" y="1507976"/>
                </a:cubicBezTo>
                <a:cubicBezTo>
                  <a:pt x="-41112" y="1338385"/>
                  <a:pt x="10401" y="1270170"/>
                  <a:pt x="0" y="1082650"/>
                </a:cubicBezTo>
                <a:cubicBezTo>
                  <a:pt x="-10401" y="895130"/>
                  <a:pt x="56602" y="718590"/>
                  <a:pt x="0" y="579991"/>
                </a:cubicBezTo>
                <a:cubicBezTo>
                  <a:pt x="-56602" y="441392"/>
                  <a:pt x="25125" y="261141"/>
                  <a:pt x="0" y="0"/>
                </a:cubicBezTo>
                <a:close/>
              </a:path>
            </a:pathLst>
          </a:custGeom>
          <a:noFill/>
          <a:ln>
            <a:solidFill>
              <a:srgbClr val="69903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6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252984-927C-4580-92B8-6081593A4EA5}"/>
              </a:ext>
            </a:extLst>
          </p:cNvPr>
          <p:cNvSpPr/>
          <p:nvPr/>
        </p:nvSpPr>
        <p:spPr>
          <a:xfrm>
            <a:off x="3972560" y="6332154"/>
            <a:ext cx="4439909" cy="525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GVTH: PHẠM PHƯƠNG TRANG</a:t>
            </a:r>
          </a:p>
        </p:txBody>
      </p:sp>
    </p:spTree>
    <p:extLst>
      <p:ext uri="{BB962C8B-B14F-4D97-AF65-F5344CB8AC3E}">
        <p14:creationId xmlns:p14="http://schemas.microsoft.com/office/powerpoint/2010/main" val="360622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76730" y="-2680725"/>
            <a:ext cx="6858001" cy="1217253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3456791" y="145692"/>
            <a:ext cx="4620617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vi-VN" altLang="zh-CN" sz="3200" dirty="0">
                <a:latin typeface="+mj-lt"/>
                <a:ea typeface="康熙字典體" pitchFamily="2" charset="-120"/>
                <a:cs typeface="Calibri" panose="020F0502020204030204" pitchFamily="34" charset="0"/>
              </a:rPr>
              <a:t>THẢO LUẬN NHÓM</a:t>
            </a:r>
            <a:endParaRPr lang="zh-CN" altLang="en-US" sz="3200" dirty="0">
              <a:latin typeface="+mj-lt"/>
              <a:ea typeface="康熙字典體" pitchFamily="2" charset="-120"/>
              <a:cs typeface="Calibri" panose="020F0502020204030204" pitchFamily="34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E3D8B19-D8A6-4297-BFDE-72A6D5692D0E}"/>
              </a:ext>
            </a:extLst>
          </p:cNvPr>
          <p:cNvGrpSpPr/>
          <p:nvPr/>
        </p:nvGrpSpPr>
        <p:grpSpPr>
          <a:xfrm>
            <a:off x="1366489" y="874966"/>
            <a:ext cx="1257982" cy="1257982"/>
            <a:chOff x="1164764" y="1333644"/>
            <a:chExt cx="1257982" cy="1257982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B7970DF-63B6-46B2-819C-41CAEE8A9775}"/>
                </a:ext>
              </a:extLst>
            </p:cNvPr>
            <p:cNvSpPr/>
            <p:nvPr/>
          </p:nvSpPr>
          <p:spPr>
            <a:xfrm>
              <a:off x="1164764" y="1333644"/>
              <a:ext cx="1257982" cy="1257982"/>
            </a:xfrm>
            <a:prstGeom prst="ellipse">
              <a:avLst/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E4967638-BFB3-4777-A09B-14DCA1022114}"/>
                </a:ext>
              </a:extLst>
            </p:cNvPr>
            <p:cNvGrpSpPr/>
            <p:nvPr/>
          </p:nvGrpSpPr>
          <p:grpSpPr>
            <a:xfrm>
              <a:off x="1541900" y="1658362"/>
              <a:ext cx="478310" cy="608545"/>
              <a:chOff x="1336300" y="3696091"/>
              <a:chExt cx="478310" cy="608545"/>
            </a:xfrm>
          </p:grpSpPr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C98368FF-C048-428A-981F-AF5FDD0F3E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9084" y="3696091"/>
                <a:ext cx="395526" cy="533682"/>
              </a:xfrm>
              <a:custGeom>
                <a:avLst/>
                <a:gdLst>
                  <a:gd name="T0" fmla="*/ 2147483647 w 364"/>
                  <a:gd name="T1" fmla="*/ 0 h 492"/>
                  <a:gd name="T2" fmla="*/ 0 w 364"/>
                  <a:gd name="T3" fmla="*/ 2147483647 h 492"/>
                  <a:gd name="T4" fmla="*/ 2147483647 w 364"/>
                  <a:gd name="T5" fmla="*/ 2147483647 h 492"/>
                  <a:gd name="T6" fmla="*/ 2147483647 w 364"/>
                  <a:gd name="T7" fmla="*/ 2147483647 h 492"/>
                  <a:gd name="T8" fmla="*/ 2147483647 w 364"/>
                  <a:gd name="T9" fmla="*/ 0 h 492"/>
                  <a:gd name="T10" fmla="*/ 2147483647 w 364"/>
                  <a:gd name="T11" fmla="*/ 2147483647 h 492"/>
                  <a:gd name="T12" fmla="*/ 2147483647 w 364"/>
                  <a:gd name="T13" fmla="*/ 2147483647 h 492"/>
                  <a:gd name="T14" fmla="*/ 2147483647 w 364"/>
                  <a:gd name="T15" fmla="*/ 2147483647 h 492"/>
                  <a:gd name="T16" fmla="*/ 2147483647 w 364"/>
                  <a:gd name="T17" fmla="*/ 2147483647 h 492"/>
                  <a:gd name="T18" fmla="*/ 2147483647 w 364"/>
                  <a:gd name="T19" fmla="*/ 2147483647 h 492"/>
                  <a:gd name="T20" fmla="*/ 2147483647 w 364"/>
                  <a:gd name="T21" fmla="*/ 2147483647 h 492"/>
                  <a:gd name="T22" fmla="*/ 2147483647 w 364"/>
                  <a:gd name="T23" fmla="*/ 2147483647 h 492"/>
                  <a:gd name="T24" fmla="*/ 2147483647 w 364"/>
                  <a:gd name="T25" fmla="*/ 2147483647 h 492"/>
                  <a:gd name="T26" fmla="*/ 2147483647 w 364"/>
                  <a:gd name="T27" fmla="*/ 2147483647 h 492"/>
                  <a:gd name="T28" fmla="*/ 2147483647 w 364"/>
                  <a:gd name="T29" fmla="*/ 2147483647 h 492"/>
                  <a:gd name="T30" fmla="*/ 2147483647 w 364"/>
                  <a:gd name="T31" fmla="*/ 2147483647 h 492"/>
                  <a:gd name="T32" fmla="*/ 2147483647 w 364"/>
                  <a:gd name="T33" fmla="*/ 2147483647 h 492"/>
                  <a:gd name="T34" fmla="*/ 2147483647 w 364"/>
                  <a:gd name="T35" fmla="*/ 2147483647 h 492"/>
                  <a:gd name="T36" fmla="*/ 2147483647 w 364"/>
                  <a:gd name="T37" fmla="*/ 2147483647 h 4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64" h="492">
                    <a:moveTo>
                      <a:pt x="182" y="0"/>
                    </a:moveTo>
                    <a:cubicBezTo>
                      <a:pt x="81" y="0"/>
                      <a:pt x="0" y="110"/>
                      <a:pt x="0" y="246"/>
                    </a:cubicBezTo>
                    <a:cubicBezTo>
                      <a:pt x="0" y="382"/>
                      <a:pt x="81" y="492"/>
                      <a:pt x="182" y="492"/>
                    </a:cubicBezTo>
                    <a:cubicBezTo>
                      <a:pt x="283" y="492"/>
                      <a:pt x="364" y="382"/>
                      <a:pt x="364" y="246"/>
                    </a:cubicBezTo>
                    <a:cubicBezTo>
                      <a:pt x="364" y="110"/>
                      <a:pt x="283" y="0"/>
                      <a:pt x="182" y="0"/>
                    </a:cubicBezTo>
                    <a:close/>
                    <a:moveTo>
                      <a:pt x="327" y="231"/>
                    </a:moveTo>
                    <a:cubicBezTo>
                      <a:pt x="193" y="227"/>
                      <a:pt x="193" y="227"/>
                      <a:pt x="193" y="227"/>
                    </a:cubicBezTo>
                    <a:cubicBezTo>
                      <a:pt x="193" y="172"/>
                      <a:pt x="193" y="172"/>
                      <a:pt x="193" y="172"/>
                    </a:cubicBezTo>
                    <a:cubicBezTo>
                      <a:pt x="205" y="164"/>
                      <a:pt x="215" y="141"/>
                      <a:pt x="215" y="115"/>
                    </a:cubicBezTo>
                    <a:cubicBezTo>
                      <a:pt x="215" y="89"/>
                      <a:pt x="205" y="66"/>
                      <a:pt x="193" y="58"/>
                    </a:cubicBezTo>
                    <a:cubicBezTo>
                      <a:pt x="193" y="41"/>
                      <a:pt x="193" y="41"/>
                      <a:pt x="193" y="41"/>
                    </a:cubicBezTo>
                    <a:cubicBezTo>
                      <a:pt x="267" y="48"/>
                      <a:pt x="323" y="121"/>
                      <a:pt x="327" y="231"/>
                    </a:cubicBezTo>
                    <a:close/>
                    <a:moveTo>
                      <a:pt x="177" y="41"/>
                    </a:moveTo>
                    <a:cubicBezTo>
                      <a:pt x="177" y="56"/>
                      <a:pt x="177" y="56"/>
                      <a:pt x="177" y="56"/>
                    </a:cubicBezTo>
                    <a:cubicBezTo>
                      <a:pt x="162" y="61"/>
                      <a:pt x="152" y="86"/>
                      <a:pt x="152" y="115"/>
                    </a:cubicBezTo>
                    <a:cubicBezTo>
                      <a:pt x="152" y="144"/>
                      <a:pt x="162" y="169"/>
                      <a:pt x="177" y="174"/>
                    </a:cubicBezTo>
                    <a:cubicBezTo>
                      <a:pt x="177" y="227"/>
                      <a:pt x="177" y="227"/>
                      <a:pt x="177" y="227"/>
                    </a:cubicBezTo>
                    <a:cubicBezTo>
                      <a:pt x="37" y="227"/>
                      <a:pt x="37" y="227"/>
                      <a:pt x="37" y="227"/>
                    </a:cubicBezTo>
                    <a:cubicBezTo>
                      <a:pt x="51" y="123"/>
                      <a:pt x="100" y="44"/>
                      <a:pt x="177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725F37A7-1392-4BF7-9AD8-34C7B7690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300" y="4107146"/>
                <a:ext cx="323779" cy="197490"/>
              </a:xfrm>
              <a:custGeom>
                <a:avLst/>
                <a:gdLst>
                  <a:gd name="T0" fmla="*/ 2147483647 w 298"/>
                  <a:gd name="T1" fmla="*/ 2147483647 h 182"/>
                  <a:gd name="T2" fmla="*/ 2147483647 w 298"/>
                  <a:gd name="T3" fmla="*/ 2147483647 h 182"/>
                  <a:gd name="T4" fmla="*/ 2147483647 w 298"/>
                  <a:gd name="T5" fmla="*/ 2147483647 h 182"/>
                  <a:gd name="T6" fmla="*/ 2147483647 w 298"/>
                  <a:gd name="T7" fmla="*/ 2147483647 h 182"/>
                  <a:gd name="T8" fmla="*/ 2147483647 w 298"/>
                  <a:gd name="T9" fmla="*/ 2147483647 h 182"/>
                  <a:gd name="T10" fmla="*/ 2147483647 w 298"/>
                  <a:gd name="T11" fmla="*/ 2147483647 h 182"/>
                  <a:gd name="T12" fmla="*/ 2147483647 w 298"/>
                  <a:gd name="T13" fmla="*/ 2147483647 h 182"/>
                  <a:gd name="T14" fmla="*/ 2147483647 w 298"/>
                  <a:gd name="T15" fmla="*/ 2147483647 h 182"/>
                  <a:gd name="T16" fmla="*/ 2147483647 w 298"/>
                  <a:gd name="T17" fmla="*/ 2147483647 h 182"/>
                  <a:gd name="T18" fmla="*/ 2147483647 w 298"/>
                  <a:gd name="T19" fmla="*/ 2147483647 h 182"/>
                  <a:gd name="T20" fmla="*/ 2147483647 w 298"/>
                  <a:gd name="T21" fmla="*/ 2147483647 h 182"/>
                  <a:gd name="T22" fmla="*/ 2147483647 w 298"/>
                  <a:gd name="T23" fmla="*/ 2147483647 h 182"/>
                  <a:gd name="T24" fmla="*/ 2147483647 w 298"/>
                  <a:gd name="T25" fmla="*/ 2147483647 h 182"/>
                  <a:gd name="T26" fmla="*/ 2147483647 w 298"/>
                  <a:gd name="T27" fmla="*/ 2147483647 h 18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98" h="182">
                    <a:moveTo>
                      <a:pt x="221" y="158"/>
                    </a:moveTo>
                    <a:cubicBezTo>
                      <a:pt x="222" y="158"/>
                      <a:pt x="223" y="157"/>
                      <a:pt x="223" y="157"/>
                    </a:cubicBezTo>
                    <a:cubicBezTo>
                      <a:pt x="255" y="142"/>
                      <a:pt x="275" y="121"/>
                      <a:pt x="284" y="94"/>
                    </a:cubicBezTo>
                    <a:cubicBezTo>
                      <a:pt x="298" y="51"/>
                      <a:pt x="277" y="10"/>
                      <a:pt x="276" y="8"/>
                    </a:cubicBezTo>
                    <a:cubicBezTo>
                      <a:pt x="273" y="2"/>
                      <a:pt x="266" y="0"/>
                      <a:pt x="261" y="3"/>
                    </a:cubicBezTo>
                    <a:cubicBezTo>
                      <a:pt x="256" y="6"/>
                      <a:pt x="253" y="13"/>
                      <a:pt x="256" y="18"/>
                    </a:cubicBezTo>
                    <a:cubicBezTo>
                      <a:pt x="257" y="19"/>
                      <a:pt x="274" y="54"/>
                      <a:pt x="263" y="87"/>
                    </a:cubicBezTo>
                    <a:cubicBezTo>
                      <a:pt x="256" y="108"/>
                      <a:pt x="239" y="125"/>
                      <a:pt x="214" y="137"/>
                    </a:cubicBezTo>
                    <a:cubicBezTo>
                      <a:pt x="172" y="157"/>
                      <a:pt x="150" y="141"/>
                      <a:pt x="122" y="121"/>
                    </a:cubicBezTo>
                    <a:cubicBezTo>
                      <a:pt x="94" y="101"/>
                      <a:pt x="62" y="78"/>
                      <a:pt x="9" y="97"/>
                    </a:cubicBezTo>
                    <a:cubicBezTo>
                      <a:pt x="3" y="99"/>
                      <a:pt x="0" y="105"/>
                      <a:pt x="2" y="111"/>
                    </a:cubicBezTo>
                    <a:cubicBezTo>
                      <a:pt x="4" y="117"/>
                      <a:pt x="11" y="120"/>
                      <a:pt x="17" y="118"/>
                    </a:cubicBezTo>
                    <a:cubicBezTo>
                      <a:pt x="59" y="103"/>
                      <a:pt x="82" y="120"/>
                      <a:pt x="109" y="139"/>
                    </a:cubicBezTo>
                    <a:cubicBezTo>
                      <a:pt x="137" y="159"/>
                      <a:pt x="169" y="182"/>
                      <a:pt x="221" y="1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B6B805B-B366-4CBB-BF1E-3F6628AA4D51}"/>
              </a:ext>
            </a:extLst>
          </p:cNvPr>
          <p:cNvGrpSpPr/>
          <p:nvPr/>
        </p:nvGrpSpPr>
        <p:grpSpPr>
          <a:xfrm>
            <a:off x="4209030" y="885426"/>
            <a:ext cx="1257982" cy="1257982"/>
            <a:chOff x="3014112" y="1333644"/>
            <a:chExt cx="1257982" cy="1257982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385C0180-DBA2-4549-80AD-49FC715DAB09}"/>
                </a:ext>
              </a:extLst>
            </p:cNvPr>
            <p:cNvSpPr/>
            <p:nvPr/>
          </p:nvSpPr>
          <p:spPr>
            <a:xfrm>
              <a:off x="3014112" y="1333644"/>
              <a:ext cx="1257982" cy="1257982"/>
            </a:xfrm>
            <a:prstGeom prst="ellipse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3967A47E-9A1C-4F39-92EC-0948CBF19404}"/>
                </a:ext>
              </a:extLst>
            </p:cNvPr>
            <p:cNvGrpSpPr/>
            <p:nvPr/>
          </p:nvGrpSpPr>
          <p:grpSpPr>
            <a:xfrm>
              <a:off x="3406565" y="1753233"/>
              <a:ext cx="473075" cy="415925"/>
              <a:chOff x="5869508" y="1625997"/>
              <a:chExt cx="473075" cy="415925"/>
            </a:xfrm>
          </p:grpSpPr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DB54B0A3-E44E-481A-8BAB-56488BD548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20320" y="1721247"/>
                <a:ext cx="322263" cy="320675"/>
              </a:xfrm>
              <a:custGeom>
                <a:avLst/>
                <a:gdLst>
                  <a:gd name="T0" fmla="*/ 6 w 51"/>
                  <a:gd name="T1" fmla="*/ 13 h 51"/>
                  <a:gd name="T2" fmla="*/ 7 w 51"/>
                  <a:gd name="T3" fmla="*/ 17 h 51"/>
                  <a:gd name="T4" fmla="*/ 4 w 51"/>
                  <a:gd name="T5" fmla="*/ 18 h 51"/>
                  <a:gd name="T6" fmla="*/ 1 w 51"/>
                  <a:gd name="T7" fmla="*/ 20 h 51"/>
                  <a:gd name="T8" fmla="*/ 2 w 51"/>
                  <a:gd name="T9" fmla="*/ 24 h 51"/>
                  <a:gd name="T10" fmla="*/ 5 w 51"/>
                  <a:gd name="T11" fmla="*/ 27 h 51"/>
                  <a:gd name="T12" fmla="*/ 3 w 51"/>
                  <a:gd name="T13" fmla="*/ 30 h 51"/>
                  <a:gd name="T14" fmla="*/ 1 w 51"/>
                  <a:gd name="T15" fmla="*/ 34 h 51"/>
                  <a:gd name="T16" fmla="*/ 5 w 51"/>
                  <a:gd name="T17" fmla="*/ 36 h 51"/>
                  <a:gd name="T18" fmla="*/ 8 w 51"/>
                  <a:gd name="T19" fmla="*/ 37 h 51"/>
                  <a:gd name="T20" fmla="*/ 8 w 51"/>
                  <a:gd name="T21" fmla="*/ 41 h 51"/>
                  <a:gd name="T22" fmla="*/ 8 w 51"/>
                  <a:gd name="T23" fmla="*/ 45 h 51"/>
                  <a:gd name="T24" fmla="*/ 13 w 51"/>
                  <a:gd name="T25" fmla="*/ 45 h 51"/>
                  <a:gd name="T26" fmla="*/ 17 w 51"/>
                  <a:gd name="T27" fmla="*/ 45 h 51"/>
                  <a:gd name="T28" fmla="*/ 18 w 51"/>
                  <a:gd name="T29" fmla="*/ 48 h 51"/>
                  <a:gd name="T30" fmla="*/ 20 w 51"/>
                  <a:gd name="T31" fmla="*/ 51 h 51"/>
                  <a:gd name="T32" fmla="*/ 24 w 51"/>
                  <a:gd name="T33" fmla="*/ 49 h 51"/>
                  <a:gd name="T34" fmla="*/ 28 w 51"/>
                  <a:gd name="T35" fmla="*/ 47 h 51"/>
                  <a:gd name="T36" fmla="*/ 30 w 51"/>
                  <a:gd name="T37" fmla="*/ 49 h 51"/>
                  <a:gd name="T38" fmla="*/ 34 w 51"/>
                  <a:gd name="T39" fmla="*/ 50 h 51"/>
                  <a:gd name="T40" fmla="*/ 36 w 51"/>
                  <a:gd name="T41" fmla="*/ 47 h 51"/>
                  <a:gd name="T42" fmla="*/ 38 w 51"/>
                  <a:gd name="T43" fmla="*/ 43 h 51"/>
                  <a:gd name="T44" fmla="*/ 41 w 51"/>
                  <a:gd name="T45" fmla="*/ 44 h 51"/>
                  <a:gd name="T46" fmla="*/ 45 w 51"/>
                  <a:gd name="T47" fmla="*/ 43 h 51"/>
                  <a:gd name="T48" fmla="*/ 45 w 51"/>
                  <a:gd name="T49" fmla="*/ 39 h 51"/>
                  <a:gd name="T50" fmla="*/ 45 w 51"/>
                  <a:gd name="T51" fmla="*/ 35 h 51"/>
                  <a:gd name="T52" fmla="*/ 48 w 51"/>
                  <a:gd name="T53" fmla="*/ 34 h 51"/>
                  <a:gd name="T54" fmla="*/ 51 w 51"/>
                  <a:gd name="T55" fmla="*/ 31 h 51"/>
                  <a:gd name="T56" fmla="*/ 49 w 51"/>
                  <a:gd name="T57" fmla="*/ 27 h 51"/>
                  <a:gd name="T58" fmla="*/ 47 w 51"/>
                  <a:gd name="T59" fmla="*/ 24 h 51"/>
                  <a:gd name="T60" fmla="*/ 49 w 51"/>
                  <a:gd name="T61" fmla="*/ 22 h 51"/>
                  <a:gd name="T62" fmla="*/ 50 w 51"/>
                  <a:gd name="T63" fmla="*/ 18 h 51"/>
                  <a:gd name="T64" fmla="*/ 47 w 51"/>
                  <a:gd name="T65" fmla="*/ 15 h 51"/>
                  <a:gd name="T66" fmla="*/ 43 w 51"/>
                  <a:gd name="T67" fmla="*/ 14 h 51"/>
                  <a:gd name="T68" fmla="*/ 44 w 51"/>
                  <a:gd name="T69" fmla="*/ 11 h 51"/>
                  <a:gd name="T70" fmla="*/ 43 w 51"/>
                  <a:gd name="T71" fmla="*/ 7 h 51"/>
                  <a:gd name="T72" fmla="*/ 39 w 51"/>
                  <a:gd name="T73" fmla="*/ 6 h 51"/>
                  <a:gd name="T74" fmla="*/ 35 w 51"/>
                  <a:gd name="T75" fmla="*/ 7 h 51"/>
                  <a:gd name="T76" fmla="*/ 34 w 51"/>
                  <a:gd name="T77" fmla="*/ 4 h 51"/>
                  <a:gd name="T78" fmla="*/ 31 w 51"/>
                  <a:gd name="T79" fmla="*/ 1 h 51"/>
                  <a:gd name="T80" fmla="*/ 27 w 51"/>
                  <a:gd name="T81" fmla="*/ 2 h 51"/>
                  <a:gd name="T82" fmla="*/ 24 w 51"/>
                  <a:gd name="T83" fmla="*/ 5 h 51"/>
                  <a:gd name="T84" fmla="*/ 22 w 51"/>
                  <a:gd name="T85" fmla="*/ 3 h 51"/>
                  <a:gd name="T86" fmla="*/ 18 w 51"/>
                  <a:gd name="T87" fmla="*/ 1 h 51"/>
                  <a:gd name="T88" fmla="*/ 15 w 51"/>
                  <a:gd name="T89" fmla="*/ 5 h 51"/>
                  <a:gd name="T90" fmla="*/ 14 w 51"/>
                  <a:gd name="T91" fmla="*/ 8 h 51"/>
                  <a:gd name="T92" fmla="*/ 11 w 51"/>
                  <a:gd name="T93" fmla="*/ 8 h 51"/>
                  <a:gd name="T94" fmla="*/ 7 w 51"/>
                  <a:gd name="T95" fmla="*/ 8 h 51"/>
                  <a:gd name="T96" fmla="*/ 6 w 51"/>
                  <a:gd name="T97" fmla="*/ 13 h 51"/>
                  <a:gd name="T98" fmla="*/ 21 w 51"/>
                  <a:gd name="T99" fmla="*/ 12 h 51"/>
                  <a:gd name="T100" fmla="*/ 40 w 51"/>
                  <a:gd name="T101" fmla="*/ 21 h 51"/>
                  <a:gd name="T102" fmla="*/ 30 w 51"/>
                  <a:gd name="T103" fmla="*/ 40 h 51"/>
                  <a:gd name="T104" fmla="*/ 12 w 51"/>
                  <a:gd name="T105" fmla="*/ 30 h 51"/>
                  <a:gd name="T106" fmla="*/ 21 w 51"/>
                  <a:gd name="T107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1" h="51">
                    <a:moveTo>
                      <a:pt x="6" y="13"/>
                    </a:moveTo>
                    <a:cubicBezTo>
                      <a:pt x="7" y="14"/>
                      <a:pt x="7" y="16"/>
                      <a:pt x="7" y="17"/>
                    </a:cubicBezTo>
                    <a:cubicBezTo>
                      <a:pt x="6" y="17"/>
                      <a:pt x="5" y="18"/>
                      <a:pt x="4" y="18"/>
                    </a:cubicBezTo>
                    <a:cubicBezTo>
                      <a:pt x="2" y="17"/>
                      <a:pt x="1" y="18"/>
                      <a:pt x="1" y="20"/>
                    </a:cubicBezTo>
                    <a:cubicBezTo>
                      <a:pt x="0" y="22"/>
                      <a:pt x="1" y="24"/>
                      <a:pt x="2" y="24"/>
                    </a:cubicBezTo>
                    <a:cubicBezTo>
                      <a:pt x="4" y="24"/>
                      <a:pt x="5" y="27"/>
                      <a:pt x="5" y="27"/>
                    </a:cubicBezTo>
                    <a:cubicBezTo>
                      <a:pt x="5" y="28"/>
                      <a:pt x="4" y="29"/>
                      <a:pt x="3" y="30"/>
                    </a:cubicBezTo>
                    <a:cubicBezTo>
                      <a:pt x="1" y="30"/>
                      <a:pt x="1" y="32"/>
                      <a:pt x="1" y="34"/>
                    </a:cubicBezTo>
                    <a:cubicBezTo>
                      <a:pt x="2" y="35"/>
                      <a:pt x="3" y="37"/>
                      <a:pt x="5" y="36"/>
                    </a:cubicBezTo>
                    <a:cubicBezTo>
                      <a:pt x="6" y="36"/>
                      <a:pt x="7" y="36"/>
                      <a:pt x="8" y="37"/>
                    </a:cubicBezTo>
                    <a:cubicBezTo>
                      <a:pt x="8" y="37"/>
                      <a:pt x="9" y="40"/>
                      <a:pt x="8" y="41"/>
                    </a:cubicBezTo>
                    <a:cubicBezTo>
                      <a:pt x="7" y="42"/>
                      <a:pt x="7" y="44"/>
                      <a:pt x="8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4" y="44"/>
                      <a:pt x="16" y="45"/>
                      <a:pt x="17" y="45"/>
                    </a:cubicBezTo>
                    <a:cubicBezTo>
                      <a:pt x="18" y="45"/>
                      <a:pt x="18" y="46"/>
                      <a:pt x="18" y="48"/>
                    </a:cubicBezTo>
                    <a:cubicBezTo>
                      <a:pt x="17" y="49"/>
                      <a:pt x="19" y="51"/>
                      <a:pt x="20" y="51"/>
                    </a:cubicBezTo>
                    <a:cubicBezTo>
                      <a:pt x="22" y="51"/>
                      <a:pt x="24" y="51"/>
                      <a:pt x="24" y="49"/>
                    </a:cubicBezTo>
                    <a:cubicBezTo>
                      <a:pt x="24" y="48"/>
                      <a:pt x="27" y="47"/>
                      <a:pt x="28" y="47"/>
                    </a:cubicBezTo>
                    <a:cubicBezTo>
                      <a:pt x="28" y="47"/>
                      <a:pt x="29" y="48"/>
                      <a:pt x="30" y="49"/>
                    </a:cubicBezTo>
                    <a:cubicBezTo>
                      <a:pt x="30" y="50"/>
                      <a:pt x="32" y="51"/>
                      <a:pt x="34" y="50"/>
                    </a:cubicBezTo>
                    <a:cubicBezTo>
                      <a:pt x="35" y="50"/>
                      <a:pt x="37" y="48"/>
                      <a:pt x="36" y="47"/>
                    </a:cubicBezTo>
                    <a:cubicBezTo>
                      <a:pt x="36" y="46"/>
                      <a:pt x="37" y="44"/>
                      <a:pt x="38" y="43"/>
                    </a:cubicBezTo>
                    <a:cubicBezTo>
                      <a:pt x="38" y="43"/>
                      <a:pt x="40" y="43"/>
                      <a:pt x="41" y="44"/>
                    </a:cubicBezTo>
                    <a:cubicBezTo>
                      <a:pt x="42" y="45"/>
                      <a:pt x="44" y="44"/>
                      <a:pt x="45" y="43"/>
                    </a:cubicBezTo>
                    <a:cubicBezTo>
                      <a:pt x="46" y="42"/>
                      <a:pt x="46" y="40"/>
                      <a:pt x="45" y="39"/>
                    </a:cubicBezTo>
                    <a:cubicBezTo>
                      <a:pt x="44" y="38"/>
                      <a:pt x="45" y="35"/>
                      <a:pt x="45" y="35"/>
                    </a:cubicBezTo>
                    <a:cubicBezTo>
                      <a:pt x="45" y="34"/>
                      <a:pt x="47" y="34"/>
                      <a:pt x="48" y="34"/>
                    </a:cubicBezTo>
                    <a:cubicBezTo>
                      <a:pt x="49" y="34"/>
                      <a:pt x="51" y="33"/>
                      <a:pt x="51" y="31"/>
                    </a:cubicBezTo>
                    <a:cubicBezTo>
                      <a:pt x="51" y="29"/>
                      <a:pt x="51" y="28"/>
                      <a:pt x="49" y="27"/>
                    </a:cubicBezTo>
                    <a:cubicBezTo>
                      <a:pt x="48" y="27"/>
                      <a:pt x="47" y="25"/>
                      <a:pt x="47" y="24"/>
                    </a:cubicBezTo>
                    <a:cubicBezTo>
                      <a:pt x="47" y="23"/>
                      <a:pt x="48" y="22"/>
                      <a:pt x="49" y="22"/>
                    </a:cubicBezTo>
                    <a:cubicBezTo>
                      <a:pt x="50" y="21"/>
                      <a:pt x="51" y="20"/>
                      <a:pt x="50" y="18"/>
                    </a:cubicBezTo>
                    <a:cubicBezTo>
                      <a:pt x="50" y="16"/>
                      <a:pt x="48" y="15"/>
                      <a:pt x="47" y="15"/>
                    </a:cubicBezTo>
                    <a:cubicBezTo>
                      <a:pt x="46" y="16"/>
                      <a:pt x="44" y="14"/>
                      <a:pt x="43" y="14"/>
                    </a:cubicBezTo>
                    <a:cubicBezTo>
                      <a:pt x="43" y="13"/>
                      <a:pt x="43" y="12"/>
                      <a:pt x="44" y="11"/>
                    </a:cubicBezTo>
                    <a:cubicBezTo>
                      <a:pt x="45" y="10"/>
                      <a:pt x="44" y="8"/>
                      <a:pt x="43" y="7"/>
                    </a:cubicBezTo>
                    <a:cubicBezTo>
                      <a:pt x="42" y="5"/>
                      <a:pt x="40" y="5"/>
                      <a:pt x="39" y="6"/>
                    </a:cubicBezTo>
                    <a:cubicBezTo>
                      <a:pt x="38" y="7"/>
                      <a:pt x="35" y="7"/>
                      <a:pt x="35" y="7"/>
                    </a:cubicBezTo>
                    <a:cubicBezTo>
                      <a:pt x="34" y="6"/>
                      <a:pt x="34" y="5"/>
                      <a:pt x="34" y="4"/>
                    </a:cubicBezTo>
                    <a:cubicBezTo>
                      <a:pt x="34" y="2"/>
                      <a:pt x="33" y="1"/>
                      <a:pt x="31" y="1"/>
                    </a:cubicBezTo>
                    <a:cubicBezTo>
                      <a:pt x="29" y="0"/>
                      <a:pt x="28" y="1"/>
                      <a:pt x="27" y="2"/>
                    </a:cubicBezTo>
                    <a:cubicBezTo>
                      <a:pt x="27" y="4"/>
                      <a:pt x="25" y="5"/>
                      <a:pt x="24" y="5"/>
                    </a:cubicBezTo>
                    <a:cubicBezTo>
                      <a:pt x="23" y="5"/>
                      <a:pt x="22" y="4"/>
                      <a:pt x="22" y="3"/>
                    </a:cubicBezTo>
                    <a:cubicBezTo>
                      <a:pt x="21" y="1"/>
                      <a:pt x="20" y="1"/>
                      <a:pt x="18" y="1"/>
                    </a:cubicBezTo>
                    <a:cubicBezTo>
                      <a:pt x="16" y="2"/>
                      <a:pt x="15" y="3"/>
                      <a:pt x="15" y="5"/>
                    </a:cubicBezTo>
                    <a:cubicBezTo>
                      <a:pt x="16" y="6"/>
                      <a:pt x="14" y="8"/>
                      <a:pt x="14" y="8"/>
                    </a:cubicBezTo>
                    <a:cubicBezTo>
                      <a:pt x="13" y="9"/>
                      <a:pt x="12" y="9"/>
                      <a:pt x="11" y="8"/>
                    </a:cubicBezTo>
                    <a:cubicBezTo>
                      <a:pt x="10" y="7"/>
                      <a:pt x="8" y="7"/>
                      <a:pt x="7" y="8"/>
                    </a:cubicBezTo>
                    <a:cubicBezTo>
                      <a:pt x="5" y="10"/>
                      <a:pt x="5" y="12"/>
                      <a:pt x="6" y="13"/>
                    </a:cubicBezTo>
                    <a:close/>
                    <a:moveTo>
                      <a:pt x="21" y="12"/>
                    </a:moveTo>
                    <a:cubicBezTo>
                      <a:pt x="29" y="9"/>
                      <a:pt x="37" y="13"/>
                      <a:pt x="40" y="21"/>
                    </a:cubicBezTo>
                    <a:cubicBezTo>
                      <a:pt x="42" y="29"/>
                      <a:pt x="38" y="37"/>
                      <a:pt x="30" y="40"/>
                    </a:cubicBezTo>
                    <a:cubicBezTo>
                      <a:pt x="23" y="42"/>
                      <a:pt x="14" y="38"/>
                      <a:pt x="12" y="30"/>
                    </a:cubicBezTo>
                    <a:cubicBezTo>
                      <a:pt x="9" y="23"/>
                      <a:pt x="13" y="14"/>
                      <a:pt x="21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ED0BCBD3-3A86-4F08-A565-D65CF71705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9508" y="1625997"/>
                <a:ext cx="207962" cy="207962"/>
              </a:xfrm>
              <a:custGeom>
                <a:avLst/>
                <a:gdLst>
                  <a:gd name="T0" fmla="*/ 4 w 33"/>
                  <a:gd name="T1" fmla="*/ 8 h 33"/>
                  <a:gd name="T2" fmla="*/ 4 w 33"/>
                  <a:gd name="T3" fmla="*/ 11 h 33"/>
                  <a:gd name="T4" fmla="*/ 2 w 33"/>
                  <a:gd name="T5" fmla="*/ 12 h 33"/>
                  <a:gd name="T6" fmla="*/ 0 w 33"/>
                  <a:gd name="T7" fmla="*/ 13 h 33"/>
                  <a:gd name="T8" fmla="*/ 1 w 33"/>
                  <a:gd name="T9" fmla="*/ 16 h 33"/>
                  <a:gd name="T10" fmla="*/ 3 w 33"/>
                  <a:gd name="T11" fmla="*/ 18 h 33"/>
                  <a:gd name="T12" fmla="*/ 1 w 33"/>
                  <a:gd name="T13" fmla="*/ 19 h 33"/>
                  <a:gd name="T14" fmla="*/ 0 w 33"/>
                  <a:gd name="T15" fmla="*/ 22 h 33"/>
                  <a:gd name="T16" fmla="*/ 3 w 33"/>
                  <a:gd name="T17" fmla="*/ 24 h 33"/>
                  <a:gd name="T18" fmla="*/ 5 w 33"/>
                  <a:gd name="T19" fmla="*/ 24 h 33"/>
                  <a:gd name="T20" fmla="*/ 5 w 33"/>
                  <a:gd name="T21" fmla="*/ 27 h 33"/>
                  <a:gd name="T22" fmla="*/ 5 w 33"/>
                  <a:gd name="T23" fmla="*/ 29 h 33"/>
                  <a:gd name="T24" fmla="*/ 8 w 33"/>
                  <a:gd name="T25" fmla="*/ 30 h 33"/>
                  <a:gd name="T26" fmla="*/ 10 w 33"/>
                  <a:gd name="T27" fmla="*/ 29 h 33"/>
                  <a:gd name="T28" fmla="*/ 11 w 33"/>
                  <a:gd name="T29" fmla="*/ 31 h 33"/>
                  <a:gd name="T30" fmla="*/ 13 w 33"/>
                  <a:gd name="T31" fmla="*/ 33 h 33"/>
                  <a:gd name="T32" fmla="*/ 15 w 33"/>
                  <a:gd name="T33" fmla="*/ 32 h 33"/>
                  <a:gd name="T34" fmla="*/ 17 w 33"/>
                  <a:gd name="T35" fmla="*/ 30 h 33"/>
                  <a:gd name="T36" fmla="*/ 19 w 33"/>
                  <a:gd name="T37" fmla="*/ 32 h 33"/>
                  <a:gd name="T38" fmla="*/ 21 w 33"/>
                  <a:gd name="T39" fmla="*/ 33 h 33"/>
                  <a:gd name="T40" fmla="*/ 23 w 33"/>
                  <a:gd name="T41" fmla="*/ 31 h 33"/>
                  <a:gd name="T42" fmla="*/ 24 w 33"/>
                  <a:gd name="T43" fmla="*/ 28 h 33"/>
                  <a:gd name="T44" fmla="*/ 26 w 33"/>
                  <a:gd name="T45" fmla="*/ 29 h 33"/>
                  <a:gd name="T46" fmla="*/ 29 w 33"/>
                  <a:gd name="T47" fmla="*/ 28 h 33"/>
                  <a:gd name="T48" fmla="*/ 29 w 33"/>
                  <a:gd name="T49" fmla="*/ 25 h 33"/>
                  <a:gd name="T50" fmla="*/ 28 w 33"/>
                  <a:gd name="T51" fmla="*/ 23 h 33"/>
                  <a:gd name="T52" fmla="*/ 30 w 33"/>
                  <a:gd name="T53" fmla="*/ 22 h 33"/>
                  <a:gd name="T54" fmla="*/ 32 w 33"/>
                  <a:gd name="T55" fmla="*/ 20 h 33"/>
                  <a:gd name="T56" fmla="*/ 31 w 33"/>
                  <a:gd name="T57" fmla="*/ 18 h 33"/>
                  <a:gd name="T58" fmla="*/ 30 w 33"/>
                  <a:gd name="T59" fmla="*/ 16 h 33"/>
                  <a:gd name="T60" fmla="*/ 31 w 33"/>
                  <a:gd name="T61" fmla="*/ 14 h 33"/>
                  <a:gd name="T62" fmla="*/ 32 w 33"/>
                  <a:gd name="T63" fmla="*/ 12 h 33"/>
                  <a:gd name="T64" fmla="*/ 30 w 33"/>
                  <a:gd name="T65" fmla="*/ 10 h 33"/>
                  <a:gd name="T66" fmla="*/ 27 w 33"/>
                  <a:gd name="T67" fmla="*/ 9 h 33"/>
                  <a:gd name="T68" fmla="*/ 28 w 33"/>
                  <a:gd name="T69" fmla="*/ 7 h 33"/>
                  <a:gd name="T70" fmla="*/ 27 w 33"/>
                  <a:gd name="T71" fmla="*/ 5 h 33"/>
                  <a:gd name="T72" fmla="*/ 25 w 33"/>
                  <a:gd name="T73" fmla="*/ 4 h 33"/>
                  <a:gd name="T74" fmla="*/ 22 w 33"/>
                  <a:gd name="T75" fmla="*/ 5 h 33"/>
                  <a:gd name="T76" fmla="*/ 22 w 33"/>
                  <a:gd name="T77" fmla="*/ 3 h 33"/>
                  <a:gd name="T78" fmla="*/ 20 w 33"/>
                  <a:gd name="T79" fmla="*/ 1 h 33"/>
                  <a:gd name="T80" fmla="*/ 17 w 33"/>
                  <a:gd name="T81" fmla="*/ 2 h 33"/>
                  <a:gd name="T82" fmla="*/ 15 w 33"/>
                  <a:gd name="T83" fmla="*/ 3 h 33"/>
                  <a:gd name="T84" fmla="*/ 14 w 33"/>
                  <a:gd name="T85" fmla="*/ 2 h 33"/>
                  <a:gd name="T86" fmla="*/ 11 w 33"/>
                  <a:gd name="T87" fmla="*/ 1 h 33"/>
                  <a:gd name="T88" fmla="*/ 10 w 33"/>
                  <a:gd name="T89" fmla="*/ 3 h 33"/>
                  <a:gd name="T90" fmla="*/ 8 w 33"/>
                  <a:gd name="T91" fmla="*/ 6 h 33"/>
                  <a:gd name="T92" fmla="*/ 7 w 33"/>
                  <a:gd name="T93" fmla="*/ 5 h 33"/>
                  <a:gd name="T94" fmla="*/ 4 w 33"/>
                  <a:gd name="T95" fmla="*/ 6 h 33"/>
                  <a:gd name="T96" fmla="*/ 4 w 33"/>
                  <a:gd name="T97" fmla="*/ 8 h 33"/>
                  <a:gd name="T98" fmla="*/ 13 w 33"/>
                  <a:gd name="T99" fmla="*/ 8 h 33"/>
                  <a:gd name="T100" fmla="*/ 25 w 33"/>
                  <a:gd name="T101" fmla="*/ 14 h 33"/>
                  <a:gd name="T102" fmla="*/ 19 w 33"/>
                  <a:gd name="T103" fmla="*/ 26 h 33"/>
                  <a:gd name="T104" fmla="*/ 7 w 33"/>
                  <a:gd name="T105" fmla="*/ 20 h 33"/>
                  <a:gd name="T106" fmla="*/ 13 w 33"/>
                  <a:gd name="T107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" h="33">
                    <a:moveTo>
                      <a:pt x="4" y="8"/>
                    </a:moveTo>
                    <a:cubicBezTo>
                      <a:pt x="4" y="9"/>
                      <a:pt x="4" y="11"/>
                      <a:pt x="4" y="11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2" y="16"/>
                      <a:pt x="3" y="18"/>
                      <a:pt x="3" y="18"/>
                    </a:cubicBezTo>
                    <a:cubicBezTo>
                      <a:pt x="3" y="19"/>
                      <a:pt x="2" y="19"/>
                      <a:pt x="1" y="19"/>
                    </a:cubicBezTo>
                    <a:cubicBezTo>
                      <a:pt x="0" y="20"/>
                      <a:pt x="0" y="21"/>
                      <a:pt x="0" y="22"/>
                    </a:cubicBezTo>
                    <a:cubicBezTo>
                      <a:pt x="1" y="23"/>
                      <a:pt x="2" y="24"/>
                      <a:pt x="3" y="24"/>
                    </a:cubicBezTo>
                    <a:cubicBezTo>
                      <a:pt x="3" y="23"/>
                      <a:pt x="4" y="23"/>
                      <a:pt x="5" y="24"/>
                    </a:cubicBezTo>
                    <a:cubicBezTo>
                      <a:pt x="5" y="24"/>
                      <a:pt x="5" y="26"/>
                      <a:pt x="5" y="27"/>
                    </a:cubicBezTo>
                    <a:cubicBezTo>
                      <a:pt x="4" y="27"/>
                      <a:pt x="4" y="28"/>
                      <a:pt x="5" y="29"/>
                    </a:cubicBezTo>
                    <a:cubicBezTo>
                      <a:pt x="6" y="30"/>
                      <a:pt x="7" y="30"/>
                      <a:pt x="8" y="30"/>
                    </a:cubicBezTo>
                    <a:cubicBezTo>
                      <a:pt x="8" y="29"/>
                      <a:pt x="10" y="29"/>
                      <a:pt x="10" y="29"/>
                    </a:cubicBezTo>
                    <a:cubicBezTo>
                      <a:pt x="11" y="29"/>
                      <a:pt x="11" y="30"/>
                      <a:pt x="11" y="31"/>
                    </a:cubicBezTo>
                    <a:cubicBezTo>
                      <a:pt x="11" y="32"/>
                      <a:pt x="12" y="33"/>
                      <a:pt x="13" y="33"/>
                    </a:cubicBezTo>
                    <a:cubicBezTo>
                      <a:pt x="14" y="33"/>
                      <a:pt x="15" y="33"/>
                      <a:pt x="15" y="32"/>
                    </a:cubicBezTo>
                    <a:cubicBezTo>
                      <a:pt x="15" y="31"/>
                      <a:pt x="17" y="30"/>
                      <a:pt x="17" y="30"/>
                    </a:cubicBezTo>
                    <a:cubicBezTo>
                      <a:pt x="18" y="30"/>
                      <a:pt x="18" y="31"/>
                      <a:pt x="19" y="32"/>
                    </a:cubicBezTo>
                    <a:cubicBezTo>
                      <a:pt x="19" y="33"/>
                      <a:pt x="20" y="33"/>
                      <a:pt x="21" y="33"/>
                    </a:cubicBezTo>
                    <a:cubicBezTo>
                      <a:pt x="22" y="32"/>
                      <a:pt x="23" y="31"/>
                      <a:pt x="23" y="31"/>
                    </a:cubicBezTo>
                    <a:cubicBezTo>
                      <a:pt x="23" y="30"/>
                      <a:pt x="24" y="28"/>
                      <a:pt x="24" y="28"/>
                    </a:cubicBezTo>
                    <a:cubicBezTo>
                      <a:pt x="24" y="28"/>
                      <a:pt x="25" y="28"/>
                      <a:pt x="26" y="29"/>
                    </a:cubicBezTo>
                    <a:cubicBezTo>
                      <a:pt x="27" y="29"/>
                      <a:pt x="28" y="29"/>
                      <a:pt x="29" y="28"/>
                    </a:cubicBezTo>
                    <a:cubicBezTo>
                      <a:pt x="29" y="27"/>
                      <a:pt x="29" y="26"/>
                      <a:pt x="29" y="25"/>
                    </a:cubicBezTo>
                    <a:cubicBezTo>
                      <a:pt x="28" y="25"/>
                      <a:pt x="28" y="23"/>
                      <a:pt x="28" y="23"/>
                    </a:cubicBezTo>
                    <a:cubicBezTo>
                      <a:pt x="29" y="22"/>
                      <a:pt x="30" y="22"/>
                      <a:pt x="30" y="22"/>
                    </a:cubicBezTo>
                    <a:cubicBezTo>
                      <a:pt x="31" y="22"/>
                      <a:pt x="32" y="22"/>
                      <a:pt x="32" y="20"/>
                    </a:cubicBezTo>
                    <a:cubicBezTo>
                      <a:pt x="33" y="19"/>
                      <a:pt x="32" y="18"/>
                      <a:pt x="31" y="18"/>
                    </a:cubicBezTo>
                    <a:cubicBezTo>
                      <a:pt x="30" y="18"/>
                      <a:pt x="30" y="16"/>
                      <a:pt x="30" y="16"/>
                    </a:cubicBezTo>
                    <a:cubicBezTo>
                      <a:pt x="30" y="15"/>
                      <a:pt x="30" y="15"/>
                      <a:pt x="31" y="14"/>
                    </a:cubicBezTo>
                    <a:cubicBezTo>
                      <a:pt x="32" y="14"/>
                      <a:pt x="32" y="13"/>
                      <a:pt x="32" y="12"/>
                    </a:cubicBezTo>
                    <a:cubicBezTo>
                      <a:pt x="32" y="11"/>
                      <a:pt x="31" y="10"/>
                      <a:pt x="30" y="10"/>
                    </a:cubicBezTo>
                    <a:cubicBezTo>
                      <a:pt x="29" y="11"/>
                      <a:pt x="28" y="10"/>
                      <a:pt x="27" y="9"/>
                    </a:cubicBezTo>
                    <a:cubicBezTo>
                      <a:pt x="27" y="9"/>
                      <a:pt x="27" y="8"/>
                      <a:pt x="28" y="7"/>
                    </a:cubicBezTo>
                    <a:cubicBezTo>
                      <a:pt x="28" y="7"/>
                      <a:pt x="28" y="5"/>
                      <a:pt x="27" y="5"/>
                    </a:cubicBezTo>
                    <a:cubicBezTo>
                      <a:pt x="26" y="4"/>
                      <a:pt x="25" y="4"/>
                      <a:pt x="25" y="4"/>
                    </a:cubicBezTo>
                    <a:cubicBezTo>
                      <a:pt x="24" y="5"/>
                      <a:pt x="22" y="5"/>
                      <a:pt x="22" y="5"/>
                    </a:cubicBezTo>
                    <a:cubicBezTo>
                      <a:pt x="22" y="4"/>
                      <a:pt x="21" y="4"/>
                      <a:pt x="22" y="3"/>
                    </a:cubicBezTo>
                    <a:cubicBezTo>
                      <a:pt x="22" y="2"/>
                      <a:pt x="21" y="1"/>
                      <a:pt x="20" y="1"/>
                    </a:cubicBezTo>
                    <a:cubicBezTo>
                      <a:pt x="19" y="0"/>
                      <a:pt x="17" y="1"/>
                      <a:pt x="17" y="2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15" y="3"/>
                      <a:pt x="14" y="3"/>
                      <a:pt x="14" y="2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0" y="2"/>
                      <a:pt x="9" y="2"/>
                      <a:pt x="10" y="3"/>
                    </a:cubicBezTo>
                    <a:cubicBezTo>
                      <a:pt x="10" y="4"/>
                      <a:pt x="9" y="5"/>
                      <a:pt x="8" y="6"/>
                    </a:cubicBezTo>
                    <a:cubicBezTo>
                      <a:pt x="8" y="6"/>
                      <a:pt x="7" y="6"/>
                      <a:pt x="7" y="5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3" y="7"/>
                      <a:pt x="3" y="8"/>
                      <a:pt x="4" y="8"/>
                    </a:cubicBezTo>
                    <a:close/>
                    <a:moveTo>
                      <a:pt x="13" y="8"/>
                    </a:moveTo>
                    <a:cubicBezTo>
                      <a:pt x="18" y="6"/>
                      <a:pt x="24" y="9"/>
                      <a:pt x="25" y="14"/>
                    </a:cubicBezTo>
                    <a:cubicBezTo>
                      <a:pt x="27" y="19"/>
                      <a:pt x="24" y="24"/>
                      <a:pt x="19" y="26"/>
                    </a:cubicBezTo>
                    <a:cubicBezTo>
                      <a:pt x="14" y="28"/>
                      <a:pt x="9" y="25"/>
                      <a:pt x="7" y="20"/>
                    </a:cubicBezTo>
                    <a:cubicBezTo>
                      <a:pt x="6" y="15"/>
                      <a:pt x="8" y="9"/>
                      <a:pt x="13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id="{7614DB6D-C36D-4332-815A-0478D8C313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9508" y="1833959"/>
                <a:ext cx="157162" cy="163513"/>
              </a:xfrm>
              <a:custGeom>
                <a:avLst/>
                <a:gdLst>
                  <a:gd name="T0" fmla="*/ 3 w 25"/>
                  <a:gd name="T1" fmla="*/ 6 h 26"/>
                  <a:gd name="T2" fmla="*/ 3 w 25"/>
                  <a:gd name="T3" fmla="*/ 8 h 26"/>
                  <a:gd name="T4" fmla="*/ 2 w 25"/>
                  <a:gd name="T5" fmla="*/ 9 h 26"/>
                  <a:gd name="T6" fmla="*/ 0 w 25"/>
                  <a:gd name="T7" fmla="*/ 10 h 26"/>
                  <a:gd name="T8" fmla="*/ 1 w 25"/>
                  <a:gd name="T9" fmla="*/ 12 h 26"/>
                  <a:gd name="T10" fmla="*/ 2 w 25"/>
                  <a:gd name="T11" fmla="*/ 14 h 26"/>
                  <a:gd name="T12" fmla="*/ 1 w 25"/>
                  <a:gd name="T13" fmla="*/ 15 h 26"/>
                  <a:gd name="T14" fmla="*/ 0 w 25"/>
                  <a:gd name="T15" fmla="*/ 17 h 26"/>
                  <a:gd name="T16" fmla="*/ 2 w 25"/>
                  <a:gd name="T17" fmla="*/ 18 h 26"/>
                  <a:gd name="T18" fmla="*/ 4 w 25"/>
                  <a:gd name="T19" fmla="*/ 18 h 26"/>
                  <a:gd name="T20" fmla="*/ 4 w 25"/>
                  <a:gd name="T21" fmla="*/ 20 h 26"/>
                  <a:gd name="T22" fmla="*/ 4 w 25"/>
                  <a:gd name="T23" fmla="*/ 22 h 26"/>
                  <a:gd name="T24" fmla="*/ 6 w 25"/>
                  <a:gd name="T25" fmla="*/ 23 h 26"/>
                  <a:gd name="T26" fmla="*/ 8 w 25"/>
                  <a:gd name="T27" fmla="*/ 22 h 26"/>
                  <a:gd name="T28" fmla="*/ 9 w 25"/>
                  <a:gd name="T29" fmla="*/ 24 h 26"/>
                  <a:gd name="T30" fmla="*/ 10 w 25"/>
                  <a:gd name="T31" fmla="*/ 25 h 26"/>
                  <a:gd name="T32" fmla="*/ 12 w 25"/>
                  <a:gd name="T33" fmla="*/ 24 h 26"/>
                  <a:gd name="T34" fmla="*/ 13 w 25"/>
                  <a:gd name="T35" fmla="*/ 23 h 26"/>
                  <a:gd name="T36" fmla="*/ 15 w 25"/>
                  <a:gd name="T37" fmla="*/ 24 h 26"/>
                  <a:gd name="T38" fmla="*/ 17 w 25"/>
                  <a:gd name="T39" fmla="*/ 25 h 26"/>
                  <a:gd name="T40" fmla="*/ 18 w 25"/>
                  <a:gd name="T41" fmla="*/ 23 h 26"/>
                  <a:gd name="T42" fmla="*/ 19 w 25"/>
                  <a:gd name="T43" fmla="*/ 21 h 26"/>
                  <a:gd name="T44" fmla="*/ 20 w 25"/>
                  <a:gd name="T45" fmla="*/ 22 h 26"/>
                  <a:gd name="T46" fmla="*/ 22 w 25"/>
                  <a:gd name="T47" fmla="*/ 21 h 26"/>
                  <a:gd name="T48" fmla="*/ 22 w 25"/>
                  <a:gd name="T49" fmla="*/ 19 h 26"/>
                  <a:gd name="T50" fmla="*/ 22 w 25"/>
                  <a:gd name="T51" fmla="*/ 17 h 26"/>
                  <a:gd name="T52" fmla="*/ 24 w 25"/>
                  <a:gd name="T53" fmla="*/ 17 h 26"/>
                  <a:gd name="T54" fmla="*/ 25 w 25"/>
                  <a:gd name="T55" fmla="*/ 16 h 26"/>
                  <a:gd name="T56" fmla="*/ 24 w 25"/>
                  <a:gd name="T57" fmla="*/ 14 h 26"/>
                  <a:gd name="T58" fmla="*/ 23 w 25"/>
                  <a:gd name="T59" fmla="*/ 12 h 26"/>
                  <a:gd name="T60" fmla="*/ 24 w 25"/>
                  <a:gd name="T61" fmla="*/ 11 h 26"/>
                  <a:gd name="T62" fmla="*/ 25 w 25"/>
                  <a:gd name="T63" fmla="*/ 9 h 26"/>
                  <a:gd name="T64" fmla="*/ 23 w 25"/>
                  <a:gd name="T65" fmla="*/ 8 h 26"/>
                  <a:gd name="T66" fmla="*/ 21 w 25"/>
                  <a:gd name="T67" fmla="*/ 7 h 26"/>
                  <a:gd name="T68" fmla="*/ 22 w 25"/>
                  <a:gd name="T69" fmla="*/ 5 h 26"/>
                  <a:gd name="T70" fmla="*/ 21 w 25"/>
                  <a:gd name="T71" fmla="*/ 3 h 26"/>
                  <a:gd name="T72" fmla="*/ 19 w 25"/>
                  <a:gd name="T73" fmla="*/ 3 h 26"/>
                  <a:gd name="T74" fmla="*/ 17 w 25"/>
                  <a:gd name="T75" fmla="*/ 3 h 26"/>
                  <a:gd name="T76" fmla="*/ 17 w 25"/>
                  <a:gd name="T77" fmla="*/ 2 h 26"/>
                  <a:gd name="T78" fmla="*/ 15 w 25"/>
                  <a:gd name="T79" fmla="*/ 0 h 26"/>
                  <a:gd name="T80" fmla="*/ 13 w 25"/>
                  <a:gd name="T81" fmla="*/ 1 h 26"/>
                  <a:gd name="T82" fmla="*/ 12 w 25"/>
                  <a:gd name="T83" fmla="*/ 2 h 26"/>
                  <a:gd name="T84" fmla="*/ 11 w 25"/>
                  <a:gd name="T85" fmla="*/ 1 h 26"/>
                  <a:gd name="T86" fmla="*/ 9 w 25"/>
                  <a:gd name="T87" fmla="*/ 1 h 26"/>
                  <a:gd name="T88" fmla="*/ 7 w 25"/>
                  <a:gd name="T89" fmla="*/ 2 h 26"/>
                  <a:gd name="T90" fmla="*/ 7 w 25"/>
                  <a:gd name="T91" fmla="*/ 4 h 26"/>
                  <a:gd name="T92" fmla="*/ 5 w 25"/>
                  <a:gd name="T93" fmla="*/ 4 h 26"/>
                  <a:gd name="T94" fmla="*/ 3 w 25"/>
                  <a:gd name="T95" fmla="*/ 4 h 26"/>
                  <a:gd name="T96" fmla="*/ 3 w 25"/>
                  <a:gd name="T97" fmla="*/ 6 h 26"/>
                  <a:gd name="T98" fmla="*/ 10 w 25"/>
                  <a:gd name="T99" fmla="*/ 6 h 26"/>
                  <a:gd name="T100" fmla="*/ 20 w 25"/>
                  <a:gd name="T101" fmla="*/ 11 h 26"/>
                  <a:gd name="T102" fmla="*/ 15 w 25"/>
                  <a:gd name="T103" fmla="*/ 20 h 26"/>
                  <a:gd name="T104" fmla="*/ 6 w 25"/>
                  <a:gd name="T105" fmla="*/ 15 h 26"/>
                  <a:gd name="T106" fmla="*/ 10 w 25"/>
                  <a:gd name="T107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" h="26">
                    <a:moveTo>
                      <a:pt x="3" y="6"/>
                    </a:moveTo>
                    <a:cubicBezTo>
                      <a:pt x="3" y="7"/>
                      <a:pt x="3" y="8"/>
                      <a:pt x="3" y="8"/>
                    </a:cubicBezTo>
                    <a:cubicBezTo>
                      <a:pt x="3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2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3" y="18"/>
                      <a:pt x="3" y="18"/>
                      <a:pt x="4" y="18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3" y="21"/>
                      <a:pt x="3" y="22"/>
                      <a:pt x="4" y="22"/>
                    </a:cubicBezTo>
                    <a:cubicBezTo>
                      <a:pt x="5" y="23"/>
                      <a:pt x="6" y="23"/>
                      <a:pt x="6" y="23"/>
                    </a:cubicBezTo>
                    <a:cubicBezTo>
                      <a:pt x="7" y="22"/>
                      <a:pt x="8" y="22"/>
                      <a:pt x="8" y="22"/>
                    </a:cubicBezTo>
                    <a:cubicBezTo>
                      <a:pt x="9" y="22"/>
                      <a:pt x="9" y="23"/>
                      <a:pt x="9" y="24"/>
                    </a:cubicBezTo>
                    <a:cubicBezTo>
                      <a:pt x="8" y="24"/>
                      <a:pt x="9" y="25"/>
                      <a:pt x="10" y="25"/>
                    </a:cubicBezTo>
                    <a:cubicBezTo>
                      <a:pt x="11" y="26"/>
                      <a:pt x="12" y="25"/>
                      <a:pt x="12" y="24"/>
                    </a:cubicBezTo>
                    <a:cubicBezTo>
                      <a:pt x="12" y="24"/>
                      <a:pt x="13" y="23"/>
                      <a:pt x="13" y="23"/>
                    </a:cubicBezTo>
                    <a:cubicBezTo>
                      <a:pt x="14" y="23"/>
                      <a:pt x="14" y="24"/>
                      <a:pt x="15" y="24"/>
                    </a:cubicBezTo>
                    <a:cubicBezTo>
                      <a:pt x="15" y="25"/>
                      <a:pt x="16" y="25"/>
                      <a:pt x="17" y="25"/>
                    </a:cubicBezTo>
                    <a:cubicBezTo>
                      <a:pt x="17" y="25"/>
                      <a:pt x="18" y="24"/>
                      <a:pt x="18" y="23"/>
                    </a:cubicBezTo>
                    <a:cubicBezTo>
                      <a:pt x="18" y="23"/>
                      <a:pt x="18" y="22"/>
                      <a:pt x="19" y="21"/>
                    </a:cubicBezTo>
                    <a:cubicBezTo>
                      <a:pt x="19" y="21"/>
                      <a:pt x="20" y="21"/>
                      <a:pt x="20" y="22"/>
                    </a:cubicBezTo>
                    <a:cubicBezTo>
                      <a:pt x="21" y="22"/>
                      <a:pt x="21" y="22"/>
                      <a:pt x="22" y="21"/>
                    </a:cubicBezTo>
                    <a:cubicBezTo>
                      <a:pt x="23" y="21"/>
                      <a:pt x="23" y="20"/>
                      <a:pt x="22" y="19"/>
                    </a:cubicBezTo>
                    <a:cubicBezTo>
                      <a:pt x="22" y="19"/>
                      <a:pt x="22" y="18"/>
                      <a:pt x="22" y="17"/>
                    </a:cubicBezTo>
                    <a:cubicBezTo>
                      <a:pt x="22" y="17"/>
                      <a:pt x="23" y="17"/>
                      <a:pt x="24" y="17"/>
                    </a:cubicBezTo>
                    <a:cubicBezTo>
                      <a:pt x="24" y="17"/>
                      <a:pt x="25" y="16"/>
                      <a:pt x="25" y="16"/>
                    </a:cubicBezTo>
                    <a:cubicBezTo>
                      <a:pt x="25" y="15"/>
                      <a:pt x="25" y="14"/>
                      <a:pt x="24" y="14"/>
                    </a:cubicBezTo>
                    <a:cubicBezTo>
                      <a:pt x="24" y="14"/>
                      <a:pt x="23" y="12"/>
                      <a:pt x="23" y="12"/>
                    </a:cubicBezTo>
                    <a:cubicBezTo>
                      <a:pt x="23" y="12"/>
                      <a:pt x="23" y="11"/>
                      <a:pt x="24" y="11"/>
                    </a:cubicBezTo>
                    <a:cubicBezTo>
                      <a:pt x="25" y="11"/>
                      <a:pt x="25" y="10"/>
                      <a:pt x="25" y="9"/>
                    </a:cubicBezTo>
                    <a:cubicBezTo>
                      <a:pt x="24" y="8"/>
                      <a:pt x="24" y="8"/>
                      <a:pt x="23" y="8"/>
                    </a:cubicBezTo>
                    <a:cubicBezTo>
                      <a:pt x="22" y="8"/>
                      <a:pt x="21" y="7"/>
                      <a:pt x="21" y="7"/>
                    </a:cubicBezTo>
                    <a:cubicBezTo>
                      <a:pt x="21" y="7"/>
                      <a:pt x="21" y="6"/>
                      <a:pt x="22" y="5"/>
                    </a:cubicBezTo>
                    <a:cubicBezTo>
                      <a:pt x="22" y="5"/>
                      <a:pt x="22" y="4"/>
                      <a:pt x="21" y="3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9" y="4"/>
                      <a:pt x="17" y="4"/>
                      <a:pt x="17" y="3"/>
                    </a:cubicBezTo>
                    <a:cubicBezTo>
                      <a:pt x="17" y="3"/>
                      <a:pt x="17" y="3"/>
                      <a:pt x="17" y="2"/>
                    </a:cubicBezTo>
                    <a:cubicBezTo>
                      <a:pt x="17" y="1"/>
                      <a:pt x="16" y="1"/>
                      <a:pt x="15" y="0"/>
                    </a:cubicBezTo>
                    <a:cubicBezTo>
                      <a:pt x="14" y="0"/>
                      <a:pt x="14" y="1"/>
                      <a:pt x="13" y="1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1" y="3"/>
                      <a:pt x="11" y="2"/>
                      <a:pt x="11" y="1"/>
                    </a:cubicBezTo>
                    <a:cubicBezTo>
                      <a:pt x="10" y="1"/>
                      <a:pt x="10" y="0"/>
                      <a:pt x="9" y="1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6" y="5"/>
                      <a:pt x="6" y="4"/>
                      <a:pt x="5" y="4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3" y="5"/>
                      <a:pt x="2" y="6"/>
                      <a:pt x="3" y="6"/>
                    </a:cubicBezTo>
                    <a:close/>
                    <a:moveTo>
                      <a:pt x="10" y="6"/>
                    </a:moveTo>
                    <a:cubicBezTo>
                      <a:pt x="14" y="5"/>
                      <a:pt x="18" y="7"/>
                      <a:pt x="20" y="11"/>
                    </a:cubicBezTo>
                    <a:cubicBezTo>
                      <a:pt x="21" y="14"/>
                      <a:pt x="19" y="19"/>
                      <a:pt x="15" y="20"/>
                    </a:cubicBezTo>
                    <a:cubicBezTo>
                      <a:pt x="11" y="21"/>
                      <a:pt x="7" y="19"/>
                      <a:pt x="6" y="15"/>
                    </a:cubicBezTo>
                    <a:cubicBezTo>
                      <a:pt x="4" y="11"/>
                      <a:pt x="7" y="7"/>
                      <a:pt x="10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97D47EA-FB2C-4F9E-A7CF-619313F32570}"/>
              </a:ext>
            </a:extLst>
          </p:cNvPr>
          <p:cNvGrpSpPr/>
          <p:nvPr/>
        </p:nvGrpSpPr>
        <p:grpSpPr>
          <a:xfrm>
            <a:off x="7051572" y="876219"/>
            <a:ext cx="1257982" cy="1257982"/>
            <a:chOff x="4860032" y="1333644"/>
            <a:chExt cx="1257982" cy="1257982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8026DDBB-9ADF-41E3-9E90-0620C37951AF}"/>
                </a:ext>
              </a:extLst>
            </p:cNvPr>
            <p:cNvSpPr/>
            <p:nvPr/>
          </p:nvSpPr>
          <p:spPr>
            <a:xfrm>
              <a:off x="4860032" y="1333644"/>
              <a:ext cx="1257982" cy="1257982"/>
            </a:xfrm>
            <a:prstGeom prst="ellipse">
              <a:avLst/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组合 2047">
              <a:extLst>
                <a:ext uri="{FF2B5EF4-FFF2-40B4-BE49-F238E27FC236}">
                  <a16:creationId xmlns:a16="http://schemas.microsoft.com/office/drawing/2014/main" id="{F1042DBD-E5AF-4BD4-A322-5FC505D9CD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2273" y="1610589"/>
              <a:ext cx="759412" cy="759602"/>
              <a:chOff x="8086378" y="3839649"/>
              <a:chExt cx="398511" cy="398511"/>
            </a:xfrm>
          </p:grpSpPr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B4831C61-9B08-410C-BBBB-91F61AF9ACC0}"/>
                  </a:ext>
                </a:extLst>
              </p:cNvPr>
              <p:cNvGrpSpPr/>
              <p:nvPr/>
            </p:nvGrpSpPr>
            <p:grpSpPr>
              <a:xfrm>
                <a:off x="8168591" y="3928797"/>
                <a:ext cx="272691" cy="200754"/>
                <a:chOff x="5580063" y="139700"/>
                <a:chExt cx="776287" cy="571500"/>
              </a:xfrm>
              <a:solidFill>
                <a:schemeClr val="bg1"/>
              </a:solidFill>
            </p:grpSpPr>
            <p:sp>
              <p:nvSpPr>
                <p:cNvPr id="38" name="Freeform 6">
                  <a:extLst>
                    <a:ext uri="{FF2B5EF4-FFF2-40B4-BE49-F238E27FC236}">
                      <a16:creationId xmlns:a16="http://schemas.microsoft.com/office/drawing/2014/main" id="{A95138E3-C62B-4606-A930-A7B8AD749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8163" y="331788"/>
                  <a:ext cx="273050" cy="344487"/>
                </a:xfrm>
                <a:custGeom>
                  <a:avLst/>
                  <a:gdLst>
                    <a:gd name="T0" fmla="*/ 69 w 73"/>
                    <a:gd name="T1" fmla="*/ 56 h 92"/>
                    <a:gd name="T2" fmla="*/ 61 w 73"/>
                    <a:gd name="T3" fmla="*/ 56 h 92"/>
                    <a:gd name="T4" fmla="*/ 59 w 73"/>
                    <a:gd name="T5" fmla="*/ 48 h 92"/>
                    <a:gd name="T6" fmla="*/ 66 w 73"/>
                    <a:gd name="T7" fmla="*/ 44 h 92"/>
                    <a:gd name="T8" fmla="*/ 67 w 73"/>
                    <a:gd name="T9" fmla="*/ 39 h 92"/>
                    <a:gd name="T10" fmla="*/ 60 w 73"/>
                    <a:gd name="T11" fmla="*/ 27 h 92"/>
                    <a:gd name="T12" fmla="*/ 55 w 73"/>
                    <a:gd name="T13" fmla="*/ 26 h 92"/>
                    <a:gd name="T14" fmla="*/ 48 w 73"/>
                    <a:gd name="T15" fmla="*/ 30 h 92"/>
                    <a:gd name="T16" fmla="*/ 42 w 73"/>
                    <a:gd name="T17" fmla="*/ 24 h 92"/>
                    <a:gd name="T18" fmla="*/ 46 w 73"/>
                    <a:gd name="T19" fmla="*/ 17 h 92"/>
                    <a:gd name="T20" fmla="*/ 45 w 73"/>
                    <a:gd name="T21" fmla="*/ 12 h 92"/>
                    <a:gd name="T22" fmla="*/ 33 w 73"/>
                    <a:gd name="T23" fmla="*/ 6 h 92"/>
                    <a:gd name="T24" fmla="*/ 28 w 73"/>
                    <a:gd name="T25" fmla="*/ 7 h 92"/>
                    <a:gd name="T26" fmla="*/ 24 w 73"/>
                    <a:gd name="T27" fmla="*/ 14 h 92"/>
                    <a:gd name="T28" fmla="*/ 15 w 73"/>
                    <a:gd name="T29" fmla="*/ 12 h 92"/>
                    <a:gd name="T30" fmla="*/ 15 w 73"/>
                    <a:gd name="T31" fmla="*/ 4 h 92"/>
                    <a:gd name="T32" fmla="*/ 12 w 73"/>
                    <a:gd name="T33" fmla="*/ 0 h 92"/>
                    <a:gd name="T34" fmla="*/ 0 w 73"/>
                    <a:gd name="T35" fmla="*/ 0 h 92"/>
                    <a:gd name="T36" fmla="*/ 0 w 73"/>
                    <a:gd name="T37" fmla="*/ 26 h 92"/>
                    <a:gd name="T38" fmla="*/ 6 w 73"/>
                    <a:gd name="T39" fmla="*/ 25 h 92"/>
                    <a:gd name="T40" fmla="*/ 48 w 73"/>
                    <a:gd name="T41" fmla="*/ 68 h 92"/>
                    <a:gd name="T42" fmla="*/ 41 w 73"/>
                    <a:gd name="T43" fmla="*/ 92 h 92"/>
                    <a:gd name="T44" fmla="*/ 68 w 73"/>
                    <a:gd name="T45" fmla="*/ 92 h 92"/>
                    <a:gd name="T46" fmla="*/ 67 w 73"/>
                    <a:gd name="T47" fmla="*/ 90 h 92"/>
                    <a:gd name="T48" fmla="*/ 59 w 73"/>
                    <a:gd name="T49" fmla="*/ 86 h 92"/>
                    <a:gd name="T50" fmla="*/ 62 w 73"/>
                    <a:gd name="T51" fmla="*/ 77 h 92"/>
                    <a:gd name="T52" fmla="*/ 69 w 73"/>
                    <a:gd name="T53" fmla="*/ 77 h 92"/>
                    <a:gd name="T54" fmla="*/ 73 w 73"/>
                    <a:gd name="T55" fmla="*/ 74 h 92"/>
                    <a:gd name="T56" fmla="*/ 73 w 73"/>
                    <a:gd name="T57" fmla="*/ 60 h 92"/>
                    <a:gd name="T58" fmla="*/ 69 w 73"/>
                    <a:gd name="T59" fmla="*/ 56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3" h="92">
                      <a:moveTo>
                        <a:pt x="69" y="56"/>
                      </a:moveTo>
                      <a:cubicBezTo>
                        <a:pt x="61" y="56"/>
                        <a:pt x="61" y="56"/>
                        <a:pt x="61" y="56"/>
                      </a:cubicBezTo>
                      <a:cubicBezTo>
                        <a:pt x="61" y="54"/>
                        <a:pt x="60" y="51"/>
                        <a:pt x="59" y="48"/>
                      </a:cubicBezTo>
                      <a:cubicBezTo>
                        <a:pt x="66" y="44"/>
                        <a:pt x="66" y="44"/>
                        <a:pt x="66" y="44"/>
                      </a:cubicBezTo>
                      <a:cubicBezTo>
                        <a:pt x="67" y="43"/>
                        <a:pt x="68" y="41"/>
                        <a:pt x="67" y="39"/>
                      </a:cubicBezTo>
                      <a:cubicBezTo>
                        <a:pt x="60" y="27"/>
                        <a:pt x="60" y="27"/>
                        <a:pt x="60" y="27"/>
                      </a:cubicBezTo>
                      <a:cubicBezTo>
                        <a:pt x="59" y="26"/>
                        <a:pt x="57" y="25"/>
                        <a:pt x="55" y="26"/>
                      </a:cubicBezTo>
                      <a:cubicBezTo>
                        <a:pt x="48" y="30"/>
                        <a:pt x="48" y="30"/>
                        <a:pt x="48" y="30"/>
                      </a:cubicBezTo>
                      <a:cubicBezTo>
                        <a:pt x="46" y="28"/>
                        <a:pt x="44" y="26"/>
                        <a:pt x="42" y="24"/>
                      </a:cubicBezTo>
                      <a:cubicBezTo>
                        <a:pt x="46" y="17"/>
                        <a:pt x="46" y="17"/>
                        <a:pt x="46" y="17"/>
                      </a:cubicBezTo>
                      <a:cubicBezTo>
                        <a:pt x="47" y="16"/>
                        <a:pt x="46" y="13"/>
                        <a:pt x="45" y="12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1" y="5"/>
                        <a:pt x="29" y="5"/>
                        <a:pt x="28" y="7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1" y="13"/>
                        <a:pt x="18" y="12"/>
                        <a:pt x="15" y="12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2"/>
                        <a:pt x="14" y="0"/>
                        <a:pt x="1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2" y="25"/>
                        <a:pt x="4" y="25"/>
                        <a:pt x="6" y="25"/>
                      </a:cubicBezTo>
                      <a:cubicBezTo>
                        <a:pt x="29" y="25"/>
                        <a:pt x="48" y="44"/>
                        <a:pt x="48" y="68"/>
                      </a:cubicBezTo>
                      <a:cubicBezTo>
                        <a:pt x="48" y="77"/>
                        <a:pt x="45" y="85"/>
                        <a:pt x="41" y="92"/>
                      </a:cubicBezTo>
                      <a:cubicBezTo>
                        <a:pt x="68" y="92"/>
                        <a:pt x="68" y="92"/>
                        <a:pt x="68" y="92"/>
                      </a:cubicBezTo>
                      <a:cubicBezTo>
                        <a:pt x="68" y="91"/>
                        <a:pt x="67" y="90"/>
                        <a:pt x="67" y="90"/>
                      </a:cubicBezTo>
                      <a:cubicBezTo>
                        <a:pt x="59" y="86"/>
                        <a:pt x="59" y="86"/>
                        <a:pt x="59" y="86"/>
                      </a:cubicBezTo>
                      <a:cubicBezTo>
                        <a:pt x="60" y="83"/>
                        <a:pt x="61" y="80"/>
                        <a:pt x="62" y="77"/>
                      </a:cubicBezTo>
                      <a:cubicBezTo>
                        <a:pt x="69" y="77"/>
                        <a:pt x="69" y="77"/>
                        <a:pt x="69" y="77"/>
                      </a:cubicBezTo>
                      <a:cubicBezTo>
                        <a:pt x="71" y="77"/>
                        <a:pt x="73" y="76"/>
                        <a:pt x="73" y="74"/>
                      </a:cubicBezTo>
                      <a:cubicBezTo>
                        <a:pt x="73" y="60"/>
                        <a:pt x="73" y="60"/>
                        <a:pt x="73" y="60"/>
                      </a:cubicBezTo>
                      <a:cubicBezTo>
                        <a:pt x="73" y="58"/>
                        <a:pt x="71" y="56"/>
                        <a:pt x="69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4" name="Freeform 7">
                  <a:extLst>
                    <a:ext uri="{FF2B5EF4-FFF2-40B4-BE49-F238E27FC236}">
                      <a16:creationId xmlns:a16="http://schemas.microsoft.com/office/drawing/2014/main" id="{92CB93C8-9E10-44C4-93C0-07A3DA526E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3925" y="549275"/>
                  <a:ext cx="60325" cy="60325"/>
                </a:xfrm>
                <a:custGeom>
                  <a:avLst/>
                  <a:gdLst>
                    <a:gd name="T0" fmla="*/ 9 w 38"/>
                    <a:gd name="T1" fmla="*/ 0 h 38"/>
                    <a:gd name="T2" fmla="*/ 9 w 38"/>
                    <a:gd name="T3" fmla="*/ 2 h 38"/>
                    <a:gd name="T4" fmla="*/ 0 w 38"/>
                    <a:gd name="T5" fmla="*/ 38 h 38"/>
                    <a:gd name="T6" fmla="*/ 35 w 38"/>
                    <a:gd name="T7" fmla="*/ 28 h 38"/>
                    <a:gd name="T8" fmla="*/ 38 w 38"/>
                    <a:gd name="T9" fmla="*/ 26 h 38"/>
                    <a:gd name="T10" fmla="*/ 9 w 38"/>
                    <a:gd name="T1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38">
                      <a:moveTo>
                        <a:pt x="9" y="0"/>
                      </a:moveTo>
                      <a:lnTo>
                        <a:pt x="9" y="2"/>
                      </a:lnTo>
                      <a:lnTo>
                        <a:pt x="0" y="38"/>
                      </a:lnTo>
                      <a:lnTo>
                        <a:pt x="35" y="28"/>
                      </a:lnTo>
                      <a:lnTo>
                        <a:pt x="38" y="2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8">
                  <a:extLst>
                    <a:ext uri="{FF2B5EF4-FFF2-40B4-BE49-F238E27FC236}">
                      <a16:creationId xmlns:a16="http://schemas.microsoft.com/office/drawing/2014/main" id="{4F0F588A-2438-40EE-B731-3C0469021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3638" y="257175"/>
                  <a:ext cx="112712" cy="112712"/>
                </a:xfrm>
                <a:custGeom>
                  <a:avLst/>
                  <a:gdLst>
                    <a:gd name="T0" fmla="*/ 22 w 30"/>
                    <a:gd name="T1" fmla="*/ 30 h 30"/>
                    <a:gd name="T2" fmla="*/ 28 w 30"/>
                    <a:gd name="T3" fmla="*/ 24 h 30"/>
                    <a:gd name="T4" fmla="*/ 28 w 30"/>
                    <a:gd name="T5" fmla="*/ 17 h 30"/>
                    <a:gd name="T6" fmla="*/ 13 w 30"/>
                    <a:gd name="T7" fmla="*/ 2 h 30"/>
                    <a:gd name="T8" fmla="*/ 5 w 30"/>
                    <a:gd name="T9" fmla="*/ 2 h 30"/>
                    <a:gd name="T10" fmla="*/ 0 w 30"/>
                    <a:gd name="T11" fmla="*/ 8 h 30"/>
                    <a:gd name="T12" fmla="*/ 22 w 30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0">
                      <a:moveTo>
                        <a:pt x="22" y="30"/>
                      </a:move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30" y="22"/>
                        <a:pt x="30" y="19"/>
                        <a:pt x="28" y="17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0"/>
                        <a:pt x="7" y="0"/>
                        <a:pt x="5" y="2"/>
                      </a:cubicBezTo>
                      <a:cubicBezTo>
                        <a:pt x="0" y="8"/>
                        <a:pt x="0" y="8"/>
                        <a:pt x="0" y="8"/>
                      </a:cubicBezTo>
                      <a:lnTo>
                        <a:pt x="22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9">
                  <a:extLst>
                    <a:ext uri="{FF2B5EF4-FFF2-40B4-BE49-F238E27FC236}">
                      <a16:creationId xmlns:a16="http://schemas.microsoft.com/office/drawing/2014/main" id="{FF63BE1F-A323-40E9-BC1A-3DD0D0FC6B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8375" y="293688"/>
                  <a:ext cx="269875" cy="269875"/>
                </a:xfrm>
                <a:custGeom>
                  <a:avLst/>
                  <a:gdLst>
                    <a:gd name="T0" fmla="*/ 49 w 72"/>
                    <a:gd name="T1" fmla="*/ 0 h 72"/>
                    <a:gd name="T2" fmla="*/ 49 w 72"/>
                    <a:gd name="T3" fmla="*/ 1 h 72"/>
                    <a:gd name="T4" fmla="*/ 2 w 72"/>
                    <a:gd name="T5" fmla="*/ 47 h 72"/>
                    <a:gd name="T6" fmla="*/ 2 w 72"/>
                    <a:gd name="T7" fmla="*/ 55 h 72"/>
                    <a:gd name="T8" fmla="*/ 3 w 72"/>
                    <a:gd name="T9" fmla="*/ 55 h 72"/>
                    <a:gd name="T10" fmla="*/ 8 w 72"/>
                    <a:gd name="T11" fmla="*/ 57 h 72"/>
                    <a:gd name="T12" fmla="*/ 9 w 72"/>
                    <a:gd name="T13" fmla="*/ 62 h 72"/>
                    <a:gd name="T14" fmla="*/ 10 w 72"/>
                    <a:gd name="T15" fmla="*/ 62 h 72"/>
                    <a:gd name="T16" fmla="*/ 15 w 72"/>
                    <a:gd name="T17" fmla="*/ 64 h 72"/>
                    <a:gd name="T18" fmla="*/ 17 w 72"/>
                    <a:gd name="T19" fmla="*/ 69 h 72"/>
                    <a:gd name="T20" fmla="*/ 17 w 72"/>
                    <a:gd name="T21" fmla="*/ 70 h 72"/>
                    <a:gd name="T22" fmla="*/ 25 w 72"/>
                    <a:gd name="T23" fmla="*/ 70 h 72"/>
                    <a:gd name="T24" fmla="*/ 71 w 72"/>
                    <a:gd name="T25" fmla="*/ 23 h 72"/>
                    <a:gd name="T26" fmla="*/ 72 w 72"/>
                    <a:gd name="T27" fmla="*/ 23 h 72"/>
                    <a:gd name="T28" fmla="*/ 49 w 72"/>
                    <a:gd name="T2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2" h="72">
                      <a:moveTo>
                        <a:pt x="49" y="0"/>
                      </a:moveTo>
                      <a:cubicBezTo>
                        <a:pt x="49" y="0"/>
                        <a:pt x="49" y="0"/>
                        <a:pt x="49" y="1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0" y="49"/>
                        <a:pt x="0" y="53"/>
                        <a:pt x="2" y="55"/>
                      </a:cubicBezTo>
                      <a:cubicBezTo>
                        <a:pt x="3" y="55"/>
                        <a:pt x="3" y="55"/>
                        <a:pt x="3" y="55"/>
                      </a:cubicBezTo>
                      <a:cubicBezTo>
                        <a:pt x="4" y="57"/>
                        <a:pt x="6" y="57"/>
                        <a:pt x="8" y="57"/>
                      </a:cubicBezTo>
                      <a:cubicBezTo>
                        <a:pt x="8" y="58"/>
                        <a:pt x="8" y="61"/>
                        <a:pt x="9" y="62"/>
                      </a:cubicBezTo>
                      <a:cubicBezTo>
                        <a:pt x="10" y="62"/>
                        <a:pt x="10" y="62"/>
                        <a:pt x="10" y="62"/>
                      </a:cubicBezTo>
                      <a:cubicBezTo>
                        <a:pt x="11" y="64"/>
                        <a:pt x="13" y="64"/>
                        <a:pt x="15" y="64"/>
                      </a:cubicBezTo>
                      <a:cubicBezTo>
                        <a:pt x="15" y="66"/>
                        <a:pt x="15" y="68"/>
                        <a:pt x="17" y="69"/>
                      </a:cubicBezTo>
                      <a:cubicBezTo>
                        <a:pt x="17" y="70"/>
                        <a:pt x="17" y="70"/>
                        <a:pt x="17" y="70"/>
                      </a:cubicBezTo>
                      <a:cubicBezTo>
                        <a:pt x="19" y="72"/>
                        <a:pt x="23" y="72"/>
                        <a:pt x="25" y="70"/>
                      </a:cubicBezTo>
                      <a:cubicBezTo>
                        <a:pt x="71" y="23"/>
                        <a:pt x="71" y="23"/>
                        <a:pt x="71" y="23"/>
                      </a:cubicBezTo>
                      <a:cubicBezTo>
                        <a:pt x="71" y="23"/>
                        <a:pt x="71" y="23"/>
                        <a:pt x="72" y="23"/>
                      </a:cubicBezTo>
                      <a:lnTo>
                        <a:pt x="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10">
                  <a:extLst>
                    <a:ext uri="{FF2B5EF4-FFF2-40B4-BE49-F238E27FC236}">
                      <a16:creationId xmlns:a16="http://schemas.microsoft.com/office/drawing/2014/main" id="{FDE90372-686E-41F8-91FA-6B7313CDCA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80063" y="139700"/>
                  <a:ext cx="641350" cy="571500"/>
                </a:xfrm>
                <a:custGeom>
                  <a:avLst/>
                  <a:gdLst>
                    <a:gd name="T0" fmla="*/ 160 w 171"/>
                    <a:gd name="T1" fmla="*/ 109 h 152"/>
                    <a:gd name="T2" fmla="*/ 160 w 171"/>
                    <a:gd name="T3" fmla="*/ 141 h 152"/>
                    <a:gd name="T4" fmla="*/ 11 w 171"/>
                    <a:gd name="T5" fmla="*/ 141 h 152"/>
                    <a:gd name="T6" fmla="*/ 11 w 171"/>
                    <a:gd name="T7" fmla="*/ 38 h 152"/>
                    <a:gd name="T8" fmla="*/ 160 w 171"/>
                    <a:gd name="T9" fmla="*/ 38 h 152"/>
                    <a:gd name="T10" fmla="*/ 160 w 171"/>
                    <a:gd name="T11" fmla="*/ 48 h 152"/>
                    <a:gd name="T12" fmla="*/ 171 w 171"/>
                    <a:gd name="T13" fmla="*/ 37 h 152"/>
                    <a:gd name="T14" fmla="*/ 171 w 171"/>
                    <a:gd name="T15" fmla="*/ 6 h 152"/>
                    <a:gd name="T16" fmla="*/ 165 w 171"/>
                    <a:gd name="T17" fmla="*/ 0 h 152"/>
                    <a:gd name="T18" fmla="*/ 5 w 171"/>
                    <a:gd name="T19" fmla="*/ 0 h 152"/>
                    <a:gd name="T20" fmla="*/ 0 w 171"/>
                    <a:gd name="T21" fmla="*/ 6 h 152"/>
                    <a:gd name="T22" fmla="*/ 0 w 171"/>
                    <a:gd name="T23" fmla="*/ 147 h 152"/>
                    <a:gd name="T24" fmla="*/ 5 w 171"/>
                    <a:gd name="T25" fmla="*/ 152 h 152"/>
                    <a:gd name="T26" fmla="*/ 165 w 171"/>
                    <a:gd name="T27" fmla="*/ 152 h 152"/>
                    <a:gd name="T28" fmla="*/ 171 w 171"/>
                    <a:gd name="T29" fmla="*/ 147 h 152"/>
                    <a:gd name="T30" fmla="*/ 171 w 171"/>
                    <a:gd name="T31" fmla="*/ 98 h 152"/>
                    <a:gd name="T32" fmla="*/ 160 w 171"/>
                    <a:gd name="T33" fmla="*/ 109 h 152"/>
                    <a:gd name="T34" fmla="*/ 153 w 171"/>
                    <a:gd name="T35" fmla="*/ 12 h 152"/>
                    <a:gd name="T36" fmla="*/ 160 w 171"/>
                    <a:gd name="T37" fmla="*/ 19 h 152"/>
                    <a:gd name="T38" fmla="*/ 153 w 171"/>
                    <a:gd name="T39" fmla="*/ 26 h 152"/>
                    <a:gd name="T40" fmla="*/ 145 w 171"/>
                    <a:gd name="T41" fmla="*/ 19 h 152"/>
                    <a:gd name="T42" fmla="*/ 153 w 171"/>
                    <a:gd name="T43" fmla="*/ 12 h 152"/>
                    <a:gd name="T44" fmla="*/ 131 w 171"/>
                    <a:gd name="T45" fmla="*/ 12 h 152"/>
                    <a:gd name="T46" fmla="*/ 139 w 171"/>
                    <a:gd name="T47" fmla="*/ 19 h 152"/>
                    <a:gd name="T48" fmla="*/ 131 w 171"/>
                    <a:gd name="T49" fmla="*/ 26 h 152"/>
                    <a:gd name="T50" fmla="*/ 124 w 171"/>
                    <a:gd name="T51" fmla="*/ 19 h 152"/>
                    <a:gd name="T52" fmla="*/ 131 w 171"/>
                    <a:gd name="T53" fmla="*/ 12 h 152"/>
                    <a:gd name="T54" fmla="*/ 110 w 171"/>
                    <a:gd name="T55" fmla="*/ 12 h 152"/>
                    <a:gd name="T56" fmla="*/ 117 w 171"/>
                    <a:gd name="T57" fmla="*/ 19 h 152"/>
                    <a:gd name="T58" fmla="*/ 110 w 171"/>
                    <a:gd name="T59" fmla="*/ 26 h 152"/>
                    <a:gd name="T60" fmla="*/ 103 w 171"/>
                    <a:gd name="T61" fmla="*/ 19 h 152"/>
                    <a:gd name="T62" fmla="*/ 110 w 171"/>
                    <a:gd name="T63" fmla="*/ 12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1" h="152">
                      <a:moveTo>
                        <a:pt x="160" y="109"/>
                      </a:moveTo>
                      <a:cubicBezTo>
                        <a:pt x="160" y="141"/>
                        <a:pt x="160" y="141"/>
                        <a:pt x="160" y="141"/>
                      </a:cubicBezTo>
                      <a:cubicBezTo>
                        <a:pt x="11" y="141"/>
                        <a:pt x="11" y="141"/>
                        <a:pt x="11" y="141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60" y="38"/>
                        <a:pt x="160" y="38"/>
                        <a:pt x="160" y="38"/>
                      </a:cubicBezTo>
                      <a:cubicBezTo>
                        <a:pt x="160" y="48"/>
                        <a:pt x="160" y="48"/>
                        <a:pt x="160" y="48"/>
                      </a:cubicBezTo>
                      <a:cubicBezTo>
                        <a:pt x="171" y="37"/>
                        <a:pt x="171" y="37"/>
                        <a:pt x="171" y="37"/>
                      </a:cubicBezTo>
                      <a:cubicBezTo>
                        <a:pt x="171" y="6"/>
                        <a:pt x="171" y="6"/>
                        <a:pt x="171" y="6"/>
                      </a:cubicBezTo>
                      <a:cubicBezTo>
                        <a:pt x="171" y="3"/>
                        <a:pt x="168" y="0"/>
                        <a:pt x="16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47"/>
                        <a:pt x="0" y="147"/>
                        <a:pt x="0" y="147"/>
                      </a:cubicBezTo>
                      <a:cubicBezTo>
                        <a:pt x="0" y="150"/>
                        <a:pt x="2" y="152"/>
                        <a:pt x="5" y="152"/>
                      </a:cubicBezTo>
                      <a:cubicBezTo>
                        <a:pt x="165" y="152"/>
                        <a:pt x="165" y="152"/>
                        <a:pt x="165" y="152"/>
                      </a:cubicBezTo>
                      <a:cubicBezTo>
                        <a:pt x="168" y="152"/>
                        <a:pt x="171" y="150"/>
                        <a:pt x="171" y="147"/>
                      </a:cubicBezTo>
                      <a:cubicBezTo>
                        <a:pt x="171" y="98"/>
                        <a:pt x="171" y="98"/>
                        <a:pt x="171" y="98"/>
                      </a:cubicBezTo>
                      <a:lnTo>
                        <a:pt x="160" y="109"/>
                      </a:lnTo>
                      <a:close/>
                      <a:moveTo>
                        <a:pt x="153" y="12"/>
                      </a:moveTo>
                      <a:cubicBezTo>
                        <a:pt x="157" y="12"/>
                        <a:pt x="160" y="15"/>
                        <a:pt x="160" y="19"/>
                      </a:cubicBezTo>
                      <a:cubicBezTo>
                        <a:pt x="160" y="23"/>
                        <a:pt x="157" y="26"/>
                        <a:pt x="153" y="26"/>
                      </a:cubicBezTo>
                      <a:cubicBezTo>
                        <a:pt x="149" y="26"/>
                        <a:pt x="145" y="23"/>
                        <a:pt x="145" y="19"/>
                      </a:cubicBezTo>
                      <a:cubicBezTo>
                        <a:pt x="145" y="15"/>
                        <a:pt x="149" y="12"/>
                        <a:pt x="153" y="12"/>
                      </a:cubicBezTo>
                      <a:close/>
                      <a:moveTo>
                        <a:pt x="131" y="12"/>
                      </a:moveTo>
                      <a:cubicBezTo>
                        <a:pt x="135" y="12"/>
                        <a:pt x="139" y="15"/>
                        <a:pt x="139" y="19"/>
                      </a:cubicBezTo>
                      <a:cubicBezTo>
                        <a:pt x="139" y="23"/>
                        <a:pt x="135" y="26"/>
                        <a:pt x="131" y="26"/>
                      </a:cubicBezTo>
                      <a:cubicBezTo>
                        <a:pt x="127" y="26"/>
                        <a:pt x="124" y="23"/>
                        <a:pt x="124" y="19"/>
                      </a:cubicBezTo>
                      <a:cubicBezTo>
                        <a:pt x="124" y="15"/>
                        <a:pt x="127" y="12"/>
                        <a:pt x="131" y="12"/>
                      </a:cubicBezTo>
                      <a:close/>
                      <a:moveTo>
                        <a:pt x="110" y="12"/>
                      </a:moveTo>
                      <a:cubicBezTo>
                        <a:pt x="114" y="12"/>
                        <a:pt x="117" y="15"/>
                        <a:pt x="117" y="19"/>
                      </a:cubicBezTo>
                      <a:cubicBezTo>
                        <a:pt x="117" y="23"/>
                        <a:pt x="114" y="26"/>
                        <a:pt x="110" y="26"/>
                      </a:cubicBezTo>
                      <a:cubicBezTo>
                        <a:pt x="106" y="26"/>
                        <a:pt x="103" y="23"/>
                        <a:pt x="103" y="19"/>
                      </a:cubicBezTo>
                      <a:cubicBezTo>
                        <a:pt x="103" y="15"/>
                        <a:pt x="106" y="12"/>
                        <a:pt x="11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37" name="AutoShape 38">
                <a:extLst>
                  <a:ext uri="{FF2B5EF4-FFF2-40B4-BE49-F238E27FC236}">
                    <a16:creationId xmlns:a16="http://schemas.microsoft.com/office/drawing/2014/main" id="{80B92DF0-50F7-4302-968D-52EEFE63204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8086378" y="3839649"/>
                <a:ext cx="398511" cy="398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B4837E55-A496-4D3D-913F-981365DD005F}"/>
              </a:ext>
            </a:extLst>
          </p:cNvPr>
          <p:cNvGrpSpPr/>
          <p:nvPr/>
        </p:nvGrpSpPr>
        <p:grpSpPr>
          <a:xfrm>
            <a:off x="9788269" y="874966"/>
            <a:ext cx="1257982" cy="1257982"/>
            <a:chOff x="6732240" y="1333644"/>
            <a:chExt cx="1257982" cy="1257982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3FC72DD6-A4D7-41CE-B748-4267D672715C}"/>
                </a:ext>
              </a:extLst>
            </p:cNvPr>
            <p:cNvSpPr/>
            <p:nvPr/>
          </p:nvSpPr>
          <p:spPr>
            <a:xfrm>
              <a:off x="6732240" y="1333644"/>
              <a:ext cx="1257982" cy="1257982"/>
            </a:xfrm>
            <a:prstGeom prst="ellipse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7C3CD568-CF17-4C4F-97E3-73C63D53F6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46918" y="1727470"/>
              <a:ext cx="504825" cy="515938"/>
            </a:xfrm>
            <a:custGeom>
              <a:avLst/>
              <a:gdLst>
                <a:gd name="T0" fmla="*/ 2147483647 w 75"/>
                <a:gd name="T1" fmla="*/ 0 h 77"/>
                <a:gd name="T2" fmla="*/ 2147483647 w 75"/>
                <a:gd name="T3" fmla="*/ 0 h 77"/>
                <a:gd name="T4" fmla="*/ 0 w 75"/>
                <a:gd name="T5" fmla="*/ 2147483647 h 77"/>
                <a:gd name="T6" fmla="*/ 0 w 75"/>
                <a:gd name="T7" fmla="*/ 2147483647 h 77"/>
                <a:gd name="T8" fmla="*/ 2147483647 w 75"/>
                <a:gd name="T9" fmla="*/ 2147483647 h 77"/>
                <a:gd name="T10" fmla="*/ 2147483647 w 75"/>
                <a:gd name="T11" fmla="*/ 2147483647 h 77"/>
                <a:gd name="T12" fmla="*/ 2147483647 w 75"/>
                <a:gd name="T13" fmla="*/ 2147483647 h 77"/>
                <a:gd name="T14" fmla="*/ 2147483647 w 75"/>
                <a:gd name="T15" fmla="*/ 2147483647 h 77"/>
                <a:gd name="T16" fmla="*/ 2147483647 w 75"/>
                <a:gd name="T17" fmla="*/ 2147483647 h 77"/>
                <a:gd name="T18" fmla="*/ 2147483647 w 75"/>
                <a:gd name="T19" fmla="*/ 2147483647 h 77"/>
                <a:gd name="T20" fmla="*/ 2147483647 w 75"/>
                <a:gd name="T21" fmla="*/ 0 h 77"/>
                <a:gd name="T22" fmla="*/ 2147483647 w 75"/>
                <a:gd name="T23" fmla="*/ 2147483647 h 77"/>
                <a:gd name="T24" fmla="*/ 2147483647 w 75"/>
                <a:gd name="T25" fmla="*/ 2147483647 h 77"/>
                <a:gd name="T26" fmla="*/ 2147483647 w 75"/>
                <a:gd name="T27" fmla="*/ 2147483647 h 77"/>
                <a:gd name="T28" fmla="*/ 2147483647 w 75"/>
                <a:gd name="T29" fmla="*/ 2147483647 h 77"/>
                <a:gd name="T30" fmla="*/ 2147483647 w 75"/>
                <a:gd name="T31" fmla="*/ 2147483647 h 77"/>
                <a:gd name="T32" fmla="*/ 2147483647 w 75"/>
                <a:gd name="T33" fmla="*/ 2147483647 h 77"/>
                <a:gd name="T34" fmla="*/ 2147483647 w 75"/>
                <a:gd name="T35" fmla="*/ 2147483647 h 77"/>
                <a:gd name="T36" fmla="*/ 2147483647 w 75"/>
                <a:gd name="T37" fmla="*/ 2147483647 h 77"/>
                <a:gd name="T38" fmla="*/ 2147483647 w 75"/>
                <a:gd name="T39" fmla="*/ 2147483647 h 77"/>
                <a:gd name="T40" fmla="*/ 2147483647 w 75"/>
                <a:gd name="T41" fmla="*/ 2147483647 h 77"/>
                <a:gd name="T42" fmla="*/ 2147483647 w 75"/>
                <a:gd name="T43" fmla="*/ 2147483647 h 77"/>
                <a:gd name="T44" fmla="*/ 2147483647 w 75"/>
                <a:gd name="T45" fmla="*/ 2147483647 h 77"/>
                <a:gd name="T46" fmla="*/ 2147483647 w 75"/>
                <a:gd name="T47" fmla="*/ 2147483647 h 77"/>
                <a:gd name="T48" fmla="*/ 2147483647 w 75"/>
                <a:gd name="T49" fmla="*/ 2147483647 h 77"/>
                <a:gd name="T50" fmla="*/ 2147483647 w 75"/>
                <a:gd name="T51" fmla="*/ 2147483647 h 77"/>
                <a:gd name="T52" fmla="*/ 2147483647 w 75"/>
                <a:gd name="T53" fmla="*/ 2147483647 h 77"/>
                <a:gd name="T54" fmla="*/ 2147483647 w 75"/>
                <a:gd name="T55" fmla="*/ 2147483647 h 77"/>
                <a:gd name="T56" fmla="*/ 2147483647 w 75"/>
                <a:gd name="T57" fmla="*/ 2147483647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5" h="77">
                  <a:moveTo>
                    <a:pt x="5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4"/>
                    <a:pt x="4" y="50"/>
                    <a:pt x="10" y="53"/>
                  </a:cubicBezTo>
                  <a:cubicBezTo>
                    <a:pt x="5" y="69"/>
                    <a:pt x="3" y="77"/>
                    <a:pt x="3" y="77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8" y="54"/>
                    <a:pt x="75" y="46"/>
                    <a:pt x="75" y="36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8"/>
                    <a:pt x="68" y="0"/>
                    <a:pt x="59" y="0"/>
                  </a:cubicBezTo>
                  <a:close/>
                  <a:moveTo>
                    <a:pt x="44" y="35"/>
                  </a:moveTo>
                  <a:cubicBezTo>
                    <a:pt x="44" y="37"/>
                    <a:pt x="43" y="38"/>
                    <a:pt x="41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6" y="38"/>
                    <a:pt x="14" y="37"/>
                    <a:pt x="14" y="35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6" y="29"/>
                    <a:pt x="18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4" y="31"/>
                    <a:pt x="44" y="32"/>
                  </a:cubicBezTo>
                  <a:lnTo>
                    <a:pt x="44" y="35"/>
                  </a:lnTo>
                  <a:close/>
                  <a:moveTo>
                    <a:pt x="61" y="21"/>
                  </a:moveTo>
                  <a:cubicBezTo>
                    <a:pt x="61" y="23"/>
                    <a:pt x="59" y="24"/>
                    <a:pt x="5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4"/>
                    <a:pt x="14" y="23"/>
                    <a:pt x="14" y="21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6"/>
                    <a:pt x="16" y="15"/>
                    <a:pt x="18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9" y="15"/>
                    <a:pt x="61" y="16"/>
                    <a:pt x="61" y="18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id="{BCF525A4-1574-477D-9C73-77B99240313C}"/>
              </a:ext>
            </a:extLst>
          </p:cNvPr>
          <p:cNvSpPr txBox="1"/>
          <p:nvPr/>
        </p:nvSpPr>
        <p:spPr>
          <a:xfrm>
            <a:off x="1239271" y="2352770"/>
            <a:ext cx="1780520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dirty="0">
                <a:latin typeface="+mj-lt"/>
                <a:ea typeface="康熙字典體" pitchFamily="2" charset="-120"/>
              </a:rPr>
              <a:t>NHÓM 1</a:t>
            </a:r>
            <a:endParaRPr lang="zh-CN" altLang="en-US" dirty="0">
              <a:latin typeface="+mj-lt"/>
              <a:ea typeface="康熙字典體" pitchFamily="2" charset="-12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490CCD19-CC68-4E2E-9A98-43CB351A6DC5}"/>
              </a:ext>
            </a:extLst>
          </p:cNvPr>
          <p:cNvSpPr/>
          <p:nvPr/>
        </p:nvSpPr>
        <p:spPr>
          <a:xfrm>
            <a:off x="293403" y="2802672"/>
            <a:ext cx="3066012" cy="403187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9A57110B-BC74-467F-989D-93D9CDB65540}"/>
              </a:ext>
            </a:extLst>
          </p:cNvPr>
          <p:cNvSpPr txBox="1"/>
          <p:nvPr/>
        </p:nvSpPr>
        <p:spPr>
          <a:xfrm>
            <a:off x="3935780" y="2341007"/>
            <a:ext cx="1780520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dirty="0">
                <a:latin typeface="+mj-lt"/>
                <a:ea typeface="康熙字典體" pitchFamily="2" charset="-120"/>
              </a:rPr>
              <a:t>NHÓM 2</a:t>
            </a:r>
            <a:endParaRPr lang="zh-CN" altLang="en-US" dirty="0">
              <a:latin typeface="+mj-lt"/>
              <a:ea typeface="康熙字典體" pitchFamily="2" charset="-12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EB8893E3-419F-42E0-9F38-863A0249B999}"/>
              </a:ext>
            </a:extLst>
          </p:cNvPr>
          <p:cNvSpPr/>
          <p:nvPr/>
        </p:nvSpPr>
        <p:spPr>
          <a:xfrm>
            <a:off x="3574223" y="2771712"/>
            <a:ext cx="2423009" cy="35394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0897409F-F6A1-4A48-B079-EE2175CF6F40}"/>
              </a:ext>
            </a:extLst>
          </p:cNvPr>
          <p:cNvSpPr txBox="1"/>
          <p:nvPr/>
        </p:nvSpPr>
        <p:spPr>
          <a:xfrm>
            <a:off x="6725560" y="2341007"/>
            <a:ext cx="1780520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dirty="0">
                <a:latin typeface="+mj-lt"/>
                <a:ea typeface="康熙字典體" pitchFamily="2" charset="-120"/>
              </a:rPr>
              <a:t>NHÓM 3</a:t>
            </a:r>
            <a:endParaRPr lang="zh-CN" altLang="en-US" dirty="0">
              <a:latin typeface="+mj-lt"/>
              <a:ea typeface="康熙字典體" pitchFamily="2" charset="-12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9E26A75F-AB54-4CAF-BA19-2B8304D857F7}"/>
              </a:ext>
            </a:extLst>
          </p:cNvPr>
          <p:cNvSpPr/>
          <p:nvPr/>
        </p:nvSpPr>
        <p:spPr>
          <a:xfrm>
            <a:off x="6188918" y="2700076"/>
            <a:ext cx="2983291" cy="35394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ta? 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1E635829-CD2E-4B36-A881-4CEB621222F9}"/>
              </a:ext>
            </a:extLst>
          </p:cNvPr>
          <p:cNvSpPr txBox="1"/>
          <p:nvPr/>
        </p:nvSpPr>
        <p:spPr>
          <a:xfrm>
            <a:off x="9527000" y="2295941"/>
            <a:ext cx="1780520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dirty="0">
                <a:latin typeface="+mj-lt"/>
                <a:ea typeface="康熙字典體" pitchFamily="2" charset="-120"/>
              </a:rPr>
              <a:t>NHÓM 4</a:t>
            </a:r>
            <a:endParaRPr lang="zh-CN" altLang="en-US" dirty="0">
              <a:latin typeface="+mj-lt"/>
              <a:ea typeface="康熙字典體" pitchFamily="2" charset="-12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6003482F-2AE8-4CF4-B4CB-82DCB89B24B1}"/>
              </a:ext>
            </a:extLst>
          </p:cNvPr>
          <p:cNvSpPr/>
          <p:nvPr/>
        </p:nvSpPr>
        <p:spPr>
          <a:xfrm>
            <a:off x="9363895" y="2800224"/>
            <a:ext cx="1972645" cy="30469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7846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8794AC-AB20-E74D-B91B-67A8995A6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88" y="1032160"/>
            <a:ext cx="4002512" cy="5011145"/>
          </a:xfrm>
          <a:prstGeom prst="rect">
            <a:avLst/>
          </a:prstGeom>
        </p:spPr>
      </p:pic>
      <p:sp>
        <p:nvSpPr>
          <p:cNvPr id="5" name="矩形 22">
            <a:extLst>
              <a:ext uri="{FF2B5EF4-FFF2-40B4-BE49-F238E27FC236}">
                <a16:creationId xmlns:a16="http://schemas.microsoft.com/office/drawing/2014/main" id="{18911D3C-9460-114D-9F62-9CF89287C67A}"/>
              </a:ext>
            </a:extLst>
          </p:cNvPr>
          <p:cNvSpPr/>
          <p:nvPr/>
        </p:nvSpPr>
        <p:spPr>
          <a:xfrm>
            <a:off x="6544330" y="1740343"/>
            <a:ext cx="4419600" cy="2830007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41925C-F87D-4113-ADB5-A08534079F8D}"/>
              </a:ext>
            </a:extLst>
          </p:cNvPr>
          <p:cNvSpPr/>
          <p:nvPr/>
        </p:nvSpPr>
        <p:spPr>
          <a:xfrm>
            <a:off x="3972560" y="6094886"/>
            <a:ext cx="4419600" cy="763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GVTH: PHẠM PHƯƠNG TRANG</a:t>
            </a:r>
          </a:p>
        </p:txBody>
      </p:sp>
    </p:spTree>
    <p:extLst>
      <p:ext uri="{BB962C8B-B14F-4D97-AF65-F5344CB8AC3E}">
        <p14:creationId xmlns:p14="http://schemas.microsoft.com/office/powerpoint/2010/main" val="16648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823193" y="218153"/>
            <a:ext cx="8371283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của Bác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23">
            <a:extLst>
              <a:ext uri="{FF2B5EF4-FFF2-40B4-BE49-F238E27FC236}">
                <a16:creationId xmlns:a16="http://schemas.microsoft.com/office/drawing/2014/main" id="{91FA8274-7C81-4C9C-AA72-B4F4EC422B41}"/>
              </a:ext>
            </a:extLst>
          </p:cNvPr>
          <p:cNvCxnSpPr/>
          <p:nvPr/>
        </p:nvCxnSpPr>
        <p:spPr>
          <a:xfrm>
            <a:off x="3803693" y="2921199"/>
            <a:ext cx="893415" cy="0"/>
          </a:xfrm>
          <a:prstGeom prst="line">
            <a:avLst/>
          </a:prstGeom>
          <a:ln w="12700">
            <a:solidFill>
              <a:srgbClr val="A0D3CC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87">
            <a:extLst>
              <a:ext uri="{FF2B5EF4-FFF2-40B4-BE49-F238E27FC236}">
                <a16:creationId xmlns:a16="http://schemas.microsoft.com/office/drawing/2014/main" id="{AA6F3FD7-1EFD-4D23-B79A-3B3384E984AB}"/>
              </a:ext>
            </a:extLst>
          </p:cNvPr>
          <p:cNvSpPr>
            <a:spLocks noChangeAspect="1"/>
          </p:cNvSpPr>
          <p:nvPr/>
        </p:nvSpPr>
        <p:spPr bwMode="auto">
          <a:xfrm>
            <a:off x="5934903" y="3618131"/>
            <a:ext cx="357617" cy="357710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rgbClr val="699034"/>
          </a:solidFill>
          <a:ln>
            <a:noFill/>
          </a:ln>
          <a:effectLst/>
        </p:spPr>
        <p:txBody>
          <a:bodyPr lIns="76184" tIns="76184" rIns="76184" bIns="76184" anchor="ctr"/>
          <a:lstStyle/>
          <a:p>
            <a:pPr defTabSz="685646">
              <a:defRPr/>
            </a:pPr>
            <a:endParaRPr lang="es-ES" sz="72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Gill Sans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EF6BF6A-EDBC-4ADB-8241-2C6AF094CE1A}"/>
              </a:ext>
            </a:extLst>
          </p:cNvPr>
          <p:cNvGrpSpPr/>
          <p:nvPr/>
        </p:nvGrpSpPr>
        <p:grpSpPr>
          <a:xfrm>
            <a:off x="4478394" y="2177464"/>
            <a:ext cx="3282227" cy="3279290"/>
            <a:chOff x="4454887" y="2239297"/>
            <a:chExt cx="3282227" cy="3279290"/>
          </a:xfrm>
        </p:grpSpPr>
        <p:grpSp>
          <p:nvGrpSpPr>
            <p:cNvPr id="9" name="Group 32">
              <a:extLst>
                <a:ext uri="{FF2B5EF4-FFF2-40B4-BE49-F238E27FC236}">
                  <a16:creationId xmlns:a16="http://schemas.microsoft.com/office/drawing/2014/main" id="{088C006D-72D5-4F1E-AC17-5742B238E818}"/>
                </a:ext>
              </a:extLst>
            </p:cNvPr>
            <p:cNvGrpSpPr/>
            <p:nvPr/>
          </p:nvGrpSpPr>
          <p:grpSpPr>
            <a:xfrm>
              <a:off x="4454887" y="2284803"/>
              <a:ext cx="1727719" cy="1644048"/>
              <a:chOff x="4321175" y="2138103"/>
              <a:chExt cx="1868488" cy="1778000"/>
            </a:xfrm>
          </p:grpSpPr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44E7C0DF-EF4E-494F-A345-172F65BDC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175" y="2138103"/>
                <a:ext cx="1868488" cy="1778000"/>
              </a:xfrm>
              <a:custGeom>
                <a:avLst/>
                <a:gdLst>
                  <a:gd name="T0" fmla="*/ 497 w 497"/>
                  <a:gd name="T1" fmla="*/ 134 h 473"/>
                  <a:gd name="T2" fmla="*/ 408 w 497"/>
                  <a:gd name="T3" fmla="*/ 225 h 473"/>
                  <a:gd name="T4" fmla="*/ 230 w 497"/>
                  <a:gd name="T5" fmla="*/ 440 h 473"/>
                  <a:gd name="T6" fmla="*/ 130 w 497"/>
                  <a:gd name="T7" fmla="*/ 342 h 473"/>
                  <a:gd name="T8" fmla="*/ 0 w 497"/>
                  <a:gd name="T9" fmla="*/ 473 h 473"/>
                  <a:gd name="T10" fmla="*/ 0 w 497"/>
                  <a:gd name="T11" fmla="*/ 459 h 473"/>
                  <a:gd name="T12" fmla="*/ 361 w 497"/>
                  <a:gd name="T13" fmla="*/ 0 h 473"/>
                  <a:gd name="T14" fmla="*/ 497 w 497"/>
                  <a:gd name="T15" fmla="*/ 134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7" h="473">
                    <a:moveTo>
                      <a:pt x="497" y="134"/>
                    </a:moveTo>
                    <a:cubicBezTo>
                      <a:pt x="408" y="225"/>
                      <a:pt x="408" y="225"/>
                      <a:pt x="408" y="225"/>
                    </a:cubicBezTo>
                    <a:cubicBezTo>
                      <a:pt x="311" y="252"/>
                      <a:pt x="238" y="337"/>
                      <a:pt x="230" y="440"/>
                    </a:cubicBezTo>
                    <a:cubicBezTo>
                      <a:pt x="130" y="342"/>
                      <a:pt x="130" y="342"/>
                      <a:pt x="130" y="342"/>
                    </a:cubicBezTo>
                    <a:cubicBezTo>
                      <a:pt x="0" y="473"/>
                      <a:pt x="0" y="473"/>
                      <a:pt x="0" y="473"/>
                    </a:cubicBezTo>
                    <a:cubicBezTo>
                      <a:pt x="0" y="468"/>
                      <a:pt x="0" y="463"/>
                      <a:pt x="0" y="459"/>
                    </a:cubicBezTo>
                    <a:cubicBezTo>
                      <a:pt x="0" y="236"/>
                      <a:pt x="154" y="50"/>
                      <a:pt x="361" y="0"/>
                    </a:cubicBezTo>
                    <a:lnTo>
                      <a:pt x="497" y="134"/>
                    </a:ln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8">
                <a:extLst>
                  <a:ext uri="{FF2B5EF4-FFF2-40B4-BE49-F238E27FC236}">
                    <a16:creationId xmlns:a16="http://schemas.microsoft.com/office/drawing/2014/main" id="{7402E3DA-740F-4135-9318-E2B29E133719}"/>
                  </a:ext>
                </a:extLst>
              </p:cNvPr>
              <p:cNvSpPr txBox="1"/>
              <p:nvPr/>
            </p:nvSpPr>
            <p:spPr>
              <a:xfrm>
                <a:off x="4776258" y="2642839"/>
                <a:ext cx="695525" cy="632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01</a:t>
                </a:r>
              </a:p>
            </p:txBody>
          </p:sp>
        </p:grpSp>
        <p:grpSp>
          <p:nvGrpSpPr>
            <p:cNvPr id="10" name="Group 33">
              <a:extLst>
                <a:ext uri="{FF2B5EF4-FFF2-40B4-BE49-F238E27FC236}">
                  <a16:creationId xmlns:a16="http://schemas.microsoft.com/office/drawing/2014/main" id="{A766680A-B913-49F3-818B-023C8608A597}"/>
                </a:ext>
              </a:extLst>
            </p:cNvPr>
            <p:cNvGrpSpPr/>
            <p:nvPr/>
          </p:nvGrpSpPr>
          <p:grpSpPr>
            <a:xfrm>
              <a:off x="6004990" y="2239297"/>
              <a:ext cx="1698362" cy="1755609"/>
              <a:chOff x="5997575" y="2088890"/>
              <a:chExt cx="1836738" cy="1898650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1092A541-CD91-4E5B-A679-D7E3108B4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7575" y="2088890"/>
                <a:ext cx="1836738" cy="1898650"/>
              </a:xfrm>
              <a:custGeom>
                <a:avLst/>
                <a:gdLst>
                  <a:gd name="T0" fmla="*/ 488 w 488"/>
                  <a:gd name="T1" fmla="*/ 376 h 505"/>
                  <a:gd name="T2" fmla="*/ 360 w 488"/>
                  <a:gd name="T3" fmla="*/ 505 h 505"/>
                  <a:gd name="T4" fmla="*/ 259 w 488"/>
                  <a:gd name="T5" fmla="*/ 406 h 505"/>
                  <a:gd name="T6" fmla="*/ 63 w 488"/>
                  <a:gd name="T7" fmla="*/ 232 h 505"/>
                  <a:gd name="T8" fmla="*/ 148 w 488"/>
                  <a:gd name="T9" fmla="*/ 146 h 505"/>
                  <a:gd name="T10" fmla="*/ 0 w 488"/>
                  <a:gd name="T11" fmla="*/ 1 h 505"/>
                  <a:gd name="T12" fmla="*/ 26 w 488"/>
                  <a:gd name="T13" fmla="*/ 0 h 505"/>
                  <a:gd name="T14" fmla="*/ 488 w 488"/>
                  <a:gd name="T15" fmla="*/ 376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8" h="505">
                    <a:moveTo>
                      <a:pt x="488" y="376"/>
                    </a:moveTo>
                    <a:cubicBezTo>
                      <a:pt x="360" y="505"/>
                      <a:pt x="360" y="505"/>
                      <a:pt x="360" y="505"/>
                    </a:cubicBezTo>
                    <a:cubicBezTo>
                      <a:pt x="259" y="406"/>
                      <a:pt x="259" y="406"/>
                      <a:pt x="259" y="406"/>
                    </a:cubicBezTo>
                    <a:cubicBezTo>
                      <a:pt x="234" y="316"/>
                      <a:pt x="158" y="247"/>
                      <a:pt x="63" y="232"/>
                    </a:cubicBezTo>
                    <a:cubicBezTo>
                      <a:pt x="148" y="146"/>
                      <a:pt x="148" y="146"/>
                      <a:pt x="148" y="14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54" y="0"/>
                      <a:pt x="444" y="161"/>
                      <a:pt x="488" y="376"/>
                    </a:cubicBezTo>
                    <a:close/>
                  </a:path>
                </a:pathLst>
              </a:custGeom>
              <a:solidFill>
                <a:srgbClr val="B3D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TextBox 29">
                <a:extLst>
                  <a:ext uri="{FF2B5EF4-FFF2-40B4-BE49-F238E27FC236}">
                    <a16:creationId xmlns:a16="http://schemas.microsoft.com/office/drawing/2014/main" id="{313949CD-B36C-43F0-8B4C-D0703FDF0869}"/>
                  </a:ext>
                </a:extLst>
              </p:cNvPr>
              <p:cNvSpPr txBox="1"/>
              <p:nvPr/>
            </p:nvSpPr>
            <p:spPr>
              <a:xfrm>
                <a:off x="6691644" y="2642839"/>
                <a:ext cx="695524" cy="63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02</a:t>
                </a:r>
              </a:p>
            </p:txBody>
          </p:sp>
        </p:grpSp>
        <p:grpSp>
          <p:nvGrpSpPr>
            <p:cNvPr id="11" name="Group 35">
              <a:extLst>
                <a:ext uri="{FF2B5EF4-FFF2-40B4-BE49-F238E27FC236}">
                  <a16:creationId xmlns:a16="http://schemas.microsoft.com/office/drawing/2014/main" id="{F5D61941-A98A-4F49-9D0F-4808A501890A}"/>
                </a:ext>
              </a:extLst>
            </p:cNvPr>
            <p:cNvGrpSpPr/>
            <p:nvPr/>
          </p:nvGrpSpPr>
          <p:grpSpPr>
            <a:xfrm>
              <a:off x="4493053" y="3807015"/>
              <a:ext cx="1669003" cy="1711572"/>
              <a:chOff x="4362450" y="3784340"/>
              <a:chExt cx="1804988" cy="1851025"/>
            </a:xfrm>
          </p:grpSpPr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98D1BA42-58EC-4A40-A0C3-047200CE6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450" y="3784340"/>
                <a:ext cx="1804988" cy="1851025"/>
              </a:xfrm>
              <a:custGeom>
                <a:avLst/>
                <a:gdLst>
                  <a:gd name="T0" fmla="*/ 480 w 480"/>
                  <a:gd name="T1" fmla="*/ 492 h 492"/>
                  <a:gd name="T2" fmla="*/ 461 w 480"/>
                  <a:gd name="T3" fmla="*/ 492 h 492"/>
                  <a:gd name="T4" fmla="*/ 0 w 480"/>
                  <a:gd name="T5" fmla="*/ 122 h 492"/>
                  <a:gd name="T6" fmla="*/ 120 w 480"/>
                  <a:gd name="T7" fmla="*/ 0 h 492"/>
                  <a:gd name="T8" fmla="*/ 239 w 480"/>
                  <a:gd name="T9" fmla="*/ 118 h 492"/>
                  <a:gd name="T10" fmla="*/ 424 w 480"/>
                  <a:gd name="T11" fmla="*/ 260 h 492"/>
                  <a:gd name="T12" fmla="*/ 335 w 480"/>
                  <a:gd name="T13" fmla="*/ 350 h 492"/>
                  <a:gd name="T14" fmla="*/ 480 w 480"/>
                  <a:gd name="T15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0" h="492">
                    <a:moveTo>
                      <a:pt x="480" y="492"/>
                    </a:moveTo>
                    <a:cubicBezTo>
                      <a:pt x="474" y="492"/>
                      <a:pt x="467" y="492"/>
                      <a:pt x="461" y="492"/>
                    </a:cubicBezTo>
                    <a:cubicBezTo>
                      <a:pt x="235" y="492"/>
                      <a:pt x="46" y="334"/>
                      <a:pt x="0" y="122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239" y="118"/>
                      <a:pt x="239" y="118"/>
                      <a:pt x="239" y="118"/>
                    </a:cubicBezTo>
                    <a:cubicBezTo>
                      <a:pt x="271" y="192"/>
                      <a:pt x="341" y="247"/>
                      <a:pt x="424" y="260"/>
                    </a:cubicBezTo>
                    <a:cubicBezTo>
                      <a:pt x="335" y="350"/>
                      <a:pt x="335" y="350"/>
                      <a:pt x="335" y="350"/>
                    </a:cubicBezTo>
                    <a:lnTo>
                      <a:pt x="480" y="492"/>
                    </a:lnTo>
                    <a:close/>
                  </a:path>
                </a:pathLst>
              </a:custGeom>
              <a:solidFill>
                <a:srgbClr val="B3D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TextBox 30">
                <a:extLst>
                  <a:ext uri="{FF2B5EF4-FFF2-40B4-BE49-F238E27FC236}">
                    <a16:creationId xmlns:a16="http://schemas.microsoft.com/office/drawing/2014/main" id="{4E5F259B-94DB-4AE2-AE7B-F631A58417D2}"/>
                  </a:ext>
                </a:extLst>
              </p:cNvPr>
              <p:cNvSpPr txBox="1"/>
              <p:nvPr/>
            </p:nvSpPr>
            <p:spPr>
              <a:xfrm>
                <a:off x="4776258" y="4552005"/>
                <a:ext cx="695525" cy="63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04</a:t>
                </a:r>
              </a:p>
            </p:txBody>
          </p:sp>
        </p:grpSp>
        <p:grpSp>
          <p:nvGrpSpPr>
            <p:cNvPr id="14" name="Group 34">
              <a:extLst>
                <a:ext uri="{FF2B5EF4-FFF2-40B4-BE49-F238E27FC236}">
                  <a16:creationId xmlns:a16="http://schemas.microsoft.com/office/drawing/2014/main" id="{DA36E9AF-5DE0-4ECB-BFB6-163F3CA845F6}"/>
                </a:ext>
              </a:extLst>
            </p:cNvPr>
            <p:cNvGrpSpPr/>
            <p:nvPr/>
          </p:nvGrpSpPr>
          <p:grpSpPr>
            <a:xfrm>
              <a:off x="5994716" y="3849585"/>
              <a:ext cx="1742398" cy="1630838"/>
              <a:chOff x="5986463" y="3830378"/>
              <a:chExt cx="1884363" cy="1763713"/>
            </a:xfrm>
          </p:grpSpPr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C6F93BCC-A2D3-43A7-92B0-398292481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6463" y="3830378"/>
                <a:ext cx="1884363" cy="1763713"/>
              </a:xfrm>
              <a:custGeom>
                <a:avLst/>
                <a:gdLst>
                  <a:gd name="T0" fmla="*/ 501 w 501"/>
                  <a:gd name="T1" fmla="*/ 9 h 469"/>
                  <a:gd name="T2" fmla="*/ 134 w 501"/>
                  <a:gd name="T3" fmla="*/ 469 h 469"/>
                  <a:gd name="T4" fmla="*/ 0 w 501"/>
                  <a:gd name="T5" fmla="*/ 337 h 469"/>
                  <a:gd name="T6" fmla="*/ 93 w 501"/>
                  <a:gd name="T7" fmla="*/ 242 h 469"/>
                  <a:gd name="T8" fmla="*/ 93 w 501"/>
                  <a:gd name="T9" fmla="*/ 242 h 469"/>
                  <a:gd name="T10" fmla="*/ 269 w 501"/>
                  <a:gd name="T11" fmla="*/ 45 h 469"/>
                  <a:gd name="T12" fmla="*/ 364 w 501"/>
                  <a:gd name="T13" fmla="*/ 139 h 469"/>
                  <a:gd name="T14" fmla="*/ 501 w 501"/>
                  <a:gd name="T15" fmla="*/ 0 h 469"/>
                  <a:gd name="T16" fmla="*/ 501 w 501"/>
                  <a:gd name="T17" fmla="*/ 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1" h="469">
                    <a:moveTo>
                      <a:pt x="501" y="9"/>
                    </a:moveTo>
                    <a:cubicBezTo>
                      <a:pt x="501" y="233"/>
                      <a:pt x="344" y="421"/>
                      <a:pt x="134" y="469"/>
                    </a:cubicBezTo>
                    <a:cubicBezTo>
                      <a:pt x="0" y="337"/>
                      <a:pt x="0" y="337"/>
                      <a:pt x="0" y="337"/>
                    </a:cubicBezTo>
                    <a:cubicBezTo>
                      <a:pt x="93" y="242"/>
                      <a:pt x="93" y="242"/>
                      <a:pt x="93" y="242"/>
                    </a:cubicBezTo>
                    <a:cubicBezTo>
                      <a:pt x="93" y="242"/>
                      <a:pt x="93" y="242"/>
                      <a:pt x="93" y="242"/>
                    </a:cubicBezTo>
                    <a:cubicBezTo>
                      <a:pt x="184" y="217"/>
                      <a:pt x="254" y="140"/>
                      <a:pt x="269" y="45"/>
                    </a:cubicBezTo>
                    <a:cubicBezTo>
                      <a:pt x="364" y="139"/>
                      <a:pt x="364" y="139"/>
                      <a:pt x="364" y="139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01" y="3"/>
                      <a:pt x="501" y="6"/>
                      <a:pt x="501" y="9"/>
                    </a:cubicBez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TextBox 31">
                <a:extLst>
                  <a:ext uri="{FF2B5EF4-FFF2-40B4-BE49-F238E27FC236}">
                    <a16:creationId xmlns:a16="http://schemas.microsoft.com/office/drawing/2014/main" id="{46D40B82-DBC3-4D15-A344-9DD2F1BDDE87}"/>
                  </a:ext>
                </a:extLst>
              </p:cNvPr>
              <p:cNvSpPr txBox="1"/>
              <p:nvPr/>
            </p:nvSpPr>
            <p:spPr>
              <a:xfrm>
                <a:off x="6691641" y="4552005"/>
                <a:ext cx="695525" cy="63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03</a:t>
                </a:r>
              </a:p>
            </p:txBody>
          </p:sp>
        </p:grpSp>
      </p:grpSp>
      <p:cxnSp>
        <p:nvCxnSpPr>
          <p:cNvPr id="23" name="Straight Connector 23">
            <a:extLst>
              <a:ext uri="{FF2B5EF4-FFF2-40B4-BE49-F238E27FC236}">
                <a16:creationId xmlns:a16="http://schemas.microsoft.com/office/drawing/2014/main" id="{986F613F-3150-4201-A062-CF9C85D401F8}"/>
              </a:ext>
            </a:extLst>
          </p:cNvPr>
          <p:cNvCxnSpPr/>
          <p:nvPr/>
        </p:nvCxnSpPr>
        <p:spPr>
          <a:xfrm>
            <a:off x="3803693" y="4691942"/>
            <a:ext cx="893415" cy="0"/>
          </a:xfrm>
          <a:prstGeom prst="line">
            <a:avLst/>
          </a:prstGeom>
          <a:ln w="12700">
            <a:solidFill>
              <a:srgbClr val="B3D487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06EB24-B058-461F-9957-5F88D906FD7E}"/>
              </a:ext>
            </a:extLst>
          </p:cNvPr>
          <p:cNvCxnSpPr/>
          <p:nvPr/>
        </p:nvCxnSpPr>
        <p:spPr>
          <a:xfrm>
            <a:off x="7577408" y="2921199"/>
            <a:ext cx="893415" cy="0"/>
          </a:xfrm>
          <a:prstGeom prst="line">
            <a:avLst/>
          </a:prstGeom>
          <a:ln w="12700">
            <a:solidFill>
              <a:srgbClr val="B3D487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3">
            <a:extLst>
              <a:ext uri="{FF2B5EF4-FFF2-40B4-BE49-F238E27FC236}">
                <a16:creationId xmlns:a16="http://schemas.microsoft.com/office/drawing/2014/main" id="{13725227-5084-4EE4-B49C-FECE645CCE87}"/>
              </a:ext>
            </a:extLst>
          </p:cNvPr>
          <p:cNvCxnSpPr/>
          <p:nvPr/>
        </p:nvCxnSpPr>
        <p:spPr>
          <a:xfrm>
            <a:off x="7577408" y="4691942"/>
            <a:ext cx="893415" cy="0"/>
          </a:xfrm>
          <a:prstGeom prst="line">
            <a:avLst/>
          </a:prstGeom>
          <a:ln w="12700">
            <a:solidFill>
              <a:srgbClr val="A0D3CC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8BD1F19-772B-462B-A210-055A763D6EBA}"/>
              </a:ext>
            </a:extLst>
          </p:cNvPr>
          <p:cNvGrpSpPr/>
          <p:nvPr/>
        </p:nvGrpSpPr>
        <p:grpSpPr>
          <a:xfrm>
            <a:off x="3154615" y="2750521"/>
            <a:ext cx="396000" cy="396000"/>
            <a:chOff x="3000828" y="2707821"/>
            <a:chExt cx="656560" cy="605065"/>
          </a:xfrm>
        </p:grpSpPr>
        <p:sp>
          <p:nvSpPr>
            <p:cNvPr id="27" name="圆角矩形 42">
              <a:extLst>
                <a:ext uri="{FF2B5EF4-FFF2-40B4-BE49-F238E27FC236}">
                  <a16:creationId xmlns:a16="http://schemas.microsoft.com/office/drawing/2014/main" id="{F329D3B1-24BA-44F5-ABB3-C2E0F22A0F3B}"/>
                </a:ext>
              </a:extLst>
            </p:cNvPr>
            <p:cNvSpPr/>
            <p:nvPr/>
          </p:nvSpPr>
          <p:spPr>
            <a:xfrm>
              <a:off x="3000828" y="2707821"/>
              <a:ext cx="656560" cy="605065"/>
            </a:xfrm>
            <a:prstGeom prst="roundRect">
              <a:avLst>
                <a:gd name="adj" fmla="val 0"/>
              </a:avLst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7947B78-47A0-4DC8-B62F-DAC4A3DC8845}"/>
                </a:ext>
              </a:extLst>
            </p:cNvPr>
            <p:cNvGrpSpPr/>
            <p:nvPr/>
          </p:nvGrpSpPr>
          <p:grpSpPr>
            <a:xfrm>
              <a:off x="3219416" y="2800573"/>
              <a:ext cx="300067" cy="419561"/>
              <a:chOff x="6289753" y="965485"/>
              <a:chExt cx="556070" cy="777511"/>
            </a:xfrm>
            <a:solidFill>
              <a:schemeClr val="bg1"/>
            </a:solidFill>
          </p:grpSpPr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2416FB05-BEAF-4581-8534-26AD6BD16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6849" y="1004853"/>
                <a:ext cx="147629" cy="159110"/>
              </a:xfrm>
              <a:custGeom>
                <a:avLst/>
                <a:gdLst>
                  <a:gd name="T0" fmla="*/ 4 w 38"/>
                  <a:gd name="T1" fmla="*/ 26 h 41"/>
                  <a:gd name="T2" fmla="*/ 19 w 38"/>
                  <a:gd name="T3" fmla="*/ 41 h 41"/>
                  <a:gd name="T4" fmla="*/ 34 w 38"/>
                  <a:gd name="T5" fmla="*/ 26 h 41"/>
                  <a:gd name="T6" fmla="*/ 37 w 38"/>
                  <a:gd name="T7" fmla="*/ 20 h 41"/>
                  <a:gd name="T8" fmla="*/ 35 w 38"/>
                  <a:gd name="T9" fmla="*/ 17 h 41"/>
                  <a:gd name="T10" fmla="*/ 19 w 38"/>
                  <a:gd name="T11" fmla="*/ 0 h 41"/>
                  <a:gd name="T12" fmla="*/ 3 w 38"/>
                  <a:gd name="T13" fmla="*/ 17 h 41"/>
                  <a:gd name="T14" fmla="*/ 0 w 38"/>
                  <a:gd name="T15" fmla="*/ 20 h 41"/>
                  <a:gd name="T16" fmla="*/ 4 w 38"/>
                  <a:gd name="T17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1">
                    <a:moveTo>
                      <a:pt x="4" y="26"/>
                    </a:moveTo>
                    <a:cubicBezTo>
                      <a:pt x="6" y="34"/>
                      <a:pt x="11" y="41"/>
                      <a:pt x="19" y="41"/>
                    </a:cubicBezTo>
                    <a:cubicBezTo>
                      <a:pt x="27" y="41"/>
                      <a:pt x="32" y="34"/>
                      <a:pt x="34" y="26"/>
                    </a:cubicBezTo>
                    <a:cubicBezTo>
                      <a:pt x="36" y="25"/>
                      <a:pt x="38" y="22"/>
                      <a:pt x="37" y="20"/>
                    </a:cubicBezTo>
                    <a:cubicBezTo>
                      <a:pt x="37" y="18"/>
                      <a:pt x="36" y="17"/>
                      <a:pt x="35" y="17"/>
                    </a:cubicBezTo>
                    <a:cubicBezTo>
                      <a:pt x="35" y="7"/>
                      <a:pt x="28" y="0"/>
                      <a:pt x="19" y="0"/>
                    </a:cubicBezTo>
                    <a:cubicBezTo>
                      <a:pt x="10" y="0"/>
                      <a:pt x="3" y="7"/>
                      <a:pt x="3" y="17"/>
                    </a:cubicBezTo>
                    <a:cubicBezTo>
                      <a:pt x="1" y="17"/>
                      <a:pt x="0" y="18"/>
                      <a:pt x="0" y="20"/>
                    </a:cubicBezTo>
                    <a:cubicBezTo>
                      <a:pt x="0" y="22"/>
                      <a:pt x="1" y="26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FC1F01BD-F11B-4C13-BB7D-4626C2641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9753" y="1172165"/>
                <a:ext cx="411722" cy="570831"/>
              </a:xfrm>
              <a:custGeom>
                <a:avLst/>
                <a:gdLst>
                  <a:gd name="T0" fmla="*/ 97 w 106"/>
                  <a:gd name="T1" fmla="*/ 36 h 147"/>
                  <a:gd name="T2" fmla="*/ 82 w 106"/>
                  <a:gd name="T3" fmla="*/ 38 h 147"/>
                  <a:gd name="T4" fmla="*/ 79 w 106"/>
                  <a:gd name="T5" fmla="*/ 37 h 147"/>
                  <a:gd name="T6" fmla="*/ 67 w 106"/>
                  <a:gd name="T7" fmla="*/ 11 h 147"/>
                  <a:gd name="T8" fmla="*/ 66 w 106"/>
                  <a:gd name="T9" fmla="*/ 8 h 147"/>
                  <a:gd name="T10" fmla="*/ 54 w 106"/>
                  <a:gd name="T11" fmla="*/ 2 h 147"/>
                  <a:gd name="T12" fmla="*/ 49 w 106"/>
                  <a:gd name="T13" fmla="*/ 0 h 147"/>
                  <a:gd name="T14" fmla="*/ 43 w 106"/>
                  <a:gd name="T15" fmla="*/ 22 h 147"/>
                  <a:gd name="T16" fmla="*/ 43 w 106"/>
                  <a:gd name="T17" fmla="*/ 5 h 147"/>
                  <a:gd name="T18" fmla="*/ 38 w 106"/>
                  <a:gd name="T19" fmla="*/ 2 h 147"/>
                  <a:gd name="T20" fmla="*/ 37 w 106"/>
                  <a:gd name="T21" fmla="*/ 9 h 147"/>
                  <a:gd name="T22" fmla="*/ 28 w 106"/>
                  <a:gd name="T23" fmla="*/ 0 h 147"/>
                  <a:gd name="T24" fmla="*/ 28 w 106"/>
                  <a:gd name="T25" fmla="*/ 0 h 147"/>
                  <a:gd name="T26" fmla="*/ 10 w 106"/>
                  <a:gd name="T27" fmla="*/ 7 h 147"/>
                  <a:gd name="T28" fmla="*/ 1 w 106"/>
                  <a:gd name="T29" fmla="*/ 69 h 147"/>
                  <a:gd name="T30" fmla="*/ 14 w 106"/>
                  <a:gd name="T31" fmla="*/ 70 h 147"/>
                  <a:gd name="T32" fmla="*/ 18 w 106"/>
                  <a:gd name="T33" fmla="*/ 23 h 147"/>
                  <a:gd name="T34" fmla="*/ 18 w 106"/>
                  <a:gd name="T35" fmla="*/ 65 h 147"/>
                  <a:gd name="T36" fmla="*/ 18 w 106"/>
                  <a:gd name="T37" fmla="*/ 138 h 147"/>
                  <a:gd name="T38" fmla="*/ 27 w 106"/>
                  <a:gd name="T39" fmla="*/ 147 h 147"/>
                  <a:gd name="T40" fmla="*/ 36 w 106"/>
                  <a:gd name="T41" fmla="*/ 138 h 147"/>
                  <a:gd name="T42" fmla="*/ 41 w 106"/>
                  <a:gd name="T43" fmla="*/ 77 h 147"/>
                  <a:gd name="T44" fmla="*/ 50 w 106"/>
                  <a:gd name="T45" fmla="*/ 147 h 147"/>
                  <a:gd name="T46" fmla="*/ 50 w 106"/>
                  <a:gd name="T47" fmla="*/ 147 h 147"/>
                  <a:gd name="T48" fmla="*/ 59 w 106"/>
                  <a:gd name="T49" fmla="*/ 70 h 147"/>
                  <a:gd name="T50" fmla="*/ 60 w 106"/>
                  <a:gd name="T51" fmla="*/ 29 h 147"/>
                  <a:gd name="T52" fmla="*/ 67 w 106"/>
                  <a:gd name="T53" fmla="*/ 43 h 147"/>
                  <a:gd name="T54" fmla="*/ 71 w 106"/>
                  <a:gd name="T55" fmla="*/ 50 h 147"/>
                  <a:gd name="T56" fmla="*/ 75 w 106"/>
                  <a:gd name="T57" fmla="*/ 52 h 147"/>
                  <a:gd name="T58" fmla="*/ 77 w 106"/>
                  <a:gd name="T59" fmla="*/ 52 h 147"/>
                  <a:gd name="T60" fmla="*/ 81 w 106"/>
                  <a:gd name="T61" fmla="*/ 52 h 147"/>
                  <a:gd name="T62" fmla="*/ 100 w 106"/>
                  <a:gd name="T63" fmla="*/ 49 h 147"/>
                  <a:gd name="T64" fmla="*/ 97 w 106"/>
                  <a:gd name="T65" fmla="*/ 3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147">
                    <a:moveTo>
                      <a:pt x="97" y="36"/>
                    </a:moveTo>
                    <a:cubicBezTo>
                      <a:pt x="97" y="36"/>
                      <a:pt x="97" y="36"/>
                      <a:pt x="97" y="36"/>
                    </a:cubicBezTo>
                    <a:cubicBezTo>
                      <a:pt x="95" y="36"/>
                      <a:pt x="91" y="37"/>
                      <a:pt x="87" y="37"/>
                    </a:cubicBezTo>
                    <a:cubicBezTo>
                      <a:pt x="85" y="38"/>
                      <a:pt x="83" y="38"/>
                      <a:pt x="82" y="38"/>
                    </a:cubicBezTo>
                    <a:cubicBezTo>
                      <a:pt x="81" y="38"/>
                      <a:pt x="81" y="38"/>
                      <a:pt x="80" y="38"/>
                    </a:cubicBezTo>
                    <a:cubicBezTo>
                      <a:pt x="80" y="38"/>
                      <a:pt x="80" y="37"/>
                      <a:pt x="79" y="37"/>
                    </a:cubicBezTo>
                    <a:cubicBezTo>
                      <a:pt x="77" y="32"/>
                      <a:pt x="73" y="25"/>
                      <a:pt x="71" y="19"/>
                    </a:cubicBezTo>
                    <a:cubicBezTo>
                      <a:pt x="69" y="16"/>
                      <a:pt x="68" y="13"/>
                      <a:pt x="67" y="11"/>
                    </a:cubicBezTo>
                    <a:cubicBezTo>
                      <a:pt x="67" y="10"/>
                      <a:pt x="66" y="10"/>
                      <a:pt x="66" y="9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5" y="7"/>
                      <a:pt x="65" y="6"/>
                      <a:pt x="64" y="6"/>
                    </a:cubicBezTo>
                    <a:cubicBezTo>
                      <a:pt x="63" y="5"/>
                      <a:pt x="61" y="3"/>
                      <a:pt x="54" y="2"/>
                    </a:cubicBezTo>
                    <a:cubicBezTo>
                      <a:pt x="52" y="1"/>
                      <a:pt x="51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4"/>
                      <a:pt x="48" y="12"/>
                      <a:pt x="43" y="22"/>
                    </a:cubicBezTo>
                    <a:cubicBezTo>
                      <a:pt x="42" y="15"/>
                      <a:pt x="41" y="9"/>
                      <a:pt x="41" y="9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5" y="15"/>
                      <a:pt x="35" y="22"/>
                    </a:cubicBezTo>
                    <a:cubicBezTo>
                      <a:pt x="30" y="12"/>
                      <a:pt x="28" y="4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5" y="1"/>
                      <a:pt x="24" y="2"/>
                    </a:cubicBezTo>
                    <a:cubicBezTo>
                      <a:pt x="20" y="3"/>
                      <a:pt x="14" y="5"/>
                      <a:pt x="10" y="7"/>
                    </a:cubicBezTo>
                    <a:cubicBezTo>
                      <a:pt x="8" y="9"/>
                      <a:pt x="2" y="17"/>
                      <a:pt x="0" y="44"/>
                    </a:cubicBezTo>
                    <a:cubicBezTo>
                      <a:pt x="0" y="53"/>
                      <a:pt x="1" y="69"/>
                      <a:pt x="1" y="69"/>
                    </a:cubicBezTo>
                    <a:cubicBezTo>
                      <a:pt x="2" y="73"/>
                      <a:pt x="3" y="77"/>
                      <a:pt x="7" y="77"/>
                    </a:cubicBezTo>
                    <a:cubicBezTo>
                      <a:pt x="12" y="77"/>
                      <a:pt x="14" y="74"/>
                      <a:pt x="14" y="70"/>
                    </a:cubicBezTo>
                    <a:cubicBezTo>
                      <a:pt x="14" y="70"/>
                      <a:pt x="13" y="56"/>
                      <a:pt x="14" y="45"/>
                    </a:cubicBezTo>
                    <a:cubicBezTo>
                      <a:pt x="14" y="36"/>
                      <a:pt x="16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7"/>
                      <a:pt x="18" y="69"/>
                      <a:pt x="18" y="70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43"/>
                      <a:pt x="22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32" y="147"/>
                      <a:pt x="36" y="143"/>
                      <a:pt x="36" y="138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138"/>
                      <a:pt x="41" y="138"/>
                      <a:pt x="41" y="138"/>
                    </a:cubicBezTo>
                    <a:cubicBezTo>
                      <a:pt x="41" y="143"/>
                      <a:pt x="45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5" y="147"/>
                      <a:pt x="59" y="143"/>
                      <a:pt x="59" y="138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0" y="69"/>
                      <a:pt x="60" y="67"/>
                      <a:pt x="60" y="65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0" y="29"/>
                      <a:pt x="60" y="30"/>
                      <a:pt x="61" y="31"/>
                    </a:cubicBezTo>
                    <a:cubicBezTo>
                      <a:pt x="63" y="35"/>
                      <a:pt x="65" y="40"/>
                      <a:pt x="67" y="43"/>
                    </a:cubicBezTo>
                    <a:cubicBezTo>
                      <a:pt x="68" y="45"/>
                      <a:pt x="69" y="46"/>
                      <a:pt x="70" y="48"/>
                    </a:cubicBezTo>
                    <a:cubicBezTo>
                      <a:pt x="70" y="48"/>
                      <a:pt x="71" y="49"/>
                      <a:pt x="71" y="50"/>
                    </a:cubicBezTo>
                    <a:cubicBezTo>
                      <a:pt x="71" y="50"/>
                      <a:pt x="72" y="50"/>
                      <a:pt x="72" y="51"/>
                    </a:cubicBezTo>
                    <a:cubicBezTo>
                      <a:pt x="73" y="51"/>
                      <a:pt x="74" y="52"/>
                      <a:pt x="75" y="52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76" y="52"/>
                      <a:pt x="76" y="52"/>
                      <a:pt x="77" y="52"/>
                    </a:cubicBezTo>
                    <a:cubicBezTo>
                      <a:pt x="77" y="53"/>
                      <a:pt x="78" y="53"/>
                      <a:pt x="78" y="53"/>
                    </a:cubicBezTo>
                    <a:cubicBezTo>
                      <a:pt x="79" y="53"/>
                      <a:pt x="80" y="52"/>
                      <a:pt x="81" y="52"/>
                    </a:cubicBezTo>
                    <a:cubicBezTo>
                      <a:pt x="85" y="52"/>
                      <a:pt x="89" y="51"/>
                      <a:pt x="93" y="51"/>
                    </a:cubicBezTo>
                    <a:cubicBezTo>
                      <a:pt x="97" y="50"/>
                      <a:pt x="100" y="49"/>
                      <a:pt x="100" y="49"/>
                    </a:cubicBezTo>
                    <a:cubicBezTo>
                      <a:pt x="104" y="48"/>
                      <a:pt x="106" y="45"/>
                      <a:pt x="106" y="41"/>
                    </a:cubicBezTo>
                    <a:cubicBezTo>
                      <a:pt x="105" y="37"/>
                      <a:pt x="101" y="35"/>
                      <a:pt x="9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46973702-6077-4E35-95EC-034594199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9458" y="965485"/>
                <a:ext cx="226365" cy="351028"/>
              </a:xfrm>
              <a:custGeom>
                <a:avLst/>
                <a:gdLst>
                  <a:gd name="T0" fmla="*/ 33 w 58"/>
                  <a:gd name="T1" fmla="*/ 41 h 90"/>
                  <a:gd name="T2" fmla="*/ 32 w 58"/>
                  <a:gd name="T3" fmla="*/ 40 h 90"/>
                  <a:gd name="T4" fmla="*/ 24 w 58"/>
                  <a:gd name="T5" fmla="*/ 37 h 90"/>
                  <a:gd name="T6" fmla="*/ 23 w 58"/>
                  <a:gd name="T7" fmla="*/ 36 h 90"/>
                  <a:gd name="T8" fmla="*/ 17 w 58"/>
                  <a:gd name="T9" fmla="*/ 32 h 90"/>
                  <a:gd name="T10" fmla="*/ 18 w 58"/>
                  <a:gd name="T11" fmla="*/ 24 h 90"/>
                  <a:gd name="T12" fmla="*/ 28 w 58"/>
                  <a:gd name="T13" fmla="*/ 20 h 90"/>
                  <a:gd name="T14" fmla="*/ 48 w 58"/>
                  <a:gd name="T15" fmla="*/ 27 h 90"/>
                  <a:gd name="T16" fmla="*/ 56 w 58"/>
                  <a:gd name="T17" fmla="*/ 24 h 90"/>
                  <a:gd name="T18" fmla="*/ 56 w 58"/>
                  <a:gd name="T19" fmla="*/ 18 h 90"/>
                  <a:gd name="T20" fmla="*/ 38 w 58"/>
                  <a:gd name="T21" fmla="*/ 10 h 90"/>
                  <a:gd name="T22" fmla="*/ 33 w 58"/>
                  <a:gd name="T23" fmla="*/ 9 h 90"/>
                  <a:gd name="T24" fmla="*/ 33 w 58"/>
                  <a:gd name="T25" fmla="*/ 2 h 90"/>
                  <a:gd name="T26" fmla="*/ 31 w 58"/>
                  <a:gd name="T27" fmla="*/ 0 h 90"/>
                  <a:gd name="T28" fmla="*/ 25 w 58"/>
                  <a:gd name="T29" fmla="*/ 0 h 90"/>
                  <a:gd name="T30" fmla="*/ 23 w 58"/>
                  <a:gd name="T31" fmla="*/ 2 h 90"/>
                  <a:gd name="T32" fmla="*/ 23 w 58"/>
                  <a:gd name="T33" fmla="*/ 9 h 90"/>
                  <a:gd name="T34" fmla="*/ 8 w 58"/>
                  <a:gd name="T35" fmla="*/ 15 h 90"/>
                  <a:gd name="T36" fmla="*/ 4 w 58"/>
                  <a:gd name="T37" fmla="*/ 37 h 90"/>
                  <a:gd name="T38" fmla="*/ 11 w 58"/>
                  <a:gd name="T39" fmla="*/ 45 h 90"/>
                  <a:gd name="T40" fmla="*/ 32 w 58"/>
                  <a:gd name="T41" fmla="*/ 54 h 90"/>
                  <a:gd name="T42" fmla="*/ 35 w 58"/>
                  <a:gd name="T43" fmla="*/ 56 h 90"/>
                  <a:gd name="T44" fmla="*/ 40 w 58"/>
                  <a:gd name="T45" fmla="*/ 60 h 90"/>
                  <a:gd name="T46" fmla="*/ 39 w 58"/>
                  <a:gd name="T47" fmla="*/ 68 h 90"/>
                  <a:gd name="T48" fmla="*/ 30 w 58"/>
                  <a:gd name="T49" fmla="*/ 71 h 90"/>
                  <a:gd name="T50" fmla="*/ 20 w 58"/>
                  <a:gd name="T51" fmla="*/ 69 h 90"/>
                  <a:gd name="T52" fmla="*/ 14 w 58"/>
                  <a:gd name="T53" fmla="*/ 65 h 90"/>
                  <a:gd name="T54" fmla="*/ 13 w 58"/>
                  <a:gd name="T55" fmla="*/ 64 h 90"/>
                  <a:gd name="T56" fmla="*/ 13 w 58"/>
                  <a:gd name="T57" fmla="*/ 64 h 90"/>
                  <a:gd name="T58" fmla="*/ 13 w 58"/>
                  <a:gd name="T59" fmla="*/ 64 h 90"/>
                  <a:gd name="T60" fmla="*/ 13 w 58"/>
                  <a:gd name="T61" fmla="*/ 64 h 90"/>
                  <a:gd name="T62" fmla="*/ 9 w 58"/>
                  <a:gd name="T63" fmla="*/ 62 h 90"/>
                  <a:gd name="T64" fmla="*/ 2 w 58"/>
                  <a:gd name="T65" fmla="*/ 66 h 90"/>
                  <a:gd name="T66" fmla="*/ 2 w 58"/>
                  <a:gd name="T67" fmla="*/ 71 h 90"/>
                  <a:gd name="T68" fmla="*/ 23 w 58"/>
                  <a:gd name="T69" fmla="*/ 82 h 90"/>
                  <a:gd name="T70" fmla="*/ 23 w 58"/>
                  <a:gd name="T71" fmla="*/ 89 h 90"/>
                  <a:gd name="T72" fmla="*/ 25 w 58"/>
                  <a:gd name="T73" fmla="*/ 90 h 90"/>
                  <a:gd name="T74" fmla="*/ 31 w 58"/>
                  <a:gd name="T75" fmla="*/ 90 h 90"/>
                  <a:gd name="T76" fmla="*/ 33 w 58"/>
                  <a:gd name="T77" fmla="*/ 89 h 90"/>
                  <a:gd name="T78" fmla="*/ 33 w 58"/>
                  <a:gd name="T79" fmla="*/ 82 h 90"/>
                  <a:gd name="T80" fmla="*/ 49 w 58"/>
                  <a:gd name="T81" fmla="*/ 77 h 90"/>
                  <a:gd name="T82" fmla="*/ 55 w 58"/>
                  <a:gd name="T83" fmla="*/ 56 h 90"/>
                  <a:gd name="T84" fmla="*/ 33 w 58"/>
                  <a:gd name="T85" fmla="*/ 4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" h="90">
                    <a:moveTo>
                      <a:pt x="33" y="41"/>
                    </a:moveTo>
                    <a:cubicBezTo>
                      <a:pt x="32" y="40"/>
                      <a:pt x="32" y="40"/>
                      <a:pt x="32" y="40"/>
                    </a:cubicBezTo>
                    <a:cubicBezTo>
                      <a:pt x="29" y="39"/>
                      <a:pt x="25" y="37"/>
                      <a:pt x="24" y="37"/>
                    </a:cubicBezTo>
                    <a:cubicBezTo>
                      <a:pt x="24" y="37"/>
                      <a:pt x="23" y="36"/>
                      <a:pt x="23" y="36"/>
                    </a:cubicBezTo>
                    <a:cubicBezTo>
                      <a:pt x="20" y="35"/>
                      <a:pt x="19" y="34"/>
                      <a:pt x="17" y="32"/>
                    </a:cubicBezTo>
                    <a:cubicBezTo>
                      <a:pt x="15" y="29"/>
                      <a:pt x="16" y="26"/>
                      <a:pt x="18" y="24"/>
                    </a:cubicBezTo>
                    <a:cubicBezTo>
                      <a:pt x="21" y="21"/>
                      <a:pt x="25" y="20"/>
                      <a:pt x="28" y="20"/>
                    </a:cubicBezTo>
                    <a:cubicBezTo>
                      <a:pt x="30" y="20"/>
                      <a:pt x="38" y="19"/>
                      <a:pt x="48" y="27"/>
                    </a:cubicBezTo>
                    <a:cubicBezTo>
                      <a:pt x="50" y="29"/>
                      <a:pt x="54" y="26"/>
                      <a:pt x="56" y="24"/>
                    </a:cubicBezTo>
                    <a:cubicBezTo>
                      <a:pt x="57" y="22"/>
                      <a:pt x="57" y="20"/>
                      <a:pt x="56" y="18"/>
                    </a:cubicBezTo>
                    <a:cubicBezTo>
                      <a:pt x="53" y="14"/>
                      <a:pt x="43" y="11"/>
                      <a:pt x="38" y="10"/>
                    </a:cubicBezTo>
                    <a:cubicBezTo>
                      <a:pt x="37" y="9"/>
                      <a:pt x="35" y="9"/>
                      <a:pt x="33" y="9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"/>
                      <a:pt x="32" y="0"/>
                      <a:pt x="3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17" y="10"/>
                      <a:pt x="12" y="12"/>
                      <a:pt x="8" y="15"/>
                    </a:cubicBezTo>
                    <a:cubicBezTo>
                      <a:pt x="2" y="21"/>
                      <a:pt x="0" y="30"/>
                      <a:pt x="4" y="37"/>
                    </a:cubicBezTo>
                    <a:cubicBezTo>
                      <a:pt x="5" y="40"/>
                      <a:pt x="8" y="43"/>
                      <a:pt x="11" y="45"/>
                    </a:cubicBezTo>
                    <a:cubicBezTo>
                      <a:pt x="14" y="46"/>
                      <a:pt x="26" y="52"/>
                      <a:pt x="32" y="54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7" y="57"/>
                      <a:pt x="39" y="58"/>
                      <a:pt x="40" y="60"/>
                    </a:cubicBezTo>
                    <a:cubicBezTo>
                      <a:pt x="42" y="63"/>
                      <a:pt x="41" y="66"/>
                      <a:pt x="39" y="68"/>
                    </a:cubicBezTo>
                    <a:cubicBezTo>
                      <a:pt x="37" y="70"/>
                      <a:pt x="34" y="71"/>
                      <a:pt x="30" y="71"/>
                    </a:cubicBezTo>
                    <a:cubicBezTo>
                      <a:pt x="27" y="71"/>
                      <a:pt x="24" y="70"/>
                      <a:pt x="20" y="69"/>
                    </a:cubicBezTo>
                    <a:cubicBezTo>
                      <a:pt x="18" y="68"/>
                      <a:pt x="16" y="67"/>
                      <a:pt x="14" y="65"/>
                    </a:cubicBezTo>
                    <a:cubicBezTo>
                      <a:pt x="14" y="65"/>
                      <a:pt x="13" y="65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2" y="62"/>
                      <a:pt x="10" y="62"/>
                      <a:pt x="9" y="62"/>
                    </a:cubicBezTo>
                    <a:cubicBezTo>
                      <a:pt x="6" y="62"/>
                      <a:pt x="3" y="64"/>
                      <a:pt x="2" y="66"/>
                    </a:cubicBezTo>
                    <a:cubicBezTo>
                      <a:pt x="1" y="68"/>
                      <a:pt x="1" y="70"/>
                      <a:pt x="2" y="71"/>
                    </a:cubicBezTo>
                    <a:cubicBezTo>
                      <a:pt x="6" y="77"/>
                      <a:pt x="14" y="81"/>
                      <a:pt x="23" y="82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3" y="90"/>
                      <a:pt x="24" y="90"/>
                      <a:pt x="25" y="90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32" y="90"/>
                      <a:pt x="33" y="90"/>
                      <a:pt x="33" y="89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40" y="82"/>
                      <a:pt x="46" y="80"/>
                      <a:pt x="49" y="77"/>
                    </a:cubicBezTo>
                    <a:cubicBezTo>
                      <a:pt x="55" y="72"/>
                      <a:pt x="58" y="63"/>
                      <a:pt x="55" y="56"/>
                    </a:cubicBezTo>
                    <a:cubicBezTo>
                      <a:pt x="52" y="48"/>
                      <a:pt x="41" y="44"/>
                      <a:pt x="3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D23865B-EEFA-41F2-9642-E130D80D8118}"/>
              </a:ext>
            </a:extLst>
          </p:cNvPr>
          <p:cNvGrpSpPr/>
          <p:nvPr/>
        </p:nvGrpSpPr>
        <p:grpSpPr>
          <a:xfrm>
            <a:off x="3280140" y="4525775"/>
            <a:ext cx="396000" cy="396000"/>
            <a:chOff x="3000828" y="4493078"/>
            <a:chExt cx="656560" cy="605065"/>
          </a:xfrm>
        </p:grpSpPr>
        <p:sp>
          <p:nvSpPr>
            <p:cNvPr id="33" name="圆角矩形 45">
              <a:extLst>
                <a:ext uri="{FF2B5EF4-FFF2-40B4-BE49-F238E27FC236}">
                  <a16:creationId xmlns:a16="http://schemas.microsoft.com/office/drawing/2014/main" id="{2B6EF008-9E33-45D3-BEA2-D32B46DAB6F2}"/>
                </a:ext>
              </a:extLst>
            </p:cNvPr>
            <p:cNvSpPr/>
            <p:nvPr/>
          </p:nvSpPr>
          <p:spPr>
            <a:xfrm>
              <a:off x="3000828" y="4493078"/>
              <a:ext cx="656560" cy="605065"/>
            </a:xfrm>
            <a:prstGeom prst="roundRect">
              <a:avLst>
                <a:gd name="adj" fmla="val 0"/>
              </a:avLst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99BE4E80-95F7-4B04-95DE-32903703CF63}"/>
                </a:ext>
              </a:extLst>
            </p:cNvPr>
            <p:cNvGrpSpPr/>
            <p:nvPr/>
          </p:nvGrpSpPr>
          <p:grpSpPr>
            <a:xfrm>
              <a:off x="3122378" y="4616166"/>
              <a:ext cx="413461" cy="358889"/>
              <a:chOff x="8311167" y="3271817"/>
              <a:chExt cx="602314" cy="522816"/>
            </a:xfrm>
            <a:solidFill>
              <a:schemeClr val="bg1"/>
            </a:solidFill>
          </p:grpSpPr>
          <p:sp>
            <p:nvSpPr>
              <p:cNvPr id="35" name="Freeform 25">
                <a:extLst>
                  <a:ext uri="{FF2B5EF4-FFF2-40B4-BE49-F238E27FC236}">
                    <a16:creationId xmlns:a16="http://schemas.microsoft.com/office/drawing/2014/main" id="{0C142CCE-2406-4FB5-8BF4-945557A75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3616" y="3357862"/>
                <a:ext cx="295545" cy="68275"/>
              </a:xfrm>
              <a:custGeom>
                <a:avLst/>
                <a:gdLst>
                  <a:gd name="T0" fmla="*/ 1392 w 1392"/>
                  <a:gd name="T1" fmla="*/ 174 h 319"/>
                  <a:gd name="T2" fmla="*/ 1247 w 1392"/>
                  <a:gd name="T3" fmla="*/ 319 h 319"/>
                  <a:gd name="T4" fmla="*/ 145 w 1392"/>
                  <a:gd name="T5" fmla="*/ 319 h 319"/>
                  <a:gd name="T6" fmla="*/ 0 w 1392"/>
                  <a:gd name="T7" fmla="*/ 174 h 319"/>
                  <a:gd name="T8" fmla="*/ 0 w 1392"/>
                  <a:gd name="T9" fmla="*/ 145 h 319"/>
                  <a:gd name="T10" fmla="*/ 145 w 1392"/>
                  <a:gd name="T11" fmla="*/ 0 h 319"/>
                  <a:gd name="T12" fmla="*/ 1247 w 1392"/>
                  <a:gd name="T13" fmla="*/ 0 h 319"/>
                  <a:gd name="T14" fmla="*/ 1392 w 1392"/>
                  <a:gd name="T15" fmla="*/ 145 h 319"/>
                  <a:gd name="T16" fmla="*/ 1392 w 1392"/>
                  <a:gd name="T17" fmla="*/ 17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2" h="319">
                    <a:moveTo>
                      <a:pt x="1392" y="174"/>
                    </a:moveTo>
                    <a:cubicBezTo>
                      <a:pt x="1392" y="254"/>
                      <a:pt x="1327" y="319"/>
                      <a:pt x="1247" y="319"/>
                    </a:cubicBezTo>
                    <a:lnTo>
                      <a:pt x="145" y="319"/>
                    </a:lnTo>
                    <a:cubicBezTo>
                      <a:pt x="65" y="319"/>
                      <a:pt x="0" y="254"/>
                      <a:pt x="0" y="174"/>
                    </a:cubicBezTo>
                    <a:lnTo>
                      <a:pt x="0" y="145"/>
                    </a:lnTo>
                    <a:cubicBezTo>
                      <a:pt x="0" y="65"/>
                      <a:pt x="65" y="0"/>
                      <a:pt x="145" y="0"/>
                    </a:cubicBezTo>
                    <a:lnTo>
                      <a:pt x="1247" y="0"/>
                    </a:lnTo>
                    <a:cubicBezTo>
                      <a:pt x="1327" y="0"/>
                      <a:pt x="1392" y="65"/>
                      <a:pt x="1392" y="145"/>
                    </a:cubicBezTo>
                    <a:lnTo>
                      <a:pt x="1392" y="17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3200"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Freeform 26">
                <a:extLst>
                  <a:ext uri="{FF2B5EF4-FFF2-40B4-BE49-F238E27FC236}">
                    <a16:creationId xmlns:a16="http://schemas.microsoft.com/office/drawing/2014/main" id="{A03C1A5A-C904-4CAA-AF33-E79C0FBF4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3616" y="3271817"/>
                <a:ext cx="295545" cy="67339"/>
              </a:xfrm>
              <a:custGeom>
                <a:avLst/>
                <a:gdLst>
                  <a:gd name="T0" fmla="*/ 1392 w 1392"/>
                  <a:gd name="T1" fmla="*/ 174 h 319"/>
                  <a:gd name="T2" fmla="*/ 1247 w 1392"/>
                  <a:gd name="T3" fmla="*/ 319 h 319"/>
                  <a:gd name="T4" fmla="*/ 145 w 1392"/>
                  <a:gd name="T5" fmla="*/ 319 h 319"/>
                  <a:gd name="T6" fmla="*/ 0 w 1392"/>
                  <a:gd name="T7" fmla="*/ 174 h 319"/>
                  <a:gd name="T8" fmla="*/ 0 w 1392"/>
                  <a:gd name="T9" fmla="*/ 145 h 319"/>
                  <a:gd name="T10" fmla="*/ 145 w 1392"/>
                  <a:gd name="T11" fmla="*/ 0 h 319"/>
                  <a:gd name="T12" fmla="*/ 1247 w 1392"/>
                  <a:gd name="T13" fmla="*/ 0 h 319"/>
                  <a:gd name="T14" fmla="*/ 1392 w 1392"/>
                  <a:gd name="T15" fmla="*/ 145 h 319"/>
                  <a:gd name="T16" fmla="*/ 1392 w 1392"/>
                  <a:gd name="T17" fmla="*/ 17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2" h="319">
                    <a:moveTo>
                      <a:pt x="1392" y="174"/>
                    </a:moveTo>
                    <a:cubicBezTo>
                      <a:pt x="1392" y="254"/>
                      <a:pt x="1327" y="319"/>
                      <a:pt x="1247" y="319"/>
                    </a:cubicBezTo>
                    <a:lnTo>
                      <a:pt x="145" y="319"/>
                    </a:lnTo>
                    <a:cubicBezTo>
                      <a:pt x="65" y="319"/>
                      <a:pt x="0" y="254"/>
                      <a:pt x="0" y="174"/>
                    </a:cubicBezTo>
                    <a:lnTo>
                      <a:pt x="0" y="145"/>
                    </a:lnTo>
                    <a:cubicBezTo>
                      <a:pt x="0" y="65"/>
                      <a:pt x="65" y="0"/>
                      <a:pt x="145" y="0"/>
                    </a:cubicBezTo>
                    <a:lnTo>
                      <a:pt x="1247" y="0"/>
                    </a:lnTo>
                    <a:cubicBezTo>
                      <a:pt x="1327" y="0"/>
                      <a:pt x="1392" y="65"/>
                      <a:pt x="1392" y="145"/>
                    </a:cubicBezTo>
                    <a:lnTo>
                      <a:pt x="1392" y="17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3200"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id="{481E7D4D-B411-4427-818D-99240845B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167" y="3472900"/>
                <a:ext cx="602314" cy="321733"/>
              </a:xfrm>
              <a:custGeom>
                <a:avLst/>
                <a:gdLst>
                  <a:gd name="T0" fmla="*/ 56 w 2836"/>
                  <a:gd name="T1" fmla="*/ 247 h 1516"/>
                  <a:gd name="T2" fmla="*/ 761 w 2836"/>
                  <a:gd name="T3" fmla="*/ 952 h 1516"/>
                  <a:gd name="T4" fmla="*/ 932 w 2836"/>
                  <a:gd name="T5" fmla="*/ 1027 h 1516"/>
                  <a:gd name="T6" fmla="*/ 2188 w 2836"/>
                  <a:gd name="T7" fmla="*/ 1027 h 1516"/>
                  <a:gd name="T8" fmla="*/ 2336 w 2836"/>
                  <a:gd name="T9" fmla="*/ 1089 h 1516"/>
                  <a:gd name="T10" fmla="*/ 2713 w 2836"/>
                  <a:gd name="T11" fmla="*/ 1477 h 1516"/>
                  <a:gd name="T12" fmla="*/ 2784 w 2836"/>
                  <a:gd name="T13" fmla="*/ 1516 h 1516"/>
                  <a:gd name="T14" fmla="*/ 2836 w 2836"/>
                  <a:gd name="T15" fmla="*/ 1426 h 1516"/>
                  <a:gd name="T16" fmla="*/ 2836 w 2836"/>
                  <a:gd name="T17" fmla="*/ 1031 h 1516"/>
                  <a:gd name="T18" fmla="*/ 2775 w 2836"/>
                  <a:gd name="T19" fmla="*/ 882 h 1516"/>
                  <a:gd name="T20" fmla="*/ 2535 w 2836"/>
                  <a:gd name="T21" fmla="*/ 631 h 1516"/>
                  <a:gd name="T22" fmla="*/ 2149 w 2836"/>
                  <a:gd name="T23" fmla="*/ 245 h 1516"/>
                  <a:gd name="T24" fmla="*/ 2040 w 2836"/>
                  <a:gd name="T25" fmla="*/ 196 h 1516"/>
                  <a:gd name="T26" fmla="*/ 1018 w 2836"/>
                  <a:gd name="T27" fmla="*/ 196 h 1516"/>
                  <a:gd name="T28" fmla="*/ 873 w 2836"/>
                  <a:gd name="T29" fmla="*/ 342 h 1516"/>
                  <a:gd name="T30" fmla="*/ 1018 w 2836"/>
                  <a:gd name="T31" fmla="*/ 487 h 1516"/>
                  <a:gd name="T32" fmla="*/ 1734 w 2836"/>
                  <a:gd name="T33" fmla="*/ 487 h 1516"/>
                  <a:gd name="T34" fmla="*/ 1811 w 2836"/>
                  <a:gd name="T35" fmla="*/ 563 h 1516"/>
                  <a:gd name="T36" fmla="*/ 782 w 2836"/>
                  <a:gd name="T37" fmla="*/ 563 h 1516"/>
                  <a:gd name="T38" fmla="*/ 262 w 2836"/>
                  <a:gd name="T39" fmla="*/ 42 h 1516"/>
                  <a:gd name="T40" fmla="*/ 159 w 2836"/>
                  <a:gd name="T41" fmla="*/ 0 h 1516"/>
                  <a:gd name="T42" fmla="*/ 56 w 2836"/>
                  <a:gd name="T43" fmla="*/ 42 h 1516"/>
                  <a:gd name="T44" fmla="*/ 56 w 2836"/>
                  <a:gd name="T45" fmla="*/ 247 h 1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36" h="1516">
                    <a:moveTo>
                      <a:pt x="56" y="247"/>
                    </a:moveTo>
                    <a:lnTo>
                      <a:pt x="761" y="952"/>
                    </a:lnTo>
                    <a:cubicBezTo>
                      <a:pt x="803" y="998"/>
                      <a:pt x="864" y="1027"/>
                      <a:pt x="932" y="1027"/>
                    </a:cubicBezTo>
                    <a:lnTo>
                      <a:pt x="2188" y="1027"/>
                    </a:lnTo>
                    <a:cubicBezTo>
                      <a:pt x="2236" y="1027"/>
                      <a:pt x="2302" y="1055"/>
                      <a:pt x="2336" y="1089"/>
                    </a:cubicBezTo>
                    <a:lnTo>
                      <a:pt x="2713" y="1477"/>
                    </a:lnTo>
                    <a:cubicBezTo>
                      <a:pt x="2740" y="1503"/>
                      <a:pt x="2764" y="1516"/>
                      <a:pt x="2784" y="1516"/>
                    </a:cubicBezTo>
                    <a:cubicBezTo>
                      <a:pt x="2816" y="1516"/>
                      <a:pt x="2836" y="1485"/>
                      <a:pt x="2836" y="1426"/>
                    </a:cubicBezTo>
                    <a:lnTo>
                      <a:pt x="2836" y="1031"/>
                    </a:lnTo>
                    <a:cubicBezTo>
                      <a:pt x="2836" y="983"/>
                      <a:pt x="2809" y="916"/>
                      <a:pt x="2775" y="882"/>
                    </a:cubicBezTo>
                    <a:lnTo>
                      <a:pt x="2535" y="631"/>
                    </a:lnTo>
                    <a:lnTo>
                      <a:pt x="2149" y="245"/>
                    </a:lnTo>
                    <a:cubicBezTo>
                      <a:pt x="2121" y="216"/>
                      <a:pt x="2083" y="196"/>
                      <a:pt x="2040" y="196"/>
                    </a:cubicBezTo>
                    <a:lnTo>
                      <a:pt x="1018" y="196"/>
                    </a:lnTo>
                    <a:cubicBezTo>
                      <a:pt x="938" y="196"/>
                      <a:pt x="873" y="261"/>
                      <a:pt x="873" y="342"/>
                    </a:cubicBezTo>
                    <a:cubicBezTo>
                      <a:pt x="873" y="422"/>
                      <a:pt x="938" y="487"/>
                      <a:pt x="1018" y="487"/>
                    </a:cubicBezTo>
                    <a:lnTo>
                      <a:pt x="1734" y="487"/>
                    </a:lnTo>
                    <a:lnTo>
                      <a:pt x="1811" y="563"/>
                    </a:lnTo>
                    <a:lnTo>
                      <a:pt x="782" y="563"/>
                    </a:lnTo>
                    <a:lnTo>
                      <a:pt x="262" y="42"/>
                    </a:lnTo>
                    <a:cubicBezTo>
                      <a:pt x="233" y="14"/>
                      <a:pt x="196" y="0"/>
                      <a:pt x="159" y="0"/>
                    </a:cubicBezTo>
                    <a:cubicBezTo>
                      <a:pt x="122" y="0"/>
                      <a:pt x="85" y="14"/>
                      <a:pt x="56" y="42"/>
                    </a:cubicBezTo>
                    <a:cubicBezTo>
                      <a:pt x="0" y="99"/>
                      <a:pt x="0" y="191"/>
                      <a:pt x="56" y="24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3200"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:a16="http://schemas.microsoft.com/office/drawing/2014/main" id="{724AEC22-F847-4073-A6E2-18EB7125F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3616" y="3444842"/>
                <a:ext cx="295545" cy="99139"/>
              </a:xfrm>
              <a:custGeom>
                <a:avLst/>
                <a:gdLst>
                  <a:gd name="T0" fmla="*/ 68 w 1392"/>
                  <a:gd name="T1" fmla="*/ 470 h 470"/>
                  <a:gd name="T2" fmla="*/ 299 w 1392"/>
                  <a:gd name="T3" fmla="*/ 242 h 470"/>
                  <a:gd name="T4" fmla="*/ 1321 w 1392"/>
                  <a:gd name="T5" fmla="*/ 242 h 470"/>
                  <a:gd name="T6" fmla="*/ 1392 w 1392"/>
                  <a:gd name="T7" fmla="*/ 254 h 470"/>
                  <a:gd name="T8" fmla="*/ 1392 w 1392"/>
                  <a:gd name="T9" fmla="*/ 145 h 470"/>
                  <a:gd name="T10" fmla="*/ 1247 w 1392"/>
                  <a:gd name="T11" fmla="*/ 0 h 470"/>
                  <a:gd name="T12" fmla="*/ 145 w 1392"/>
                  <a:gd name="T13" fmla="*/ 0 h 470"/>
                  <a:gd name="T14" fmla="*/ 0 w 1392"/>
                  <a:gd name="T15" fmla="*/ 145 h 470"/>
                  <a:gd name="T16" fmla="*/ 0 w 1392"/>
                  <a:gd name="T17" fmla="*/ 348 h 470"/>
                  <a:gd name="T18" fmla="*/ 68 w 1392"/>
                  <a:gd name="T19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2" h="470">
                    <a:moveTo>
                      <a:pt x="68" y="470"/>
                    </a:moveTo>
                    <a:cubicBezTo>
                      <a:pt x="70" y="344"/>
                      <a:pt x="173" y="242"/>
                      <a:pt x="299" y="242"/>
                    </a:cubicBezTo>
                    <a:lnTo>
                      <a:pt x="1321" y="242"/>
                    </a:lnTo>
                    <a:cubicBezTo>
                      <a:pt x="1346" y="242"/>
                      <a:pt x="1370" y="246"/>
                      <a:pt x="1392" y="254"/>
                    </a:cubicBezTo>
                    <a:lnTo>
                      <a:pt x="1392" y="145"/>
                    </a:lnTo>
                    <a:cubicBezTo>
                      <a:pt x="1392" y="65"/>
                      <a:pt x="1327" y="0"/>
                      <a:pt x="1247" y="0"/>
                    </a:cubicBezTo>
                    <a:lnTo>
                      <a:pt x="145" y="0"/>
                    </a:lnTo>
                    <a:cubicBezTo>
                      <a:pt x="65" y="0"/>
                      <a:pt x="0" y="65"/>
                      <a:pt x="0" y="145"/>
                    </a:cubicBezTo>
                    <a:lnTo>
                      <a:pt x="0" y="348"/>
                    </a:lnTo>
                    <a:cubicBezTo>
                      <a:pt x="0" y="399"/>
                      <a:pt x="27" y="444"/>
                      <a:pt x="68" y="4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320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18CA0437-8E6F-42A3-8B22-15A80A12534A}"/>
              </a:ext>
            </a:extLst>
          </p:cNvPr>
          <p:cNvGrpSpPr/>
          <p:nvPr/>
        </p:nvGrpSpPr>
        <p:grpSpPr>
          <a:xfrm>
            <a:off x="8583307" y="4431246"/>
            <a:ext cx="396000" cy="396000"/>
            <a:chOff x="8559800" y="4493078"/>
            <a:chExt cx="656560" cy="605065"/>
          </a:xfrm>
        </p:grpSpPr>
        <p:sp>
          <p:nvSpPr>
            <p:cNvPr id="40" name="圆角矩形 46">
              <a:extLst>
                <a:ext uri="{FF2B5EF4-FFF2-40B4-BE49-F238E27FC236}">
                  <a16:creationId xmlns:a16="http://schemas.microsoft.com/office/drawing/2014/main" id="{20464814-4CEC-4EA4-8A3C-BBB47EC9ED10}"/>
                </a:ext>
              </a:extLst>
            </p:cNvPr>
            <p:cNvSpPr/>
            <p:nvPr/>
          </p:nvSpPr>
          <p:spPr>
            <a:xfrm>
              <a:off x="8559800" y="4493078"/>
              <a:ext cx="656560" cy="605065"/>
            </a:xfrm>
            <a:prstGeom prst="roundRect">
              <a:avLst>
                <a:gd name="adj" fmla="val 0"/>
              </a:avLst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1" name="Freeform 113">
              <a:extLst>
                <a:ext uri="{FF2B5EF4-FFF2-40B4-BE49-F238E27FC236}">
                  <a16:creationId xmlns:a16="http://schemas.microsoft.com/office/drawing/2014/main" id="{A2E84397-00B4-4B9F-91A4-83D73CD98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6471" y="4637513"/>
              <a:ext cx="403219" cy="316194"/>
            </a:xfrm>
            <a:custGeom>
              <a:avLst/>
              <a:gdLst/>
              <a:ahLst/>
              <a:cxnLst>
                <a:cxn ang="0">
                  <a:pos x="63" y="20"/>
                </a:cxn>
                <a:cxn ang="0">
                  <a:pos x="44" y="43"/>
                </a:cxn>
                <a:cxn ang="0">
                  <a:pos x="28" y="47"/>
                </a:cxn>
                <a:cxn ang="0">
                  <a:pos x="18" y="46"/>
                </a:cxn>
                <a:cxn ang="0">
                  <a:pos x="11" y="43"/>
                </a:cxn>
                <a:cxn ang="0">
                  <a:pos x="4" y="50"/>
                </a:cxn>
                <a:cxn ang="0">
                  <a:pos x="0" y="47"/>
                </a:cxn>
                <a:cxn ang="0">
                  <a:pos x="0" y="46"/>
                </a:cxn>
                <a:cxn ang="0">
                  <a:pos x="7" y="37"/>
                </a:cxn>
                <a:cxn ang="0">
                  <a:pos x="6" y="34"/>
                </a:cxn>
                <a:cxn ang="0">
                  <a:pos x="5" y="30"/>
                </a:cxn>
                <a:cxn ang="0">
                  <a:pos x="25" y="8"/>
                </a:cxn>
                <a:cxn ang="0">
                  <a:pos x="52" y="3"/>
                </a:cxn>
                <a:cxn ang="0">
                  <a:pos x="58" y="0"/>
                </a:cxn>
                <a:cxn ang="0">
                  <a:pos x="64" y="13"/>
                </a:cxn>
                <a:cxn ang="0">
                  <a:pos x="63" y="20"/>
                </a:cxn>
                <a:cxn ang="0">
                  <a:pos x="43" y="18"/>
                </a:cxn>
                <a:cxn ang="0">
                  <a:pos x="14" y="32"/>
                </a:cxn>
                <a:cxn ang="0">
                  <a:pos x="13" y="34"/>
                </a:cxn>
                <a:cxn ang="0">
                  <a:pos x="16" y="36"/>
                </a:cxn>
                <a:cxn ang="0">
                  <a:pos x="17" y="36"/>
                </a:cxn>
                <a:cxn ang="0">
                  <a:pos x="22" y="31"/>
                </a:cxn>
                <a:cxn ang="0">
                  <a:pos x="43" y="23"/>
                </a:cxn>
                <a:cxn ang="0">
                  <a:pos x="45" y="20"/>
                </a:cxn>
                <a:cxn ang="0">
                  <a:pos x="43" y="18"/>
                </a:cxn>
              </a:cxnLst>
              <a:rect l="0" t="0" r="r" b="b"/>
              <a:pathLst>
                <a:path w="64" h="50">
                  <a:moveTo>
                    <a:pt x="63" y="20"/>
                  </a:moveTo>
                  <a:cubicBezTo>
                    <a:pt x="61" y="31"/>
                    <a:pt x="54" y="38"/>
                    <a:pt x="44" y="43"/>
                  </a:cubicBezTo>
                  <a:cubicBezTo>
                    <a:pt x="39" y="46"/>
                    <a:pt x="33" y="47"/>
                    <a:pt x="28" y="47"/>
                  </a:cubicBezTo>
                  <a:cubicBezTo>
                    <a:pt x="25" y="47"/>
                    <a:pt x="21" y="47"/>
                    <a:pt x="18" y="46"/>
                  </a:cubicBezTo>
                  <a:cubicBezTo>
                    <a:pt x="16" y="45"/>
                    <a:pt x="13" y="43"/>
                    <a:pt x="11" y="43"/>
                  </a:cubicBezTo>
                  <a:cubicBezTo>
                    <a:pt x="9" y="43"/>
                    <a:pt x="7" y="50"/>
                    <a:pt x="4" y="50"/>
                  </a:cubicBezTo>
                  <a:cubicBezTo>
                    <a:pt x="2" y="50"/>
                    <a:pt x="1" y="49"/>
                    <a:pt x="0" y="47"/>
                  </a:cubicBezTo>
                  <a:cubicBezTo>
                    <a:pt x="0" y="47"/>
                    <a:pt x="0" y="46"/>
                    <a:pt x="0" y="46"/>
                  </a:cubicBezTo>
                  <a:cubicBezTo>
                    <a:pt x="0" y="42"/>
                    <a:pt x="7" y="39"/>
                    <a:pt x="7" y="37"/>
                  </a:cubicBezTo>
                  <a:cubicBezTo>
                    <a:pt x="7" y="37"/>
                    <a:pt x="6" y="35"/>
                    <a:pt x="6" y="34"/>
                  </a:cubicBezTo>
                  <a:cubicBezTo>
                    <a:pt x="6" y="33"/>
                    <a:pt x="5" y="32"/>
                    <a:pt x="5" y="30"/>
                  </a:cubicBezTo>
                  <a:cubicBezTo>
                    <a:pt x="5" y="19"/>
                    <a:pt x="14" y="11"/>
                    <a:pt x="25" y="8"/>
                  </a:cubicBezTo>
                  <a:cubicBezTo>
                    <a:pt x="32" y="5"/>
                    <a:pt x="47" y="8"/>
                    <a:pt x="52" y="3"/>
                  </a:cubicBezTo>
                  <a:cubicBezTo>
                    <a:pt x="54" y="1"/>
                    <a:pt x="55" y="0"/>
                    <a:pt x="58" y="0"/>
                  </a:cubicBezTo>
                  <a:cubicBezTo>
                    <a:pt x="62" y="0"/>
                    <a:pt x="64" y="10"/>
                    <a:pt x="64" y="13"/>
                  </a:cubicBezTo>
                  <a:cubicBezTo>
                    <a:pt x="64" y="16"/>
                    <a:pt x="63" y="18"/>
                    <a:pt x="63" y="20"/>
                  </a:cubicBezTo>
                  <a:close/>
                  <a:moveTo>
                    <a:pt x="43" y="18"/>
                  </a:moveTo>
                  <a:cubicBezTo>
                    <a:pt x="31" y="18"/>
                    <a:pt x="22" y="23"/>
                    <a:pt x="14" y="32"/>
                  </a:cubicBezTo>
                  <a:cubicBezTo>
                    <a:pt x="14" y="33"/>
                    <a:pt x="13" y="33"/>
                    <a:pt x="13" y="34"/>
                  </a:cubicBezTo>
                  <a:cubicBezTo>
                    <a:pt x="13" y="35"/>
                    <a:pt x="15" y="36"/>
                    <a:pt x="16" y="36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9" y="34"/>
                    <a:pt x="21" y="32"/>
                    <a:pt x="22" y="31"/>
                  </a:cubicBezTo>
                  <a:cubicBezTo>
                    <a:pt x="29" y="25"/>
                    <a:pt x="34" y="23"/>
                    <a:pt x="43" y="23"/>
                  </a:cubicBezTo>
                  <a:cubicBezTo>
                    <a:pt x="44" y="23"/>
                    <a:pt x="45" y="22"/>
                    <a:pt x="45" y="20"/>
                  </a:cubicBezTo>
                  <a:cubicBezTo>
                    <a:pt x="45" y="19"/>
                    <a:pt x="44" y="18"/>
                    <a:pt x="43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39852BB1-620F-4A2D-B00E-481BC0D688D9}"/>
              </a:ext>
            </a:extLst>
          </p:cNvPr>
          <p:cNvGrpSpPr/>
          <p:nvPr/>
        </p:nvGrpSpPr>
        <p:grpSpPr>
          <a:xfrm>
            <a:off x="8713587" y="2750521"/>
            <a:ext cx="396000" cy="396000"/>
            <a:chOff x="8559800" y="2707821"/>
            <a:chExt cx="656560" cy="605065"/>
          </a:xfrm>
        </p:grpSpPr>
        <p:sp>
          <p:nvSpPr>
            <p:cNvPr id="43" name="圆角矩形 44">
              <a:extLst>
                <a:ext uri="{FF2B5EF4-FFF2-40B4-BE49-F238E27FC236}">
                  <a16:creationId xmlns:a16="http://schemas.microsoft.com/office/drawing/2014/main" id="{1440B419-5A52-48ED-8FDD-6C50EF2504B2}"/>
                </a:ext>
              </a:extLst>
            </p:cNvPr>
            <p:cNvSpPr/>
            <p:nvPr/>
          </p:nvSpPr>
          <p:spPr>
            <a:xfrm>
              <a:off x="8559800" y="2707821"/>
              <a:ext cx="656560" cy="605065"/>
            </a:xfrm>
            <a:prstGeom prst="roundRect">
              <a:avLst>
                <a:gd name="adj" fmla="val 0"/>
              </a:avLst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EDB1A50C-6F30-48B7-8F30-38B7C48B3CE5}"/>
                </a:ext>
              </a:extLst>
            </p:cNvPr>
            <p:cNvGrpSpPr/>
            <p:nvPr/>
          </p:nvGrpSpPr>
          <p:grpSpPr>
            <a:xfrm>
              <a:off x="8699955" y="2841900"/>
              <a:ext cx="376251" cy="336907"/>
              <a:chOff x="8334874" y="2285270"/>
              <a:chExt cx="554900" cy="496874"/>
            </a:xfrm>
            <a:solidFill>
              <a:schemeClr val="bg1"/>
            </a:solidFill>
          </p:grpSpPr>
          <p:sp>
            <p:nvSpPr>
              <p:cNvPr id="45" name="Freeform 205">
                <a:extLst>
                  <a:ext uri="{FF2B5EF4-FFF2-40B4-BE49-F238E27FC236}">
                    <a16:creationId xmlns:a16="http://schemas.microsoft.com/office/drawing/2014/main" id="{696D5FAA-4FA2-4F56-A1ED-1CCD41FACD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18291" y="2285270"/>
                <a:ext cx="257503" cy="250251"/>
              </a:xfrm>
              <a:custGeom>
                <a:avLst/>
                <a:gdLst>
                  <a:gd name="T0" fmla="*/ 12 w 71"/>
                  <a:gd name="T1" fmla="*/ 69 h 69"/>
                  <a:gd name="T2" fmla="*/ 12 w 71"/>
                  <a:gd name="T3" fmla="*/ 67 h 69"/>
                  <a:gd name="T4" fmla="*/ 64 w 71"/>
                  <a:gd name="T5" fmla="*/ 67 h 69"/>
                  <a:gd name="T6" fmla="*/ 64 w 71"/>
                  <a:gd name="T7" fmla="*/ 69 h 69"/>
                  <a:gd name="T8" fmla="*/ 71 w 71"/>
                  <a:gd name="T9" fmla="*/ 69 h 69"/>
                  <a:gd name="T10" fmla="*/ 71 w 71"/>
                  <a:gd name="T11" fmla="*/ 10 h 69"/>
                  <a:gd name="T12" fmla="*/ 59 w 71"/>
                  <a:gd name="T13" fmla="*/ 0 h 69"/>
                  <a:gd name="T14" fmla="*/ 0 w 71"/>
                  <a:gd name="T15" fmla="*/ 0 h 69"/>
                  <a:gd name="T16" fmla="*/ 0 w 71"/>
                  <a:gd name="T17" fmla="*/ 69 h 69"/>
                  <a:gd name="T18" fmla="*/ 12 w 71"/>
                  <a:gd name="T19" fmla="*/ 69 h 69"/>
                  <a:gd name="T20" fmla="*/ 59 w 71"/>
                  <a:gd name="T21" fmla="*/ 3 h 69"/>
                  <a:gd name="T22" fmla="*/ 69 w 71"/>
                  <a:gd name="T23" fmla="*/ 12 h 69"/>
                  <a:gd name="T24" fmla="*/ 59 w 71"/>
                  <a:gd name="T25" fmla="*/ 12 h 69"/>
                  <a:gd name="T26" fmla="*/ 59 w 71"/>
                  <a:gd name="T27" fmla="*/ 3 h 69"/>
                  <a:gd name="T28" fmla="*/ 12 w 71"/>
                  <a:gd name="T29" fmla="*/ 17 h 69"/>
                  <a:gd name="T30" fmla="*/ 64 w 71"/>
                  <a:gd name="T31" fmla="*/ 17 h 69"/>
                  <a:gd name="T32" fmla="*/ 64 w 71"/>
                  <a:gd name="T33" fmla="*/ 22 h 69"/>
                  <a:gd name="T34" fmla="*/ 12 w 71"/>
                  <a:gd name="T35" fmla="*/ 22 h 69"/>
                  <a:gd name="T36" fmla="*/ 12 w 71"/>
                  <a:gd name="T37" fmla="*/ 17 h 69"/>
                  <a:gd name="T38" fmla="*/ 12 w 71"/>
                  <a:gd name="T39" fmla="*/ 29 h 69"/>
                  <a:gd name="T40" fmla="*/ 64 w 71"/>
                  <a:gd name="T41" fmla="*/ 29 h 69"/>
                  <a:gd name="T42" fmla="*/ 64 w 71"/>
                  <a:gd name="T43" fmla="*/ 33 h 69"/>
                  <a:gd name="T44" fmla="*/ 12 w 71"/>
                  <a:gd name="T45" fmla="*/ 33 h 69"/>
                  <a:gd name="T46" fmla="*/ 12 w 71"/>
                  <a:gd name="T47" fmla="*/ 29 h 69"/>
                  <a:gd name="T48" fmla="*/ 12 w 71"/>
                  <a:gd name="T49" fmla="*/ 41 h 69"/>
                  <a:gd name="T50" fmla="*/ 64 w 71"/>
                  <a:gd name="T51" fmla="*/ 41 h 69"/>
                  <a:gd name="T52" fmla="*/ 64 w 71"/>
                  <a:gd name="T53" fmla="*/ 48 h 69"/>
                  <a:gd name="T54" fmla="*/ 12 w 71"/>
                  <a:gd name="T55" fmla="*/ 48 h 69"/>
                  <a:gd name="T56" fmla="*/ 12 w 71"/>
                  <a:gd name="T57" fmla="*/ 41 h 69"/>
                  <a:gd name="T58" fmla="*/ 12 w 71"/>
                  <a:gd name="T59" fmla="*/ 52 h 69"/>
                  <a:gd name="T60" fmla="*/ 64 w 71"/>
                  <a:gd name="T61" fmla="*/ 52 h 69"/>
                  <a:gd name="T62" fmla="*/ 64 w 71"/>
                  <a:gd name="T63" fmla="*/ 59 h 69"/>
                  <a:gd name="T64" fmla="*/ 12 w 71"/>
                  <a:gd name="T65" fmla="*/ 59 h 69"/>
                  <a:gd name="T66" fmla="*/ 12 w 71"/>
                  <a:gd name="T67" fmla="*/ 5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1" h="69">
                    <a:moveTo>
                      <a:pt x="12" y="69"/>
                    </a:moveTo>
                    <a:lnTo>
                      <a:pt x="12" y="67"/>
                    </a:lnTo>
                    <a:lnTo>
                      <a:pt x="64" y="67"/>
                    </a:lnTo>
                    <a:lnTo>
                      <a:pt x="64" y="69"/>
                    </a:lnTo>
                    <a:lnTo>
                      <a:pt x="71" y="69"/>
                    </a:lnTo>
                    <a:lnTo>
                      <a:pt x="71" y="10"/>
                    </a:lnTo>
                    <a:lnTo>
                      <a:pt x="59" y="0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2" y="69"/>
                    </a:lnTo>
                    <a:close/>
                    <a:moveTo>
                      <a:pt x="59" y="3"/>
                    </a:moveTo>
                    <a:lnTo>
                      <a:pt x="69" y="12"/>
                    </a:lnTo>
                    <a:lnTo>
                      <a:pt x="59" y="12"/>
                    </a:lnTo>
                    <a:lnTo>
                      <a:pt x="59" y="3"/>
                    </a:lnTo>
                    <a:close/>
                    <a:moveTo>
                      <a:pt x="12" y="17"/>
                    </a:moveTo>
                    <a:lnTo>
                      <a:pt x="64" y="17"/>
                    </a:lnTo>
                    <a:lnTo>
                      <a:pt x="64" y="22"/>
                    </a:lnTo>
                    <a:lnTo>
                      <a:pt x="12" y="22"/>
                    </a:lnTo>
                    <a:lnTo>
                      <a:pt x="12" y="17"/>
                    </a:lnTo>
                    <a:close/>
                    <a:moveTo>
                      <a:pt x="12" y="29"/>
                    </a:moveTo>
                    <a:lnTo>
                      <a:pt x="64" y="29"/>
                    </a:lnTo>
                    <a:lnTo>
                      <a:pt x="64" y="33"/>
                    </a:lnTo>
                    <a:lnTo>
                      <a:pt x="12" y="33"/>
                    </a:lnTo>
                    <a:lnTo>
                      <a:pt x="12" y="29"/>
                    </a:lnTo>
                    <a:close/>
                    <a:moveTo>
                      <a:pt x="12" y="41"/>
                    </a:moveTo>
                    <a:lnTo>
                      <a:pt x="64" y="41"/>
                    </a:lnTo>
                    <a:lnTo>
                      <a:pt x="64" y="48"/>
                    </a:lnTo>
                    <a:lnTo>
                      <a:pt x="12" y="48"/>
                    </a:lnTo>
                    <a:lnTo>
                      <a:pt x="12" y="41"/>
                    </a:lnTo>
                    <a:close/>
                    <a:moveTo>
                      <a:pt x="12" y="52"/>
                    </a:moveTo>
                    <a:lnTo>
                      <a:pt x="64" y="52"/>
                    </a:lnTo>
                    <a:lnTo>
                      <a:pt x="64" y="59"/>
                    </a:lnTo>
                    <a:lnTo>
                      <a:pt x="12" y="59"/>
                    </a:lnTo>
                    <a:lnTo>
                      <a:pt x="12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Freeform 206">
                <a:extLst>
                  <a:ext uri="{FF2B5EF4-FFF2-40B4-BE49-F238E27FC236}">
                    <a16:creationId xmlns:a16="http://schemas.microsoft.com/office/drawing/2014/main" id="{881FD204-3B70-49F1-A4E7-B4AB439CC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2903" y="2698727"/>
                <a:ext cx="446096" cy="83417"/>
              </a:xfrm>
              <a:custGeom>
                <a:avLst/>
                <a:gdLst>
                  <a:gd name="T0" fmla="*/ 47 w 52"/>
                  <a:gd name="T1" fmla="*/ 0 h 10"/>
                  <a:gd name="T2" fmla="*/ 5 w 52"/>
                  <a:gd name="T3" fmla="*/ 0 h 10"/>
                  <a:gd name="T4" fmla="*/ 0 w 52"/>
                  <a:gd name="T5" fmla="*/ 5 h 10"/>
                  <a:gd name="T6" fmla="*/ 5 w 52"/>
                  <a:gd name="T7" fmla="*/ 10 h 10"/>
                  <a:gd name="T8" fmla="*/ 47 w 52"/>
                  <a:gd name="T9" fmla="*/ 10 h 10"/>
                  <a:gd name="T10" fmla="*/ 52 w 52"/>
                  <a:gd name="T11" fmla="*/ 5 h 10"/>
                  <a:gd name="T12" fmla="*/ 47 w 5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0">
                    <a:moveTo>
                      <a:pt x="47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9" y="10"/>
                      <a:pt x="52" y="8"/>
                      <a:pt x="52" y="5"/>
                    </a:cubicBezTo>
                    <a:cubicBezTo>
                      <a:pt x="52" y="2"/>
                      <a:pt x="49" y="0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Freeform 207">
                <a:extLst>
                  <a:ext uri="{FF2B5EF4-FFF2-40B4-BE49-F238E27FC236}">
                    <a16:creationId xmlns:a16="http://schemas.microsoft.com/office/drawing/2014/main" id="{9E0D5E43-E67F-47CD-B60A-1DAFD7231E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874" y="2499252"/>
                <a:ext cx="554900" cy="257504"/>
              </a:xfrm>
              <a:custGeom>
                <a:avLst/>
                <a:gdLst>
                  <a:gd name="T0" fmla="*/ 60 w 65"/>
                  <a:gd name="T1" fmla="*/ 0 h 30"/>
                  <a:gd name="T2" fmla="*/ 43 w 65"/>
                  <a:gd name="T3" fmla="*/ 0 h 30"/>
                  <a:gd name="T4" fmla="*/ 43 w 65"/>
                  <a:gd name="T5" fmla="*/ 6 h 30"/>
                  <a:gd name="T6" fmla="*/ 8 w 65"/>
                  <a:gd name="T7" fmla="*/ 6 h 30"/>
                  <a:gd name="T8" fmla="*/ 8 w 65"/>
                  <a:gd name="T9" fmla="*/ 0 h 30"/>
                  <a:gd name="T10" fmla="*/ 6 w 65"/>
                  <a:gd name="T11" fmla="*/ 0 h 30"/>
                  <a:gd name="T12" fmla="*/ 0 w 65"/>
                  <a:gd name="T13" fmla="*/ 6 h 30"/>
                  <a:gd name="T14" fmla="*/ 0 w 65"/>
                  <a:gd name="T15" fmla="*/ 24 h 30"/>
                  <a:gd name="T16" fmla="*/ 5 w 65"/>
                  <a:gd name="T17" fmla="*/ 30 h 30"/>
                  <a:gd name="T18" fmla="*/ 5 w 65"/>
                  <a:gd name="T19" fmla="*/ 28 h 30"/>
                  <a:gd name="T20" fmla="*/ 5 w 65"/>
                  <a:gd name="T21" fmla="*/ 27 h 30"/>
                  <a:gd name="T22" fmla="*/ 5 w 65"/>
                  <a:gd name="T23" fmla="*/ 27 h 30"/>
                  <a:gd name="T24" fmla="*/ 12 w 65"/>
                  <a:gd name="T25" fmla="*/ 21 h 30"/>
                  <a:gd name="T26" fmla="*/ 54 w 65"/>
                  <a:gd name="T27" fmla="*/ 21 h 30"/>
                  <a:gd name="T28" fmla="*/ 61 w 65"/>
                  <a:gd name="T29" fmla="*/ 28 h 30"/>
                  <a:gd name="T30" fmla="*/ 61 w 65"/>
                  <a:gd name="T31" fmla="*/ 30 h 30"/>
                  <a:gd name="T32" fmla="*/ 65 w 65"/>
                  <a:gd name="T33" fmla="*/ 24 h 30"/>
                  <a:gd name="T34" fmla="*/ 65 w 65"/>
                  <a:gd name="T35" fmla="*/ 6 h 30"/>
                  <a:gd name="T36" fmla="*/ 60 w 65"/>
                  <a:gd name="T37" fmla="*/ 0 h 30"/>
                  <a:gd name="T38" fmla="*/ 56 w 65"/>
                  <a:gd name="T39" fmla="*/ 12 h 30"/>
                  <a:gd name="T40" fmla="*/ 52 w 65"/>
                  <a:gd name="T41" fmla="*/ 8 h 30"/>
                  <a:gd name="T42" fmla="*/ 56 w 65"/>
                  <a:gd name="T43" fmla="*/ 4 h 30"/>
                  <a:gd name="T44" fmla="*/ 60 w 65"/>
                  <a:gd name="T45" fmla="*/ 8 h 30"/>
                  <a:gd name="T46" fmla="*/ 56 w 65"/>
                  <a:gd name="T47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5" h="30">
                    <a:moveTo>
                      <a:pt x="60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7"/>
                      <a:pt x="2" y="29"/>
                      <a:pt x="5" y="30"/>
                    </a:cubicBezTo>
                    <a:cubicBezTo>
                      <a:pt x="5" y="29"/>
                      <a:pt x="5" y="29"/>
                      <a:pt x="5" y="28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6" y="23"/>
                      <a:pt x="9" y="21"/>
                      <a:pt x="12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8" y="21"/>
                      <a:pt x="61" y="24"/>
                      <a:pt x="61" y="28"/>
                    </a:cubicBezTo>
                    <a:cubicBezTo>
                      <a:pt x="61" y="29"/>
                      <a:pt x="61" y="29"/>
                      <a:pt x="61" y="30"/>
                    </a:cubicBezTo>
                    <a:cubicBezTo>
                      <a:pt x="63" y="29"/>
                      <a:pt x="65" y="27"/>
                      <a:pt x="65" y="24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3"/>
                      <a:pt x="63" y="0"/>
                      <a:pt x="60" y="0"/>
                    </a:cubicBezTo>
                    <a:close/>
                    <a:moveTo>
                      <a:pt x="56" y="12"/>
                    </a:moveTo>
                    <a:cubicBezTo>
                      <a:pt x="54" y="12"/>
                      <a:pt x="52" y="10"/>
                      <a:pt x="52" y="8"/>
                    </a:cubicBezTo>
                    <a:cubicBezTo>
                      <a:pt x="52" y="6"/>
                      <a:pt x="54" y="4"/>
                      <a:pt x="56" y="4"/>
                    </a:cubicBezTo>
                    <a:cubicBezTo>
                      <a:pt x="58" y="4"/>
                      <a:pt x="60" y="6"/>
                      <a:pt x="60" y="8"/>
                    </a:cubicBezTo>
                    <a:cubicBezTo>
                      <a:pt x="60" y="10"/>
                      <a:pt x="58" y="12"/>
                      <a:pt x="5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23B8DBE2-27F8-4BA5-9126-6AF569637549}"/>
              </a:ext>
            </a:extLst>
          </p:cNvPr>
          <p:cNvSpPr/>
          <p:nvPr/>
        </p:nvSpPr>
        <p:spPr>
          <a:xfrm>
            <a:off x="7350796" y="1472943"/>
            <a:ext cx="40682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3516D65-3F05-4229-A1A3-E772182DBD9E}"/>
              </a:ext>
            </a:extLst>
          </p:cNvPr>
          <p:cNvSpPr/>
          <p:nvPr/>
        </p:nvSpPr>
        <p:spPr>
          <a:xfrm>
            <a:off x="7408255" y="4687680"/>
            <a:ext cx="40682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38597EEF-0102-4B0E-ABD7-A8CBF5DE91EF}"/>
              </a:ext>
            </a:extLst>
          </p:cNvPr>
          <p:cNvSpPr/>
          <p:nvPr/>
        </p:nvSpPr>
        <p:spPr>
          <a:xfrm>
            <a:off x="497840" y="4732079"/>
            <a:ext cx="4068252" cy="171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F80A28AD-5825-4ACD-9460-B0B6A10EC8C3}"/>
              </a:ext>
            </a:extLst>
          </p:cNvPr>
          <p:cNvSpPr/>
          <p:nvPr/>
        </p:nvSpPr>
        <p:spPr>
          <a:xfrm>
            <a:off x="628856" y="1426230"/>
            <a:ext cx="40682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ka-ki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CE1B205-DE33-47B9-9D52-68008523894D}"/>
              </a:ext>
            </a:extLst>
          </p:cNvPr>
          <p:cNvSpPr/>
          <p:nvPr/>
        </p:nvSpPr>
        <p:spPr>
          <a:xfrm>
            <a:off x="3972560" y="6094886"/>
            <a:ext cx="4419600" cy="763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GVTH: PHẠM PHƯƠNG TRANG</a:t>
            </a:r>
          </a:p>
        </p:txBody>
      </p:sp>
    </p:spTree>
    <p:extLst>
      <p:ext uri="{BB962C8B-B14F-4D97-AF65-F5344CB8AC3E}">
        <p14:creationId xmlns:p14="http://schemas.microsoft.com/office/powerpoint/2010/main" val="328825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8794AC-AB20-E74D-B91B-67A8995A6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88" y="1032160"/>
            <a:ext cx="4002512" cy="5011145"/>
          </a:xfrm>
          <a:prstGeom prst="rect">
            <a:avLst/>
          </a:prstGeom>
        </p:spPr>
      </p:pic>
      <p:sp>
        <p:nvSpPr>
          <p:cNvPr id="5" name="矩形 22">
            <a:extLst>
              <a:ext uri="{FF2B5EF4-FFF2-40B4-BE49-F238E27FC236}">
                <a16:creationId xmlns:a16="http://schemas.microsoft.com/office/drawing/2014/main" id="{18911D3C-9460-114D-9F62-9CF89287C67A}"/>
              </a:ext>
            </a:extLst>
          </p:cNvPr>
          <p:cNvSpPr/>
          <p:nvPr/>
        </p:nvSpPr>
        <p:spPr>
          <a:xfrm>
            <a:off x="6249689" y="2392233"/>
            <a:ext cx="4773911" cy="2290997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trang phục, tác phong, lời nói của Bác trong truyện đọc trên?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DF0151-37CD-488C-9C4E-0034AD98D33D}"/>
              </a:ext>
            </a:extLst>
          </p:cNvPr>
          <p:cNvSpPr/>
          <p:nvPr/>
        </p:nvSpPr>
        <p:spPr>
          <a:xfrm>
            <a:off x="3972560" y="6094886"/>
            <a:ext cx="4419600" cy="763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GVTH: PHẠM PHƯƠNG TRANG</a:t>
            </a:r>
          </a:p>
        </p:txBody>
      </p:sp>
    </p:spTree>
    <p:extLst>
      <p:ext uri="{BB962C8B-B14F-4D97-AF65-F5344CB8AC3E}">
        <p14:creationId xmlns:p14="http://schemas.microsoft.com/office/powerpoint/2010/main" val="351277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8E99F63E-96CD-46B3-B558-8FFFBA281C5F}"/>
              </a:ext>
            </a:extLst>
          </p:cNvPr>
          <p:cNvSpPr/>
          <p:nvPr/>
        </p:nvSpPr>
        <p:spPr>
          <a:xfrm>
            <a:off x="8554956" y="3079765"/>
            <a:ext cx="3004598" cy="2589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F077326-1C30-4418-94CD-C46B8316E8C2}"/>
              </a:ext>
            </a:extLst>
          </p:cNvPr>
          <p:cNvSpPr/>
          <p:nvPr/>
        </p:nvSpPr>
        <p:spPr>
          <a:xfrm>
            <a:off x="721759" y="1492074"/>
            <a:ext cx="32508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78B8F06-83AE-4B2F-A0AD-AE792A7A10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3" b="11064"/>
          <a:stretch/>
        </p:blipFill>
        <p:spPr>
          <a:xfrm>
            <a:off x="3668588" y="1067369"/>
            <a:ext cx="5210474" cy="472326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7CFB14D-07C5-4493-8036-068A07B37D84}"/>
              </a:ext>
            </a:extLst>
          </p:cNvPr>
          <p:cNvSpPr txBox="1"/>
          <p:nvPr/>
        </p:nvSpPr>
        <p:spPr>
          <a:xfrm>
            <a:off x="7031673" y="2323071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9C0748A-CAC7-4A61-AA31-051DFD53D0C7}"/>
              </a:ext>
            </a:extLst>
          </p:cNvPr>
          <p:cNvSpPr/>
          <p:nvPr/>
        </p:nvSpPr>
        <p:spPr>
          <a:xfrm>
            <a:off x="7160910" y="2679655"/>
            <a:ext cx="407453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</a:p>
        </p:txBody>
      </p:sp>
      <p:sp>
        <p:nvSpPr>
          <p:cNvPr id="14" name="矩形 11">
            <a:extLst>
              <a:ext uri="{FF2B5EF4-FFF2-40B4-BE49-F238E27FC236}">
                <a16:creationId xmlns:a16="http://schemas.microsoft.com/office/drawing/2014/main" id="{A2D43C0E-F264-BF48-81E7-71325DC85ECD}"/>
              </a:ext>
            </a:extLst>
          </p:cNvPr>
          <p:cNvSpPr/>
          <p:nvPr/>
        </p:nvSpPr>
        <p:spPr>
          <a:xfrm>
            <a:off x="4069010" y="419349"/>
            <a:ext cx="3638076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93018-47CE-4D9A-B2B5-D86679D80FD6}"/>
              </a:ext>
            </a:extLst>
          </p:cNvPr>
          <p:cNvSpPr/>
          <p:nvPr/>
        </p:nvSpPr>
        <p:spPr>
          <a:xfrm>
            <a:off x="3972560" y="6094886"/>
            <a:ext cx="4419600" cy="763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GVTH: PHẠM PHƯƠNG TRANG</a:t>
            </a:r>
          </a:p>
        </p:txBody>
      </p:sp>
    </p:spTree>
    <p:extLst>
      <p:ext uri="{BB962C8B-B14F-4D97-AF65-F5344CB8AC3E}">
        <p14:creationId xmlns:p14="http://schemas.microsoft.com/office/powerpoint/2010/main" val="3814989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76730" y="-2484807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03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DF58847-328B-4411-A96B-D18B5BE5E4EA}"/>
              </a:ext>
            </a:extLst>
          </p:cNvPr>
          <p:cNvSpPr/>
          <p:nvPr/>
        </p:nvSpPr>
        <p:spPr>
          <a:xfrm>
            <a:off x="376585" y="651907"/>
            <a:ext cx="10340501" cy="2290997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6BCB3C4-FB0E-4A88-B27E-6C4520AC43F4}"/>
              </a:ext>
            </a:extLst>
          </p:cNvPr>
          <p:cNvSpPr/>
          <p:nvPr/>
        </p:nvSpPr>
        <p:spPr>
          <a:xfrm>
            <a:off x="769163" y="1063329"/>
            <a:ext cx="78363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ta? </a:t>
            </a:r>
          </a:p>
        </p:txBody>
      </p:sp>
      <p:pic>
        <p:nvPicPr>
          <p:cNvPr id="11" name="图片 10" descr="图片包含 蛋糕, 就坐, 室内, 餐桌&#10;&#10;已生成高可信度的说明">
            <a:extLst>
              <a:ext uri="{FF2B5EF4-FFF2-40B4-BE49-F238E27FC236}">
                <a16:creationId xmlns:a16="http://schemas.microsoft.com/office/drawing/2014/main" id="{0C72DAD3-354A-44B7-ABA6-ED5BE7F45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91" y="510209"/>
            <a:ext cx="2414546" cy="295649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E70C9FC-30E2-496A-AAA0-1DC9F1FE5B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8" t="21431" r="10665" b="12394"/>
          <a:stretch/>
        </p:blipFill>
        <p:spPr>
          <a:xfrm>
            <a:off x="1564791" y="3447904"/>
            <a:ext cx="1814206" cy="2610623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0EC3AA8-44FB-41A8-8830-C61CC4E2D4A2}"/>
              </a:ext>
            </a:extLst>
          </p:cNvPr>
          <p:cNvSpPr/>
          <p:nvPr/>
        </p:nvSpPr>
        <p:spPr>
          <a:xfrm>
            <a:off x="3222631" y="3498144"/>
            <a:ext cx="8359769" cy="2589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57269" y="-2550263"/>
            <a:ext cx="6858001" cy="12172539"/>
          </a:xfrm>
          <a:prstGeom prst="rect">
            <a:avLst/>
          </a:prstGeom>
        </p:spPr>
      </p:pic>
      <p:pic>
        <p:nvPicPr>
          <p:cNvPr id="3" name="图片 2" descr="图片包含 餐桌&#10;&#10;已生成极高可信度的说明">
            <a:extLst>
              <a:ext uri="{FF2B5EF4-FFF2-40B4-BE49-F238E27FC236}">
                <a16:creationId xmlns:a16="http://schemas.microsoft.com/office/drawing/2014/main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21" y="0"/>
            <a:ext cx="4839606" cy="6566169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85B7E281-CF53-4B24-AADD-FB5725787192}"/>
              </a:ext>
            </a:extLst>
          </p:cNvPr>
          <p:cNvSpPr/>
          <p:nvPr/>
        </p:nvSpPr>
        <p:spPr>
          <a:xfrm>
            <a:off x="823528" y="690785"/>
            <a:ext cx="9001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A30D3A-6430-394A-B0EC-00F69BDF66C6}"/>
              </a:ext>
            </a:extLst>
          </p:cNvPr>
          <p:cNvSpPr/>
          <p:nvPr/>
        </p:nvSpPr>
        <p:spPr>
          <a:xfrm>
            <a:off x="301692" y="2504954"/>
            <a:ext cx="7994969" cy="2062103"/>
          </a:xfrm>
          <a:prstGeom prst="rect">
            <a:avLst/>
          </a:prstGeom>
          <a:solidFill>
            <a:srgbClr val="A0D3C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4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1073</Words>
  <Application>Microsoft Office PowerPoint</Application>
  <PresentationFormat>Widescreen</PresentationFormat>
  <Paragraphs>140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等线</vt:lpstr>
      <vt:lpstr>微软雅黑 Light</vt:lpstr>
      <vt:lpstr>Arial</vt:lpstr>
      <vt:lpstr>Calibri</vt:lpstr>
      <vt:lpstr>Calibri Light</vt:lpstr>
      <vt:lpstr>Century Gothic</vt:lpstr>
      <vt:lpstr>Times New Roman</vt:lpstr>
      <vt:lpstr>康熙字典體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VIỆC HS NÊN LÀM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Viet Pham</cp:lastModifiedBy>
  <cp:revision>17</cp:revision>
  <dcterms:created xsi:type="dcterms:W3CDTF">2018-05-23T08:42:45Z</dcterms:created>
  <dcterms:modified xsi:type="dcterms:W3CDTF">2021-08-13T14:55:21Z</dcterms:modified>
</cp:coreProperties>
</file>