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297" r:id="rId2"/>
    <p:sldId id="298" r:id="rId3"/>
    <p:sldId id="257" r:id="rId4"/>
    <p:sldId id="256" r:id="rId5"/>
    <p:sldId id="258" r:id="rId6"/>
    <p:sldId id="260" r:id="rId7"/>
    <p:sldId id="262" r:id="rId8"/>
    <p:sldId id="299" r:id="rId9"/>
    <p:sldId id="263" r:id="rId10"/>
    <p:sldId id="266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83" r:id="rId24"/>
  </p:sldIdLst>
  <p:sldSz cx="9144000" cy="5143500" type="screen16x9"/>
  <p:notesSz cx="6858000" cy="9144000"/>
  <p:embeddedFontLst>
    <p:embeddedFont>
      <p:font typeface="Roboto Slab Regular" pitchFamily="2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itan One" panose="020B0604020202020204" charset="0"/>
      <p:regular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  <p:embeddedFont>
      <p:font typeface="Catamaran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F50EEE-F9AC-484E-B6F5-E9C18E0E2774}">
  <a:tblStyle styleId="{34F50EEE-F9AC-484E-B6F5-E9C18E0E27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9T00:04:42.793" idx="1">
    <p:pos x="6240" y="-4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F4FE84-7CB5-4EAA-838C-AA2D80FBD479}" type="slidenum">
              <a:rPr lang="LID4096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LID4096" altLang="en-US" smtClean="0"/>
          </a:p>
        </p:txBody>
      </p:sp>
    </p:spTree>
    <p:extLst>
      <p:ext uri="{BB962C8B-B14F-4D97-AF65-F5344CB8AC3E}">
        <p14:creationId xmlns:p14="http://schemas.microsoft.com/office/powerpoint/2010/main" val="212011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de7f478a54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de7f478a54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775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7" name="Google Shape;2767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de1d9b8f4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de1d9b8f4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de7f478a54_0_2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de7f478a54_0_2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de7f478a54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de7f478a54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165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de7f478a54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de7f478a54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de7f478a54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de7f478a54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471154" y="3317473"/>
            <a:ext cx="3275978" cy="1463964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440925" y="3292962"/>
            <a:ext cx="3337867" cy="152592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475444" y="3317473"/>
            <a:ext cx="3275978" cy="1198977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99289" y="3461879"/>
            <a:ext cx="3023995" cy="1136679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723135" y="3614933"/>
            <a:ext cx="2772013" cy="1072883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471154" y="3317473"/>
            <a:ext cx="3275978" cy="1463964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40925" y="3292962"/>
            <a:ext cx="3337867" cy="152592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460931" y="3323648"/>
            <a:ext cx="3275978" cy="1198977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584777" y="3468054"/>
            <a:ext cx="3023995" cy="1136679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08622" y="3621108"/>
            <a:ext cx="2772013" cy="1072883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832467" y="3799829"/>
            <a:ext cx="2543043" cy="986330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603300" y="3792555"/>
            <a:ext cx="5847754" cy="1489611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-521282" y="3853070"/>
            <a:ext cx="129373" cy="137481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233042" y="4845048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431743" y="4929651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334919" y="4876892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322463" y="4341656"/>
            <a:ext cx="77201" cy="120325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25522" y="4291599"/>
            <a:ext cx="42537" cy="150994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89611" y="3792555"/>
            <a:ext cx="5847754" cy="1489611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076597" y="4283021"/>
            <a:ext cx="124320" cy="131723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220136" y="3892904"/>
            <a:ext cx="121970" cy="131723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954222" y="3875396"/>
            <a:ext cx="82136" cy="104462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-507592" y="3853070"/>
            <a:ext cx="129373" cy="137481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299686" y="4847515"/>
            <a:ext cx="489643" cy="22749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51963" y="4707097"/>
            <a:ext cx="355453" cy="173320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219352" y="4845048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235509" y="4988404"/>
            <a:ext cx="570722" cy="242648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-418053" y="4929651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-321229" y="4876892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1134187" y="5132348"/>
            <a:ext cx="73088" cy="114920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227016" y="5075710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-308774" y="4341656"/>
            <a:ext cx="77201" cy="120325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-211832" y="4291599"/>
            <a:ext cx="42537" cy="150994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289699" y="4213928"/>
            <a:ext cx="77201" cy="121383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230124" y="4163988"/>
            <a:ext cx="42302" cy="151346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9296849" y="3752125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9541042" y="3763214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3749432" y="3805535"/>
            <a:ext cx="6251160" cy="1901951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9198742" y="4081977"/>
            <a:ext cx="440522" cy="198591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9519429" y="4332959"/>
            <a:ext cx="442898" cy="156497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9866483" y="4115245"/>
            <a:ext cx="64726" cy="125265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9804246" y="4069983"/>
            <a:ext cx="45602" cy="156157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8038089" y="4826662"/>
            <a:ext cx="1498205" cy="299302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9310032" y="3752125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9554225" y="3763214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3762614" y="3805535"/>
            <a:ext cx="6251160" cy="1901951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518327" y="4157291"/>
            <a:ext cx="430904" cy="238875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9211925" y="4081977"/>
            <a:ext cx="440522" cy="198591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9532612" y="4332959"/>
            <a:ext cx="442898" cy="156497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715791" y="4093745"/>
            <a:ext cx="62350" cy="125152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651178" y="4048483"/>
            <a:ext cx="45602" cy="156044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9879665" y="4115245"/>
            <a:ext cx="64726" cy="125265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9817429" y="4069983"/>
            <a:ext cx="45602" cy="156157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4585833" y="4925222"/>
            <a:ext cx="74344" cy="119381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4674435" y="4867399"/>
            <a:ext cx="33608" cy="155592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5889393" y="4610330"/>
            <a:ext cx="104361" cy="40317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5915693" y="4668944"/>
            <a:ext cx="218785" cy="171556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847016" y="4598423"/>
            <a:ext cx="96623" cy="253946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5930968" y="4502323"/>
            <a:ext cx="172999" cy="145496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5709661" y="4550152"/>
            <a:ext cx="104321" cy="40313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5568899" y="4608726"/>
            <a:ext cx="218785" cy="170714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5759776" y="4538205"/>
            <a:ext cx="96583" cy="253986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599409" y="4441825"/>
            <a:ext cx="172157" cy="145776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5704570" y="4917151"/>
            <a:ext cx="163698" cy="7004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5835149" y="4978892"/>
            <a:ext cx="163698" cy="6936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5889393" y="4610330"/>
            <a:ext cx="104361" cy="40317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5915693" y="4668944"/>
            <a:ext cx="218785" cy="171556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847016" y="4598423"/>
            <a:ext cx="96623" cy="253946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5930968" y="4502323"/>
            <a:ext cx="172999" cy="145496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5709661" y="4550152"/>
            <a:ext cx="104321" cy="40313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5568899" y="4608726"/>
            <a:ext cx="218785" cy="170714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5759776" y="4538205"/>
            <a:ext cx="96583" cy="253986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5599409" y="4441825"/>
            <a:ext cx="172157" cy="145776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5704570" y="4917151"/>
            <a:ext cx="163698" cy="7004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835149" y="4978892"/>
            <a:ext cx="163698" cy="6936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flipH="1">
            <a:off x="8334014" y="4772659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flipH="1">
            <a:off x="8217922" y="4821013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flipH="1">
            <a:off x="8375357" y="4762837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flipH="1">
            <a:off x="8243092" y="4683559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flipH="1">
            <a:off x="8482317" y="4723016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flipH="1">
            <a:off x="8504010" y="4771336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flipH="1">
            <a:off x="8447359" y="4713160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flipH="1">
            <a:off x="8517307" y="4633650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flipH="1">
            <a:off x="8437534" y="5025773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flipH="1">
            <a:off x="8329812" y="5076706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flipH="1">
            <a:off x="8334014" y="4772659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flipH="1">
            <a:off x="8217922" y="4821013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flipH="1">
            <a:off x="8375357" y="4762837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flipH="1">
            <a:off x="8243092" y="4683559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flipH="1">
            <a:off x="8482317" y="4723016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flipH="1">
            <a:off x="8504010" y="4771336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flipH="1">
            <a:off x="8447359" y="4713160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flipH="1">
            <a:off x="8517307" y="4633650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flipH="1">
            <a:off x="8437534" y="5025773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flipH="1">
            <a:off x="8329812" y="5076706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flipH="1">
            <a:off x="12729" y="4733225"/>
            <a:ext cx="131783" cy="50911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flipH="1">
            <a:off x="-164973" y="4807241"/>
            <a:ext cx="276274" cy="216635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flipH="1">
            <a:off x="76013" y="4718189"/>
            <a:ext cx="122012" cy="32067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flipH="1">
            <a:off x="-126445" y="4596836"/>
            <a:ext cx="218458" cy="183727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flipH="1">
            <a:off x="239741" y="4657234"/>
            <a:ext cx="131733" cy="50906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flipH="1">
            <a:off x="272951" y="4731200"/>
            <a:ext cx="276274" cy="215572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flipH="1">
            <a:off x="186228" y="4642147"/>
            <a:ext cx="121962" cy="320725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flipH="1">
            <a:off x="293304" y="4520440"/>
            <a:ext cx="217394" cy="184082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flipH="1">
            <a:off x="171191" y="5120673"/>
            <a:ext cx="206712" cy="88446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flipH="1">
            <a:off x="6299" y="5198638"/>
            <a:ext cx="206712" cy="87586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flipH="1">
            <a:off x="12729" y="4733225"/>
            <a:ext cx="131783" cy="50911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flipH="1">
            <a:off x="-164973" y="4807241"/>
            <a:ext cx="276274" cy="216635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flipH="1">
            <a:off x="76013" y="4718189"/>
            <a:ext cx="122012" cy="32067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flipH="1">
            <a:off x="-126445" y="4596836"/>
            <a:ext cx="218458" cy="183727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flipH="1">
            <a:off x="239741" y="4657234"/>
            <a:ext cx="131733" cy="509060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flipH="1">
            <a:off x="272951" y="4731200"/>
            <a:ext cx="276274" cy="215572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flipH="1">
            <a:off x="186228" y="4642147"/>
            <a:ext cx="121962" cy="320725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flipH="1">
            <a:off x="293304" y="4520440"/>
            <a:ext cx="217394" cy="184082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flipH="1">
            <a:off x="171191" y="5120673"/>
            <a:ext cx="206712" cy="88446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flipH="1">
            <a:off x="6299" y="5198638"/>
            <a:ext cx="206712" cy="87586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flipH="1">
            <a:off x="2692414" y="4548634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flipH="1">
            <a:off x="2576322" y="4596988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flipH="1">
            <a:off x="2733757" y="4538812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flipH="1">
            <a:off x="2601492" y="4459534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flipH="1">
            <a:off x="2840717" y="4498991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flipH="1">
            <a:off x="2862410" y="4547311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flipH="1">
            <a:off x="2805759" y="4489135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flipH="1">
            <a:off x="2875707" y="4409625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flipH="1">
            <a:off x="2795934" y="4801748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flipH="1">
            <a:off x="2688212" y="4852681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flipH="1">
            <a:off x="2692414" y="4548634"/>
            <a:ext cx="86094" cy="332602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flipH="1">
            <a:off x="2576322" y="4596988"/>
            <a:ext cx="180490" cy="141528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flipH="1">
            <a:off x="2733757" y="4538812"/>
            <a:ext cx="79711" cy="20949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flipH="1">
            <a:off x="2601492" y="4459534"/>
            <a:ext cx="142719" cy="12002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flipH="1">
            <a:off x="2840717" y="4498991"/>
            <a:ext cx="86061" cy="332569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flipH="1">
            <a:off x="2862410" y="4547311"/>
            <a:ext cx="180490" cy="140833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flipH="1">
            <a:off x="2805759" y="4489135"/>
            <a:ext cx="79678" cy="209530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flipH="1">
            <a:off x="2875707" y="4409625"/>
            <a:ext cx="142024" cy="120261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flipH="1">
            <a:off x="2795934" y="4801748"/>
            <a:ext cx="135045" cy="57782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flipH="1">
            <a:off x="2688212" y="4852681"/>
            <a:ext cx="135045" cy="5722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8198576" y="413692"/>
            <a:ext cx="507387" cy="4862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196448" y="417274"/>
            <a:ext cx="508806" cy="48597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8247905" y="462386"/>
            <a:ext cx="398051" cy="380808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8237904" y="477119"/>
            <a:ext cx="262259" cy="37239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198576" y="413675"/>
            <a:ext cx="507387" cy="4862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8196448" y="417257"/>
            <a:ext cx="508806" cy="48597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47905" y="462369"/>
            <a:ext cx="398051" cy="380808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8247905" y="484979"/>
            <a:ext cx="252265" cy="35820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145863" y="2985460"/>
            <a:ext cx="312992" cy="29993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44550" y="2987670"/>
            <a:ext cx="313867" cy="2997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176294" y="3015498"/>
            <a:ext cx="245545" cy="23490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170125" y="3024586"/>
            <a:ext cx="161779" cy="2297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145863" y="2985450"/>
            <a:ext cx="312992" cy="29993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144550" y="2987660"/>
            <a:ext cx="313867" cy="2997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176294" y="3015488"/>
            <a:ext cx="245545" cy="23490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176294" y="3029435"/>
            <a:ext cx="155628" cy="22095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226327" y="153542"/>
            <a:ext cx="429099" cy="41125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227358" y="156354"/>
            <a:ext cx="430299" cy="41102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3212109">
            <a:off x="2267142" y="199738"/>
            <a:ext cx="336633" cy="32208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3212109">
            <a:off x="2292566" y="261568"/>
            <a:ext cx="221793" cy="314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226316" y="153534"/>
            <a:ext cx="429099" cy="41125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227346" y="156346"/>
            <a:ext cx="430299" cy="41102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3212109">
            <a:off x="2267130" y="199730"/>
            <a:ext cx="336633" cy="322082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3211758">
            <a:off x="2299828" y="264564"/>
            <a:ext cx="213340" cy="3029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101225" y="740450"/>
            <a:ext cx="6861300" cy="19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103975" y="2594550"/>
            <a:ext cx="4855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549152" y="483724"/>
            <a:ext cx="8009829" cy="4176063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4912352" y="200775"/>
            <a:ext cx="1755182" cy="896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30"/>
          <p:cNvSpPr/>
          <p:nvPr/>
        </p:nvSpPr>
        <p:spPr>
          <a:xfrm flipH="1">
            <a:off x="6792581" y="1637838"/>
            <a:ext cx="2859882" cy="146156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0"/>
          <p:cNvSpPr/>
          <p:nvPr/>
        </p:nvSpPr>
        <p:spPr>
          <a:xfrm flipH="1">
            <a:off x="327694" y="1716476"/>
            <a:ext cx="2056055" cy="105076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7409135" y="246900"/>
            <a:ext cx="1138618" cy="5818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1"/>
          <p:cNvSpPr/>
          <p:nvPr/>
        </p:nvSpPr>
        <p:spPr>
          <a:xfrm flipH="1">
            <a:off x="-604394" y="406288"/>
            <a:ext cx="2859882" cy="146156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1"/>
          <p:cNvSpPr/>
          <p:nvPr/>
        </p:nvSpPr>
        <p:spPr>
          <a:xfrm flipH="1">
            <a:off x="6702688" y="3506875"/>
            <a:ext cx="1442235" cy="7370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3289642" y="204185"/>
            <a:ext cx="384111" cy="368126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3289447" y="207088"/>
            <a:ext cx="385185" cy="36792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3335727" y="242233"/>
            <a:ext cx="301339" cy="28830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3441865" y="268762"/>
            <a:ext cx="198539" cy="28193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3289645" y="204172"/>
            <a:ext cx="384111" cy="368126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3289451" y="207076"/>
            <a:ext cx="385185" cy="36792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3335730" y="242221"/>
            <a:ext cx="301339" cy="28830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3441773" y="273669"/>
            <a:ext cx="191036" cy="2712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22996" y="4480019"/>
            <a:ext cx="469033" cy="44956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22209" y="4483588"/>
            <a:ext cx="470345" cy="44931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279555" y="4527423"/>
            <a:ext cx="367962" cy="35208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403769" y="4570096"/>
            <a:ext cx="242434" cy="34430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23002" y="4480005"/>
            <a:ext cx="469033" cy="44956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22215" y="4483574"/>
            <a:ext cx="470345" cy="44931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279562" y="4527409"/>
            <a:ext cx="367962" cy="35208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403809" y="4575351"/>
            <a:ext cx="233264" cy="33117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1"/>
          <p:cNvSpPr/>
          <p:nvPr/>
        </p:nvSpPr>
        <p:spPr>
          <a:xfrm flipH="1">
            <a:off x="8072352" y="2068447"/>
            <a:ext cx="642127" cy="615418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flipH="1">
            <a:off x="8073250" y="2072980"/>
            <a:ext cx="643923" cy="61507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1"/>
          <p:cNvSpPr/>
          <p:nvPr/>
        </p:nvSpPr>
        <p:spPr>
          <a:xfrm flipH="1">
            <a:off x="8148284" y="2130079"/>
            <a:ext cx="503756" cy="48197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1"/>
          <p:cNvSpPr/>
          <p:nvPr/>
        </p:nvSpPr>
        <p:spPr>
          <a:xfrm flipH="1">
            <a:off x="8332795" y="2148727"/>
            <a:ext cx="331903" cy="47132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1"/>
          <p:cNvSpPr/>
          <p:nvPr/>
        </p:nvSpPr>
        <p:spPr>
          <a:xfrm flipH="1">
            <a:off x="8072352" y="2068425"/>
            <a:ext cx="642127" cy="615418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31"/>
          <p:cNvSpPr/>
          <p:nvPr/>
        </p:nvSpPr>
        <p:spPr>
          <a:xfrm flipH="1">
            <a:off x="8073250" y="2072959"/>
            <a:ext cx="643923" cy="61507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1"/>
          <p:cNvSpPr/>
          <p:nvPr/>
        </p:nvSpPr>
        <p:spPr>
          <a:xfrm flipH="1">
            <a:off x="8148284" y="2130057"/>
            <a:ext cx="503756" cy="48197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31"/>
          <p:cNvSpPr/>
          <p:nvPr/>
        </p:nvSpPr>
        <p:spPr>
          <a:xfrm flipH="1">
            <a:off x="8332691" y="2158675"/>
            <a:ext cx="319348" cy="45339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601425" y="950900"/>
            <a:ext cx="7974300" cy="3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601425" y="3439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08850" y="4478675"/>
            <a:ext cx="520712" cy="500289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7117763" y="139900"/>
            <a:ext cx="1664185" cy="85049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5549525" y="3041332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299" name="Google Shape;299;p5"/>
          <p:cNvSpPr txBox="1">
            <a:spLocks noGrp="1"/>
          </p:cNvSpPr>
          <p:nvPr>
            <p:ph type="subTitle" idx="1"/>
          </p:nvPr>
        </p:nvSpPr>
        <p:spPr>
          <a:xfrm>
            <a:off x="4740875" y="3333275"/>
            <a:ext cx="3458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00" name="Google Shape;300;p5"/>
          <p:cNvSpPr txBox="1">
            <a:spLocks noGrp="1"/>
          </p:cNvSpPr>
          <p:nvPr>
            <p:ph type="title" idx="2"/>
          </p:nvPr>
        </p:nvSpPr>
        <p:spPr>
          <a:xfrm>
            <a:off x="1753075" y="3041332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301" name="Google Shape;301;p5"/>
          <p:cNvSpPr txBox="1">
            <a:spLocks noGrp="1"/>
          </p:cNvSpPr>
          <p:nvPr>
            <p:ph type="subTitle" idx="3"/>
          </p:nvPr>
        </p:nvSpPr>
        <p:spPr>
          <a:xfrm>
            <a:off x="944425" y="3333275"/>
            <a:ext cx="3458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02" name="Google Shape;302;p5"/>
          <p:cNvSpPr txBox="1">
            <a:spLocks noGrp="1"/>
          </p:cNvSpPr>
          <p:nvPr>
            <p:ph type="title" idx="4"/>
          </p:nvPr>
        </p:nvSpPr>
        <p:spPr>
          <a:xfrm>
            <a:off x="601425" y="3439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03" name="Google Shape;303;p5"/>
          <p:cNvGrpSpPr/>
          <p:nvPr/>
        </p:nvGrpSpPr>
        <p:grpSpPr>
          <a:xfrm>
            <a:off x="238573" y="4374114"/>
            <a:ext cx="594604" cy="571315"/>
            <a:chOff x="238573" y="4374114"/>
            <a:chExt cx="594604" cy="571315"/>
          </a:xfrm>
        </p:grpSpPr>
        <p:sp>
          <p:nvSpPr>
            <p:cNvPr id="304" name="Google Shape;304;p5"/>
            <p:cNvSpPr/>
            <p:nvPr/>
          </p:nvSpPr>
          <p:spPr>
            <a:xfrm>
              <a:off x="241057" y="4374134"/>
              <a:ext cx="592120" cy="567430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38573" y="4378314"/>
              <a:ext cx="593776" cy="56711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298626" y="4430961"/>
              <a:ext cx="464525" cy="4443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86954" y="4448156"/>
              <a:ext cx="306056" cy="4345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241057" y="4374114"/>
              <a:ext cx="592120" cy="567430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38573" y="4378294"/>
              <a:ext cx="593776" cy="56711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298626" y="4430942"/>
              <a:ext cx="464525" cy="4443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98626" y="4457328"/>
              <a:ext cx="294413" cy="41801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5"/>
          <p:cNvSpPr/>
          <p:nvPr/>
        </p:nvSpPr>
        <p:spPr>
          <a:xfrm rot="-1425253">
            <a:off x="8612591" y="1954227"/>
            <a:ext cx="383800" cy="36783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5"/>
          <p:cNvSpPr/>
          <p:nvPr/>
        </p:nvSpPr>
        <p:spPr>
          <a:xfrm rot="-1425253">
            <a:off x="8612122" y="1957148"/>
            <a:ext cx="384873" cy="36762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5"/>
          <p:cNvSpPr/>
          <p:nvPr/>
        </p:nvSpPr>
        <p:spPr>
          <a:xfrm rot="-1425253">
            <a:off x="8649020" y="1992947"/>
            <a:ext cx="301095" cy="288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5"/>
          <p:cNvSpPr/>
          <p:nvPr/>
        </p:nvSpPr>
        <p:spPr>
          <a:xfrm rot="-1425253">
            <a:off x="8649654" y="2027153"/>
            <a:ext cx="198379" cy="2817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5"/>
          <p:cNvSpPr/>
          <p:nvPr/>
        </p:nvSpPr>
        <p:spPr>
          <a:xfrm rot="-1425253">
            <a:off x="8612585" y="1954216"/>
            <a:ext cx="383800" cy="36783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"/>
          <p:cNvSpPr/>
          <p:nvPr/>
        </p:nvSpPr>
        <p:spPr>
          <a:xfrm rot="-1425253">
            <a:off x="8612116" y="1957137"/>
            <a:ext cx="384873" cy="36762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5"/>
          <p:cNvSpPr/>
          <p:nvPr/>
        </p:nvSpPr>
        <p:spPr>
          <a:xfrm rot="-1425253">
            <a:off x="8649015" y="1992935"/>
            <a:ext cx="301095" cy="288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5"/>
          <p:cNvSpPr/>
          <p:nvPr/>
        </p:nvSpPr>
        <p:spPr>
          <a:xfrm rot="-1425149">
            <a:off x="8657131" y="2031525"/>
            <a:ext cx="190829" cy="27096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5"/>
          <p:cNvSpPr/>
          <p:nvPr/>
        </p:nvSpPr>
        <p:spPr>
          <a:xfrm>
            <a:off x="81347" y="1526348"/>
            <a:ext cx="1264961" cy="64652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"/>
          <p:cNvSpPr/>
          <p:nvPr/>
        </p:nvSpPr>
        <p:spPr>
          <a:xfrm>
            <a:off x="7924522" y="4128725"/>
            <a:ext cx="1302282" cy="66559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308300" y="1177050"/>
            <a:ext cx="6527400" cy="27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367" name="Google Shape;367;p8"/>
          <p:cNvSpPr/>
          <p:nvPr/>
        </p:nvSpPr>
        <p:spPr>
          <a:xfrm flipH="1">
            <a:off x="2004506" y="5300322"/>
            <a:ext cx="74590" cy="83012"/>
          </a:xfrm>
          <a:custGeom>
            <a:avLst/>
            <a:gdLst/>
            <a:ahLst/>
            <a:cxnLst/>
            <a:rect l="l" t="t" r="r" b="b"/>
            <a:pathLst>
              <a:path w="3321" h="3696" extrusionOk="0">
                <a:moveTo>
                  <a:pt x="2034" y="771"/>
                </a:moveTo>
                <a:cubicBezTo>
                  <a:pt x="2295" y="771"/>
                  <a:pt x="2506" y="924"/>
                  <a:pt x="2554" y="1305"/>
                </a:cubicBezTo>
                <a:cubicBezTo>
                  <a:pt x="2605" y="1842"/>
                  <a:pt x="1969" y="2713"/>
                  <a:pt x="1399" y="2713"/>
                </a:cubicBezTo>
                <a:cubicBezTo>
                  <a:pt x="1226" y="2713"/>
                  <a:pt x="1059" y="2633"/>
                  <a:pt x="919" y="2439"/>
                </a:cubicBezTo>
                <a:cubicBezTo>
                  <a:pt x="419" y="1724"/>
                  <a:pt x="1382" y="771"/>
                  <a:pt x="2034" y="771"/>
                </a:cubicBezTo>
                <a:close/>
                <a:moveTo>
                  <a:pt x="2205" y="0"/>
                </a:moveTo>
                <a:cubicBezTo>
                  <a:pt x="1226" y="0"/>
                  <a:pt x="0" y="1227"/>
                  <a:pt x="152" y="2439"/>
                </a:cubicBezTo>
                <a:cubicBezTo>
                  <a:pt x="257" y="3341"/>
                  <a:pt x="667" y="3696"/>
                  <a:pt x="1159" y="3696"/>
                </a:cubicBezTo>
                <a:cubicBezTo>
                  <a:pt x="2067" y="3696"/>
                  <a:pt x="3256" y="2484"/>
                  <a:pt x="3321" y="1272"/>
                </a:cubicBezTo>
                <a:cubicBezTo>
                  <a:pt x="3192" y="359"/>
                  <a:pt x="2735" y="0"/>
                  <a:pt x="22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8"/>
          <p:cNvSpPr/>
          <p:nvPr/>
        </p:nvSpPr>
        <p:spPr>
          <a:xfrm flipH="1">
            <a:off x="1915340" y="5341872"/>
            <a:ext cx="74612" cy="83214"/>
          </a:xfrm>
          <a:custGeom>
            <a:avLst/>
            <a:gdLst/>
            <a:ahLst/>
            <a:cxnLst/>
            <a:rect l="l" t="t" r="r" b="b"/>
            <a:pathLst>
              <a:path w="3322" h="3705" extrusionOk="0">
                <a:moveTo>
                  <a:pt x="2024" y="783"/>
                </a:moveTo>
                <a:cubicBezTo>
                  <a:pt x="2290" y="783"/>
                  <a:pt x="2506" y="937"/>
                  <a:pt x="2554" y="1323"/>
                </a:cubicBezTo>
                <a:cubicBezTo>
                  <a:pt x="2605" y="1833"/>
                  <a:pt x="1955" y="2712"/>
                  <a:pt x="1393" y="2712"/>
                </a:cubicBezTo>
                <a:cubicBezTo>
                  <a:pt x="1219" y="2712"/>
                  <a:pt x="1053" y="2628"/>
                  <a:pt x="920" y="2424"/>
                </a:cubicBezTo>
                <a:cubicBezTo>
                  <a:pt x="422" y="1713"/>
                  <a:pt x="1373" y="783"/>
                  <a:pt x="2024" y="783"/>
                </a:cubicBezTo>
                <a:close/>
                <a:moveTo>
                  <a:pt x="2208" y="1"/>
                </a:moveTo>
                <a:cubicBezTo>
                  <a:pt x="1228" y="1"/>
                  <a:pt x="1" y="1222"/>
                  <a:pt x="152" y="2457"/>
                </a:cubicBezTo>
                <a:cubicBezTo>
                  <a:pt x="257" y="3352"/>
                  <a:pt x="661" y="3704"/>
                  <a:pt x="1148" y="3704"/>
                </a:cubicBezTo>
                <a:cubicBezTo>
                  <a:pt x="2058" y="3704"/>
                  <a:pt x="3256" y="2473"/>
                  <a:pt x="3321" y="1256"/>
                </a:cubicBezTo>
                <a:cubicBezTo>
                  <a:pt x="3193" y="356"/>
                  <a:pt x="2736" y="1"/>
                  <a:pt x="22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8"/>
          <p:cNvSpPr/>
          <p:nvPr/>
        </p:nvSpPr>
        <p:spPr>
          <a:xfrm>
            <a:off x="-527347" y="545825"/>
            <a:ext cx="2125428" cy="108627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8"/>
          <p:cNvSpPr/>
          <p:nvPr/>
        </p:nvSpPr>
        <p:spPr>
          <a:xfrm>
            <a:off x="6827772" y="287100"/>
            <a:ext cx="1302282" cy="66559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8"/>
          <p:cNvSpPr/>
          <p:nvPr/>
        </p:nvSpPr>
        <p:spPr>
          <a:xfrm>
            <a:off x="4178426" y="3862976"/>
            <a:ext cx="1803590" cy="921850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8"/>
          <p:cNvGrpSpPr/>
          <p:nvPr/>
        </p:nvGrpSpPr>
        <p:grpSpPr>
          <a:xfrm>
            <a:off x="2505023" y="198064"/>
            <a:ext cx="594604" cy="571315"/>
            <a:chOff x="2505023" y="198064"/>
            <a:chExt cx="594604" cy="571315"/>
          </a:xfrm>
        </p:grpSpPr>
        <p:sp>
          <p:nvSpPr>
            <p:cNvPr id="373" name="Google Shape;373;p8"/>
            <p:cNvSpPr/>
            <p:nvPr/>
          </p:nvSpPr>
          <p:spPr>
            <a:xfrm>
              <a:off x="2507507" y="198084"/>
              <a:ext cx="592120" cy="567430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2505023" y="202264"/>
              <a:ext cx="593776" cy="56711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65076" y="254911"/>
              <a:ext cx="464525" cy="4443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553404" y="272106"/>
              <a:ext cx="306056" cy="4345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2507507" y="198064"/>
              <a:ext cx="592120" cy="567430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505023" y="202244"/>
              <a:ext cx="593776" cy="56711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565076" y="254892"/>
              <a:ext cx="464525" cy="4443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565076" y="281278"/>
              <a:ext cx="294413" cy="41801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8"/>
          <p:cNvGrpSpPr/>
          <p:nvPr/>
        </p:nvGrpSpPr>
        <p:grpSpPr>
          <a:xfrm>
            <a:off x="299800" y="2353066"/>
            <a:ext cx="518028" cy="518022"/>
            <a:chOff x="-5050675" y="-979334"/>
            <a:chExt cx="518028" cy="518022"/>
          </a:xfrm>
        </p:grpSpPr>
        <p:sp>
          <p:nvSpPr>
            <p:cNvPr id="382" name="Google Shape;382;p8"/>
            <p:cNvSpPr/>
            <p:nvPr/>
          </p:nvSpPr>
          <p:spPr>
            <a:xfrm rot="-2443570">
              <a:off x="-4979091" y="-900789"/>
              <a:ext cx="373673" cy="358070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rot="-2443570">
              <a:off x="-4978750" y="-898084"/>
              <a:ext cx="374718" cy="357871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rot="-2443570">
              <a:off x="-4943742" y="-861645"/>
              <a:ext cx="293151" cy="280429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rot="-2443570">
              <a:off x="-4932157" y="-815243"/>
              <a:ext cx="193144" cy="27423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rot="-2443570">
              <a:off x="-4979099" y="-900798"/>
              <a:ext cx="373673" cy="358070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rot="-2443570">
              <a:off x="-4978758" y="-898093"/>
              <a:ext cx="374718" cy="357871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rot="-2443570">
              <a:off x="-4943750" y="-861655"/>
              <a:ext cx="293151" cy="280429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rot="-2443632">
              <a:off x="-4925315" y="-812013"/>
              <a:ext cx="185824" cy="26380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8268274" y="1632102"/>
            <a:ext cx="594585" cy="585847"/>
            <a:chOff x="-4285176" y="-2755898"/>
            <a:chExt cx="594585" cy="585847"/>
          </a:xfrm>
        </p:grpSpPr>
        <p:sp>
          <p:nvSpPr>
            <p:cNvPr id="391" name="Google Shape;391;p8"/>
            <p:cNvSpPr/>
            <p:nvPr/>
          </p:nvSpPr>
          <p:spPr>
            <a:xfrm rot="-1267100">
              <a:off x="-4219962" y="-2687185"/>
              <a:ext cx="464312" cy="44490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rot="-1267100">
              <a:off x="-4220686" y="-2683652"/>
              <a:ext cx="465610" cy="4446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rot="-1267100">
              <a:off x="-4175817" y="-2640618"/>
              <a:ext cx="364258" cy="34843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rot="-1267100">
              <a:off x="-4176712" y="-2602100"/>
              <a:ext cx="239994" cy="34073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rot="-1267100">
              <a:off x="-4219967" y="-2687200"/>
              <a:ext cx="464312" cy="44490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rot="-1267100">
              <a:off x="-4220692" y="-2683666"/>
              <a:ext cx="465610" cy="4446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rot="-1267100">
              <a:off x="-4175823" y="-2640632"/>
              <a:ext cx="364258" cy="34843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rot="-1267042">
              <a:off x="-4167619" y="-2596611"/>
              <a:ext cx="230902" cy="32776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713825" y="1912350"/>
            <a:ext cx="39045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713825" y="1213500"/>
            <a:ext cx="3351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171688" y="244096"/>
            <a:ext cx="1410073" cy="72057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9"/>
          <p:cNvGrpSpPr/>
          <p:nvPr/>
        </p:nvGrpSpPr>
        <p:grpSpPr>
          <a:xfrm>
            <a:off x="7959431" y="296112"/>
            <a:ext cx="942248" cy="926876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4349375" y="851750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4349375" y="123320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3410775" y="889913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601425" y="343900"/>
            <a:ext cx="30582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4349375" y="1602575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4349375" y="198315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3410775" y="1642428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4349375" y="2355850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4349375" y="273555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3410775" y="2394944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4349375" y="3110150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4349375" y="3495225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3410775" y="3147459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4349375" y="3884875"/>
            <a:ext cx="2659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4349375" y="4270250"/>
            <a:ext cx="4083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3410775" y="3935375"/>
            <a:ext cx="900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341369" y="200050"/>
            <a:ext cx="10276342" cy="1863175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4175049" y="200051"/>
            <a:ext cx="4774152" cy="4774405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47356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5047775" y="3199200"/>
            <a:ext cx="22755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5194050" y="101823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17515" y="5367285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4"/>
          <p:cNvSpPr/>
          <p:nvPr/>
        </p:nvSpPr>
        <p:spPr>
          <a:xfrm>
            <a:off x="18814" y="5451889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4"/>
          <p:cNvSpPr/>
          <p:nvPr/>
        </p:nvSpPr>
        <p:spPr>
          <a:xfrm>
            <a:off x="115638" y="5399129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"/>
          <p:cNvSpPr/>
          <p:nvPr/>
        </p:nvSpPr>
        <p:spPr>
          <a:xfrm>
            <a:off x="3750243" y="5369753"/>
            <a:ext cx="489643" cy="22749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4202520" y="5229334"/>
            <a:ext cx="355453" cy="173320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>
            <a:off x="231204" y="5367285"/>
            <a:ext cx="494696" cy="151346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/>
          <p:nvPr/>
        </p:nvSpPr>
        <p:spPr>
          <a:xfrm>
            <a:off x="686066" y="5510642"/>
            <a:ext cx="570722" cy="242648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4"/>
          <p:cNvSpPr/>
          <p:nvPr/>
        </p:nvSpPr>
        <p:spPr>
          <a:xfrm>
            <a:off x="32503" y="5451889"/>
            <a:ext cx="77083" cy="121383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4"/>
          <p:cNvSpPr/>
          <p:nvPr/>
        </p:nvSpPr>
        <p:spPr>
          <a:xfrm>
            <a:off x="129327" y="5399129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4"/>
          <p:cNvSpPr/>
          <p:nvPr/>
        </p:nvSpPr>
        <p:spPr>
          <a:xfrm>
            <a:off x="1584744" y="5654585"/>
            <a:ext cx="73088" cy="114920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4"/>
          <p:cNvSpPr/>
          <p:nvPr/>
        </p:nvSpPr>
        <p:spPr>
          <a:xfrm>
            <a:off x="1677573" y="5597948"/>
            <a:ext cx="42419" cy="154167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4"/>
          <p:cNvSpPr/>
          <p:nvPr/>
        </p:nvSpPr>
        <p:spPr>
          <a:xfrm>
            <a:off x="8482093" y="4139300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4"/>
          <p:cNvSpPr/>
          <p:nvPr/>
        </p:nvSpPr>
        <p:spPr>
          <a:xfrm>
            <a:off x="8726286" y="4150389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4"/>
          <p:cNvSpPr/>
          <p:nvPr/>
        </p:nvSpPr>
        <p:spPr>
          <a:xfrm>
            <a:off x="7223333" y="5213837"/>
            <a:ext cx="1498205" cy="299302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4"/>
          <p:cNvSpPr/>
          <p:nvPr/>
        </p:nvSpPr>
        <p:spPr>
          <a:xfrm>
            <a:off x="8495276" y="4139300"/>
            <a:ext cx="83963" cy="114968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8739469" y="4150389"/>
            <a:ext cx="110215" cy="123115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152743" y="4192710"/>
            <a:ext cx="9351762" cy="1901951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3771077" y="5312397"/>
            <a:ext cx="74344" cy="119381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4"/>
          <p:cNvSpPr/>
          <p:nvPr/>
        </p:nvSpPr>
        <p:spPr>
          <a:xfrm>
            <a:off x="3859679" y="5254574"/>
            <a:ext cx="33608" cy="155592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3203280" y="265661"/>
            <a:ext cx="713823" cy="701794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8231289" y="2797538"/>
            <a:ext cx="397773" cy="382216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7172831" y="124875"/>
            <a:ext cx="1755182" cy="896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4"/>
          <p:cNvSpPr/>
          <p:nvPr/>
        </p:nvSpPr>
        <p:spPr>
          <a:xfrm>
            <a:off x="2" y="626088"/>
            <a:ext cx="2859882" cy="1461564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BJECT_1_1_1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9"/>
          <p:cNvSpPr txBox="1">
            <a:spLocks noGrp="1"/>
          </p:cNvSpPr>
          <p:nvPr>
            <p:ph type="title"/>
          </p:nvPr>
        </p:nvSpPr>
        <p:spPr>
          <a:xfrm>
            <a:off x="2565450" y="706863"/>
            <a:ext cx="4013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5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40" name="Google Shape;1040;p29"/>
          <p:cNvSpPr txBox="1">
            <a:spLocks noGrp="1"/>
          </p:cNvSpPr>
          <p:nvPr>
            <p:ph type="subTitle" idx="1"/>
          </p:nvPr>
        </p:nvSpPr>
        <p:spPr>
          <a:xfrm>
            <a:off x="2919450" y="2258863"/>
            <a:ext cx="3305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41" name="Google Shape;1041;p29"/>
          <p:cNvSpPr txBox="1">
            <a:spLocks noGrp="1"/>
          </p:cNvSpPr>
          <p:nvPr>
            <p:ph type="subTitle" idx="2"/>
          </p:nvPr>
        </p:nvSpPr>
        <p:spPr>
          <a:xfrm>
            <a:off x="2730750" y="3951575"/>
            <a:ext cx="36825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42" name="Google Shape;1042;p29"/>
          <p:cNvSpPr txBox="1"/>
          <p:nvPr/>
        </p:nvSpPr>
        <p:spPr>
          <a:xfrm>
            <a:off x="2404675" y="3200963"/>
            <a:ext cx="4349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CRÉDITOS: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Esta plantilla de presentación fue creada por </a:t>
            </a:r>
            <a:r>
              <a:rPr lang="en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que incluye iconos de </a:t>
            </a:r>
            <a:r>
              <a:rPr lang="en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infografía e imágenes de </a:t>
            </a:r>
            <a:r>
              <a:rPr lang="en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43" name="Google Shape;1043;p29"/>
          <p:cNvGrpSpPr/>
          <p:nvPr/>
        </p:nvGrpSpPr>
        <p:grpSpPr>
          <a:xfrm>
            <a:off x="-532641" y="303602"/>
            <a:ext cx="10224065" cy="2816159"/>
            <a:chOff x="-532641" y="303602"/>
            <a:chExt cx="10224065" cy="2816159"/>
          </a:xfrm>
        </p:grpSpPr>
        <p:sp>
          <p:nvSpPr>
            <p:cNvPr id="1044" name="Google Shape;1044;p29"/>
            <p:cNvSpPr/>
            <p:nvPr/>
          </p:nvSpPr>
          <p:spPr>
            <a:xfrm flipH="1">
              <a:off x="-532641" y="514466"/>
              <a:ext cx="2492930" cy="127403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 flipH="1">
              <a:off x="6718634" y="2342025"/>
              <a:ext cx="1521817" cy="777736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 flipH="1">
              <a:off x="7910995" y="303602"/>
              <a:ext cx="1780429" cy="90990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29"/>
          <p:cNvGrpSpPr/>
          <p:nvPr/>
        </p:nvGrpSpPr>
        <p:grpSpPr>
          <a:xfrm>
            <a:off x="-86241" y="246277"/>
            <a:ext cx="8709806" cy="4283551"/>
            <a:chOff x="-86241" y="246277"/>
            <a:chExt cx="8709806" cy="4283551"/>
          </a:xfrm>
        </p:grpSpPr>
        <p:sp>
          <p:nvSpPr>
            <p:cNvPr id="1048" name="Google Shape;1048;p29"/>
            <p:cNvSpPr/>
            <p:nvPr/>
          </p:nvSpPr>
          <p:spPr>
            <a:xfrm>
              <a:off x="6900574" y="246293"/>
              <a:ext cx="492182" cy="471671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6898509" y="249768"/>
              <a:ext cx="493559" cy="471409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948427" y="293530"/>
              <a:ext cx="386122" cy="36939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938725" y="307822"/>
              <a:ext cx="254400" cy="36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6900574" y="246277"/>
              <a:ext cx="492182" cy="471671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6898509" y="249752"/>
              <a:ext cx="493559" cy="471409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6948427" y="293514"/>
              <a:ext cx="386122" cy="36939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6948427" y="315447"/>
              <a:ext cx="244736" cy="34746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-84176" y="2334318"/>
              <a:ext cx="492182" cy="471671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-86241" y="2337793"/>
              <a:ext cx="493559" cy="471409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-36323" y="2381555"/>
              <a:ext cx="386122" cy="36939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46025" y="2395847"/>
              <a:ext cx="254400" cy="36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-84176" y="2334302"/>
              <a:ext cx="492182" cy="471671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-86241" y="2337777"/>
              <a:ext cx="493559" cy="471409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36323" y="2381539"/>
              <a:ext cx="386122" cy="36939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-36323" y="2403472"/>
              <a:ext cx="244736" cy="34746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7913974" y="3845173"/>
              <a:ext cx="709591" cy="68002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7910997" y="3850182"/>
              <a:ext cx="711575" cy="679646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7982966" y="3913275"/>
              <a:ext cx="556682" cy="53257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7968979" y="3933881"/>
              <a:ext cx="366774" cy="52080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7913974" y="3845149"/>
              <a:ext cx="709591" cy="68002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7910997" y="3850159"/>
              <a:ext cx="711575" cy="679646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82966" y="3913252"/>
              <a:ext cx="556682" cy="53257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7982966" y="3944874"/>
              <a:ext cx="352841" cy="50094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rgbClr val="D1E2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slide" Target="slide14.xml"/><Relationship Id="rId17" Type="http://schemas.openxmlformats.org/officeDocument/2006/relationships/image" Target="../media/image27.png"/><Relationship Id="rId2" Type="http://schemas.openxmlformats.org/officeDocument/2006/relationships/slide" Target="slide13.xml"/><Relationship Id="rId16" Type="http://schemas.openxmlformats.org/officeDocument/2006/relationships/image" Target="../media/image26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slide" Target="slide15.xml"/><Relationship Id="rId19" Type="http://schemas.openxmlformats.org/officeDocument/2006/relationships/slide" Target="slide19.xml"/><Relationship Id="rId4" Type="http://schemas.openxmlformats.org/officeDocument/2006/relationships/slide" Target="slide16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3.xml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3.xml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3.xml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3.xml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3.xml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Videos\ok%20kinh%20lup.mp4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407319" y="1147763"/>
            <a:ext cx="5960269" cy="184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33062">
              <a:defRPr/>
            </a:pPr>
            <a:endParaRPr lang="vi-VN" altLang="en-US" sz="4154" b="1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1509823" y="1711842"/>
            <a:ext cx="5613632" cy="589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</a:t>
            </a:r>
            <a:r>
              <a:rPr lang="en-US" sz="1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1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1881188" y="303610"/>
            <a:ext cx="5169694" cy="83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33062">
              <a:spcBef>
                <a:spcPct val="50000"/>
              </a:spcBef>
              <a:defRPr/>
            </a:pPr>
            <a:r>
              <a:rPr lang="en-US" altLang="en-US" sz="1939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GD-ĐT QUẬN LONG BIÊN</a:t>
            </a:r>
            <a:endParaRPr lang="vi-VN" altLang="en-US" sz="1939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33062">
              <a:spcBef>
                <a:spcPct val="50000"/>
              </a:spcBef>
              <a:defRPr/>
            </a:pPr>
            <a:r>
              <a:rPr lang="vi-VN" altLang="en-US" sz="1939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</a:t>
            </a:r>
            <a:r>
              <a:rPr lang="en-US" altLang="en-US" sz="1939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QUÝ ĐÔN</a:t>
            </a:r>
            <a:endParaRPr lang="vi-VN" altLang="en-US" sz="1939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3358753" y="989410"/>
            <a:ext cx="2795588" cy="34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33062">
              <a:spcBef>
                <a:spcPct val="50000"/>
              </a:spcBef>
              <a:defRPr/>
            </a:pPr>
            <a:r>
              <a:rPr lang="vi-VN" altLang="en-US" sz="1661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</a:t>
            </a:r>
          </a:p>
        </p:txBody>
      </p:sp>
      <p:sp>
        <p:nvSpPr>
          <p:cNvPr id="11271" name="TextBox 2"/>
          <p:cNvSpPr txBox="1">
            <a:spLocks noChangeArrowheads="1"/>
          </p:cNvSpPr>
          <p:nvPr/>
        </p:nvSpPr>
        <p:spPr bwMode="auto">
          <a:xfrm>
            <a:off x="2650553" y="2764631"/>
            <a:ext cx="3376613" cy="3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33062">
              <a:defRPr/>
            </a:pPr>
            <a:r>
              <a:rPr lang="en-US" altLang="en-US" sz="1939" b="1" dirty="0" err="1">
                <a:solidFill>
                  <a:srgbClr val="000000"/>
                </a:solidFill>
              </a:rPr>
              <a:t>Giáo</a:t>
            </a:r>
            <a:r>
              <a:rPr lang="en-US" altLang="en-US" sz="1939" b="1" dirty="0">
                <a:solidFill>
                  <a:srgbClr val="000000"/>
                </a:solidFill>
              </a:rPr>
              <a:t> </a:t>
            </a:r>
            <a:r>
              <a:rPr lang="en-US" altLang="en-US" sz="1939" b="1" dirty="0" err="1">
                <a:solidFill>
                  <a:srgbClr val="000000"/>
                </a:solidFill>
              </a:rPr>
              <a:t>viên</a:t>
            </a:r>
            <a:r>
              <a:rPr lang="en-US" altLang="en-US" sz="1939" b="1" dirty="0">
                <a:solidFill>
                  <a:srgbClr val="000000"/>
                </a:solidFill>
              </a:rPr>
              <a:t> : </a:t>
            </a:r>
            <a:r>
              <a:rPr lang="en-US" altLang="en-US" sz="1939" b="1" dirty="0" err="1">
                <a:solidFill>
                  <a:srgbClr val="000000"/>
                </a:solidFill>
              </a:rPr>
              <a:t>Nguyễn</a:t>
            </a:r>
            <a:r>
              <a:rPr lang="en-US" altLang="en-US" sz="1939" b="1" dirty="0">
                <a:solidFill>
                  <a:srgbClr val="000000"/>
                </a:solidFill>
              </a:rPr>
              <a:t> </a:t>
            </a:r>
            <a:r>
              <a:rPr lang="en-US" altLang="en-US" sz="1939" b="1" dirty="0" err="1">
                <a:solidFill>
                  <a:srgbClr val="000000"/>
                </a:solidFill>
              </a:rPr>
              <a:t>Thị</a:t>
            </a:r>
            <a:r>
              <a:rPr lang="en-US" altLang="en-US" sz="1939" b="1" dirty="0">
                <a:solidFill>
                  <a:srgbClr val="000000"/>
                </a:solidFill>
              </a:rPr>
              <a:t> </a:t>
            </a:r>
            <a:r>
              <a:rPr lang="en-US" altLang="en-US" sz="1939" b="1" dirty="0" err="1">
                <a:solidFill>
                  <a:srgbClr val="000000"/>
                </a:solidFill>
              </a:rPr>
              <a:t>Hà</a:t>
            </a:r>
            <a:r>
              <a:rPr lang="en-US" altLang="en-US" sz="1939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677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2"/>
          <p:cNvSpPr txBox="1">
            <a:spLocks noChangeArrowheads="1"/>
          </p:cNvSpPr>
          <p:nvPr/>
        </p:nvSpPr>
        <p:spPr bwMode="auto">
          <a:xfrm>
            <a:off x="272621" y="269248"/>
            <a:ext cx="6655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2. </a:t>
            </a:r>
            <a:r>
              <a:rPr lang="LID4096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SỬ DỤNG </a:t>
            </a:r>
            <a:r>
              <a:rPr lang="en-US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VÀ BẢO QUẢN </a:t>
            </a:r>
            <a:r>
              <a:rPr lang="LID4096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KÍNH LÚP</a:t>
            </a:r>
          </a:p>
        </p:txBody>
      </p:sp>
      <p:sp>
        <p:nvSpPr>
          <p:cNvPr id="64" name="TextBox 30"/>
          <p:cNvSpPr txBox="1">
            <a:spLocks noChangeArrowheads="1"/>
          </p:cNvSpPr>
          <p:nvPr/>
        </p:nvSpPr>
        <p:spPr bwMode="auto">
          <a:xfrm>
            <a:off x="2100815" y="1307768"/>
            <a:ext cx="1450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0000"/>
                </a:solidFill>
              </a:rPr>
              <a:t>SỬ DỤNG 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16688" y="2126512"/>
            <a:ext cx="4795283" cy="24176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en-US" sz="2400" dirty="0" err="1">
                <a:solidFill>
                  <a:schemeClr val="tx1"/>
                </a:solidFill>
              </a:rPr>
              <a:t>Đặt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lúp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mẫu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mắt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nhìn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kính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dịch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nhìn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6" name="Picture 2" descr="Set 2 Kính Phóng Đại 10x / 100mm Gắn Kính Lúp Tiện Dụng Cho Bé | Shopee 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23" y="1293702"/>
            <a:ext cx="3512213" cy="384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2"/>
          <p:cNvSpPr txBox="1">
            <a:spLocks noChangeArrowheads="1"/>
          </p:cNvSpPr>
          <p:nvPr/>
        </p:nvSpPr>
        <p:spPr bwMode="auto">
          <a:xfrm>
            <a:off x="272621" y="269248"/>
            <a:ext cx="6655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2. </a:t>
            </a:r>
            <a:r>
              <a:rPr lang="LID4096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SỬ DỤNG </a:t>
            </a:r>
            <a:r>
              <a:rPr lang="en-US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VÀ BẢO QUẢN </a:t>
            </a:r>
            <a:r>
              <a:rPr lang="LID4096" altLang="en-US" sz="2800" b="1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KÍNH LÚP</a:t>
            </a:r>
          </a:p>
        </p:txBody>
      </p:sp>
      <p:sp>
        <p:nvSpPr>
          <p:cNvPr id="64" name="TextBox 30"/>
          <p:cNvSpPr txBox="1">
            <a:spLocks noChangeArrowheads="1"/>
          </p:cNvSpPr>
          <p:nvPr/>
        </p:nvSpPr>
        <p:spPr bwMode="auto">
          <a:xfrm>
            <a:off x="2100815" y="1307768"/>
            <a:ext cx="1737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0000"/>
                </a:solidFill>
              </a:rPr>
              <a:t>BẢO QUẢN 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0120" y="2349794"/>
            <a:ext cx="5390707" cy="27937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buFontTx/>
              <a:buChar char="-"/>
              <a:defRPr/>
            </a:pPr>
            <a:r>
              <a:rPr lang="en-US" sz="2000" dirty="0">
                <a:solidFill>
                  <a:schemeClr val="tx1"/>
                </a:solidFill>
              </a:rPr>
              <a:t>Lau </a:t>
            </a:r>
            <a:r>
              <a:rPr lang="en-US" sz="2000" dirty="0" err="1">
                <a:solidFill>
                  <a:schemeClr val="tx1"/>
                </a:solidFill>
              </a:rPr>
              <a:t>Chùi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vệ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mềm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nếu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)</a:t>
            </a:r>
          </a:p>
          <a:p>
            <a:pPr marL="457200" indent="-457200">
              <a:buFontTx/>
              <a:buChar char="-"/>
              <a:defRPr/>
            </a:pP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lúp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xúc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nhám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bẩn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23" y="1196548"/>
            <a:ext cx="3062177" cy="18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26" y="3178080"/>
            <a:ext cx="3094074" cy="180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82257-FF03-F540-A040-1ED5155AB517}"/>
              </a:ext>
            </a:extLst>
          </p:cNvPr>
          <p:cNvSpPr txBox="1"/>
          <p:nvPr/>
        </p:nvSpPr>
        <p:spPr>
          <a:xfrm>
            <a:off x="2551426" y="252412"/>
            <a:ext cx="5442516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VN" sz="3000" b="1" dirty="0">
                <a:solidFill>
                  <a:schemeClr val="accent5">
                    <a:lumMod val="75000"/>
                  </a:scheme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CÁCH BẢO QUẢN KÍNH LÚP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6A9853-5E41-7741-8F9B-4AEA265C637D}"/>
              </a:ext>
            </a:extLst>
          </p:cNvPr>
          <p:cNvGrpSpPr/>
          <p:nvPr/>
        </p:nvGrpSpPr>
        <p:grpSpPr>
          <a:xfrm>
            <a:off x="292359" y="192701"/>
            <a:ext cx="1242250" cy="1069182"/>
            <a:chOff x="9729788" y="4324350"/>
            <a:chExt cx="806450" cy="758825"/>
          </a:xfrm>
          <a:solidFill>
            <a:schemeClr val="accent5">
              <a:lumMod val="75000"/>
            </a:schemeClr>
          </a:solidFill>
        </p:grpSpPr>
        <p:sp>
          <p:nvSpPr>
            <p:cNvPr id="6" name="Freeform 210">
              <a:extLst>
                <a:ext uri="{FF2B5EF4-FFF2-40B4-BE49-F238E27FC236}">
                  <a16:creationId xmlns:a16="http://schemas.microsoft.com/office/drawing/2014/main" id="{26DAF182-8364-7E45-8B1E-3637DD442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01FF4BD1-629F-E945-B326-CE749A3C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8D93F13D-7006-6C48-9202-40D2A0CC05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BA465556-1B8B-4245-9B36-CB7C8BAD93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3498352D-33A4-D845-982D-6BCF1BF47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Freeform 215">
              <a:extLst>
                <a:ext uri="{FF2B5EF4-FFF2-40B4-BE49-F238E27FC236}">
                  <a16:creationId xmlns:a16="http://schemas.microsoft.com/office/drawing/2014/main" id="{4AA980DC-448C-804F-A861-8A6BE134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Freeform 216">
              <a:extLst>
                <a:ext uri="{FF2B5EF4-FFF2-40B4-BE49-F238E27FC236}">
                  <a16:creationId xmlns:a16="http://schemas.microsoft.com/office/drawing/2014/main" id="{5ABD88FA-1BB5-6449-A707-339848254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3" name="Freeform 217">
              <a:extLst>
                <a:ext uri="{FF2B5EF4-FFF2-40B4-BE49-F238E27FC236}">
                  <a16:creationId xmlns:a16="http://schemas.microsoft.com/office/drawing/2014/main" id="{4B6B8B06-4C72-134F-881C-F59B907FF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" name="Freeform 218">
              <a:extLst>
                <a:ext uri="{FF2B5EF4-FFF2-40B4-BE49-F238E27FC236}">
                  <a16:creationId xmlns:a16="http://schemas.microsoft.com/office/drawing/2014/main" id="{FC153B30-E249-344D-A0F8-03117F02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5" name="Freeform 219">
              <a:extLst>
                <a:ext uri="{FF2B5EF4-FFF2-40B4-BE49-F238E27FC236}">
                  <a16:creationId xmlns:a16="http://schemas.microsoft.com/office/drawing/2014/main" id="{28B8F225-9875-B340-BF6B-4E52786C9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6" name="Freeform 220">
              <a:extLst>
                <a:ext uri="{FF2B5EF4-FFF2-40B4-BE49-F238E27FC236}">
                  <a16:creationId xmlns:a16="http://schemas.microsoft.com/office/drawing/2014/main" id="{3DE9917E-6A97-9E44-845A-B1F648043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Freeform 221">
              <a:extLst>
                <a:ext uri="{FF2B5EF4-FFF2-40B4-BE49-F238E27FC236}">
                  <a16:creationId xmlns:a16="http://schemas.microsoft.com/office/drawing/2014/main" id="{18D6CB14-9D7C-7345-8356-90010EC429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30724" name="TextBox 17"/>
          <p:cNvSpPr txBox="1">
            <a:spLocks noChangeArrowheads="1"/>
          </p:cNvSpPr>
          <p:nvPr/>
        </p:nvSpPr>
        <p:spPr bwMode="auto">
          <a:xfrm>
            <a:off x="3271400" y="4510088"/>
            <a:ext cx="9605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2700" b="1">
                <a:solidFill>
                  <a:srgbClr val="2A9400"/>
                </a:solidFill>
                <a:latin typeface="Lucida Grande"/>
                <a:ea typeface="Hiragino Kaku Gothic StdN W8"/>
                <a:cs typeface="Lucida Grande"/>
              </a:rPr>
              <a:t>ĐÚNG</a:t>
            </a:r>
          </a:p>
        </p:txBody>
      </p:sp>
      <p:sp>
        <p:nvSpPr>
          <p:cNvPr id="30725" name="TextBox 18"/>
          <p:cNvSpPr txBox="1">
            <a:spLocks noChangeArrowheads="1"/>
          </p:cNvSpPr>
          <p:nvPr/>
        </p:nvSpPr>
        <p:spPr bwMode="auto">
          <a:xfrm>
            <a:off x="4717485" y="4510088"/>
            <a:ext cx="61747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2700" b="1">
                <a:solidFill>
                  <a:srgbClr val="C00000"/>
                </a:solidFill>
                <a:latin typeface="Lucida Grande"/>
                <a:ea typeface="Hiragino Kaku Gothic StdN W8"/>
                <a:cs typeface="Lucida Grande"/>
              </a:rPr>
              <a:t>SAI</a:t>
            </a:r>
          </a:p>
        </p:txBody>
      </p:sp>
      <p:sp>
        <p:nvSpPr>
          <p:cNvPr id="30726" name="Freeform 1218"/>
          <p:cNvSpPr>
            <a:spLocks/>
          </p:cNvSpPr>
          <p:nvPr/>
        </p:nvSpPr>
        <p:spPr bwMode="auto">
          <a:xfrm>
            <a:off x="3387329" y="3806429"/>
            <a:ext cx="769144" cy="588169"/>
          </a:xfrm>
          <a:custGeom>
            <a:avLst/>
            <a:gdLst>
              <a:gd name="T0" fmla="*/ 2147483646 w 4043"/>
              <a:gd name="T1" fmla="*/ 0 h 3090"/>
              <a:gd name="T2" fmla="*/ 2147483646 w 4043"/>
              <a:gd name="T3" fmla="*/ 65442180 h 3090"/>
              <a:gd name="T4" fmla="*/ 2147483646 w 4043"/>
              <a:gd name="T5" fmla="*/ 196326795 h 3090"/>
              <a:gd name="T6" fmla="*/ 2147483646 w 4043"/>
              <a:gd name="T7" fmla="*/ 441799372 h 3090"/>
              <a:gd name="T8" fmla="*/ 2147483646 w 4043"/>
              <a:gd name="T9" fmla="*/ 769010781 h 3090"/>
              <a:gd name="T10" fmla="*/ 2147483646 w 4043"/>
              <a:gd name="T11" fmla="*/ 1194385081 h 3090"/>
              <a:gd name="T12" fmla="*/ 2147483646 w 4043"/>
              <a:gd name="T13" fmla="*/ 2147483646 h 3090"/>
              <a:gd name="T14" fmla="*/ 2147483646 w 4043"/>
              <a:gd name="T15" fmla="*/ 2147483646 h 3090"/>
              <a:gd name="T16" fmla="*/ 2147483646 w 4043"/>
              <a:gd name="T17" fmla="*/ 2147483646 h 3090"/>
              <a:gd name="T18" fmla="*/ 2147483646 w 4043"/>
              <a:gd name="T19" fmla="*/ 2147483646 h 3090"/>
              <a:gd name="T20" fmla="*/ 2147483646 w 4043"/>
              <a:gd name="T21" fmla="*/ 2147483646 h 3090"/>
              <a:gd name="T22" fmla="*/ 2147483646 w 4043"/>
              <a:gd name="T23" fmla="*/ 2147483646 h 3090"/>
              <a:gd name="T24" fmla="*/ 2147483646 w 4043"/>
              <a:gd name="T25" fmla="*/ 2147483646 h 3090"/>
              <a:gd name="T26" fmla="*/ 2147483646 w 4043"/>
              <a:gd name="T27" fmla="*/ 2147483646 h 3090"/>
              <a:gd name="T28" fmla="*/ 2147483646 w 4043"/>
              <a:gd name="T29" fmla="*/ 2147483646 h 3090"/>
              <a:gd name="T30" fmla="*/ 2147483646 w 4043"/>
              <a:gd name="T31" fmla="*/ 2147483646 h 3090"/>
              <a:gd name="T32" fmla="*/ 2147483646 w 4043"/>
              <a:gd name="T33" fmla="*/ 2147483646 h 3090"/>
              <a:gd name="T34" fmla="*/ 2147483646 w 4043"/>
              <a:gd name="T35" fmla="*/ 2147483646 h 3090"/>
              <a:gd name="T36" fmla="*/ 2147483646 w 4043"/>
              <a:gd name="T37" fmla="*/ 2147483646 h 3090"/>
              <a:gd name="T38" fmla="*/ 2147483646 w 4043"/>
              <a:gd name="T39" fmla="*/ 2147483646 h 3090"/>
              <a:gd name="T40" fmla="*/ 2147483646 w 4043"/>
              <a:gd name="T41" fmla="*/ 2147483646 h 3090"/>
              <a:gd name="T42" fmla="*/ 2147483646 w 4043"/>
              <a:gd name="T43" fmla="*/ 2147483646 h 3090"/>
              <a:gd name="T44" fmla="*/ 2147483646 w 4043"/>
              <a:gd name="T45" fmla="*/ 2147483646 h 3090"/>
              <a:gd name="T46" fmla="*/ 2147483646 w 4043"/>
              <a:gd name="T47" fmla="*/ 2147483646 h 3090"/>
              <a:gd name="T48" fmla="*/ 2147483646 w 4043"/>
              <a:gd name="T49" fmla="*/ 2147483646 h 3090"/>
              <a:gd name="T50" fmla="*/ 2147483646 w 4043"/>
              <a:gd name="T51" fmla="*/ 2147483646 h 3090"/>
              <a:gd name="T52" fmla="*/ 2147483646 w 4043"/>
              <a:gd name="T53" fmla="*/ 2147483646 h 3090"/>
              <a:gd name="T54" fmla="*/ 2147483646 w 4043"/>
              <a:gd name="T55" fmla="*/ 2147483646 h 3090"/>
              <a:gd name="T56" fmla="*/ 2147483646 w 4043"/>
              <a:gd name="T57" fmla="*/ 2147483646 h 3090"/>
              <a:gd name="T58" fmla="*/ 2147483646 w 4043"/>
              <a:gd name="T59" fmla="*/ 2147483646 h 3090"/>
              <a:gd name="T60" fmla="*/ 1192231026 w 4043"/>
              <a:gd name="T61" fmla="*/ 2147483646 h 3090"/>
              <a:gd name="T62" fmla="*/ 767583268 w 4043"/>
              <a:gd name="T63" fmla="*/ 2147483646 h 3090"/>
              <a:gd name="T64" fmla="*/ 424647758 w 4043"/>
              <a:gd name="T65" fmla="*/ 2147483646 h 3090"/>
              <a:gd name="T66" fmla="*/ 179638853 w 4043"/>
              <a:gd name="T67" fmla="*/ 2147483646 h 3090"/>
              <a:gd name="T68" fmla="*/ 32684900 w 4043"/>
              <a:gd name="T69" fmla="*/ 2147483646 h 3090"/>
              <a:gd name="T70" fmla="*/ 0 w 4043"/>
              <a:gd name="T71" fmla="*/ 2147483646 h 3090"/>
              <a:gd name="T72" fmla="*/ 32684900 w 4043"/>
              <a:gd name="T73" fmla="*/ 2147483646 h 3090"/>
              <a:gd name="T74" fmla="*/ 179638853 w 4043"/>
              <a:gd name="T75" fmla="*/ 2147483646 h 3090"/>
              <a:gd name="T76" fmla="*/ 424647758 w 4043"/>
              <a:gd name="T77" fmla="*/ 2147483646 h 3090"/>
              <a:gd name="T78" fmla="*/ 767583268 w 4043"/>
              <a:gd name="T79" fmla="*/ 2147483646 h 3090"/>
              <a:gd name="T80" fmla="*/ 1192231026 w 4043"/>
              <a:gd name="T81" fmla="*/ 2147483646 h 3090"/>
              <a:gd name="T82" fmla="*/ 2147483646 w 4043"/>
              <a:gd name="T83" fmla="*/ 2147483646 h 3090"/>
              <a:gd name="T84" fmla="*/ 2147483646 w 4043"/>
              <a:gd name="T85" fmla="*/ 2147483646 h 3090"/>
              <a:gd name="T86" fmla="*/ 2147483646 w 4043"/>
              <a:gd name="T87" fmla="*/ 2147483646 h 3090"/>
              <a:gd name="T88" fmla="*/ 2147483646 w 4043"/>
              <a:gd name="T89" fmla="*/ 2147483646 h 3090"/>
              <a:gd name="T90" fmla="*/ 2147483646 w 4043"/>
              <a:gd name="T91" fmla="*/ 2147483646 h 3090"/>
              <a:gd name="T92" fmla="*/ 2147483646 w 4043"/>
              <a:gd name="T93" fmla="*/ 2147483646 h 3090"/>
              <a:gd name="T94" fmla="*/ 2147483646 w 4043"/>
              <a:gd name="T95" fmla="*/ 2147483646 h 3090"/>
              <a:gd name="T96" fmla="*/ 2147483646 w 4043"/>
              <a:gd name="T97" fmla="*/ 2147483646 h 3090"/>
              <a:gd name="T98" fmla="*/ 2147483646 w 4043"/>
              <a:gd name="T99" fmla="*/ 2147483646 h 3090"/>
              <a:gd name="T100" fmla="*/ 2147483646 w 4043"/>
              <a:gd name="T101" fmla="*/ 2147483646 h 3090"/>
              <a:gd name="T102" fmla="*/ 2147483646 w 4043"/>
              <a:gd name="T103" fmla="*/ 2147483646 h 3090"/>
              <a:gd name="T104" fmla="*/ 2147483646 w 4043"/>
              <a:gd name="T105" fmla="*/ 2147483646 h 3090"/>
              <a:gd name="T106" fmla="*/ 2147483646 w 4043"/>
              <a:gd name="T107" fmla="*/ 1194385081 h 3090"/>
              <a:gd name="T108" fmla="*/ 2147483646 w 4043"/>
              <a:gd name="T109" fmla="*/ 769010781 h 3090"/>
              <a:gd name="T110" fmla="*/ 2147483646 w 4043"/>
              <a:gd name="T111" fmla="*/ 441799372 h 3090"/>
              <a:gd name="T112" fmla="*/ 2147483646 w 4043"/>
              <a:gd name="T113" fmla="*/ 196326795 h 3090"/>
              <a:gd name="T114" fmla="*/ 2147483646 w 4043"/>
              <a:gd name="T115" fmla="*/ 65442180 h 3090"/>
              <a:gd name="T116" fmla="*/ 2147483646 w 4043"/>
              <a:gd name="T117" fmla="*/ 0 h 30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043"/>
              <a:gd name="T178" fmla="*/ 0 h 3090"/>
              <a:gd name="T179" fmla="*/ 4043 w 4043"/>
              <a:gd name="T180" fmla="*/ 3090 h 30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2A94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050"/>
          </a:p>
          <a:p>
            <a:pPr eaLnBrk="1" hangingPunct="1"/>
            <a:endParaRPr lang="en-US" altLang="en-US" sz="1050"/>
          </a:p>
          <a:p>
            <a:pPr eaLnBrk="1" hangingPunct="1"/>
            <a:endParaRPr lang="en-US" altLang="en-US" sz="1050"/>
          </a:p>
          <a:p>
            <a:pPr eaLnBrk="1" hangingPunct="1"/>
            <a:endParaRPr lang="en-US" altLang="en-US" sz="1050"/>
          </a:p>
        </p:txBody>
      </p:sp>
      <p:pic>
        <p:nvPicPr>
          <p:cNvPr id="15362" name="Picture 2" descr="Cancel Mark free icon">
            <a:extLst>
              <a:ext uri="{FF2B5EF4-FFF2-40B4-BE49-F238E27FC236}">
                <a16:creationId xmlns:a16="http://schemas.microsoft.com/office/drawing/2014/main" id="{C66CB552-363E-344F-A526-D1F8AACB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37" y="3849581"/>
            <a:ext cx="610167" cy="6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44EBD9-B3BE-7F45-A98A-1564E4F06B8A}"/>
              </a:ext>
            </a:extLst>
          </p:cNvPr>
          <p:cNvSpPr/>
          <p:nvPr/>
        </p:nvSpPr>
        <p:spPr>
          <a:xfrm>
            <a:off x="1491854" y="1956197"/>
            <a:ext cx="1540669" cy="1385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Mẹ Mai thường xuyên lau chùi kính lúp bằng </a:t>
            </a:r>
          </a:p>
          <a:p>
            <a:pPr algn="ctr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khăn mềm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BCB669-C8F7-EA4C-AAC1-D0A6004E2A37}"/>
              </a:ext>
            </a:extLst>
          </p:cNvPr>
          <p:cNvSpPr/>
          <p:nvPr/>
        </p:nvSpPr>
        <p:spPr>
          <a:xfrm>
            <a:off x="3094435" y="1956197"/>
            <a:ext cx="1622822" cy="1385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Mẹ Mai vệ sinh kính lúp xong sẽ bọc kính bằng giấy mềm rồi cất vào hộp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639E26D-43B5-8744-97E8-928E1F687E21}"/>
              </a:ext>
            </a:extLst>
          </p:cNvPr>
          <p:cNvSpPr/>
          <p:nvPr/>
        </p:nvSpPr>
        <p:spPr>
          <a:xfrm>
            <a:off x="4780360" y="1956197"/>
            <a:ext cx="1621631" cy="1385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Mai dùng kính xong sẽ rửa kính với nước sạch hoặc nước rửa kính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BB9848-875A-6841-A32F-6AC4CB7137D4}"/>
              </a:ext>
            </a:extLst>
          </p:cNvPr>
          <p:cNvSpPr/>
          <p:nvPr/>
        </p:nvSpPr>
        <p:spPr>
          <a:xfrm>
            <a:off x="6465094" y="1956197"/>
            <a:ext cx="1323975" cy="1385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Mai để kính ở cạnh chậu cây cho tiện lần sau sử dụng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73BFA4-1B8D-7546-820A-3C5D546475B7}"/>
              </a:ext>
            </a:extLst>
          </p:cNvPr>
          <p:cNvSpPr/>
          <p:nvPr/>
        </p:nvSpPr>
        <p:spPr>
          <a:xfrm>
            <a:off x="7850982" y="1956197"/>
            <a:ext cx="1254919" cy="1385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Em gái Mai </a:t>
            </a:r>
          </a:p>
          <a:p>
            <a:pPr algn="just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để kính ở thùng đồ chơi của mình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D80EC1-80A9-7C4F-BCB7-EA458E6B4CC7}"/>
              </a:ext>
            </a:extLst>
          </p:cNvPr>
          <p:cNvCxnSpPr/>
          <p:nvPr/>
        </p:nvCxnSpPr>
        <p:spPr>
          <a:xfrm>
            <a:off x="4518422" y="3367088"/>
            <a:ext cx="0" cy="15751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34" name="TextBox 30"/>
          <p:cNvSpPr txBox="1">
            <a:spLocks noChangeArrowheads="1"/>
          </p:cNvSpPr>
          <p:nvPr/>
        </p:nvSpPr>
        <p:spPr bwMode="auto">
          <a:xfrm flipH="1">
            <a:off x="1307307" y="891779"/>
            <a:ext cx="769858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LID4096" altLang="en-US" sz="2100" dirty="0">
                <a:latin typeface="Lucida Grande"/>
                <a:ea typeface="Hiragino Kaku Gothic StdN W8"/>
                <a:cs typeface="Lucida Grande"/>
              </a:rPr>
              <a:t>Nhà bạn Mai có 1 chiếc kính lúp thường xuyên được sử dụng. H</a:t>
            </a:r>
            <a:r>
              <a:rPr lang="en-US" altLang="en-US" sz="2100" dirty="0">
                <a:latin typeface="Lucida Grande"/>
                <a:ea typeface="Hiragino Kaku Gothic StdN W8"/>
                <a:cs typeface="Lucida Grande"/>
              </a:rPr>
              <a:t>ã</a:t>
            </a:r>
            <a:r>
              <a:rPr lang="LID4096" altLang="en-US" sz="2100" dirty="0">
                <a:latin typeface="Lucida Grande"/>
                <a:ea typeface="Hiragino Kaku Gothic StdN W8"/>
                <a:cs typeface="Lucida Grande"/>
              </a:rPr>
              <a:t>y xác định những hành động bảo quản kính lúp của các thành viên trong gia đình Mai là đúng hay sai.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B8B3298-1816-D641-A69D-DE9336B4BE4F}"/>
              </a:ext>
            </a:extLst>
          </p:cNvPr>
          <p:cNvSpPr/>
          <p:nvPr/>
        </p:nvSpPr>
        <p:spPr>
          <a:xfrm>
            <a:off x="32148" y="1956197"/>
            <a:ext cx="1396603" cy="13858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VN" sz="1650" b="1" dirty="0">
                <a:solidFill>
                  <a:schemeClr val="accent5">
                    <a:lumMod val="75000"/>
                  </a:schemeClr>
                </a:solidFill>
              </a:rPr>
              <a:t>Bố Mai dùng kính lúp xong, tiện chỗ nào để luôn chỗ đó</a:t>
            </a:r>
          </a:p>
        </p:txBody>
      </p:sp>
    </p:spTree>
    <p:extLst>
      <p:ext uri="{BB962C8B-B14F-4D97-AF65-F5344CB8AC3E}">
        <p14:creationId xmlns:p14="http://schemas.microsoft.com/office/powerpoint/2010/main" val="87553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162 L 0.6056 0.2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5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4805 0.065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11185 -0.003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36836 0.3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12617 0.311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02245 L -0.06862 0.020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174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69" y="3207544"/>
            <a:ext cx="2089547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4210050"/>
            <a:ext cx="1541860" cy="97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29779"/>
            <a:ext cx="1458516" cy="164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952572"/>
            <a:ext cx="4933211" cy="191590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BÍ MẬT </a:t>
            </a:r>
          </a:p>
          <a:p>
            <a:pPr algn="ctr">
              <a:defRPr/>
            </a:pPr>
            <a:r>
              <a:rPr lang="en-US" sz="6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KHO BÁU CỔ</a:t>
            </a:r>
          </a:p>
        </p:txBody>
      </p:sp>
      <p:pic>
        <p:nvPicPr>
          <p:cNvPr id="31752" name="khobauInescapable.mp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60" y="473035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361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50031"/>
            <a:ext cx="4754166" cy="32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51510" y="760810"/>
            <a:ext cx="389182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Chào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mừng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hang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bí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mật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ta!!!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tặng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cậu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rương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châu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báu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kiện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cậu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vượt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thử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thách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JasmineUPC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rương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kia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Chúc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cậu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 may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mắn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JasmineUPC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277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69" y="3207544"/>
            <a:ext cx="2089547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4210050"/>
            <a:ext cx="1541860" cy="97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29779"/>
            <a:ext cx="1458516" cy="164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Chào-mừng-cậu-bé-đến-với-hang-1587548243.mp3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431" y="469225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r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/>
          <a:stretch>
            <a:fillRect/>
          </a:stretch>
        </p:blipFill>
        <p:spPr bwMode="auto">
          <a:xfrm>
            <a:off x="1851422" y="1168003"/>
            <a:ext cx="884634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247965" y="627534"/>
            <a:ext cx="884647" cy="1080120"/>
          </a:xfrm>
          <a:prstGeom prst="rect">
            <a:avLst/>
          </a:prstGeom>
        </p:spPr>
      </p:pic>
      <p:pic>
        <p:nvPicPr>
          <p:cNvPr id="33797" name="r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7"/>
          <a:stretch>
            <a:fillRect/>
          </a:stretch>
        </p:blipFill>
        <p:spPr bwMode="auto">
          <a:xfrm>
            <a:off x="5557838" y="1293019"/>
            <a:ext cx="917972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5827163" y="3149434"/>
            <a:ext cx="1404156" cy="1348395"/>
          </a:xfrm>
          <a:prstGeom prst="rect">
            <a:avLst/>
          </a:prstGeom>
        </p:spPr>
      </p:pic>
      <p:pic>
        <p:nvPicPr>
          <p:cNvPr id="33799" name="r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/>
          <a:stretch>
            <a:fillRect/>
          </a:stretch>
        </p:blipFill>
        <p:spPr bwMode="auto">
          <a:xfrm>
            <a:off x="2627710" y="3086101"/>
            <a:ext cx="1218009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7" y="3012281"/>
            <a:ext cx="1944290" cy="101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81" y="1281113"/>
            <a:ext cx="1296591" cy="63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6" y="646510"/>
            <a:ext cx="1113234" cy="60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42" y="1168004"/>
            <a:ext cx="1221581" cy="74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31" y="3012282"/>
            <a:ext cx="1520429" cy="8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98" y="-55960"/>
            <a:ext cx="1458515" cy="16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730682" y="3856797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6772554" y="3920904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1871700" y="1795796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301107" y="1293095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6151649" y="1910095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19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50032"/>
            <a:ext cx="5618560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80085" y="534591"/>
            <a:ext cx="42898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Có thể sử dụng kính lúp để quan sát vật nào sau đây?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482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1" y="144066"/>
            <a:ext cx="1491854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3689748"/>
            <a:ext cx="1527572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2" y="4473179"/>
            <a:ext cx="11275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85975" y="2193132"/>
            <a:ext cx="2647950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Xác một con muỗi.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04198" y="2247900"/>
            <a:ext cx="2645569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Toàn bộ cơ thể một con voi.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5975" y="3258741"/>
            <a:ext cx="2646760" cy="86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Tế bào thịt quả cà chua.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99435" y="3258741"/>
            <a:ext cx="2646759" cy="86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Mặt trăng.</a:t>
            </a:r>
          </a:p>
        </p:txBody>
      </p:sp>
    </p:spTree>
    <p:extLst>
      <p:ext uri="{BB962C8B-B14F-4D97-AF65-F5344CB8AC3E}">
        <p14:creationId xmlns:p14="http://schemas.microsoft.com/office/powerpoint/2010/main" val="16012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50032"/>
            <a:ext cx="5618560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56260" y="534591"/>
            <a:ext cx="43838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Tấm kính dùng làm kính lúp có đặc điểm: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584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1" y="144066"/>
            <a:ext cx="1491854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3689748"/>
            <a:ext cx="1527572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2" y="4473179"/>
            <a:ext cx="11275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944666" y="2224088"/>
            <a:ext cx="2701528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phần rìa mỏng hơn phần giữa.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77641" y="2224088"/>
            <a:ext cx="2646759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phần rìa dày hơn phần giữa.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5975" y="3258741"/>
            <a:ext cx="2646760" cy="86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lồi hoặc lõm.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99435" y="3258741"/>
            <a:ext cx="2646759" cy="86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hai mặt phẳng.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9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50032"/>
            <a:ext cx="5618560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56260" y="534591"/>
            <a:ext cx="438388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Người nào dưới đây sử dụng loại kính lúp </a:t>
            </a:r>
            <a:r>
              <a:rPr lang="en-US" altLang="en-US" sz="2250" b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phù hợp?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87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1" y="144066"/>
            <a:ext cx="1491854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3689748"/>
            <a:ext cx="1527572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2" y="4473179"/>
            <a:ext cx="11275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056585" y="3165873"/>
            <a:ext cx="2701528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Bạn Hoa dùng kính lúp đeo mắt để xem tivi.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77656" y="2105247"/>
            <a:ext cx="2759842" cy="84512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5975" y="3112294"/>
            <a:ext cx="2646760" cy="8632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Bạn Huy dùng kính lúp cầm tay để quan sát cây nấm.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33963" y="2085975"/>
            <a:ext cx="2646760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Cô Nga dùng kính lúp để bàn để soi mẫu vải.</a:t>
            </a:r>
          </a:p>
        </p:txBody>
      </p:sp>
    </p:spTree>
    <p:extLst>
      <p:ext uri="{BB962C8B-B14F-4D97-AF65-F5344CB8AC3E}">
        <p14:creationId xmlns:p14="http://schemas.microsoft.com/office/powerpoint/2010/main" val="79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50032"/>
            <a:ext cx="5618560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56260" y="382191"/>
            <a:ext cx="4600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Sử dụng kính lúp cầm tay như thế nào là đúng?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89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1" y="144066"/>
            <a:ext cx="1491854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3689748"/>
            <a:ext cx="1527572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2" y="4473179"/>
            <a:ext cx="11275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09787" y="3258741"/>
            <a:ext cx="2701529" cy="86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9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gần sát vật rồi đưa kính ra xa dần để thấy rõ vật.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09788" y="2085975"/>
            <a:ext cx="2646760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gần sát mắt.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99435" y="2085975"/>
            <a:ext cx="2646759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rất xa vật.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99435" y="3258741"/>
            <a:ext cx="2646759" cy="86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chính giữa mắt và vật.</a:t>
            </a:r>
          </a:p>
        </p:txBody>
      </p:sp>
    </p:spTree>
    <p:extLst>
      <p:ext uri="{BB962C8B-B14F-4D97-AF65-F5344CB8AC3E}">
        <p14:creationId xmlns:p14="http://schemas.microsoft.com/office/powerpoint/2010/main" val="2824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485" y="-864394"/>
            <a:ext cx="11495485" cy="766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4135041" y="2837260"/>
            <a:ext cx="36897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5400" b="1" dirty="0">
                <a:latin typeface="Times New Roman" panose="02020603050405020304" pitchFamily="18" charset="0"/>
                <a:ea typeface="Ayuthaya"/>
                <a:cs typeface="Times New Roman" panose="02020603050405020304" pitchFamily="18" charset="0"/>
              </a:rPr>
              <a:t>B</a:t>
            </a:r>
            <a:r>
              <a:rPr lang="en-US" altLang="en-US" sz="5400" b="1" dirty="0">
                <a:latin typeface="Times New Roman" panose="02020603050405020304" pitchFamily="18" charset="0"/>
                <a:ea typeface="Ayuthaya"/>
                <a:cs typeface="Times New Roman" panose="02020603050405020304" pitchFamily="18" charset="0"/>
              </a:rPr>
              <a:t>ÀI</a:t>
            </a:r>
            <a:r>
              <a:rPr lang="LID4096" altLang="en-US" sz="5400" b="1" dirty="0">
                <a:latin typeface="Times New Roman" panose="02020603050405020304" pitchFamily="18" charset="0"/>
                <a:ea typeface="Ayuthaya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1619251" y="3969544"/>
            <a:ext cx="76997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5400" b="1" dirty="0">
                <a:latin typeface="Times New Roman" panose="02020603050405020304" pitchFamily="18" charset="0"/>
                <a:ea typeface="STHupo"/>
                <a:cs typeface="Times New Roman" panose="02020603050405020304" pitchFamily="18" charset="0"/>
              </a:rPr>
              <a:t>SỬ DỤNG KÍNH LÚP</a:t>
            </a:r>
          </a:p>
        </p:txBody>
      </p:sp>
    </p:spTree>
    <p:extLst>
      <p:ext uri="{BB962C8B-B14F-4D97-AF65-F5344CB8AC3E}">
        <p14:creationId xmlns:p14="http://schemas.microsoft.com/office/powerpoint/2010/main" val="35811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50032"/>
            <a:ext cx="5618560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2"/>
          <a:stretch>
            <a:fillRect/>
          </a:stretch>
        </p:blipFill>
        <p:spPr bwMode="auto">
          <a:xfrm>
            <a:off x="1277541" y="2518173"/>
            <a:ext cx="1178719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1" y="515541"/>
            <a:ext cx="43838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891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1" y="144066"/>
            <a:ext cx="1491854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4" y="3689748"/>
            <a:ext cx="1527572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2" y="4473179"/>
            <a:ext cx="11275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922044" y="3112294"/>
            <a:ext cx="2701529" cy="8632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mặt kính tiếp xúc trực tiếp với không khí.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14550" y="2101454"/>
            <a:ext cx="2645569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50619" y="2119313"/>
            <a:ext cx="2645569" cy="8643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Rửa kính với nước sạch.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09788" y="3112294"/>
            <a:ext cx="2646760" cy="8632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Thường xuyên lau chùi kính lúp bằng khăn mềm.</a:t>
            </a:r>
          </a:p>
        </p:txBody>
      </p:sp>
    </p:spTree>
    <p:extLst>
      <p:ext uri="{BB962C8B-B14F-4D97-AF65-F5344CB8AC3E}">
        <p14:creationId xmlns:p14="http://schemas.microsoft.com/office/powerpoint/2010/main" val="13304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807247" y="285750"/>
            <a:ext cx="1633781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dụng</a:t>
            </a:r>
            <a:endParaRPr lang="en-VN" sz="3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F81E12-0BD3-DB43-AA4E-3293716E510D}"/>
              </a:ext>
            </a:extLst>
          </p:cNvPr>
          <p:cNvGrpSpPr/>
          <p:nvPr/>
        </p:nvGrpSpPr>
        <p:grpSpPr>
          <a:xfrm>
            <a:off x="274321" y="59862"/>
            <a:ext cx="1076564" cy="1107499"/>
            <a:chOff x="6418264" y="5335588"/>
            <a:chExt cx="828675" cy="852487"/>
          </a:xfrm>
          <a:solidFill>
            <a:schemeClr val="accent5">
              <a:lumMod val="75000"/>
            </a:schemeClr>
          </a:solidFill>
        </p:grpSpPr>
        <p:sp>
          <p:nvSpPr>
            <p:cNvPr id="26" name="Freeform 164">
              <a:extLst>
                <a:ext uri="{FF2B5EF4-FFF2-40B4-BE49-F238E27FC236}">
                  <a16:creationId xmlns:a16="http://schemas.microsoft.com/office/drawing/2014/main" id="{E446E26F-80AC-3E44-9EA3-4498AA297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7" name="Freeform 165">
              <a:extLst>
                <a:ext uri="{FF2B5EF4-FFF2-40B4-BE49-F238E27FC236}">
                  <a16:creationId xmlns:a16="http://schemas.microsoft.com/office/drawing/2014/main" id="{879C9EF0-A348-5642-B6E1-D3C3DE59C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8" name="Freeform 166">
              <a:extLst>
                <a:ext uri="{FF2B5EF4-FFF2-40B4-BE49-F238E27FC236}">
                  <a16:creationId xmlns:a16="http://schemas.microsoft.com/office/drawing/2014/main" id="{0614813A-FA82-C04C-9057-AB6453D78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9" name="Freeform 167">
              <a:extLst>
                <a:ext uri="{FF2B5EF4-FFF2-40B4-BE49-F238E27FC236}">
                  <a16:creationId xmlns:a16="http://schemas.microsoft.com/office/drawing/2014/main" id="{0A757A03-BFD3-FD4E-8D2A-1597ECC4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0" name="Freeform 168">
              <a:extLst>
                <a:ext uri="{FF2B5EF4-FFF2-40B4-BE49-F238E27FC236}">
                  <a16:creationId xmlns:a16="http://schemas.microsoft.com/office/drawing/2014/main" id="{EEE0A3BE-D2CB-314F-B773-007949E7E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1" name="Freeform 169">
              <a:extLst>
                <a:ext uri="{FF2B5EF4-FFF2-40B4-BE49-F238E27FC236}">
                  <a16:creationId xmlns:a16="http://schemas.microsoft.com/office/drawing/2014/main" id="{6C607003-B1F1-6A40-B3C0-6B730E5DD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2" name="Freeform 170">
              <a:extLst>
                <a:ext uri="{FF2B5EF4-FFF2-40B4-BE49-F238E27FC236}">
                  <a16:creationId xmlns:a16="http://schemas.microsoft.com/office/drawing/2014/main" id="{81641C99-59BF-FD47-B348-11E0BE7CD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3" name="Freeform 171">
              <a:extLst>
                <a:ext uri="{FF2B5EF4-FFF2-40B4-BE49-F238E27FC236}">
                  <a16:creationId xmlns:a16="http://schemas.microsoft.com/office/drawing/2014/main" id="{1862F89E-E3B9-414D-A8AE-95D6AA418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4" name="Freeform 172">
              <a:extLst>
                <a:ext uri="{FF2B5EF4-FFF2-40B4-BE49-F238E27FC236}">
                  <a16:creationId xmlns:a16="http://schemas.microsoft.com/office/drawing/2014/main" id="{C1415555-365D-C546-B187-582FB1BB17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5" name="Freeform 173">
              <a:extLst>
                <a:ext uri="{FF2B5EF4-FFF2-40B4-BE49-F238E27FC236}">
                  <a16:creationId xmlns:a16="http://schemas.microsoft.com/office/drawing/2014/main" id="{555CA47E-B557-4149-88F3-D91EEF913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6" name="Freeform 174">
              <a:extLst>
                <a:ext uri="{FF2B5EF4-FFF2-40B4-BE49-F238E27FC236}">
                  <a16:creationId xmlns:a16="http://schemas.microsoft.com/office/drawing/2014/main" id="{C62B1C14-F5CA-0945-8372-A66E79F96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37" name="Freeform 175">
              <a:extLst>
                <a:ext uri="{FF2B5EF4-FFF2-40B4-BE49-F238E27FC236}">
                  <a16:creationId xmlns:a16="http://schemas.microsoft.com/office/drawing/2014/main" id="{7E0E4E99-AB5E-9540-8D75-B109AC820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32" y="1237060"/>
            <a:ext cx="4007644" cy="208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DA9B48A-8D0B-604B-B7AC-F2100DEFC56C}"/>
              </a:ext>
            </a:extLst>
          </p:cNvPr>
          <p:cNvSpPr txBox="1"/>
          <p:nvPr/>
        </p:nvSpPr>
        <p:spPr>
          <a:xfrm flipH="1">
            <a:off x="382191" y="1473994"/>
            <a:ext cx="421957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tabLst>
                <a:tab pos="896541" algn="l"/>
              </a:tabLst>
              <a:defRPr/>
            </a:pPr>
            <a:r>
              <a:rPr lang="en-VN" sz="2700" spc="-113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Trong một số điện thoại thông minh có phần mềm kính lúp điện tử, có thể phóng to ảnh lên đến 10 </a:t>
            </a:r>
            <a:r>
              <a:rPr lang="en-US" sz="2700" spc="-113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lần</a:t>
            </a:r>
            <a:r>
              <a:rPr lang="en-US" sz="2700" spc="-113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.</a:t>
            </a:r>
            <a:endParaRPr lang="en-VN" sz="2700" spc="-113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2B402-3F50-9341-8FB4-2C35923DD997}"/>
              </a:ext>
            </a:extLst>
          </p:cNvPr>
          <p:cNvSpPr txBox="1"/>
          <p:nvPr/>
        </p:nvSpPr>
        <p:spPr>
          <a:xfrm flipH="1">
            <a:off x="1284685" y="3768329"/>
            <a:ext cx="750689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VN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Sử dụng điện thoại thông minh có phần mềm 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 l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ú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p </a:t>
            </a:r>
            <a:r>
              <a:rPr lang="en-VN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điện tử, quan sát các vật 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nhỏ (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cây nấm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,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sợi vải, con muỗi, hạt cát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…) </a:t>
            </a:r>
            <a:r>
              <a:rPr lang="en-VN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rồi chụp lại 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ảnh đó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chia sẻ với các bạn</a:t>
            </a:r>
            <a:r>
              <a:rPr lang="en-VN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Graphic 2" descr="Hous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3832622"/>
            <a:ext cx="941785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8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50132"/>
            <a:ext cx="8716566" cy="3208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solidFill>
                  <a:srgbClr val="FF0000"/>
                </a:solidFill>
                <a:latin typeface="+mn-lt"/>
              </a:rPr>
              <a:t>DẶN DÒ</a:t>
            </a:r>
            <a:endParaRPr lang="en-US" sz="2100" b="1" dirty="0">
              <a:latin typeface="+mn-lt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100" b="1" dirty="0">
                <a:latin typeface="+mn-lt"/>
              </a:rPr>
              <a:t> </a:t>
            </a:r>
            <a:r>
              <a:rPr lang="en-US" sz="3000" b="1" dirty="0">
                <a:latin typeface="+mn-lt"/>
              </a:rPr>
              <a:t>- </a:t>
            </a:r>
            <a:r>
              <a:rPr lang="en-US" sz="3000" b="1" dirty="0" err="1">
                <a:latin typeface="+mn-lt"/>
              </a:rPr>
              <a:t>Tóm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tắt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kiến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thức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bài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học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bằng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sơ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đồ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tư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duy</a:t>
            </a:r>
            <a:r>
              <a:rPr lang="en-US" sz="3000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Đọc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kỹ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trước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nội</a:t>
            </a:r>
            <a:r>
              <a:rPr lang="en-US" sz="3000" b="1" dirty="0">
                <a:latin typeface="+mn-lt"/>
              </a:rPr>
              <a:t> dung </a:t>
            </a:r>
            <a:r>
              <a:rPr lang="en-US" sz="3000" b="1" dirty="0" err="1">
                <a:latin typeface="+mn-lt"/>
              </a:rPr>
              <a:t>bài</a:t>
            </a:r>
            <a:r>
              <a:rPr lang="en-US" sz="3000" b="1" dirty="0">
                <a:latin typeface="+mn-lt"/>
              </a:rPr>
              <a:t>: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000" b="1" dirty="0" err="1">
                <a:latin typeface="+mn-lt"/>
              </a:rPr>
              <a:t>Bài</a:t>
            </a:r>
            <a:r>
              <a:rPr lang="en-US" sz="3000" b="1" dirty="0">
                <a:latin typeface="+mn-lt"/>
              </a:rPr>
              <a:t> 4 : </a:t>
            </a:r>
            <a:r>
              <a:rPr lang="en-US" sz="3000" b="1" dirty="0" err="1">
                <a:latin typeface="+mn-lt"/>
              </a:rPr>
              <a:t>Sử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dụng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kính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hiển</a:t>
            </a:r>
            <a:r>
              <a:rPr lang="en-US" sz="3000" b="1" dirty="0">
                <a:latin typeface="+mn-lt"/>
              </a:rPr>
              <a:t> vi </a:t>
            </a:r>
            <a:r>
              <a:rPr lang="en-US" sz="3000" b="1" dirty="0" err="1">
                <a:latin typeface="+mn-lt"/>
              </a:rPr>
              <a:t>quang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học</a:t>
            </a:r>
            <a:endParaRPr lang="en-US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85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61"/>
          <p:cNvSpPr txBox="1">
            <a:spLocks noGrp="1"/>
          </p:cNvSpPr>
          <p:nvPr>
            <p:ph type="title"/>
          </p:nvPr>
        </p:nvSpPr>
        <p:spPr>
          <a:xfrm>
            <a:off x="2565450" y="706863"/>
            <a:ext cx="4013100" cy="90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Thank you</a:t>
            </a:r>
            <a:endParaRPr dirty="0"/>
          </a:p>
        </p:txBody>
      </p:sp>
      <p:grpSp>
        <p:nvGrpSpPr>
          <p:cNvPr id="2784" name="Google Shape;2784;p61"/>
          <p:cNvGrpSpPr/>
          <p:nvPr/>
        </p:nvGrpSpPr>
        <p:grpSpPr>
          <a:xfrm>
            <a:off x="459374" y="2542704"/>
            <a:ext cx="2106076" cy="2267182"/>
            <a:chOff x="459374" y="2542704"/>
            <a:chExt cx="2106076" cy="2267182"/>
          </a:xfrm>
        </p:grpSpPr>
        <p:sp>
          <p:nvSpPr>
            <p:cNvPr id="2785" name="Google Shape;2785;p61"/>
            <p:cNvSpPr/>
            <p:nvPr/>
          </p:nvSpPr>
          <p:spPr>
            <a:xfrm rot="-692183">
              <a:off x="692118" y="2756686"/>
              <a:ext cx="1639631" cy="1841653"/>
            </a:xfrm>
            <a:custGeom>
              <a:avLst/>
              <a:gdLst/>
              <a:ahLst/>
              <a:cxnLst/>
              <a:rect l="l" t="t" r="r" b="b"/>
              <a:pathLst>
                <a:path w="23561" h="26464" extrusionOk="0">
                  <a:moveTo>
                    <a:pt x="6751" y="0"/>
                  </a:moveTo>
                  <a:cubicBezTo>
                    <a:pt x="6590" y="0"/>
                    <a:pt x="6430" y="35"/>
                    <a:pt x="6282" y="116"/>
                  </a:cubicBezTo>
                  <a:cubicBezTo>
                    <a:pt x="5774" y="391"/>
                    <a:pt x="5626" y="1067"/>
                    <a:pt x="5732" y="1617"/>
                  </a:cubicBezTo>
                  <a:cubicBezTo>
                    <a:pt x="5901" y="2611"/>
                    <a:pt x="6663" y="3415"/>
                    <a:pt x="7551" y="3901"/>
                  </a:cubicBezTo>
                  <a:cubicBezTo>
                    <a:pt x="8037" y="4155"/>
                    <a:pt x="8566" y="4346"/>
                    <a:pt x="9116" y="4473"/>
                  </a:cubicBezTo>
                  <a:cubicBezTo>
                    <a:pt x="8693" y="4578"/>
                    <a:pt x="8270" y="4705"/>
                    <a:pt x="7868" y="4874"/>
                  </a:cubicBezTo>
                  <a:lnTo>
                    <a:pt x="7022" y="5192"/>
                  </a:lnTo>
                  <a:cubicBezTo>
                    <a:pt x="2792" y="6820"/>
                    <a:pt x="0" y="10902"/>
                    <a:pt x="0" y="15449"/>
                  </a:cubicBezTo>
                  <a:cubicBezTo>
                    <a:pt x="0" y="19446"/>
                    <a:pt x="2665" y="22936"/>
                    <a:pt x="6514" y="24014"/>
                  </a:cubicBezTo>
                  <a:lnTo>
                    <a:pt x="6514" y="24057"/>
                  </a:lnTo>
                  <a:cubicBezTo>
                    <a:pt x="6514" y="24163"/>
                    <a:pt x="6578" y="24247"/>
                    <a:pt x="6684" y="24311"/>
                  </a:cubicBezTo>
                  <a:cubicBezTo>
                    <a:pt x="7090" y="24506"/>
                    <a:pt x="7776" y="24681"/>
                    <a:pt x="8420" y="24681"/>
                  </a:cubicBezTo>
                  <a:cubicBezTo>
                    <a:pt x="8680" y="24681"/>
                    <a:pt x="8933" y="24652"/>
                    <a:pt x="9158" y="24586"/>
                  </a:cubicBezTo>
                  <a:lnTo>
                    <a:pt x="9158" y="24586"/>
                  </a:lnTo>
                  <a:cubicBezTo>
                    <a:pt x="9031" y="24776"/>
                    <a:pt x="8904" y="24987"/>
                    <a:pt x="8799" y="25220"/>
                  </a:cubicBezTo>
                  <a:cubicBezTo>
                    <a:pt x="8472" y="25912"/>
                    <a:pt x="8739" y="26464"/>
                    <a:pt x="9441" y="26464"/>
                  </a:cubicBezTo>
                  <a:cubicBezTo>
                    <a:pt x="9511" y="26464"/>
                    <a:pt x="9586" y="26458"/>
                    <a:pt x="9666" y="26447"/>
                  </a:cubicBezTo>
                  <a:cubicBezTo>
                    <a:pt x="10617" y="26299"/>
                    <a:pt x="11421" y="25664"/>
                    <a:pt x="11802" y="24776"/>
                  </a:cubicBezTo>
                  <a:cubicBezTo>
                    <a:pt x="11802" y="24755"/>
                    <a:pt x="11823" y="24734"/>
                    <a:pt x="11823" y="24712"/>
                  </a:cubicBezTo>
                  <a:cubicBezTo>
                    <a:pt x="11886" y="24903"/>
                    <a:pt x="11992" y="25093"/>
                    <a:pt x="12119" y="25241"/>
                  </a:cubicBezTo>
                  <a:cubicBezTo>
                    <a:pt x="12663" y="25856"/>
                    <a:pt x="13441" y="26193"/>
                    <a:pt x="14234" y="26193"/>
                  </a:cubicBezTo>
                  <a:cubicBezTo>
                    <a:pt x="14396" y="26193"/>
                    <a:pt x="14559" y="26179"/>
                    <a:pt x="14720" y="26151"/>
                  </a:cubicBezTo>
                  <a:cubicBezTo>
                    <a:pt x="15461" y="26003"/>
                    <a:pt x="15820" y="25431"/>
                    <a:pt x="15291" y="24818"/>
                  </a:cubicBezTo>
                  <a:cubicBezTo>
                    <a:pt x="15249" y="24755"/>
                    <a:pt x="15186" y="24712"/>
                    <a:pt x="15143" y="24670"/>
                  </a:cubicBezTo>
                  <a:lnTo>
                    <a:pt x="15143" y="24670"/>
                  </a:lnTo>
                  <a:cubicBezTo>
                    <a:pt x="15191" y="24672"/>
                    <a:pt x="15238" y="24672"/>
                    <a:pt x="15285" y="24672"/>
                  </a:cubicBezTo>
                  <a:cubicBezTo>
                    <a:pt x="15896" y="24672"/>
                    <a:pt x="16520" y="24546"/>
                    <a:pt x="17089" y="24311"/>
                  </a:cubicBezTo>
                  <a:cubicBezTo>
                    <a:pt x="17174" y="24247"/>
                    <a:pt x="17237" y="24163"/>
                    <a:pt x="17237" y="24036"/>
                  </a:cubicBezTo>
                  <a:lnTo>
                    <a:pt x="17237" y="23951"/>
                  </a:lnTo>
                  <a:cubicBezTo>
                    <a:pt x="21002" y="22809"/>
                    <a:pt x="23561" y="19362"/>
                    <a:pt x="23561" y="15428"/>
                  </a:cubicBezTo>
                  <a:cubicBezTo>
                    <a:pt x="23561" y="10881"/>
                    <a:pt x="20811" y="6778"/>
                    <a:pt x="16624" y="5044"/>
                  </a:cubicBezTo>
                  <a:lnTo>
                    <a:pt x="16434" y="4980"/>
                  </a:lnTo>
                  <a:lnTo>
                    <a:pt x="16243" y="4895"/>
                  </a:lnTo>
                  <a:cubicBezTo>
                    <a:pt x="15757" y="4346"/>
                    <a:pt x="15440" y="3669"/>
                    <a:pt x="15291" y="2950"/>
                  </a:cubicBezTo>
                  <a:cubicBezTo>
                    <a:pt x="15236" y="2654"/>
                    <a:pt x="15084" y="2246"/>
                    <a:pt x="14821" y="2246"/>
                  </a:cubicBezTo>
                  <a:cubicBezTo>
                    <a:pt x="14783" y="2246"/>
                    <a:pt x="14742" y="2254"/>
                    <a:pt x="14699" y="2273"/>
                  </a:cubicBezTo>
                  <a:cubicBezTo>
                    <a:pt x="14594" y="2336"/>
                    <a:pt x="14509" y="2442"/>
                    <a:pt x="14467" y="2548"/>
                  </a:cubicBezTo>
                  <a:cubicBezTo>
                    <a:pt x="14276" y="2950"/>
                    <a:pt x="14086" y="3373"/>
                    <a:pt x="13959" y="3796"/>
                  </a:cubicBezTo>
                  <a:cubicBezTo>
                    <a:pt x="13219" y="3478"/>
                    <a:pt x="12669" y="2844"/>
                    <a:pt x="12500" y="2061"/>
                  </a:cubicBezTo>
                  <a:cubicBezTo>
                    <a:pt x="12436" y="1702"/>
                    <a:pt x="12373" y="1342"/>
                    <a:pt x="12288" y="1004"/>
                  </a:cubicBezTo>
                  <a:cubicBezTo>
                    <a:pt x="12183" y="644"/>
                    <a:pt x="11886" y="391"/>
                    <a:pt x="11527" y="370"/>
                  </a:cubicBezTo>
                  <a:cubicBezTo>
                    <a:pt x="11146" y="370"/>
                    <a:pt x="10871" y="750"/>
                    <a:pt x="10787" y="1110"/>
                  </a:cubicBezTo>
                  <a:cubicBezTo>
                    <a:pt x="10744" y="1490"/>
                    <a:pt x="10723" y="1871"/>
                    <a:pt x="10723" y="2252"/>
                  </a:cubicBezTo>
                  <a:cubicBezTo>
                    <a:pt x="10723" y="2421"/>
                    <a:pt x="10639" y="2590"/>
                    <a:pt x="10512" y="2696"/>
                  </a:cubicBezTo>
                  <a:cubicBezTo>
                    <a:pt x="10427" y="2738"/>
                    <a:pt x="10343" y="2759"/>
                    <a:pt x="10237" y="2759"/>
                  </a:cubicBezTo>
                  <a:cubicBezTo>
                    <a:pt x="9666" y="2759"/>
                    <a:pt x="9179" y="2336"/>
                    <a:pt x="8841" y="1871"/>
                  </a:cubicBezTo>
                  <a:cubicBezTo>
                    <a:pt x="8503" y="1406"/>
                    <a:pt x="8249" y="877"/>
                    <a:pt x="7847" y="475"/>
                  </a:cubicBezTo>
                  <a:cubicBezTo>
                    <a:pt x="7548" y="206"/>
                    <a:pt x="7143" y="0"/>
                    <a:pt x="6751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1"/>
            <p:cNvSpPr/>
            <p:nvPr/>
          </p:nvSpPr>
          <p:spPr>
            <a:xfrm rot="-692183">
              <a:off x="637800" y="2701961"/>
              <a:ext cx="1750072" cy="1952651"/>
            </a:xfrm>
            <a:custGeom>
              <a:avLst/>
              <a:gdLst/>
              <a:ahLst/>
              <a:cxnLst/>
              <a:rect l="l" t="t" r="r" b="b"/>
              <a:pathLst>
                <a:path w="25148" h="28059" extrusionOk="0">
                  <a:moveTo>
                    <a:pt x="7550" y="1598"/>
                  </a:moveTo>
                  <a:cubicBezTo>
                    <a:pt x="7697" y="1598"/>
                    <a:pt x="7915" y="1686"/>
                    <a:pt x="8080" y="1851"/>
                  </a:cubicBezTo>
                  <a:cubicBezTo>
                    <a:pt x="8291" y="2084"/>
                    <a:pt x="8482" y="2338"/>
                    <a:pt x="8630" y="2613"/>
                  </a:cubicBezTo>
                  <a:cubicBezTo>
                    <a:pt x="8757" y="2782"/>
                    <a:pt x="8863" y="2972"/>
                    <a:pt x="9011" y="3142"/>
                  </a:cubicBezTo>
                  <a:cubicBezTo>
                    <a:pt x="9560" y="3924"/>
                    <a:pt x="10280" y="4347"/>
                    <a:pt x="11041" y="4347"/>
                  </a:cubicBezTo>
                  <a:cubicBezTo>
                    <a:pt x="11070" y="4350"/>
                    <a:pt x="11100" y="4351"/>
                    <a:pt x="11130" y="4351"/>
                  </a:cubicBezTo>
                  <a:cubicBezTo>
                    <a:pt x="11332" y="4351"/>
                    <a:pt x="11533" y="4289"/>
                    <a:pt x="11718" y="4178"/>
                  </a:cubicBezTo>
                  <a:cubicBezTo>
                    <a:pt x="12077" y="3945"/>
                    <a:pt x="12289" y="3543"/>
                    <a:pt x="12310" y="3120"/>
                  </a:cubicBezTo>
                  <a:cubicBezTo>
                    <a:pt x="12331" y="2951"/>
                    <a:pt x="12331" y="2761"/>
                    <a:pt x="12331" y="2571"/>
                  </a:cubicBezTo>
                  <a:cubicBezTo>
                    <a:pt x="12331" y="2422"/>
                    <a:pt x="12331" y="2274"/>
                    <a:pt x="12352" y="2105"/>
                  </a:cubicBezTo>
                  <a:cubicBezTo>
                    <a:pt x="12394" y="2253"/>
                    <a:pt x="12416" y="2401"/>
                    <a:pt x="12437" y="2549"/>
                  </a:cubicBezTo>
                  <a:cubicBezTo>
                    <a:pt x="12458" y="2697"/>
                    <a:pt x="12479" y="2867"/>
                    <a:pt x="12521" y="3015"/>
                  </a:cubicBezTo>
                  <a:cubicBezTo>
                    <a:pt x="12754" y="4051"/>
                    <a:pt x="13473" y="4897"/>
                    <a:pt x="14446" y="5320"/>
                  </a:cubicBezTo>
                  <a:lnTo>
                    <a:pt x="15229" y="5637"/>
                  </a:lnTo>
                  <a:lnTo>
                    <a:pt x="15482" y="4834"/>
                  </a:lnTo>
                  <a:cubicBezTo>
                    <a:pt x="15503" y="4791"/>
                    <a:pt x="15503" y="4749"/>
                    <a:pt x="15525" y="4707"/>
                  </a:cubicBezTo>
                  <a:cubicBezTo>
                    <a:pt x="15736" y="5257"/>
                    <a:pt x="16032" y="5764"/>
                    <a:pt x="16413" y="6208"/>
                  </a:cubicBezTo>
                  <a:lnTo>
                    <a:pt x="16561" y="6356"/>
                  </a:lnTo>
                  <a:lnTo>
                    <a:pt x="16815" y="6462"/>
                  </a:lnTo>
                  <a:lnTo>
                    <a:pt x="16899" y="6483"/>
                  </a:lnTo>
                  <a:lnTo>
                    <a:pt x="17090" y="6568"/>
                  </a:lnTo>
                  <a:cubicBezTo>
                    <a:pt x="21002" y="8175"/>
                    <a:pt x="23561" y="12003"/>
                    <a:pt x="23561" y="16233"/>
                  </a:cubicBezTo>
                  <a:cubicBezTo>
                    <a:pt x="23561" y="19807"/>
                    <a:pt x="21235" y="22958"/>
                    <a:pt x="17809" y="23995"/>
                  </a:cubicBezTo>
                  <a:lnTo>
                    <a:pt x="17280" y="24185"/>
                  </a:lnTo>
                  <a:lnTo>
                    <a:pt x="17259" y="24502"/>
                  </a:lnTo>
                  <a:cubicBezTo>
                    <a:pt x="16890" y="24613"/>
                    <a:pt x="16520" y="24676"/>
                    <a:pt x="16137" y="24676"/>
                  </a:cubicBezTo>
                  <a:cubicBezTo>
                    <a:pt x="16081" y="24676"/>
                    <a:pt x="16025" y="24674"/>
                    <a:pt x="15969" y="24672"/>
                  </a:cubicBezTo>
                  <a:lnTo>
                    <a:pt x="13917" y="24566"/>
                  </a:lnTo>
                  <a:lnTo>
                    <a:pt x="15419" y="26067"/>
                  </a:lnTo>
                  <a:cubicBezTo>
                    <a:pt x="15440" y="26089"/>
                    <a:pt x="15461" y="26110"/>
                    <a:pt x="15482" y="26131"/>
                  </a:cubicBezTo>
                  <a:cubicBezTo>
                    <a:pt x="15440" y="26152"/>
                    <a:pt x="15398" y="26152"/>
                    <a:pt x="15355" y="26173"/>
                  </a:cubicBezTo>
                  <a:cubicBezTo>
                    <a:pt x="15239" y="26195"/>
                    <a:pt x="15123" y="26206"/>
                    <a:pt x="15006" y="26206"/>
                  </a:cubicBezTo>
                  <a:cubicBezTo>
                    <a:pt x="14446" y="26206"/>
                    <a:pt x="13901" y="25959"/>
                    <a:pt x="13515" y="25539"/>
                  </a:cubicBezTo>
                  <a:cubicBezTo>
                    <a:pt x="13431" y="25454"/>
                    <a:pt x="13389" y="25348"/>
                    <a:pt x="13346" y="25243"/>
                  </a:cubicBezTo>
                  <a:lnTo>
                    <a:pt x="12585" y="23255"/>
                  </a:lnTo>
                  <a:lnTo>
                    <a:pt x="11866" y="25243"/>
                  </a:lnTo>
                  <a:lnTo>
                    <a:pt x="11866" y="25285"/>
                  </a:lnTo>
                  <a:cubicBezTo>
                    <a:pt x="11591" y="25919"/>
                    <a:pt x="11020" y="26364"/>
                    <a:pt x="10343" y="26469"/>
                  </a:cubicBezTo>
                  <a:lnTo>
                    <a:pt x="10258" y="26469"/>
                  </a:lnTo>
                  <a:cubicBezTo>
                    <a:pt x="10280" y="26427"/>
                    <a:pt x="10301" y="26385"/>
                    <a:pt x="10322" y="26342"/>
                  </a:cubicBezTo>
                  <a:cubicBezTo>
                    <a:pt x="10406" y="26173"/>
                    <a:pt x="10491" y="25983"/>
                    <a:pt x="10618" y="25814"/>
                  </a:cubicBezTo>
                  <a:lnTo>
                    <a:pt x="11866" y="23995"/>
                  </a:lnTo>
                  <a:lnTo>
                    <a:pt x="9730" y="24608"/>
                  </a:lnTo>
                  <a:cubicBezTo>
                    <a:pt x="9528" y="24647"/>
                    <a:pt x="9326" y="24666"/>
                    <a:pt x="9126" y="24666"/>
                  </a:cubicBezTo>
                  <a:cubicBezTo>
                    <a:pt x="8779" y="24666"/>
                    <a:pt x="8436" y="24610"/>
                    <a:pt x="8101" y="24502"/>
                  </a:cubicBezTo>
                  <a:lnTo>
                    <a:pt x="8101" y="24206"/>
                  </a:lnTo>
                  <a:lnTo>
                    <a:pt x="7509" y="24037"/>
                  </a:lnTo>
                  <a:cubicBezTo>
                    <a:pt x="4019" y="23064"/>
                    <a:pt x="1587" y="19871"/>
                    <a:pt x="1587" y="16233"/>
                  </a:cubicBezTo>
                  <a:cubicBezTo>
                    <a:pt x="1608" y="12024"/>
                    <a:pt x="4188" y="8260"/>
                    <a:pt x="8101" y="6737"/>
                  </a:cubicBezTo>
                  <a:lnTo>
                    <a:pt x="8947" y="6420"/>
                  </a:lnTo>
                  <a:cubicBezTo>
                    <a:pt x="9328" y="6272"/>
                    <a:pt x="9708" y="6145"/>
                    <a:pt x="10110" y="6039"/>
                  </a:cubicBezTo>
                  <a:lnTo>
                    <a:pt x="13135" y="5257"/>
                  </a:lnTo>
                  <a:lnTo>
                    <a:pt x="10089" y="4516"/>
                  </a:lnTo>
                  <a:cubicBezTo>
                    <a:pt x="9624" y="4389"/>
                    <a:pt x="9159" y="4220"/>
                    <a:pt x="8714" y="4009"/>
                  </a:cubicBezTo>
                  <a:cubicBezTo>
                    <a:pt x="7953" y="3586"/>
                    <a:pt x="7424" y="2951"/>
                    <a:pt x="7297" y="2296"/>
                  </a:cubicBezTo>
                  <a:cubicBezTo>
                    <a:pt x="7255" y="1978"/>
                    <a:pt x="7340" y="1682"/>
                    <a:pt x="7446" y="1619"/>
                  </a:cubicBezTo>
                  <a:cubicBezTo>
                    <a:pt x="7473" y="1605"/>
                    <a:pt x="7509" y="1598"/>
                    <a:pt x="7550" y="1598"/>
                  </a:cubicBezTo>
                  <a:close/>
                  <a:moveTo>
                    <a:pt x="7531" y="1"/>
                  </a:moveTo>
                  <a:cubicBezTo>
                    <a:pt x="7243" y="1"/>
                    <a:pt x="6954" y="68"/>
                    <a:pt x="6684" y="223"/>
                  </a:cubicBezTo>
                  <a:cubicBezTo>
                    <a:pt x="5817" y="688"/>
                    <a:pt x="5563" y="1725"/>
                    <a:pt x="5711" y="2571"/>
                  </a:cubicBezTo>
                  <a:cubicBezTo>
                    <a:pt x="5944" y="3670"/>
                    <a:pt x="6642" y="4622"/>
                    <a:pt x="7615" y="5214"/>
                  </a:cubicBezTo>
                  <a:lnTo>
                    <a:pt x="7509" y="5257"/>
                  </a:lnTo>
                  <a:cubicBezTo>
                    <a:pt x="2983" y="7012"/>
                    <a:pt x="1" y="11369"/>
                    <a:pt x="1" y="16233"/>
                  </a:cubicBezTo>
                  <a:cubicBezTo>
                    <a:pt x="1" y="20421"/>
                    <a:pt x="2708" y="24143"/>
                    <a:pt x="6705" y="25454"/>
                  </a:cubicBezTo>
                  <a:cubicBezTo>
                    <a:pt x="6811" y="25623"/>
                    <a:pt x="6959" y="25750"/>
                    <a:pt x="7149" y="25835"/>
                  </a:cubicBezTo>
                  <a:cubicBezTo>
                    <a:pt x="7636" y="26046"/>
                    <a:pt x="8165" y="26173"/>
                    <a:pt x="8693" y="26237"/>
                  </a:cubicBezTo>
                  <a:cubicBezTo>
                    <a:pt x="8468" y="27177"/>
                    <a:pt x="9192" y="28059"/>
                    <a:pt x="10139" y="28059"/>
                  </a:cubicBezTo>
                  <a:cubicBezTo>
                    <a:pt x="10172" y="28059"/>
                    <a:pt x="10204" y="28058"/>
                    <a:pt x="10237" y="28055"/>
                  </a:cubicBezTo>
                  <a:cubicBezTo>
                    <a:pt x="10343" y="28055"/>
                    <a:pt x="10470" y="28034"/>
                    <a:pt x="10576" y="28013"/>
                  </a:cubicBezTo>
                  <a:cubicBezTo>
                    <a:pt x="11379" y="27907"/>
                    <a:pt x="12120" y="27506"/>
                    <a:pt x="12669" y="26892"/>
                  </a:cubicBezTo>
                  <a:cubicBezTo>
                    <a:pt x="13319" y="27459"/>
                    <a:pt x="14140" y="27763"/>
                    <a:pt x="14986" y="27763"/>
                  </a:cubicBezTo>
                  <a:cubicBezTo>
                    <a:pt x="15214" y="27763"/>
                    <a:pt x="15444" y="27741"/>
                    <a:pt x="15673" y="27696"/>
                  </a:cubicBezTo>
                  <a:cubicBezTo>
                    <a:pt x="16286" y="27611"/>
                    <a:pt x="16815" y="27209"/>
                    <a:pt x="17047" y="26617"/>
                  </a:cubicBezTo>
                  <a:cubicBezTo>
                    <a:pt x="17111" y="26469"/>
                    <a:pt x="17132" y="26300"/>
                    <a:pt x="17132" y="26152"/>
                  </a:cubicBezTo>
                  <a:cubicBezTo>
                    <a:pt x="17491" y="26067"/>
                    <a:pt x="17851" y="25962"/>
                    <a:pt x="18211" y="25814"/>
                  </a:cubicBezTo>
                  <a:cubicBezTo>
                    <a:pt x="18401" y="25708"/>
                    <a:pt x="18591" y="25560"/>
                    <a:pt x="18697" y="25348"/>
                  </a:cubicBezTo>
                  <a:cubicBezTo>
                    <a:pt x="22567" y="23995"/>
                    <a:pt x="25148" y="20315"/>
                    <a:pt x="25148" y="16212"/>
                  </a:cubicBezTo>
                  <a:cubicBezTo>
                    <a:pt x="25148" y="11326"/>
                    <a:pt x="22208" y="6927"/>
                    <a:pt x="17703" y="5087"/>
                  </a:cubicBezTo>
                  <a:lnTo>
                    <a:pt x="17513" y="5003"/>
                  </a:lnTo>
                  <a:lnTo>
                    <a:pt x="17491" y="5003"/>
                  </a:lnTo>
                  <a:cubicBezTo>
                    <a:pt x="17174" y="4601"/>
                    <a:pt x="16942" y="4114"/>
                    <a:pt x="16857" y="3586"/>
                  </a:cubicBezTo>
                  <a:cubicBezTo>
                    <a:pt x="16794" y="3311"/>
                    <a:pt x="16624" y="2634"/>
                    <a:pt x="16074" y="2359"/>
                  </a:cubicBezTo>
                  <a:cubicBezTo>
                    <a:pt x="15927" y="2268"/>
                    <a:pt x="15762" y="2226"/>
                    <a:pt x="15594" y="2226"/>
                  </a:cubicBezTo>
                  <a:cubicBezTo>
                    <a:pt x="15449" y="2226"/>
                    <a:pt x="15302" y="2258"/>
                    <a:pt x="15165" y="2317"/>
                  </a:cubicBezTo>
                  <a:cubicBezTo>
                    <a:pt x="14869" y="2465"/>
                    <a:pt x="14636" y="2697"/>
                    <a:pt x="14531" y="2994"/>
                  </a:cubicBezTo>
                  <a:cubicBezTo>
                    <a:pt x="14467" y="3099"/>
                    <a:pt x="14425" y="3226"/>
                    <a:pt x="14361" y="3332"/>
                  </a:cubicBezTo>
                  <a:cubicBezTo>
                    <a:pt x="14213" y="3142"/>
                    <a:pt x="14108" y="2909"/>
                    <a:pt x="14044" y="2655"/>
                  </a:cubicBezTo>
                  <a:cubicBezTo>
                    <a:pt x="14023" y="2549"/>
                    <a:pt x="14002" y="2444"/>
                    <a:pt x="13981" y="2317"/>
                  </a:cubicBezTo>
                  <a:cubicBezTo>
                    <a:pt x="13960" y="2042"/>
                    <a:pt x="13896" y="1788"/>
                    <a:pt x="13811" y="1534"/>
                  </a:cubicBezTo>
                  <a:cubicBezTo>
                    <a:pt x="13612" y="746"/>
                    <a:pt x="12965" y="367"/>
                    <a:pt x="12319" y="367"/>
                  </a:cubicBezTo>
                  <a:cubicBezTo>
                    <a:pt x="11597" y="367"/>
                    <a:pt x="10876" y="841"/>
                    <a:pt x="10787" y="1746"/>
                  </a:cubicBezTo>
                  <a:cubicBezTo>
                    <a:pt x="10745" y="2021"/>
                    <a:pt x="10724" y="2296"/>
                    <a:pt x="10724" y="2571"/>
                  </a:cubicBezTo>
                  <a:lnTo>
                    <a:pt x="10724" y="2655"/>
                  </a:lnTo>
                  <a:cubicBezTo>
                    <a:pt x="10533" y="2549"/>
                    <a:pt x="10385" y="2380"/>
                    <a:pt x="10258" y="2211"/>
                  </a:cubicBezTo>
                  <a:cubicBezTo>
                    <a:pt x="10153" y="2063"/>
                    <a:pt x="10068" y="1915"/>
                    <a:pt x="9962" y="1746"/>
                  </a:cubicBezTo>
                  <a:cubicBezTo>
                    <a:pt x="9730" y="1365"/>
                    <a:pt x="9476" y="1027"/>
                    <a:pt x="9159" y="709"/>
                  </a:cubicBezTo>
                  <a:cubicBezTo>
                    <a:pt x="8755" y="306"/>
                    <a:pt x="8146" y="1"/>
                    <a:pt x="7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1"/>
            <p:cNvSpPr/>
            <p:nvPr/>
          </p:nvSpPr>
          <p:spPr>
            <a:xfrm rot="-692183">
              <a:off x="942968" y="2782588"/>
              <a:ext cx="834534" cy="413648"/>
            </a:xfrm>
            <a:custGeom>
              <a:avLst/>
              <a:gdLst/>
              <a:ahLst/>
              <a:cxnLst/>
              <a:rect l="l" t="t" r="r" b="b"/>
              <a:pathLst>
                <a:path w="11992" h="5944" extrusionOk="0">
                  <a:moveTo>
                    <a:pt x="1118" y="1"/>
                  </a:moveTo>
                  <a:cubicBezTo>
                    <a:pt x="959" y="1"/>
                    <a:pt x="802" y="34"/>
                    <a:pt x="656" y="107"/>
                  </a:cubicBezTo>
                  <a:cubicBezTo>
                    <a:pt x="148" y="382"/>
                    <a:pt x="0" y="1058"/>
                    <a:pt x="106" y="1629"/>
                  </a:cubicBezTo>
                  <a:cubicBezTo>
                    <a:pt x="275" y="2623"/>
                    <a:pt x="1037" y="3427"/>
                    <a:pt x="1925" y="3892"/>
                  </a:cubicBezTo>
                  <a:cubicBezTo>
                    <a:pt x="2813" y="4379"/>
                    <a:pt x="3807" y="4569"/>
                    <a:pt x="4801" y="4738"/>
                  </a:cubicBezTo>
                  <a:lnTo>
                    <a:pt x="11992" y="5944"/>
                  </a:lnTo>
                  <a:cubicBezTo>
                    <a:pt x="10786" y="5373"/>
                    <a:pt x="9919" y="4252"/>
                    <a:pt x="9665" y="2941"/>
                  </a:cubicBezTo>
                  <a:cubicBezTo>
                    <a:pt x="9610" y="2645"/>
                    <a:pt x="9442" y="2237"/>
                    <a:pt x="9189" y="2237"/>
                  </a:cubicBezTo>
                  <a:cubicBezTo>
                    <a:pt x="9152" y="2237"/>
                    <a:pt x="9113" y="2245"/>
                    <a:pt x="9073" y="2264"/>
                  </a:cubicBezTo>
                  <a:cubicBezTo>
                    <a:pt x="8946" y="2327"/>
                    <a:pt x="8862" y="2433"/>
                    <a:pt x="8820" y="2560"/>
                  </a:cubicBezTo>
                  <a:cubicBezTo>
                    <a:pt x="8629" y="2962"/>
                    <a:pt x="8460" y="3364"/>
                    <a:pt x="8312" y="3787"/>
                  </a:cubicBezTo>
                  <a:cubicBezTo>
                    <a:pt x="7572" y="3469"/>
                    <a:pt x="7043" y="2835"/>
                    <a:pt x="6853" y="2052"/>
                  </a:cubicBezTo>
                  <a:cubicBezTo>
                    <a:pt x="6810" y="1693"/>
                    <a:pt x="6747" y="1333"/>
                    <a:pt x="6662" y="995"/>
                  </a:cubicBezTo>
                  <a:cubicBezTo>
                    <a:pt x="6557" y="635"/>
                    <a:pt x="6239" y="382"/>
                    <a:pt x="5880" y="360"/>
                  </a:cubicBezTo>
                  <a:cubicBezTo>
                    <a:pt x="5520" y="382"/>
                    <a:pt x="5245" y="741"/>
                    <a:pt x="5161" y="1122"/>
                  </a:cubicBezTo>
                  <a:cubicBezTo>
                    <a:pt x="5118" y="1481"/>
                    <a:pt x="5097" y="1862"/>
                    <a:pt x="5097" y="2243"/>
                  </a:cubicBezTo>
                  <a:cubicBezTo>
                    <a:pt x="5097" y="2412"/>
                    <a:pt x="5013" y="2581"/>
                    <a:pt x="4886" y="2687"/>
                  </a:cubicBezTo>
                  <a:cubicBezTo>
                    <a:pt x="4801" y="2729"/>
                    <a:pt x="4695" y="2750"/>
                    <a:pt x="4611" y="2750"/>
                  </a:cubicBezTo>
                  <a:cubicBezTo>
                    <a:pt x="4040" y="2750"/>
                    <a:pt x="3553" y="2327"/>
                    <a:pt x="3215" y="1883"/>
                  </a:cubicBezTo>
                  <a:cubicBezTo>
                    <a:pt x="2877" y="1418"/>
                    <a:pt x="2623" y="889"/>
                    <a:pt x="2221" y="487"/>
                  </a:cubicBezTo>
                  <a:cubicBezTo>
                    <a:pt x="1920" y="201"/>
                    <a:pt x="1511" y="1"/>
                    <a:pt x="1118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1"/>
            <p:cNvSpPr/>
            <p:nvPr/>
          </p:nvSpPr>
          <p:spPr>
            <a:xfrm rot="-692183">
              <a:off x="707735" y="3049347"/>
              <a:ext cx="1639631" cy="1409355"/>
            </a:xfrm>
            <a:custGeom>
              <a:avLst/>
              <a:gdLst/>
              <a:ahLst/>
              <a:cxnLst/>
              <a:rect l="l" t="t" r="r" b="b"/>
              <a:pathLst>
                <a:path w="23561" h="20252" extrusionOk="0">
                  <a:moveTo>
                    <a:pt x="12033" y="1"/>
                  </a:moveTo>
                  <a:cubicBezTo>
                    <a:pt x="10618" y="1"/>
                    <a:pt x="9203" y="260"/>
                    <a:pt x="7868" y="773"/>
                  </a:cubicBezTo>
                  <a:lnTo>
                    <a:pt x="7022" y="1112"/>
                  </a:lnTo>
                  <a:cubicBezTo>
                    <a:pt x="2792" y="2740"/>
                    <a:pt x="0" y="6801"/>
                    <a:pt x="0" y="11348"/>
                  </a:cubicBezTo>
                  <a:cubicBezTo>
                    <a:pt x="0" y="16255"/>
                    <a:pt x="3998" y="20252"/>
                    <a:pt x="8925" y="20252"/>
                  </a:cubicBezTo>
                  <a:lnTo>
                    <a:pt x="14657" y="20252"/>
                  </a:lnTo>
                  <a:cubicBezTo>
                    <a:pt x="19585" y="20252"/>
                    <a:pt x="23561" y="16255"/>
                    <a:pt x="23561" y="11327"/>
                  </a:cubicBezTo>
                  <a:cubicBezTo>
                    <a:pt x="23561" y="6780"/>
                    <a:pt x="20833" y="2677"/>
                    <a:pt x="16624" y="942"/>
                  </a:cubicBezTo>
                  <a:lnTo>
                    <a:pt x="16434" y="879"/>
                  </a:lnTo>
                  <a:cubicBezTo>
                    <a:pt x="15030" y="291"/>
                    <a:pt x="13531" y="1"/>
                    <a:pt x="12033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1"/>
            <p:cNvSpPr/>
            <p:nvPr/>
          </p:nvSpPr>
          <p:spPr>
            <a:xfrm rot="-692183">
              <a:off x="1401605" y="3517133"/>
              <a:ext cx="213505" cy="278224"/>
            </a:xfrm>
            <a:custGeom>
              <a:avLst/>
              <a:gdLst/>
              <a:ahLst/>
              <a:cxnLst/>
              <a:rect l="l" t="t" r="r" b="b"/>
              <a:pathLst>
                <a:path w="3068" h="3998" extrusionOk="0">
                  <a:moveTo>
                    <a:pt x="1524" y="0"/>
                  </a:moveTo>
                  <a:cubicBezTo>
                    <a:pt x="678" y="0"/>
                    <a:pt x="1" y="677"/>
                    <a:pt x="1" y="1523"/>
                  </a:cubicBezTo>
                  <a:cubicBezTo>
                    <a:pt x="1" y="2369"/>
                    <a:pt x="678" y="3997"/>
                    <a:pt x="1524" y="3997"/>
                  </a:cubicBezTo>
                  <a:cubicBezTo>
                    <a:pt x="2370" y="3997"/>
                    <a:pt x="3068" y="2369"/>
                    <a:pt x="3068" y="1523"/>
                  </a:cubicBezTo>
                  <a:cubicBezTo>
                    <a:pt x="3068" y="677"/>
                    <a:pt x="2370" y="0"/>
                    <a:pt x="1524" y="0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1"/>
            <p:cNvSpPr/>
            <p:nvPr/>
          </p:nvSpPr>
          <p:spPr>
            <a:xfrm rot="-692183">
              <a:off x="1394827" y="3514825"/>
              <a:ext cx="213505" cy="216428"/>
            </a:xfrm>
            <a:custGeom>
              <a:avLst/>
              <a:gdLst/>
              <a:ahLst/>
              <a:cxnLst/>
              <a:rect l="l" t="t" r="r" b="b"/>
              <a:pathLst>
                <a:path w="3068" h="3110" extrusionOk="0">
                  <a:moveTo>
                    <a:pt x="1524" y="1"/>
                  </a:moveTo>
                  <a:cubicBezTo>
                    <a:pt x="699" y="1"/>
                    <a:pt x="1" y="699"/>
                    <a:pt x="1" y="1312"/>
                  </a:cubicBezTo>
                  <a:cubicBezTo>
                    <a:pt x="1" y="1925"/>
                    <a:pt x="678" y="3110"/>
                    <a:pt x="1524" y="3110"/>
                  </a:cubicBezTo>
                  <a:cubicBezTo>
                    <a:pt x="2370" y="3110"/>
                    <a:pt x="3068" y="1925"/>
                    <a:pt x="3068" y="1312"/>
                  </a:cubicBezTo>
                  <a:cubicBezTo>
                    <a:pt x="3068" y="720"/>
                    <a:pt x="2370" y="1"/>
                    <a:pt x="1524" y="1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1"/>
            <p:cNvSpPr/>
            <p:nvPr/>
          </p:nvSpPr>
          <p:spPr>
            <a:xfrm rot="-692183">
              <a:off x="1471647" y="4391343"/>
              <a:ext cx="198821" cy="203762"/>
            </a:xfrm>
            <a:custGeom>
              <a:avLst/>
              <a:gdLst/>
              <a:ahLst/>
              <a:cxnLst/>
              <a:rect l="l" t="t" r="r" b="b"/>
              <a:pathLst>
                <a:path w="2857" h="2928" extrusionOk="0">
                  <a:moveTo>
                    <a:pt x="2222" y="0"/>
                  </a:moveTo>
                  <a:lnTo>
                    <a:pt x="1968" y="21"/>
                  </a:lnTo>
                  <a:cubicBezTo>
                    <a:pt x="1101" y="508"/>
                    <a:pt x="424" y="1290"/>
                    <a:pt x="85" y="2221"/>
                  </a:cubicBezTo>
                  <a:cubicBezTo>
                    <a:pt x="22" y="2369"/>
                    <a:pt x="1" y="2538"/>
                    <a:pt x="64" y="2686"/>
                  </a:cubicBezTo>
                  <a:cubicBezTo>
                    <a:pt x="146" y="2883"/>
                    <a:pt x="369" y="2927"/>
                    <a:pt x="583" y="2927"/>
                  </a:cubicBezTo>
                  <a:cubicBezTo>
                    <a:pt x="644" y="2927"/>
                    <a:pt x="705" y="2924"/>
                    <a:pt x="762" y="2919"/>
                  </a:cubicBezTo>
                  <a:cubicBezTo>
                    <a:pt x="1608" y="2750"/>
                    <a:pt x="2327" y="2179"/>
                    <a:pt x="2687" y="1375"/>
                  </a:cubicBezTo>
                  <a:cubicBezTo>
                    <a:pt x="2814" y="1121"/>
                    <a:pt x="2856" y="825"/>
                    <a:pt x="2793" y="550"/>
                  </a:cubicBezTo>
                  <a:cubicBezTo>
                    <a:pt x="2729" y="254"/>
                    <a:pt x="2518" y="43"/>
                    <a:pt x="22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1"/>
            <p:cNvSpPr/>
            <p:nvPr/>
          </p:nvSpPr>
          <p:spPr>
            <a:xfrm rot="-692183">
              <a:off x="1448118" y="4380625"/>
              <a:ext cx="248022" cy="232573"/>
            </a:xfrm>
            <a:custGeom>
              <a:avLst/>
              <a:gdLst/>
              <a:ahLst/>
              <a:cxnLst/>
              <a:rect l="l" t="t" r="r" b="b"/>
              <a:pathLst>
                <a:path w="3564" h="3342" extrusionOk="0">
                  <a:moveTo>
                    <a:pt x="2750" y="0"/>
                  </a:moveTo>
                  <a:cubicBezTo>
                    <a:pt x="2682" y="0"/>
                    <a:pt x="2608" y="8"/>
                    <a:pt x="2528" y="25"/>
                  </a:cubicBezTo>
                  <a:cubicBezTo>
                    <a:pt x="2401" y="47"/>
                    <a:pt x="2380" y="216"/>
                    <a:pt x="2486" y="279"/>
                  </a:cubicBezTo>
                  <a:cubicBezTo>
                    <a:pt x="3543" y="1083"/>
                    <a:pt x="1957" y="2754"/>
                    <a:pt x="1027" y="2817"/>
                  </a:cubicBezTo>
                  <a:cubicBezTo>
                    <a:pt x="1013" y="2818"/>
                    <a:pt x="1000" y="2818"/>
                    <a:pt x="987" y="2818"/>
                  </a:cubicBezTo>
                  <a:cubicBezTo>
                    <a:pt x="290" y="2818"/>
                    <a:pt x="946" y="1712"/>
                    <a:pt x="1154" y="1421"/>
                  </a:cubicBezTo>
                  <a:cubicBezTo>
                    <a:pt x="1492" y="977"/>
                    <a:pt x="1894" y="575"/>
                    <a:pt x="2317" y="216"/>
                  </a:cubicBezTo>
                  <a:cubicBezTo>
                    <a:pt x="2338" y="195"/>
                    <a:pt x="2317" y="152"/>
                    <a:pt x="2296" y="152"/>
                  </a:cubicBezTo>
                  <a:cubicBezTo>
                    <a:pt x="1407" y="448"/>
                    <a:pt x="709" y="1252"/>
                    <a:pt x="308" y="2098"/>
                  </a:cubicBezTo>
                  <a:cubicBezTo>
                    <a:pt x="0" y="2790"/>
                    <a:pt x="251" y="3342"/>
                    <a:pt x="966" y="3342"/>
                  </a:cubicBezTo>
                  <a:cubicBezTo>
                    <a:pt x="1038" y="3342"/>
                    <a:pt x="1115" y="3336"/>
                    <a:pt x="1196" y="3325"/>
                  </a:cubicBezTo>
                  <a:cubicBezTo>
                    <a:pt x="2148" y="3177"/>
                    <a:pt x="2951" y="2542"/>
                    <a:pt x="3311" y="1654"/>
                  </a:cubicBezTo>
                  <a:cubicBezTo>
                    <a:pt x="3564" y="1051"/>
                    <a:pt x="3530" y="0"/>
                    <a:pt x="27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1"/>
            <p:cNvSpPr/>
            <p:nvPr/>
          </p:nvSpPr>
          <p:spPr>
            <a:xfrm rot="-692183">
              <a:off x="1684824" y="4366154"/>
              <a:ext cx="235496" cy="160198"/>
            </a:xfrm>
            <a:custGeom>
              <a:avLst/>
              <a:gdLst/>
              <a:ahLst/>
              <a:cxnLst/>
              <a:rect l="l" t="t" r="r" b="b"/>
              <a:pathLst>
                <a:path w="3384" h="2302" extrusionOk="0">
                  <a:moveTo>
                    <a:pt x="656" y="1"/>
                  </a:moveTo>
                  <a:lnTo>
                    <a:pt x="402" y="64"/>
                  </a:lnTo>
                  <a:cubicBezTo>
                    <a:pt x="148" y="191"/>
                    <a:pt x="0" y="487"/>
                    <a:pt x="63" y="783"/>
                  </a:cubicBezTo>
                  <a:cubicBezTo>
                    <a:pt x="106" y="1058"/>
                    <a:pt x="254" y="1312"/>
                    <a:pt x="465" y="1502"/>
                  </a:cubicBezTo>
                  <a:cubicBezTo>
                    <a:pt x="956" y="2011"/>
                    <a:pt x="1651" y="2301"/>
                    <a:pt x="2356" y="2301"/>
                  </a:cubicBezTo>
                  <a:cubicBezTo>
                    <a:pt x="2501" y="2301"/>
                    <a:pt x="2647" y="2289"/>
                    <a:pt x="2792" y="2264"/>
                  </a:cubicBezTo>
                  <a:cubicBezTo>
                    <a:pt x="3067" y="2221"/>
                    <a:pt x="3363" y="2073"/>
                    <a:pt x="3384" y="1798"/>
                  </a:cubicBezTo>
                  <a:cubicBezTo>
                    <a:pt x="3363" y="1650"/>
                    <a:pt x="3299" y="1481"/>
                    <a:pt x="3172" y="1375"/>
                  </a:cubicBezTo>
                  <a:cubicBezTo>
                    <a:pt x="2538" y="635"/>
                    <a:pt x="1629" y="127"/>
                    <a:pt x="656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1"/>
            <p:cNvSpPr/>
            <p:nvPr/>
          </p:nvSpPr>
          <p:spPr>
            <a:xfrm rot="-692183">
              <a:off x="1647998" y="4360396"/>
              <a:ext cx="307661" cy="186364"/>
            </a:xfrm>
            <a:custGeom>
              <a:avLst/>
              <a:gdLst/>
              <a:ahLst/>
              <a:cxnLst/>
              <a:rect l="l" t="t" r="r" b="b"/>
              <a:pathLst>
                <a:path w="4421" h="2678" extrusionOk="0">
                  <a:moveTo>
                    <a:pt x="937" y="1"/>
                  </a:moveTo>
                  <a:cubicBezTo>
                    <a:pt x="928" y="1"/>
                    <a:pt x="919" y="1"/>
                    <a:pt x="910" y="3"/>
                  </a:cubicBezTo>
                  <a:cubicBezTo>
                    <a:pt x="0" y="172"/>
                    <a:pt x="275" y="1208"/>
                    <a:pt x="719" y="1737"/>
                  </a:cubicBezTo>
                  <a:cubicBezTo>
                    <a:pt x="1237" y="2341"/>
                    <a:pt x="1994" y="2678"/>
                    <a:pt x="2784" y="2678"/>
                  </a:cubicBezTo>
                  <a:cubicBezTo>
                    <a:pt x="2962" y="2678"/>
                    <a:pt x="3142" y="2660"/>
                    <a:pt x="3321" y="2625"/>
                  </a:cubicBezTo>
                  <a:cubicBezTo>
                    <a:pt x="4040" y="2477"/>
                    <a:pt x="4420" y="1906"/>
                    <a:pt x="3892" y="1314"/>
                  </a:cubicBezTo>
                  <a:cubicBezTo>
                    <a:pt x="3279" y="600"/>
                    <a:pt x="2273" y="43"/>
                    <a:pt x="1310" y="43"/>
                  </a:cubicBezTo>
                  <a:cubicBezTo>
                    <a:pt x="1275" y="43"/>
                    <a:pt x="1240" y="44"/>
                    <a:pt x="1206" y="45"/>
                  </a:cubicBezTo>
                  <a:cubicBezTo>
                    <a:pt x="1163" y="45"/>
                    <a:pt x="1163" y="109"/>
                    <a:pt x="1206" y="109"/>
                  </a:cubicBezTo>
                  <a:cubicBezTo>
                    <a:pt x="1713" y="278"/>
                    <a:pt x="2221" y="511"/>
                    <a:pt x="2686" y="807"/>
                  </a:cubicBezTo>
                  <a:cubicBezTo>
                    <a:pt x="3046" y="1039"/>
                    <a:pt x="4103" y="1801"/>
                    <a:pt x="3299" y="2076"/>
                  </a:cubicBezTo>
                  <a:cubicBezTo>
                    <a:pt x="3187" y="2114"/>
                    <a:pt x="3059" y="2132"/>
                    <a:pt x="2923" y="2132"/>
                  </a:cubicBezTo>
                  <a:cubicBezTo>
                    <a:pt x="1932" y="2132"/>
                    <a:pt x="481" y="1181"/>
                    <a:pt x="1058" y="214"/>
                  </a:cubicBezTo>
                  <a:cubicBezTo>
                    <a:pt x="1116" y="117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1"/>
            <p:cNvSpPr/>
            <p:nvPr/>
          </p:nvSpPr>
          <p:spPr>
            <a:xfrm rot="-692183">
              <a:off x="1182155" y="3651523"/>
              <a:ext cx="291516" cy="853671"/>
            </a:xfrm>
            <a:custGeom>
              <a:avLst/>
              <a:gdLst/>
              <a:ahLst/>
              <a:cxnLst/>
              <a:rect l="l" t="t" r="r" b="b"/>
              <a:pathLst>
                <a:path w="4189" h="12267" extrusionOk="0">
                  <a:moveTo>
                    <a:pt x="3448" y="0"/>
                  </a:moveTo>
                  <a:cubicBezTo>
                    <a:pt x="2957" y="340"/>
                    <a:pt x="2392" y="507"/>
                    <a:pt x="1819" y="507"/>
                  </a:cubicBezTo>
                  <a:cubicBezTo>
                    <a:pt x="1428" y="507"/>
                    <a:pt x="1033" y="429"/>
                    <a:pt x="656" y="275"/>
                  </a:cubicBezTo>
                  <a:lnTo>
                    <a:pt x="656" y="275"/>
                  </a:lnTo>
                  <a:lnTo>
                    <a:pt x="677" y="296"/>
                  </a:lnTo>
                  <a:cubicBezTo>
                    <a:pt x="487" y="550"/>
                    <a:pt x="466" y="888"/>
                    <a:pt x="656" y="1142"/>
                  </a:cubicBezTo>
                  <a:cubicBezTo>
                    <a:pt x="825" y="1396"/>
                    <a:pt x="973" y="1671"/>
                    <a:pt x="1100" y="1946"/>
                  </a:cubicBezTo>
                  <a:cubicBezTo>
                    <a:pt x="1312" y="2496"/>
                    <a:pt x="1037" y="3088"/>
                    <a:pt x="741" y="3596"/>
                  </a:cubicBezTo>
                  <a:cubicBezTo>
                    <a:pt x="445" y="4103"/>
                    <a:pt x="85" y="4632"/>
                    <a:pt x="127" y="5224"/>
                  </a:cubicBezTo>
                  <a:cubicBezTo>
                    <a:pt x="170" y="5816"/>
                    <a:pt x="614" y="6345"/>
                    <a:pt x="762" y="6937"/>
                  </a:cubicBezTo>
                  <a:cubicBezTo>
                    <a:pt x="889" y="7381"/>
                    <a:pt x="846" y="7847"/>
                    <a:pt x="635" y="8248"/>
                  </a:cubicBezTo>
                  <a:cubicBezTo>
                    <a:pt x="423" y="8714"/>
                    <a:pt x="0" y="9094"/>
                    <a:pt x="0" y="9602"/>
                  </a:cubicBezTo>
                  <a:cubicBezTo>
                    <a:pt x="0" y="10427"/>
                    <a:pt x="1100" y="11019"/>
                    <a:pt x="910" y="11823"/>
                  </a:cubicBezTo>
                  <a:cubicBezTo>
                    <a:pt x="889" y="11865"/>
                    <a:pt x="889" y="11928"/>
                    <a:pt x="910" y="11971"/>
                  </a:cubicBezTo>
                  <a:cubicBezTo>
                    <a:pt x="952" y="12013"/>
                    <a:pt x="1016" y="12034"/>
                    <a:pt x="1058" y="12034"/>
                  </a:cubicBezTo>
                  <a:lnTo>
                    <a:pt x="2729" y="12246"/>
                  </a:lnTo>
                  <a:cubicBezTo>
                    <a:pt x="2802" y="12259"/>
                    <a:pt x="2880" y="12266"/>
                    <a:pt x="2960" y="12266"/>
                  </a:cubicBezTo>
                  <a:cubicBezTo>
                    <a:pt x="3131" y="12266"/>
                    <a:pt x="3310" y="12233"/>
                    <a:pt x="3469" y="12161"/>
                  </a:cubicBezTo>
                  <a:cubicBezTo>
                    <a:pt x="3786" y="11992"/>
                    <a:pt x="3850" y="11590"/>
                    <a:pt x="3892" y="11230"/>
                  </a:cubicBezTo>
                  <a:lnTo>
                    <a:pt x="4146" y="9369"/>
                  </a:lnTo>
                  <a:cubicBezTo>
                    <a:pt x="4188" y="9242"/>
                    <a:pt x="4167" y="9094"/>
                    <a:pt x="4103" y="8967"/>
                  </a:cubicBezTo>
                  <a:cubicBezTo>
                    <a:pt x="4040" y="8883"/>
                    <a:pt x="3955" y="8819"/>
                    <a:pt x="3850" y="8777"/>
                  </a:cubicBezTo>
                  <a:cubicBezTo>
                    <a:pt x="3363" y="8418"/>
                    <a:pt x="3405" y="7677"/>
                    <a:pt x="3554" y="7064"/>
                  </a:cubicBezTo>
                  <a:cubicBezTo>
                    <a:pt x="3702" y="6472"/>
                    <a:pt x="3892" y="5795"/>
                    <a:pt x="3532" y="5287"/>
                  </a:cubicBezTo>
                  <a:cubicBezTo>
                    <a:pt x="3342" y="5034"/>
                    <a:pt x="3025" y="4864"/>
                    <a:pt x="2877" y="4568"/>
                  </a:cubicBezTo>
                  <a:cubicBezTo>
                    <a:pt x="2729" y="4251"/>
                    <a:pt x="2729" y="3913"/>
                    <a:pt x="2877" y="3596"/>
                  </a:cubicBezTo>
                  <a:cubicBezTo>
                    <a:pt x="2982" y="3299"/>
                    <a:pt x="3173" y="3003"/>
                    <a:pt x="3321" y="2728"/>
                  </a:cubicBezTo>
                  <a:cubicBezTo>
                    <a:pt x="3744" y="1861"/>
                    <a:pt x="3786" y="888"/>
                    <a:pt x="3448" y="0"/>
                  </a:cubicBezTo>
                  <a:close/>
                </a:path>
              </a:pathLst>
            </a:custGeom>
            <a:solidFill>
              <a:srgbClr val="8FC8FB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1"/>
            <p:cNvSpPr/>
            <p:nvPr/>
          </p:nvSpPr>
          <p:spPr>
            <a:xfrm rot="-692183">
              <a:off x="1154606" y="3633201"/>
              <a:ext cx="344475" cy="894800"/>
            </a:xfrm>
            <a:custGeom>
              <a:avLst/>
              <a:gdLst/>
              <a:ahLst/>
              <a:cxnLst/>
              <a:rect l="l" t="t" r="r" b="b"/>
              <a:pathLst>
                <a:path w="4950" h="12858" extrusionOk="0">
                  <a:moveTo>
                    <a:pt x="1533" y="11376"/>
                  </a:moveTo>
                  <a:cubicBezTo>
                    <a:pt x="1532" y="11376"/>
                    <a:pt x="1532" y="11378"/>
                    <a:pt x="1533" y="11380"/>
                  </a:cubicBezTo>
                  <a:lnTo>
                    <a:pt x="1533" y="11380"/>
                  </a:lnTo>
                  <a:cubicBezTo>
                    <a:pt x="1537" y="11391"/>
                    <a:pt x="1541" y="11402"/>
                    <a:pt x="1544" y="11413"/>
                  </a:cubicBezTo>
                  <a:cubicBezTo>
                    <a:pt x="1537" y="11388"/>
                    <a:pt x="1533" y="11376"/>
                    <a:pt x="1533" y="11376"/>
                  </a:cubicBezTo>
                  <a:close/>
                  <a:moveTo>
                    <a:pt x="3692" y="583"/>
                  </a:moveTo>
                  <a:cubicBezTo>
                    <a:pt x="3875" y="1374"/>
                    <a:pt x="3785" y="2217"/>
                    <a:pt x="3406" y="2974"/>
                  </a:cubicBezTo>
                  <a:cubicBezTo>
                    <a:pt x="3236" y="3334"/>
                    <a:pt x="2983" y="3672"/>
                    <a:pt x="2919" y="4095"/>
                  </a:cubicBezTo>
                  <a:cubicBezTo>
                    <a:pt x="2877" y="4370"/>
                    <a:pt x="2919" y="4645"/>
                    <a:pt x="3025" y="4899"/>
                  </a:cubicBezTo>
                  <a:cubicBezTo>
                    <a:pt x="3088" y="5026"/>
                    <a:pt x="3215" y="5110"/>
                    <a:pt x="3300" y="5237"/>
                  </a:cubicBezTo>
                  <a:cubicBezTo>
                    <a:pt x="3554" y="5724"/>
                    <a:pt x="3829" y="6252"/>
                    <a:pt x="3786" y="6887"/>
                  </a:cubicBezTo>
                  <a:cubicBezTo>
                    <a:pt x="3765" y="7627"/>
                    <a:pt x="3427" y="8198"/>
                    <a:pt x="3829" y="8938"/>
                  </a:cubicBezTo>
                  <a:cubicBezTo>
                    <a:pt x="4167" y="9552"/>
                    <a:pt x="4379" y="9742"/>
                    <a:pt x="4167" y="10546"/>
                  </a:cubicBezTo>
                  <a:cubicBezTo>
                    <a:pt x="3958" y="11362"/>
                    <a:pt x="3255" y="12076"/>
                    <a:pt x="2395" y="12076"/>
                  </a:cubicBezTo>
                  <a:cubicBezTo>
                    <a:pt x="2296" y="12076"/>
                    <a:pt x="2196" y="12067"/>
                    <a:pt x="2094" y="12047"/>
                  </a:cubicBezTo>
                  <a:cubicBezTo>
                    <a:pt x="1996" y="12024"/>
                    <a:pt x="1928" y="12018"/>
                    <a:pt x="1877" y="12018"/>
                  </a:cubicBezTo>
                  <a:cubicBezTo>
                    <a:pt x="1828" y="12018"/>
                    <a:pt x="1796" y="12024"/>
                    <a:pt x="1770" y="12024"/>
                  </a:cubicBezTo>
                  <a:cubicBezTo>
                    <a:pt x="1725" y="12024"/>
                    <a:pt x="1697" y="12008"/>
                    <a:pt x="1629" y="11920"/>
                  </a:cubicBezTo>
                  <a:lnTo>
                    <a:pt x="1629" y="11920"/>
                  </a:lnTo>
                  <a:cubicBezTo>
                    <a:pt x="1632" y="11923"/>
                    <a:pt x="1634" y="11924"/>
                    <a:pt x="1635" y="11924"/>
                  </a:cubicBezTo>
                  <a:cubicBezTo>
                    <a:pt x="1670" y="11924"/>
                    <a:pt x="1541" y="11427"/>
                    <a:pt x="1533" y="11380"/>
                  </a:cubicBezTo>
                  <a:lnTo>
                    <a:pt x="1533" y="11380"/>
                  </a:lnTo>
                  <a:cubicBezTo>
                    <a:pt x="1397" y="11017"/>
                    <a:pt x="1054" y="10767"/>
                    <a:pt x="931" y="10398"/>
                  </a:cubicBezTo>
                  <a:cubicBezTo>
                    <a:pt x="529" y="9340"/>
                    <a:pt x="1671" y="8452"/>
                    <a:pt x="1502" y="7310"/>
                  </a:cubicBezTo>
                  <a:cubicBezTo>
                    <a:pt x="1418" y="6760"/>
                    <a:pt x="952" y="6274"/>
                    <a:pt x="889" y="5724"/>
                  </a:cubicBezTo>
                  <a:cubicBezTo>
                    <a:pt x="762" y="4814"/>
                    <a:pt x="1418" y="4095"/>
                    <a:pt x="1650" y="3292"/>
                  </a:cubicBezTo>
                  <a:cubicBezTo>
                    <a:pt x="1798" y="2911"/>
                    <a:pt x="1819" y="2509"/>
                    <a:pt x="1693" y="2107"/>
                  </a:cubicBezTo>
                  <a:cubicBezTo>
                    <a:pt x="1540" y="1631"/>
                    <a:pt x="993" y="1309"/>
                    <a:pt x="1071" y="740"/>
                  </a:cubicBezTo>
                  <a:lnTo>
                    <a:pt x="1071" y="740"/>
                  </a:lnTo>
                  <a:cubicBezTo>
                    <a:pt x="1436" y="872"/>
                    <a:pt x="1816" y="937"/>
                    <a:pt x="2196" y="937"/>
                  </a:cubicBezTo>
                  <a:cubicBezTo>
                    <a:pt x="2711" y="937"/>
                    <a:pt x="3224" y="818"/>
                    <a:pt x="3692" y="583"/>
                  </a:cubicBezTo>
                  <a:close/>
                  <a:moveTo>
                    <a:pt x="3846" y="1"/>
                  </a:moveTo>
                  <a:cubicBezTo>
                    <a:pt x="3805" y="1"/>
                    <a:pt x="3763" y="11"/>
                    <a:pt x="3723" y="35"/>
                  </a:cubicBezTo>
                  <a:cubicBezTo>
                    <a:pt x="3253" y="339"/>
                    <a:pt x="2715" y="491"/>
                    <a:pt x="2173" y="491"/>
                  </a:cubicBezTo>
                  <a:cubicBezTo>
                    <a:pt x="1811" y="491"/>
                    <a:pt x="1447" y="424"/>
                    <a:pt x="1100" y="288"/>
                  </a:cubicBezTo>
                  <a:cubicBezTo>
                    <a:pt x="1076" y="280"/>
                    <a:pt x="1054" y="277"/>
                    <a:pt x="1033" y="277"/>
                  </a:cubicBezTo>
                  <a:cubicBezTo>
                    <a:pt x="850" y="277"/>
                    <a:pt x="779" y="552"/>
                    <a:pt x="935" y="676"/>
                  </a:cubicBezTo>
                  <a:lnTo>
                    <a:pt x="935" y="676"/>
                  </a:lnTo>
                  <a:cubicBezTo>
                    <a:pt x="615" y="1310"/>
                    <a:pt x="1209" y="1817"/>
                    <a:pt x="1248" y="2509"/>
                  </a:cubicBezTo>
                  <a:cubicBezTo>
                    <a:pt x="1354" y="3757"/>
                    <a:pt x="1" y="4560"/>
                    <a:pt x="297" y="5914"/>
                  </a:cubicBezTo>
                  <a:cubicBezTo>
                    <a:pt x="487" y="6739"/>
                    <a:pt x="931" y="7035"/>
                    <a:pt x="720" y="7987"/>
                  </a:cubicBezTo>
                  <a:cubicBezTo>
                    <a:pt x="593" y="8600"/>
                    <a:pt x="127" y="9150"/>
                    <a:pt x="85" y="9784"/>
                  </a:cubicBezTo>
                  <a:cubicBezTo>
                    <a:pt x="43" y="10715"/>
                    <a:pt x="1016" y="11286"/>
                    <a:pt x="995" y="12238"/>
                  </a:cubicBezTo>
                  <a:cubicBezTo>
                    <a:pt x="995" y="12343"/>
                    <a:pt x="1058" y="12428"/>
                    <a:pt x="1143" y="12491"/>
                  </a:cubicBezTo>
                  <a:cubicBezTo>
                    <a:pt x="1565" y="12680"/>
                    <a:pt x="2267" y="12857"/>
                    <a:pt x="2918" y="12857"/>
                  </a:cubicBezTo>
                  <a:cubicBezTo>
                    <a:pt x="3507" y="12857"/>
                    <a:pt x="4054" y="12713"/>
                    <a:pt x="4315" y="12301"/>
                  </a:cubicBezTo>
                  <a:cubicBezTo>
                    <a:pt x="4759" y="11624"/>
                    <a:pt x="4950" y="9742"/>
                    <a:pt x="4675" y="9023"/>
                  </a:cubicBezTo>
                  <a:cubicBezTo>
                    <a:pt x="4421" y="8896"/>
                    <a:pt x="4273" y="8663"/>
                    <a:pt x="4273" y="8388"/>
                  </a:cubicBezTo>
                  <a:cubicBezTo>
                    <a:pt x="4061" y="8092"/>
                    <a:pt x="4040" y="7712"/>
                    <a:pt x="4188" y="7373"/>
                  </a:cubicBezTo>
                  <a:cubicBezTo>
                    <a:pt x="4273" y="7056"/>
                    <a:pt x="4336" y="6718"/>
                    <a:pt x="4379" y="6379"/>
                  </a:cubicBezTo>
                  <a:cubicBezTo>
                    <a:pt x="4400" y="5766"/>
                    <a:pt x="4125" y="5576"/>
                    <a:pt x="3892" y="5110"/>
                  </a:cubicBezTo>
                  <a:cubicBezTo>
                    <a:pt x="3427" y="4793"/>
                    <a:pt x="3342" y="4307"/>
                    <a:pt x="3617" y="3672"/>
                  </a:cubicBezTo>
                  <a:cubicBezTo>
                    <a:pt x="3702" y="3524"/>
                    <a:pt x="3786" y="3376"/>
                    <a:pt x="3871" y="3228"/>
                  </a:cubicBezTo>
                  <a:cubicBezTo>
                    <a:pt x="4019" y="2911"/>
                    <a:pt x="4125" y="2594"/>
                    <a:pt x="4230" y="2276"/>
                  </a:cubicBezTo>
                  <a:cubicBezTo>
                    <a:pt x="4379" y="1578"/>
                    <a:pt x="4315" y="838"/>
                    <a:pt x="4082" y="183"/>
                  </a:cubicBezTo>
                  <a:cubicBezTo>
                    <a:pt x="4052" y="75"/>
                    <a:pt x="3954" y="1"/>
                    <a:pt x="3846" y="1"/>
                  </a:cubicBezTo>
                  <a:close/>
                </a:path>
              </a:pathLst>
            </a:custGeom>
            <a:solidFill>
              <a:srgbClr val="7CB6E5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1"/>
            <p:cNvSpPr/>
            <p:nvPr/>
          </p:nvSpPr>
          <p:spPr>
            <a:xfrm rot="-692183">
              <a:off x="1003897" y="3326976"/>
              <a:ext cx="379757" cy="379827"/>
            </a:xfrm>
            <a:custGeom>
              <a:avLst/>
              <a:gdLst/>
              <a:ahLst/>
              <a:cxnLst/>
              <a:rect l="l" t="t" r="r" b="b"/>
              <a:pathLst>
                <a:path w="5457" h="5458" extrusionOk="0">
                  <a:moveTo>
                    <a:pt x="2728" y="1"/>
                  </a:moveTo>
                  <a:cubicBezTo>
                    <a:pt x="1206" y="1"/>
                    <a:pt x="0" y="1206"/>
                    <a:pt x="0" y="2729"/>
                  </a:cubicBezTo>
                  <a:cubicBezTo>
                    <a:pt x="0" y="4231"/>
                    <a:pt x="1206" y="5457"/>
                    <a:pt x="2728" y="5457"/>
                  </a:cubicBezTo>
                  <a:cubicBezTo>
                    <a:pt x="4230" y="5457"/>
                    <a:pt x="5457" y="4231"/>
                    <a:pt x="5457" y="2729"/>
                  </a:cubicBezTo>
                  <a:cubicBezTo>
                    <a:pt x="5457" y="1206"/>
                    <a:pt x="4230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1"/>
            <p:cNvSpPr/>
            <p:nvPr/>
          </p:nvSpPr>
          <p:spPr>
            <a:xfrm rot="-692183">
              <a:off x="1181105" y="3391750"/>
              <a:ext cx="114825" cy="114825"/>
            </a:xfrm>
            <a:custGeom>
              <a:avLst/>
              <a:gdLst/>
              <a:ahLst/>
              <a:cxnLst/>
              <a:rect l="l" t="t" r="r" b="b"/>
              <a:pathLst>
                <a:path w="1650" h="1650" extrusionOk="0">
                  <a:moveTo>
                    <a:pt x="825" y="0"/>
                  </a:moveTo>
                  <a:cubicBezTo>
                    <a:pt x="360" y="0"/>
                    <a:pt x="0" y="360"/>
                    <a:pt x="0" y="825"/>
                  </a:cubicBezTo>
                  <a:cubicBezTo>
                    <a:pt x="0" y="1269"/>
                    <a:pt x="360" y="1650"/>
                    <a:pt x="825" y="1650"/>
                  </a:cubicBezTo>
                  <a:cubicBezTo>
                    <a:pt x="1269" y="1650"/>
                    <a:pt x="1650" y="1269"/>
                    <a:pt x="1650" y="825"/>
                  </a:cubicBezTo>
                  <a:cubicBezTo>
                    <a:pt x="1650" y="360"/>
                    <a:pt x="1269" y="0"/>
                    <a:pt x="825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1"/>
            <p:cNvSpPr/>
            <p:nvPr/>
          </p:nvSpPr>
          <p:spPr>
            <a:xfrm rot="-692183">
              <a:off x="1119308" y="3525265"/>
              <a:ext cx="57412" cy="57482"/>
            </a:xfrm>
            <a:custGeom>
              <a:avLst/>
              <a:gdLst/>
              <a:ahLst/>
              <a:cxnLst/>
              <a:rect l="l" t="t" r="r" b="b"/>
              <a:pathLst>
                <a:path w="825" h="826" extrusionOk="0">
                  <a:moveTo>
                    <a:pt x="402" y="1"/>
                  </a:moveTo>
                  <a:cubicBezTo>
                    <a:pt x="190" y="1"/>
                    <a:pt x="0" y="191"/>
                    <a:pt x="0" y="424"/>
                  </a:cubicBezTo>
                  <a:cubicBezTo>
                    <a:pt x="0" y="656"/>
                    <a:pt x="190" y="826"/>
                    <a:pt x="402" y="826"/>
                  </a:cubicBezTo>
                  <a:cubicBezTo>
                    <a:pt x="635" y="826"/>
                    <a:pt x="825" y="656"/>
                    <a:pt x="825" y="424"/>
                  </a:cubicBezTo>
                  <a:cubicBezTo>
                    <a:pt x="825" y="191"/>
                    <a:pt x="635" y="1"/>
                    <a:pt x="402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1"/>
            <p:cNvSpPr/>
            <p:nvPr/>
          </p:nvSpPr>
          <p:spPr>
            <a:xfrm rot="-692183">
              <a:off x="1708488" y="3544091"/>
              <a:ext cx="291516" cy="853671"/>
            </a:xfrm>
            <a:custGeom>
              <a:avLst/>
              <a:gdLst/>
              <a:ahLst/>
              <a:cxnLst/>
              <a:rect l="l" t="t" r="r" b="b"/>
              <a:pathLst>
                <a:path w="4189" h="12267" extrusionOk="0">
                  <a:moveTo>
                    <a:pt x="741" y="0"/>
                  </a:moveTo>
                  <a:lnTo>
                    <a:pt x="741" y="0"/>
                  </a:lnTo>
                  <a:cubicBezTo>
                    <a:pt x="403" y="888"/>
                    <a:pt x="445" y="1861"/>
                    <a:pt x="868" y="2728"/>
                  </a:cubicBezTo>
                  <a:cubicBezTo>
                    <a:pt x="1016" y="3003"/>
                    <a:pt x="1206" y="3299"/>
                    <a:pt x="1312" y="3596"/>
                  </a:cubicBezTo>
                  <a:cubicBezTo>
                    <a:pt x="1460" y="3913"/>
                    <a:pt x="1460" y="4251"/>
                    <a:pt x="1312" y="4568"/>
                  </a:cubicBezTo>
                  <a:cubicBezTo>
                    <a:pt x="1164" y="4864"/>
                    <a:pt x="847" y="5034"/>
                    <a:pt x="657" y="5287"/>
                  </a:cubicBezTo>
                  <a:cubicBezTo>
                    <a:pt x="297" y="5795"/>
                    <a:pt x="487" y="6472"/>
                    <a:pt x="635" y="7064"/>
                  </a:cubicBezTo>
                  <a:cubicBezTo>
                    <a:pt x="784" y="7677"/>
                    <a:pt x="826" y="8418"/>
                    <a:pt x="339" y="8777"/>
                  </a:cubicBezTo>
                  <a:cubicBezTo>
                    <a:pt x="234" y="8819"/>
                    <a:pt x="149" y="8883"/>
                    <a:pt x="86" y="8967"/>
                  </a:cubicBezTo>
                  <a:cubicBezTo>
                    <a:pt x="22" y="9094"/>
                    <a:pt x="1" y="9242"/>
                    <a:pt x="43" y="9369"/>
                  </a:cubicBezTo>
                  <a:lnTo>
                    <a:pt x="297" y="11230"/>
                  </a:lnTo>
                  <a:cubicBezTo>
                    <a:pt x="339" y="11590"/>
                    <a:pt x="403" y="11992"/>
                    <a:pt x="720" y="12161"/>
                  </a:cubicBezTo>
                  <a:cubicBezTo>
                    <a:pt x="879" y="12233"/>
                    <a:pt x="1048" y="12266"/>
                    <a:pt x="1220" y="12266"/>
                  </a:cubicBezTo>
                  <a:cubicBezTo>
                    <a:pt x="1300" y="12266"/>
                    <a:pt x="1380" y="12259"/>
                    <a:pt x="1460" y="12246"/>
                  </a:cubicBezTo>
                  <a:lnTo>
                    <a:pt x="3131" y="12034"/>
                  </a:lnTo>
                  <a:cubicBezTo>
                    <a:pt x="3173" y="12034"/>
                    <a:pt x="3237" y="12013"/>
                    <a:pt x="3279" y="11971"/>
                  </a:cubicBezTo>
                  <a:cubicBezTo>
                    <a:pt x="3300" y="11928"/>
                    <a:pt x="3300" y="11865"/>
                    <a:pt x="3279" y="11823"/>
                  </a:cubicBezTo>
                  <a:cubicBezTo>
                    <a:pt x="3089" y="11019"/>
                    <a:pt x="4189" y="10427"/>
                    <a:pt x="4189" y="9602"/>
                  </a:cubicBezTo>
                  <a:cubicBezTo>
                    <a:pt x="4189" y="9094"/>
                    <a:pt x="3766" y="8714"/>
                    <a:pt x="3554" y="8248"/>
                  </a:cubicBezTo>
                  <a:cubicBezTo>
                    <a:pt x="3343" y="7847"/>
                    <a:pt x="3300" y="7381"/>
                    <a:pt x="3427" y="6937"/>
                  </a:cubicBezTo>
                  <a:cubicBezTo>
                    <a:pt x="3575" y="6345"/>
                    <a:pt x="4019" y="5816"/>
                    <a:pt x="4062" y="5224"/>
                  </a:cubicBezTo>
                  <a:cubicBezTo>
                    <a:pt x="4104" y="4632"/>
                    <a:pt x="3744" y="4103"/>
                    <a:pt x="3448" y="3596"/>
                  </a:cubicBezTo>
                  <a:cubicBezTo>
                    <a:pt x="3152" y="3088"/>
                    <a:pt x="2877" y="2496"/>
                    <a:pt x="3089" y="1946"/>
                  </a:cubicBezTo>
                  <a:cubicBezTo>
                    <a:pt x="3216" y="1671"/>
                    <a:pt x="3364" y="1396"/>
                    <a:pt x="3554" y="1142"/>
                  </a:cubicBezTo>
                  <a:cubicBezTo>
                    <a:pt x="3723" y="888"/>
                    <a:pt x="3702" y="550"/>
                    <a:pt x="3533" y="296"/>
                  </a:cubicBezTo>
                  <a:lnTo>
                    <a:pt x="3533" y="275"/>
                  </a:lnTo>
                  <a:cubicBezTo>
                    <a:pt x="3156" y="429"/>
                    <a:pt x="2761" y="507"/>
                    <a:pt x="2370" y="507"/>
                  </a:cubicBezTo>
                  <a:cubicBezTo>
                    <a:pt x="1797" y="507"/>
                    <a:pt x="1232" y="340"/>
                    <a:pt x="741" y="0"/>
                  </a:cubicBezTo>
                  <a:close/>
                </a:path>
              </a:pathLst>
            </a:custGeom>
            <a:solidFill>
              <a:srgbClr val="8FC8FB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1"/>
            <p:cNvSpPr/>
            <p:nvPr/>
          </p:nvSpPr>
          <p:spPr>
            <a:xfrm rot="-692183">
              <a:off x="1685103" y="3524358"/>
              <a:ext cx="341552" cy="894173"/>
            </a:xfrm>
            <a:custGeom>
              <a:avLst/>
              <a:gdLst/>
              <a:ahLst/>
              <a:cxnLst/>
              <a:rect l="l" t="t" r="r" b="b"/>
              <a:pathLst>
                <a:path w="4908" h="12849" extrusionOk="0">
                  <a:moveTo>
                    <a:pt x="1218" y="591"/>
                  </a:moveTo>
                  <a:cubicBezTo>
                    <a:pt x="1682" y="814"/>
                    <a:pt x="2190" y="930"/>
                    <a:pt x="2701" y="930"/>
                  </a:cubicBezTo>
                  <a:cubicBezTo>
                    <a:pt x="3087" y="930"/>
                    <a:pt x="3474" y="864"/>
                    <a:pt x="3844" y="728"/>
                  </a:cubicBezTo>
                  <a:lnTo>
                    <a:pt x="3844" y="728"/>
                  </a:lnTo>
                  <a:cubicBezTo>
                    <a:pt x="3945" y="1463"/>
                    <a:pt x="2996" y="2222"/>
                    <a:pt x="3194" y="3092"/>
                  </a:cubicBezTo>
                  <a:cubicBezTo>
                    <a:pt x="3342" y="3811"/>
                    <a:pt x="3765" y="4340"/>
                    <a:pt x="3913" y="5059"/>
                  </a:cubicBezTo>
                  <a:cubicBezTo>
                    <a:pt x="4082" y="5968"/>
                    <a:pt x="3659" y="6328"/>
                    <a:pt x="3469" y="7110"/>
                  </a:cubicBezTo>
                  <a:cubicBezTo>
                    <a:pt x="3152" y="8295"/>
                    <a:pt x="4421" y="9225"/>
                    <a:pt x="4082" y="10283"/>
                  </a:cubicBezTo>
                  <a:cubicBezTo>
                    <a:pt x="3956" y="10706"/>
                    <a:pt x="3511" y="11002"/>
                    <a:pt x="3363" y="11425"/>
                  </a:cubicBezTo>
                  <a:cubicBezTo>
                    <a:pt x="3342" y="11531"/>
                    <a:pt x="3321" y="11657"/>
                    <a:pt x="3279" y="11784"/>
                  </a:cubicBezTo>
                  <a:cubicBezTo>
                    <a:pt x="3162" y="11993"/>
                    <a:pt x="3221" y="12001"/>
                    <a:pt x="3160" y="12001"/>
                  </a:cubicBezTo>
                  <a:cubicBezTo>
                    <a:pt x="3155" y="12001"/>
                    <a:pt x="3149" y="12001"/>
                    <a:pt x="3142" y="12001"/>
                  </a:cubicBezTo>
                  <a:cubicBezTo>
                    <a:pt x="3098" y="12001"/>
                    <a:pt x="3011" y="12003"/>
                    <a:pt x="2835" y="12038"/>
                  </a:cubicBezTo>
                  <a:cubicBezTo>
                    <a:pt x="2724" y="12062"/>
                    <a:pt x="2614" y="12073"/>
                    <a:pt x="2508" y="12073"/>
                  </a:cubicBezTo>
                  <a:cubicBezTo>
                    <a:pt x="1659" y="12073"/>
                    <a:pt x="966" y="11363"/>
                    <a:pt x="741" y="10537"/>
                  </a:cubicBezTo>
                  <a:cubicBezTo>
                    <a:pt x="550" y="9796"/>
                    <a:pt x="741" y="9564"/>
                    <a:pt x="1079" y="8950"/>
                  </a:cubicBezTo>
                  <a:cubicBezTo>
                    <a:pt x="1439" y="8295"/>
                    <a:pt x="1248" y="7766"/>
                    <a:pt x="1164" y="7047"/>
                  </a:cubicBezTo>
                  <a:cubicBezTo>
                    <a:pt x="1122" y="6455"/>
                    <a:pt x="1227" y="5863"/>
                    <a:pt x="1502" y="5355"/>
                  </a:cubicBezTo>
                  <a:cubicBezTo>
                    <a:pt x="1608" y="5207"/>
                    <a:pt x="1777" y="5080"/>
                    <a:pt x="1883" y="4932"/>
                  </a:cubicBezTo>
                  <a:cubicBezTo>
                    <a:pt x="1989" y="4678"/>
                    <a:pt x="2031" y="4403"/>
                    <a:pt x="1989" y="4128"/>
                  </a:cubicBezTo>
                  <a:cubicBezTo>
                    <a:pt x="1904" y="3769"/>
                    <a:pt x="1777" y="3430"/>
                    <a:pt x="1587" y="3113"/>
                  </a:cubicBezTo>
                  <a:cubicBezTo>
                    <a:pt x="1170" y="2336"/>
                    <a:pt x="1041" y="1439"/>
                    <a:pt x="1218" y="591"/>
                  </a:cubicBezTo>
                  <a:close/>
                  <a:moveTo>
                    <a:pt x="1080" y="1"/>
                  </a:moveTo>
                  <a:cubicBezTo>
                    <a:pt x="978" y="1"/>
                    <a:pt x="878" y="64"/>
                    <a:pt x="847" y="173"/>
                  </a:cubicBezTo>
                  <a:cubicBezTo>
                    <a:pt x="487" y="1125"/>
                    <a:pt x="529" y="2161"/>
                    <a:pt x="973" y="3071"/>
                  </a:cubicBezTo>
                  <a:cubicBezTo>
                    <a:pt x="1312" y="3832"/>
                    <a:pt x="1418" y="4319"/>
                    <a:pt x="1016" y="5101"/>
                  </a:cubicBezTo>
                  <a:cubicBezTo>
                    <a:pt x="825" y="5503"/>
                    <a:pt x="572" y="5672"/>
                    <a:pt x="529" y="6201"/>
                  </a:cubicBezTo>
                  <a:cubicBezTo>
                    <a:pt x="550" y="6603"/>
                    <a:pt x="614" y="6983"/>
                    <a:pt x="720" y="7364"/>
                  </a:cubicBezTo>
                  <a:lnTo>
                    <a:pt x="825" y="7935"/>
                  </a:lnTo>
                  <a:cubicBezTo>
                    <a:pt x="847" y="8379"/>
                    <a:pt x="614" y="8781"/>
                    <a:pt x="254" y="9014"/>
                  </a:cubicBezTo>
                  <a:cubicBezTo>
                    <a:pt x="1" y="9796"/>
                    <a:pt x="127" y="11573"/>
                    <a:pt x="593" y="12292"/>
                  </a:cubicBezTo>
                  <a:cubicBezTo>
                    <a:pt x="854" y="12704"/>
                    <a:pt x="1410" y="12848"/>
                    <a:pt x="2005" y="12848"/>
                  </a:cubicBezTo>
                  <a:cubicBezTo>
                    <a:pt x="2662" y="12848"/>
                    <a:pt x="3365" y="12671"/>
                    <a:pt x="3765" y="12482"/>
                  </a:cubicBezTo>
                  <a:cubicBezTo>
                    <a:pt x="3850" y="12440"/>
                    <a:pt x="3913" y="12334"/>
                    <a:pt x="3934" y="12229"/>
                  </a:cubicBezTo>
                  <a:cubicBezTo>
                    <a:pt x="3913" y="11277"/>
                    <a:pt x="4844" y="10748"/>
                    <a:pt x="4823" y="9817"/>
                  </a:cubicBezTo>
                  <a:cubicBezTo>
                    <a:pt x="4802" y="9352"/>
                    <a:pt x="4505" y="9077"/>
                    <a:pt x="4336" y="8675"/>
                  </a:cubicBezTo>
                  <a:cubicBezTo>
                    <a:pt x="4019" y="7978"/>
                    <a:pt x="4019" y="7174"/>
                    <a:pt x="4379" y="6497"/>
                  </a:cubicBezTo>
                  <a:cubicBezTo>
                    <a:pt x="4463" y="6307"/>
                    <a:pt x="4548" y="6116"/>
                    <a:pt x="4611" y="5905"/>
                  </a:cubicBezTo>
                  <a:cubicBezTo>
                    <a:pt x="4907" y="4657"/>
                    <a:pt x="3850" y="4086"/>
                    <a:pt x="3617" y="2986"/>
                  </a:cubicBezTo>
                  <a:cubicBezTo>
                    <a:pt x="3438" y="2091"/>
                    <a:pt x="4363" y="1458"/>
                    <a:pt x="3963" y="681"/>
                  </a:cubicBezTo>
                  <a:lnTo>
                    <a:pt x="3963" y="681"/>
                  </a:lnTo>
                  <a:cubicBezTo>
                    <a:pt x="4150" y="578"/>
                    <a:pt x="4066" y="289"/>
                    <a:pt x="3876" y="289"/>
                  </a:cubicBezTo>
                  <a:cubicBezTo>
                    <a:pt x="3854" y="289"/>
                    <a:pt x="3831" y="292"/>
                    <a:pt x="3807" y="300"/>
                  </a:cubicBezTo>
                  <a:cubicBezTo>
                    <a:pt x="3471" y="432"/>
                    <a:pt x="3118" y="496"/>
                    <a:pt x="2767" y="496"/>
                  </a:cubicBezTo>
                  <a:cubicBezTo>
                    <a:pt x="2214" y="496"/>
                    <a:pt x="1664" y="336"/>
                    <a:pt x="1185" y="25"/>
                  </a:cubicBezTo>
                  <a:cubicBezTo>
                    <a:pt x="1152" y="9"/>
                    <a:pt x="1116" y="1"/>
                    <a:pt x="1080" y="1"/>
                  </a:cubicBezTo>
                  <a:close/>
                </a:path>
              </a:pathLst>
            </a:custGeom>
            <a:solidFill>
              <a:srgbClr val="7CB6E5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1"/>
            <p:cNvSpPr/>
            <p:nvPr/>
          </p:nvSpPr>
          <p:spPr>
            <a:xfrm rot="-692183">
              <a:off x="1566286" y="3212035"/>
              <a:ext cx="381219" cy="379827"/>
            </a:xfrm>
            <a:custGeom>
              <a:avLst/>
              <a:gdLst/>
              <a:ahLst/>
              <a:cxnLst/>
              <a:rect l="l" t="t" r="r" b="b"/>
              <a:pathLst>
                <a:path w="5478" h="5458" extrusionOk="0">
                  <a:moveTo>
                    <a:pt x="2750" y="1"/>
                  </a:moveTo>
                  <a:cubicBezTo>
                    <a:pt x="1227" y="1"/>
                    <a:pt x="0" y="1206"/>
                    <a:pt x="0" y="2729"/>
                  </a:cubicBezTo>
                  <a:cubicBezTo>
                    <a:pt x="0" y="4231"/>
                    <a:pt x="1227" y="5457"/>
                    <a:pt x="2750" y="5457"/>
                  </a:cubicBezTo>
                  <a:cubicBezTo>
                    <a:pt x="4251" y="5457"/>
                    <a:pt x="5478" y="4231"/>
                    <a:pt x="5478" y="2729"/>
                  </a:cubicBezTo>
                  <a:cubicBezTo>
                    <a:pt x="5478" y="1206"/>
                    <a:pt x="4251" y="1"/>
                    <a:pt x="2750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1"/>
            <p:cNvSpPr/>
            <p:nvPr/>
          </p:nvSpPr>
          <p:spPr>
            <a:xfrm rot="-692183">
              <a:off x="1768071" y="3272091"/>
              <a:ext cx="113364" cy="114825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825" y="0"/>
                  </a:moveTo>
                  <a:cubicBezTo>
                    <a:pt x="360" y="0"/>
                    <a:pt x="0" y="360"/>
                    <a:pt x="0" y="825"/>
                  </a:cubicBezTo>
                  <a:cubicBezTo>
                    <a:pt x="0" y="1269"/>
                    <a:pt x="360" y="1650"/>
                    <a:pt x="825" y="1650"/>
                  </a:cubicBezTo>
                  <a:cubicBezTo>
                    <a:pt x="1269" y="1650"/>
                    <a:pt x="1629" y="1269"/>
                    <a:pt x="1629" y="825"/>
                  </a:cubicBezTo>
                  <a:cubicBezTo>
                    <a:pt x="1629" y="360"/>
                    <a:pt x="1269" y="0"/>
                    <a:pt x="825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1"/>
            <p:cNvSpPr/>
            <p:nvPr/>
          </p:nvSpPr>
          <p:spPr>
            <a:xfrm rot="-692183">
              <a:off x="1706190" y="3405467"/>
              <a:ext cx="57482" cy="57482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03" y="1"/>
                  </a:moveTo>
                  <a:cubicBezTo>
                    <a:pt x="170" y="1"/>
                    <a:pt x="1" y="191"/>
                    <a:pt x="1" y="424"/>
                  </a:cubicBezTo>
                  <a:cubicBezTo>
                    <a:pt x="1" y="656"/>
                    <a:pt x="170" y="826"/>
                    <a:pt x="403" y="826"/>
                  </a:cubicBezTo>
                  <a:cubicBezTo>
                    <a:pt x="635" y="826"/>
                    <a:pt x="826" y="656"/>
                    <a:pt x="826" y="424"/>
                  </a:cubicBezTo>
                  <a:cubicBezTo>
                    <a:pt x="826" y="191"/>
                    <a:pt x="635" y="1"/>
                    <a:pt x="40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1"/>
            <p:cNvSpPr/>
            <p:nvPr/>
          </p:nvSpPr>
          <p:spPr>
            <a:xfrm rot="-692183">
              <a:off x="956632" y="3854952"/>
              <a:ext cx="234939" cy="341761"/>
            </a:xfrm>
            <a:custGeom>
              <a:avLst/>
              <a:gdLst/>
              <a:ahLst/>
              <a:cxnLst/>
              <a:rect l="l" t="t" r="r" b="b"/>
              <a:pathLst>
                <a:path w="3376" h="4911" extrusionOk="0">
                  <a:moveTo>
                    <a:pt x="2581" y="1"/>
                  </a:moveTo>
                  <a:cubicBezTo>
                    <a:pt x="2378" y="1"/>
                    <a:pt x="2162" y="168"/>
                    <a:pt x="2213" y="435"/>
                  </a:cubicBezTo>
                  <a:cubicBezTo>
                    <a:pt x="2361" y="1048"/>
                    <a:pt x="2530" y="1640"/>
                    <a:pt x="2615" y="2254"/>
                  </a:cubicBezTo>
                  <a:cubicBezTo>
                    <a:pt x="2730" y="3004"/>
                    <a:pt x="2565" y="3614"/>
                    <a:pt x="2280" y="4260"/>
                  </a:cubicBezTo>
                  <a:lnTo>
                    <a:pt x="2280" y="4260"/>
                  </a:lnTo>
                  <a:cubicBezTo>
                    <a:pt x="1309" y="3942"/>
                    <a:pt x="708" y="3031"/>
                    <a:pt x="161" y="2211"/>
                  </a:cubicBezTo>
                  <a:cubicBezTo>
                    <a:pt x="145" y="2179"/>
                    <a:pt x="117" y="2165"/>
                    <a:pt x="89" y="2165"/>
                  </a:cubicBezTo>
                  <a:cubicBezTo>
                    <a:pt x="44" y="2165"/>
                    <a:pt x="0" y="2201"/>
                    <a:pt x="13" y="2254"/>
                  </a:cubicBezTo>
                  <a:cubicBezTo>
                    <a:pt x="500" y="3459"/>
                    <a:pt x="1050" y="4559"/>
                    <a:pt x="2382" y="4897"/>
                  </a:cubicBezTo>
                  <a:cubicBezTo>
                    <a:pt x="2409" y="4906"/>
                    <a:pt x="2437" y="4911"/>
                    <a:pt x="2465" y="4911"/>
                  </a:cubicBezTo>
                  <a:cubicBezTo>
                    <a:pt x="2568" y="4911"/>
                    <a:pt x="2670" y="4854"/>
                    <a:pt x="2720" y="4770"/>
                  </a:cubicBezTo>
                  <a:cubicBezTo>
                    <a:pt x="3038" y="4136"/>
                    <a:pt x="3376" y="3480"/>
                    <a:pt x="3355" y="2761"/>
                  </a:cubicBezTo>
                  <a:cubicBezTo>
                    <a:pt x="3355" y="1915"/>
                    <a:pt x="3080" y="1069"/>
                    <a:pt x="2890" y="244"/>
                  </a:cubicBezTo>
                  <a:cubicBezTo>
                    <a:pt x="2847" y="75"/>
                    <a:pt x="2717" y="1"/>
                    <a:pt x="258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1"/>
            <p:cNvSpPr/>
            <p:nvPr/>
          </p:nvSpPr>
          <p:spPr>
            <a:xfrm rot="-692183">
              <a:off x="2041331" y="3648857"/>
              <a:ext cx="245865" cy="274397"/>
            </a:xfrm>
            <a:custGeom>
              <a:avLst/>
              <a:gdLst/>
              <a:ahLst/>
              <a:cxnLst/>
              <a:rect l="l" t="t" r="r" b="b"/>
              <a:pathLst>
                <a:path w="3533" h="3943" extrusionOk="0">
                  <a:moveTo>
                    <a:pt x="488" y="1"/>
                  </a:moveTo>
                  <a:cubicBezTo>
                    <a:pt x="456" y="1"/>
                    <a:pt x="422" y="16"/>
                    <a:pt x="403" y="46"/>
                  </a:cubicBezTo>
                  <a:lnTo>
                    <a:pt x="382" y="46"/>
                  </a:lnTo>
                  <a:cubicBezTo>
                    <a:pt x="1" y="807"/>
                    <a:pt x="43" y="1843"/>
                    <a:pt x="128" y="2647"/>
                  </a:cubicBezTo>
                  <a:cubicBezTo>
                    <a:pt x="191" y="3112"/>
                    <a:pt x="276" y="3853"/>
                    <a:pt x="847" y="3937"/>
                  </a:cubicBezTo>
                  <a:cubicBezTo>
                    <a:pt x="872" y="3941"/>
                    <a:pt x="897" y="3943"/>
                    <a:pt x="923" y="3943"/>
                  </a:cubicBezTo>
                  <a:cubicBezTo>
                    <a:pt x="1473" y="3943"/>
                    <a:pt x="2067" y="3097"/>
                    <a:pt x="2391" y="2753"/>
                  </a:cubicBezTo>
                  <a:cubicBezTo>
                    <a:pt x="2877" y="2288"/>
                    <a:pt x="3491" y="1738"/>
                    <a:pt x="3533" y="1019"/>
                  </a:cubicBezTo>
                  <a:cubicBezTo>
                    <a:pt x="3533" y="864"/>
                    <a:pt x="3407" y="772"/>
                    <a:pt x="3280" y="772"/>
                  </a:cubicBezTo>
                  <a:cubicBezTo>
                    <a:pt x="3199" y="772"/>
                    <a:pt x="3117" y="809"/>
                    <a:pt x="3068" y="892"/>
                  </a:cubicBezTo>
                  <a:cubicBezTo>
                    <a:pt x="2835" y="1315"/>
                    <a:pt x="2539" y="1717"/>
                    <a:pt x="2222" y="2076"/>
                  </a:cubicBezTo>
                  <a:cubicBezTo>
                    <a:pt x="2031" y="2288"/>
                    <a:pt x="1820" y="2499"/>
                    <a:pt x="1608" y="2711"/>
                  </a:cubicBezTo>
                  <a:cubicBezTo>
                    <a:pt x="1502" y="2816"/>
                    <a:pt x="1206" y="3239"/>
                    <a:pt x="1080" y="3260"/>
                  </a:cubicBezTo>
                  <a:cubicBezTo>
                    <a:pt x="1067" y="3262"/>
                    <a:pt x="1055" y="3263"/>
                    <a:pt x="1044" y="3263"/>
                  </a:cubicBezTo>
                  <a:cubicBezTo>
                    <a:pt x="597" y="3263"/>
                    <a:pt x="677" y="2088"/>
                    <a:pt x="657" y="1717"/>
                  </a:cubicBezTo>
                  <a:cubicBezTo>
                    <a:pt x="657" y="1167"/>
                    <a:pt x="635" y="617"/>
                    <a:pt x="572" y="67"/>
                  </a:cubicBezTo>
                  <a:cubicBezTo>
                    <a:pt x="561" y="22"/>
                    <a:pt x="525" y="1"/>
                    <a:pt x="488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1"/>
            <p:cNvSpPr/>
            <p:nvPr/>
          </p:nvSpPr>
          <p:spPr>
            <a:xfrm rot="-692183">
              <a:off x="691270" y="2752704"/>
              <a:ext cx="1639631" cy="1841653"/>
            </a:xfrm>
            <a:custGeom>
              <a:avLst/>
              <a:gdLst/>
              <a:ahLst/>
              <a:cxnLst/>
              <a:rect l="l" t="t" r="r" b="b"/>
              <a:pathLst>
                <a:path w="23561" h="26464" extrusionOk="0">
                  <a:moveTo>
                    <a:pt x="6751" y="0"/>
                  </a:moveTo>
                  <a:cubicBezTo>
                    <a:pt x="6590" y="0"/>
                    <a:pt x="6430" y="35"/>
                    <a:pt x="6282" y="116"/>
                  </a:cubicBezTo>
                  <a:cubicBezTo>
                    <a:pt x="5774" y="391"/>
                    <a:pt x="5626" y="1067"/>
                    <a:pt x="5732" y="1617"/>
                  </a:cubicBezTo>
                  <a:cubicBezTo>
                    <a:pt x="5901" y="2611"/>
                    <a:pt x="6663" y="3415"/>
                    <a:pt x="7551" y="3901"/>
                  </a:cubicBezTo>
                  <a:cubicBezTo>
                    <a:pt x="8037" y="4155"/>
                    <a:pt x="8566" y="4346"/>
                    <a:pt x="9116" y="4473"/>
                  </a:cubicBezTo>
                  <a:cubicBezTo>
                    <a:pt x="8693" y="4578"/>
                    <a:pt x="8270" y="4705"/>
                    <a:pt x="7868" y="4874"/>
                  </a:cubicBezTo>
                  <a:lnTo>
                    <a:pt x="7022" y="5192"/>
                  </a:lnTo>
                  <a:cubicBezTo>
                    <a:pt x="2792" y="6820"/>
                    <a:pt x="0" y="10902"/>
                    <a:pt x="0" y="15449"/>
                  </a:cubicBezTo>
                  <a:cubicBezTo>
                    <a:pt x="0" y="19446"/>
                    <a:pt x="2665" y="22936"/>
                    <a:pt x="6514" y="24014"/>
                  </a:cubicBezTo>
                  <a:lnTo>
                    <a:pt x="6514" y="24057"/>
                  </a:lnTo>
                  <a:cubicBezTo>
                    <a:pt x="6514" y="24163"/>
                    <a:pt x="6578" y="24247"/>
                    <a:pt x="6684" y="24311"/>
                  </a:cubicBezTo>
                  <a:cubicBezTo>
                    <a:pt x="7090" y="24506"/>
                    <a:pt x="7776" y="24681"/>
                    <a:pt x="8420" y="24681"/>
                  </a:cubicBezTo>
                  <a:cubicBezTo>
                    <a:pt x="8680" y="24681"/>
                    <a:pt x="8933" y="24652"/>
                    <a:pt x="9158" y="24586"/>
                  </a:cubicBezTo>
                  <a:lnTo>
                    <a:pt x="9158" y="24586"/>
                  </a:lnTo>
                  <a:cubicBezTo>
                    <a:pt x="9031" y="24776"/>
                    <a:pt x="8904" y="24987"/>
                    <a:pt x="8799" y="25220"/>
                  </a:cubicBezTo>
                  <a:cubicBezTo>
                    <a:pt x="8472" y="25912"/>
                    <a:pt x="8739" y="26464"/>
                    <a:pt x="9441" y="26464"/>
                  </a:cubicBezTo>
                  <a:cubicBezTo>
                    <a:pt x="9511" y="26464"/>
                    <a:pt x="9586" y="26458"/>
                    <a:pt x="9666" y="26447"/>
                  </a:cubicBezTo>
                  <a:cubicBezTo>
                    <a:pt x="10617" y="26299"/>
                    <a:pt x="11421" y="25664"/>
                    <a:pt x="11802" y="24776"/>
                  </a:cubicBezTo>
                  <a:cubicBezTo>
                    <a:pt x="11802" y="24755"/>
                    <a:pt x="11823" y="24734"/>
                    <a:pt x="11823" y="24712"/>
                  </a:cubicBezTo>
                  <a:cubicBezTo>
                    <a:pt x="11886" y="24903"/>
                    <a:pt x="11992" y="25093"/>
                    <a:pt x="12119" y="25241"/>
                  </a:cubicBezTo>
                  <a:cubicBezTo>
                    <a:pt x="12663" y="25856"/>
                    <a:pt x="13441" y="26193"/>
                    <a:pt x="14234" y="26193"/>
                  </a:cubicBezTo>
                  <a:cubicBezTo>
                    <a:pt x="14396" y="26193"/>
                    <a:pt x="14559" y="26179"/>
                    <a:pt x="14720" y="26151"/>
                  </a:cubicBezTo>
                  <a:cubicBezTo>
                    <a:pt x="15461" y="26003"/>
                    <a:pt x="15820" y="25431"/>
                    <a:pt x="15291" y="24818"/>
                  </a:cubicBezTo>
                  <a:cubicBezTo>
                    <a:pt x="15249" y="24755"/>
                    <a:pt x="15186" y="24712"/>
                    <a:pt x="15143" y="24670"/>
                  </a:cubicBezTo>
                  <a:lnTo>
                    <a:pt x="15143" y="24670"/>
                  </a:lnTo>
                  <a:cubicBezTo>
                    <a:pt x="15191" y="24672"/>
                    <a:pt x="15238" y="24672"/>
                    <a:pt x="15285" y="24672"/>
                  </a:cubicBezTo>
                  <a:cubicBezTo>
                    <a:pt x="15896" y="24672"/>
                    <a:pt x="16520" y="24546"/>
                    <a:pt x="17089" y="24311"/>
                  </a:cubicBezTo>
                  <a:cubicBezTo>
                    <a:pt x="17174" y="24247"/>
                    <a:pt x="17237" y="24163"/>
                    <a:pt x="17237" y="24036"/>
                  </a:cubicBezTo>
                  <a:lnTo>
                    <a:pt x="17237" y="23951"/>
                  </a:lnTo>
                  <a:cubicBezTo>
                    <a:pt x="21002" y="22809"/>
                    <a:pt x="23561" y="19362"/>
                    <a:pt x="23561" y="15428"/>
                  </a:cubicBezTo>
                  <a:cubicBezTo>
                    <a:pt x="23561" y="10881"/>
                    <a:pt x="20811" y="6778"/>
                    <a:pt x="16624" y="5044"/>
                  </a:cubicBezTo>
                  <a:lnTo>
                    <a:pt x="16434" y="4980"/>
                  </a:lnTo>
                  <a:lnTo>
                    <a:pt x="16243" y="4895"/>
                  </a:lnTo>
                  <a:cubicBezTo>
                    <a:pt x="15757" y="4346"/>
                    <a:pt x="15440" y="3669"/>
                    <a:pt x="15291" y="2950"/>
                  </a:cubicBezTo>
                  <a:cubicBezTo>
                    <a:pt x="15236" y="2654"/>
                    <a:pt x="15084" y="2246"/>
                    <a:pt x="14821" y="2246"/>
                  </a:cubicBezTo>
                  <a:cubicBezTo>
                    <a:pt x="14783" y="2246"/>
                    <a:pt x="14742" y="2254"/>
                    <a:pt x="14699" y="2273"/>
                  </a:cubicBezTo>
                  <a:cubicBezTo>
                    <a:pt x="14594" y="2336"/>
                    <a:pt x="14509" y="2442"/>
                    <a:pt x="14467" y="2548"/>
                  </a:cubicBezTo>
                  <a:cubicBezTo>
                    <a:pt x="14276" y="2950"/>
                    <a:pt x="14086" y="3373"/>
                    <a:pt x="13959" y="3796"/>
                  </a:cubicBezTo>
                  <a:cubicBezTo>
                    <a:pt x="13219" y="3478"/>
                    <a:pt x="12669" y="2844"/>
                    <a:pt x="12500" y="2061"/>
                  </a:cubicBezTo>
                  <a:cubicBezTo>
                    <a:pt x="12436" y="1702"/>
                    <a:pt x="12373" y="1342"/>
                    <a:pt x="12288" y="1004"/>
                  </a:cubicBezTo>
                  <a:cubicBezTo>
                    <a:pt x="12183" y="644"/>
                    <a:pt x="11886" y="391"/>
                    <a:pt x="11527" y="370"/>
                  </a:cubicBezTo>
                  <a:cubicBezTo>
                    <a:pt x="11146" y="370"/>
                    <a:pt x="10871" y="750"/>
                    <a:pt x="10787" y="1110"/>
                  </a:cubicBezTo>
                  <a:cubicBezTo>
                    <a:pt x="10744" y="1490"/>
                    <a:pt x="10723" y="1871"/>
                    <a:pt x="10723" y="2252"/>
                  </a:cubicBezTo>
                  <a:cubicBezTo>
                    <a:pt x="10723" y="2421"/>
                    <a:pt x="10639" y="2590"/>
                    <a:pt x="10512" y="2696"/>
                  </a:cubicBezTo>
                  <a:cubicBezTo>
                    <a:pt x="10427" y="2738"/>
                    <a:pt x="10343" y="2759"/>
                    <a:pt x="10237" y="2759"/>
                  </a:cubicBezTo>
                  <a:cubicBezTo>
                    <a:pt x="9666" y="2759"/>
                    <a:pt x="9179" y="2336"/>
                    <a:pt x="8841" y="1871"/>
                  </a:cubicBezTo>
                  <a:cubicBezTo>
                    <a:pt x="8503" y="1406"/>
                    <a:pt x="8249" y="877"/>
                    <a:pt x="7847" y="475"/>
                  </a:cubicBezTo>
                  <a:cubicBezTo>
                    <a:pt x="7548" y="206"/>
                    <a:pt x="7143" y="0"/>
                    <a:pt x="6751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1"/>
            <p:cNvSpPr/>
            <p:nvPr/>
          </p:nvSpPr>
          <p:spPr>
            <a:xfrm rot="-692183">
              <a:off x="636952" y="2697979"/>
              <a:ext cx="1750072" cy="1952651"/>
            </a:xfrm>
            <a:custGeom>
              <a:avLst/>
              <a:gdLst/>
              <a:ahLst/>
              <a:cxnLst/>
              <a:rect l="l" t="t" r="r" b="b"/>
              <a:pathLst>
                <a:path w="25148" h="28059" extrusionOk="0">
                  <a:moveTo>
                    <a:pt x="7550" y="1598"/>
                  </a:moveTo>
                  <a:cubicBezTo>
                    <a:pt x="7697" y="1598"/>
                    <a:pt x="7915" y="1686"/>
                    <a:pt x="8080" y="1851"/>
                  </a:cubicBezTo>
                  <a:cubicBezTo>
                    <a:pt x="8291" y="2084"/>
                    <a:pt x="8482" y="2338"/>
                    <a:pt x="8630" y="2613"/>
                  </a:cubicBezTo>
                  <a:cubicBezTo>
                    <a:pt x="8757" y="2782"/>
                    <a:pt x="8863" y="2972"/>
                    <a:pt x="9011" y="3142"/>
                  </a:cubicBezTo>
                  <a:cubicBezTo>
                    <a:pt x="9560" y="3924"/>
                    <a:pt x="10280" y="4347"/>
                    <a:pt x="11041" y="4347"/>
                  </a:cubicBezTo>
                  <a:cubicBezTo>
                    <a:pt x="11070" y="4350"/>
                    <a:pt x="11100" y="4351"/>
                    <a:pt x="11130" y="4351"/>
                  </a:cubicBezTo>
                  <a:cubicBezTo>
                    <a:pt x="11332" y="4351"/>
                    <a:pt x="11533" y="4289"/>
                    <a:pt x="11718" y="4178"/>
                  </a:cubicBezTo>
                  <a:cubicBezTo>
                    <a:pt x="12077" y="3945"/>
                    <a:pt x="12289" y="3543"/>
                    <a:pt x="12310" y="3120"/>
                  </a:cubicBezTo>
                  <a:cubicBezTo>
                    <a:pt x="12331" y="2951"/>
                    <a:pt x="12331" y="2761"/>
                    <a:pt x="12331" y="2571"/>
                  </a:cubicBezTo>
                  <a:cubicBezTo>
                    <a:pt x="12331" y="2422"/>
                    <a:pt x="12331" y="2274"/>
                    <a:pt x="12352" y="2105"/>
                  </a:cubicBezTo>
                  <a:cubicBezTo>
                    <a:pt x="12394" y="2253"/>
                    <a:pt x="12416" y="2401"/>
                    <a:pt x="12437" y="2549"/>
                  </a:cubicBezTo>
                  <a:cubicBezTo>
                    <a:pt x="12458" y="2697"/>
                    <a:pt x="12479" y="2867"/>
                    <a:pt x="12521" y="3015"/>
                  </a:cubicBezTo>
                  <a:cubicBezTo>
                    <a:pt x="12754" y="4051"/>
                    <a:pt x="13473" y="4897"/>
                    <a:pt x="14446" y="5320"/>
                  </a:cubicBezTo>
                  <a:lnTo>
                    <a:pt x="15229" y="5637"/>
                  </a:lnTo>
                  <a:lnTo>
                    <a:pt x="15482" y="4834"/>
                  </a:lnTo>
                  <a:cubicBezTo>
                    <a:pt x="15503" y="4791"/>
                    <a:pt x="15503" y="4749"/>
                    <a:pt x="15525" y="4707"/>
                  </a:cubicBezTo>
                  <a:cubicBezTo>
                    <a:pt x="15736" y="5257"/>
                    <a:pt x="16032" y="5764"/>
                    <a:pt x="16413" y="6208"/>
                  </a:cubicBezTo>
                  <a:lnTo>
                    <a:pt x="16561" y="6356"/>
                  </a:lnTo>
                  <a:lnTo>
                    <a:pt x="16815" y="6462"/>
                  </a:lnTo>
                  <a:lnTo>
                    <a:pt x="16899" y="6483"/>
                  </a:lnTo>
                  <a:lnTo>
                    <a:pt x="17090" y="6568"/>
                  </a:lnTo>
                  <a:cubicBezTo>
                    <a:pt x="21002" y="8175"/>
                    <a:pt x="23561" y="12003"/>
                    <a:pt x="23561" y="16233"/>
                  </a:cubicBezTo>
                  <a:cubicBezTo>
                    <a:pt x="23561" y="19807"/>
                    <a:pt x="21235" y="22958"/>
                    <a:pt x="17809" y="23995"/>
                  </a:cubicBezTo>
                  <a:lnTo>
                    <a:pt x="17280" y="24185"/>
                  </a:lnTo>
                  <a:lnTo>
                    <a:pt x="17259" y="24502"/>
                  </a:lnTo>
                  <a:cubicBezTo>
                    <a:pt x="16890" y="24613"/>
                    <a:pt x="16520" y="24676"/>
                    <a:pt x="16137" y="24676"/>
                  </a:cubicBezTo>
                  <a:cubicBezTo>
                    <a:pt x="16081" y="24676"/>
                    <a:pt x="16025" y="24674"/>
                    <a:pt x="15969" y="24672"/>
                  </a:cubicBezTo>
                  <a:lnTo>
                    <a:pt x="13917" y="24566"/>
                  </a:lnTo>
                  <a:lnTo>
                    <a:pt x="15419" y="26067"/>
                  </a:lnTo>
                  <a:cubicBezTo>
                    <a:pt x="15440" y="26089"/>
                    <a:pt x="15461" y="26110"/>
                    <a:pt x="15482" y="26131"/>
                  </a:cubicBezTo>
                  <a:cubicBezTo>
                    <a:pt x="15440" y="26152"/>
                    <a:pt x="15398" y="26152"/>
                    <a:pt x="15355" y="26173"/>
                  </a:cubicBezTo>
                  <a:cubicBezTo>
                    <a:pt x="15239" y="26195"/>
                    <a:pt x="15123" y="26206"/>
                    <a:pt x="15006" y="26206"/>
                  </a:cubicBezTo>
                  <a:cubicBezTo>
                    <a:pt x="14446" y="26206"/>
                    <a:pt x="13901" y="25959"/>
                    <a:pt x="13515" y="25539"/>
                  </a:cubicBezTo>
                  <a:cubicBezTo>
                    <a:pt x="13431" y="25454"/>
                    <a:pt x="13389" y="25348"/>
                    <a:pt x="13346" y="25243"/>
                  </a:cubicBezTo>
                  <a:lnTo>
                    <a:pt x="12585" y="23255"/>
                  </a:lnTo>
                  <a:lnTo>
                    <a:pt x="11866" y="25243"/>
                  </a:lnTo>
                  <a:lnTo>
                    <a:pt x="11866" y="25285"/>
                  </a:lnTo>
                  <a:cubicBezTo>
                    <a:pt x="11591" y="25919"/>
                    <a:pt x="11020" y="26364"/>
                    <a:pt x="10343" y="26469"/>
                  </a:cubicBezTo>
                  <a:lnTo>
                    <a:pt x="10258" y="26469"/>
                  </a:lnTo>
                  <a:cubicBezTo>
                    <a:pt x="10280" y="26427"/>
                    <a:pt x="10301" y="26385"/>
                    <a:pt x="10322" y="26342"/>
                  </a:cubicBezTo>
                  <a:cubicBezTo>
                    <a:pt x="10406" y="26173"/>
                    <a:pt x="10491" y="25983"/>
                    <a:pt x="10618" y="25814"/>
                  </a:cubicBezTo>
                  <a:lnTo>
                    <a:pt x="11866" y="23995"/>
                  </a:lnTo>
                  <a:lnTo>
                    <a:pt x="9730" y="24608"/>
                  </a:lnTo>
                  <a:cubicBezTo>
                    <a:pt x="9528" y="24647"/>
                    <a:pt x="9326" y="24666"/>
                    <a:pt x="9126" y="24666"/>
                  </a:cubicBezTo>
                  <a:cubicBezTo>
                    <a:pt x="8779" y="24666"/>
                    <a:pt x="8436" y="24610"/>
                    <a:pt x="8101" y="24502"/>
                  </a:cubicBezTo>
                  <a:lnTo>
                    <a:pt x="8101" y="24206"/>
                  </a:lnTo>
                  <a:lnTo>
                    <a:pt x="7509" y="24037"/>
                  </a:lnTo>
                  <a:cubicBezTo>
                    <a:pt x="4019" y="23064"/>
                    <a:pt x="1587" y="19871"/>
                    <a:pt x="1587" y="16233"/>
                  </a:cubicBezTo>
                  <a:cubicBezTo>
                    <a:pt x="1608" y="12024"/>
                    <a:pt x="4188" y="8260"/>
                    <a:pt x="8101" y="6737"/>
                  </a:cubicBezTo>
                  <a:lnTo>
                    <a:pt x="8947" y="6420"/>
                  </a:lnTo>
                  <a:cubicBezTo>
                    <a:pt x="9328" y="6272"/>
                    <a:pt x="9708" y="6145"/>
                    <a:pt x="10110" y="6039"/>
                  </a:cubicBezTo>
                  <a:lnTo>
                    <a:pt x="13135" y="5257"/>
                  </a:lnTo>
                  <a:lnTo>
                    <a:pt x="10089" y="4516"/>
                  </a:lnTo>
                  <a:cubicBezTo>
                    <a:pt x="9624" y="4389"/>
                    <a:pt x="9159" y="4220"/>
                    <a:pt x="8714" y="4009"/>
                  </a:cubicBezTo>
                  <a:cubicBezTo>
                    <a:pt x="7953" y="3586"/>
                    <a:pt x="7424" y="2951"/>
                    <a:pt x="7297" y="2296"/>
                  </a:cubicBezTo>
                  <a:cubicBezTo>
                    <a:pt x="7255" y="1978"/>
                    <a:pt x="7340" y="1682"/>
                    <a:pt x="7446" y="1619"/>
                  </a:cubicBezTo>
                  <a:cubicBezTo>
                    <a:pt x="7473" y="1605"/>
                    <a:pt x="7509" y="1598"/>
                    <a:pt x="7550" y="1598"/>
                  </a:cubicBezTo>
                  <a:close/>
                  <a:moveTo>
                    <a:pt x="7531" y="1"/>
                  </a:moveTo>
                  <a:cubicBezTo>
                    <a:pt x="7243" y="1"/>
                    <a:pt x="6954" y="68"/>
                    <a:pt x="6684" y="223"/>
                  </a:cubicBezTo>
                  <a:cubicBezTo>
                    <a:pt x="5817" y="688"/>
                    <a:pt x="5563" y="1725"/>
                    <a:pt x="5711" y="2571"/>
                  </a:cubicBezTo>
                  <a:cubicBezTo>
                    <a:pt x="5944" y="3670"/>
                    <a:pt x="6642" y="4622"/>
                    <a:pt x="7615" y="5214"/>
                  </a:cubicBezTo>
                  <a:lnTo>
                    <a:pt x="7509" y="5257"/>
                  </a:lnTo>
                  <a:cubicBezTo>
                    <a:pt x="2983" y="7012"/>
                    <a:pt x="1" y="11369"/>
                    <a:pt x="1" y="16233"/>
                  </a:cubicBezTo>
                  <a:cubicBezTo>
                    <a:pt x="1" y="20421"/>
                    <a:pt x="2708" y="24143"/>
                    <a:pt x="6705" y="25454"/>
                  </a:cubicBezTo>
                  <a:cubicBezTo>
                    <a:pt x="6811" y="25623"/>
                    <a:pt x="6959" y="25750"/>
                    <a:pt x="7149" y="25835"/>
                  </a:cubicBezTo>
                  <a:cubicBezTo>
                    <a:pt x="7636" y="26046"/>
                    <a:pt x="8165" y="26173"/>
                    <a:pt x="8693" y="26237"/>
                  </a:cubicBezTo>
                  <a:cubicBezTo>
                    <a:pt x="8468" y="27177"/>
                    <a:pt x="9192" y="28059"/>
                    <a:pt x="10139" y="28059"/>
                  </a:cubicBezTo>
                  <a:cubicBezTo>
                    <a:pt x="10172" y="28059"/>
                    <a:pt x="10204" y="28058"/>
                    <a:pt x="10237" y="28055"/>
                  </a:cubicBezTo>
                  <a:cubicBezTo>
                    <a:pt x="10343" y="28055"/>
                    <a:pt x="10470" y="28034"/>
                    <a:pt x="10576" y="28013"/>
                  </a:cubicBezTo>
                  <a:cubicBezTo>
                    <a:pt x="11379" y="27907"/>
                    <a:pt x="12120" y="27506"/>
                    <a:pt x="12669" y="26892"/>
                  </a:cubicBezTo>
                  <a:cubicBezTo>
                    <a:pt x="13319" y="27459"/>
                    <a:pt x="14140" y="27763"/>
                    <a:pt x="14986" y="27763"/>
                  </a:cubicBezTo>
                  <a:cubicBezTo>
                    <a:pt x="15214" y="27763"/>
                    <a:pt x="15444" y="27741"/>
                    <a:pt x="15673" y="27696"/>
                  </a:cubicBezTo>
                  <a:cubicBezTo>
                    <a:pt x="16286" y="27611"/>
                    <a:pt x="16815" y="27209"/>
                    <a:pt x="17047" y="26617"/>
                  </a:cubicBezTo>
                  <a:cubicBezTo>
                    <a:pt x="17111" y="26469"/>
                    <a:pt x="17132" y="26300"/>
                    <a:pt x="17132" y="26152"/>
                  </a:cubicBezTo>
                  <a:cubicBezTo>
                    <a:pt x="17491" y="26067"/>
                    <a:pt x="17851" y="25962"/>
                    <a:pt x="18211" y="25814"/>
                  </a:cubicBezTo>
                  <a:cubicBezTo>
                    <a:pt x="18401" y="25708"/>
                    <a:pt x="18591" y="25560"/>
                    <a:pt x="18697" y="25348"/>
                  </a:cubicBezTo>
                  <a:cubicBezTo>
                    <a:pt x="22567" y="23995"/>
                    <a:pt x="25148" y="20315"/>
                    <a:pt x="25148" y="16212"/>
                  </a:cubicBezTo>
                  <a:cubicBezTo>
                    <a:pt x="25148" y="11326"/>
                    <a:pt x="22208" y="6927"/>
                    <a:pt x="17703" y="5087"/>
                  </a:cubicBezTo>
                  <a:lnTo>
                    <a:pt x="17513" y="5003"/>
                  </a:lnTo>
                  <a:lnTo>
                    <a:pt x="17491" y="5003"/>
                  </a:lnTo>
                  <a:cubicBezTo>
                    <a:pt x="17174" y="4601"/>
                    <a:pt x="16942" y="4114"/>
                    <a:pt x="16857" y="3586"/>
                  </a:cubicBezTo>
                  <a:cubicBezTo>
                    <a:pt x="16794" y="3311"/>
                    <a:pt x="16624" y="2634"/>
                    <a:pt x="16074" y="2359"/>
                  </a:cubicBezTo>
                  <a:cubicBezTo>
                    <a:pt x="15927" y="2268"/>
                    <a:pt x="15762" y="2226"/>
                    <a:pt x="15594" y="2226"/>
                  </a:cubicBezTo>
                  <a:cubicBezTo>
                    <a:pt x="15449" y="2226"/>
                    <a:pt x="15302" y="2258"/>
                    <a:pt x="15165" y="2317"/>
                  </a:cubicBezTo>
                  <a:cubicBezTo>
                    <a:pt x="14869" y="2465"/>
                    <a:pt x="14636" y="2697"/>
                    <a:pt x="14531" y="2994"/>
                  </a:cubicBezTo>
                  <a:cubicBezTo>
                    <a:pt x="14467" y="3099"/>
                    <a:pt x="14425" y="3226"/>
                    <a:pt x="14361" y="3332"/>
                  </a:cubicBezTo>
                  <a:cubicBezTo>
                    <a:pt x="14213" y="3142"/>
                    <a:pt x="14108" y="2909"/>
                    <a:pt x="14044" y="2655"/>
                  </a:cubicBezTo>
                  <a:cubicBezTo>
                    <a:pt x="14023" y="2549"/>
                    <a:pt x="14002" y="2444"/>
                    <a:pt x="13981" y="2317"/>
                  </a:cubicBezTo>
                  <a:cubicBezTo>
                    <a:pt x="13960" y="2042"/>
                    <a:pt x="13896" y="1788"/>
                    <a:pt x="13811" y="1534"/>
                  </a:cubicBezTo>
                  <a:cubicBezTo>
                    <a:pt x="13612" y="746"/>
                    <a:pt x="12965" y="367"/>
                    <a:pt x="12319" y="367"/>
                  </a:cubicBezTo>
                  <a:cubicBezTo>
                    <a:pt x="11597" y="367"/>
                    <a:pt x="10876" y="841"/>
                    <a:pt x="10787" y="1746"/>
                  </a:cubicBezTo>
                  <a:cubicBezTo>
                    <a:pt x="10745" y="2021"/>
                    <a:pt x="10724" y="2296"/>
                    <a:pt x="10724" y="2571"/>
                  </a:cubicBezTo>
                  <a:lnTo>
                    <a:pt x="10724" y="2655"/>
                  </a:lnTo>
                  <a:cubicBezTo>
                    <a:pt x="10533" y="2549"/>
                    <a:pt x="10385" y="2380"/>
                    <a:pt x="10258" y="2211"/>
                  </a:cubicBezTo>
                  <a:cubicBezTo>
                    <a:pt x="10153" y="2063"/>
                    <a:pt x="10068" y="1915"/>
                    <a:pt x="9962" y="1746"/>
                  </a:cubicBezTo>
                  <a:cubicBezTo>
                    <a:pt x="9730" y="1365"/>
                    <a:pt x="9476" y="1027"/>
                    <a:pt x="9159" y="709"/>
                  </a:cubicBezTo>
                  <a:cubicBezTo>
                    <a:pt x="8755" y="306"/>
                    <a:pt x="8146" y="1"/>
                    <a:pt x="7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1"/>
            <p:cNvSpPr/>
            <p:nvPr/>
          </p:nvSpPr>
          <p:spPr>
            <a:xfrm rot="-692183">
              <a:off x="942120" y="2778606"/>
              <a:ext cx="834534" cy="413648"/>
            </a:xfrm>
            <a:custGeom>
              <a:avLst/>
              <a:gdLst/>
              <a:ahLst/>
              <a:cxnLst/>
              <a:rect l="l" t="t" r="r" b="b"/>
              <a:pathLst>
                <a:path w="11992" h="5944" extrusionOk="0">
                  <a:moveTo>
                    <a:pt x="1118" y="1"/>
                  </a:moveTo>
                  <a:cubicBezTo>
                    <a:pt x="959" y="1"/>
                    <a:pt x="802" y="34"/>
                    <a:pt x="656" y="107"/>
                  </a:cubicBezTo>
                  <a:cubicBezTo>
                    <a:pt x="148" y="382"/>
                    <a:pt x="0" y="1058"/>
                    <a:pt x="106" y="1629"/>
                  </a:cubicBezTo>
                  <a:cubicBezTo>
                    <a:pt x="275" y="2623"/>
                    <a:pt x="1037" y="3427"/>
                    <a:pt x="1925" y="3892"/>
                  </a:cubicBezTo>
                  <a:cubicBezTo>
                    <a:pt x="2813" y="4379"/>
                    <a:pt x="3807" y="4569"/>
                    <a:pt x="4801" y="4738"/>
                  </a:cubicBezTo>
                  <a:lnTo>
                    <a:pt x="11992" y="5944"/>
                  </a:lnTo>
                  <a:cubicBezTo>
                    <a:pt x="10786" y="5373"/>
                    <a:pt x="9919" y="4252"/>
                    <a:pt x="9665" y="2941"/>
                  </a:cubicBezTo>
                  <a:cubicBezTo>
                    <a:pt x="9610" y="2645"/>
                    <a:pt x="9442" y="2237"/>
                    <a:pt x="9189" y="2237"/>
                  </a:cubicBezTo>
                  <a:cubicBezTo>
                    <a:pt x="9152" y="2237"/>
                    <a:pt x="9113" y="2245"/>
                    <a:pt x="9073" y="2264"/>
                  </a:cubicBezTo>
                  <a:cubicBezTo>
                    <a:pt x="8946" y="2327"/>
                    <a:pt x="8862" y="2433"/>
                    <a:pt x="8820" y="2560"/>
                  </a:cubicBezTo>
                  <a:cubicBezTo>
                    <a:pt x="8629" y="2962"/>
                    <a:pt x="8460" y="3364"/>
                    <a:pt x="8312" y="3787"/>
                  </a:cubicBezTo>
                  <a:cubicBezTo>
                    <a:pt x="7572" y="3469"/>
                    <a:pt x="7043" y="2835"/>
                    <a:pt x="6853" y="2052"/>
                  </a:cubicBezTo>
                  <a:cubicBezTo>
                    <a:pt x="6810" y="1693"/>
                    <a:pt x="6747" y="1333"/>
                    <a:pt x="6662" y="995"/>
                  </a:cubicBezTo>
                  <a:cubicBezTo>
                    <a:pt x="6557" y="635"/>
                    <a:pt x="6239" y="382"/>
                    <a:pt x="5880" y="360"/>
                  </a:cubicBezTo>
                  <a:cubicBezTo>
                    <a:pt x="5520" y="382"/>
                    <a:pt x="5245" y="741"/>
                    <a:pt x="5161" y="1122"/>
                  </a:cubicBezTo>
                  <a:cubicBezTo>
                    <a:pt x="5118" y="1481"/>
                    <a:pt x="5097" y="1862"/>
                    <a:pt x="5097" y="2243"/>
                  </a:cubicBezTo>
                  <a:cubicBezTo>
                    <a:pt x="5097" y="2412"/>
                    <a:pt x="5013" y="2581"/>
                    <a:pt x="4886" y="2687"/>
                  </a:cubicBezTo>
                  <a:cubicBezTo>
                    <a:pt x="4801" y="2729"/>
                    <a:pt x="4695" y="2750"/>
                    <a:pt x="4611" y="2750"/>
                  </a:cubicBezTo>
                  <a:cubicBezTo>
                    <a:pt x="4040" y="2750"/>
                    <a:pt x="3553" y="2327"/>
                    <a:pt x="3215" y="1883"/>
                  </a:cubicBezTo>
                  <a:cubicBezTo>
                    <a:pt x="2877" y="1418"/>
                    <a:pt x="2623" y="889"/>
                    <a:pt x="2221" y="487"/>
                  </a:cubicBezTo>
                  <a:cubicBezTo>
                    <a:pt x="1920" y="201"/>
                    <a:pt x="1511" y="1"/>
                    <a:pt x="1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1"/>
            <p:cNvSpPr/>
            <p:nvPr/>
          </p:nvSpPr>
          <p:spPr>
            <a:xfrm rot="-692183">
              <a:off x="706887" y="3045365"/>
              <a:ext cx="1639631" cy="1409355"/>
            </a:xfrm>
            <a:custGeom>
              <a:avLst/>
              <a:gdLst/>
              <a:ahLst/>
              <a:cxnLst/>
              <a:rect l="l" t="t" r="r" b="b"/>
              <a:pathLst>
                <a:path w="23561" h="20252" extrusionOk="0">
                  <a:moveTo>
                    <a:pt x="12033" y="1"/>
                  </a:moveTo>
                  <a:cubicBezTo>
                    <a:pt x="10618" y="1"/>
                    <a:pt x="9203" y="260"/>
                    <a:pt x="7868" y="773"/>
                  </a:cubicBezTo>
                  <a:lnTo>
                    <a:pt x="7022" y="1112"/>
                  </a:lnTo>
                  <a:cubicBezTo>
                    <a:pt x="2792" y="2740"/>
                    <a:pt x="0" y="6801"/>
                    <a:pt x="0" y="11348"/>
                  </a:cubicBezTo>
                  <a:cubicBezTo>
                    <a:pt x="0" y="16255"/>
                    <a:pt x="3998" y="20252"/>
                    <a:pt x="8925" y="20252"/>
                  </a:cubicBezTo>
                  <a:lnTo>
                    <a:pt x="14657" y="20252"/>
                  </a:lnTo>
                  <a:cubicBezTo>
                    <a:pt x="19585" y="20252"/>
                    <a:pt x="23561" y="16255"/>
                    <a:pt x="23561" y="11327"/>
                  </a:cubicBezTo>
                  <a:cubicBezTo>
                    <a:pt x="23561" y="6780"/>
                    <a:pt x="20833" y="2677"/>
                    <a:pt x="16624" y="942"/>
                  </a:cubicBezTo>
                  <a:lnTo>
                    <a:pt x="16434" y="879"/>
                  </a:lnTo>
                  <a:cubicBezTo>
                    <a:pt x="15030" y="291"/>
                    <a:pt x="13531" y="1"/>
                    <a:pt x="12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1"/>
            <p:cNvSpPr/>
            <p:nvPr/>
          </p:nvSpPr>
          <p:spPr>
            <a:xfrm rot="-692183">
              <a:off x="1400756" y="3513151"/>
              <a:ext cx="213505" cy="278224"/>
            </a:xfrm>
            <a:custGeom>
              <a:avLst/>
              <a:gdLst/>
              <a:ahLst/>
              <a:cxnLst/>
              <a:rect l="l" t="t" r="r" b="b"/>
              <a:pathLst>
                <a:path w="3068" h="3998" extrusionOk="0">
                  <a:moveTo>
                    <a:pt x="1524" y="0"/>
                  </a:moveTo>
                  <a:cubicBezTo>
                    <a:pt x="678" y="0"/>
                    <a:pt x="1" y="677"/>
                    <a:pt x="1" y="1523"/>
                  </a:cubicBezTo>
                  <a:cubicBezTo>
                    <a:pt x="1" y="2369"/>
                    <a:pt x="678" y="3997"/>
                    <a:pt x="1524" y="3997"/>
                  </a:cubicBezTo>
                  <a:cubicBezTo>
                    <a:pt x="2370" y="3997"/>
                    <a:pt x="3068" y="2369"/>
                    <a:pt x="3068" y="1523"/>
                  </a:cubicBezTo>
                  <a:cubicBezTo>
                    <a:pt x="3068" y="677"/>
                    <a:pt x="2370" y="0"/>
                    <a:pt x="1524" y="0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1"/>
            <p:cNvSpPr/>
            <p:nvPr/>
          </p:nvSpPr>
          <p:spPr>
            <a:xfrm rot="-692183">
              <a:off x="1393978" y="3510843"/>
              <a:ext cx="213505" cy="216428"/>
            </a:xfrm>
            <a:custGeom>
              <a:avLst/>
              <a:gdLst/>
              <a:ahLst/>
              <a:cxnLst/>
              <a:rect l="l" t="t" r="r" b="b"/>
              <a:pathLst>
                <a:path w="3068" h="3110" extrusionOk="0">
                  <a:moveTo>
                    <a:pt x="1524" y="1"/>
                  </a:moveTo>
                  <a:cubicBezTo>
                    <a:pt x="699" y="1"/>
                    <a:pt x="1" y="699"/>
                    <a:pt x="1" y="1312"/>
                  </a:cubicBezTo>
                  <a:cubicBezTo>
                    <a:pt x="1" y="1925"/>
                    <a:pt x="678" y="3110"/>
                    <a:pt x="1524" y="3110"/>
                  </a:cubicBezTo>
                  <a:cubicBezTo>
                    <a:pt x="2370" y="3110"/>
                    <a:pt x="3068" y="1925"/>
                    <a:pt x="3068" y="1312"/>
                  </a:cubicBezTo>
                  <a:cubicBezTo>
                    <a:pt x="3068" y="720"/>
                    <a:pt x="2370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1"/>
            <p:cNvSpPr/>
            <p:nvPr/>
          </p:nvSpPr>
          <p:spPr>
            <a:xfrm rot="-692183">
              <a:off x="1470798" y="4387361"/>
              <a:ext cx="198821" cy="203762"/>
            </a:xfrm>
            <a:custGeom>
              <a:avLst/>
              <a:gdLst/>
              <a:ahLst/>
              <a:cxnLst/>
              <a:rect l="l" t="t" r="r" b="b"/>
              <a:pathLst>
                <a:path w="2857" h="2928" extrusionOk="0">
                  <a:moveTo>
                    <a:pt x="2222" y="0"/>
                  </a:moveTo>
                  <a:lnTo>
                    <a:pt x="1968" y="21"/>
                  </a:lnTo>
                  <a:cubicBezTo>
                    <a:pt x="1101" y="508"/>
                    <a:pt x="424" y="1290"/>
                    <a:pt x="85" y="2221"/>
                  </a:cubicBezTo>
                  <a:cubicBezTo>
                    <a:pt x="22" y="2369"/>
                    <a:pt x="1" y="2538"/>
                    <a:pt x="64" y="2686"/>
                  </a:cubicBezTo>
                  <a:cubicBezTo>
                    <a:pt x="146" y="2883"/>
                    <a:pt x="369" y="2927"/>
                    <a:pt x="583" y="2927"/>
                  </a:cubicBezTo>
                  <a:cubicBezTo>
                    <a:pt x="644" y="2927"/>
                    <a:pt x="705" y="2924"/>
                    <a:pt x="762" y="2919"/>
                  </a:cubicBezTo>
                  <a:cubicBezTo>
                    <a:pt x="1608" y="2750"/>
                    <a:pt x="2327" y="2179"/>
                    <a:pt x="2687" y="1375"/>
                  </a:cubicBezTo>
                  <a:cubicBezTo>
                    <a:pt x="2814" y="1121"/>
                    <a:pt x="2856" y="825"/>
                    <a:pt x="2793" y="550"/>
                  </a:cubicBezTo>
                  <a:cubicBezTo>
                    <a:pt x="2729" y="254"/>
                    <a:pt x="2518" y="43"/>
                    <a:pt x="2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1"/>
            <p:cNvSpPr/>
            <p:nvPr/>
          </p:nvSpPr>
          <p:spPr>
            <a:xfrm rot="-692183">
              <a:off x="1434633" y="4371977"/>
              <a:ext cx="248022" cy="232573"/>
            </a:xfrm>
            <a:custGeom>
              <a:avLst/>
              <a:gdLst/>
              <a:ahLst/>
              <a:cxnLst/>
              <a:rect l="l" t="t" r="r" b="b"/>
              <a:pathLst>
                <a:path w="3564" h="3342" extrusionOk="0">
                  <a:moveTo>
                    <a:pt x="2750" y="0"/>
                  </a:moveTo>
                  <a:cubicBezTo>
                    <a:pt x="2682" y="0"/>
                    <a:pt x="2608" y="8"/>
                    <a:pt x="2528" y="25"/>
                  </a:cubicBezTo>
                  <a:cubicBezTo>
                    <a:pt x="2401" y="47"/>
                    <a:pt x="2380" y="216"/>
                    <a:pt x="2486" y="279"/>
                  </a:cubicBezTo>
                  <a:cubicBezTo>
                    <a:pt x="3543" y="1083"/>
                    <a:pt x="1957" y="2754"/>
                    <a:pt x="1027" y="2817"/>
                  </a:cubicBezTo>
                  <a:cubicBezTo>
                    <a:pt x="1013" y="2818"/>
                    <a:pt x="1000" y="2818"/>
                    <a:pt x="987" y="2818"/>
                  </a:cubicBezTo>
                  <a:cubicBezTo>
                    <a:pt x="290" y="2818"/>
                    <a:pt x="946" y="1712"/>
                    <a:pt x="1154" y="1421"/>
                  </a:cubicBezTo>
                  <a:cubicBezTo>
                    <a:pt x="1492" y="977"/>
                    <a:pt x="1894" y="575"/>
                    <a:pt x="2317" y="216"/>
                  </a:cubicBezTo>
                  <a:cubicBezTo>
                    <a:pt x="2338" y="195"/>
                    <a:pt x="2317" y="152"/>
                    <a:pt x="2296" y="152"/>
                  </a:cubicBezTo>
                  <a:cubicBezTo>
                    <a:pt x="1407" y="448"/>
                    <a:pt x="709" y="1252"/>
                    <a:pt x="308" y="2098"/>
                  </a:cubicBezTo>
                  <a:cubicBezTo>
                    <a:pt x="0" y="2790"/>
                    <a:pt x="251" y="3342"/>
                    <a:pt x="966" y="3342"/>
                  </a:cubicBezTo>
                  <a:cubicBezTo>
                    <a:pt x="1038" y="3342"/>
                    <a:pt x="1115" y="3336"/>
                    <a:pt x="1196" y="3325"/>
                  </a:cubicBezTo>
                  <a:cubicBezTo>
                    <a:pt x="2148" y="3177"/>
                    <a:pt x="2951" y="2542"/>
                    <a:pt x="3311" y="1654"/>
                  </a:cubicBezTo>
                  <a:cubicBezTo>
                    <a:pt x="3564" y="1051"/>
                    <a:pt x="3530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1"/>
            <p:cNvSpPr/>
            <p:nvPr/>
          </p:nvSpPr>
          <p:spPr>
            <a:xfrm rot="-692183">
              <a:off x="1683976" y="4362172"/>
              <a:ext cx="235496" cy="160198"/>
            </a:xfrm>
            <a:custGeom>
              <a:avLst/>
              <a:gdLst/>
              <a:ahLst/>
              <a:cxnLst/>
              <a:rect l="l" t="t" r="r" b="b"/>
              <a:pathLst>
                <a:path w="3384" h="2302" extrusionOk="0">
                  <a:moveTo>
                    <a:pt x="656" y="1"/>
                  </a:moveTo>
                  <a:lnTo>
                    <a:pt x="402" y="64"/>
                  </a:lnTo>
                  <a:cubicBezTo>
                    <a:pt x="148" y="191"/>
                    <a:pt x="0" y="487"/>
                    <a:pt x="63" y="783"/>
                  </a:cubicBezTo>
                  <a:cubicBezTo>
                    <a:pt x="106" y="1058"/>
                    <a:pt x="254" y="1312"/>
                    <a:pt x="465" y="1502"/>
                  </a:cubicBezTo>
                  <a:cubicBezTo>
                    <a:pt x="956" y="2011"/>
                    <a:pt x="1651" y="2301"/>
                    <a:pt x="2356" y="2301"/>
                  </a:cubicBezTo>
                  <a:cubicBezTo>
                    <a:pt x="2501" y="2301"/>
                    <a:pt x="2647" y="2289"/>
                    <a:pt x="2792" y="2264"/>
                  </a:cubicBezTo>
                  <a:cubicBezTo>
                    <a:pt x="3067" y="2221"/>
                    <a:pt x="3363" y="2073"/>
                    <a:pt x="3384" y="1798"/>
                  </a:cubicBezTo>
                  <a:cubicBezTo>
                    <a:pt x="3363" y="1650"/>
                    <a:pt x="3299" y="1481"/>
                    <a:pt x="3172" y="1375"/>
                  </a:cubicBezTo>
                  <a:cubicBezTo>
                    <a:pt x="2538" y="635"/>
                    <a:pt x="1629" y="127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1"/>
            <p:cNvSpPr/>
            <p:nvPr/>
          </p:nvSpPr>
          <p:spPr>
            <a:xfrm rot="-692183">
              <a:off x="1634514" y="4351748"/>
              <a:ext cx="307661" cy="186364"/>
            </a:xfrm>
            <a:custGeom>
              <a:avLst/>
              <a:gdLst/>
              <a:ahLst/>
              <a:cxnLst/>
              <a:rect l="l" t="t" r="r" b="b"/>
              <a:pathLst>
                <a:path w="4421" h="2678" extrusionOk="0">
                  <a:moveTo>
                    <a:pt x="937" y="1"/>
                  </a:moveTo>
                  <a:cubicBezTo>
                    <a:pt x="928" y="1"/>
                    <a:pt x="919" y="1"/>
                    <a:pt x="910" y="3"/>
                  </a:cubicBezTo>
                  <a:cubicBezTo>
                    <a:pt x="0" y="172"/>
                    <a:pt x="275" y="1208"/>
                    <a:pt x="719" y="1737"/>
                  </a:cubicBezTo>
                  <a:cubicBezTo>
                    <a:pt x="1237" y="2341"/>
                    <a:pt x="1994" y="2678"/>
                    <a:pt x="2784" y="2678"/>
                  </a:cubicBezTo>
                  <a:cubicBezTo>
                    <a:pt x="2962" y="2678"/>
                    <a:pt x="3142" y="2660"/>
                    <a:pt x="3321" y="2625"/>
                  </a:cubicBezTo>
                  <a:cubicBezTo>
                    <a:pt x="4040" y="2477"/>
                    <a:pt x="4420" y="1906"/>
                    <a:pt x="3892" y="1314"/>
                  </a:cubicBezTo>
                  <a:cubicBezTo>
                    <a:pt x="3279" y="600"/>
                    <a:pt x="2273" y="43"/>
                    <a:pt x="1310" y="43"/>
                  </a:cubicBezTo>
                  <a:cubicBezTo>
                    <a:pt x="1275" y="43"/>
                    <a:pt x="1240" y="44"/>
                    <a:pt x="1206" y="45"/>
                  </a:cubicBezTo>
                  <a:cubicBezTo>
                    <a:pt x="1163" y="45"/>
                    <a:pt x="1163" y="109"/>
                    <a:pt x="1206" y="109"/>
                  </a:cubicBezTo>
                  <a:cubicBezTo>
                    <a:pt x="1713" y="278"/>
                    <a:pt x="2221" y="511"/>
                    <a:pt x="2686" y="807"/>
                  </a:cubicBezTo>
                  <a:cubicBezTo>
                    <a:pt x="3046" y="1039"/>
                    <a:pt x="4103" y="1801"/>
                    <a:pt x="3299" y="2076"/>
                  </a:cubicBezTo>
                  <a:cubicBezTo>
                    <a:pt x="3187" y="2114"/>
                    <a:pt x="3059" y="2132"/>
                    <a:pt x="2923" y="2132"/>
                  </a:cubicBezTo>
                  <a:cubicBezTo>
                    <a:pt x="1932" y="2132"/>
                    <a:pt x="481" y="1181"/>
                    <a:pt x="1058" y="214"/>
                  </a:cubicBezTo>
                  <a:cubicBezTo>
                    <a:pt x="1116" y="117"/>
                    <a:pt x="1048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1"/>
            <p:cNvSpPr/>
            <p:nvPr/>
          </p:nvSpPr>
          <p:spPr>
            <a:xfrm rot="-692183">
              <a:off x="1181307" y="3647541"/>
              <a:ext cx="291516" cy="853671"/>
            </a:xfrm>
            <a:custGeom>
              <a:avLst/>
              <a:gdLst/>
              <a:ahLst/>
              <a:cxnLst/>
              <a:rect l="l" t="t" r="r" b="b"/>
              <a:pathLst>
                <a:path w="4189" h="12267" extrusionOk="0">
                  <a:moveTo>
                    <a:pt x="3448" y="0"/>
                  </a:moveTo>
                  <a:cubicBezTo>
                    <a:pt x="2957" y="340"/>
                    <a:pt x="2392" y="507"/>
                    <a:pt x="1819" y="507"/>
                  </a:cubicBezTo>
                  <a:cubicBezTo>
                    <a:pt x="1428" y="507"/>
                    <a:pt x="1033" y="429"/>
                    <a:pt x="656" y="275"/>
                  </a:cubicBezTo>
                  <a:lnTo>
                    <a:pt x="656" y="275"/>
                  </a:lnTo>
                  <a:lnTo>
                    <a:pt x="677" y="296"/>
                  </a:lnTo>
                  <a:cubicBezTo>
                    <a:pt x="487" y="550"/>
                    <a:pt x="466" y="888"/>
                    <a:pt x="656" y="1142"/>
                  </a:cubicBezTo>
                  <a:cubicBezTo>
                    <a:pt x="825" y="1396"/>
                    <a:pt x="973" y="1671"/>
                    <a:pt x="1100" y="1946"/>
                  </a:cubicBezTo>
                  <a:cubicBezTo>
                    <a:pt x="1312" y="2496"/>
                    <a:pt x="1037" y="3088"/>
                    <a:pt x="741" y="3596"/>
                  </a:cubicBezTo>
                  <a:cubicBezTo>
                    <a:pt x="445" y="4103"/>
                    <a:pt x="85" y="4632"/>
                    <a:pt x="127" y="5224"/>
                  </a:cubicBezTo>
                  <a:cubicBezTo>
                    <a:pt x="170" y="5816"/>
                    <a:pt x="614" y="6345"/>
                    <a:pt x="762" y="6937"/>
                  </a:cubicBezTo>
                  <a:cubicBezTo>
                    <a:pt x="889" y="7381"/>
                    <a:pt x="846" y="7847"/>
                    <a:pt x="635" y="8248"/>
                  </a:cubicBezTo>
                  <a:cubicBezTo>
                    <a:pt x="423" y="8714"/>
                    <a:pt x="0" y="9094"/>
                    <a:pt x="0" y="9602"/>
                  </a:cubicBezTo>
                  <a:cubicBezTo>
                    <a:pt x="0" y="10427"/>
                    <a:pt x="1100" y="11019"/>
                    <a:pt x="910" y="11823"/>
                  </a:cubicBezTo>
                  <a:cubicBezTo>
                    <a:pt x="889" y="11865"/>
                    <a:pt x="889" y="11928"/>
                    <a:pt x="910" y="11971"/>
                  </a:cubicBezTo>
                  <a:cubicBezTo>
                    <a:pt x="952" y="12013"/>
                    <a:pt x="1016" y="12034"/>
                    <a:pt x="1058" y="12034"/>
                  </a:cubicBezTo>
                  <a:lnTo>
                    <a:pt x="2729" y="12246"/>
                  </a:lnTo>
                  <a:cubicBezTo>
                    <a:pt x="2802" y="12259"/>
                    <a:pt x="2880" y="12266"/>
                    <a:pt x="2960" y="12266"/>
                  </a:cubicBezTo>
                  <a:cubicBezTo>
                    <a:pt x="3131" y="12266"/>
                    <a:pt x="3310" y="12233"/>
                    <a:pt x="3469" y="12161"/>
                  </a:cubicBezTo>
                  <a:cubicBezTo>
                    <a:pt x="3786" y="11992"/>
                    <a:pt x="3850" y="11590"/>
                    <a:pt x="3892" y="11230"/>
                  </a:cubicBezTo>
                  <a:lnTo>
                    <a:pt x="4146" y="9369"/>
                  </a:lnTo>
                  <a:cubicBezTo>
                    <a:pt x="4188" y="9242"/>
                    <a:pt x="4167" y="9094"/>
                    <a:pt x="4103" y="8967"/>
                  </a:cubicBezTo>
                  <a:cubicBezTo>
                    <a:pt x="4040" y="8883"/>
                    <a:pt x="3955" y="8819"/>
                    <a:pt x="3850" y="8777"/>
                  </a:cubicBezTo>
                  <a:cubicBezTo>
                    <a:pt x="3363" y="8418"/>
                    <a:pt x="3405" y="7677"/>
                    <a:pt x="3554" y="7064"/>
                  </a:cubicBezTo>
                  <a:cubicBezTo>
                    <a:pt x="3702" y="6472"/>
                    <a:pt x="3892" y="5795"/>
                    <a:pt x="3532" y="5287"/>
                  </a:cubicBezTo>
                  <a:cubicBezTo>
                    <a:pt x="3342" y="5034"/>
                    <a:pt x="3025" y="4864"/>
                    <a:pt x="2877" y="4568"/>
                  </a:cubicBezTo>
                  <a:cubicBezTo>
                    <a:pt x="2729" y="4251"/>
                    <a:pt x="2729" y="3913"/>
                    <a:pt x="2877" y="3596"/>
                  </a:cubicBezTo>
                  <a:cubicBezTo>
                    <a:pt x="2982" y="3299"/>
                    <a:pt x="3173" y="3003"/>
                    <a:pt x="3321" y="2728"/>
                  </a:cubicBezTo>
                  <a:cubicBezTo>
                    <a:pt x="3744" y="1861"/>
                    <a:pt x="3786" y="888"/>
                    <a:pt x="3448" y="0"/>
                  </a:cubicBezTo>
                  <a:close/>
                </a:path>
              </a:pathLst>
            </a:custGeom>
            <a:solidFill>
              <a:srgbClr val="8FC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1"/>
            <p:cNvSpPr/>
            <p:nvPr/>
          </p:nvSpPr>
          <p:spPr>
            <a:xfrm rot="-692183">
              <a:off x="1153757" y="3629219"/>
              <a:ext cx="344475" cy="894800"/>
            </a:xfrm>
            <a:custGeom>
              <a:avLst/>
              <a:gdLst/>
              <a:ahLst/>
              <a:cxnLst/>
              <a:rect l="l" t="t" r="r" b="b"/>
              <a:pathLst>
                <a:path w="4950" h="12858" extrusionOk="0">
                  <a:moveTo>
                    <a:pt x="1533" y="11376"/>
                  </a:moveTo>
                  <a:cubicBezTo>
                    <a:pt x="1532" y="11376"/>
                    <a:pt x="1532" y="11378"/>
                    <a:pt x="1533" y="11380"/>
                  </a:cubicBezTo>
                  <a:lnTo>
                    <a:pt x="1533" y="11380"/>
                  </a:lnTo>
                  <a:cubicBezTo>
                    <a:pt x="1537" y="11391"/>
                    <a:pt x="1541" y="11402"/>
                    <a:pt x="1544" y="11413"/>
                  </a:cubicBezTo>
                  <a:cubicBezTo>
                    <a:pt x="1537" y="11388"/>
                    <a:pt x="1533" y="11376"/>
                    <a:pt x="1533" y="11376"/>
                  </a:cubicBezTo>
                  <a:close/>
                  <a:moveTo>
                    <a:pt x="3692" y="583"/>
                  </a:moveTo>
                  <a:cubicBezTo>
                    <a:pt x="3875" y="1374"/>
                    <a:pt x="3785" y="2217"/>
                    <a:pt x="3406" y="2974"/>
                  </a:cubicBezTo>
                  <a:cubicBezTo>
                    <a:pt x="3236" y="3334"/>
                    <a:pt x="2983" y="3672"/>
                    <a:pt x="2919" y="4095"/>
                  </a:cubicBezTo>
                  <a:cubicBezTo>
                    <a:pt x="2877" y="4370"/>
                    <a:pt x="2919" y="4645"/>
                    <a:pt x="3025" y="4899"/>
                  </a:cubicBezTo>
                  <a:cubicBezTo>
                    <a:pt x="3088" y="5026"/>
                    <a:pt x="3215" y="5110"/>
                    <a:pt x="3300" y="5237"/>
                  </a:cubicBezTo>
                  <a:cubicBezTo>
                    <a:pt x="3554" y="5724"/>
                    <a:pt x="3829" y="6252"/>
                    <a:pt x="3786" y="6887"/>
                  </a:cubicBezTo>
                  <a:cubicBezTo>
                    <a:pt x="3765" y="7627"/>
                    <a:pt x="3427" y="8198"/>
                    <a:pt x="3829" y="8938"/>
                  </a:cubicBezTo>
                  <a:cubicBezTo>
                    <a:pt x="4167" y="9552"/>
                    <a:pt x="4379" y="9742"/>
                    <a:pt x="4167" y="10546"/>
                  </a:cubicBezTo>
                  <a:cubicBezTo>
                    <a:pt x="3958" y="11362"/>
                    <a:pt x="3255" y="12076"/>
                    <a:pt x="2395" y="12076"/>
                  </a:cubicBezTo>
                  <a:cubicBezTo>
                    <a:pt x="2296" y="12076"/>
                    <a:pt x="2196" y="12067"/>
                    <a:pt x="2094" y="12047"/>
                  </a:cubicBezTo>
                  <a:cubicBezTo>
                    <a:pt x="1996" y="12024"/>
                    <a:pt x="1928" y="12018"/>
                    <a:pt x="1877" y="12018"/>
                  </a:cubicBezTo>
                  <a:cubicBezTo>
                    <a:pt x="1828" y="12018"/>
                    <a:pt x="1796" y="12024"/>
                    <a:pt x="1770" y="12024"/>
                  </a:cubicBezTo>
                  <a:cubicBezTo>
                    <a:pt x="1725" y="12024"/>
                    <a:pt x="1697" y="12008"/>
                    <a:pt x="1629" y="11920"/>
                  </a:cubicBezTo>
                  <a:lnTo>
                    <a:pt x="1629" y="11920"/>
                  </a:lnTo>
                  <a:cubicBezTo>
                    <a:pt x="1632" y="11923"/>
                    <a:pt x="1634" y="11924"/>
                    <a:pt x="1635" y="11924"/>
                  </a:cubicBezTo>
                  <a:cubicBezTo>
                    <a:pt x="1670" y="11924"/>
                    <a:pt x="1541" y="11427"/>
                    <a:pt x="1533" y="11380"/>
                  </a:cubicBezTo>
                  <a:lnTo>
                    <a:pt x="1533" y="11380"/>
                  </a:lnTo>
                  <a:cubicBezTo>
                    <a:pt x="1397" y="11017"/>
                    <a:pt x="1054" y="10767"/>
                    <a:pt x="931" y="10398"/>
                  </a:cubicBezTo>
                  <a:cubicBezTo>
                    <a:pt x="529" y="9340"/>
                    <a:pt x="1671" y="8452"/>
                    <a:pt x="1502" y="7310"/>
                  </a:cubicBezTo>
                  <a:cubicBezTo>
                    <a:pt x="1418" y="6760"/>
                    <a:pt x="952" y="6274"/>
                    <a:pt x="889" y="5724"/>
                  </a:cubicBezTo>
                  <a:cubicBezTo>
                    <a:pt x="762" y="4814"/>
                    <a:pt x="1418" y="4095"/>
                    <a:pt x="1650" y="3292"/>
                  </a:cubicBezTo>
                  <a:cubicBezTo>
                    <a:pt x="1798" y="2911"/>
                    <a:pt x="1819" y="2509"/>
                    <a:pt x="1693" y="2107"/>
                  </a:cubicBezTo>
                  <a:cubicBezTo>
                    <a:pt x="1540" y="1631"/>
                    <a:pt x="993" y="1309"/>
                    <a:pt x="1071" y="740"/>
                  </a:cubicBezTo>
                  <a:lnTo>
                    <a:pt x="1071" y="740"/>
                  </a:lnTo>
                  <a:cubicBezTo>
                    <a:pt x="1436" y="872"/>
                    <a:pt x="1816" y="937"/>
                    <a:pt x="2196" y="937"/>
                  </a:cubicBezTo>
                  <a:cubicBezTo>
                    <a:pt x="2711" y="937"/>
                    <a:pt x="3224" y="818"/>
                    <a:pt x="3692" y="583"/>
                  </a:cubicBezTo>
                  <a:close/>
                  <a:moveTo>
                    <a:pt x="3846" y="1"/>
                  </a:moveTo>
                  <a:cubicBezTo>
                    <a:pt x="3805" y="1"/>
                    <a:pt x="3763" y="11"/>
                    <a:pt x="3723" y="35"/>
                  </a:cubicBezTo>
                  <a:cubicBezTo>
                    <a:pt x="3253" y="339"/>
                    <a:pt x="2715" y="491"/>
                    <a:pt x="2173" y="491"/>
                  </a:cubicBezTo>
                  <a:cubicBezTo>
                    <a:pt x="1811" y="491"/>
                    <a:pt x="1447" y="424"/>
                    <a:pt x="1100" y="288"/>
                  </a:cubicBezTo>
                  <a:cubicBezTo>
                    <a:pt x="1076" y="280"/>
                    <a:pt x="1054" y="277"/>
                    <a:pt x="1033" y="277"/>
                  </a:cubicBezTo>
                  <a:cubicBezTo>
                    <a:pt x="850" y="277"/>
                    <a:pt x="779" y="552"/>
                    <a:pt x="935" y="676"/>
                  </a:cubicBezTo>
                  <a:lnTo>
                    <a:pt x="935" y="676"/>
                  </a:lnTo>
                  <a:cubicBezTo>
                    <a:pt x="615" y="1310"/>
                    <a:pt x="1209" y="1817"/>
                    <a:pt x="1248" y="2509"/>
                  </a:cubicBezTo>
                  <a:cubicBezTo>
                    <a:pt x="1354" y="3757"/>
                    <a:pt x="1" y="4560"/>
                    <a:pt x="297" y="5914"/>
                  </a:cubicBezTo>
                  <a:cubicBezTo>
                    <a:pt x="487" y="6739"/>
                    <a:pt x="931" y="7035"/>
                    <a:pt x="720" y="7987"/>
                  </a:cubicBezTo>
                  <a:cubicBezTo>
                    <a:pt x="593" y="8600"/>
                    <a:pt x="127" y="9150"/>
                    <a:pt x="85" y="9784"/>
                  </a:cubicBezTo>
                  <a:cubicBezTo>
                    <a:pt x="43" y="10715"/>
                    <a:pt x="1016" y="11286"/>
                    <a:pt x="995" y="12238"/>
                  </a:cubicBezTo>
                  <a:cubicBezTo>
                    <a:pt x="995" y="12343"/>
                    <a:pt x="1058" y="12428"/>
                    <a:pt x="1143" y="12491"/>
                  </a:cubicBezTo>
                  <a:cubicBezTo>
                    <a:pt x="1565" y="12680"/>
                    <a:pt x="2267" y="12857"/>
                    <a:pt x="2918" y="12857"/>
                  </a:cubicBezTo>
                  <a:cubicBezTo>
                    <a:pt x="3507" y="12857"/>
                    <a:pt x="4054" y="12713"/>
                    <a:pt x="4315" y="12301"/>
                  </a:cubicBezTo>
                  <a:cubicBezTo>
                    <a:pt x="4759" y="11624"/>
                    <a:pt x="4950" y="9742"/>
                    <a:pt x="4675" y="9023"/>
                  </a:cubicBezTo>
                  <a:cubicBezTo>
                    <a:pt x="4421" y="8896"/>
                    <a:pt x="4273" y="8663"/>
                    <a:pt x="4273" y="8388"/>
                  </a:cubicBezTo>
                  <a:cubicBezTo>
                    <a:pt x="4061" y="8092"/>
                    <a:pt x="4040" y="7712"/>
                    <a:pt x="4188" y="7373"/>
                  </a:cubicBezTo>
                  <a:cubicBezTo>
                    <a:pt x="4273" y="7056"/>
                    <a:pt x="4336" y="6718"/>
                    <a:pt x="4379" y="6379"/>
                  </a:cubicBezTo>
                  <a:cubicBezTo>
                    <a:pt x="4400" y="5766"/>
                    <a:pt x="4125" y="5576"/>
                    <a:pt x="3892" y="5110"/>
                  </a:cubicBezTo>
                  <a:cubicBezTo>
                    <a:pt x="3427" y="4793"/>
                    <a:pt x="3342" y="4307"/>
                    <a:pt x="3617" y="3672"/>
                  </a:cubicBezTo>
                  <a:cubicBezTo>
                    <a:pt x="3702" y="3524"/>
                    <a:pt x="3786" y="3376"/>
                    <a:pt x="3871" y="3228"/>
                  </a:cubicBezTo>
                  <a:cubicBezTo>
                    <a:pt x="4019" y="2911"/>
                    <a:pt x="4125" y="2594"/>
                    <a:pt x="4230" y="2276"/>
                  </a:cubicBezTo>
                  <a:cubicBezTo>
                    <a:pt x="4379" y="1578"/>
                    <a:pt x="4315" y="838"/>
                    <a:pt x="4082" y="183"/>
                  </a:cubicBezTo>
                  <a:cubicBezTo>
                    <a:pt x="4052" y="75"/>
                    <a:pt x="3954" y="1"/>
                    <a:pt x="3846" y="1"/>
                  </a:cubicBezTo>
                  <a:close/>
                </a:path>
              </a:pathLst>
            </a:custGeom>
            <a:solidFill>
              <a:srgbClr val="7CB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1"/>
            <p:cNvSpPr/>
            <p:nvPr/>
          </p:nvSpPr>
          <p:spPr>
            <a:xfrm rot="-692183">
              <a:off x="1003049" y="3322994"/>
              <a:ext cx="379757" cy="379827"/>
            </a:xfrm>
            <a:custGeom>
              <a:avLst/>
              <a:gdLst/>
              <a:ahLst/>
              <a:cxnLst/>
              <a:rect l="l" t="t" r="r" b="b"/>
              <a:pathLst>
                <a:path w="5457" h="5458" extrusionOk="0">
                  <a:moveTo>
                    <a:pt x="2728" y="1"/>
                  </a:moveTo>
                  <a:cubicBezTo>
                    <a:pt x="1206" y="1"/>
                    <a:pt x="0" y="1206"/>
                    <a:pt x="0" y="2729"/>
                  </a:cubicBezTo>
                  <a:cubicBezTo>
                    <a:pt x="0" y="4231"/>
                    <a:pt x="1206" y="5457"/>
                    <a:pt x="2728" y="5457"/>
                  </a:cubicBezTo>
                  <a:cubicBezTo>
                    <a:pt x="4230" y="5457"/>
                    <a:pt x="5457" y="4231"/>
                    <a:pt x="5457" y="2729"/>
                  </a:cubicBezTo>
                  <a:cubicBezTo>
                    <a:pt x="5457" y="1206"/>
                    <a:pt x="4230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1"/>
            <p:cNvSpPr/>
            <p:nvPr/>
          </p:nvSpPr>
          <p:spPr>
            <a:xfrm rot="-692183">
              <a:off x="1180257" y="3387768"/>
              <a:ext cx="114825" cy="114825"/>
            </a:xfrm>
            <a:custGeom>
              <a:avLst/>
              <a:gdLst/>
              <a:ahLst/>
              <a:cxnLst/>
              <a:rect l="l" t="t" r="r" b="b"/>
              <a:pathLst>
                <a:path w="1650" h="1650" extrusionOk="0">
                  <a:moveTo>
                    <a:pt x="825" y="0"/>
                  </a:moveTo>
                  <a:cubicBezTo>
                    <a:pt x="360" y="0"/>
                    <a:pt x="0" y="360"/>
                    <a:pt x="0" y="825"/>
                  </a:cubicBezTo>
                  <a:cubicBezTo>
                    <a:pt x="0" y="1269"/>
                    <a:pt x="360" y="1650"/>
                    <a:pt x="825" y="1650"/>
                  </a:cubicBezTo>
                  <a:cubicBezTo>
                    <a:pt x="1269" y="1650"/>
                    <a:pt x="1650" y="1269"/>
                    <a:pt x="1650" y="825"/>
                  </a:cubicBezTo>
                  <a:cubicBezTo>
                    <a:pt x="1650" y="360"/>
                    <a:pt x="1269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1"/>
            <p:cNvSpPr/>
            <p:nvPr/>
          </p:nvSpPr>
          <p:spPr>
            <a:xfrm rot="-692183">
              <a:off x="1118460" y="3521283"/>
              <a:ext cx="57412" cy="57482"/>
            </a:xfrm>
            <a:custGeom>
              <a:avLst/>
              <a:gdLst/>
              <a:ahLst/>
              <a:cxnLst/>
              <a:rect l="l" t="t" r="r" b="b"/>
              <a:pathLst>
                <a:path w="825" h="826" extrusionOk="0">
                  <a:moveTo>
                    <a:pt x="402" y="1"/>
                  </a:moveTo>
                  <a:cubicBezTo>
                    <a:pt x="190" y="1"/>
                    <a:pt x="0" y="191"/>
                    <a:pt x="0" y="424"/>
                  </a:cubicBezTo>
                  <a:cubicBezTo>
                    <a:pt x="0" y="656"/>
                    <a:pt x="190" y="826"/>
                    <a:pt x="402" y="826"/>
                  </a:cubicBezTo>
                  <a:cubicBezTo>
                    <a:pt x="635" y="826"/>
                    <a:pt x="825" y="656"/>
                    <a:pt x="825" y="424"/>
                  </a:cubicBezTo>
                  <a:cubicBezTo>
                    <a:pt x="825" y="191"/>
                    <a:pt x="635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1"/>
            <p:cNvSpPr/>
            <p:nvPr/>
          </p:nvSpPr>
          <p:spPr>
            <a:xfrm rot="-692183">
              <a:off x="1707640" y="3540109"/>
              <a:ext cx="291516" cy="853671"/>
            </a:xfrm>
            <a:custGeom>
              <a:avLst/>
              <a:gdLst/>
              <a:ahLst/>
              <a:cxnLst/>
              <a:rect l="l" t="t" r="r" b="b"/>
              <a:pathLst>
                <a:path w="4189" h="12267" extrusionOk="0">
                  <a:moveTo>
                    <a:pt x="741" y="0"/>
                  </a:moveTo>
                  <a:lnTo>
                    <a:pt x="741" y="0"/>
                  </a:lnTo>
                  <a:cubicBezTo>
                    <a:pt x="403" y="888"/>
                    <a:pt x="445" y="1861"/>
                    <a:pt x="868" y="2728"/>
                  </a:cubicBezTo>
                  <a:cubicBezTo>
                    <a:pt x="1016" y="3003"/>
                    <a:pt x="1206" y="3299"/>
                    <a:pt x="1312" y="3596"/>
                  </a:cubicBezTo>
                  <a:cubicBezTo>
                    <a:pt x="1460" y="3913"/>
                    <a:pt x="1460" y="4251"/>
                    <a:pt x="1312" y="4568"/>
                  </a:cubicBezTo>
                  <a:cubicBezTo>
                    <a:pt x="1164" y="4864"/>
                    <a:pt x="847" y="5034"/>
                    <a:pt x="657" y="5287"/>
                  </a:cubicBezTo>
                  <a:cubicBezTo>
                    <a:pt x="297" y="5795"/>
                    <a:pt x="487" y="6472"/>
                    <a:pt x="635" y="7064"/>
                  </a:cubicBezTo>
                  <a:cubicBezTo>
                    <a:pt x="784" y="7677"/>
                    <a:pt x="826" y="8418"/>
                    <a:pt x="339" y="8777"/>
                  </a:cubicBezTo>
                  <a:cubicBezTo>
                    <a:pt x="234" y="8819"/>
                    <a:pt x="149" y="8883"/>
                    <a:pt x="86" y="8967"/>
                  </a:cubicBezTo>
                  <a:cubicBezTo>
                    <a:pt x="22" y="9094"/>
                    <a:pt x="1" y="9242"/>
                    <a:pt x="43" y="9369"/>
                  </a:cubicBezTo>
                  <a:lnTo>
                    <a:pt x="297" y="11230"/>
                  </a:lnTo>
                  <a:cubicBezTo>
                    <a:pt x="339" y="11590"/>
                    <a:pt x="403" y="11992"/>
                    <a:pt x="720" y="12161"/>
                  </a:cubicBezTo>
                  <a:cubicBezTo>
                    <a:pt x="879" y="12233"/>
                    <a:pt x="1048" y="12266"/>
                    <a:pt x="1220" y="12266"/>
                  </a:cubicBezTo>
                  <a:cubicBezTo>
                    <a:pt x="1300" y="12266"/>
                    <a:pt x="1380" y="12259"/>
                    <a:pt x="1460" y="12246"/>
                  </a:cubicBezTo>
                  <a:lnTo>
                    <a:pt x="3131" y="12034"/>
                  </a:lnTo>
                  <a:cubicBezTo>
                    <a:pt x="3173" y="12034"/>
                    <a:pt x="3237" y="12013"/>
                    <a:pt x="3279" y="11971"/>
                  </a:cubicBezTo>
                  <a:cubicBezTo>
                    <a:pt x="3300" y="11928"/>
                    <a:pt x="3300" y="11865"/>
                    <a:pt x="3279" y="11823"/>
                  </a:cubicBezTo>
                  <a:cubicBezTo>
                    <a:pt x="3089" y="11019"/>
                    <a:pt x="4189" y="10427"/>
                    <a:pt x="4189" y="9602"/>
                  </a:cubicBezTo>
                  <a:cubicBezTo>
                    <a:pt x="4189" y="9094"/>
                    <a:pt x="3766" y="8714"/>
                    <a:pt x="3554" y="8248"/>
                  </a:cubicBezTo>
                  <a:cubicBezTo>
                    <a:pt x="3343" y="7847"/>
                    <a:pt x="3300" y="7381"/>
                    <a:pt x="3427" y="6937"/>
                  </a:cubicBezTo>
                  <a:cubicBezTo>
                    <a:pt x="3575" y="6345"/>
                    <a:pt x="4019" y="5816"/>
                    <a:pt x="4062" y="5224"/>
                  </a:cubicBezTo>
                  <a:cubicBezTo>
                    <a:pt x="4104" y="4632"/>
                    <a:pt x="3744" y="4103"/>
                    <a:pt x="3448" y="3596"/>
                  </a:cubicBezTo>
                  <a:cubicBezTo>
                    <a:pt x="3152" y="3088"/>
                    <a:pt x="2877" y="2496"/>
                    <a:pt x="3089" y="1946"/>
                  </a:cubicBezTo>
                  <a:cubicBezTo>
                    <a:pt x="3216" y="1671"/>
                    <a:pt x="3364" y="1396"/>
                    <a:pt x="3554" y="1142"/>
                  </a:cubicBezTo>
                  <a:cubicBezTo>
                    <a:pt x="3723" y="888"/>
                    <a:pt x="3702" y="550"/>
                    <a:pt x="3533" y="296"/>
                  </a:cubicBezTo>
                  <a:lnTo>
                    <a:pt x="3533" y="275"/>
                  </a:lnTo>
                  <a:cubicBezTo>
                    <a:pt x="3156" y="429"/>
                    <a:pt x="2761" y="507"/>
                    <a:pt x="2370" y="507"/>
                  </a:cubicBezTo>
                  <a:cubicBezTo>
                    <a:pt x="1797" y="507"/>
                    <a:pt x="1232" y="340"/>
                    <a:pt x="741" y="0"/>
                  </a:cubicBezTo>
                  <a:close/>
                </a:path>
              </a:pathLst>
            </a:custGeom>
            <a:solidFill>
              <a:srgbClr val="8FC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1"/>
            <p:cNvSpPr/>
            <p:nvPr/>
          </p:nvSpPr>
          <p:spPr>
            <a:xfrm rot="-692183">
              <a:off x="1684254" y="3520376"/>
              <a:ext cx="341552" cy="894173"/>
            </a:xfrm>
            <a:custGeom>
              <a:avLst/>
              <a:gdLst/>
              <a:ahLst/>
              <a:cxnLst/>
              <a:rect l="l" t="t" r="r" b="b"/>
              <a:pathLst>
                <a:path w="4908" h="12849" extrusionOk="0">
                  <a:moveTo>
                    <a:pt x="1218" y="591"/>
                  </a:moveTo>
                  <a:cubicBezTo>
                    <a:pt x="1682" y="814"/>
                    <a:pt x="2190" y="930"/>
                    <a:pt x="2701" y="930"/>
                  </a:cubicBezTo>
                  <a:cubicBezTo>
                    <a:pt x="3087" y="930"/>
                    <a:pt x="3474" y="864"/>
                    <a:pt x="3844" y="728"/>
                  </a:cubicBezTo>
                  <a:lnTo>
                    <a:pt x="3844" y="728"/>
                  </a:lnTo>
                  <a:cubicBezTo>
                    <a:pt x="3945" y="1463"/>
                    <a:pt x="2996" y="2222"/>
                    <a:pt x="3194" y="3092"/>
                  </a:cubicBezTo>
                  <a:cubicBezTo>
                    <a:pt x="3342" y="3811"/>
                    <a:pt x="3765" y="4340"/>
                    <a:pt x="3913" y="5059"/>
                  </a:cubicBezTo>
                  <a:cubicBezTo>
                    <a:pt x="4082" y="5968"/>
                    <a:pt x="3659" y="6328"/>
                    <a:pt x="3469" y="7110"/>
                  </a:cubicBezTo>
                  <a:cubicBezTo>
                    <a:pt x="3152" y="8295"/>
                    <a:pt x="4421" y="9225"/>
                    <a:pt x="4082" y="10283"/>
                  </a:cubicBezTo>
                  <a:cubicBezTo>
                    <a:pt x="3956" y="10706"/>
                    <a:pt x="3511" y="11002"/>
                    <a:pt x="3363" y="11425"/>
                  </a:cubicBezTo>
                  <a:cubicBezTo>
                    <a:pt x="3342" y="11531"/>
                    <a:pt x="3321" y="11657"/>
                    <a:pt x="3279" y="11784"/>
                  </a:cubicBezTo>
                  <a:cubicBezTo>
                    <a:pt x="3162" y="11993"/>
                    <a:pt x="3221" y="12001"/>
                    <a:pt x="3160" y="12001"/>
                  </a:cubicBezTo>
                  <a:cubicBezTo>
                    <a:pt x="3155" y="12001"/>
                    <a:pt x="3149" y="12001"/>
                    <a:pt x="3142" y="12001"/>
                  </a:cubicBezTo>
                  <a:cubicBezTo>
                    <a:pt x="3098" y="12001"/>
                    <a:pt x="3011" y="12003"/>
                    <a:pt x="2835" y="12038"/>
                  </a:cubicBezTo>
                  <a:cubicBezTo>
                    <a:pt x="2724" y="12062"/>
                    <a:pt x="2614" y="12073"/>
                    <a:pt x="2508" y="12073"/>
                  </a:cubicBezTo>
                  <a:cubicBezTo>
                    <a:pt x="1659" y="12073"/>
                    <a:pt x="966" y="11363"/>
                    <a:pt x="741" y="10537"/>
                  </a:cubicBezTo>
                  <a:cubicBezTo>
                    <a:pt x="550" y="9796"/>
                    <a:pt x="741" y="9564"/>
                    <a:pt x="1079" y="8950"/>
                  </a:cubicBezTo>
                  <a:cubicBezTo>
                    <a:pt x="1439" y="8295"/>
                    <a:pt x="1248" y="7766"/>
                    <a:pt x="1164" y="7047"/>
                  </a:cubicBezTo>
                  <a:cubicBezTo>
                    <a:pt x="1122" y="6455"/>
                    <a:pt x="1227" y="5863"/>
                    <a:pt x="1502" y="5355"/>
                  </a:cubicBezTo>
                  <a:cubicBezTo>
                    <a:pt x="1608" y="5207"/>
                    <a:pt x="1777" y="5080"/>
                    <a:pt x="1883" y="4932"/>
                  </a:cubicBezTo>
                  <a:cubicBezTo>
                    <a:pt x="1989" y="4678"/>
                    <a:pt x="2031" y="4403"/>
                    <a:pt x="1989" y="4128"/>
                  </a:cubicBezTo>
                  <a:cubicBezTo>
                    <a:pt x="1904" y="3769"/>
                    <a:pt x="1777" y="3430"/>
                    <a:pt x="1587" y="3113"/>
                  </a:cubicBezTo>
                  <a:cubicBezTo>
                    <a:pt x="1170" y="2336"/>
                    <a:pt x="1041" y="1439"/>
                    <a:pt x="1218" y="591"/>
                  </a:cubicBezTo>
                  <a:close/>
                  <a:moveTo>
                    <a:pt x="1080" y="1"/>
                  </a:moveTo>
                  <a:cubicBezTo>
                    <a:pt x="978" y="1"/>
                    <a:pt x="878" y="64"/>
                    <a:pt x="847" y="173"/>
                  </a:cubicBezTo>
                  <a:cubicBezTo>
                    <a:pt x="487" y="1125"/>
                    <a:pt x="529" y="2161"/>
                    <a:pt x="973" y="3071"/>
                  </a:cubicBezTo>
                  <a:cubicBezTo>
                    <a:pt x="1312" y="3832"/>
                    <a:pt x="1418" y="4319"/>
                    <a:pt x="1016" y="5101"/>
                  </a:cubicBezTo>
                  <a:cubicBezTo>
                    <a:pt x="825" y="5503"/>
                    <a:pt x="572" y="5672"/>
                    <a:pt x="529" y="6201"/>
                  </a:cubicBezTo>
                  <a:cubicBezTo>
                    <a:pt x="550" y="6603"/>
                    <a:pt x="614" y="6983"/>
                    <a:pt x="720" y="7364"/>
                  </a:cubicBezTo>
                  <a:lnTo>
                    <a:pt x="825" y="7935"/>
                  </a:lnTo>
                  <a:cubicBezTo>
                    <a:pt x="847" y="8379"/>
                    <a:pt x="614" y="8781"/>
                    <a:pt x="254" y="9014"/>
                  </a:cubicBezTo>
                  <a:cubicBezTo>
                    <a:pt x="1" y="9796"/>
                    <a:pt x="127" y="11573"/>
                    <a:pt x="593" y="12292"/>
                  </a:cubicBezTo>
                  <a:cubicBezTo>
                    <a:pt x="854" y="12704"/>
                    <a:pt x="1410" y="12848"/>
                    <a:pt x="2005" y="12848"/>
                  </a:cubicBezTo>
                  <a:cubicBezTo>
                    <a:pt x="2662" y="12848"/>
                    <a:pt x="3365" y="12671"/>
                    <a:pt x="3765" y="12482"/>
                  </a:cubicBezTo>
                  <a:cubicBezTo>
                    <a:pt x="3850" y="12440"/>
                    <a:pt x="3913" y="12334"/>
                    <a:pt x="3934" y="12229"/>
                  </a:cubicBezTo>
                  <a:cubicBezTo>
                    <a:pt x="3913" y="11277"/>
                    <a:pt x="4844" y="10748"/>
                    <a:pt x="4823" y="9817"/>
                  </a:cubicBezTo>
                  <a:cubicBezTo>
                    <a:pt x="4802" y="9352"/>
                    <a:pt x="4505" y="9077"/>
                    <a:pt x="4336" y="8675"/>
                  </a:cubicBezTo>
                  <a:cubicBezTo>
                    <a:pt x="4019" y="7978"/>
                    <a:pt x="4019" y="7174"/>
                    <a:pt x="4379" y="6497"/>
                  </a:cubicBezTo>
                  <a:cubicBezTo>
                    <a:pt x="4463" y="6307"/>
                    <a:pt x="4548" y="6116"/>
                    <a:pt x="4611" y="5905"/>
                  </a:cubicBezTo>
                  <a:cubicBezTo>
                    <a:pt x="4907" y="4657"/>
                    <a:pt x="3850" y="4086"/>
                    <a:pt x="3617" y="2986"/>
                  </a:cubicBezTo>
                  <a:cubicBezTo>
                    <a:pt x="3438" y="2091"/>
                    <a:pt x="4363" y="1458"/>
                    <a:pt x="3963" y="681"/>
                  </a:cubicBezTo>
                  <a:lnTo>
                    <a:pt x="3963" y="681"/>
                  </a:lnTo>
                  <a:cubicBezTo>
                    <a:pt x="4150" y="578"/>
                    <a:pt x="4066" y="289"/>
                    <a:pt x="3876" y="289"/>
                  </a:cubicBezTo>
                  <a:cubicBezTo>
                    <a:pt x="3854" y="289"/>
                    <a:pt x="3831" y="292"/>
                    <a:pt x="3807" y="300"/>
                  </a:cubicBezTo>
                  <a:cubicBezTo>
                    <a:pt x="3471" y="432"/>
                    <a:pt x="3118" y="496"/>
                    <a:pt x="2767" y="496"/>
                  </a:cubicBezTo>
                  <a:cubicBezTo>
                    <a:pt x="2214" y="496"/>
                    <a:pt x="1664" y="336"/>
                    <a:pt x="1185" y="25"/>
                  </a:cubicBezTo>
                  <a:cubicBezTo>
                    <a:pt x="1152" y="9"/>
                    <a:pt x="1116" y="1"/>
                    <a:pt x="1080" y="1"/>
                  </a:cubicBezTo>
                  <a:close/>
                </a:path>
              </a:pathLst>
            </a:custGeom>
            <a:solidFill>
              <a:srgbClr val="7CB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1"/>
            <p:cNvSpPr/>
            <p:nvPr/>
          </p:nvSpPr>
          <p:spPr>
            <a:xfrm rot="-692183">
              <a:off x="1565438" y="3208053"/>
              <a:ext cx="381219" cy="379827"/>
            </a:xfrm>
            <a:custGeom>
              <a:avLst/>
              <a:gdLst/>
              <a:ahLst/>
              <a:cxnLst/>
              <a:rect l="l" t="t" r="r" b="b"/>
              <a:pathLst>
                <a:path w="5478" h="5458" extrusionOk="0">
                  <a:moveTo>
                    <a:pt x="2750" y="1"/>
                  </a:moveTo>
                  <a:cubicBezTo>
                    <a:pt x="1227" y="1"/>
                    <a:pt x="0" y="1206"/>
                    <a:pt x="0" y="2729"/>
                  </a:cubicBezTo>
                  <a:cubicBezTo>
                    <a:pt x="0" y="4231"/>
                    <a:pt x="1227" y="5457"/>
                    <a:pt x="2750" y="5457"/>
                  </a:cubicBezTo>
                  <a:cubicBezTo>
                    <a:pt x="4251" y="5457"/>
                    <a:pt x="5478" y="4231"/>
                    <a:pt x="5478" y="2729"/>
                  </a:cubicBezTo>
                  <a:cubicBezTo>
                    <a:pt x="5478" y="1206"/>
                    <a:pt x="4251" y="1"/>
                    <a:pt x="2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1"/>
            <p:cNvSpPr/>
            <p:nvPr/>
          </p:nvSpPr>
          <p:spPr>
            <a:xfrm rot="-692183">
              <a:off x="1767222" y="3268109"/>
              <a:ext cx="113364" cy="114825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825" y="0"/>
                  </a:moveTo>
                  <a:cubicBezTo>
                    <a:pt x="360" y="0"/>
                    <a:pt x="0" y="360"/>
                    <a:pt x="0" y="825"/>
                  </a:cubicBezTo>
                  <a:cubicBezTo>
                    <a:pt x="0" y="1269"/>
                    <a:pt x="360" y="1650"/>
                    <a:pt x="825" y="1650"/>
                  </a:cubicBezTo>
                  <a:cubicBezTo>
                    <a:pt x="1269" y="1650"/>
                    <a:pt x="1629" y="1269"/>
                    <a:pt x="1629" y="825"/>
                  </a:cubicBezTo>
                  <a:cubicBezTo>
                    <a:pt x="1629" y="360"/>
                    <a:pt x="1269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1"/>
            <p:cNvSpPr/>
            <p:nvPr/>
          </p:nvSpPr>
          <p:spPr>
            <a:xfrm rot="-692183">
              <a:off x="1705342" y="3401485"/>
              <a:ext cx="57482" cy="57482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03" y="1"/>
                  </a:moveTo>
                  <a:cubicBezTo>
                    <a:pt x="170" y="1"/>
                    <a:pt x="1" y="191"/>
                    <a:pt x="1" y="424"/>
                  </a:cubicBezTo>
                  <a:cubicBezTo>
                    <a:pt x="1" y="656"/>
                    <a:pt x="170" y="826"/>
                    <a:pt x="403" y="826"/>
                  </a:cubicBezTo>
                  <a:cubicBezTo>
                    <a:pt x="635" y="826"/>
                    <a:pt x="826" y="656"/>
                    <a:pt x="826" y="424"/>
                  </a:cubicBezTo>
                  <a:cubicBezTo>
                    <a:pt x="826" y="191"/>
                    <a:pt x="635" y="1"/>
                    <a:pt x="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1"/>
            <p:cNvSpPr/>
            <p:nvPr/>
          </p:nvSpPr>
          <p:spPr>
            <a:xfrm rot="-692183">
              <a:off x="955783" y="3850970"/>
              <a:ext cx="234939" cy="341761"/>
            </a:xfrm>
            <a:custGeom>
              <a:avLst/>
              <a:gdLst/>
              <a:ahLst/>
              <a:cxnLst/>
              <a:rect l="l" t="t" r="r" b="b"/>
              <a:pathLst>
                <a:path w="3376" h="4911" extrusionOk="0">
                  <a:moveTo>
                    <a:pt x="2581" y="1"/>
                  </a:moveTo>
                  <a:cubicBezTo>
                    <a:pt x="2378" y="1"/>
                    <a:pt x="2162" y="168"/>
                    <a:pt x="2213" y="435"/>
                  </a:cubicBezTo>
                  <a:cubicBezTo>
                    <a:pt x="2361" y="1048"/>
                    <a:pt x="2530" y="1640"/>
                    <a:pt x="2615" y="2254"/>
                  </a:cubicBezTo>
                  <a:cubicBezTo>
                    <a:pt x="2730" y="3004"/>
                    <a:pt x="2565" y="3614"/>
                    <a:pt x="2280" y="4260"/>
                  </a:cubicBezTo>
                  <a:lnTo>
                    <a:pt x="2280" y="4260"/>
                  </a:lnTo>
                  <a:cubicBezTo>
                    <a:pt x="1309" y="3942"/>
                    <a:pt x="708" y="3031"/>
                    <a:pt x="161" y="2211"/>
                  </a:cubicBezTo>
                  <a:cubicBezTo>
                    <a:pt x="145" y="2179"/>
                    <a:pt x="117" y="2165"/>
                    <a:pt x="89" y="2165"/>
                  </a:cubicBezTo>
                  <a:cubicBezTo>
                    <a:pt x="44" y="2165"/>
                    <a:pt x="0" y="2201"/>
                    <a:pt x="13" y="2254"/>
                  </a:cubicBezTo>
                  <a:cubicBezTo>
                    <a:pt x="500" y="3459"/>
                    <a:pt x="1050" y="4559"/>
                    <a:pt x="2382" y="4897"/>
                  </a:cubicBezTo>
                  <a:cubicBezTo>
                    <a:pt x="2409" y="4906"/>
                    <a:pt x="2437" y="4911"/>
                    <a:pt x="2465" y="4911"/>
                  </a:cubicBezTo>
                  <a:cubicBezTo>
                    <a:pt x="2568" y="4911"/>
                    <a:pt x="2670" y="4854"/>
                    <a:pt x="2720" y="4770"/>
                  </a:cubicBezTo>
                  <a:cubicBezTo>
                    <a:pt x="3038" y="4136"/>
                    <a:pt x="3376" y="3480"/>
                    <a:pt x="3355" y="2761"/>
                  </a:cubicBezTo>
                  <a:cubicBezTo>
                    <a:pt x="3355" y="1915"/>
                    <a:pt x="3080" y="1069"/>
                    <a:pt x="2890" y="244"/>
                  </a:cubicBezTo>
                  <a:cubicBezTo>
                    <a:pt x="2847" y="75"/>
                    <a:pt x="271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1"/>
            <p:cNvSpPr/>
            <p:nvPr/>
          </p:nvSpPr>
          <p:spPr>
            <a:xfrm rot="-692183">
              <a:off x="2040483" y="3644876"/>
              <a:ext cx="245865" cy="274397"/>
            </a:xfrm>
            <a:custGeom>
              <a:avLst/>
              <a:gdLst/>
              <a:ahLst/>
              <a:cxnLst/>
              <a:rect l="l" t="t" r="r" b="b"/>
              <a:pathLst>
                <a:path w="3533" h="3943" extrusionOk="0">
                  <a:moveTo>
                    <a:pt x="488" y="1"/>
                  </a:moveTo>
                  <a:cubicBezTo>
                    <a:pt x="456" y="1"/>
                    <a:pt x="422" y="16"/>
                    <a:pt x="403" y="46"/>
                  </a:cubicBezTo>
                  <a:lnTo>
                    <a:pt x="382" y="46"/>
                  </a:lnTo>
                  <a:cubicBezTo>
                    <a:pt x="1" y="807"/>
                    <a:pt x="43" y="1843"/>
                    <a:pt x="128" y="2647"/>
                  </a:cubicBezTo>
                  <a:cubicBezTo>
                    <a:pt x="191" y="3112"/>
                    <a:pt x="276" y="3853"/>
                    <a:pt x="847" y="3937"/>
                  </a:cubicBezTo>
                  <a:cubicBezTo>
                    <a:pt x="872" y="3941"/>
                    <a:pt x="897" y="3943"/>
                    <a:pt x="923" y="3943"/>
                  </a:cubicBezTo>
                  <a:cubicBezTo>
                    <a:pt x="1473" y="3943"/>
                    <a:pt x="2067" y="3097"/>
                    <a:pt x="2391" y="2753"/>
                  </a:cubicBezTo>
                  <a:cubicBezTo>
                    <a:pt x="2877" y="2288"/>
                    <a:pt x="3491" y="1738"/>
                    <a:pt x="3533" y="1019"/>
                  </a:cubicBezTo>
                  <a:cubicBezTo>
                    <a:pt x="3533" y="864"/>
                    <a:pt x="3407" y="772"/>
                    <a:pt x="3280" y="772"/>
                  </a:cubicBezTo>
                  <a:cubicBezTo>
                    <a:pt x="3199" y="772"/>
                    <a:pt x="3117" y="809"/>
                    <a:pt x="3068" y="892"/>
                  </a:cubicBezTo>
                  <a:cubicBezTo>
                    <a:pt x="2835" y="1315"/>
                    <a:pt x="2539" y="1717"/>
                    <a:pt x="2222" y="2076"/>
                  </a:cubicBezTo>
                  <a:cubicBezTo>
                    <a:pt x="2031" y="2288"/>
                    <a:pt x="1820" y="2499"/>
                    <a:pt x="1608" y="2711"/>
                  </a:cubicBezTo>
                  <a:cubicBezTo>
                    <a:pt x="1502" y="2816"/>
                    <a:pt x="1206" y="3239"/>
                    <a:pt x="1080" y="3260"/>
                  </a:cubicBezTo>
                  <a:cubicBezTo>
                    <a:pt x="1067" y="3262"/>
                    <a:pt x="1055" y="3263"/>
                    <a:pt x="1044" y="3263"/>
                  </a:cubicBezTo>
                  <a:cubicBezTo>
                    <a:pt x="597" y="3263"/>
                    <a:pt x="677" y="2088"/>
                    <a:pt x="657" y="1717"/>
                  </a:cubicBezTo>
                  <a:cubicBezTo>
                    <a:pt x="657" y="1167"/>
                    <a:pt x="635" y="617"/>
                    <a:pt x="572" y="67"/>
                  </a:cubicBezTo>
                  <a:cubicBezTo>
                    <a:pt x="561" y="22"/>
                    <a:pt x="525" y="1"/>
                    <a:pt x="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0" y="383180"/>
            <a:ext cx="1014153" cy="975128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5" y="1850067"/>
            <a:ext cx="6879267" cy="321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1362572" y="769642"/>
            <a:ext cx="597389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4"/>
          <p:cNvSpPr/>
          <p:nvPr/>
        </p:nvSpPr>
        <p:spPr>
          <a:xfrm>
            <a:off x="5888275" y="158148"/>
            <a:ext cx="978907" cy="500278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" name="Google Shape;1150;p34"/>
          <p:cNvGrpSpPr/>
          <p:nvPr/>
        </p:nvGrpSpPr>
        <p:grpSpPr>
          <a:xfrm>
            <a:off x="549229" y="3689498"/>
            <a:ext cx="1577284" cy="1130406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7176826" y="2945219"/>
            <a:ext cx="1233528" cy="1496597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TextBox 1"/>
          <p:cNvSpPr txBox="1">
            <a:spLocks noChangeArrowheads="1"/>
          </p:cNvSpPr>
          <p:nvPr/>
        </p:nvSpPr>
        <p:spPr bwMode="auto">
          <a:xfrm>
            <a:off x="2321650" y="660789"/>
            <a:ext cx="4222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/>
              <a:t>NỘI DUNG CHÍNH</a:t>
            </a:r>
          </a:p>
        </p:txBody>
      </p:sp>
      <p:sp>
        <p:nvSpPr>
          <p:cNvPr id="103" name="TextBox 2"/>
          <p:cNvSpPr txBox="1">
            <a:spLocks noChangeArrowheads="1"/>
          </p:cNvSpPr>
          <p:nvPr/>
        </p:nvSpPr>
        <p:spPr bwMode="auto">
          <a:xfrm>
            <a:off x="221096" y="1877812"/>
            <a:ext cx="43702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VỀ KÍNH LÚP</a:t>
            </a:r>
          </a:p>
        </p:txBody>
      </p:sp>
      <p:sp>
        <p:nvSpPr>
          <p:cNvPr id="104" name="TextBox 3"/>
          <p:cNvSpPr txBox="1">
            <a:spLocks noChangeArrowheads="1"/>
          </p:cNvSpPr>
          <p:nvPr/>
        </p:nvSpPr>
        <p:spPr bwMode="auto">
          <a:xfrm>
            <a:off x="4324637" y="1861815"/>
            <a:ext cx="48618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</a:t>
            </a:r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VÀ BẢO QUẢN KÍNH LÚP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3" grpId="0"/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36"/>
          <p:cNvGrpSpPr/>
          <p:nvPr/>
        </p:nvGrpSpPr>
        <p:grpSpPr>
          <a:xfrm>
            <a:off x="1116418" y="2838893"/>
            <a:ext cx="2083981" cy="1911889"/>
            <a:chOff x="713824" y="2063215"/>
            <a:chExt cx="2201829" cy="2687567"/>
          </a:xfrm>
        </p:grpSpPr>
        <p:sp>
          <p:nvSpPr>
            <p:cNvPr id="1302" name="Google Shape;1302;p36"/>
            <p:cNvSpPr/>
            <p:nvPr/>
          </p:nvSpPr>
          <p:spPr>
            <a:xfrm rot="-460792" flipH="1">
              <a:off x="946003" y="2145470"/>
              <a:ext cx="1285816" cy="816372"/>
            </a:xfrm>
            <a:custGeom>
              <a:avLst/>
              <a:gdLst/>
              <a:ahLst/>
              <a:cxnLst/>
              <a:rect l="l" t="t" r="r" b="b"/>
              <a:pathLst>
                <a:path w="19521" h="12394" extrusionOk="0">
                  <a:moveTo>
                    <a:pt x="8566" y="0"/>
                  </a:moveTo>
                  <a:cubicBezTo>
                    <a:pt x="8375" y="0"/>
                    <a:pt x="8185" y="0"/>
                    <a:pt x="7995" y="21"/>
                  </a:cubicBezTo>
                  <a:lnTo>
                    <a:pt x="7910" y="21"/>
                  </a:lnTo>
                  <a:cubicBezTo>
                    <a:pt x="7720" y="21"/>
                    <a:pt x="7550" y="43"/>
                    <a:pt x="7381" y="64"/>
                  </a:cubicBezTo>
                  <a:lnTo>
                    <a:pt x="7339" y="64"/>
                  </a:lnTo>
                  <a:cubicBezTo>
                    <a:pt x="7170" y="85"/>
                    <a:pt x="6979" y="106"/>
                    <a:pt x="6810" y="148"/>
                  </a:cubicBezTo>
                  <a:lnTo>
                    <a:pt x="6726" y="169"/>
                  </a:lnTo>
                  <a:cubicBezTo>
                    <a:pt x="6556" y="191"/>
                    <a:pt x="6387" y="233"/>
                    <a:pt x="6218" y="275"/>
                  </a:cubicBezTo>
                  <a:lnTo>
                    <a:pt x="6176" y="275"/>
                  </a:lnTo>
                  <a:cubicBezTo>
                    <a:pt x="6006" y="317"/>
                    <a:pt x="5837" y="381"/>
                    <a:pt x="5689" y="423"/>
                  </a:cubicBezTo>
                  <a:lnTo>
                    <a:pt x="5668" y="423"/>
                  </a:lnTo>
                  <a:cubicBezTo>
                    <a:pt x="5499" y="466"/>
                    <a:pt x="5351" y="529"/>
                    <a:pt x="5203" y="592"/>
                  </a:cubicBezTo>
                  <a:lnTo>
                    <a:pt x="5139" y="614"/>
                  </a:lnTo>
                  <a:cubicBezTo>
                    <a:pt x="4991" y="677"/>
                    <a:pt x="4843" y="740"/>
                    <a:pt x="4716" y="804"/>
                  </a:cubicBezTo>
                  <a:cubicBezTo>
                    <a:pt x="4568" y="867"/>
                    <a:pt x="4420" y="952"/>
                    <a:pt x="4293" y="1037"/>
                  </a:cubicBezTo>
                  <a:lnTo>
                    <a:pt x="4272" y="1037"/>
                  </a:lnTo>
                  <a:cubicBezTo>
                    <a:pt x="4145" y="1100"/>
                    <a:pt x="3997" y="1185"/>
                    <a:pt x="3870" y="1269"/>
                  </a:cubicBezTo>
                  <a:cubicBezTo>
                    <a:pt x="3870" y="1269"/>
                    <a:pt x="3849" y="1290"/>
                    <a:pt x="3849" y="1290"/>
                  </a:cubicBezTo>
                  <a:cubicBezTo>
                    <a:pt x="3469" y="1544"/>
                    <a:pt x="3109" y="1819"/>
                    <a:pt x="2792" y="2136"/>
                  </a:cubicBezTo>
                  <a:cubicBezTo>
                    <a:pt x="867" y="3976"/>
                    <a:pt x="233" y="6472"/>
                    <a:pt x="63" y="7466"/>
                  </a:cubicBezTo>
                  <a:cubicBezTo>
                    <a:pt x="63" y="7487"/>
                    <a:pt x="63" y="7529"/>
                    <a:pt x="42" y="7572"/>
                  </a:cubicBezTo>
                  <a:cubicBezTo>
                    <a:pt x="42" y="7593"/>
                    <a:pt x="42" y="7614"/>
                    <a:pt x="21" y="7635"/>
                  </a:cubicBezTo>
                  <a:cubicBezTo>
                    <a:pt x="0" y="7656"/>
                    <a:pt x="21" y="7656"/>
                    <a:pt x="21" y="7677"/>
                  </a:cubicBezTo>
                  <a:lnTo>
                    <a:pt x="21" y="7720"/>
                  </a:lnTo>
                  <a:lnTo>
                    <a:pt x="21" y="7762"/>
                  </a:lnTo>
                  <a:lnTo>
                    <a:pt x="0" y="7868"/>
                  </a:lnTo>
                  <a:lnTo>
                    <a:pt x="2834" y="6155"/>
                  </a:lnTo>
                  <a:lnTo>
                    <a:pt x="6704" y="9877"/>
                  </a:lnTo>
                  <a:lnTo>
                    <a:pt x="11484" y="8375"/>
                  </a:lnTo>
                  <a:lnTo>
                    <a:pt x="14403" y="10998"/>
                  </a:lnTo>
                  <a:lnTo>
                    <a:pt x="17152" y="9708"/>
                  </a:lnTo>
                  <a:lnTo>
                    <a:pt x="18654" y="12394"/>
                  </a:lnTo>
                  <a:lnTo>
                    <a:pt x="18696" y="12330"/>
                  </a:lnTo>
                  <a:lnTo>
                    <a:pt x="18696" y="12309"/>
                  </a:lnTo>
                  <a:lnTo>
                    <a:pt x="18760" y="12225"/>
                  </a:lnTo>
                  <a:cubicBezTo>
                    <a:pt x="18760" y="12182"/>
                    <a:pt x="18781" y="12140"/>
                    <a:pt x="18802" y="12119"/>
                  </a:cubicBezTo>
                  <a:cubicBezTo>
                    <a:pt x="18802" y="12098"/>
                    <a:pt x="18802" y="12077"/>
                    <a:pt x="18802" y="12077"/>
                  </a:cubicBezTo>
                  <a:cubicBezTo>
                    <a:pt x="18823" y="12034"/>
                    <a:pt x="18844" y="11992"/>
                    <a:pt x="18865" y="11950"/>
                  </a:cubicBezTo>
                  <a:lnTo>
                    <a:pt x="18929" y="11780"/>
                  </a:lnTo>
                  <a:lnTo>
                    <a:pt x="18929" y="11759"/>
                  </a:lnTo>
                  <a:cubicBezTo>
                    <a:pt x="18992" y="11696"/>
                    <a:pt x="19035" y="11569"/>
                    <a:pt x="19077" y="11442"/>
                  </a:cubicBezTo>
                  <a:lnTo>
                    <a:pt x="19077" y="11400"/>
                  </a:lnTo>
                  <a:cubicBezTo>
                    <a:pt x="19119" y="11273"/>
                    <a:pt x="19161" y="11125"/>
                    <a:pt x="19204" y="10956"/>
                  </a:cubicBezTo>
                  <a:lnTo>
                    <a:pt x="19204" y="10934"/>
                  </a:lnTo>
                  <a:cubicBezTo>
                    <a:pt x="19246" y="10765"/>
                    <a:pt x="19288" y="10596"/>
                    <a:pt x="19309" y="10406"/>
                  </a:cubicBezTo>
                  <a:cubicBezTo>
                    <a:pt x="19352" y="10237"/>
                    <a:pt x="19394" y="10025"/>
                    <a:pt x="19415" y="9835"/>
                  </a:cubicBezTo>
                  <a:cubicBezTo>
                    <a:pt x="19436" y="9623"/>
                    <a:pt x="19457" y="9412"/>
                    <a:pt x="19479" y="9200"/>
                  </a:cubicBezTo>
                  <a:lnTo>
                    <a:pt x="19479" y="9179"/>
                  </a:lnTo>
                  <a:lnTo>
                    <a:pt x="19500" y="8862"/>
                  </a:lnTo>
                  <a:cubicBezTo>
                    <a:pt x="19521" y="8016"/>
                    <a:pt x="19436" y="7170"/>
                    <a:pt x="19204" y="6345"/>
                  </a:cubicBezTo>
                  <a:cubicBezTo>
                    <a:pt x="19183" y="6260"/>
                    <a:pt x="19161" y="6176"/>
                    <a:pt x="19119" y="6091"/>
                  </a:cubicBezTo>
                  <a:lnTo>
                    <a:pt x="19119" y="6070"/>
                  </a:lnTo>
                  <a:cubicBezTo>
                    <a:pt x="19098" y="5986"/>
                    <a:pt x="19077" y="5901"/>
                    <a:pt x="19056" y="5816"/>
                  </a:cubicBezTo>
                  <a:cubicBezTo>
                    <a:pt x="19035" y="5795"/>
                    <a:pt x="19035" y="5795"/>
                    <a:pt x="19056" y="5774"/>
                  </a:cubicBezTo>
                  <a:cubicBezTo>
                    <a:pt x="19013" y="5689"/>
                    <a:pt x="18971" y="5605"/>
                    <a:pt x="18950" y="5520"/>
                  </a:cubicBezTo>
                  <a:lnTo>
                    <a:pt x="18950" y="5499"/>
                  </a:lnTo>
                  <a:cubicBezTo>
                    <a:pt x="18823" y="5224"/>
                    <a:pt x="18696" y="4949"/>
                    <a:pt x="18548" y="4674"/>
                  </a:cubicBezTo>
                  <a:cubicBezTo>
                    <a:pt x="18548" y="4674"/>
                    <a:pt x="18548" y="4674"/>
                    <a:pt x="18548" y="4653"/>
                  </a:cubicBezTo>
                  <a:cubicBezTo>
                    <a:pt x="18485" y="4590"/>
                    <a:pt x="18442" y="4505"/>
                    <a:pt x="18400" y="4420"/>
                  </a:cubicBezTo>
                  <a:lnTo>
                    <a:pt x="18358" y="4357"/>
                  </a:lnTo>
                  <a:cubicBezTo>
                    <a:pt x="18315" y="4294"/>
                    <a:pt x="18273" y="4230"/>
                    <a:pt x="18210" y="4167"/>
                  </a:cubicBezTo>
                  <a:lnTo>
                    <a:pt x="18167" y="4103"/>
                  </a:lnTo>
                  <a:cubicBezTo>
                    <a:pt x="18125" y="4040"/>
                    <a:pt x="18083" y="3976"/>
                    <a:pt x="18040" y="3913"/>
                  </a:cubicBezTo>
                  <a:lnTo>
                    <a:pt x="17977" y="3828"/>
                  </a:lnTo>
                  <a:cubicBezTo>
                    <a:pt x="17935" y="3786"/>
                    <a:pt x="17871" y="3723"/>
                    <a:pt x="17829" y="3659"/>
                  </a:cubicBezTo>
                  <a:lnTo>
                    <a:pt x="17766" y="3596"/>
                  </a:lnTo>
                  <a:cubicBezTo>
                    <a:pt x="17702" y="3511"/>
                    <a:pt x="17639" y="3448"/>
                    <a:pt x="17575" y="3384"/>
                  </a:cubicBezTo>
                  <a:lnTo>
                    <a:pt x="17554" y="3342"/>
                  </a:lnTo>
                  <a:cubicBezTo>
                    <a:pt x="17385" y="3173"/>
                    <a:pt x="17216" y="3025"/>
                    <a:pt x="17046" y="2855"/>
                  </a:cubicBezTo>
                  <a:lnTo>
                    <a:pt x="16983" y="2813"/>
                  </a:lnTo>
                  <a:lnTo>
                    <a:pt x="16772" y="2644"/>
                  </a:lnTo>
                  <a:lnTo>
                    <a:pt x="16687" y="2559"/>
                  </a:lnTo>
                  <a:lnTo>
                    <a:pt x="16497" y="2411"/>
                  </a:lnTo>
                  <a:lnTo>
                    <a:pt x="16370" y="2327"/>
                  </a:lnTo>
                  <a:lnTo>
                    <a:pt x="16179" y="2200"/>
                  </a:lnTo>
                  <a:lnTo>
                    <a:pt x="16052" y="2115"/>
                  </a:lnTo>
                  <a:lnTo>
                    <a:pt x="15841" y="1988"/>
                  </a:lnTo>
                  <a:lnTo>
                    <a:pt x="15735" y="1904"/>
                  </a:lnTo>
                  <a:lnTo>
                    <a:pt x="15481" y="1756"/>
                  </a:lnTo>
                  <a:lnTo>
                    <a:pt x="15376" y="1713"/>
                  </a:lnTo>
                  <a:cubicBezTo>
                    <a:pt x="15270" y="1650"/>
                    <a:pt x="15143" y="1586"/>
                    <a:pt x="15016" y="1523"/>
                  </a:cubicBezTo>
                  <a:cubicBezTo>
                    <a:pt x="14889" y="1460"/>
                    <a:pt x="14741" y="1396"/>
                    <a:pt x="14635" y="1333"/>
                  </a:cubicBezTo>
                  <a:lnTo>
                    <a:pt x="14487" y="1269"/>
                  </a:lnTo>
                  <a:lnTo>
                    <a:pt x="14234" y="1163"/>
                  </a:lnTo>
                  <a:lnTo>
                    <a:pt x="14064" y="1100"/>
                  </a:lnTo>
                  <a:lnTo>
                    <a:pt x="13811" y="994"/>
                  </a:lnTo>
                  <a:lnTo>
                    <a:pt x="13620" y="931"/>
                  </a:lnTo>
                  <a:lnTo>
                    <a:pt x="13366" y="825"/>
                  </a:lnTo>
                  <a:lnTo>
                    <a:pt x="13176" y="762"/>
                  </a:lnTo>
                  <a:lnTo>
                    <a:pt x="12880" y="677"/>
                  </a:lnTo>
                  <a:lnTo>
                    <a:pt x="12690" y="635"/>
                  </a:lnTo>
                  <a:cubicBezTo>
                    <a:pt x="12584" y="592"/>
                    <a:pt x="12457" y="571"/>
                    <a:pt x="12351" y="529"/>
                  </a:cubicBezTo>
                  <a:lnTo>
                    <a:pt x="12182" y="487"/>
                  </a:lnTo>
                  <a:cubicBezTo>
                    <a:pt x="12013" y="444"/>
                    <a:pt x="11844" y="402"/>
                    <a:pt x="11653" y="360"/>
                  </a:cubicBezTo>
                  <a:cubicBezTo>
                    <a:pt x="11421" y="317"/>
                    <a:pt x="11167" y="275"/>
                    <a:pt x="10934" y="233"/>
                  </a:cubicBezTo>
                  <a:lnTo>
                    <a:pt x="10765" y="191"/>
                  </a:lnTo>
                  <a:cubicBezTo>
                    <a:pt x="10532" y="148"/>
                    <a:pt x="10300" y="127"/>
                    <a:pt x="10088" y="106"/>
                  </a:cubicBezTo>
                  <a:lnTo>
                    <a:pt x="9961" y="85"/>
                  </a:lnTo>
                  <a:cubicBezTo>
                    <a:pt x="9750" y="64"/>
                    <a:pt x="9560" y="43"/>
                    <a:pt x="9348" y="21"/>
                  </a:cubicBezTo>
                  <a:lnTo>
                    <a:pt x="9306" y="21"/>
                  </a:lnTo>
                  <a:cubicBezTo>
                    <a:pt x="9094" y="21"/>
                    <a:pt x="8904" y="0"/>
                    <a:pt x="8692" y="0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6"/>
            <p:cNvSpPr/>
            <p:nvPr/>
          </p:nvSpPr>
          <p:spPr>
            <a:xfrm rot="-460792" flipH="1">
              <a:off x="1144089" y="2806624"/>
              <a:ext cx="1636894" cy="1825014"/>
            </a:xfrm>
            <a:custGeom>
              <a:avLst/>
              <a:gdLst/>
              <a:ahLst/>
              <a:cxnLst/>
              <a:rect l="l" t="t" r="r" b="b"/>
              <a:pathLst>
                <a:path w="24851" h="27707" extrusionOk="0">
                  <a:moveTo>
                    <a:pt x="10087" y="1"/>
                  </a:moveTo>
                  <a:cubicBezTo>
                    <a:pt x="10073" y="1"/>
                    <a:pt x="10060" y="1"/>
                    <a:pt x="10046" y="1"/>
                  </a:cubicBezTo>
                  <a:cubicBezTo>
                    <a:pt x="7508" y="65"/>
                    <a:pt x="8460" y="3364"/>
                    <a:pt x="9094" y="4971"/>
                  </a:cubicBezTo>
                  <a:cubicBezTo>
                    <a:pt x="7974" y="5606"/>
                    <a:pt x="6937" y="6410"/>
                    <a:pt x="6070" y="7361"/>
                  </a:cubicBezTo>
                  <a:cubicBezTo>
                    <a:pt x="5795" y="7150"/>
                    <a:pt x="5457" y="7065"/>
                    <a:pt x="5118" y="7065"/>
                  </a:cubicBezTo>
                  <a:cubicBezTo>
                    <a:pt x="5055" y="7063"/>
                    <a:pt x="4992" y="7061"/>
                    <a:pt x="4931" y="7061"/>
                  </a:cubicBezTo>
                  <a:cubicBezTo>
                    <a:pt x="3953" y="7061"/>
                    <a:pt x="3293" y="7378"/>
                    <a:pt x="3532" y="7975"/>
                  </a:cubicBezTo>
                  <a:cubicBezTo>
                    <a:pt x="3765" y="8525"/>
                    <a:pt x="4103" y="9011"/>
                    <a:pt x="4568" y="9392"/>
                  </a:cubicBezTo>
                  <a:cubicBezTo>
                    <a:pt x="3976" y="10449"/>
                    <a:pt x="3638" y="11633"/>
                    <a:pt x="3553" y="12839"/>
                  </a:cubicBezTo>
                  <a:cubicBezTo>
                    <a:pt x="3448" y="14764"/>
                    <a:pt x="3913" y="16456"/>
                    <a:pt x="4949" y="17788"/>
                  </a:cubicBezTo>
                  <a:lnTo>
                    <a:pt x="4907" y="17830"/>
                  </a:lnTo>
                  <a:cubicBezTo>
                    <a:pt x="4776" y="17372"/>
                    <a:pt x="4164" y="17104"/>
                    <a:pt x="3384" y="17104"/>
                  </a:cubicBezTo>
                  <a:cubicBezTo>
                    <a:pt x="3156" y="17104"/>
                    <a:pt x="2914" y="17127"/>
                    <a:pt x="2665" y="17175"/>
                  </a:cubicBezTo>
                  <a:lnTo>
                    <a:pt x="1015" y="15588"/>
                  </a:lnTo>
                  <a:cubicBezTo>
                    <a:pt x="952" y="16329"/>
                    <a:pt x="952" y="17069"/>
                    <a:pt x="1015" y="17788"/>
                  </a:cubicBezTo>
                  <a:cubicBezTo>
                    <a:pt x="360" y="18211"/>
                    <a:pt x="0" y="18740"/>
                    <a:pt x="127" y="19205"/>
                  </a:cubicBezTo>
                  <a:cubicBezTo>
                    <a:pt x="254" y="19607"/>
                    <a:pt x="719" y="19839"/>
                    <a:pt x="1375" y="19903"/>
                  </a:cubicBezTo>
                  <a:cubicBezTo>
                    <a:pt x="1777" y="21637"/>
                    <a:pt x="2644" y="23223"/>
                    <a:pt x="3849" y="24535"/>
                  </a:cubicBezTo>
                  <a:cubicBezTo>
                    <a:pt x="4272" y="24958"/>
                    <a:pt x="4716" y="25338"/>
                    <a:pt x="5224" y="25677"/>
                  </a:cubicBezTo>
                  <a:lnTo>
                    <a:pt x="5266" y="25719"/>
                  </a:lnTo>
                  <a:cubicBezTo>
                    <a:pt x="5436" y="25825"/>
                    <a:pt x="5605" y="25930"/>
                    <a:pt x="5774" y="26036"/>
                  </a:cubicBezTo>
                  <a:lnTo>
                    <a:pt x="5795" y="26036"/>
                  </a:lnTo>
                  <a:cubicBezTo>
                    <a:pt x="5964" y="26142"/>
                    <a:pt x="6155" y="26248"/>
                    <a:pt x="6345" y="26353"/>
                  </a:cubicBezTo>
                  <a:lnTo>
                    <a:pt x="6387" y="26375"/>
                  </a:lnTo>
                  <a:cubicBezTo>
                    <a:pt x="6578" y="26459"/>
                    <a:pt x="6768" y="26544"/>
                    <a:pt x="6958" y="26628"/>
                  </a:cubicBezTo>
                  <a:lnTo>
                    <a:pt x="7064" y="26671"/>
                  </a:lnTo>
                  <a:cubicBezTo>
                    <a:pt x="7254" y="26755"/>
                    <a:pt x="7466" y="26840"/>
                    <a:pt x="7677" y="26903"/>
                  </a:cubicBezTo>
                  <a:lnTo>
                    <a:pt x="7720" y="26924"/>
                  </a:lnTo>
                  <a:cubicBezTo>
                    <a:pt x="7931" y="26988"/>
                    <a:pt x="8143" y="27051"/>
                    <a:pt x="8354" y="27115"/>
                  </a:cubicBezTo>
                  <a:lnTo>
                    <a:pt x="8460" y="27157"/>
                  </a:lnTo>
                  <a:cubicBezTo>
                    <a:pt x="8671" y="27221"/>
                    <a:pt x="8904" y="27263"/>
                    <a:pt x="9137" y="27326"/>
                  </a:cubicBezTo>
                  <a:lnTo>
                    <a:pt x="9285" y="27347"/>
                  </a:lnTo>
                  <a:cubicBezTo>
                    <a:pt x="9517" y="27411"/>
                    <a:pt x="9771" y="27453"/>
                    <a:pt x="10025" y="27495"/>
                  </a:cubicBezTo>
                  <a:lnTo>
                    <a:pt x="10067" y="27495"/>
                  </a:lnTo>
                  <a:cubicBezTo>
                    <a:pt x="10300" y="27538"/>
                    <a:pt x="10554" y="27559"/>
                    <a:pt x="10829" y="27601"/>
                  </a:cubicBezTo>
                  <a:lnTo>
                    <a:pt x="10977" y="27622"/>
                  </a:lnTo>
                  <a:cubicBezTo>
                    <a:pt x="11231" y="27644"/>
                    <a:pt x="11505" y="27665"/>
                    <a:pt x="11780" y="27686"/>
                  </a:cubicBezTo>
                  <a:lnTo>
                    <a:pt x="11950" y="27686"/>
                  </a:lnTo>
                  <a:cubicBezTo>
                    <a:pt x="12246" y="27686"/>
                    <a:pt x="12542" y="27707"/>
                    <a:pt x="12859" y="27707"/>
                  </a:cubicBezTo>
                  <a:lnTo>
                    <a:pt x="13726" y="27707"/>
                  </a:lnTo>
                  <a:lnTo>
                    <a:pt x="14149" y="27686"/>
                  </a:lnTo>
                  <a:lnTo>
                    <a:pt x="14382" y="27665"/>
                  </a:lnTo>
                  <a:lnTo>
                    <a:pt x="14762" y="27644"/>
                  </a:lnTo>
                  <a:lnTo>
                    <a:pt x="14995" y="27622"/>
                  </a:lnTo>
                  <a:lnTo>
                    <a:pt x="15376" y="27622"/>
                  </a:lnTo>
                  <a:lnTo>
                    <a:pt x="15608" y="27601"/>
                  </a:lnTo>
                  <a:lnTo>
                    <a:pt x="15968" y="27538"/>
                  </a:lnTo>
                  <a:lnTo>
                    <a:pt x="16179" y="27517"/>
                  </a:lnTo>
                  <a:lnTo>
                    <a:pt x="16539" y="27453"/>
                  </a:lnTo>
                  <a:lnTo>
                    <a:pt x="16708" y="27411"/>
                  </a:lnTo>
                  <a:cubicBezTo>
                    <a:pt x="17047" y="27347"/>
                    <a:pt x="17385" y="27263"/>
                    <a:pt x="17702" y="27157"/>
                  </a:cubicBezTo>
                  <a:lnTo>
                    <a:pt x="17850" y="27115"/>
                  </a:lnTo>
                  <a:lnTo>
                    <a:pt x="18189" y="27030"/>
                  </a:lnTo>
                  <a:lnTo>
                    <a:pt x="18337" y="26967"/>
                  </a:lnTo>
                  <a:lnTo>
                    <a:pt x="18633" y="26861"/>
                  </a:lnTo>
                  <a:lnTo>
                    <a:pt x="18802" y="26798"/>
                  </a:lnTo>
                  <a:lnTo>
                    <a:pt x="19056" y="26692"/>
                  </a:lnTo>
                  <a:lnTo>
                    <a:pt x="19204" y="26628"/>
                  </a:lnTo>
                  <a:cubicBezTo>
                    <a:pt x="19310" y="26586"/>
                    <a:pt x="19394" y="26544"/>
                    <a:pt x="19479" y="26501"/>
                  </a:cubicBezTo>
                  <a:lnTo>
                    <a:pt x="19606" y="26438"/>
                  </a:lnTo>
                  <a:lnTo>
                    <a:pt x="19902" y="26290"/>
                  </a:lnTo>
                  <a:lnTo>
                    <a:pt x="19986" y="26227"/>
                  </a:lnTo>
                  <a:cubicBezTo>
                    <a:pt x="20261" y="26100"/>
                    <a:pt x="20494" y="25952"/>
                    <a:pt x="20727" y="25804"/>
                  </a:cubicBezTo>
                  <a:lnTo>
                    <a:pt x="20769" y="25761"/>
                  </a:lnTo>
                  <a:cubicBezTo>
                    <a:pt x="20875" y="25698"/>
                    <a:pt x="20959" y="25634"/>
                    <a:pt x="21044" y="25571"/>
                  </a:cubicBezTo>
                  <a:lnTo>
                    <a:pt x="21128" y="25507"/>
                  </a:lnTo>
                  <a:cubicBezTo>
                    <a:pt x="21192" y="25444"/>
                    <a:pt x="21277" y="25381"/>
                    <a:pt x="21361" y="25317"/>
                  </a:cubicBezTo>
                  <a:lnTo>
                    <a:pt x="21446" y="25254"/>
                  </a:lnTo>
                  <a:lnTo>
                    <a:pt x="21657" y="25063"/>
                  </a:lnTo>
                  <a:lnTo>
                    <a:pt x="21763" y="24979"/>
                  </a:lnTo>
                  <a:lnTo>
                    <a:pt x="21974" y="24767"/>
                  </a:lnTo>
                  <a:lnTo>
                    <a:pt x="22038" y="24725"/>
                  </a:lnTo>
                  <a:cubicBezTo>
                    <a:pt x="22101" y="24640"/>
                    <a:pt x="22186" y="24556"/>
                    <a:pt x="22271" y="24471"/>
                  </a:cubicBezTo>
                  <a:lnTo>
                    <a:pt x="22292" y="24450"/>
                  </a:lnTo>
                  <a:cubicBezTo>
                    <a:pt x="22545" y="24175"/>
                    <a:pt x="22778" y="23900"/>
                    <a:pt x="22990" y="23583"/>
                  </a:cubicBezTo>
                  <a:lnTo>
                    <a:pt x="23011" y="23562"/>
                  </a:lnTo>
                  <a:cubicBezTo>
                    <a:pt x="23074" y="23477"/>
                    <a:pt x="23138" y="23393"/>
                    <a:pt x="23201" y="23308"/>
                  </a:cubicBezTo>
                  <a:lnTo>
                    <a:pt x="23222" y="23266"/>
                  </a:lnTo>
                  <a:cubicBezTo>
                    <a:pt x="23265" y="23181"/>
                    <a:pt x="23328" y="23096"/>
                    <a:pt x="23391" y="23012"/>
                  </a:cubicBezTo>
                  <a:lnTo>
                    <a:pt x="23391" y="22970"/>
                  </a:lnTo>
                  <a:cubicBezTo>
                    <a:pt x="23455" y="22864"/>
                    <a:pt x="23518" y="22779"/>
                    <a:pt x="23561" y="22673"/>
                  </a:cubicBezTo>
                  <a:cubicBezTo>
                    <a:pt x="24428" y="20981"/>
                    <a:pt x="24851" y="19099"/>
                    <a:pt x="24787" y="17196"/>
                  </a:cubicBezTo>
                  <a:cubicBezTo>
                    <a:pt x="24787" y="16984"/>
                    <a:pt x="24766" y="16794"/>
                    <a:pt x="24745" y="16604"/>
                  </a:cubicBezTo>
                  <a:cubicBezTo>
                    <a:pt x="24745" y="16413"/>
                    <a:pt x="24724" y="16244"/>
                    <a:pt x="24703" y="16096"/>
                  </a:cubicBezTo>
                  <a:lnTo>
                    <a:pt x="24703" y="16075"/>
                  </a:lnTo>
                  <a:cubicBezTo>
                    <a:pt x="24682" y="15927"/>
                    <a:pt x="24660" y="15800"/>
                    <a:pt x="24618" y="15673"/>
                  </a:cubicBezTo>
                  <a:lnTo>
                    <a:pt x="24618" y="15652"/>
                  </a:lnTo>
                  <a:cubicBezTo>
                    <a:pt x="24597" y="15546"/>
                    <a:pt x="24576" y="15440"/>
                    <a:pt x="24555" y="15377"/>
                  </a:cubicBezTo>
                  <a:lnTo>
                    <a:pt x="24555" y="15335"/>
                  </a:lnTo>
                  <a:cubicBezTo>
                    <a:pt x="24555" y="15313"/>
                    <a:pt x="24534" y="15271"/>
                    <a:pt x="24512" y="15250"/>
                  </a:cubicBezTo>
                  <a:lnTo>
                    <a:pt x="22820" y="17090"/>
                  </a:lnTo>
                  <a:cubicBezTo>
                    <a:pt x="22694" y="17111"/>
                    <a:pt x="22588" y="17132"/>
                    <a:pt x="22482" y="17153"/>
                  </a:cubicBezTo>
                  <a:cubicBezTo>
                    <a:pt x="22609" y="16963"/>
                    <a:pt x="22630" y="16730"/>
                    <a:pt x="22545" y="16519"/>
                  </a:cubicBezTo>
                  <a:cubicBezTo>
                    <a:pt x="22449" y="16325"/>
                    <a:pt x="22227" y="16220"/>
                    <a:pt x="21882" y="16220"/>
                  </a:cubicBezTo>
                  <a:cubicBezTo>
                    <a:pt x="21850" y="16220"/>
                    <a:pt x="21818" y="16221"/>
                    <a:pt x="21784" y="16223"/>
                  </a:cubicBezTo>
                  <a:cubicBezTo>
                    <a:pt x="21763" y="16054"/>
                    <a:pt x="21699" y="15906"/>
                    <a:pt x="21615" y="15779"/>
                  </a:cubicBezTo>
                  <a:cubicBezTo>
                    <a:pt x="21784" y="15165"/>
                    <a:pt x="21890" y="14510"/>
                    <a:pt x="21911" y="13875"/>
                  </a:cubicBezTo>
                  <a:cubicBezTo>
                    <a:pt x="22186" y="8990"/>
                    <a:pt x="16856" y="4739"/>
                    <a:pt x="13980" y="3956"/>
                  </a:cubicBezTo>
                  <a:cubicBezTo>
                    <a:pt x="14509" y="3343"/>
                    <a:pt x="14868" y="2560"/>
                    <a:pt x="14191" y="1799"/>
                  </a:cubicBezTo>
                  <a:cubicBezTo>
                    <a:pt x="13836" y="1421"/>
                    <a:pt x="13497" y="1282"/>
                    <a:pt x="13191" y="1282"/>
                  </a:cubicBezTo>
                  <a:cubicBezTo>
                    <a:pt x="12350" y="1282"/>
                    <a:pt x="11759" y="2328"/>
                    <a:pt x="11759" y="2328"/>
                  </a:cubicBezTo>
                  <a:cubicBezTo>
                    <a:pt x="11759" y="2328"/>
                    <a:pt x="11593" y="1"/>
                    <a:pt x="10087" y="1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6"/>
            <p:cNvSpPr/>
            <p:nvPr/>
          </p:nvSpPr>
          <p:spPr>
            <a:xfrm rot="-460792" flipH="1">
              <a:off x="2472237" y="3846064"/>
              <a:ext cx="340012" cy="184958"/>
            </a:xfrm>
            <a:custGeom>
              <a:avLst/>
              <a:gdLst/>
              <a:ahLst/>
              <a:cxnLst/>
              <a:rect l="l" t="t" r="r" b="b"/>
              <a:pathLst>
                <a:path w="5162" h="2808" extrusionOk="0">
                  <a:moveTo>
                    <a:pt x="3446" y="1"/>
                  </a:moveTo>
                  <a:cubicBezTo>
                    <a:pt x="3067" y="1"/>
                    <a:pt x="2648" y="62"/>
                    <a:pt x="2221" y="193"/>
                  </a:cubicBezTo>
                  <a:cubicBezTo>
                    <a:pt x="910" y="573"/>
                    <a:pt x="1" y="1419"/>
                    <a:pt x="191" y="2096"/>
                  </a:cubicBezTo>
                  <a:cubicBezTo>
                    <a:pt x="334" y="2553"/>
                    <a:pt x="930" y="2807"/>
                    <a:pt x="1712" y="2807"/>
                  </a:cubicBezTo>
                  <a:cubicBezTo>
                    <a:pt x="2088" y="2807"/>
                    <a:pt x="2507" y="2749"/>
                    <a:pt x="2940" y="2625"/>
                  </a:cubicBezTo>
                  <a:cubicBezTo>
                    <a:pt x="4252" y="2244"/>
                    <a:pt x="5161" y="1398"/>
                    <a:pt x="4950" y="721"/>
                  </a:cubicBezTo>
                  <a:cubicBezTo>
                    <a:pt x="4835" y="265"/>
                    <a:pt x="4230" y="1"/>
                    <a:pt x="3446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6"/>
            <p:cNvSpPr/>
            <p:nvPr/>
          </p:nvSpPr>
          <p:spPr>
            <a:xfrm rot="-460792" flipH="1">
              <a:off x="762053" y="2159808"/>
              <a:ext cx="1466953" cy="820258"/>
            </a:xfrm>
            <a:custGeom>
              <a:avLst/>
              <a:gdLst/>
              <a:ahLst/>
              <a:cxnLst/>
              <a:rect l="l" t="t" r="r" b="b"/>
              <a:pathLst>
                <a:path w="22271" h="12453" extrusionOk="0">
                  <a:moveTo>
                    <a:pt x="8612" y="1"/>
                  </a:moveTo>
                  <a:cubicBezTo>
                    <a:pt x="830" y="1"/>
                    <a:pt x="0" y="7926"/>
                    <a:pt x="0" y="7926"/>
                  </a:cubicBezTo>
                  <a:lnTo>
                    <a:pt x="2834" y="6213"/>
                  </a:lnTo>
                  <a:lnTo>
                    <a:pt x="6705" y="9957"/>
                  </a:lnTo>
                  <a:lnTo>
                    <a:pt x="11506" y="8434"/>
                  </a:lnTo>
                  <a:lnTo>
                    <a:pt x="14424" y="11056"/>
                  </a:lnTo>
                  <a:lnTo>
                    <a:pt x="17153" y="9766"/>
                  </a:lnTo>
                  <a:lnTo>
                    <a:pt x="18675" y="12452"/>
                  </a:lnTo>
                  <a:cubicBezTo>
                    <a:pt x="19352" y="11458"/>
                    <a:pt x="22271" y="2703"/>
                    <a:pt x="11654" y="355"/>
                  </a:cubicBezTo>
                  <a:cubicBezTo>
                    <a:pt x="10537" y="110"/>
                    <a:pt x="9527" y="1"/>
                    <a:pt x="8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6"/>
            <p:cNvSpPr/>
            <p:nvPr/>
          </p:nvSpPr>
          <p:spPr>
            <a:xfrm rot="-460792" flipH="1">
              <a:off x="964856" y="2524801"/>
              <a:ext cx="1288648" cy="441647"/>
            </a:xfrm>
            <a:custGeom>
              <a:avLst/>
              <a:gdLst/>
              <a:ahLst/>
              <a:cxnLst/>
              <a:rect l="l" t="t" r="r" b="b"/>
              <a:pathLst>
                <a:path w="19564" h="6705" extrusionOk="0">
                  <a:moveTo>
                    <a:pt x="2940" y="0"/>
                  </a:moveTo>
                  <a:lnTo>
                    <a:pt x="64" y="1755"/>
                  </a:lnTo>
                  <a:cubicBezTo>
                    <a:pt x="22" y="2030"/>
                    <a:pt x="0" y="2178"/>
                    <a:pt x="0" y="2178"/>
                  </a:cubicBezTo>
                  <a:lnTo>
                    <a:pt x="2834" y="465"/>
                  </a:lnTo>
                  <a:lnTo>
                    <a:pt x="6705" y="4209"/>
                  </a:lnTo>
                  <a:lnTo>
                    <a:pt x="11506" y="2686"/>
                  </a:lnTo>
                  <a:lnTo>
                    <a:pt x="14424" y="5308"/>
                  </a:lnTo>
                  <a:lnTo>
                    <a:pt x="17153" y="4018"/>
                  </a:lnTo>
                  <a:lnTo>
                    <a:pt x="18675" y="6704"/>
                  </a:lnTo>
                  <a:cubicBezTo>
                    <a:pt x="18950" y="6345"/>
                    <a:pt x="19500" y="4907"/>
                    <a:pt x="19564" y="3109"/>
                  </a:cubicBezTo>
                  <a:lnTo>
                    <a:pt x="19564" y="3109"/>
                  </a:lnTo>
                  <a:cubicBezTo>
                    <a:pt x="19479" y="4166"/>
                    <a:pt x="18591" y="5689"/>
                    <a:pt x="18591" y="5689"/>
                  </a:cubicBezTo>
                  <a:lnTo>
                    <a:pt x="17132" y="3659"/>
                  </a:lnTo>
                  <a:lnTo>
                    <a:pt x="14720" y="4399"/>
                  </a:lnTo>
                  <a:lnTo>
                    <a:pt x="11506" y="2052"/>
                  </a:lnTo>
                  <a:lnTo>
                    <a:pt x="7149" y="3215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6"/>
            <p:cNvSpPr/>
            <p:nvPr/>
          </p:nvSpPr>
          <p:spPr>
            <a:xfrm rot="-460792" flipH="1">
              <a:off x="922243" y="2161822"/>
              <a:ext cx="1101977" cy="527342"/>
            </a:xfrm>
            <a:custGeom>
              <a:avLst/>
              <a:gdLst/>
              <a:ahLst/>
              <a:cxnLst/>
              <a:rect l="l" t="t" r="r" b="b"/>
              <a:pathLst>
                <a:path w="16730" h="8006" extrusionOk="0">
                  <a:moveTo>
                    <a:pt x="5815" y="1"/>
                  </a:moveTo>
                  <a:cubicBezTo>
                    <a:pt x="3135" y="1"/>
                    <a:pt x="1279" y="937"/>
                    <a:pt x="0" y="2169"/>
                  </a:cubicBezTo>
                  <a:cubicBezTo>
                    <a:pt x="0" y="2169"/>
                    <a:pt x="2463" y="563"/>
                    <a:pt x="5952" y="563"/>
                  </a:cubicBezTo>
                  <a:cubicBezTo>
                    <a:pt x="7114" y="563"/>
                    <a:pt x="8391" y="741"/>
                    <a:pt x="9729" y="1217"/>
                  </a:cubicBezTo>
                  <a:cubicBezTo>
                    <a:pt x="12923" y="2380"/>
                    <a:pt x="15482" y="4855"/>
                    <a:pt x="16730" y="8006"/>
                  </a:cubicBezTo>
                  <a:cubicBezTo>
                    <a:pt x="16560" y="5130"/>
                    <a:pt x="14890" y="1682"/>
                    <a:pt x="8841" y="350"/>
                  </a:cubicBezTo>
                  <a:cubicBezTo>
                    <a:pt x="7731" y="109"/>
                    <a:pt x="6726" y="1"/>
                    <a:pt x="5815" y="1"/>
                  </a:cubicBez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6"/>
            <p:cNvSpPr/>
            <p:nvPr/>
          </p:nvSpPr>
          <p:spPr>
            <a:xfrm rot="-460792" flipH="1">
              <a:off x="1652027" y="2805280"/>
              <a:ext cx="586557" cy="383156"/>
            </a:xfrm>
            <a:custGeom>
              <a:avLst/>
              <a:gdLst/>
              <a:ahLst/>
              <a:cxnLst/>
              <a:rect l="l" t="t" r="r" b="b"/>
              <a:pathLst>
                <a:path w="8905" h="5817" extrusionOk="0">
                  <a:moveTo>
                    <a:pt x="3426" y="0"/>
                  </a:moveTo>
                  <a:cubicBezTo>
                    <a:pt x="3412" y="0"/>
                    <a:pt x="3399" y="0"/>
                    <a:pt x="3385" y="1"/>
                  </a:cubicBezTo>
                  <a:cubicBezTo>
                    <a:pt x="1" y="85"/>
                    <a:pt x="2793" y="5817"/>
                    <a:pt x="2793" y="5817"/>
                  </a:cubicBezTo>
                  <a:cubicBezTo>
                    <a:pt x="3555" y="4960"/>
                    <a:pt x="4364" y="4743"/>
                    <a:pt x="4988" y="4743"/>
                  </a:cubicBezTo>
                  <a:cubicBezTo>
                    <a:pt x="5627" y="4743"/>
                    <a:pt x="6071" y="4971"/>
                    <a:pt x="6071" y="4971"/>
                  </a:cubicBezTo>
                  <a:cubicBezTo>
                    <a:pt x="6071" y="4971"/>
                    <a:pt x="8905" y="3300"/>
                    <a:pt x="7509" y="1798"/>
                  </a:cubicBezTo>
                  <a:cubicBezTo>
                    <a:pt x="7159" y="1420"/>
                    <a:pt x="6824" y="1281"/>
                    <a:pt x="6521" y="1281"/>
                  </a:cubicBezTo>
                  <a:cubicBezTo>
                    <a:pt x="5689" y="1281"/>
                    <a:pt x="5098" y="2327"/>
                    <a:pt x="5098" y="2327"/>
                  </a:cubicBezTo>
                  <a:cubicBezTo>
                    <a:pt x="5098" y="2327"/>
                    <a:pt x="4932" y="0"/>
                    <a:pt x="3426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6"/>
            <p:cNvSpPr/>
            <p:nvPr/>
          </p:nvSpPr>
          <p:spPr>
            <a:xfrm rot="-460792" flipH="1">
              <a:off x="2287595" y="3211371"/>
              <a:ext cx="217300" cy="176000"/>
            </a:xfrm>
            <a:custGeom>
              <a:avLst/>
              <a:gdLst/>
              <a:ahLst/>
              <a:cxnLst/>
              <a:rect l="l" t="t" r="r" b="b"/>
              <a:pathLst>
                <a:path w="3299" h="2672" extrusionOk="0">
                  <a:moveTo>
                    <a:pt x="1638" y="1"/>
                  </a:moveTo>
                  <a:cubicBezTo>
                    <a:pt x="660" y="1"/>
                    <a:pt x="0" y="317"/>
                    <a:pt x="239" y="914"/>
                  </a:cubicBezTo>
                  <a:cubicBezTo>
                    <a:pt x="514" y="1548"/>
                    <a:pt x="1169" y="2585"/>
                    <a:pt x="2100" y="2669"/>
                  </a:cubicBezTo>
                  <a:cubicBezTo>
                    <a:pt x="2123" y="2671"/>
                    <a:pt x="2145" y="2672"/>
                    <a:pt x="2167" y="2672"/>
                  </a:cubicBezTo>
                  <a:cubicBezTo>
                    <a:pt x="3024" y="2672"/>
                    <a:pt x="3299" y="1485"/>
                    <a:pt x="3031" y="681"/>
                  </a:cubicBezTo>
                  <a:cubicBezTo>
                    <a:pt x="3031" y="681"/>
                    <a:pt x="2904" y="47"/>
                    <a:pt x="1825" y="4"/>
                  </a:cubicBezTo>
                  <a:cubicBezTo>
                    <a:pt x="1761" y="2"/>
                    <a:pt x="1699" y="1"/>
                    <a:pt x="163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6"/>
            <p:cNvSpPr/>
            <p:nvPr/>
          </p:nvSpPr>
          <p:spPr>
            <a:xfrm rot="-460792" flipH="1">
              <a:off x="1216050" y="3082888"/>
              <a:ext cx="1322834" cy="1120684"/>
            </a:xfrm>
            <a:custGeom>
              <a:avLst/>
              <a:gdLst/>
              <a:ahLst/>
              <a:cxnLst/>
              <a:rect l="l" t="t" r="r" b="b"/>
              <a:pathLst>
                <a:path w="20083" h="17014" extrusionOk="0">
                  <a:moveTo>
                    <a:pt x="9575" y="1"/>
                  </a:moveTo>
                  <a:cubicBezTo>
                    <a:pt x="6011" y="1"/>
                    <a:pt x="607" y="3823"/>
                    <a:pt x="318" y="8849"/>
                  </a:cubicBezTo>
                  <a:cubicBezTo>
                    <a:pt x="1" y="14010"/>
                    <a:pt x="3977" y="16696"/>
                    <a:pt x="8968" y="16992"/>
                  </a:cubicBezTo>
                  <a:cubicBezTo>
                    <a:pt x="9233" y="17006"/>
                    <a:pt x="9495" y="17013"/>
                    <a:pt x="9754" y="17013"/>
                  </a:cubicBezTo>
                  <a:cubicBezTo>
                    <a:pt x="12173" y="17013"/>
                    <a:pt x="14358" y="16387"/>
                    <a:pt x="15905" y="15088"/>
                  </a:cubicBezTo>
                  <a:cubicBezTo>
                    <a:pt x="15948" y="15109"/>
                    <a:pt x="15969" y="15109"/>
                    <a:pt x="16011" y="15109"/>
                  </a:cubicBezTo>
                  <a:cubicBezTo>
                    <a:pt x="16372" y="15208"/>
                    <a:pt x="16708" y="15251"/>
                    <a:pt x="17020" y="15251"/>
                  </a:cubicBezTo>
                  <a:cubicBezTo>
                    <a:pt x="18392" y="15251"/>
                    <a:pt x="19301" y="14412"/>
                    <a:pt x="19818" y="13671"/>
                  </a:cubicBezTo>
                  <a:cubicBezTo>
                    <a:pt x="20083" y="13313"/>
                    <a:pt x="19951" y="13206"/>
                    <a:pt x="19700" y="13206"/>
                  </a:cubicBezTo>
                  <a:cubicBezTo>
                    <a:pt x="19328" y="13206"/>
                    <a:pt x="18697" y="13439"/>
                    <a:pt x="18697" y="13439"/>
                  </a:cubicBezTo>
                  <a:cubicBezTo>
                    <a:pt x="18697" y="13439"/>
                    <a:pt x="19626" y="12374"/>
                    <a:pt x="18393" y="12374"/>
                  </a:cubicBezTo>
                  <a:cubicBezTo>
                    <a:pt x="18336" y="12374"/>
                    <a:pt x="18276" y="12377"/>
                    <a:pt x="18211" y="12381"/>
                  </a:cubicBezTo>
                  <a:cubicBezTo>
                    <a:pt x="18232" y="12191"/>
                    <a:pt x="18147" y="11979"/>
                    <a:pt x="18020" y="11852"/>
                  </a:cubicBezTo>
                  <a:cubicBezTo>
                    <a:pt x="18211" y="11197"/>
                    <a:pt x="18316" y="10541"/>
                    <a:pt x="18359" y="9864"/>
                  </a:cubicBezTo>
                  <a:cubicBezTo>
                    <a:pt x="18655" y="4704"/>
                    <a:pt x="12437" y="136"/>
                    <a:pt x="9857" y="9"/>
                  </a:cubicBezTo>
                  <a:cubicBezTo>
                    <a:pt x="9764" y="3"/>
                    <a:pt x="9670" y="1"/>
                    <a:pt x="957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6"/>
            <p:cNvSpPr/>
            <p:nvPr/>
          </p:nvSpPr>
          <p:spPr>
            <a:xfrm rot="-460792" flipH="1">
              <a:off x="1858942" y="3628519"/>
              <a:ext cx="509030" cy="317354"/>
            </a:xfrm>
            <a:custGeom>
              <a:avLst/>
              <a:gdLst/>
              <a:ahLst/>
              <a:cxnLst/>
              <a:rect l="l" t="t" r="r" b="b"/>
              <a:pathLst>
                <a:path w="7728" h="4818" extrusionOk="0">
                  <a:moveTo>
                    <a:pt x="1312" y="1"/>
                  </a:moveTo>
                  <a:lnTo>
                    <a:pt x="1312" y="1"/>
                  </a:lnTo>
                  <a:cubicBezTo>
                    <a:pt x="1312" y="1"/>
                    <a:pt x="1" y="4548"/>
                    <a:pt x="3215" y="4801"/>
                  </a:cubicBezTo>
                  <a:cubicBezTo>
                    <a:pt x="3356" y="4812"/>
                    <a:pt x="3492" y="4817"/>
                    <a:pt x="3625" y="4817"/>
                  </a:cubicBezTo>
                  <a:cubicBezTo>
                    <a:pt x="5829" y="4817"/>
                    <a:pt x="6971" y="3377"/>
                    <a:pt x="7530" y="2200"/>
                  </a:cubicBezTo>
                  <a:cubicBezTo>
                    <a:pt x="7727" y="1791"/>
                    <a:pt x="7636" y="1655"/>
                    <a:pt x="7426" y="1655"/>
                  </a:cubicBezTo>
                  <a:cubicBezTo>
                    <a:pt x="7006" y="1655"/>
                    <a:pt x="6113" y="2200"/>
                    <a:pt x="6113" y="2200"/>
                  </a:cubicBezTo>
                  <a:cubicBezTo>
                    <a:pt x="6113" y="2200"/>
                    <a:pt x="6844" y="933"/>
                    <a:pt x="5829" y="933"/>
                  </a:cubicBezTo>
                  <a:cubicBezTo>
                    <a:pt x="5685" y="933"/>
                    <a:pt x="5508" y="958"/>
                    <a:pt x="5288" y="1016"/>
                  </a:cubicBezTo>
                  <a:cubicBezTo>
                    <a:pt x="5288" y="1016"/>
                    <a:pt x="5231" y="305"/>
                    <a:pt x="4547" y="305"/>
                  </a:cubicBezTo>
                  <a:cubicBezTo>
                    <a:pt x="4396" y="305"/>
                    <a:pt x="4215" y="340"/>
                    <a:pt x="3998" y="424"/>
                  </a:cubicBezTo>
                  <a:cubicBezTo>
                    <a:pt x="3440" y="648"/>
                    <a:pt x="2937" y="810"/>
                    <a:pt x="2505" y="810"/>
                  </a:cubicBezTo>
                  <a:cubicBezTo>
                    <a:pt x="2003" y="810"/>
                    <a:pt x="1596" y="592"/>
                    <a:pt x="1312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 rot="-460792" flipH="1">
              <a:off x="2011259" y="3699364"/>
              <a:ext cx="136545" cy="54407"/>
            </a:xfrm>
            <a:custGeom>
              <a:avLst/>
              <a:gdLst/>
              <a:ahLst/>
              <a:cxnLst/>
              <a:rect l="l" t="t" r="r" b="b"/>
              <a:pathLst>
                <a:path w="2073" h="826" extrusionOk="0">
                  <a:moveTo>
                    <a:pt x="2073" y="1"/>
                  </a:moveTo>
                  <a:lnTo>
                    <a:pt x="0" y="826"/>
                  </a:lnTo>
                  <a:cubicBezTo>
                    <a:pt x="762" y="804"/>
                    <a:pt x="1502" y="508"/>
                    <a:pt x="2073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 rot="-460792" flipH="1">
              <a:off x="2002964" y="3690665"/>
              <a:ext cx="153276" cy="72850"/>
            </a:xfrm>
            <a:custGeom>
              <a:avLst/>
              <a:gdLst/>
              <a:ahLst/>
              <a:cxnLst/>
              <a:rect l="l" t="t" r="r" b="b"/>
              <a:pathLst>
                <a:path w="2327" h="1106" extrusionOk="0">
                  <a:moveTo>
                    <a:pt x="2197" y="1"/>
                  </a:moveTo>
                  <a:cubicBezTo>
                    <a:pt x="2163" y="1"/>
                    <a:pt x="2126" y="16"/>
                    <a:pt x="2094" y="48"/>
                  </a:cubicBezTo>
                  <a:cubicBezTo>
                    <a:pt x="1565" y="535"/>
                    <a:pt x="868" y="809"/>
                    <a:pt x="127" y="831"/>
                  </a:cubicBezTo>
                  <a:cubicBezTo>
                    <a:pt x="64" y="831"/>
                    <a:pt x="0" y="894"/>
                    <a:pt x="22" y="979"/>
                  </a:cubicBezTo>
                  <a:cubicBezTo>
                    <a:pt x="22" y="1042"/>
                    <a:pt x="64" y="1084"/>
                    <a:pt x="148" y="1084"/>
                  </a:cubicBezTo>
                  <a:lnTo>
                    <a:pt x="148" y="1106"/>
                  </a:lnTo>
                  <a:cubicBezTo>
                    <a:pt x="931" y="1084"/>
                    <a:pt x="1692" y="767"/>
                    <a:pt x="2285" y="217"/>
                  </a:cubicBezTo>
                  <a:cubicBezTo>
                    <a:pt x="2327" y="175"/>
                    <a:pt x="2327" y="90"/>
                    <a:pt x="2285" y="48"/>
                  </a:cubicBezTo>
                  <a:cubicBezTo>
                    <a:pt x="2263" y="16"/>
                    <a:pt x="2232" y="1"/>
                    <a:pt x="219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 rot="-460792" flipH="1">
              <a:off x="1967935" y="3784065"/>
              <a:ext cx="135162" cy="55790"/>
            </a:xfrm>
            <a:custGeom>
              <a:avLst/>
              <a:gdLst/>
              <a:ahLst/>
              <a:cxnLst/>
              <a:rect l="l" t="t" r="r" b="b"/>
              <a:pathLst>
                <a:path w="2052" h="847" extrusionOk="0">
                  <a:moveTo>
                    <a:pt x="2052" y="0"/>
                  </a:moveTo>
                  <a:lnTo>
                    <a:pt x="0" y="846"/>
                  </a:lnTo>
                  <a:cubicBezTo>
                    <a:pt x="762" y="804"/>
                    <a:pt x="1481" y="508"/>
                    <a:pt x="2052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6"/>
            <p:cNvSpPr/>
            <p:nvPr/>
          </p:nvSpPr>
          <p:spPr>
            <a:xfrm rot="-460792" flipH="1">
              <a:off x="1958143" y="3775118"/>
              <a:ext cx="157491" cy="72850"/>
            </a:xfrm>
            <a:custGeom>
              <a:avLst/>
              <a:gdLst/>
              <a:ahLst/>
              <a:cxnLst/>
              <a:rect l="l" t="t" r="r" b="b"/>
              <a:pathLst>
                <a:path w="2391" h="1106" extrusionOk="0">
                  <a:moveTo>
                    <a:pt x="2243" y="1"/>
                  </a:moveTo>
                  <a:cubicBezTo>
                    <a:pt x="2211" y="1"/>
                    <a:pt x="2179" y="17"/>
                    <a:pt x="2158" y="48"/>
                  </a:cubicBezTo>
                  <a:cubicBezTo>
                    <a:pt x="1608" y="535"/>
                    <a:pt x="910" y="810"/>
                    <a:pt x="191" y="831"/>
                  </a:cubicBezTo>
                  <a:cubicBezTo>
                    <a:pt x="1" y="831"/>
                    <a:pt x="1" y="1106"/>
                    <a:pt x="191" y="1106"/>
                  </a:cubicBezTo>
                  <a:cubicBezTo>
                    <a:pt x="995" y="1085"/>
                    <a:pt x="1756" y="768"/>
                    <a:pt x="2327" y="218"/>
                  </a:cubicBezTo>
                  <a:cubicBezTo>
                    <a:pt x="2391" y="175"/>
                    <a:pt x="2391" y="91"/>
                    <a:pt x="2327" y="48"/>
                  </a:cubicBezTo>
                  <a:cubicBezTo>
                    <a:pt x="2306" y="17"/>
                    <a:pt x="2275" y="1"/>
                    <a:pt x="22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6"/>
            <p:cNvSpPr/>
            <p:nvPr/>
          </p:nvSpPr>
          <p:spPr>
            <a:xfrm rot="-460792" flipH="1">
              <a:off x="1848544" y="3623869"/>
              <a:ext cx="490456" cy="333360"/>
            </a:xfrm>
            <a:custGeom>
              <a:avLst/>
              <a:gdLst/>
              <a:ahLst/>
              <a:cxnLst/>
              <a:rect l="l" t="t" r="r" b="b"/>
              <a:pathLst>
                <a:path w="7446" h="5061" extrusionOk="0">
                  <a:moveTo>
                    <a:pt x="846" y="0"/>
                  </a:moveTo>
                  <a:cubicBezTo>
                    <a:pt x="783" y="0"/>
                    <a:pt x="737" y="38"/>
                    <a:pt x="720" y="90"/>
                  </a:cubicBezTo>
                  <a:cubicBezTo>
                    <a:pt x="699" y="196"/>
                    <a:pt x="1" y="2692"/>
                    <a:pt x="995" y="4130"/>
                  </a:cubicBezTo>
                  <a:cubicBezTo>
                    <a:pt x="1397" y="4680"/>
                    <a:pt x="2052" y="5018"/>
                    <a:pt x="2750" y="5039"/>
                  </a:cubicBezTo>
                  <a:cubicBezTo>
                    <a:pt x="2898" y="5060"/>
                    <a:pt x="3046" y="5060"/>
                    <a:pt x="3194" y="5060"/>
                  </a:cubicBezTo>
                  <a:cubicBezTo>
                    <a:pt x="5415" y="5060"/>
                    <a:pt x="6599" y="3622"/>
                    <a:pt x="7192" y="2375"/>
                  </a:cubicBezTo>
                  <a:cubicBezTo>
                    <a:pt x="7255" y="2248"/>
                    <a:pt x="7445" y="1930"/>
                    <a:pt x="7213" y="1719"/>
                  </a:cubicBezTo>
                  <a:cubicBezTo>
                    <a:pt x="7157" y="1663"/>
                    <a:pt x="7073" y="1640"/>
                    <a:pt x="6972" y="1640"/>
                  </a:cubicBezTo>
                  <a:cubicBezTo>
                    <a:pt x="6690" y="1640"/>
                    <a:pt x="6271" y="1823"/>
                    <a:pt x="5944" y="1994"/>
                  </a:cubicBezTo>
                  <a:cubicBezTo>
                    <a:pt x="6049" y="1740"/>
                    <a:pt x="6113" y="1359"/>
                    <a:pt x="5944" y="1127"/>
                  </a:cubicBezTo>
                  <a:cubicBezTo>
                    <a:pt x="5833" y="989"/>
                    <a:pt x="5659" y="914"/>
                    <a:pt x="5411" y="914"/>
                  </a:cubicBezTo>
                  <a:cubicBezTo>
                    <a:pt x="5279" y="914"/>
                    <a:pt x="5126" y="935"/>
                    <a:pt x="4950" y="979"/>
                  </a:cubicBezTo>
                  <a:cubicBezTo>
                    <a:pt x="4907" y="746"/>
                    <a:pt x="4759" y="535"/>
                    <a:pt x="4569" y="408"/>
                  </a:cubicBezTo>
                  <a:cubicBezTo>
                    <a:pt x="4446" y="326"/>
                    <a:pt x="4298" y="283"/>
                    <a:pt x="4127" y="283"/>
                  </a:cubicBezTo>
                  <a:cubicBezTo>
                    <a:pt x="3946" y="283"/>
                    <a:pt x="3740" y="331"/>
                    <a:pt x="3512" y="429"/>
                  </a:cubicBezTo>
                  <a:cubicBezTo>
                    <a:pt x="3361" y="466"/>
                    <a:pt x="3411" y="672"/>
                    <a:pt x="3544" y="672"/>
                  </a:cubicBezTo>
                  <a:cubicBezTo>
                    <a:pt x="3560" y="672"/>
                    <a:pt x="3578" y="668"/>
                    <a:pt x="3596" y="661"/>
                  </a:cubicBezTo>
                  <a:cubicBezTo>
                    <a:pt x="3734" y="593"/>
                    <a:pt x="3890" y="555"/>
                    <a:pt x="4044" y="555"/>
                  </a:cubicBezTo>
                  <a:cubicBezTo>
                    <a:pt x="4175" y="555"/>
                    <a:pt x="4305" y="582"/>
                    <a:pt x="4421" y="640"/>
                  </a:cubicBezTo>
                  <a:cubicBezTo>
                    <a:pt x="4590" y="746"/>
                    <a:pt x="4696" y="936"/>
                    <a:pt x="4717" y="1148"/>
                  </a:cubicBezTo>
                  <a:cubicBezTo>
                    <a:pt x="4717" y="1190"/>
                    <a:pt x="4738" y="1211"/>
                    <a:pt x="4759" y="1232"/>
                  </a:cubicBezTo>
                  <a:cubicBezTo>
                    <a:pt x="4789" y="1247"/>
                    <a:pt x="4819" y="1262"/>
                    <a:pt x="4842" y="1262"/>
                  </a:cubicBezTo>
                  <a:cubicBezTo>
                    <a:pt x="4851" y="1262"/>
                    <a:pt x="4859" y="1260"/>
                    <a:pt x="4865" y="1254"/>
                  </a:cubicBezTo>
                  <a:cubicBezTo>
                    <a:pt x="5069" y="1205"/>
                    <a:pt x="5245" y="1179"/>
                    <a:pt x="5387" y="1179"/>
                  </a:cubicBezTo>
                  <a:cubicBezTo>
                    <a:pt x="5555" y="1179"/>
                    <a:pt x="5675" y="1216"/>
                    <a:pt x="5732" y="1296"/>
                  </a:cubicBezTo>
                  <a:cubicBezTo>
                    <a:pt x="5901" y="1529"/>
                    <a:pt x="5648" y="2078"/>
                    <a:pt x="5542" y="2269"/>
                  </a:cubicBezTo>
                  <a:cubicBezTo>
                    <a:pt x="5521" y="2311"/>
                    <a:pt x="5542" y="2375"/>
                    <a:pt x="5584" y="2417"/>
                  </a:cubicBezTo>
                  <a:cubicBezTo>
                    <a:pt x="5609" y="2442"/>
                    <a:pt x="5641" y="2452"/>
                    <a:pt x="5672" y="2452"/>
                  </a:cubicBezTo>
                  <a:cubicBezTo>
                    <a:pt x="5694" y="2452"/>
                    <a:pt x="5715" y="2447"/>
                    <a:pt x="5732" y="2438"/>
                  </a:cubicBezTo>
                  <a:cubicBezTo>
                    <a:pt x="6232" y="2134"/>
                    <a:pt x="6747" y="1906"/>
                    <a:pt x="6959" y="1906"/>
                  </a:cubicBezTo>
                  <a:cubicBezTo>
                    <a:pt x="6998" y="1906"/>
                    <a:pt x="7027" y="1914"/>
                    <a:pt x="7044" y="1930"/>
                  </a:cubicBezTo>
                  <a:cubicBezTo>
                    <a:pt x="7065" y="1930"/>
                    <a:pt x="7086" y="2036"/>
                    <a:pt x="6959" y="2269"/>
                  </a:cubicBezTo>
                  <a:cubicBezTo>
                    <a:pt x="6402" y="3462"/>
                    <a:pt x="5303" y="4824"/>
                    <a:pt x="3187" y="4824"/>
                  </a:cubicBezTo>
                  <a:cubicBezTo>
                    <a:pt x="3052" y="4824"/>
                    <a:pt x="2914" y="4818"/>
                    <a:pt x="2771" y="4807"/>
                  </a:cubicBezTo>
                  <a:cubicBezTo>
                    <a:pt x="2137" y="4786"/>
                    <a:pt x="1566" y="4489"/>
                    <a:pt x="1185" y="3982"/>
                  </a:cubicBezTo>
                  <a:cubicBezTo>
                    <a:pt x="276" y="2649"/>
                    <a:pt x="974" y="175"/>
                    <a:pt x="974" y="154"/>
                  </a:cubicBezTo>
                  <a:cubicBezTo>
                    <a:pt x="995" y="90"/>
                    <a:pt x="952" y="27"/>
                    <a:pt x="889" y="6"/>
                  </a:cubicBezTo>
                  <a:cubicBezTo>
                    <a:pt x="874" y="2"/>
                    <a:pt x="860" y="0"/>
                    <a:pt x="8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6"/>
            <p:cNvSpPr/>
            <p:nvPr/>
          </p:nvSpPr>
          <p:spPr>
            <a:xfrm rot="-460792" flipH="1">
              <a:off x="1572522" y="3223379"/>
              <a:ext cx="232713" cy="330396"/>
            </a:xfrm>
            <a:custGeom>
              <a:avLst/>
              <a:gdLst/>
              <a:ahLst/>
              <a:cxnLst/>
              <a:rect l="l" t="t" r="r" b="b"/>
              <a:pathLst>
                <a:path w="3533" h="5016" extrusionOk="0">
                  <a:moveTo>
                    <a:pt x="2052" y="0"/>
                  </a:moveTo>
                  <a:cubicBezTo>
                    <a:pt x="910" y="1142"/>
                    <a:pt x="1" y="3638"/>
                    <a:pt x="995" y="4653"/>
                  </a:cubicBezTo>
                  <a:cubicBezTo>
                    <a:pt x="1231" y="4896"/>
                    <a:pt x="1548" y="5016"/>
                    <a:pt x="1873" y="5016"/>
                  </a:cubicBezTo>
                  <a:cubicBezTo>
                    <a:pt x="2510" y="5016"/>
                    <a:pt x="3174" y="4556"/>
                    <a:pt x="3300" y="3659"/>
                  </a:cubicBezTo>
                  <a:cubicBezTo>
                    <a:pt x="3533" y="2158"/>
                    <a:pt x="2052" y="0"/>
                    <a:pt x="205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 rot="-460792" flipH="1">
              <a:off x="1692504" y="3322446"/>
              <a:ext cx="46042" cy="89779"/>
            </a:xfrm>
            <a:custGeom>
              <a:avLst/>
              <a:gdLst/>
              <a:ahLst/>
              <a:cxnLst/>
              <a:rect l="l" t="t" r="r" b="b"/>
              <a:pathLst>
                <a:path w="699" h="1363" extrusionOk="0">
                  <a:moveTo>
                    <a:pt x="502" y="0"/>
                  </a:moveTo>
                  <a:cubicBezTo>
                    <a:pt x="374" y="0"/>
                    <a:pt x="184" y="263"/>
                    <a:pt x="85" y="618"/>
                  </a:cubicBezTo>
                  <a:cubicBezTo>
                    <a:pt x="1" y="998"/>
                    <a:pt x="22" y="1337"/>
                    <a:pt x="149" y="1358"/>
                  </a:cubicBezTo>
                  <a:cubicBezTo>
                    <a:pt x="159" y="1361"/>
                    <a:pt x="169" y="1362"/>
                    <a:pt x="180" y="1362"/>
                  </a:cubicBezTo>
                  <a:cubicBezTo>
                    <a:pt x="322" y="1362"/>
                    <a:pt x="494" y="1099"/>
                    <a:pt x="593" y="745"/>
                  </a:cubicBezTo>
                  <a:cubicBezTo>
                    <a:pt x="699" y="385"/>
                    <a:pt x="678" y="47"/>
                    <a:pt x="529" y="4"/>
                  </a:cubicBezTo>
                  <a:cubicBezTo>
                    <a:pt x="521" y="2"/>
                    <a:pt x="512" y="0"/>
                    <a:pt x="502" y="0"/>
                  </a:cubicBezTo>
                  <a:close/>
                </a:path>
              </a:pathLst>
            </a:custGeom>
            <a:solidFill>
              <a:srgbClr val="BBDEE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6"/>
            <p:cNvSpPr/>
            <p:nvPr/>
          </p:nvSpPr>
          <p:spPr>
            <a:xfrm rot="-460792" flipH="1">
              <a:off x="1585819" y="3318442"/>
              <a:ext cx="186737" cy="237060"/>
            </a:xfrm>
            <a:custGeom>
              <a:avLst/>
              <a:gdLst/>
              <a:ahLst/>
              <a:cxnLst/>
              <a:rect l="l" t="t" r="r" b="b"/>
              <a:pathLst>
                <a:path w="2835" h="3599" extrusionOk="0">
                  <a:moveTo>
                    <a:pt x="2242" y="0"/>
                  </a:moveTo>
                  <a:cubicBezTo>
                    <a:pt x="2242" y="1"/>
                    <a:pt x="2834" y="2517"/>
                    <a:pt x="1840" y="2898"/>
                  </a:cubicBezTo>
                  <a:cubicBezTo>
                    <a:pt x="1626" y="2979"/>
                    <a:pt x="1415" y="3014"/>
                    <a:pt x="1217" y="3014"/>
                  </a:cubicBezTo>
                  <a:cubicBezTo>
                    <a:pt x="595" y="3014"/>
                    <a:pt x="96" y="2669"/>
                    <a:pt x="0" y="2348"/>
                  </a:cubicBezTo>
                  <a:lnTo>
                    <a:pt x="0" y="2348"/>
                  </a:lnTo>
                  <a:cubicBezTo>
                    <a:pt x="21" y="2686"/>
                    <a:pt x="169" y="2982"/>
                    <a:pt x="402" y="3236"/>
                  </a:cubicBezTo>
                  <a:cubicBezTo>
                    <a:pt x="630" y="3479"/>
                    <a:pt x="946" y="3599"/>
                    <a:pt x="1271" y="3599"/>
                  </a:cubicBezTo>
                  <a:cubicBezTo>
                    <a:pt x="1908" y="3599"/>
                    <a:pt x="2581" y="3139"/>
                    <a:pt x="2707" y="2242"/>
                  </a:cubicBezTo>
                  <a:cubicBezTo>
                    <a:pt x="2813" y="1544"/>
                    <a:pt x="2559" y="698"/>
                    <a:pt x="224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6"/>
            <p:cNvSpPr/>
            <p:nvPr/>
          </p:nvSpPr>
          <p:spPr>
            <a:xfrm rot="-460792" flipH="1">
              <a:off x="1923415" y="3229578"/>
              <a:ext cx="246611" cy="246611"/>
            </a:xfrm>
            <a:custGeom>
              <a:avLst/>
              <a:gdLst/>
              <a:ahLst/>
              <a:cxnLst/>
              <a:rect l="l" t="t" r="r" b="b"/>
              <a:pathLst>
                <a:path w="3744" h="3744" extrusionOk="0">
                  <a:moveTo>
                    <a:pt x="1883" y="0"/>
                  </a:moveTo>
                  <a:cubicBezTo>
                    <a:pt x="847" y="0"/>
                    <a:pt x="1" y="846"/>
                    <a:pt x="1" y="1883"/>
                  </a:cubicBezTo>
                  <a:cubicBezTo>
                    <a:pt x="1" y="2898"/>
                    <a:pt x="847" y="3744"/>
                    <a:pt x="1883" y="3744"/>
                  </a:cubicBezTo>
                  <a:cubicBezTo>
                    <a:pt x="2898" y="3744"/>
                    <a:pt x="3744" y="2898"/>
                    <a:pt x="3744" y="1883"/>
                  </a:cubicBezTo>
                  <a:cubicBezTo>
                    <a:pt x="3744" y="846"/>
                    <a:pt x="2898" y="0"/>
                    <a:pt x="1883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 rot="-460792" flipH="1">
              <a:off x="2043079" y="3260767"/>
              <a:ext cx="75287" cy="73904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1" y="0"/>
                  </a:moveTo>
                  <a:cubicBezTo>
                    <a:pt x="254" y="0"/>
                    <a:pt x="0" y="254"/>
                    <a:pt x="0" y="571"/>
                  </a:cubicBezTo>
                  <a:cubicBezTo>
                    <a:pt x="0" y="867"/>
                    <a:pt x="254" y="1121"/>
                    <a:pt x="571" y="1121"/>
                  </a:cubicBezTo>
                  <a:cubicBezTo>
                    <a:pt x="889" y="1121"/>
                    <a:pt x="1142" y="867"/>
                    <a:pt x="1142" y="571"/>
                  </a:cubicBezTo>
                  <a:cubicBezTo>
                    <a:pt x="1142" y="254"/>
                    <a:pt x="889" y="0"/>
                    <a:pt x="57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6"/>
            <p:cNvSpPr/>
            <p:nvPr/>
          </p:nvSpPr>
          <p:spPr>
            <a:xfrm rot="-460792" flipH="1">
              <a:off x="1118034" y="3797576"/>
              <a:ext cx="1749331" cy="840085"/>
            </a:xfrm>
            <a:custGeom>
              <a:avLst/>
              <a:gdLst/>
              <a:ahLst/>
              <a:cxnLst/>
              <a:rect l="l" t="t" r="r" b="b"/>
              <a:pathLst>
                <a:path w="26558" h="12754" extrusionOk="0">
                  <a:moveTo>
                    <a:pt x="9961" y="1"/>
                  </a:moveTo>
                  <a:lnTo>
                    <a:pt x="4357" y="3384"/>
                  </a:lnTo>
                  <a:lnTo>
                    <a:pt x="1438" y="593"/>
                  </a:lnTo>
                  <a:lnTo>
                    <a:pt x="1438" y="593"/>
                  </a:lnTo>
                  <a:cubicBezTo>
                    <a:pt x="1438" y="593"/>
                    <a:pt x="0" y="12669"/>
                    <a:pt x="13282" y="12754"/>
                  </a:cubicBezTo>
                  <a:cubicBezTo>
                    <a:pt x="13319" y="12754"/>
                    <a:pt x="13356" y="12754"/>
                    <a:pt x="13394" y="12754"/>
                  </a:cubicBezTo>
                  <a:cubicBezTo>
                    <a:pt x="26558" y="12754"/>
                    <a:pt x="25462" y="1562"/>
                    <a:pt x="24914" y="212"/>
                  </a:cubicBezTo>
                  <a:lnTo>
                    <a:pt x="24914" y="212"/>
                  </a:lnTo>
                  <a:lnTo>
                    <a:pt x="22397" y="3004"/>
                  </a:lnTo>
                  <a:lnTo>
                    <a:pt x="19458" y="720"/>
                  </a:lnTo>
                  <a:lnTo>
                    <a:pt x="15249" y="3067"/>
                  </a:lnTo>
                  <a:lnTo>
                    <a:pt x="9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6"/>
            <p:cNvSpPr/>
            <p:nvPr/>
          </p:nvSpPr>
          <p:spPr>
            <a:xfrm rot="-460792" flipH="1">
              <a:off x="1158943" y="3800998"/>
              <a:ext cx="1581235" cy="310701"/>
            </a:xfrm>
            <a:custGeom>
              <a:avLst/>
              <a:gdLst/>
              <a:ahLst/>
              <a:cxnLst/>
              <a:rect l="l" t="t" r="r" b="b"/>
              <a:pathLst>
                <a:path w="24006" h="4717" extrusionOk="0">
                  <a:moveTo>
                    <a:pt x="8566" y="1"/>
                  </a:moveTo>
                  <a:lnTo>
                    <a:pt x="2962" y="3384"/>
                  </a:lnTo>
                  <a:lnTo>
                    <a:pt x="43" y="593"/>
                  </a:lnTo>
                  <a:cubicBezTo>
                    <a:pt x="43" y="593"/>
                    <a:pt x="1" y="783"/>
                    <a:pt x="1" y="1121"/>
                  </a:cubicBezTo>
                  <a:lnTo>
                    <a:pt x="2941" y="3977"/>
                  </a:lnTo>
                  <a:lnTo>
                    <a:pt x="8820" y="1269"/>
                  </a:lnTo>
                  <a:lnTo>
                    <a:pt x="13706" y="3829"/>
                  </a:lnTo>
                  <a:lnTo>
                    <a:pt x="18147" y="1883"/>
                  </a:lnTo>
                  <a:lnTo>
                    <a:pt x="20833" y="3406"/>
                  </a:lnTo>
                  <a:lnTo>
                    <a:pt x="23117" y="1396"/>
                  </a:lnTo>
                  <a:cubicBezTo>
                    <a:pt x="23117" y="1396"/>
                    <a:pt x="23773" y="3427"/>
                    <a:pt x="23583" y="4717"/>
                  </a:cubicBezTo>
                  <a:cubicBezTo>
                    <a:pt x="24006" y="2581"/>
                    <a:pt x="23709" y="698"/>
                    <a:pt x="23498" y="191"/>
                  </a:cubicBezTo>
                  <a:lnTo>
                    <a:pt x="20981" y="3004"/>
                  </a:lnTo>
                  <a:lnTo>
                    <a:pt x="18063" y="720"/>
                  </a:lnTo>
                  <a:lnTo>
                    <a:pt x="13854" y="3067"/>
                  </a:lnTo>
                  <a:lnTo>
                    <a:pt x="8566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 rot="-460792" flipH="1">
              <a:off x="1263001" y="4179540"/>
              <a:ext cx="1418211" cy="461210"/>
            </a:xfrm>
            <a:custGeom>
              <a:avLst/>
              <a:gdLst/>
              <a:ahLst/>
              <a:cxnLst/>
              <a:rect l="l" t="t" r="r" b="b"/>
              <a:pathLst>
                <a:path w="21531" h="7002" extrusionOk="0">
                  <a:moveTo>
                    <a:pt x="21531" y="1"/>
                  </a:moveTo>
                  <a:lnTo>
                    <a:pt x="21531" y="1"/>
                  </a:lnTo>
                  <a:cubicBezTo>
                    <a:pt x="21531" y="1"/>
                    <a:pt x="18253" y="5394"/>
                    <a:pt x="11379" y="6219"/>
                  </a:cubicBezTo>
                  <a:cubicBezTo>
                    <a:pt x="10808" y="6287"/>
                    <a:pt x="10254" y="6319"/>
                    <a:pt x="9717" y="6319"/>
                  </a:cubicBezTo>
                  <a:cubicBezTo>
                    <a:pt x="3773" y="6319"/>
                    <a:pt x="1" y="2476"/>
                    <a:pt x="1" y="2475"/>
                  </a:cubicBezTo>
                  <a:lnTo>
                    <a:pt x="1" y="2475"/>
                  </a:lnTo>
                  <a:cubicBezTo>
                    <a:pt x="1608" y="4908"/>
                    <a:pt x="4590" y="6980"/>
                    <a:pt x="10068" y="7001"/>
                  </a:cubicBezTo>
                  <a:cubicBezTo>
                    <a:pt x="10111" y="7002"/>
                    <a:pt x="10155" y="7002"/>
                    <a:pt x="10198" y="7002"/>
                  </a:cubicBezTo>
                  <a:cubicBezTo>
                    <a:pt x="17693" y="7002"/>
                    <a:pt x="20543" y="3365"/>
                    <a:pt x="21531" y="1"/>
                  </a:cubicBez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 rot="-460792" flipH="1">
              <a:off x="946003" y="2145470"/>
              <a:ext cx="1285816" cy="816372"/>
            </a:xfrm>
            <a:custGeom>
              <a:avLst/>
              <a:gdLst/>
              <a:ahLst/>
              <a:cxnLst/>
              <a:rect l="l" t="t" r="r" b="b"/>
              <a:pathLst>
                <a:path w="19521" h="12394" extrusionOk="0">
                  <a:moveTo>
                    <a:pt x="8566" y="0"/>
                  </a:moveTo>
                  <a:cubicBezTo>
                    <a:pt x="8375" y="0"/>
                    <a:pt x="8185" y="0"/>
                    <a:pt x="7995" y="21"/>
                  </a:cubicBezTo>
                  <a:lnTo>
                    <a:pt x="7910" y="21"/>
                  </a:lnTo>
                  <a:cubicBezTo>
                    <a:pt x="7720" y="21"/>
                    <a:pt x="7550" y="43"/>
                    <a:pt x="7381" y="64"/>
                  </a:cubicBezTo>
                  <a:lnTo>
                    <a:pt x="7339" y="64"/>
                  </a:lnTo>
                  <a:cubicBezTo>
                    <a:pt x="7170" y="85"/>
                    <a:pt x="6979" y="106"/>
                    <a:pt x="6810" y="148"/>
                  </a:cubicBezTo>
                  <a:lnTo>
                    <a:pt x="6726" y="169"/>
                  </a:lnTo>
                  <a:cubicBezTo>
                    <a:pt x="6556" y="191"/>
                    <a:pt x="6387" y="233"/>
                    <a:pt x="6218" y="275"/>
                  </a:cubicBezTo>
                  <a:lnTo>
                    <a:pt x="6176" y="275"/>
                  </a:lnTo>
                  <a:cubicBezTo>
                    <a:pt x="6006" y="317"/>
                    <a:pt x="5837" y="381"/>
                    <a:pt x="5689" y="423"/>
                  </a:cubicBezTo>
                  <a:lnTo>
                    <a:pt x="5668" y="423"/>
                  </a:lnTo>
                  <a:cubicBezTo>
                    <a:pt x="5499" y="466"/>
                    <a:pt x="5351" y="529"/>
                    <a:pt x="5203" y="592"/>
                  </a:cubicBezTo>
                  <a:lnTo>
                    <a:pt x="5139" y="614"/>
                  </a:lnTo>
                  <a:cubicBezTo>
                    <a:pt x="4991" y="677"/>
                    <a:pt x="4843" y="740"/>
                    <a:pt x="4716" y="804"/>
                  </a:cubicBezTo>
                  <a:cubicBezTo>
                    <a:pt x="4568" y="867"/>
                    <a:pt x="4420" y="952"/>
                    <a:pt x="4293" y="1037"/>
                  </a:cubicBezTo>
                  <a:lnTo>
                    <a:pt x="4272" y="1037"/>
                  </a:lnTo>
                  <a:cubicBezTo>
                    <a:pt x="4145" y="1100"/>
                    <a:pt x="3997" y="1185"/>
                    <a:pt x="3870" y="1269"/>
                  </a:cubicBezTo>
                  <a:cubicBezTo>
                    <a:pt x="3870" y="1269"/>
                    <a:pt x="3849" y="1290"/>
                    <a:pt x="3849" y="1290"/>
                  </a:cubicBezTo>
                  <a:cubicBezTo>
                    <a:pt x="3469" y="1544"/>
                    <a:pt x="3109" y="1819"/>
                    <a:pt x="2792" y="2136"/>
                  </a:cubicBezTo>
                  <a:cubicBezTo>
                    <a:pt x="867" y="3976"/>
                    <a:pt x="233" y="6472"/>
                    <a:pt x="63" y="7466"/>
                  </a:cubicBezTo>
                  <a:cubicBezTo>
                    <a:pt x="63" y="7487"/>
                    <a:pt x="63" y="7529"/>
                    <a:pt x="42" y="7572"/>
                  </a:cubicBezTo>
                  <a:cubicBezTo>
                    <a:pt x="42" y="7593"/>
                    <a:pt x="42" y="7614"/>
                    <a:pt x="21" y="7635"/>
                  </a:cubicBezTo>
                  <a:cubicBezTo>
                    <a:pt x="0" y="7656"/>
                    <a:pt x="21" y="7656"/>
                    <a:pt x="21" y="7677"/>
                  </a:cubicBezTo>
                  <a:lnTo>
                    <a:pt x="21" y="7720"/>
                  </a:lnTo>
                  <a:lnTo>
                    <a:pt x="21" y="7762"/>
                  </a:lnTo>
                  <a:lnTo>
                    <a:pt x="0" y="7868"/>
                  </a:lnTo>
                  <a:lnTo>
                    <a:pt x="2834" y="6155"/>
                  </a:lnTo>
                  <a:lnTo>
                    <a:pt x="6704" y="9877"/>
                  </a:lnTo>
                  <a:lnTo>
                    <a:pt x="11484" y="8375"/>
                  </a:lnTo>
                  <a:lnTo>
                    <a:pt x="14403" y="10998"/>
                  </a:lnTo>
                  <a:lnTo>
                    <a:pt x="17152" y="9708"/>
                  </a:lnTo>
                  <a:lnTo>
                    <a:pt x="18654" y="12394"/>
                  </a:lnTo>
                  <a:lnTo>
                    <a:pt x="18696" y="12330"/>
                  </a:lnTo>
                  <a:lnTo>
                    <a:pt x="18696" y="12309"/>
                  </a:lnTo>
                  <a:lnTo>
                    <a:pt x="18760" y="12225"/>
                  </a:lnTo>
                  <a:cubicBezTo>
                    <a:pt x="18760" y="12182"/>
                    <a:pt x="18781" y="12140"/>
                    <a:pt x="18802" y="12119"/>
                  </a:cubicBezTo>
                  <a:cubicBezTo>
                    <a:pt x="18802" y="12098"/>
                    <a:pt x="18802" y="12077"/>
                    <a:pt x="18802" y="12077"/>
                  </a:cubicBezTo>
                  <a:cubicBezTo>
                    <a:pt x="18823" y="12034"/>
                    <a:pt x="18844" y="11992"/>
                    <a:pt x="18865" y="11950"/>
                  </a:cubicBezTo>
                  <a:lnTo>
                    <a:pt x="18929" y="11780"/>
                  </a:lnTo>
                  <a:lnTo>
                    <a:pt x="18929" y="11759"/>
                  </a:lnTo>
                  <a:cubicBezTo>
                    <a:pt x="18992" y="11696"/>
                    <a:pt x="19035" y="11569"/>
                    <a:pt x="19077" y="11442"/>
                  </a:cubicBezTo>
                  <a:lnTo>
                    <a:pt x="19077" y="11400"/>
                  </a:lnTo>
                  <a:cubicBezTo>
                    <a:pt x="19119" y="11273"/>
                    <a:pt x="19161" y="11125"/>
                    <a:pt x="19204" y="10956"/>
                  </a:cubicBezTo>
                  <a:lnTo>
                    <a:pt x="19204" y="10934"/>
                  </a:lnTo>
                  <a:cubicBezTo>
                    <a:pt x="19246" y="10765"/>
                    <a:pt x="19288" y="10596"/>
                    <a:pt x="19309" y="10406"/>
                  </a:cubicBezTo>
                  <a:cubicBezTo>
                    <a:pt x="19352" y="10237"/>
                    <a:pt x="19394" y="10025"/>
                    <a:pt x="19415" y="9835"/>
                  </a:cubicBezTo>
                  <a:cubicBezTo>
                    <a:pt x="19436" y="9623"/>
                    <a:pt x="19457" y="9412"/>
                    <a:pt x="19479" y="9200"/>
                  </a:cubicBezTo>
                  <a:lnTo>
                    <a:pt x="19479" y="9179"/>
                  </a:lnTo>
                  <a:lnTo>
                    <a:pt x="19500" y="8862"/>
                  </a:lnTo>
                  <a:cubicBezTo>
                    <a:pt x="19521" y="8016"/>
                    <a:pt x="19436" y="7170"/>
                    <a:pt x="19204" y="6345"/>
                  </a:cubicBezTo>
                  <a:cubicBezTo>
                    <a:pt x="19183" y="6260"/>
                    <a:pt x="19161" y="6176"/>
                    <a:pt x="19119" y="6091"/>
                  </a:cubicBezTo>
                  <a:lnTo>
                    <a:pt x="19119" y="6070"/>
                  </a:lnTo>
                  <a:cubicBezTo>
                    <a:pt x="19098" y="5986"/>
                    <a:pt x="19077" y="5901"/>
                    <a:pt x="19056" y="5816"/>
                  </a:cubicBezTo>
                  <a:cubicBezTo>
                    <a:pt x="19035" y="5795"/>
                    <a:pt x="19035" y="5795"/>
                    <a:pt x="19056" y="5774"/>
                  </a:cubicBezTo>
                  <a:cubicBezTo>
                    <a:pt x="19013" y="5689"/>
                    <a:pt x="18971" y="5605"/>
                    <a:pt x="18950" y="5520"/>
                  </a:cubicBezTo>
                  <a:lnTo>
                    <a:pt x="18950" y="5499"/>
                  </a:lnTo>
                  <a:cubicBezTo>
                    <a:pt x="18823" y="5224"/>
                    <a:pt x="18696" y="4949"/>
                    <a:pt x="18548" y="4674"/>
                  </a:cubicBezTo>
                  <a:cubicBezTo>
                    <a:pt x="18548" y="4674"/>
                    <a:pt x="18548" y="4674"/>
                    <a:pt x="18548" y="4653"/>
                  </a:cubicBezTo>
                  <a:cubicBezTo>
                    <a:pt x="18485" y="4590"/>
                    <a:pt x="18442" y="4505"/>
                    <a:pt x="18400" y="4420"/>
                  </a:cubicBezTo>
                  <a:lnTo>
                    <a:pt x="18358" y="4357"/>
                  </a:lnTo>
                  <a:cubicBezTo>
                    <a:pt x="18315" y="4294"/>
                    <a:pt x="18273" y="4230"/>
                    <a:pt x="18210" y="4167"/>
                  </a:cubicBezTo>
                  <a:lnTo>
                    <a:pt x="18167" y="4103"/>
                  </a:lnTo>
                  <a:cubicBezTo>
                    <a:pt x="18125" y="4040"/>
                    <a:pt x="18083" y="3976"/>
                    <a:pt x="18040" y="3913"/>
                  </a:cubicBezTo>
                  <a:lnTo>
                    <a:pt x="17977" y="3828"/>
                  </a:lnTo>
                  <a:cubicBezTo>
                    <a:pt x="17935" y="3786"/>
                    <a:pt x="17871" y="3723"/>
                    <a:pt x="17829" y="3659"/>
                  </a:cubicBezTo>
                  <a:lnTo>
                    <a:pt x="17766" y="3596"/>
                  </a:lnTo>
                  <a:cubicBezTo>
                    <a:pt x="17702" y="3511"/>
                    <a:pt x="17639" y="3448"/>
                    <a:pt x="17575" y="3384"/>
                  </a:cubicBezTo>
                  <a:lnTo>
                    <a:pt x="17554" y="3342"/>
                  </a:lnTo>
                  <a:cubicBezTo>
                    <a:pt x="17385" y="3173"/>
                    <a:pt x="17216" y="3025"/>
                    <a:pt x="17046" y="2855"/>
                  </a:cubicBezTo>
                  <a:lnTo>
                    <a:pt x="16983" y="2813"/>
                  </a:lnTo>
                  <a:lnTo>
                    <a:pt x="16772" y="2644"/>
                  </a:lnTo>
                  <a:lnTo>
                    <a:pt x="16687" y="2559"/>
                  </a:lnTo>
                  <a:lnTo>
                    <a:pt x="16497" y="2411"/>
                  </a:lnTo>
                  <a:lnTo>
                    <a:pt x="16370" y="2327"/>
                  </a:lnTo>
                  <a:lnTo>
                    <a:pt x="16179" y="2200"/>
                  </a:lnTo>
                  <a:lnTo>
                    <a:pt x="16052" y="2115"/>
                  </a:lnTo>
                  <a:lnTo>
                    <a:pt x="15841" y="1988"/>
                  </a:lnTo>
                  <a:lnTo>
                    <a:pt x="15735" y="1904"/>
                  </a:lnTo>
                  <a:lnTo>
                    <a:pt x="15481" y="1756"/>
                  </a:lnTo>
                  <a:lnTo>
                    <a:pt x="15376" y="1713"/>
                  </a:lnTo>
                  <a:cubicBezTo>
                    <a:pt x="15270" y="1650"/>
                    <a:pt x="15143" y="1586"/>
                    <a:pt x="15016" y="1523"/>
                  </a:cubicBezTo>
                  <a:cubicBezTo>
                    <a:pt x="14889" y="1460"/>
                    <a:pt x="14741" y="1396"/>
                    <a:pt x="14635" y="1333"/>
                  </a:cubicBezTo>
                  <a:lnTo>
                    <a:pt x="14487" y="1269"/>
                  </a:lnTo>
                  <a:lnTo>
                    <a:pt x="14234" y="1163"/>
                  </a:lnTo>
                  <a:lnTo>
                    <a:pt x="14064" y="1100"/>
                  </a:lnTo>
                  <a:lnTo>
                    <a:pt x="13811" y="994"/>
                  </a:lnTo>
                  <a:lnTo>
                    <a:pt x="13620" y="931"/>
                  </a:lnTo>
                  <a:lnTo>
                    <a:pt x="13366" y="825"/>
                  </a:lnTo>
                  <a:lnTo>
                    <a:pt x="13176" y="762"/>
                  </a:lnTo>
                  <a:lnTo>
                    <a:pt x="12880" y="677"/>
                  </a:lnTo>
                  <a:lnTo>
                    <a:pt x="12690" y="635"/>
                  </a:lnTo>
                  <a:cubicBezTo>
                    <a:pt x="12584" y="592"/>
                    <a:pt x="12457" y="571"/>
                    <a:pt x="12351" y="529"/>
                  </a:cubicBezTo>
                  <a:lnTo>
                    <a:pt x="12182" y="487"/>
                  </a:lnTo>
                  <a:cubicBezTo>
                    <a:pt x="12013" y="444"/>
                    <a:pt x="11844" y="402"/>
                    <a:pt x="11653" y="360"/>
                  </a:cubicBezTo>
                  <a:cubicBezTo>
                    <a:pt x="11421" y="317"/>
                    <a:pt x="11167" y="275"/>
                    <a:pt x="10934" y="233"/>
                  </a:cubicBezTo>
                  <a:lnTo>
                    <a:pt x="10765" y="191"/>
                  </a:lnTo>
                  <a:cubicBezTo>
                    <a:pt x="10532" y="148"/>
                    <a:pt x="10300" y="127"/>
                    <a:pt x="10088" y="106"/>
                  </a:cubicBezTo>
                  <a:lnTo>
                    <a:pt x="9961" y="85"/>
                  </a:lnTo>
                  <a:cubicBezTo>
                    <a:pt x="9750" y="64"/>
                    <a:pt x="9560" y="43"/>
                    <a:pt x="9348" y="21"/>
                  </a:cubicBezTo>
                  <a:lnTo>
                    <a:pt x="9306" y="21"/>
                  </a:lnTo>
                  <a:cubicBezTo>
                    <a:pt x="9094" y="21"/>
                    <a:pt x="8904" y="0"/>
                    <a:pt x="8692" y="0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6"/>
            <p:cNvSpPr/>
            <p:nvPr/>
          </p:nvSpPr>
          <p:spPr>
            <a:xfrm rot="-460792" flipH="1">
              <a:off x="1144089" y="2806624"/>
              <a:ext cx="1636894" cy="1825014"/>
            </a:xfrm>
            <a:custGeom>
              <a:avLst/>
              <a:gdLst/>
              <a:ahLst/>
              <a:cxnLst/>
              <a:rect l="l" t="t" r="r" b="b"/>
              <a:pathLst>
                <a:path w="24851" h="27707" extrusionOk="0">
                  <a:moveTo>
                    <a:pt x="10087" y="1"/>
                  </a:moveTo>
                  <a:cubicBezTo>
                    <a:pt x="10073" y="1"/>
                    <a:pt x="10060" y="1"/>
                    <a:pt x="10046" y="1"/>
                  </a:cubicBezTo>
                  <a:cubicBezTo>
                    <a:pt x="7508" y="65"/>
                    <a:pt x="8460" y="3364"/>
                    <a:pt x="9094" y="4971"/>
                  </a:cubicBezTo>
                  <a:cubicBezTo>
                    <a:pt x="7974" y="5606"/>
                    <a:pt x="6937" y="6410"/>
                    <a:pt x="6070" y="7361"/>
                  </a:cubicBezTo>
                  <a:cubicBezTo>
                    <a:pt x="5795" y="7150"/>
                    <a:pt x="5457" y="7065"/>
                    <a:pt x="5118" y="7065"/>
                  </a:cubicBezTo>
                  <a:cubicBezTo>
                    <a:pt x="5055" y="7063"/>
                    <a:pt x="4992" y="7061"/>
                    <a:pt x="4931" y="7061"/>
                  </a:cubicBezTo>
                  <a:cubicBezTo>
                    <a:pt x="3953" y="7061"/>
                    <a:pt x="3293" y="7378"/>
                    <a:pt x="3532" y="7975"/>
                  </a:cubicBezTo>
                  <a:cubicBezTo>
                    <a:pt x="3765" y="8525"/>
                    <a:pt x="4103" y="9011"/>
                    <a:pt x="4568" y="9392"/>
                  </a:cubicBezTo>
                  <a:cubicBezTo>
                    <a:pt x="3976" y="10449"/>
                    <a:pt x="3638" y="11633"/>
                    <a:pt x="3553" y="12839"/>
                  </a:cubicBezTo>
                  <a:cubicBezTo>
                    <a:pt x="3448" y="14764"/>
                    <a:pt x="3913" y="16456"/>
                    <a:pt x="4949" y="17788"/>
                  </a:cubicBezTo>
                  <a:lnTo>
                    <a:pt x="4907" y="17830"/>
                  </a:lnTo>
                  <a:cubicBezTo>
                    <a:pt x="4776" y="17372"/>
                    <a:pt x="4164" y="17104"/>
                    <a:pt x="3384" y="17104"/>
                  </a:cubicBezTo>
                  <a:cubicBezTo>
                    <a:pt x="3156" y="17104"/>
                    <a:pt x="2914" y="17127"/>
                    <a:pt x="2665" y="17175"/>
                  </a:cubicBezTo>
                  <a:lnTo>
                    <a:pt x="1015" y="15588"/>
                  </a:lnTo>
                  <a:cubicBezTo>
                    <a:pt x="952" y="16329"/>
                    <a:pt x="952" y="17069"/>
                    <a:pt x="1015" y="17788"/>
                  </a:cubicBezTo>
                  <a:cubicBezTo>
                    <a:pt x="360" y="18211"/>
                    <a:pt x="0" y="18740"/>
                    <a:pt x="127" y="19205"/>
                  </a:cubicBezTo>
                  <a:cubicBezTo>
                    <a:pt x="254" y="19607"/>
                    <a:pt x="719" y="19839"/>
                    <a:pt x="1375" y="19903"/>
                  </a:cubicBezTo>
                  <a:cubicBezTo>
                    <a:pt x="1777" y="21637"/>
                    <a:pt x="2644" y="23223"/>
                    <a:pt x="3849" y="24535"/>
                  </a:cubicBezTo>
                  <a:cubicBezTo>
                    <a:pt x="4272" y="24958"/>
                    <a:pt x="4716" y="25338"/>
                    <a:pt x="5224" y="25677"/>
                  </a:cubicBezTo>
                  <a:lnTo>
                    <a:pt x="5266" y="25719"/>
                  </a:lnTo>
                  <a:cubicBezTo>
                    <a:pt x="5436" y="25825"/>
                    <a:pt x="5605" y="25930"/>
                    <a:pt x="5774" y="26036"/>
                  </a:cubicBezTo>
                  <a:lnTo>
                    <a:pt x="5795" y="26036"/>
                  </a:lnTo>
                  <a:cubicBezTo>
                    <a:pt x="5964" y="26142"/>
                    <a:pt x="6155" y="26248"/>
                    <a:pt x="6345" y="26353"/>
                  </a:cubicBezTo>
                  <a:lnTo>
                    <a:pt x="6387" y="26375"/>
                  </a:lnTo>
                  <a:cubicBezTo>
                    <a:pt x="6578" y="26459"/>
                    <a:pt x="6768" y="26544"/>
                    <a:pt x="6958" y="26628"/>
                  </a:cubicBezTo>
                  <a:lnTo>
                    <a:pt x="7064" y="26671"/>
                  </a:lnTo>
                  <a:cubicBezTo>
                    <a:pt x="7254" y="26755"/>
                    <a:pt x="7466" y="26840"/>
                    <a:pt x="7677" y="26903"/>
                  </a:cubicBezTo>
                  <a:lnTo>
                    <a:pt x="7720" y="26924"/>
                  </a:lnTo>
                  <a:cubicBezTo>
                    <a:pt x="7931" y="26988"/>
                    <a:pt x="8143" y="27051"/>
                    <a:pt x="8354" y="27115"/>
                  </a:cubicBezTo>
                  <a:lnTo>
                    <a:pt x="8460" y="27157"/>
                  </a:lnTo>
                  <a:cubicBezTo>
                    <a:pt x="8671" y="27221"/>
                    <a:pt x="8904" y="27263"/>
                    <a:pt x="9137" y="27326"/>
                  </a:cubicBezTo>
                  <a:lnTo>
                    <a:pt x="9285" y="27347"/>
                  </a:lnTo>
                  <a:cubicBezTo>
                    <a:pt x="9517" y="27411"/>
                    <a:pt x="9771" y="27453"/>
                    <a:pt x="10025" y="27495"/>
                  </a:cubicBezTo>
                  <a:lnTo>
                    <a:pt x="10067" y="27495"/>
                  </a:lnTo>
                  <a:cubicBezTo>
                    <a:pt x="10300" y="27538"/>
                    <a:pt x="10554" y="27559"/>
                    <a:pt x="10829" y="27601"/>
                  </a:cubicBezTo>
                  <a:lnTo>
                    <a:pt x="10977" y="27622"/>
                  </a:lnTo>
                  <a:cubicBezTo>
                    <a:pt x="11231" y="27644"/>
                    <a:pt x="11505" y="27665"/>
                    <a:pt x="11780" y="27686"/>
                  </a:cubicBezTo>
                  <a:lnTo>
                    <a:pt x="11950" y="27686"/>
                  </a:lnTo>
                  <a:cubicBezTo>
                    <a:pt x="12246" y="27686"/>
                    <a:pt x="12542" y="27707"/>
                    <a:pt x="12859" y="27707"/>
                  </a:cubicBezTo>
                  <a:lnTo>
                    <a:pt x="13726" y="27707"/>
                  </a:lnTo>
                  <a:lnTo>
                    <a:pt x="14149" y="27686"/>
                  </a:lnTo>
                  <a:lnTo>
                    <a:pt x="14382" y="27665"/>
                  </a:lnTo>
                  <a:lnTo>
                    <a:pt x="14762" y="27644"/>
                  </a:lnTo>
                  <a:lnTo>
                    <a:pt x="14995" y="27622"/>
                  </a:lnTo>
                  <a:lnTo>
                    <a:pt x="15376" y="27622"/>
                  </a:lnTo>
                  <a:lnTo>
                    <a:pt x="15608" y="27601"/>
                  </a:lnTo>
                  <a:lnTo>
                    <a:pt x="15968" y="27538"/>
                  </a:lnTo>
                  <a:lnTo>
                    <a:pt x="16179" y="27517"/>
                  </a:lnTo>
                  <a:lnTo>
                    <a:pt x="16539" y="27453"/>
                  </a:lnTo>
                  <a:lnTo>
                    <a:pt x="16708" y="27411"/>
                  </a:lnTo>
                  <a:cubicBezTo>
                    <a:pt x="17047" y="27347"/>
                    <a:pt x="17385" y="27263"/>
                    <a:pt x="17702" y="27157"/>
                  </a:cubicBezTo>
                  <a:lnTo>
                    <a:pt x="17850" y="27115"/>
                  </a:lnTo>
                  <a:lnTo>
                    <a:pt x="18189" y="27030"/>
                  </a:lnTo>
                  <a:lnTo>
                    <a:pt x="18337" y="26967"/>
                  </a:lnTo>
                  <a:lnTo>
                    <a:pt x="18633" y="26861"/>
                  </a:lnTo>
                  <a:lnTo>
                    <a:pt x="18802" y="26798"/>
                  </a:lnTo>
                  <a:lnTo>
                    <a:pt x="19056" y="26692"/>
                  </a:lnTo>
                  <a:lnTo>
                    <a:pt x="19204" y="26628"/>
                  </a:lnTo>
                  <a:cubicBezTo>
                    <a:pt x="19310" y="26586"/>
                    <a:pt x="19394" y="26544"/>
                    <a:pt x="19479" y="26501"/>
                  </a:cubicBezTo>
                  <a:lnTo>
                    <a:pt x="19606" y="26438"/>
                  </a:lnTo>
                  <a:lnTo>
                    <a:pt x="19902" y="26290"/>
                  </a:lnTo>
                  <a:lnTo>
                    <a:pt x="19986" y="26227"/>
                  </a:lnTo>
                  <a:cubicBezTo>
                    <a:pt x="20261" y="26100"/>
                    <a:pt x="20494" y="25952"/>
                    <a:pt x="20727" y="25804"/>
                  </a:cubicBezTo>
                  <a:lnTo>
                    <a:pt x="20769" y="25761"/>
                  </a:lnTo>
                  <a:cubicBezTo>
                    <a:pt x="20875" y="25698"/>
                    <a:pt x="20959" y="25634"/>
                    <a:pt x="21044" y="25571"/>
                  </a:cubicBezTo>
                  <a:lnTo>
                    <a:pt x="21128" y="25507"/>
                  </a:lnTo>
                  <a:cubicBezTo>
                    <a:pt x="21192" y="25444"/>
                    <a:pt x="21277" y="25381"/>
                    <a:pt x="21361" y="25317"/>
                  </a:cubicBezTo>
                  <a:lnTo>
                    <a:pt x="21446" y="25254"/>
                  </a:lnTo>
                  <a:lnTo>
                    <a:pt x="21657" y="25063"/>
                  </a:lnTo>
                  <a:lnTo>
                    <a:pt x="21763" y="24979"/>
                  </a:lnTo>
                  <a:lnTo>
                    <a:pt x="21974" y="24767"/>
                  </a:lnTo>
                  <a:lnTo>
                    <a:pt x="22038" y="24725"/>
                  </a:lnTo>
                  <a:cubicBezTo>
                    <a:pt x="22101" y="24640"/>
                    <a:pt x="22186" y="24556"/>
                    <a:pt x="22271" y="24471"/>
                  </a:cubicBezTo>
                  <a:lnTo>
                    <a:pt x="22292" y="24450"/>
                  </a:lnTo>
                  <a:cubicBezTo>
                    <a:pt x="22545" y="24175"/>
                    <a:pt x="22778" y="23900"/>
                    <a:pt x="22990" y="23583"/>
                  </a:cubicBezTo>
                  <a:lnTo>
                    <a:pt x="23011" y="23562"/>
                  </a:lnTo>
                  <a:cubicBezTo>
                    <a:pt x="23074" y="23477"/>
                    <a:pt x="23138" y="23393"/>
                    <a:pt x="23201" y="23308"/>
                  </a:cubicBezTo>
                  <a:lnTo>
                    <a:pt x="23222" y="23266"/>
                  </a:lnTo>
                  <a:cubicBezTo>
                    <a:pt x="23265" y="23181"/>
                    <a:pt x="23328" y="23096"/>
                    <a:pt x="23391" y="23012"/>
                  </a:cubicBezTo>
                  <a:lnTo>
                    <a:pt x="23391" y="22970"/>
                  </a:lnTo>
                  <a:cubicBezTo>
                    <a:pt x="23455" y="22864"/>
                    <a:pt x="23518" y="22779"/>
                    <a:pt x="23561" y="22673"/>
                  </a:cubicBezTo>
                  <a:cubicBezTo>
                    <a:pt x="24428" y="20981"/>
                    <a:pt x="24851" y="19099"/>
                    <a:pt x="24787" y="17196"/>
                  </a:cubicBezTo>
                  <a:cubicBezTo>
                    <a:pt x="24787" y="16984"/>
                    <a:pt x="24766" y="16794"/>
                    <a:pt x="24745" y="16604"/>
                  </a:cubicBezTo>
                  <a:cubicBezTo>
                    <a:pt x="24745" y="16413"/>
                    <a:pt x="24724" y="16244"/>
                    <a:pt x="24703" y="16096"/>
                  </a:cubicBezTo>
                  <a:lnTo>
                    <a:pt x="24703" y="16075"/>
                  </a:lnTo>
                  <a:cubicBezTo>
                    <a:pt x="24682" y="15927"/>
                    <a:pt x="24660" y="15800"/>
                    <a:pt x="24618" y="15673"/>
                  </a:cubicBezTo>
                  <a:lnTo>
                    <a:pt x="24618" y="15652"/>
                  </a:lnTo>
                  <a:cubicBezTo>
                    <a:pt x="24597" y="15546"/>
                    <a:pt x="24576" y="15440"/>
                    <a:pt x="24555" y="15377"/>
                  </a:cubicBezTo>
                  <a:lnTo>
                    <a:pt x="24555" y="15335"/>
                  </a:lnTo>
                  <a:cubicBezTo>
                    <a:pt x="24555" y="15313"/>
                    <a:pt x="24534" y="15271"/>
                    <a:pt x="24512" y="15250"/>
                  </a:cubicBezTo>
                  <a:lnTo>
                    <a:pt x="22820" y="17090"/>
                  </a:lnTo>
                  <a:cubicBezTo>
                    <a:pt x="22694" y="17111"/>
                    <a:pt x="22588" y="17132"/>
                    <a:pt x="22482" y="17153"/>
                  </a:cubicBezTo>
                  <a:cubicBezTo>
                    <a:pt x="22609" y="16963"/>
                    <a:pt x="22630" y="16730"/>
                    <a:pt x="22545" y="16519"/>
                  </a:cubicBezTo>
                  <a:cubicBezTo>
                    <a:pt x="22449" y="16325"/>
                    <a:pt x="22227" y="16220"/>
                    <a:pt x="21882" y="16220"/>
                  </a:cubicBezTo>
                  <a:cubicBezTo>
                    <a:pt x="21850" y="16220"/>
                    <a:pt x="21818" y="16221"/>
                    <a:pt x="21784" y="16223"/>
                  </a:cubicBezTo>
                  <a:cubicBezTo>
                    <a:pt x="21763" y="16054"/>
                    <a:pt x="21699" y="15906"/>
                    <a:pt x="21615" y="15779"/>
                  </a:cubicBezTo>
                  <a:cubicBezTo>
                    <a:pt x="21784" y="15165"/>
                    <a:pt x="21890" y="14510"/>
                    <a:pt x="21911" y="13875"/>
                  </a:cubicBezTo>
                  <a:cubicBezTo>
                    <a:pt x="22186" y="8990"/>
                    <a:pt x="16856" y="4739"/>
                    <a:pt x="13980" y="3956"/>
                  </a:cubicBezTo>
                  <a:cubicBezTo>
                    <a:pt x="14509" y="3343"/>
                    <a:pt x="14868" y="2560"/>
                    <a:pt x="14191" y="1799"/>
                  </a:cubicBezTo>
                  <a:cubicBezTo>
                    <a:pt x="13836" y="1421"/>
                    <a:pt x="13497" y="1282"/>
                    <a:pt x="13191" y="1282"/>
                  </a:cubicBezTo>
                  <a:cubicBezTo>
                    <a:pt x="12350" y="1282"/>
                    <a:pt x="11759" y="2328"/>
                    <a:pt x="11759" y="2328"/>
                  </a:cubicBezTo>
                  <a:cubicBezTo>
                    <a:pt x="11759" y="2328"/>
                    <a:pt x="11593" y="1"/>
                    <a:pt x="10087" y="1"/>
                  </a:cubicBezTo>
                  <a:close/>
                </a:path>
              </a:pathLst>
            </a:custGeom>
            <a:solidFill>
              <a:srgbClr val="E5E5E6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 rot="-460792" flipH="1">
              <a:off x="762053" y="2159808"/>
              <a:ext cx="1466953" cy="820258"/>
            </a:xfrm>
            <a:custGeom>
              <a:avLst/>
              <a:gdLst/>
              <a:ahLst/>
              <a:cxnLst/>
              <a:rect l="l" t="t" r="r" b="b"/>
              <a:pathLst>
                <a:path w="22271" h="12453" extrusionOk="0">
                  <a:moveTo>
                    <a:pt x="8612" y="1"/>
                  </a:moveTo>
                  <a:cubicBezTo>
                    <a:pt x="830" y="1"/>
                    <a:pt x="0" y="7926"/>
                    <a:pt x="0" y="7926"/>
                  </a:cubicBezTo>
                  <a:lnTo>
                    <a:pt x="2834" y="6213"/>
                  </a:lnTo>
                  <a:lnTo>
                    <a:pt x="6705" y="9957"/>
                  </a:lnTo>
                  <a:lnTo>
                    <a:pt x="11506" y="8434"/>
                  </a:lnTo>
                  <a:lnTo>
                    <a:pt x="14424" y="11056"/>
                  </a:lnTo>
                  <a:lnTo>
                    <a:pt x="17153" y="9766"/>
                  </a:lnTo>
                  <a:lnTo>
                    <a:pt x="18675" y="12452"/>
                  </a:lnTo>
                  <a:cubicBezTo>
                    <a:pt x="19352" y="11458"/>
                    <a:pt x="22271" y="2703"/>
                    <a:pt x="11654" y="355"/>
                  </a:cubicBezTo>
                  <a:cubicBezTo>
                    <a:pt x="10537" y="110"/>
                    <a:pt x="9527" y="1"/>
                    <a:pt x="8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6"/>
            <p:cNvSpPr/>
            <p:nvPr/>
          </p:nvSpPr>
          <p:spPr>
            <a:xfrm rot="-460792" flipH="1">
              <a:off x="964856" y="2524801"/>
              <a:ext cx="1288648" cy="441647"/>
            </a:xfrm>
            <a:custGeom>
              <a:avLst/>
              <a:gdLst/>
              <a:ahLst/>
              <a:cxnLst/>
              <a:rect l="l" t="t" r="r" b="b"/>
              <a:pathLst>
                <a:path w="19564" h="6705" extrusionOk="0">
                  <a:moveTo>
                    <a:pt x="2940" y="0"/>
                  </a:moveTo>
                  <a:lnTo>
                    <a:pt x="64" y="1755"/>
                  </a:lnTo>
                  <a:cubicBezTo>
                    <a:pt x="22" y="2030"/>
                    <a:pt x="0" y="2178"/>
                    <a:pt x="0" y="2178"/>
                  </a:cubicBezTo>
                  <a:lnTo>
                    <a:pt x="2834" y="465"/>
                  </a:lnTo>
                  <a:lnTo>
                    <a:pt x="6705" y="4209"/>
                  </a:lnTo>
                  <a:lnTo>
                    <a:pt x="11506" y="2686"/>
                  </a:lnTo>
                  <a:lnTo>
                    <a:pt x="14424" y="5308"/>
                  </a:lnTo>
                  <a:lnTo>
                    <a:pt x="17153" y="4018"/>
                  </a:lnTo>
                  <a:lnTo>
                    <a:pt x="18675" y="6704"/>
                  </a:lnTo>
                  <a:cubicBezTo>
                    <a:pt x="18950" y="6345"/>
                    <a:pt x="19500" y="4907"/>
                    <a:pt x="19564" y="3109"/>
                  </a:cubicBezTo>
                  <a:lnTo>
                    <a:pt x="19564" y="3109"/>
                  </a:lnTo>
                  <a:cubicBezTo>
                    <a:pt x="19479" y="4166"/>
                    <a:pt x="18591" y="5689"/>
                    <a:pt x="18591" y="5689"/>
                  </a:cubicBezTo>
                  <a:lnTo>
                    <a:pt x="17132" y="3659"/>
                  </a:lnTo>
                  <a:lnTo>
                    <a:pt x="14720" y="4399"/>
                  </a:lnTo>
                  <a:lnTo>
                    <a:pt x="11506" y="2052"/>
                  </a:lnTo>
                  <a:lnTo>
                    <a:pt x="7149" y="3215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6"/>
            <p:cNvSpPr/>
            <p:nvPr/>
          </p:nvSpPr>
          <p:spPr>
            <a:xfrm rot="-460792" flipH="1">
              <a:off x="922243" y="2161822"/>
              <a:ext cx="1101977" cy="527342"/>
            </a:xfrm>
            <a:custGeom>
              <a:avLst/>
              <a:gdLst/>
              <a:ahLst/>
              <a:cxnLst/>
              <a:rect l="l" t="t" r="r" b="b"/>
              <a:pathLst>
                <a:path w="16730" h="8006" extrusionOk="0">
                  <a:moveTo>
                    <a:pt x="5815" y="1"/>
                  </a:moveTo>
                  <a:cubicBezTo>
                    <a:pt x="3135" y="1"/>
                    <a:pt x="1279" y="937"/>
                    <a:pt x="0" y="2169"/>
                  </a:cubicBezTo>
                  <a:cubicBezTo>
                    <a:pt x="0" y="2169"/>
                    <a:pt x="2463" y="563"/>
                    <a:pt x="5952" y="563"/>
                  </a:cubicBezTo>
                  <a:cubicBezTo>
                    <a:pt x="7114" y="563"/>
                    <a:pt x="8391" y="741"/>
                    <a:pt x="9729" y="1217"/>
                  </a:cubicBezTo>
                  <a:cubicBezTo>
                    <a:pt x="12923" y="2380"/>
                    <a:pt x="15482" y="4855"/>
                    <a:pt x="16730" y="8006"/>
                  </a:cubicBezTo>
                  <a:cubicBezTo>
                    <a:pt x="16560" y="5130"/>
                    <a:pt x="14890" y="1682"/>
                    <a:pt x="8841" y="350"/>
                  </a:cubicBezTo>
                  <a:cubicBezTo>
                    <a:pt x="7731" y="109"/>
                    <a:pt x="6726" y="1"/>
                    <a:pt x="581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 rot="-460792" flipH="1">
              <a:off x="1652027" y="2805280"/>
              <a:ext cx="586557" cy="383156"/>
            </a:xfrm>
            <a:custGeom>
              <a:avLst/>
              <a:gdLst/>
              <a:ahLst/>
              <a:cxnLst/>
              <a:rect l="l" t="t" r="r" b="b"/>
              <a:pathLst>
                <a:path w="8905" h="5817" extrusionOk="0">
                  <a:moveTo>
                    <a:pt x="3426" y="0"/>
                  </a:moveTo>
                  <a:cubicBezTo>
                    <a:pt x="3412" y="0"/>
                    <a:pt x="3399" y="0"/>
                    <a:pt x="3385" y="1"/>
                  </a:cubicBezTo>
                  <a:cubicBezTo>
                    <a:pt x="1" y="85"/>
                    <a:pt x="2793" y="5817"/>
                    <a:pt x="2793" y="5817"/>
                  </a:cubicBezTo>
                  <a:cubicBezTo>
                    <a:pt x="3555" y="4960"/>
                    <a:pt x="4364" y="4743"/>
                    <a:pt x="4988" y="4743"/>
                  </a:cubicBezTo>
                  <a:cubicBezTo>
                    <a:pt x="5627" y="4743"/>
                    <a:pt x="6071" y="4971"/>
                    <a:pt x="6071" y="4971"/>
                  </a:cubicBezTo>
                  <a:cubicBezTo>
                    <a:pt x="6071" y="4971"/>
                    <a:pt x="8905" y="3300"/>
                    <a:pt x="7509" y="1798"/>
                  </a:cubicBezTo>
                  <a:cubicBezTo>
                    <a:pt x="7159" y="1420"/>
                    <a:pt x="6824" y="1281"/>
                    <a:pt x="6521" y="1281"/>
                  </a:cubicBezTo>
                  <a:cubicBezTo>
                    <a:pt x="5689" y="1281"/>
                    <a:pt x="5098" y="2327"/>
                    <a:pt x="5098" y="2327"/>
                  </a:cubicBezTo>
                  <a:cubicBezTo>
                    <a:pt x="5098" y="2327"/>
                    <a:pt x="4932" y="0"/>
                    <a:pt x="3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 rot="-460792" flipH="1">
              <a:off x="2287595" y="3211371"/>
              <a:ext cx="217300" cy="176000"/>
            </a:xfrm>
            <a:custGeom>
              <a:avLst/>
              <a:gdLst/>
              <a:ahLst/>
              <a:cxnLst/>
              <a:rect l="l" t="t" r="r" b="b"/>
              <a:pathLst>
                <a:path w="3299" h="2672" extrusionOk="0">
                  <a:moveTo>
                    <a:pt x="1638" y="1"/>
                  </a:moveTo>
                  <a:cubicBezTo>
                    <a:pt x="660" y="1"/>
                    <a:pt x="0" y="317"/>
                    <a:pt x="239" y="914"/>
                  </a:cubicBezTo>
                  <a:cubicBezTo>
                    <a:pt x="514" y="1548"/>
                    <a:pt x="1169" y="2585"/>
                    <a:pt x="2100" y="2669"/>
                  </a:cubicBezTo>
                  <a:cubicBezTo>
                    <a:pt x="2123" y="2671"/>
                    <a:pt x="2145" y="2672"/>
                    <a:pt x="2167" y="2672"/>
                  </a:cubicBezTo>
                  <a:cubicBezTo>
                    <a:pt x="3024" y="2672"/>
                    <a:pt x="3299" y="1485"/>
                    <a:pt x="3031" y="681"/>
                  </a:cubicBezTo>
                  <a:cubicBezTo>
                    <a:pt x="3031" y="681"/>
                    <a:pt x="2904" y="47"/>
                    <a:pt x="1825" y="4"/>
                  </a:cubicBezTo>
                  <a:cubicBezTo>
                    <a:pt x="1761" y="2"/>
                    <a:pt x="1699" y="1"/>
                    <a:pt x="1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6"/>
            <p:cNvSpPr/>
            <p:nvPr/>
          </p:nvSpPr>
          <p:spPr>
            <a:xfrm rot="-460792" flipH="1">
              <a:off x="1216050" y="3082888"/>
              <a:ext cx="1322834" cy="1120684"/>
            </a:xfrm>
            <a:custGeom>
              <a:avLst/>
              <a:gdLst/>
              <a:ahLst/>
              <a:cxnLst/>
              <a:rect l="l" t="t" r="r" b="b"/>
              <a:pathLst>
                <a:path w="20083" h="17014" extrusionOk="0">
                  <a:moveTo>
                    <a:pt x="9575" y="1"/>
                  </a:moveTo>
                  <a:cubicBezTo>
                    <a:pt x="6011" y="1"/>
                    <a:pt x="607" y="3823"/>
                    <a:pt x="318" y="8849"/>
                  </a:cubicBezTo>
                  <a:cubicBezTo>
                    <a:pt x="1" y="14010"/>
                    <a:pt x="3977" y="16696"/>
                    <a:pt x="8968" y="16992"/>
                  </a:cubicBezTo>
                  <a:cubicBezTo>
                    <a:pt x="9233" y="17006"/>
                    <a:pt x="9495" y="17013"/>
                    <a:pt x="9754" y="17013"/>
                  </a:cubicBezTo>
                  <a:cubicBezTo>
                    <a:pt x="12173" y="17013"/>
                    <a:pt x="14358" y="16387"/>
                    <a:pt x="15905" y="15088"/>
                  </a:cubicBezTo>
                  <a:cubicBezTo>
                    <a:pt x="15948" y="15109"/>
                    <a:pt x="15969" y="15109"/>
                    <a:pt x="16011" y="15109"/>
                  </a:cubicBezTo>
                  <a:cubicBezTo>
                    <a:pt x="16372" y="15208"/>
                    <a:pt x="16708" y="15251"/>
                    <a:pt x="17020" y="15251"/>
                  </a:cubicBezTo>
                  <a:cubicBezTo>
                    <a:pt x="18392" y="15251"/>
                    <a:pt x="19301" y="14412"/>
                    <a:pt x="19818" y="13671"/>
                  </a:cubicBezTo>
                  <a:cubicBezTo>
                    <a:pt x="20083" y="13313"/>
                    <a:pt x="19951" y="13206"/>
                    <a:pt x="19700" y="13206"/>
                  </a:cubicBezTo>
                  <a:cubicBezTo>
                    <a:pt x="19328" y="13206"/>
                    <a:pt x="18697" y="13439"/>
                    <a:pt x="18697" y="13439"/>
                  </a:cubicBezTo>
                  <a:cubicBezTo>
                    <a:pt x="18697" y="13439"/>
                    <a:pt x="19626" y="12374"/>
                    <a:pt x="18393" y="12374"/>
                  </a:cubicBezTo>
                  <a:cubicBezTo>
                    <a:pt x="18336" y="12374"/>
                    <a:pt x="18276" y="12377"/>
                    <a:pt x="18211" y="12381"/>
                  </a:cubicBezTo>
                  <a:cubicBezTo>
                    <a:pt x="18232" y="12191"/>
                    <a:pt x="18147" y="11979"/>
                    <a:pt x="18020" y="11852"/>
                  </a:cubicBezTo>
                  <a:cubicBezTo>
                    <a:pt x="18211" y="11197"/>
                    <a:pt x="18316" y="10541"/>
                    <a:pt x="18359" y="9864"/>
                  </a:cubicBezTo>
                  <a:cubicBezTo>
                    <a:pt x="18655" y="4704"/>
                    <a:pt x="12437" y="136"/>
                    <a:pt x="9857" y="9"/>
                  </a:cubicBezTo>
                  <a:cubicBezTo>
                    <a:pt x="9764" y="3"/>
                    <a:pt x="9670" y="1"/>
                    <a:pt x="9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6"/>
            <p:cNvSpPr/>
            <p:nvPr/>
          </p:nvSpPr>
          <p:spPr>
            <a:xfrm rot="-460792" flipH="1">
              <a:off x="1858942" y="3628519"/>
              <a:ext cx="509030" cy="317354"/>
            </a:xfrm>
            <a:custGeom>
              <a:avLst/>
              <a:gdLst/>
              <a:ahLst/>
              <a:cxnLst/>
              <a:rect l="l" t="t" r="r" b="b"/>
              <a:pathLst>
                <a:path w="7728" h="4818" extrusionOk="0">
                  <a:moveTo>
                    <a:pt x="1312" y="1"/>
                  </a:moveTo>
                  <a:lnTo>
                    <a:pt x="1312" y="1"/>
                  </a:lnTo>
                  <a:cubicBezTo>
                    <a:pt x="1312" y="1"/>
                    <a:pt x="1" y="4548"/>
                    <a:pt x="3215" y="4801"/>
                  </a:cubicBezTo>
                  <a:cubicBezTo>
                    <a:pt x="3356" y="4812"/>
                    <a:pt x="3492" y="4817"/>
                    <a:pt x="3625" y="4817"/>
                  </a:cubicBezTo>
                  <a:cubicBezTo>
                    <a:pt x="5829" y="4817"/>
                    <a:pt x="6971" y="3377"/>
                    <a:pt x="7530" y="2200"/>
                  </a:cubicBezTo>
                  <a:cubicBezTo>
                    <a:pt x="7727" y="1791"/>
                    <a:pt x="7636" y="1655"/>
                    <a:pt x="7426" y="1655"/>
                  </a:cubicBezTo>
                  <a:cubicBezTo>
                    <a:pt x="7006" y="1655"/>
                    <a:pt x="6113" y="2200"/>
                    <a:pt x="6113" y="2200"/>
                  </a:cubicBezTo>
                  <a:cubicBezTo>
                    <a:pt x="6113" y="2200"/>
                    <a:pt x="6844" y="933"/>
                    <a:pt x="5829" y="933"/>
                  </a:cubicBezTo>
                  <a:cubicBezTo>
                    <a:pt x="5685" y="933"/>
                    <a:pt x="5508" y="958"/>
                    <a:pt x="5288" y="1016"/>
                  </a:cubicBezTo>
                  <a:cubicBezTo>
                    <a:pt x="5288" y="1016"/>
                    <a:pt x="5231" y="305"/>
                    <a:pt x="4547" y="305"/>
                  </a:cubicBezTo>
                  <a:cubicBezTo>
                    <a:pt x="4396" y="305"/>
                    <a:pt x="4215" y="340"/>
                    <a:pt x="3998" y="424"/>
                  </a:cubicBezTo>
                  <a:cubicBezTo>
                    <a:pt x="3440" y="648"/>
                    <a:pt x="2937" y="810"/>
                    <a:pt x="2505" y="810"/>
                  </a:cubicBezTo>
                  <a:cubicBezTo>
                    <a:pt x="2003" y="810"/>
                    <a:pt x="1596" y="592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 rot="-460792" flipH="1">
              <a:off x="2011259" y="3699364"/>
              <a:ext cx="136545" cy="54407"/>
            </a:xfrm>
            <a:custGeom>
              <a:avLst/>
              <a:gdLst/>
              <a:ahLst/>
              <a:cxnLst/>
              <a:rect l="l" t="t" r="r" b="b"/>
              <a:pathLst>
                <a:path w="2073" h="826" extrusionOk="0">
                  <a:moveTo>
                    <a:pt x="2073" y="1"/>
                  </a:moveTo>
                  <a:lnTo>
                    <a:pt x="0" y="826"/>
                  </a:lnTo>
                  <a:cubicBezTo>
                    <a:pt x="762" y="804"/>
                    <a:pt x="1502" y="508"/>
                    <a:pt x="2073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 rot="-460792" flipH="1">
              <a:off x="2002964" y="3690665"/>
              <a:ext cx="153276" cy="72850"/>
            </a:xfrm>
            <a:custGeom>
              <a:avLst/>
              <a:gdLst/>
              <a:ahLst/>
              <a:cxnLst/>
              <a:rect l="l" t="t" r="r" b="b"/>
              <a:pathLst>
                <a:path w="2327" h="1106" extrusionOk="0">
                  <a:moveTo>
                    <a:pt x="2197" y="1"/>
                  </a:moveTo>
                  <a:cubicBezTo>
                    <a:pt x="2163" y="1"/>
                    <a:pt x="2126" y="16"/>
                    <a:pt x="2094" y="48"/>
                  </a:cubicBezTo>
                  <a:cubicBezTo>
                    <a:pt x="1565" y="535"/>
                    <a:pt x="868" y="809"/>
                    <a:pt x="127" y="831"/>
                  </a:cubicBezTo>
                  <a:cubicBezTo>
                    <a:pt x="64" y="831"/>
                    <a:pt x="0" y="894"/>
                    <a:pt x="22" y="979"/>
                  </a:cubicBezTo>
                  <a:cubicBezTo>
                    <a:pt x="22" y="1042"/>
                    <a:pt x="64" y="1084"/>
                    <a:pt x="148" y="1084"/>
                  </a:cubicBezTo>
                  <a:lnTo>
                    <a:pt x="148" y="1106"/>
                  </a:lnTo>
                  <a:cubicBezTo>
                    <a:pt x="931" y="1084"/>
                    <a:pt x="1692" y="767"/>
                    <a:pt x="2285" y="217"/>
                  </a:cubicBezTo>
                  <a:cubicBezTo>
                    <a:pt x="2327" y="175"/>
                    <a:pt x="2327" y="90"/>
                    <a:pt x="2285" y="48"/>
                  </a:cubicBezTo>
                  <a:cubicBezTo>
                    <a:pt x="2263" y="16"/>
                    <a:pt x="2232" y="1"/>
                    <a:pt x="219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6"/>
            <p:cNvSpPr/>
            <p:nvPr/>
          </p:nvSpPr>
          <p:spPr>
            <a:xfrm rot="-460792" flipH="1">
              <a:off x="1967935" y="3784065"/>
              <a:ext cx="135162" cy="55790"/>
            </a:xfrm>
            <a:custGeom>
              <a:avLst/>
              <a:gdLst/>
              <a:ahLst/>
              <a:cxnLst/>
              <a:rect l="l" t="t" r="r" b="b"/>
              <a:pathLst>
                <a:path w="2052" h="847" extrusionOk="0">
                  <a:moveTo>
                    <a:pt x="2052" y="0"/>
                  </a:moveTo>
                  <a:lnTo>
                    <a:pt x="0" y="846"/>
                  </a:lnTo>
                  <a:cubicBezTo>
                    <a:pt x="762" y="804"/>
                    <a:pt x="1481" y="508"/>
                    <a:pt x="2052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6"/>
            <p:cNvSpPr/>
            <p:nvPr/>
          </p:nvSpPr>
          <p:spPr>
            <a:xfrm rot="-460792" flipH="1">
              <a:off x="1958143" y="3775118"/>
              <a:ext cx="157491" cy="72850"/>
            </a:xfrm>
            <a:custGeom>
              <a:avLst/>
              <a:gdLst/>
              <a:ahLst/>
              <a:cxnLst/>
              <a:rect l="l" t="t" r="r" b="b"/>
              <a:pathLst>
                <a:path w="2391" h="1106" extrusionOk="0">
                  <a:moveTo>
                    <a:pt x="2243" y="1"/>
                  </a:moveTo>
                  <a:cubicBezTo>
                    <a:pt x="2211" y="1"/>
                    <a:pt x="2179" y="17"/>
                    <a:pt x="2158" y="48"/>
                  </a:cubicBezTo>
                  <a:cubicBezTo>
                    <a:pt x="1608" y="535"/>
                    <a:pt x="910" y="810"/>
                    <a:pt x="191" y="831"/>
                  </a:cubicBezTo>
                  <a:cubicBezTo>
                    <a:pt x="1" y="831"/>
                    <a:pt x="1" y="1106"/>
                    <a:pt x="191" y="1106"/>
                  </a:cubicBezTo>
                  <a:cubicBezTo>
                    <a:pt x="995" y="1085"/>
                    <a:pt x="1756" y="768"/>
                    <a:pt x="2327" y="218"/>
                  </a:cubicBezTo>
                  <a:cubicBezTo>
                    <a:pt x="2391" y="175"/>
                    <a:pt x="2391" y="91"/>
                    <a:pt x="2327" y="48"/>
                  </a:cubicBezTo>
                  <a:cubicBezTo>
                    <a:pt x="2306" y="17"/>
                    <a:pt x="2275" y="1"/>
                    <a:pt x="22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 rot="-460792" flipH="1">
              <a:off x="1848544" y="3623869"/>
              <a:ext cx="490456" cy="333360"/>
            </a:xfrm>
            <a:custGeom>
              <a:avLst/>
              <a:gdLst/>
              <a:ahLst/>
              <a:cxnLst/>
              <a:rect l="l" t="t" r="r" b="b"/>
              <a:pathLst>
                <a:path w="7446" h="5061" extrusionOk="0">
                  <a:moveTo>
                    <a:pt x="846" y="0"/>
                  </a:moveTo>
                  <a:cubicBezTo>
                    <a:pt x="783" y="0"/>
                    <a:pt x="737" y="38"/>
                    <a:pt x="720" y="90"/>
                  </a:cubicBezTo>
                  <a:cubicBezTo>
                    <a:pt x="699" y="196"/>
                    <a:pt x="1" y="2692"/>
                    <a:pt x="995" y="4130"/>
                  </a:cubicBezTo>
                  <a:cubicBezTo>
                    <a:pt x="1397" y="4680"/>
                    <a:pt x="2052" y="5018"/>
                    <a:pt x="2750" y="5039"/>
                  </a:cubicBezTo>
                  <a:cubicBezTo>
                    <a:pt x="2898" y="5060"/>
                    <a:pt x="3046" y="5060"/>
                    <a:pt x="3194" y="5060"/>
                  </a:cubicBezTo>
                  <a:cubicBezTo>
                    <a:pt x="5415" y="5060"/>
                    <a:pt x="6599" y="3622"/>
                    <a:pt x="7192" y="2375"/>
                  </a:cubicBezTo>
                  <a:cubicBezTo>
                    <a:pt x="7255" y="2248"/>
                    <a:pt x="7445" y="1930"/>
                    <a:pt x="7213" y="1719"/>
                  </a:cubicBezTo>
                  <a:cubicBezTo>
                    <a:pt x="7157" y="1663"/>
                    <a:pt x="7073" y="1640"/>
                    <a:pt x="6972" y="1640"/>
                  </a:cubicBezTo>
                  <a:cubicBezTo>
                    <a:pt x="6690" y="1640"/>
                    <a:pt x="6271" y="1823"/>
                    <a:pt x="5944" y="1994"/>
                  </a:cubicBezTo>
                  <a:cubicBezTo>
                    <a:pt x="6049" y="1740"/>
                    <a:pt x="6113" y="1359"/>
                    <a:pt x="5944" y="1127"/>
                  </a:cubicBezTo>
                  <a:cubicBezTo>
                    <a:pt x="5833" y="989"/>
                    <a:pt x="5659" y="914"/>
                    <a:pt x="5411" y="914"/>
                  </a:cubicBezTo>
                  <a:cubicBezTo>
                    <a:pt x="5279" y="914"/>
                    <a:pt x="5126" y="935"/>
                    <a:pt x="4950" y="979"/>
                  </a:cubicBezTo>
                  <a:cubicBezTo>
                    <a:pt x="4907" y="746"/>
                    <a:pt x="4759" y="535"/>
                    <a:pt x="4569" y="408"/>
                  </a:cubicBezTo>
                  <a:cubicBezTo>
                    <a:pt x="4446" y="326"/>
                    <a:pt x="4298" y="283"/>
                    <a:pt x="4127" y="283"/>
                  </a:cubicBezTo>
                  <a:cubicBezTo>
                    <a:pt x="3946" y="283"/>
                    <a:pt x="3740" y="331"/>
                    <a:pt x="3512" y="429"/>
                  </a:cubicBezTo>
                  <a:cubicBezTo>
                    <a:pt x="3361" y="466"/>
                    <a:pt x="3411" y="672"/>
                    <a:pt x="3544" y="672"/>
                  </a:cubicBezTo>
                  <a:cubicBezTo>
                    <a:pt x="3560" y="672"/>
                    <a:pt x="3578" y="668"/>
                    <a:pt x="3596" y="661"/>
                  </a:cubicBezTo>
                  <a:cubicBezTo>
                    <a:pt x="3734" y="593"/>
                    <a:pt x="3890" y="555"/>
                    <a:pt x="4044" y="555"/>
                  </a:cubicBezTo>
                  <a:cubicBezTo>
                    <a:pt x="4175" y="555"/>
                    <a:pt x="4305" y="582"/>
                    <a:pt x="4421" y="640"/>
                  </a:cubicBezTo>
                  <a:cubicBezTo>
                    <a:pt x="4590" y="746"/>
                    <a:pt x="4696" y="936"/>
                    <a:pt x="4717" y="1148"/>
                  </a:cubicBezTo>
                  <a:cubicBezTo>
                    <a:pt x="4717" y="1190"/>
                    <a:pt x="4738" y="1211"/>
                    <a:pt x="4759" y="1232"/>
                  </a:cubicBezTo>
                  <a:cubicBezTo>
                    <a:pt x="4789" y="1247"/>
                    <a:pt x="4819" y="1262"/>
                    <a:pt x="4842" y="1262"/>
                  </a:cubicBezTo>
                  <a:cubicBezTo>
                    <a:pt x="4851" y="1262"/>
                    <a:pt x="4859" y="1260"/>
                    <a:pt x="4865" y="1254"/>
                  </a:cubicBezTo>
                  <a:cubicBezTo>
                    <a:pt x="5069" y="1205"/>
                    <a:pt x="5245" y="1179"/>
                    <a:pt x="5387" y="1179"/>
                  </a:cubicBezTo>
                  <a:cubicBezTo>
                    <a:pt x="5555" y="1179"/>
                    <a:pt x="5675" y="1216"/>
                    <a:pt x="5732" y="1296"/>
                  </a:cubicBezTo>
                  <a:cubicBezTo>
                    <a:pt x="5901" y="1529"/>
                    <a:pt x="5648" y="2078"/>
                    <a:pt x="5542" y="2269"/>
                  </a:cubicBezTo>
                  <a:cubicBezTo>
                    <a:pt x="5521" y="2311"/>
                    <a:pt x="5542" y="2375"/>
                    <a:pt x="5584" y="2417"/>
                  </a:cubicBezTo>
                  <a:cubicBezTo>
                    <a:pt x="5609" y="2442"/>
                    <a:pt x="5641" y="2452"/>
                    <a:pt x="5672" y="2452"/>
                  </a:cubicBezTo>
                  <a:cubicBezTo>
                    <a:pt x="5694" y="2452"/>
                    <a:pt x="5715" y="2447"/>
                    <a:pt x="5732" y="2438"/>
                  </a:cubicBezTo>
                  <a:cubicBezTo>
                    <a:pt x="6232" y="2134"/>
                    <a:pt x="6747" y="1906"/>
                    <a:pt x="6959" y="1906"/>
                  </a:cubicBezTo>
                  <a:cubicBezTo>
                    <a:pt x="6998" y="1906"/>
                    <a:pt x="7027" y="1914"/>
                    <a:pt x="7044" y="1930"/>
                  </a:cubicBezTo>
                  <a:cubicBezTo>
                    <a:pt x="7065" y="1930"/>
                    <a:pt x="7086" y="2036"/>
                    <a:pt x="6959" y="2269"/>
                  </a:cubicBezTo>
                  <a:cubicBezTo>
                    <a:pt x="6402" y="3462"/>
                    <a:pt x="5303" y="4824"/>
                    <a:pt x="3187" y="4824"/>
                  </a:cubicBezTo>
                  <a:cubicBezTo>
                    <a:pt x="3052" y="4824"/>
                    <a:pt x="2914" y="4818"/>
                    <a:pt x="2771" y="4807"/>
                  </a:cubicBezTo>
                  <a:cubicBezTo>
                    <a:pt x="2137" y="4786"/>
                    <a:pt x="1566" y="4489"/>
                    <a:pt x="1185" y="3982"/>
                  </a:cubicBezTo>
                  <a:cubicBezTo>
                    <a:pt x="276" y="2649"/>
                    <a:pt x="974" y="175"/>
                    <a:pt x="974" y="154"/>
                  </a:cubicBezTo>
                  <a:cubicBezTo>
                    <a:pt x="995" y="90"/>
                    <a:pt x="952" y="27"/>
                    <a:pt x="889" y="6"/>
                  </a:cubicBezTo>
                  <a:cubicBezTo>
                    <a:pt x="874" y="2"/>
                    <a:pt x="860" y="0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 rot="-460792" flipH="1">
              <a:off x="1572522" y="3223379"/>
              <a:ext cx="232713" cy="330396"/>
            </a:xfrm>
            <a:custGeom>
              <a:avLst/>
              <a:gdLst/>
              <a:ahLst/>
              <a:cxnLst/>
              <a:rect l="l" t="t" r="r" b="b"/>
              <a:pathLst>
                <a:path w="3533" h="5016" extrusionOk="0">
                  <a:moveTo>
                    <a:pt x="2052" y="0"/>
                  </a:moveTo>
                  <a:cubicBezTo>
                    <a:pt x="910" y="1142"/>
                    <a:pt x="1" y="3638"/>
                    <a:pt x="995" y="4653"/>
                  </a:cubicBezTo>
                  <a:cubicBezTo>
                    <a:pt x="1231" y="4896"/>
                    <a:pt x="1548" y="5016"/>
                    <a:pt x="1873" y="5016"/>
                  </a:cubicBezTo>
                  <a:cubicBezTo>
                    <a:pt x="2510" y="5016"/>
                    <a:pt x="3174" y="4556"/>
                    <a:pt x="3300" y="3659"/>
                  </a:cubicBezTo>
                  <a:cubicBezTo>
                    <a:pt x="3533" y="2158"/>
                    <a:pt x="2052" y="0"/>
                    <a:pt x="205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 rot="-460792" flipH="1">
              <a:off x="1692504" y="3322446"/>
              <a:ext cx="46042" cy="89779"/>
            </a:xfrm>
            <a:custGeom>
              <a:avLst/>
              <a:gdLst/>
              <a:ahLst/>
              <a:cxnLst/>
              <a:rect l="l" t="t" r="r" b="b"/>
              <a:pathLst>
                <a:path w="699" h="1363" extrusionOk="0">
                  <a:moveTo>
                    <a:pt x="502" y="0"/>
                  </a:moveTo>
                  <a:cubicBezTo>
                    <a:pt x="374" y="0"/>
                    <a:pt x="184" y="263"/>
                    <a:pt x="85" y="618"/>
                  </a:cubicBezTo>
                  <a:cubicBezTo>
                    <a:pt x="1" y="998"/>
                    <a:pt x="22" y="1337"/>
                    <a:pt x="149" y="1358"/>
                  </a:cubicBezTo>
                  <a:cubicBezTo>
                    <a:pt x="159" y="1361"/>
                    <a:pt x="169" y="1362"/>
                    <a:pt x="180" y="1362"/>
                  </a:cubicBezTo>
                  <a:cubicBezTo>
                    <a:pt x="322" y="1362"/>
                    <a:pt x="494" y="1099"/>
                    <a:pt x="593" y="745"/>
                  </a:cubicBezTo>
                  <a:cubicBezTo>
                    <a:pt x="699" y="385"/>
                    <a:pt x="678" y="47"/>
                    <a:pt x="529" y="4"/>
                  </a:cubicBezTo>
                  <a:cubicBezTo>
                    <a:pt x="521" y="2"/>
                    <a:pt x="512" y="0"/>
                    <a:pt x="502" y="0"/>
                  </a:cubicBezTo>
                  <a:close/>
                </a:path>
              </a:pathLst>
            </a:custGeom>
            <a:solidFill>
              <a:srgbClr val="BBD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6"/>
            <p:cNvSpPr/>
            <p:nvPr/>
          </p:nvSpPr>
          <p:spPr>
            <a:xfrm rot="-460792" flipH="1">
              <a:off x="1585819" y="3318442"/>
              <a:ext cx="186737" cy="237060"/>
            </a:xfrm>
            <a:custGeom>
              <a:avLst/>
              <a:gdLst/>
              <a:ahLst/>
              <a:cxnLst/>
              <a:rect l="l" t="t" r="r" b="b"/>
              <a:pathLst>
                <a:path w="2835" h="3599" extrusionOk="0">
                  <a:moveTo>
                    <a:pt x="2242" y="0"/>
                  </a:moveTo>
                  <a:cubicBezTo>
                    <a:pt x="2242" y="1"/>
                    <a:pt x="2834" y="2517"/>
                    <a:pt x="1840" y="2898"/>
                  </a:cubicBezTo>
                  <a:cubicBezTo>
                    <a:pt x="1626" y="2979"/>
                    <a:pt x="1415" y="3014"/>
                    <a:pt x="1217" y="3014"/>
                  </a:cubicBezTo>
                  <a:cubicBezTo>
                    <a:pt x="595" y="3014"/>
                    <a:pt x="96" y="2669"/>
                    <a:pt x="0" y="2348"/>
                  </a:cubicBezTo>
                  <a:lnTo>
                    <a:pt x="0" y="2348"/>
                  </a:lnTo>
                  <a:cubicBezTo>
                    <a:pt x="21" y="2686"/>
                    <a:pt x="169" y="2982"/>
                    <a:pt x="402" y="3236"/>
                  </a:cubicBezTo>
                  <a:cubicBezTo>
                    <a:pt x="630" y="3479"/>
                    <a:pt x="946" y="3599"/>
                    <a:pt x="1271" y="3599"/>
                  </a:cubicBezTo>
                  <a:cubicBezTo>
                    <a:pt x="1908" y="3599"/>
                    <a:pt x="2581" y="3139"/>
                    <a:pt x="2707" y="2242"/>
                  </a:cubicBezTo>
                  <a:cubicBezTo>
                    <a:pt x="2813" y="1544"/>
                    <a:pt x="2559" y="698"/>
                    <a:pt x="2242" y="0"/>
                  </a:cubicBez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6"/>
            <p:cNvSpPr/>
            <p:nvPr/>
          </p:nvSpPr>
          <p:spPr>
            <a:xfrm rot="-460792" flipH="1">
              <a:off x="1923415" y="3229578"/>
              <a:ext cx="246611" cy="246611"/>
            </a:xfrm>
            <a:custGeom>
              <a:avLst/>
              <a:gdLst/>
              <a:ahLst/>
              <a:cxnLst/>
              <a:rect l="l" t="t" r="r" b="b"/>
              <a:pathLst>
                <a:path w="3744" h="3744" extrusionOk="0">
                  <a:moveTo>
                    <a:pt x="1883" y="0"/>
                  </a:moveTo>
                  <a:cubicBezTo>
                    <a:pt x="847" y="0"/>
                    <a:pt x="1" y="846"/>
                    <a:pt x="1" y="1883"/>
                  </a:cubicBezTo>
                  <a:cubicBezTo>
                    <a:pt x="1" y="2898"/>
                    <a:pt x="847" y="3744"/>
                    <a:pt x="1883" y="3744"/>
                  </a:cubicBezTo>
                  <a:cubicBezTo>
                    <a:pt x="2898" y="3744"/>
                    <a:pt x="3744" y="2898"/>
                    <a:pt x="3744" y="1883"/>
                  </a:cubicBezTo>
                  <a:cubicBezTo>
                    <a:pt x="3744" y="846"/>
                    <a:pt x="2898" y="0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 rot="-460792" flipH="1">
              <a:off x="2043079" y="3260767"/>
              <a:ext cx="75287" cy="73904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1" y="0"/>
                  </a:moveTo>
                  <a:cubicBezTo>
                    <a:pt x="254" y="0"/>
                    <a:pt x="0" y="254"/>
                    <a:pt x="0" y="571"/>
                  </a:cubicBezTo>
                  <a:cubicBezTo>
                    <a:pt x="0" y="867"/>
                    <a:pt x="254" y="1121"/>
                    <a:pt x="571" y="1121"/>
                  </a:cubicBezTo>
                  <a:cubicBezTo>
                    <a:pt x="889" y="1121"/>
                    <a:pt x="1142" y="867"/>
                    <a:pt x="1142" y="571"/>
                  </a:cubicBezTo>
                  <a:cubicBezTo>
                    <a:pt x="1142" y="254"/>
                    <a:pt x="88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 rot="-460792" flipH="1">
              <a:off x="1118034" y="3797576"/>
              <a:ext cx="1749331" cy="840085"/>
            </a:xfrm>
            <a:custGeom>
              <a:avLst/>
              <a:gdLst/>
              <a:ahLst/>
              <a:cxnLst/>
              <a:rect l="l" t="t" r="r" b="b"/>
              <a:pathLst>
                <a:path w="26558" h="12754" extrusionOk="0">
                  <a:moveTo>
                    <a:pt x="9961" y="1"/>
                  </a:moveTo>
                  <a:lnTo>
                    <a:pt x="4357" y="3384"/>
                  </a:lnTo>
                  <a:lnTo>
                    <a:pt x="1438" y="593"/>
                  </a:lnTo>
                  <a:lnTo>
                    <a:pt x="1438" y="593"/>
                  </a:lnTo>
                  <a:cubicBezTo>
                    <a:pt x="1438" y="593"/>
                    <a:pt x="0" y="12669"/>
                    <a:pt x="13282" y="12754"/>
                  </a:cubicBezTo>
                  <a:cubicBezTo>
                    <a:pt x="13319" y="12754"/>
                    <a:pt x="13356" y="12754"/>
                    <a:pt x="13394" y="12754"/>
                  </a:cubicBezTo>
                  <a:cubicBezTo>
                    <a:pt x="26558" y="12754"/>
                    <a:pt x="25462" y="1562"/>
                    <a:pt x="24914" y="212"/>
                  </a:cubicBezTo>
                  <a:lnTo>
                    <a:pt x="24914" y="212"/>
                  </a:lnTo>
                  <a:lnTo>
                    <a:pt x="22397" y="3004"/>
                  </a:lnTo>
                  <a:lnTo>
                    <a:pt x="19458" y="720"/>
                  </a:lnTo>
                  <a:lnTo>
                    <a:pt x="15249" y="3067"/>
                  </a:lnTo>
                  <a:lnTo>
                    <a:pt x="9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 rot="-460792" flipH="1">
              <a:off x="1158943" y="3800998"/>
              <a:ext cx="1581235" cy="310701"/>
            </a:xfrm>
            <a:custGeom>
              <a:avLst/>
              <a:gdLst/>
              <a:ahLst/>
              <a:cxnLst/>
              <a:rect l="l" t="t" r="r" b="b"/>
              <a:pathLst>
                <a:path w="24006" h="4717" extrusionOk="0">
                  <a:moveTo>
                    <a:pt x="8566" y="1"/>
                  </a:moveTo>
                  <a:lnTo>
                    <a:pt x="2962" y="3384"/>
                  </a:lnTo>
                  <a:lnTo>
                    <a:pt x="43" y="593"/>
                  </a:lnTo>
                  <a:cubicBezTo>
                    <a:pt x="43" y="593"/>
                    <a:pt x="1" y="783"/>
                    <a:pt x="1" y="1121"/>
                  </a:cubicBezTo>
                  <a:lnTo>
                    <a:pt x="2941" y="3977"/>
                  </a:lnTo>
                  <a:lnTo>
                    <a:pt x="8820" y="1269"/>
                  </a:lnTo>
                  <a:lnTo>
                    <a:pt x="13706" y="3829"/>
                  </a:lnTo>
                  <a:lnTo>
                    <a:pt x="18147" y="1883"/>
                  </a:lnTo>
                  <a:lnTo>
                    <a:pt x="20833" y="3406"/>
                  </a:lnTo>
                  <a:lnTo>
                    <a:pt x="23117" y="1396"/>
                  </a:lnTo>
                  <a:cubicBezTo>
                    <a:pt x="23117" y="1396"/>
                    <a:pt x="23773" y="3427"/>
                    <a:pt x="23583" y="4717"/>
                  </a:cubicBezTo>
                  <a:cubicBezTo>
                    <a:pt x="24006" y="2581"/>
                    <a:pt x="23709" y="698"/>
                    <a:pt x="23498" y="191"/>
                  </a:cubicBezTo>
                  <a:lnTo>
                    <a:pt x="20981" y="3004"/>
                  </a:lnTo>
                  <a:lnTo>
                    <a:pt x="18063" y="720"/>
                  </a:lnTo>
                  <a:lnTo>
                    <a:pt x="13854" y="3067"/>
                  </a:lnTo>
                  <a:lnTo>
                    <a:pt x="8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 rot="-460792" flipH="1">
              <a:off x="1263001" y="4179540"/>
              <a:ext cx="1418211" cy="461210"/>
            </a:xfrm>
            <a:custGeom>
              <a:avLst/>
              <a:gdLst/>
              <a:ahLst/>
              <a:cxnLst/>
              <a:rect l="l" t="t" r="r" b="b"/>
              <a:pathLst>
                <a:path w="21531" h="7002" extrusionOk="0">
                  <a:moveTo>
                    <a:pt x="21531" y="1"/>
                  </a:moveTo>
                  <a:lnTo>
                    <a:pt x="21531" y="1"/>
                  </a:lnTo>
                  <a:cubicBezTo>
                    <a:pt x="21531" y="1"/>
                    <a:pt x="18253" y="5394"/>
                    <a:pt x="11379" y="6219"/>
                  </a:cubicBezTo>
                  <a:cubicBezTo>
                    <a:pt x="10808" y="6287"/>
                    <a:pt x="10254" y="6319"/>
                    <a:pt x="9717" y="6319"/>
                  </a:cubicBezTo>
                  <a:cubicBezTo>
                    <a:pt x="3773" y="6319"/>
                    <a:pt x="1" y="2476"/>
                    <a:pt x="1" y="2475"/>
                  </a:cubicBezTo>
                  <a:lnTo>
                    <a:pt x="1" y="2475"/>
                  </a:lnTo>
                  <a:cubicBezTo>
                    <a:pt x="1608" y="4908"/>
                    <a:pt x="4590" y="6980"/>
                    <a:pt x="10068" y="7001"/>
                  </a:cubicBezTo>
                  <a:cubicBezTo>
                    <a:pt x="10111" y="7002"/>
                    <a:pt x="10155" y="7002"/>
                    <a:pt x="10198" y="7002"/>
                  </a:cubicBezTo>
                  <a:cubicBezTo>
                    <a:pt x="17693" y="7002"/>
                    <a:pt x="20543" y="3365"/>
                    <a:pt x="2153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TextBox 1"/>
          <p:cNvSpPr txBox="1">
            <a:spLocks noChangeArrowheads="1"/>
          </p:cNvSpPr>
          <p:nvPr/>
        </p:nvSpPr>
        <p:spPr bwMode="auto">
          <a:xfrm>
            <a:off x="588522" y="569580"/>
            <a:ext cx="4250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3200" b="1" dirty="0" err="1"/>
              <a:t>Tìm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hiểu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về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kính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lúp</a:t>
            </a:r>
            <a:endParaRPr lang="en-US" altLang="en-US" sz="3200" b="1" dirty="0"/>
          </a:p>
        </p:txBody>
      </p:sp>
      <p:sp>
        <p:nvSpPr>
          <p:cNvPr id="81" name="TextBox 3"/>
          <p:cNvSpPr txBox="1">
            <a:spLocks noChangeArrowheads="1"/>
          </p:cNvSpPr>
          <p:nvPr/>
        </p:nvSpPr>
        <p:spPr bwMode="auto">
          <a:xfrm>
            <a:off x="918130" y="1248040"/>
            <a:ext cx="484514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C00000"/>
                </a:solidFill>
              </a:rPr>
              <a:t>Dựa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vào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thông</a:t>
            </a:r>
            <a:r>
              <a:rPr lang="en-US" altLang="en-US" sz="2800" dirty="0">
                <a:solidFill>
                  <a:srgbClr val="C00000"/>
                </a:solidFill>
              </a:rPr>
              <a:t> tin SGK </a:t>
            </a:r>
            <a:r>
              <a:rPr lang="en-US" altLang="en-US" sz="2800" dirty="0" err="1">
                <a:solidFill>
                  <a:srgbClr val="C00000"/>
                </a:solidFill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quan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sát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hình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ảnh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bên</a:t>
            </a:r>
            <a:r>
              <a:rPr lang="en-US" altLang="en-US" sz="2800" dirty="0">
                <a:solidFill>
                  <a:srgbClr val="C00000"/>
                </a:solidFill>
              </a:rPr>
              <a:t>. Cho </a:t>
            </a:r>
            <a:r>
              <a:rPr lang="en-US" altLang="en-US" sz="2800" dirty="0" err="1">
                <a:solidFill>
                  <a:srgbClr val="C00000"/>
                </a:solidFill>
              </a:rPr>
              <a:t>biết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cấu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tạo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cơ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bản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kính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lúp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cầm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tay</a:t>
            </a:r>
            <a:r>
              <a:rPr lang="en-US" altLang="en-US" sz="2800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89" y="0"/>
            <a:ext cx="343077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oogle Shape;1361;p38"/>
          <p:cNvGrpSpPr/>
          <p:nvPr/>
        </p:nvGrpSpPr>
        <p:grpSpPr>
          <a:xfrm>
            <a:off x="95645" y="3708632"/>
            <a:ext cx="1236357" cy="1348144"/>
            <a:chOff x="95645" y="3708632"/>
            <a:chExt cx="1236357" cy="1348144"/>
          </a:xfrm>
        </p:grpSpPr>
        <p:sp>
          <p:nvSpPr>
            <p:cNvPr id="1362" name="Google Shape;1362;p38"/>
            <p:cNvSpPr/>
            <p:nvPr/>
          </p:nvSpPr>
          <p:spPr>
            <a:xfrm rot="-402269" flipH="1">
              <a:off x="198584" y="3803093"/>
              <a:ext cx="1030284" cy="1157572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8"/>
            <p:cNvSpPr/>
            <p:nvPr/>
          </p:nvSpPr>
          <p:spPr>
            <a:xfrm rot="-402269" flipH="1">
              <a:off x="163569" y="3768675"/>
              <a:ext cx="1100509" cy="1228059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8"/>
            <p:cNvSpPr/>
            <p:nvPr/>
          </p:nvSpPr>
          <p:spPr>
            <a:xfrm rot="-402269" flipH="1">
              <a:off x="391112" y="3812918"/>
              <a:ext cx="524368" cy="260304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8"/>
            <p:cNvSpPr/>
            <p:nvPr/>
          </p:nvSpPr>
          <p:spPr>
            <a:xfrm rot="-402269" flipH="1">
              <a:off x="202155" y="3969480"/>
              <a:ext cx="1030284" cy="885550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8"/>
            <p:cNvSpPr/>
            <p:nvPr/>
          </p:nvSpPr>
          <p:spPr>
            <a:xfrm rot="-402269" flipH="1">
              <a:off x="698605" y="4257043"/>
              <a:ext cx="133191" cy="174819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8"/>
            <p:cNvSpPr/>
            <p:nvPr/>
          </p:nvSpPr>
          <p:spPr>
            <a:xfrm rot="-402269" flipH="1">
              <a:off x="696017" y="4254440"/>
              <a:ext cx="133191" cy="135989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8"/>
            <p:cNvSpPr/>
            <p:nvPr/>
          </p:nvSpPr>
          <p:spPr>
            <a:xfrm rot="-402269" flipH="1">
              <a:off x="829166" y="4140693"/>
              <a:ext cx="155404" cy="15636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8"/>
            <p:cNvSpPr/>
            <p:nvPr/>
          </p:nvSpPr>
          <p:spPr>
            <a:xfrm rot="-402269" flipH="1">
              <a:off x="491169" y="4180371"/>
              <a:ext cx="156322" cy="15636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8"/>
            <p:cNvSpPr/>
            <p:nvPr/>
          </p:nvSpPr>
          <p:spPr>
            <a:xfrm rot="-402269" flipH="1">
              <a:off x="892858" y="4133930"/>
              <a:ext cx="135989" cy="35200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8"/>
            <p:cNvSpPr/>
            <p:nvPr/>
          </p:nvSpPr>
          <p:spPr>
            <a:xfrm rot="-402269" flipH="1">
              <a:off x="547523" y="4174470"/>
              <a:ext cx="136908" cy="35200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8"/>
            <p:cNvSpPr/>
            <p:nvPr/>
          </p:nvSpPr>
          <p:spPr>
            <a:xfrm rot="-402269" flipH="1">
              <a:off x="857137" y="4188690"/>
              <a:ext cx="36118" cy="36118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8"/>
            <p:cNvSpPr/>
            <p:nvPr/>
          </p:nvSpPr>
          <p:spPr>
            <a:xfrm rot="-402269" flipH="1">
              <a:off x="509934" y="4229449"/>
              <a:ext cx="37036" cy="36118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8"/>
            <p:cNvSpPr/>
            <p:nvPr/>
          </p:nvSpPr>
          <p:spPr>
            <a:xfrm rot="-402269" flipH="1">
              <a:off x="806724" y="4466552"/>
              <a:ext cx="167429" cy="136383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8"/>
            <p:cNvSpPr/>
            <p:nvPr/>
          </p:nvSpPr>
          <p:spPr>
            <a:xfrm rot="-402269" flipH="1">
              <a:off x="706885" y="4460066"/>
              <a:ext cx="161919" cy="146178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8"/>
            <p:cNvSpPr/>
            <p:nvPr/>
          </p:nvSpPr>
          <p:spPr>
            <a:xfrm rot="-402269" flipH="1">
              <a:off x="689082" y="4458135"/>
              <a:ext cx="199786" cy="161045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8"/>
            <p:cNvSpPr/>
            <p:nvPr/>
          </p:nvSpPr>
          <p:spPr>
            <a:xfrm rot="-402269" flipH="1">
              <a:off x="831999" y="4799586"/>
              <a:ext cx="176655" cy="73592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8"/>
            <p:cNvSpPr/>
            <p:nvPr/>
          </p:nvSpPr>
          <p:spPr>
            <a:xfrm rot="-402269" flipH="1">
              <a:off x="809504" y="4788548"/>
              <a:ext cx="225673" cy="95105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8"/>
            <p:cNvSpPr/>
            <p:nvPr/>
          </p:nvSpPr>
          <p:spPr>
            <a:xfrm rot="-402269" flipH="1">
              <a:off x="744992" y="4816144"/>
              <a:ext cx="135989" cy="131092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8"/>
            <p:cNvSpPr/>
            <p:nvPr/>
          </p:nvSpPr>
          <p:spPr>
            <a:xfrm rot="-402269" flipH="1">
              <a:off x="729664" y="4803277"/>
              <a:ext cx="166030" cy="155710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8"/>
            <p:cNvSpPr/>
            <p:nvPr/>
          </p:nvSpPr>
          <p:spPr>
            <a:xfrm rot="-402269" flipH="1">
              <a:off x="198584" y="3803093"/>
              <a:ext cx="1030284" cy="1157572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8"/>
            <p:cNvSpPr/>
            <p:nvPr/>
          </p:nvSpPr>
          <p:spPr>
            <a:xfrm rot="-402269" flipH="1">
              <a:off x="163569" y="3768675"/>
              <a:ext cx="1100509" cy="1228059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8"/>
            <p:cNvSpPr/>
            <p:nvPr/>
          </p:nvSpPr>
          <p:spPr>
            <a:xfrm rot="-402269" flipH="1">
              <a:off x="391112" y="3812918"/>
              <a:ext cx="524368" cy="260304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8"/>
            <p:cNvSpPr/>
            <p:nvPr/>
          </p:nvSpPr>
          <p:spPr>
            <a:xfrm rot="-402269" flipH="1">
              <a:off x="202155" y="3969480"/>
              <a:ext cx="1030284" cy="885550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8"/>
            <p:cNvSpPr/>
            <p:nvPr/>
          </p:nvSpPr>
          <p:spPr>
            <a:xfrm rot="-402269" flipH="1">
              <a:off x="698605" y="4257043"/>
              <a:ext cx="133191" cy="174819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8"/>
            <p:cNvSpPr/>
            <p:nvPr/>
          </p:nvSpPr>
          <p:spPr>
            <a:xfrm rot="-402269" flipH="1">
              <a:off x="696017" y="4254440"/>
              <a:ext cx="133191" cy="135989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8"/>
            <p:cNvSpPr/>
            <p:nvPr/>
          </p:nvSpPr>
          <p:spPr>
            <a:xfrm rot="-402269" flipH="1">
              <a:off x="829166" y="4140693"/>
              <a:ext cx="155404" cy="15636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 rot="-402269" flipH="1">
              <a:off x="491169" y="4180371"/>
              <a:ext cx="156322" cy="15636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 rot="-402269" flipH="1">
              <a:off x="892858" y="4133930"/>
              <a:ext cx="135989" cy="35200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 rot="-402269" flipH="1">
              <a:off x="547523" y="4174470"/>
              <a:ext cx="136908" cy="35200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 rot="-402269" flipH="1">
              <a:off x="857137" y="4188690"/>
              <a:ext cx="36118" cy="36118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 rot="-402269" flipH="1">
              <a:off x="509934" y="4229449"/>
              <a:ext cx="37036" cy="36118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 rot="-402269" flipH="1">
              <a:off x="806724" y="4466552"/>
              <a:ext cx="167429" cy="136383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 rot="-402269" flipH="1">
              <a:off x="706885" y="4460066"/>
              <a:ext cx="161919" cy="146178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 rot="-402269" flipH="1">
              <a:off x="689082" y="4458135"/>
              <a:ext cx="199786" cy="161045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 rot="-402269" flipH="1">
              <a:off x="831999" y="4799586"/>
              <a:ext cx="176655" cy="73592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 rot="-402269" flipH="1">
              <a:off x="744992" y="4816144"/>
              <a:ext cx="135989" cy="131092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 rot="-402269" flipH="1">
              <a:off x="809504" y="4788548"/>
              <a:ext cx="225673" cy="95105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 rot="-402269" flipH="1">
              <a:off x="729664" y="4803277"/>
              <a:ext cx="166030" cy="155710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1169582" y="265813"/>
            <a:ext cx="5635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Cấu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lúp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tay</a:t>
            </a:r>
            <a:endParaRPr lang="LID4096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Hiragino Kaku Gothic StdN W8"/>
              <a:cs typeface="Times New Roman" panose="02020603050405020304" pitchFamily="18" charset="0"/>
            </a:endParaRPr>
          </a:p>
        </p:txBody>
      </p:sp>
      <p:pic>
        <p:nvPicPr>
          <p:cNvPr id="49" name="Picture 1" descr="Kính lúp loại tốt, kích cỡ 75mm (7.5cm) tay cầm bằng kim l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9924">
            <a:off x="2037735" y="1227294"/>
            <a:ext cx="3351931" cy="3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0" y="1648046"/>
            <a:ext cx="2360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2400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Khung kính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E92F954-C9F0-F643-A775-A0EF4591AF11}"/>
              </a:ext>
            </a:extLst>
          </p:cNvPr>
          <p:cNvCxnSpPr>
            <a:cxnSpLocks/>
          </p:cNvCxnSpPr>
          <p:nvPr/>
        </p:nvCxnSpPr>
        <p:spPr>
          <a:xfrm flipH="1">
            <a:off x="1981569" y="1550471"/>
            <a:ext cx="1146175" cy="330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-478465" y="2739951"/>
            <a:ext cx="38542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2400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Tấm kính có phần rìa </a:t>
            </a:r>
          </a:p>
          <a:p>
            <a:pPr algn="ctr" eaLnBrk="1" hangingPunct="1"/>
            <a:r>
              <a:rPr lang="LID4096" altLang="en-US" sz="2400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mỏng hơn phần giữa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61403B2-BC80-894B-A649-4F6D673DE60A}"/>
              </a:ext>
            </a:extLst>
          </p:cNvPr>
          <p:cNvCxnSpPr>
            <a:cxnSpLocks/>
          </p:cNvCxnSpPr>
          <p:nvPr/>
        </p:nvCxnSpPr>
        <p:spPr>
          <a:xfrm flipH="1">
            <a:off x="2474470" y="2445489"/>
            <a:ext cx="906683" cy="4412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114863" y="3858917"/>
            <a:ext cx="1250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ID4096" altLang="en-US" sz="2400" dirty="0">
                <a:latin typeface="Times New Roman" panose="02020603050405020304" pitchFamily="18" charset="0"/>
                <a:ea typeface="Hiragino Kaku Gothic StdN W8"/>
                <a:cs typeface="Times New Roman" panose="02020603050405020304" pitchFamily="18" charset="0"/>
              </a:rPr>
              <a:t>Tay cầm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1E6159B-754B-1A4E-AED0-55C76606B41E}"/>
              </a:ext>
            </a:extLst>
          </p:cNvPr>
          <p:cNvCxnSpPr>
            <a:cxnSpLocks/>
          </p:cNvCxnSpPr>
          <p:nvPr/>
        </p:nvCxnSpPr>
        <p:spPr>
          <a:xfrm flipH="1">
            <a:off x="2383391" y="3596501"/>
            <a:ext cx="1328738" cy="544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23"/>
          <p:cNvSpPr txBox="1">
            <a:spLocks noChangeArrowheads="1"/>
          </p:cNvSpPr>
          <p:nvPr/>
        </p:nvSpPr>
        <p:spPr bwMode="auto">
          <a:xfrm>
            <a:off x="4774019" y="1532307"/>
            <a:ext cx="44975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4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40"/>
          <p:cNvGrpSpPr/>
          <p:nvPr/>
        </p:nvGrpSpPr>
        <p:grpSpPr>
          <a:xfrm>
            <a:off x="305575" y="3666164"/>
            <a:ext cx="1505280" cy="1378762"/>
            <a:chOff x="305575" y="3666164"/>
            <a:chExt cx="1505280" cy="1378762"/>
          </a:xfrm>
        </p:grpSpPr>
        <p:sp>
          <p:nvSpPr>
            <p:cNvPr id="1436" name="Google Shape;1436;p40"/>
            <p:cNvSpPr/>
            <p:nvPr/>
          </p:nvSpPr>
          <p:spPr>
            <a:xfrm rot="-821902">
              <a:off x="456018" y="3838771"/>
              <a:ext cx="1200547" cy="1033880"/>
            </a:xfrm>
            <a:custGeom>
              <a:avLst/>
              <a:gdLst/>
              <a:ahLst/>
              <a:cxnLst/>
              <a:rect l="l" t="t" r="r" b="b"/>
              <a:pathLst>
                <a:path w="26416" h="22750" extrusionOk="0">
                  <a:moveTo>
                    <a:pt x="10136" y="1"/>
                  </a:moveTo>
                  <a:cubicBezTo>
                    <a:pt x="9050" y="1"/>
                    <a:pt x="7966" y="175"/>
                    <a:pt x="6916" y="511"/>
                  </a:cubicBezTo>
                  <a:cubicBezTo>
                    <a:pt x="5245" y="1040"/>
                    <a:pt x="3913" y="1865"/>
                    <a:pt x="3384" y="2499"/>
                  </a:cubicBezTo>
                  <a:cubicBezTo>
                    <a:pt x="3151" y="2795"/>
                    <a:pt x="2940" y="3091"/>
                    <a:pt x="2771" y="3388"/>
                  </a:cubicBezTo>
                  <a:cubicBezTo>
                    <a:pt x="2707" y="3388"/>
                    <a:pt x="2665" y="3366"/>
                    <a:pt x="2623" y="3345"/>
                  </a:cubicBezTo>
                  <a:lnTo>
                    <a:pt x="2496" y="3324"/>
                  </a:lnTo>
                  <a:cubicBezTo>
                    <a:pt x="2342" y="3288"/>
                    <a:pt x="2188" y="3271"/>
                    <a:pt x="2036" y="3271"/>
                  </a:cubicBezTo>
                  <a:cubicBezTo>
                    <a:pt x="1204" y="3271"/>
                    <a:pt x="431" y="3788"/>
                    <a:pt x="127" y="4593"/>
                  </a:cubicBezTo>
                  <a:cubicBezTo>
                    <a:pt x="85" y="4699"/>
                    <a:pt x="42" y="4826"/>
                    <a:pt x="21" y="4953"/>
                  </a:cubicBezTo>
                  <a:cubicBezTo>
                    <a:pt x="21" y="5016"/>
                    <a:pt x="0" y="5058"/>
                    <a:pt x="0" y="5122"/>
                  </a:cubicBezTo>
                  <a:cubicBezTo>
                    <a:pt x="0" y="5122"/>
                    <a:pt x="0" y="5143"/>
                    <a:pt x="0" y="5164"/>
                  </a:cubicBezTo>
                  <a:lnTo>
                    <a:pt x="0" y="5291"/>
                  </a:lnTo>
                  <a:lnTo>
                    <a:pt x="0" y="5354"/>
                  </a:lnTo>
                  <a:lnTo>
                    <a:pt x="0" y="5481"/>
                  </a:lnTo>
                  <a:cubicBezTo>
                    <a:pt x="0" y="5502"/>
                    <a:pt x="0" y="5524"/>
                    <a:pt x="0" y="5545"/>
                  </a:cubicBezTo>
                  <a:cubicBezTo>
                    <a:pt x="0" y="5587"/>
                    <a:pt x="21" y="5629"/>
                    <a:pt x="21" y="5672"/>
                  </a:cubicBezTo>
                  <a:cubicBezTo>
                    <a:pt x="21" y="5714"/>
                    <a:pt x="21" y="5714"/>
                    <a:pt x="42" y="5735"/>
                  </a:cubicBezTo>
                  <a:cubicBezTo>
                    <a:pt x="42" y="5756"/>
                    <a:pt x="42" y="5820"/>
                    <a:pt x="63" y="5862"/>
                  </a:cubicBezTo>
                  <a:cubicBezTo>
                    <a:pt x="63" y="5883"/>
                    <a:pt x="63" y="5904"/>
                    <a:pt x="85" y="5925"/>
                  </a:cubicBezTo>
                  <a:cubicBezTo>
                    <a:pt x="106" y="5947"/>
                    <a:pt x="106" y="5989"/>
                    <a:pt x="127" y="6031"/>
                  </a:cubicBezTo>
                  <a:cubicBezTo>
                    <a:pt x="127" y="6074"/>
                    <a:pt x="127" y="6095"/>
                    <a:pt x="148" y="6116"/>
                  </a:cubicBezTo>
                  <a:cubicBezTo>
                    <a:pt x="148" y="6137"/>
                    <a:pt x="169" y="6179"/>
                    <a:pt x="190" y="6200"/>
                  </a:cubicBezTo>
                  <a:lnTo>
                    <a:pt x="233" y="6285"/>
                  </a:lnTo>
                  <a:cubicBezTo>
                    <a:pt x="233" y="6306"/>
                    <a:pt x="254" y="6348"/>
                    <a:pt x="275" y="6370"/>
                  </a:cubicBezTo>
                  <a:lnTo>
                    <a:pt x="317" y="6454"/>
                  </a:lnTo>
                  <a:lnTo>
                    <a:pt x="381" y="6539"/>
                  </a:lnTo>
                  <a:cubicBezTo>
                    <a:pt x="402" y="6560"/>
                    <a:pt x="423" y="6581"/>
                    <a:pt x="444" y="6602"/>
                  </a:cubicBezTo>
                  <a:cubicBezTo>
                    <a:pt x="465" y="6645"/>
                    <a:pt x="486" y="6666"/>
                    <a:pt x="508" y="6687"/>
                  </a:cubicBezTo>
                  <a:lnTo>
                    <a:pt x="571" y="6750"/>
                  </a:lnTo>
                  <a:cubicBezTo>
                    <a:pt x="592" y="6771"/>
                    <a:pt x="613" y="6793"/>
                    <a:pt x="635" y="6835"/>
                  </a:cubicBezTo>
                  <a:lnTo>
                    <a:pt x="719" y="6898"/>
                  </a:lnTo>
                  <a:lnTo>
                    <a:pt x="783" y="6962"/>
                  </a:lnTo>
                  <a:cubicBezTo>
                    <a:pt x="804" y="6983"/>
                    <a:pt x="846" y="7004"/>
                    <a:pt x="867" y="7025"/>
                  </a:cubicBezTo>
                  <a:lnTo>
                    <a:pt x="952" y="7068"/>
                  </a:lnTo>
                  <a:cubicBezTo>
                    <a:pt x="973" y="7089"/>
                    <a:pt x="1015" y="7110"/>
                    <a:pt x="1058" y="7131"/>
                  </a:cubicBezTo>
                  <a:lnTo>
                    <a:pt x="1121" y="7173"/>
                  </a:lnTo>
                  <a:cubicBezTo>
                    <a:pt x="1184" y="7194"/>
                    <a:pt x="1248" y="7216"/>
                    <a:pt x="1311" y="7258"/>
                  </a:cubicBezTo>
                  <a:lnTo>
                    <a:pt x="1502" y="7321"/>
                  </a:lnTo>
                  <a:lnTo>
                    <a:pt x="1565" y="7321"/>
                  </a:lnTo>
                  <a:lnTo>
                    <a:pt x="1692" y="7364"/>
                  </a:lnTo>
                  <a:lnTo>
                    <a:pt x="2073" y="7364"/>
                  </a:lnTo>
                  <a:cubicBezTo>
                    <a:pt x="2157" y="7364"/>
                    <a:pt x="2242" y="7364"/>
                    <a:pt x="2326" y="7342"/>
                  </a:cubicBezTo>
                  <a:lnTo>
                    <a:pt x="2390" y="7342"/>
                  </a:lnTo>
                  <a:cubicBezTo>
                    <a:pt x="2453" y="7342"/>
                    <a:pt x="2538" y="7321"/>
                    <a:pt x="2601" y="7300"/>
                  </a:cubicBezTo>
                  <a:lnTo>
                    <a:pt x="2665" y="7279"/>
                  </a:lnTo>
                  <a:cubicBezTo>
                    <a:pt x="2749" y="7258"/>
                    <a:pt x="2834" y="7216"/>
                    <a:pt x="2919" y="7194"/>
                  </a:cubicBezTo>
                  <a:lnTo>
                    <a:pt x="2961" y="7173"/>
                  </a:lnTo>
                  <a:cubicBezTo>
                    <a:pt x="3024" y="7131"/>
                    <a:pt x="3088" y="7089"/>
                    <a:pt x="3151" y="7046"/>
                  </a:cubicBezTo>
                  <a:lnTo>
                    <a:pt x="3194" y="7025"/>
                  </a:lnTo>
                  <a:cubicBezTo>
                    <a:pt x="3278" y="6983"/>
                    <a:pt x="3342" y="6919"/>
                    <a:pt x="3405" y="6856"/>
                  </a:cubicBezTo>
                  <a:lnTo>
                    <a:pt x="3447" y="6814"/>
                  </a:lnTo>
                  <a:cubicBezTo>
                    <a:pt x="3511" y="6771"/>
                    <a:pt x="3553" y="6708"/>
                    <a:pt x="3617" y="6645"/>
                  </a:cubicBezTo>
                  <a:cubicBezTo>
                    <a:pt x="3617" y="6645"/>
                    <a:pt x="3638" y="6623"/>
                    <a:pt x="3638" y="6623"/>
                  </a:cubicBezTo>
                  <a:cubicBezTo>
                    <a:pt x="3701" y="6539"/>
                    <a:pt x="3743" y="6475"/>
                    <a:pt x="3807" y="6391"/>
                  </a:cubicBezTo>
                  <a:lnTo>
                    <a:pt x="3828" y="6327"/>
                  </a:lnTo>
                  <a:cubicBezTo>
                    <a:pt x="3892" y="6264"/>
                    <a:pt x="3934" y="6179"/>
                    <a:pt x="3976" y="6116"/>
                  </a:cubicBezTo>
                  <a:cubicBezTo>
                    <a:pt x="3976" y="6095"/>
                    <a:pt x="3976" y="6095"/>
                    <a:pt x="3976" y="6074"/>
                  </a:cubicBezTo>
                  <a:lnTo>
                    <a:pt x="3976" y="6052"/>
                  </a:lnTo>
                  <a:cubicBezTo>
                    <a:pt x="3997" y="5989"/>
                    <a:pt x="4018" y="5925"/>
                    <a:pt x="4040" y="5862"/>
                  </a:cubicBezTo>
                  <a:lnTo>
                    <a:pt x="4040" y="5799"/>
                  </a:lnTo>
                  <a:cubicBezTo>
                    <a:pt x="4061" y="5756"/>
                    <a:pt x="4061" y="5714"/>
                    <a:pt x="4082" y="5672"/>
                  </a:cubicBezTo>
                  <a:lnTo>
                    <a:pt x="4082" y="5587"/>
                  </a:lnTo>
                  <a:cubicBezTo>
                    <a:pt x="4082" y="5545"/>
                    <a:pt x="4082" y="5502"/>
                    <a:pt x="4082" y="5481"/>
                  </a:cubicBezTo>
                  <a:lnTo>
                    <a:pt x="4082" y="5397"/>
                  </a:lnTo>
                  <a:lnTo>
                    <a:pt x="4082" y="5312"/>
                  </a:lnTo>
                  <a:lnTo>
                    <a:pt x="4082" y="5270"/>
                  </a:lnTo>
                  <a:lnTo>
                    <a:pt x="4082" y="5185"/>
                  </a:lnTo>
                  <a:cubicBezTo>
                    <a:pt x="4082" y="5164"/>
                    <a:pt x="4082" y="5122"/>
                    <a:pt x="4082" y="5080"/>
                  </a:cubicBezTo>
                  <a:lnTo>
                    <a:pt x="4082" y="4995"/>
                  </a:lnTo>
                  <a:cubicBezTo>
                    <a:pt x="4082" y="4974"/>
                    <a:pt x="4082" y="4931"/>
                    <a:pt x="4061" y="4889"/>
                  </a:cubicBezTo>
                  <a:cubicBezTo>
                    <a:pt x="4061" y="4868"/>
                    <a:pt x="4061" y="4847"/>
                    <a:pt x="4061" y="4805"/>
                  </a:cubicBezTo>
                  <a:lnTo>
                    <a:pt x="4018" y="4720"/>
                  </a:lnTo>
                  <a:lnTo>
                    <a:pt x="3997" y="4635"/>
                  </a:lnTo>
                  <a:lnTo>
                    <a:pt x="3976" y="4530"/>
                  </a:lnTo>
                  <a:lnTo>
                    <a:pt x="3934" y="4445"/>
                  </a:lnTo>
                  <a:cubicBezTo>
                    <a:pt x="3913" y="4403"/>
                    <a:pt x="3913" y="4382"/>
                    <a:pt x="3892" y="4339"/>
                  </a:cubicBezTo>
                  <a:cubicBezTo>
                    <a:pt x="3870" y="4318"/>
                    <a:pt x="3870" y="4297"/>
                    <a:pt x="3849" y="4276"/>
                  </a:cubicBezTo>
                  <a:cubicBezTo>
                    <a:pt x="3828" y="4255"/>
                    <a:pt x="3807" y="4212"/>
                    <a:pt x="3786" y="4170"/>
                  </a:cubicBezTo>
                  <a:cubicBezTo>
                    <a:pt x="3765" y="4149"/>
                    <a:pt x="3765" y="4128"/>
                    <a:pt x="3743" y="4107"/>
                  </a:cubicBezTo>
                  <a:lnTo>
                    <a:pt x="3659" y="4001"/>
                  </a:lnTo>
                  <a:lnTo>
                    <a:pt x="3638" y="3959"/>
                  </a:lnTo>
                  <a:lnTo>
                    <a:pt x="3892" y="3853"/>
                  </a:lnTo>
                  <a:cubicBezTo>
                    <a:pt x="3955" y="3811"/>
                    <a:pt x="4040" y="3789"/>
                    <a:pt x="4103" y="3768"/>
                  </a:cubicBezTo>
                  <a:lnTo>
                    <a:pt x="4166" y="3747"/>
                  </a:lnTo>
                  <a:cubicBezTo>
                    <a:pt x="4230" y="3726"/>
                    <a:pt x="4315" y="3705"/>
                    <a:pt x="4399" y="3684"/>
                  </a:cubicBezTo>
                  <a:lnTo>
                    <a:pt x="4441" y="3684"/>
                  </a:lnTo>
                  <a:cubicBezTo>
                    <a:pt x="4505" y="3663"/>
                    <a:pt x="4589" y="3663"/>
                    <a:pt x="4653" y="3663"/>
                  </a:cubicBezTo>
                  <a:lnTo>
                    <a:pt x="4843" y="3663"/>
                  </a:lnTo>
                  <a:lnTo>
                    <a:pt x="4928" y="3684"/>
                  </a:lnTo>
                  <a:lnTo>
                    <a:pt x="4970" y="3684"/>
                  </a:lnTo>
                  <a:cubicBezTo>
                    <a:pt x="5012" y="3705"/>
                    <a:pt x="5055" y="3726"/>
                    <a:pt x="5097" y="3747"/>
                  </a:cubicBezTo>
                  <a:cubicBezTo>
                    <a:pt x="5139" y="3789"/>
                    <a:pt x="5182" y="3811"/>
                    <a:pt x="5245" y="3853"/>
                  </a:cubicBezTo>
                  <a:lnTo>
                    <a:pt x="5287" y="3895"/>
                  </a:lnTo>
                  <a:cubicBezTo>
                    <a:pt x="5330" y="3916"/>
                    <a:pt x="5351" y="3937"/>
                    <a:pt x="5393" y="3980"/>
                  </a:cubicBezTo>
                  <a:lnTo>
                    <a:pt x="5435" y="4001"/>
                  </a:lnTo>
                  <a:cubicBezTo>
                    <a:pt x="5478" y="4043"/>
                    <a:pt x="5520" y="4085"/>
                    <a:pt x="5562" y="4149"/>
                  </a:cubicBezTo>
                  <a:lnTo>
                    <a:pt x="5583" y="4170"/>
                  </a:lnTo>
                  <a:cubicBezTo>
                    <a:pt x="5626" y="4212"/>
                    <a:pt x="5647" y="4255"/>
                    <a:pt x="5668" y="4297"/>
                  </a:cubicBezTo>
                  <a:lnTo>
                    <a:pt x="5710" y="4339"/>
                  </a:lnTo>
                  <a:cubicBezTo>
                    <a:pt x="5732" y="4382"/>
                    <a:pt x="5774" y="4445"/>
                    <a:pt x="5795" y="4487"/>
                  </a:cubicBezTo>
                  <a:lnTo>
                    <a:pt x="5795" y="4508"/>
                  </a:lnTo>
                  <a:cubicBezTo>
                    <a:pt x="5816" y="4572"/>
                    <a:pt x="5837" y="4635"/>
                    <a:pt x="5858" y="4699"/>
                  </a:cubicBezTo>
                  <a:lnTo>
                    <a:pt x="5880" y="4741"/>
                  </a:lnTo>
                  <a:cubicBezTo>
                    <a:pt x="5880" y="4805"/>
                    <a:pt x="5901" y="4868"/>
                    <a:pt x="5922" y="4910"/>
                  </a:cubicBezTo>
                  <a:cubicBezTo>
                    <a:pt x="5922" y="4974"/>
                    <a:pt x="5922" y="4953"/>
                    <a:pt x="5922" y="4974"/>
                  </a:cubicBezTo>
                  <a:cubicBezTo>
                    <a:pt x="5922" y="5037"/>
                    <a:pt x="5922" y="5122"/>
                    <a:pt x="5922" y="5206"/>
                  </a:cubicBezTo>
                  <a:lnTo>
                    <a:pt x="5922" y="5249"/>
                  </a:lnTo>
                  <a:lnTo>
                    <a:pt x="5922" y="5439"/>
                  </a:lnTo>
                  <a:lnTo>
                    <a:pt x="5922" y="5524"/>
                  </a:lnTo>
                  <a:cubicBezTo>
                    <a:pt x="5922" y="5566"/>
                    <a:pt x="5922" y="5651"/>
                    <a:pt x="5901" y="5693"/>
                  </a:cubicBezTo>
                  <a:cubicBezTo>
                    <a:pt x="5880" y="5756"/>
                    <a:pt x="5880" y="5756"/>
                    <a:pt x="5880" y="5799"/>
                  </a:cubicBezTo>
                  <a:cubicBezTo>
                    <a:pt x="5880" y="5820"/>
                    <a:pt x="5858" y="5925"/>
                    <a:pt x="5837" y="5989"/>
                  </a:cubicBezTo>
                  <a:cubicBezTo>
                    <a:pt x="5816" y="6052"/>
                    <a:pt x="5816" y="6052"/>
                    <a:pt x="5795" y="6095"/>
                  </a:cubicBezTo>
                  <a:cubicBezTo>
                    <a:pt x="5774" y="6179"/>
                    <a:pt x="5732" y="6285"/>
                    <a:pt x="5689" y="6391"/>
                  </a:cubicBezTo>
                  <a:cubicBezTo>
                    <a:pt x="5668" y="6497"/>
                    <a:pt x="5605" y="6645"/>
                    <a:pt x="5583" y="6750"/>
                  </a:cubicBezTo>
                  <a:lnTo>
                    <a:pt x="5541" y="6856"/>
                  </a:lnTo>
                  <a:cubicBezTo>
                    <a:pt x="5520" y="6962"/>
                    <a:pt x="5499" y="7068"/>
                    <a:pt x="5478" y="7173"/>
                  </a:cubicBezTo>
                  <a:cubicBezTo>
                    <a:pt x="5457" y="7279"/>
                    <a:pt x="5435" y="7385"/>
                    <a:pt x="5435" y="7491"/>
                  </a:cubicBezTo>
                  <a:cubicBezTo>
                    <a:pt x="5435" y="7512"/>
                    <a:pt x="5435" y="7533"/>
                    <a:pt x="5435" y="7554"/>
                  </a:cubicBezTo>
                  <a:lnTo>
                    <a:pt x="5435" y="7829"/>
                  </a:lnTo>
                  <a:lnTo>
                    <a:pt x="5435" y="8019"/>
                  </a:lnTo>
                  <a:cubicBezTo>
                    <a:pt x="5435" y="8040"/>
                    <a:pt x="5435" y="8062"/>
                    <a:pt x="5435" y="8083"/>
                  </a:cubicBezTo>
                  <a:cubicBezTo>
                    <a:pt x="5435" y="8125"/>
                    <a:pt x="5435" y="8167"/>
                    <a:pt x="5435" y="8210"/>
                  </a:cubicBezTo>
                  <a:lnTo>
                    <a:pt x="5435" y="8273"/>
                  </a:lnTo>
                  <a:cubicBezTo>
                    <a:pt x="5435" y="8315"/>
                    <a:pt x="5457" y="8358"/>
                    <a:pt x="5457" y="8379"/>
                  </a:cubicBezTo>
                  <a:lnTo>
                    <a:pt x="5457" y="8421"/>
                  </a:lnTo>
                  <a:cubicBezTo>
                    <a:pt x="5478" y="8506"/>
                    <a:pt x="5499" y="8590"/>
                    <a:pt x="5520" y="8654"/>
                  </a:cubicBezTo>
                  <a:lnTo>
                    <a:pt x="5520" y="8696"/>
                  </a:lnTo>
                  <a:cubicBezTo>
                    <a:pt x="5520" y="8696"/>
                    <a:pt x="5541" y="8717"/>
                    <a:pt x="5541" y="8738"/>
                  </a:cubicBezTo>
                  <a:cubicBezTo>
                    <a:pt x="5541" y="8759"/>
                    <a:pt x="5541" y="8759"/>
                    <a:pt x="5541" y="8759"/>
                  </a:cubicBezTo>
                  <a:cubicBezTo>
                    <a:pt x="5541" y="8759"/>
                    <a:pt x="5541" y="8781"/>
                    <a:pt x="5541" y="8781"/>
                  </a:cubicBezTo>
                  <a:cubicBezTo>
                    <a:pt x="4568" y="10346"/>
                    <a:pt x="4061" y="12122"/>
                    <a:pt x="4040" y="13962"/>
                  </a:cubicBezTo>
                  <a:cubicBezTo>
                    <a:pt x="4040" y="14597"/>
                    <a:pt x="4082" y="15210"/>
                    <a:pt x="4188" y="15823"/>
                  </a:cubicBezTo>
                  <a:cubicBezTo>
                    <a:pt x="4124" y="15887"/>
                    <a:pt x="4061" y="15950"/>
                    <a:pt x="4018" y="16014"/>
                  </a:cubicBezTo>
                  <a:cubicBezTo>
                    <a:pt x="3849" y="16310"/>
                    <a:pt x="3976" y="16690"/>
                    <a:pt x="4124" y="16987"/>
                  </a:cubicBezTo>
                  <a:cubicBezTo>
                    <a:pt x="3784" y="16850"/>
                    <a:pt x="3373" y="16723"/>
                    <a:pt x="3061" y="16723"/>
                  </a:cubicBezTo>
                  <a:cubicBezTo>
                    <a:pt x="2889" y="16723"/>
                    <a:pt x="2748" y="16762"/>
                    <a:pt x="2665" y="16860"/>
                  </a:cubicBezTo>
                  <a:cubicBezTo>
                    <a:pt x="2432" y="17113"/>
                    <a:pt x="2707" y="17452"/>
                    <a:pt x="2792" y="17579"/>
                  </a:cubicBezTo>
                  <a:cubicBezTo>
                    <a:pt x="3469" y="18615"/>
                    <a:pt x="4568" y="19736"/>
                    <a:pt x="6260" y="19990"/>
                  </a:cubicBezTo>
                  <a:cubicBezTo>
                    <a:pt x="6704" y="20455"/>
                    <a:pt x="7212" y="20857"/>
                    <a:pt x="7762" y="21195"/>
                  </a:cubicBezTo>
                  <a:cubicBezTo>
                    <a:pt x="7593" y="21449"/>
                    <a:pt x="7550" y="21766"/>
                    <a:pt x="7656" y="22062"/>
                  </a:cubicBezTo>
                  <a:cubicBezTo>
                    <a:pt x="7810" y="22407"/>
                    <a:pt x="8244" y="22584"/>
                    <a:pt x="8809" y="22584"/>
                  </a:cubicBezTo>
                  <a:cubicBezTo>
                    <a:pt x="9250" y="22584"/>
                    <a:pt x="9771" y="22476"/>
                    <a:pt x="10300" y="22253"/>
                  </a:cubicBezTo>
                  <a:cubicBezTo>
                    <a:pt x="11400" y="22549"/>
                    <a:pt x="12521" y="22697"/>
                    <a:pt x="13663" y="22697"/>
                  </a:cubicBezTo>
                  <a:cubicBezTo>
                    <a:pt x="14826" y="22697"/>
                    <a:pt x="15989" y="22549"/>
                    <a:pt x="17110" y="22232"/>
                  </a:cubicBezTo>
                  <a:cubicBezTo>
                    <a:pt x="17195" y="22274"/>
                    <a:pt x="17258" y="22316"/>
                    <a:pt x="17343" y="22358"/>
                  </a:cubicBezTo>
                  <a:cubicBezTo>
                    <a:pt x="17917" y="22622"/>
                    <a:pt x="18492" y="22750"/>
                    <a:pt x="18974" y="22750"/>
                  </a:cubicBezTo>
                  <a:cubicBezTo>
                    <a:pt x="19538" y="22750"/>
                    <a:pt x="19975" y="22574"/>
                    <a:pt x="20134" y="22232"/>
                  </a:cubicBezTo>
                  <a:cubicBezTo>
                    <a:pt x="20282" y="21872"/>
                    <a:pt x="20134" y="21428"/>
                    <a:pt x="19775" y="21005"/>
                  </a:cubicBezTo>
                  <a:cubicBezTo>
                    <a:pt x="20959" y="20201"/>
                    <a:pt x="21911" y="19059"/>
                    <a:pt x="22482" y="17748"/>
                  </a:cubicBezTo>
                  <a:lnTo>
                    <a:pt x="22503" y="17748"/>
                  </a:lnTo>
                  <a:cubicBezTo>
                    <a:pt x="24280" y="17748"/>
                    <a:pt x="25443" y="16648"/>
                    <a:pt x="26120" y="15654"/>
                  </a:cubicBezTo>
                  <a:cubicBezTo>
                    <a:pt x="26204" y="15570"/>
                    <a:pt x="26416" y="15231"/>
                    <a:pt x="26246" y="15041"/>
                  </a:cubicBezTo>
                  <a:cubicBezTo>
                    <a:pt x="26175" y="14946"/>
                    <a:pt x="26043" y="14910"/>
                    <a:pt x="25880" y="14910"/>
                  </a:cubicBezTo>
                  <a:cubicBezTo>
                    <a:pt x="25606" y="14910"/>
                    <a:pt x="25248" y="15011"/>
                    <a:pt x="24956" y="15104"/>
                  </a:cubicBezTo>
                  <a:cubicBezTo>
                    <a:pt x="25083" y="14850"/>
                    <a:pt x="25210" y="14512"/>
                    <a:pt x="25062" y="14258"/>
                  </a:cubicBezTo>
                  <a:cubicBezTo>
                    <a:pt x="24948" y="14029"/>
                    <a:pt x="24678" y="13938"/>
                    <a:pt x="24269" y="13938"/>
                  </a:cubicBezTo>
                  <a:cubicBezTo>
                    <a:pt x="24224" y="13938"/>
                    <a:pt x="24179" y="13939"/>
                    <a:pt x="24132" y="13941"/>
                  </a:cubicBezTo>
                  <a:cubicBezTo>
                    <a:pt x="24110" y="13708"/>
                    <a:pt x="24005" y="13497"/>
                    <a:pt x="23835" y="13328"/>
                  </a:cubicBezTo>
                  <a:cubicBezTo>
                    <a:pt x="23669" y="13198"/>
                    <a:pt x="23454" y="13133"/>
                    <a:pt x="23233" y="13133"/>
                  </a:cubicBezTo>
                  <a:cubicBezTo>
                    <a:pt x="23201" y="13133"/>
                    <a:pt x="23169" y="13135"/>
                    <a:pt x="23138" y="13137"/>
                  </a:cubicBezTo>
                  <a:cubicBezTo>
                    <a:pt x="22905" y="10959"/>
                    <a:pt x="21784" y="8992"/>
                    <a:pt x="20367" y="7385"/>
                  </a:cubicBezTo>
                  <a:lnTo>
                    <a:pt x="20388" y="7385"/>
                  </a:lnTo>
                  <a:lnTo>
                    <a:pt x="20430" y="7364"/>
                  </a:lnTo>
                  <a:lnTo>
                    <a:pt x="20452" y="7364"/>
                  </a:lnTo>
                  <a:cubicBezTo>
                    <a:pt x="20430" y="7152"/>
                    <a:pt x="20388" y="6941"/>
                    <a:pt x="20367" y="6750"/>
                  </a:cubicBezTo>
                  <a:cubicBezTo>
                    <a:pt x="20367" y="6729"/>
                    <a:pt x="20367" y="6687"/>
                    <a:pt x="20346" y="6666"/>
                  </a:cubicBezTo>
                  <a:cubicBezTo>
                    <a:pt x="20303" y="6475"/>
                    <a:pt x="20282" y="6285"/>
                    <a:pt x="20219" y="6116"/>
                  </a:cubicBezTo>
                  <a:cubicBezTo>
                    <a:pt x="20219" y="6095"/>
                    <a:pt x="20219" y="6052"/>
                    <a:pt x="20198" y="6031"/>
                  </a:cubicBezTo>
                  <a:cubicBezTo>
                    <a:pt x="20113" y="5693"/>
                    <a:pt x="19986" y="5354"/>
                    <a:pt x="19838" y="5016"/>
                  </a:cubicBezTo>
                  <a:cubicBezTo>
                    <a:pt x="19838" y="4995"/>
                    <a:pt x="19838" y="4995"/>
                    <a:pt x="19817" y="4974"/>
                  </a:cubicBezTo>
                  <a:cubicBezTo>
                    <a:pt x="19754" y="4826"/>
                    <a:pt x="19669" y="4678"/>
                    <a:pt x="19584" y="4530"/>
                  </a:cubicBezTo>
                  <a:lnTo>
                    <a:pt x="19563" y="4487"/>
                  </a:lnTo>
                  <a:cubicBezTo>
                    <a:pt x="19500" y="4360"/>
                    <a:pt x="19415" y="4255"/>
                    <a:pt x="19331" y="4128"/>
                  </a:cubicBezTo>
                  <a:lnTo>
                    <a:pt x="19246" y="4001"/>
                  </a:lnTo>
                  <a:cubicBezTo>
                    <a:pt x="19204" y="3937"/>
                    <a:pt x="19140" y="3853"/>
                    <a:pt x="19077" y="3789"/>
                  </a:cubicBezTo>
                  <a:lnTo>
                    <a:pt x="18971" y="3663"/>
                  </a:lnTo>
                  <a:cubicBezTo>
                    <a:pt x="18929" y="3599"/>
                    <a:pt x="18865" y="3536"/>
                    <a:pt x="18802" y="3472"/>
                  </a:cubicBezTo>
                  <a:cubicBezTo>
                    <a:pt x="18738" y="3409"/>
                    <a:pt x="18738" y="3388"/>
                    <a:pt x="18696" y="3345"/>
                  </a:cubicBezTo>
                  <a:lnTo>
                    <a:pt x="18654" y="3303"/>
                  </a:lnTo>
                  <a:lnTo>
                    <a:pt x="18654" y="3303"/>
                  </a:lnTo>
                  <a:cubicBezTo>
                    <a:pt x="18569" y="3218"/>
                    <a:pt x="18485" y="3134"/>
                    <a:pt x="18421" y="3070"/>
                  </a:cubicBezTo>
                  <a:cubicBezTo>
                    <a:pt x="17300" y="2076"/>
                    <a:pt x="15820" y="1421"/>
                    <a:pt x="14086" y="807"/>
                  </a:cubicBezTo>
                  <a:cubicBezTo>
                    <a:pt x="13705" y="680"/>
                    <a:pt x="13324" y="554"/>
                    <a:pt x="12943" y="427"/>
                  </a:cubicBezTo>
                  <a:cubicBezTo>
                    <a:pt x="12626" y="321"/>
                    <a:pt x="12309" y="236"/>
                    <a:pt x="11992" y="173"/>
                  </a:cubicBezTo>
                  <a:cubicBezTo>
                    <a:pt x="11377" y="58"/>
                    <a:pt x="10756" y="1"/>
                    <a:pt x="10136" y="1"/>
                  </a:cubicBezTo>
                  <a:close/>
                </a:path>
              </a:pathLst>
            </a:custGeom>
            <a:solidFill>
              <a:srgbClr val="A1D0F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 rot="-821902">
              <a:off x="421360" y="3801563"/>
              <a:ext cx="1276536" cy="1107275"/>
            </a:xfrm>
            <a:custGeom>
              <a:avLst/>
              <a:gdLst/>
              <a:ahLst/>
              <a:cxnLst/>
              <a:rect l="l" t="t" r="r" b="b"/>
              <a:pathLst>
                <a:path w="28088" h="24365" extrusionOk="0">
                  <a:moveTo>
                    <a:pt x="2840" y="4880"/>
                  </a:moveTo>
                  <a:cubicBezTo>
                    <a:pt x="2929" y="4880"/>
                    <a:pt x="3019" y="4889"/>
                    <a:pt x="3110" y="4908"/>
                  </a:cubicBezTo>
                  <a:lnTo>
                    <a:pt x="3194" y="4908"/>
                  </a:lnTo>
                  <a:lnTo>
                    <a:pt x="3279" y="4929"/>
                  </a:lnTo>
                  <a:lnTo>
                    <a:pt x="3575" y="5035"/>
                  </a:lnTo>
                  <a:lnTo>
                    <a:pt x="3808" y="5331"/>
                  </a:lnTo>
                  <a:cubicBezTo>
                    <a:pt x="3829" y="5352"/>
                    <a:pt x="3850" y="5373"/>
                    <a:pt x="3871" y="5394"/>
                  </a:cubicBezTo>
                  <a:lnTo>
                    <a:pt x="3892" y="5415"/>
                  </a:lnTo>
                  <a:lnTo>
                    <a:pt x="3934" y="5500"/>
                  </a:lnTo>
                  <a:lnTo>
                    <a:pt x="3956" y="5521"/>
                  </a:lnTo>
                  <a:cubicBezTo>
                    <a:pt x="3977" y="5542"/>
                    <a:pt x="3977" y="5563"/>
                    <a:pt x="3998" y="5584"/>
                  </a:cubicBezTo>
                  <a:lnTo>
                    <a:pt x="3998" y="5648"/>
                  </a:lnTo>
                  <a:cubicBezTo>
                    <a:pt x="4019" y="5648"/>
                    <a:pt x="4019" y="5669"/>
                    <a:pt x="4040" y="5711"/>
                  </a:cubicBezTo>
                  <a:lnTo>
                    <a:pt x="4040" y="5754"/>
                  </a:lnTo>
                  <a:cubicBezTo>
                    <a:pt x="4061" y="5775"/>
                    <a:pt x="4061" y="5796"/>
                    <a:pt x="4061" y="5817"/>
                  </a:cubicBezTo>
                  <a:lnTo>
                    <a:pt x="4061" y="5859"/>
                  </a:lnTo>
                  <a:lnTo>
                    <a:pt x="4061" y="5923"/>
                  </a:lnTo>
                  <a:lnTo>
                    <a:pt x="4061" y="5986"/>
                  </a:lnTo>
                  <a:lnTo>
                    <a:pt x="4061" y="6050"/>
                  </a:lnTo>
                  <a:lnTo>
                    <a:pt x="4061" y="6219"/>
                  </a:lnTo>
                  <a:lnTo>
                    <a:pt x="4061" y="6282"/>
                  </a:lnTo>
                  <a:lnTo>
                    <a:pt x="4061" y="6346"/>
                  </a:lnTo>
                  <a:cubicBezTo>
                    <a:pt x="4040" y="6367"/>
                    <a:pt x="4040" y="6388"/>
                    <a:pt x="4040" y="6409"/>
                  </a:cubicBezTo>
                  <a:lnTo>
                    <a:pt x="4040" y="6452"/>
                  </a:lnTo>
                  <a:cubicBezTo>
                    <a:pt x="4040" y="6494"/>
                    <a:pt x="4019" y="6536"/>
                    <a:pt x="4019" y="6557"/>
                  </a:cubicBezTo>
                  <a:lnTo>
                    <a:pt x="3998" y="6600"/>
                  </a:lnTo>
                  <a:cubicBezTo>
                    <a:pt x="3977" y="6663"/>
                    <a:pt x="3956" y="6705"/>
                    <a:pt x="3913" y="6748"/>
                  </a:cubicBezTo>
                  <a:lnTo>
                    <a:pt x="3913" y="6790"/>
                  </a:lnTo>
                  <a:cubicBezTo>
                    <a:pt x="3871" y="6832"/>
                    <a:pt x="3850" y="6875"/>
                    <a:pt x="3808" y="6917"/>
                  </a:cubicBezTo>
                  <a:lnTo>
                    <a:pt x="3786" y="6938"/>
                  </a:lnTo>
                  <a:cubicBezTo>
                    <a:pt x="3765" y="6980"/>
                    <a:pt x="3723" y="7001"/>
                    <a:pt x="3702" y="7044"/>
                  </a:cubicBezTo>
                  <a:lnTo>
                    <a:pt x="3660" y="7065"/>
                  </a:lnTo>
                  <a:cubicBezTo>
                    <a:pt x="3617" y="7107"/>
                    <a:pt x="3575" y="7128"/>
                    <a:pt x="3533" y="7171"/>
                  </a:cubicBezTo>
                  <a:lnTo>
                    <a:pt x="3511" y="7192"/>
                  </a:lnTo>
                  <a:cubicBezTo>
                    <a:pt x="3469" y="7213"/>
                    <a:pt x="3427" y="7234"/>
                    <a:pt x="3385" y="7255"/>
                  </a:cubicBezTo>
                  <a:lnTo>
                    <a:pt x="3363" y="7276"/>
                  </a:lnTo>
                  <a:cubicBezTo>
                    <a:pt x="3300" y="7298"/>
                    <a:pt x="3258" y="7319"/>
                    <a:pt x="3194" y="7319"/>
                  </a:cubicBezTo>
                  <a:lnTo>
                    <a:pt x="3173" y="7319"/>
                  </a:lnTo>
                  <a:cubicBezTo>
                    <a:pt x="3131" y="7340"/>
                    <a:pt x="3067" y="7361"/>
                    <a:pt x="3025" y="7361"/>
                  </a:cubicBezTo>
                  <a:lnTo>
                    <a:pt x="2665" y="7361"/>
                  </a:lnTo>
                  <a:lnTo>
                    <a:pt x="2581" y="7319"/>
                  </a:lnTo>
                  <a:lnTo>
                    <a:pt x="2433" y="7319"/>
                  </a:lnTo>
                  <a:lnTo>
                    <a:pt x="2369" y="7298"/>
                  </a:lnTo>
                  <a:lnTo>
                    <a:pt x="2242" y="7234"/>
                  </a:lnTo>
                  <a:lnTo>
                    <a:pt x="2200" y="7213"/>
                  </a:lnTo>
                  <a:cubicBezTo>
                    <a:pt x="2158" y="7192"/>
                    <a:pt x="2137" y="7192"/>
                    <a:pt x="2116" y="7171"/>
                  </a:cubicBezTo>
                  <a:lnTo>
                    <a:pt x="2031" y="7107"/>
                  </a:lnTo>
                  <a:lnTo>
                    <a:pt x="1798" y="6832"/>
                  </a:lnTo>
                  <a:lnTo>
                    <a:pt x="1756" y="6790"/>
                  </a:lnTo>
                  <a:lnTo>
                    <a:pt x="1735" y="6748"/>
                  </a:lnTo>
                  <a:cubicBezTo>
                    <a:pt x="1714" y="6726"/>
                    <a:pt x="1714" y="6705"/>
                    <a:pt x="1693" y="6684"/>
                  </a:cubicBezTo>
                  <a:lnTo>
                    <a:pt x="1671" y="6642"/>
                  </a:lnTo>
                  <a:cubicBezTo>
                    <a:pt x="1671" y="6621"/>
                    <a:pt x="1650" y="6600"/>
                    <a:pt x="1650" y="6578"/>
                  </a:cubicBezTo>
                  <a:lnTo>
                    <a:pt x="1629" y="6536"/>
                  </a:lnTo>
                  <a:cubicBezTo>
                    <a:pt x="1629" y="6515"/>
                    <a:pt x="1608" y="6494"/>
                    <a:pt x="1608" y="6473"/>
                  </a:cubicBezTo>
                  <a:lnTo>
                    <a:pt x="1608" y="6430"/>
                  </a:lnTo>
                  <a:lnTo>
                    <a:pt x="1587" y="6346"/>
                  </a:lnTo>
                  <a:lnTo>
                    <a:pt x="1587" y="6303"/>
                  </a:lnTo>
                  <a:lnTo>
                    <a:pt x="1587" y="6240"/>
                  </a:lnTo>
                  <a:lnTo>
                    <a:pt x="1587" y="6198"/>
                  </a:lnTo>
                  <a:cubicBezTo>
                    <a:pt x="1587" y="6182"/>
                    <a:pt x="1587" y="6156"/>
                    <a:pt x="1587" y="6134"/>
                  </a:cubicBezTo>
                  <a:cubicBezTo>
                    <a:pt x="1587" y="6092"/>
                    <a:pt x="1587" y="6071"/>
                    <a:pt x="1587" y="6050"/>
                  </a:cubicBezTo>
                  <a:lnTo>
                    <a:pt x="1587" y="6007"/>
                  </a:lnTo>
                  <a:lnTo>
                    <a:pt x="1587" y="5923"/>
                  </a:lnTo>
                  <a:lnTo>
                    <a:pt x="1587" y="5902"/>
                  </a:lnTo>
                  <a:cubicBezTo>
                    <a:pt x="1608" y="5838"/>
                    <a:pt x="1629" y="5754"/>
                    <a:pt x="1650" y="5690"/>
                  </a:cubicBezTo>
                  <a:cubicBezTo>
                    <a:pt x="1849" y="5185"/>
                    <a:pt x="2324" y="4880"/>
                    <a:pt x="2840" y="4880"/>
                  </a:cubicBezTo>
                  <a:close/>
                  <a:moveTo>
                    <a:pt x="10922" y="1586"/>
                  </a:moveTo>
                  <a:cubicBezTo>
                    <a:pt x="11491" y="1586"/>
                    <a:pt x="12062" y="1636"/>
                    <a:pt x="12627" y="1735"/>
                  </a:cubicBezTo>
                  <a:cubicBezTo>
                    <a:pt x="12902" y="1799"/>
                    <a:pt x="13198" y="1862"/>
                    <a:pt x="13473" y="1968"/>
                  </a:cubicBezTo>
                  <a:cubicBezTo>
                    <a:pt x="13854" y="2095"/>
                    <a:pt x="14234" y="2222"/>
                    <a:pt x="14615" y="2349"/>
                  </a:cubicBezTo>
                  <a:cubicBezTo>
                    <a:pt x="16074" y="2856"/>
                    <a:pt x="17576" y="3469"/>
                    <a:pt x="18654" y="4442"/>
                  </a:cubicBezTo>
                  <a:cubicBezTo>
                    <a:pt x="18739" y="4506"/>
                    <a:pt x="18781" y="4569"/>
                    <a:pt x="18845" y="4633"/>
                  </a:cubicBezTo>
                  <a:lnTo>
                    <a:pt x="18866" y="4654"/>
                  </a:lnTo>
                  <a:lnTo>
                    <a:pt x="18908" y="4675"/>
                  </a:lnTo>
                  <a:lnTo>
                    <a:pt x="19014" y="4802"/>
                  </a:lnTo>
                  <a:lnTo>
                    <a:pt x="19183" y="4950"/>
                  </a:lnTo>
                  <a:lnTo>
                    <a:pt x="19268" y="5056"/>
                  </a:lnTo>
                  <a:cubicBezTo>
                    <a:pt x="19310" y="5119"/>
                    <a:pt x="19374" y="5183"/>
                    <a:pt x="19416" y="5246"/>
                  </a:cubicBezTo>
                  <a:lnTo>
                    <a:pt x="19458" y="5288"/>
                  </a:lnTo>
                  <a:lnTo>
                    <a:pt x="19479" y="5352"/>
                  </a:lnTo>
                  <a:cubicBezTo>
                    <a:pt x="19564" y="5458"/>
                    <a:pt x="19627" y="5563"/>
                    <a:pt x="19691" y="5669"/>
                  </a:cubicBezTo>
                  <a:lnTo>
                    <a:pt x="19712" y="5690"/>
                  </a:lnTo>
                  <a:cubicBezTo>
                    <a:pt x="19775" y="5817"/>
                    <a:pt x="19839" y="5965"/>
                    <a:pt x="19902" y="6092"/>
                  </a:cubicBezTo>
                  <a:lnTo>
                    <a:pt x="19902" y="6134"/>
                  </a:lnTo>
                  <a:cubicBezTo>
                    <a:pt x="20050" y="6409"/>
                    <a:pt x="20156" y="6705"/>
                    <a:pt x="20220" y="7023"/>
                  </a:cubicBezTo>
                  <a:lnTo>
                    <a:pt x="20241" y="7086"/>
                  </a:lnTo>
                  <a:cubicBezTo>
                    <a:pt x="20283" y="7255"/>
                    <a:pt x="20325" y="7403"/>
                    <a:pt x="20346" y="7572"/>
                  </a:cubicBezTo>
                  <a:lnTo>
                    <a:pt x="20368" y="7678"/>
                  </a:lnTo>
                  <a:lnTo>
                    <a:pt x="20368" y="7699"/>
                  </a:lnTo>
                  <a:lnTo>
                    <a:pt x="19902" y="7974"/>
                  </a:lnTo>
                  <a:lnTo>
                    <a:pt x="20537" y="8693"/>
                  </a:lnTo>
                  <a:cubicBezTo>
                    <a:pt x="21573" y="9878"/>
                    <a:pt x="22863" y="11739"/>
                    <a:pt x="23117" y="14023"/>
                  </a:cubicBezTo>
                  <a:lnTo>
                    <a:pt x="23202" y="14763"/>
                  </a:lnTo>
                  <a:lnTo>
                    <a:pt x="23942" y="14721"/>
                  </a:lnTo>
                  <a:lnTo>
                    <a:pt x="24069" y="14721"/>
                  </a:lnTo>
                  <a:cubicBezTo>
                    <a:pt x="24090" y="14742"/>
                    <a:pt x="24090" y="14784"/>
                    <a:pt x="24090" y="14806"/>
                  </a:cubicBezTo>
                  <a:lnTo>
                    <a:pt x="24174" y="15588"/>
                  </a:lnTo>
                  <a:lnTo>
                    <a:pt x="24936" y="15525"/>
                  </a:lnTo>
                  <a:lnTo>
                    <a:pt x="25020" y="15525"/>
                  </a:lnTo>
                  <a:lnTo>
                    <a:pt x="24026" y="17343"/>
                  </a:lnTo>
                  <a:lnTo>
                    <a:pt x="25570" y="16794"/>
                  </a:lnTo>
                  <a:lnTo>
                    <a:pt x="25570" y="16794"/>
                  </a:lnTo>
                  <a:cubicBezTo>
                    <a:pt x="24957" y="17407"/>
                    <a:pt x="24132" y="17766"/>
                    <a:pt x="23286" y="17766"/>
                  </a:cubicBezTo>
                  <a:lnTo>
                    <a:pt x="22715" y="17745"/>
                  </a:lnTo>
                  <a:lnTo>
                    <a:pt x="22525" y="18253"/>
                  </a:lnTo>
                  <a:cubicBezTo>
                    <a:pt x="22017" y="19437"/>
                    <a:pt x="21192" y="20452"/>
                    <a:pt x="20135" y="21171"/>
                  </a:cubicBezTo>
                  <a:lnTo>
                    <a:pt x="19416" y="21679"/>
                  </a:lnTo>
                  <a:lnTo>
                    <a:pt x="19987" y="22356"/>
                  </a:lnTo>
                  <a:cubicBezTo>
                    <a:pt x="20093" y="22462"/>
                    <a:pt x="20156" y="22567"/>
                    <a:pt x="20220" y="22715"/>
                  </a:cubicBezTo>
                  <a:cubicBezTo>
                    <a:pt x="20150" y="22746"/>
                    <a:pt x="20015" y="22772"/>
                    <a:pt x="19831" y="22772"/>
                  </a:cubicBezTo>
                  <a:cubicBezTo>
                    <a:pt x="19512" y="22772"/>
                    <a:pt x="19043" y="22695"/>
                    <a:pt x="18506" y="22440"/>
                  </a:cubicBezTo>
                  <a:lnTo>
                    <a:pt x="18295" y="22356"/>
                  </a:lnTo>
                  <a:lnTo>
                    <a:pt x="18020" y="22208"/>
                  </a:lnTo>
                  <a:lnTo>
                    <a:pt x="17682" y="22292"/>
                  </a:lnTo>
                  <a:cubicBezTo>
                    <a:pt x="16624" y="22570"/>
                    <a:pt x="15540" y="22707"/>
                    <a:pt x="14456" y="22707"/>
                  </a:cubicBezTo>
                  <a:cubicBezTo>
                    <a:pt x="13394" y="22707"/>
                    <a:pt x="12331" y="22575"/>
                    <a:pt x="11294" y="22314"/>
                  </a:cubicBezTo>
                  <a:lnTo>
                    <a:pt x="11041" y="22229"/>
                  </a:lnTo>
                  <a:lnTo>
                    <a:pt x="10766" y="22335"/>
                  </a:lnTo>
                  <a:cubicBezTo>
                    <a:pt x="10289" y="22541"/>
                    <a:pt x="9875" y="22606"/>
                    <a:pt x="9581" y="22606"/>
                  </a:cubicBezTo>
                  <a:cubicBezTo>
                    <a:pt x="9393" y="22606"/>
                    <a:pt x="9254" y="22579"/>
                    <a:pt x="9180" y="22546"/>
                  </a:cubicBezTo>
                  <a:cubicBezTo>
                    <a:pt x="9201" y="22504"/>
                    <a:pt x="9222" y="22440"/>
                    <a:pt x="9243" y="22398"/>
                  </a:cubicBezTo>
                  <a:lnTo>
                    <a:pt x="9624" y="21742"/>
                  </a:lnTo>
                  <a:lnTo>
                    <a:pt x="8968" y="21341"/>
                  </a:lnTo>
                  <a:cubicBezTo>
                    <a:pt x="8482" y="21023"/>
                    <a:pt x="8016" y="20664"/>
                    <a:pt x="7614" y="20241"/>
                  </a:cubicBezTo>
                  <a:lnTo>
                    <a:pt x="7424" y="20051"/>
                  </a:lnTo>
                  <a:lnTo>
                    <a:pt x="7149" y="20029"/>
                  </a:lnTo>
                  <a:cubicBezTo>
                    <a:pt x="6176" y="19860"/>
                    <a:pt x="5288" y="19331"/>
                    <a:pt x="4675" y="18549"/>
                  </a:cubicBezTo>
                  <a:lnTo>
                    <a:pt x="4675" y="18549"/>
                  </a:lnTo>
                  <a:lnTo>
                    <a:pt x="6578" y="19289"/>
                  </a:lnTo>
                  <a:lnTo>
                    <a:pt x="6578" y="19289"/>
                  </a:lnTo>
                  <a:lnTo>
                    <a:pt x="5626" y="17428"/>
                  </a:lnTo>
                  <a:cubicBezTo>
                    <a:pt x="5584" y="17365"/>
                    <a:pt x="5563" y="17301"/>
                    <a:pt x="5542" y="17217"/>
                  </a:cubicBezTo>
                  <a:lnTo>
                    <a:pt x="5859" y="17005"/>
                  </a:lnTo>
                  <a:lnTo>
                    <a:pt x="5774" y="16497"/>
                  </a:lnTo>
                  <a:cubicBezTo>
                    <a:pt x="5669" y="15926"/>
                    <a:pt x="5626" y="15355"/>
                    <a:pt x="5626" y="14763"/>
                  </a:cubicBezTo>
                  <a:cubicBezTo>
                    <a:pt x="5648" y="13092"/>
                    <a:pt x="6134" y="11443"/>
                    <a:pt x="7022" y="10005"/>
                  </a:cubicBezTo>
                  <a:lnTo>
                    <a:pt x="7234" y="9645"/>
                  </a:lnTo>
                  <a:lnTo>
                    <a:pt x="7043" y="9264"/>
                  </a:lnTo>
                  <a:lnTo>
                    <a:pt x="7043" y="9222"/>
                  </a:lnTo>
                  <a:cubicBezTo>
                    <a:pt x="7022" y="9180"/>
                    <a:pt x="7001" y="9138"/>
                    <a:pt x="7001" y="9074"/>
                  </a:cubicBezTo>
                  <a:lnTo>
                    <a:pt x="7001" y="9053"/>
                  </a:lnTo>
                  <a:lnTo>
                    <a:pt x="7001" y="8968"/>
                  </a:lnTo>
                  <a:lnTo>
                    <a:pt x="7001" y="8926"/>
                  </a:lnTo>
                  <a:lnTo>
                    <a:pt x="7001" y="8841"/>
                  </a:lnTo>
                  <a:lnTo>
                    <a:pt x="7001" y="8799"/>
                  </a:lnTo>
                  <a:lnTo>
                    <a:pt x="7001" y="8630"/>
                  </a:lnTo>
                  <a:lnTo>
                    <a:pt x="7001" y="8440"/>
                  </a:lnTo>
                  <a:lnTo>
                    <a:pt x="7001" y="8376"/>
                  </a:lnTo>
                  <a:cubicBezTo>
                    <a:pt x="7001" y="8292"/>
                    <a:pt x="7022" y="8207"/>
                    <a:pt x="7022" y="8143"/>
                  </a:cubicBezTo>
                  <a:cubicBezTo>
                    <a:pt x="7043" y="8059"/>
                    <a:pt x="7065" y="7974"/>
                    <a:pt x="7086" y="7869"/>
                  </a:cubicBezTo>
                  <a:lnTo>
                    <a:pt x="7107" y="7805"/>
                  </a:lnTo>
                  <a:cubicBezTo>
                    <a:pt x="7149" y="7699"/>
                    <a:pt x="7170" y="7615"/>
                    <a:pt x="7213" y="7488"/>
                  </a:cubicBezTo>
                  <a:cubicBezTo>
                    <a:pt x="7255" y="7382"/>
                    <a:pt x="7297" y="7255"/>
                    <a:pt x="7340" y="7149"/>
                  </a:cubicBezTo>
                  <a:cubicBezTo>
                    <a:pt x="7340" y="7107"/>
                    <a:pt x="7340" y="7107"/>
                    <a:pt x="7361" y="7023"/>
                  </a:cubicBezTo>
                  <a:cubicBezTo>
                    <a:pt x="7403" y="6959"/>
                    <a:pt x="7424" y="6832"/>
                    <a:pt x="7424" y="6790"/>
                  </a:cubicBezTo>
                  <a:cubicBezTo>
                    <a:pt x="7445" y="6748"/>
                    <a:pt x="7445" y="6748"/>
                    <a:pt x="7466" y="6663"/>
                  </a:cubicBezTo>
                  <a:cubicBezTo>
                    <a:pt x="7466" y="6600"/>
                    <a:pt x="7488" y="6515"/>
                    <a:pt x="7488" y="6430"/>
                  </a:cubicBezTo>
                  <a:lnTo>
                    <a:pt x="7488" y="6346"/>
                  </a:lnTo>
                  <a:cubicBezTo>
                    <a:pt x="7509" y="6261"/>
                    <a:pt x="7509" y="6177"/>
                    <a:pt x="7509" y="6092"/>
                  </a:cubicBezTo>
                  <a:lnTo>
                    <a:pt x="7509" y="6029"/>
                  </a:lnTo>
                  <a:lnTo>
                    <a:pt x="7509" y="5859"/>
                  </a:lnTo>
                  <a:lnTo>
                    <a:pt x="8164" y="5986"/>
                  </a:lnTo>
                  <a:lnTo>
                    <a:pt x="8164" y="5986"/>
                  </a:lnTo>
                  <a:lnTo>
                    <a:pt x="7488" y="5563"/>
                  </a:lnTo>
                  <a:cubicBezTo>
                    <a:pt x="7466" y="5479"/>
                    <a:pt x="7445" y="5394"/>
                    <a:pt x="7424" y="5331"/>
                  </a:cubicBezTo>
                  <a:cubicBezTo>
                    <a:pt x="7424" y="5288"/>
                    <a:pt x="7403" y="5267"/>
                    <a:pt x="7403" y="5246"/>
                  </a:cubicBezTo>
                  <a:cubicBezTo>
                    <a:pt x="7382" y="5140"/>
                    <a:pt x="7340" y="5056"/>
                    <a:pt x="7297" y="4950"/>
                  </a:cubicBezTo>
                  <a:lnTo>
                    <a:pt x="7276" y="4908"/>
                  </a:lnTo>
                  <a:cubicBezTo>
                    <a:pt x="7234" y="4844"/>
                    <a:pt x="7191" y="4760"/>
                    <a:pt x="7149" y="4696"/>
                  </a:cubicBezTo>
                  <a:lnTo>
                    <a:pt x="7107" y="4633"/>
                  </a:lnTo>
                  <a:cubicBezTo>
                    <a:pt x="7065" y="4569"/>
                    <a:pt x="7022" y="4506"/>
                    <a:pt x="6980" y="4464"/>
                  </a:cubicBezTo>
                  <a:lnTo>
                    <a:pt x="6938" y="4400"/>
                  </a:lnTo>
                  <a:cubicBezTo>
                    <a:pt x="6874" y="4337"/>
                    <a:pt x="6811" y="4273"/>
                    <a:pt x="6747" y="4210"/>
                  </a:cubicBezTo>
                  <a:lnTo>
                    <a:pt x="6705" y="4167"/>
                  </a:lnTo>
                  <a:cubicBezTo>
                    <a:pt x="6642" y="4125"/>
                    <a:pt x="6599" y="4083"/>
                    <a:pt x="6536" y="4041"/>
                  </a:cubicBezTo>
                  <a:lnTo>
                    <a:pt x="6494" y="3998"/>
                  </a:lnTo>
                  <a:cubicBezTo>
                    <a:pt x="6430" y="3956"/>
                    <a:pt x="6367" y="3914"/>
                    <a:pt x="6282" y="3871"/>
                  </a:cubicBezTo>
                  <a:cubicBezTo>
                    <a:pt x="6197" y="3808"/>
                    <a:pt x="6113" y="3766"/>
                    <a:pt x="6028" y="3744"/>
                  </a:cubicBezTo>
                  <a:lnTo>
                    <a:pt x="5965" y="3723"/>
                  </a:lnTo>
                  <a:cubicBezTo>
                    <a:pt x="5901" y="3702"/>
                    <a:pt x="5838" y="3681"/>
                    <a:pt x="5753" y="3660"/>
                  </a:cubicBezTo>
                  <a:lnTo>
                    <a:pt x="5690" y="3660"/>
                  </a:lnTo>
                  <a:cubicBezTo>
                    <a:pt x="5626" y="3639"/>
                    <a:pt x="5563" y="3639"/>
                    <a:pt x="5500" y="3639"/>
                  </a:cubicBezTo>
                  <a:lnTo>
                    <a:pt x="5373" y="3639"/>
                  </a:lnTo>
                  <a:cubicBezTo>
                    <a:pt x="5267" y="3639"/>
                    <a:pt x="5161" y="3660"/>
                    <a:pt x="5055" y="3681"/>
                  </a:cubicBezTo>
                  <a:lnTo>
                    <a:pt x="4992" y="3702"/>
                  </a:lnTo>
                  <a:lnTo>
                    <a:pt x="4823" y="3744"/>
                  </a:lnTo>
                  <a:cubicBezTo>
                    <a:pt x="5267" y="3258"/>
                    <a:pt x="6388" y="2539"/>
                    <a:pt x="7953" y="2052"/>
                  </a:cubicBezTo>
                  <a:cubicBezTo>
                    <a:pt x="8912" y="1742"/>
                    <a:pt x="9915" y="1586"/>
                    <a:pt x="10922" y="1586"/>
                  </a:cubicBezTo>
                  <a:close/>
                  <a:moveTo>
                    <a:pt x="10959" y="0"/>
                  </a:moveTo>
                  <a:cubicBezTo>
                    <a:pt x="9776" y="0"/>
                    <a:pt x="8595" y="184"/>
                    <a:pt x="7466" y="551"/>
                  </a:cubicBezTo>
                  <a:cubicBezTo>
                    <a:pt x="5774" y="1080"/>
                    <a:pt x="4231" y="1968"/>
                    <a:pt x="3554" y="2814"/>
                  </a:cubicBezTo>
                  <a:cubicBezTo>
                    <a:pt x="3427" y="2962"/>
                    <a:pt x="3300" y="3131"/>
                    <a:pt x="3194" y="3279"/>
                  </a:cubicBezTo>
                  <a:cubicBezTo>
                    <a:pt x="3082" y="3266"/>
                    <a:pt x="2970" y="3259"/>
                    <a:pt x="2857" y="3259"/>
                  </a:cubicBezTo>
                  <a:cubicBezTo>
                    <a:pt x="2248" y="3259"/>
                    <a:pt x="1643" y="3451"/>
                    <a:pt x="1143" y="3808"/>
                  </a:cubicBezTo>
                  <a:cubicBezTo>
                    <a:pt x="699" y="4125"/>
                    <a:pt x="360" y="4569"/>
                    <a:pt x="170" y="5098"/>
                  </a:cubicBezTo>
                  <a:cubicBezTo>
                    <a:pt x="106" y="5246"/>
                    <a:pt x="64" y="5394"/>
                    <a:pt x="43" y="5563"/>
                  </a:cubicBezTo>
                  <a:lnTo>
                    <a:pt x="43" y="5606"/>
                  </a:lnTo>
                  <a:cubicBezTo>
                    <a:pt x="22" y="5690"/>
                    <a:pt x="1" y="5754"/>
                    <a:pt x="1" y="5838"/>
                  </a:cubicBezTo>
                  <a:lnTo>
                    <a:pt x="1" y="5881"/>
                  </a:lnTo>
                  <a:lnTo>
                    <a:pt x="1" y="6092"/>
                  </a:lnTo>
                  <a:lnTo>
                    <a:pt x="1" y="6155"/>
                  </a:lnTo>
                  <a:lnTo>
                    <a:pt x="1" y="6346"/>
                  </a:lnTo>
                  <a:cubicBezTo>
                    <a:pt x="1" y="6367"/>
                    <a:pt x="1" y="6409"/>
                    <a:pt x="1" y="6430"/>
                  </a:cubicBezTo>
                  <a:lnTo>
                    <a:pt x="22" y="6600"/>
                  </a:lnTo>
                  <a:cubicBezTo>
                    <a:pt x="43" y="6621"/>
                    <a:pt x="43" y="6642"/>
                    <a:pt x="43" y="6684"/>
                  </a:cubicBezTo>
                  <a:cubicBezTo>
                    <a:pt x="64" y="6748"/>
                    <a:pt x="85" y="6811"/>
                    <a:pt x="85" y="6853"/>
                  </a:cubicBezTo>
                  <a:cubicBezTo>
                    <a:pt x="85" y="6875"/>
                    <a:pt x="106" y="6896"/>
                    <a:pt x="106" y="6959"/>
                  </a:cubicBezTo>
                  <a:cubicBezTo>
                    <a:pt x="128" y="7001"/>
                    <a:pt x="149" y="7044"/>
                    <a:pt x="170" y="7107"/>
                  </a:cubicBezTo>
                  <a:lnTo>
                    <a:pt x="212" y="7192"/>
                  </a:lnTo>
                  <a:cubicBezTo>
                    <a:pt x="212" y="7255"/>
                    <a:pt x="254" y="7298"/>
                    <a:pt x="254" y="7340"/>
                  </a:cubicBezTo>
                  <a:cubicBezTo>
                    <a:pt x="276" y="7382"/>
                    <a:pt x="297" y="7403"/>
                    <a:pt x="318" y="7446"/>
                  </a:cubicBezTo>
                  <a:lnTo>
                    <a:pt x="381" y="7572"/>
                  </a:lnTo>
                  <a:lnTo>
                    <a:pt x="466" y="7678"/>
                  </a:lnTo>
                  <a:lnTo>
                    <a:pt x="529" y="7784"/>
                  </a:lnTo>
                  <a:cubicBezTo>
                    <a:pt x="551" y="7826"/>
                    <a:pt x="572" y="7847"/>
                    <a:pt x="614" y="7911"/>
                  </a:cubicBezTo>
                  <a:cubicBezTo>
                    <a:pt x="656" y="7932"/>
                    <a:pt x="677" y="7974"/>
                    <a:pt x="699" y="7995"/>
                  </a:cubicBezTo>
                  <a:cubicBezTo>
                    <a:pt x="720" y="8038"/>
                    <a:pt x="741" y="8059"/>
                    <a:pt x="804" y="8101"/>
                  </a:cubicBezTo>
                  <a:cubicBezTo>
                    <a:pt x="825" y="8143"/>
                    <a:pt x="847" y="8165"/>
                    <a:pt x="889" y="8186"/>
                  </a:cubicBezTo>
                  <a:cubicBezTo>
                    <a:pt x="910" y="8228"/>
                    <a:pt x="952" y="8249"/>
                    <a:pt x="974" y="8270"/>
                  </a:cubicBezTo>
                  <a:lnTo>
                    <a:pt x="1016" y="8292"/>
                  </a:lnTo>
                  <a:cubicBezTo>
                    <a:pt x="1037" y="8334"/>
                    <a:pt x="1058" y="8334"/>
                    <a:pt x="1079" y="8376"/>
                  </a:cubicBezTo>
                  <a:cubicBezTo>
                    <a:pt x="1122" y="8397"/>
                    <a:pt x="1164" y="8418"/>
                    <a:pt x="1206" y="8461"/>
                  </a:cubicBezTo>
                  <a:lnTo>
                    <a:pt x="1227" y="8482"/>
                  </a:lnTo>
                  <a:lnTo>
                    <a:pt x="1312" y="8524"/>
                  </a:lnTo>
                  <a:cubicBezTo>
                    <a:pt x="1354" y="8566"/>
                    <a:pt x="1397" y="8588"/>
                    <a:pt x="1439" y="8609"/>
                  </a:cubicBezTo>
                  <a:lnTo>
                    <a:pt x="1481" y="8630"/>
                  </a:lnTo>
                  <a:lnTo>
                    <a:pt x="1566" y="8672"/>
                  </a:lnTo>
                  <a:cubicBezTo>
                    <a:pt x="1650" y="8715"/>
                    <a:pt x="1756" y="8757"/>
                    <a:pt x="1820" y="8778"/>
                  </a:cubicBezTo>
                  <a:cubicBezTo>
                    <a:pt x="1883" y="8820"/>
                    <a:pt x="1968" y="8841"/>
                    <a:pt x="2052" y="8863"/>
                  </a:cubicBezTo>
                  <a:lnTo>
                    <a:pt x="2094" y="8863"/>
                  </a:lnTo>
                  <a:lnTo>
                    <a:pt x="2179" y="8884"/>
                  </a:lnTo>
                  <a:lnTo>
                    <a:pt x="2264" y="8905"/>
                  </a:lnTo>
                  <a:lnTo>
                    <a:pt x="2348" y="8926"/>
                  </a:lnTo>
                  <a:lnTo>
                    <a:pt x="2433" y="8968"/>
                  </a:lnTo>
                  <a:lnTo>
                    <a:pt x="2898" y="8968"/>
                  </a:lnTo>
                  <a:cubicBezTo>
                    <a:pt x="3004" y="8947"/>
                    <a:pt x="3110" y="8947"/>
                    <a:pt x="3215" y="8926"/>
                  </a:cubicBezTo>
                  <a:lnTo>
                    <a:pt x="3300" y="8926"/>
                  </a:lnTo>
                  <a:cubicBezTo>
                    <a:pt x="3406" y="8905"/>
                    <a:pt x="3490" y="8884"/>
                    <a:pt x="3617" y="8863"/>
                  </a:cubicBezTo>
                  <a:lnTo>
                    <a:pt x="3681" y="8841"/>
                  </a:lnTo>
                  <a:cubicBezTo>
                    <a:pt x="3786" y="8799"/>
                    <a:pt x="3913" y="8757"/>
                    <a:pt x="4019" y="8715"/>
                  </a:cubicBezTo>
                  <a:lnTo>
                    <a:pt x="4082" y="8672"/>
                  </a:lnTo>
                  <a:cubicBezTo>
                    <a:pt x="4167" y="8630"/>
                    <a:pt x="4273" y="8566"/>
                    <a:pt x="4357" y="8524"/>
                  </a:cubicBezTo>
                  <a:lnTo>
                    <a:pt x="4421" y="8482"/>
                  </a:lnTo>
                  <a:cubicBezTo>
                    <a:pt x="4527" y="8418"/>
                    <a:pt x="4611" y="8334"/>
                    <a:pt x="4717" y="8249"/>
                  </a:cubicBezTo>
                  <a:lnTo>
                    <a:pt x="4780" y="8207"/>
                  </a:lnTo>
                  <a:cubicBezTo>
                    <a:pt x="4844" y="8122"/>
                    <a:pt x="4928" y="8038"/>
                    <a:pt x="4992" y="7974"/>
                  </a:cubicBezTo>
                  <a:cubicBezTo>
                    <a:pt x="5034" y="7953"/>
                    <a:pt x="5055" y="7932"/>
                    <a:pt x="5077" y="7911"/>
                  </a:cubicBezTo>
                  <a:cubicBezTo>
                    <a:pt x="5161" y="7805"/>
                    <a:pt x="5246" y="7699"/>
                    <a:pt x="5309" y="7594"/>
                  </a:cubicBezTo>
                  <a:cubicBezTo>
                    <a:pt x="5309" y="7572"/>
                    <a:pt x="5330" y="7551"/>
                    <a:pt x="5351" y="7530"/>
                  </a:cubicBezTo>
                  <a:cubicBezTo>
                    <a:pt x="5394" y="7424"/>
                    <a:pt x="5436" y="7340"/>
                    <a:pt x="5478" y="7234"/>
                  </a:cubicBezTo>
                  <a:lnTo>
                    <a:pt x="5542" y="7149"/>
                  </a:lnTo>
                  <a:cubicBezTo>
                    <a:pt x="5563" y="7065"/>
                    <a:pt x="5584" y="6959"/>
                    <a:pt x="5626" y="6875"/>
                  </a:cubicBezTo>
                  <a:cubicBezTo>
                    <a:pt x="5626" y="6853"/>
                    <a:pt x="5626" y="6832"/>
                    <a:pt x="5648" y="6790"/>
                  </a:cubicBezTo>
                  <a:cubicBezTo>
                    <a:pt x="5648" y="6726"/>
                    <a:pt x="5669" y="6642"/>
                    <a:pt x="5690" y="6600"/>
                  </a:cubicBezTo>
                  <a:cubicBezTo>
                    <a:pt x="5690" y="6578"/>
                    <a:pt x="5669" y="6557"/>
                    <a:pt x="5690" y="6494"/>
                  </a:cubicBezTo>
                  <a:cubicBezTo>
                    <a:pt x="5711" y="6452"/>
                    <a:pt x="5711" y="6367"/>
                    <a:pt x="5711" y="6346"/>
                  </a:cubicBezTo>
                  <a:lnTo>
                    <a:pt x="5711" y="6240"/>
                  </a:lnTo>
                  <a:lnTo>
                    <a:pt x="5711" y="6219"/>
                  </a:lnTo>
                  <a:lnTo>
                    <a:pt x="5711" y="6113"/>
                  </a:lnTo>
                  <a:lnTo>
                    <a:pt x="5711" y="6050"/>
                  </a:lnTo>
                  <a:lnTo>
                    <a:pt x="5711" y="5923"/>
                  </a:lnTo>
                  <a:lnTo>
                    <a:pt x="5711" y="5775"/>
                  </a:lnTo>
                  <a:cubicBezTo>
                    <a:pt x="5711" y="5732"/>
                    <a:pt x="5711" y="5690"/>
                    <a:pt x="5690" y="5648"/>
                  </a:cubicBezTo>
                  <a:cubicBezTo>
                    <a:pt x="5690" y="5606"/>
                    <a:pt x="5669" y="5563"/>
                    <a:pt x="5669" y="5521"/>
                  </a:cubicBezTo>
                  <a:lnTo>
                    <a:pt x="5648" y="5394"/>
                  </a:lnTo>
                  <a:lnTo>
                    <a:pt x="5648" y="5394"/>
                  </a:lnTo>
                  <a:lnTo>
                    <a:pt x="5753" y="5436"/>
                  </a:lnTo>
                  <a:lnTo>
                    <a:pt x="5774" y="5436"/>
                  </a:lnTo>
                  <a:lnTo>
                    <a:pt x="5796" y="5458"/>
                  </a:lnTo>
                  <a:lnTo>
                    <a:pt x="5859" y="5521"/>
                  </a:lnTo>
                  <a:lnTo>
                    <a:pt x="5859" y="5542"/>
                  </a:lnTo>
                  <a:lnTo>
                    <a:pt x="5901" y="5627"/>
                  </a:lnTo>
                  <a:cubicBezTo>
                    <a:pt x="5923" y="5669"/>
                    <a:pt x="5923" y="5690"/>
                    <a:pt x="5944" y="5711"/>
                  </a:cubicBezTo>
                  <a:lnTo>
                    <a:pt x="5944" y="5732"/>
                  </a:lnTo>
                  <a:cubicBezTo>
                    <a:pt x="5944" y="5775"/>
                    <a:pt x="5944" y="5796"/>
                    <a:pt x="5944" y="5817"/>
                  </a:cubicBezTo>
                  <a:lnTo>
                    <a:pt x="5944" y="5859"/>
                  </a:lnTo>
                  <a:cubicBezTo>
                    <a:pt x="5944" y="5902"/>
                    <a:pt x="5944" y="5923"/>
                    <a:pt x="5944" y="5965"/>
                  </a:cubicBezTo>
                  <a:lnTo>
                    <a:pt x="5944" y="6029"/>
                  </a:lnTo>
                  <a:cubicBezTo>
                    <a:pt x="5944" y="6071"/>
                    <a:pt x="5944" y="6113"/>
                    <a:pt x="5944" y="6134"/>
                  </a:cubicBezTo>
                  <a:lnTo>
                    <a:pt x="5944" y="6198"/>
                  </a:lnTo>
                  <a:cubicBezTo>
                    <a:pt x="5944" y="6240"/>
                    <a:pt x="5944" y="6282"/>
                    <a:pt x="5944" y="6325"/>
                  </a:cubicBezTo>
                  <a:lnTo>
                    <a:pt x="5923" y="6409"/>
                  </a:lnTo>
                  <a:cubicBezTo>
                    <a:pt x="5901" y="6452"/>
                    <a:pt x="5901" y="6494"/>
                    <a:pt x="5880" y="6557"/>
                  </a:cubicBezTo>
                  <a:lnTo>
                    <a:pt x="5859" y="6621"/>
                  </a:lnTo>
                  <a:cubicBezTo>
                    <a:pt x="5838" y="6726"/>
                    <a:pt x="5796" y="6811"/>
                    <a:pt x="5774" y="6896"/>
                  </a:cubicBezTo>
                  <a:cubicBezTo>
                    <a:pt x="5711" y="7023"/>
                    <a:pt x="5669" y="7149"/>
                    <a:pt x="5626" y="7319"/>
                  </a:cubicBezTo>
                  <a:cubicBezTo>
                    <a:pt x="5605" y="7361"/>
                    <a:pt x="5605" y="7382"/>
                    <a:pt x="5605" y="7424"/>
                  </a:cubicBezTo>
                  <a:cubicBezTo>
                    <a:pt x="5563" y="7551"/>
                    <a:pt x="5521" y="7699"/>
                    <a:pt x="5500" y="7826"/>
                  </a:cubicBezTo>
                  <a:cubicBezTo>
                    <a:pt x="5478" y="7953"/>
                    <a:pt x="5457" y="8080"/>
                    <a:pt x="5457" y="8186"/>
                  </a:cubicBezTo>
                  <a:lnTo>
                    <a:pt x="5457" y="8270"/>
                  </a:lnTo>
                  <a:cubicBezTo>
                    <a:pt x="5436" y="8397"/>
                    <a:pt x="5436" y="8503"/>
                    <a:pt x="5436" y="8609"/>
                  </a:cubicBezTo>
                  <a:cubicBezTo>
                    <a:pt x="5436" y="8693"/>
                    <a:pt x="5436" y="8778"/>
                    <a:pt x="5436" y="8884"/>
                  </a:cubicBezTo>
                  <a:lnTo>
                    <a:pt x="5436" y="8947"/>
                  </a:lnTo>
                  <a:cubicBezTo>
                    <a:pt x="5457" y="9011"/>
                    <a:pt x="5457" y="9074"/>
                    <a:pt x="5457" y="9116"/>
                  </a:cubicBezTo>
                  <a:lnTo>
                    <a:pt x="5457" y="9201"/>
                  </a:lnTo>
                  <a:cubicBezTo>
                    <a:pt x="5457" y="9243"/>
                    <a:pt x="5478" y="9286"/>
                    <a:pt x="5478" y="9349"/>
                  </a:cubicBezTo>
                  <a:lnTo>
                    <a:pt x="5478" y="9391"/>
                  </a:lnTo>
                  <a:lnTo>
                    <a:pt x="5500" y="9497"/>
                  </a:lnTo>
                  <a:cubicBezTo>
                    <a:pt x="4590" y="11104"/>
                    <a:pt x="4082" y="12923"/>
                    <a:pt x="4061" y="14763"/>
                  </a:cubicBezTo>
                  <a:cubicBezTo>
                    <a:pt x="4061" y="15313"/>
                    <a:pt x="4104" y="15842"/>
                    <a:pt x="4167" y="16392"/>
                  </a:cubicBezTo>
                  <a:lnTo>
                    <a:pt x="4167" y="16413"/>
                  </a:lnTo>
                  <a:cubicBezTo>
                    <a:pt x="4104" y="16519"/>
                    <a:pt x="4061" y="16624"/>
                    <a:pt x="4019" y="16730"/>
                  </a:cubicBezTo>
                  <a:cubicBezTo>
                    <a:pt x="3971" y="16725"/>
                    <a:pt x="3924" y="16723"/>
                    <a:pt x="3876" y="16723"/>
                  </a:cubicBezTo>
                  <a:cubicBezTo>
                    <a:pt x="3503" y="16723"/>
                    <a:pt x="3142" y="16869"/>
                    <a:pt x="2898" y="17132"/>
                  </a:cubicBezTo>
                  <a:cubicBezTo>
                    <a:pt x="2687" y="17386"/>
                    <a:pt x="2391" y="17957"/>
                    <a:pt x="2940" y="18803"/>
                  </a:cubicBezTo>
                  <a:cubicBezTo>
                    <a:pt x="3913" y="20304"/>
                    <a:pt x="5203" y="21235"/>
                    <a:pt x="6705" y="21531"/>
                  </a:cubicBezTo>
                  <a:cubicBezTo>
                    <a:pt x="7001" y="21827"/>
                    <a:pt x="7318" y="22081"/>
                    <a:pt x="7636" y="22335"/>
                  </a:cubicBezTo>
                  <a:cubicBezTo>
                    <a:pt x="7593" y="22631"/>
                    <a:pt x="7636" y="22927"/>
                    <a:pt x="7763" y="23202"/>
                  </a:cubicBezTo>
                  <a:cubicBezTo>
                    <a:pt x="8055" y="23842"/>
                    <a:pt x="8767" y="24180"/>
                    <a:pt x="9660" y="24180"/>
                  </a:cubicBezTo>
                  <a:cubicBezTo>
                    <a:pt x="10125" y="24180"/>
                    <a:pt x="10639" y="24088"/>
                    <a:pt x="11168" y="23900"/>
                  </a:cubicBezTo>
                  <a:cubicBezTo>
                    <a:pt x="12267" y="24164"/>
                    <a:pt x="13388" y="24296"/>
                    <a:pt x="14509" y="24296"/>
                  </a:cubicBezTo>
                  <a:cubicBezTo>
                    <a:pt x="15630" y="24296"/>
                    <a:pt x="16751" y="24164"/>
                    <a:pt x="17851" y="23900"/>
                  </a:cubicBezTo>
                  <a:cubicBezTo>
                    <a:pt x="18464" y="24175"/>
                    <a:pt x="19120" y="24344"/>
                    <a:pt x="19797" y="24365"/>
                  </a:cubicBezTo>
                  <a:lnTo>
                    <a:pt x="19945" y="24365"/>
                  </a:lnTo>
                  <a:cubicBezTo>
                    <a:pt x="20769" y="24323"/>
                    <a:pt x="21404" y="23963"/>
                    <a:pt x="21679" y="23371"/>
                  </a:cubicBezTo>
                  <a:cubicBezTo>
                    <a:pt x="21848" y="22948"/>
                    <a:pt x="21848" y="22440"/>
                    <a:pt x="21637" y="22017"/>
                  </a:cubicBezTo>
                  <a:cubicBezTo>
                    <a:pt x="22525" y="21277"/>
                    <a:pt x="23244" y="20368"/>
                    <a:pt x="23751" y="19331"/>
                  </a:cubicBezTo>
                  <a:cubicBezTo>
                    <a:pt x="25253" y="19183"/>
                    <a:pt x="26564" y="18359"/>
                    <a:pt x="27558" y="16920"/>
                  </a:cubicBezTo>
                  <a:cubicBezTo>
                    <a:pt x="28087" y="16138"/>
                    <a:pt x="27833" y="15588"/>
                    <a:pt x="27622" y="15334"/>
                  </a:cubicBezTo>
                  <a:cubicBezTo>
                    <a:pt x="27404" y="15077"/>
                    <a:pt x="27056" y="14930"/>
                    <a:pt x="26717" y="14930"/>
                  </a:cubicBezTo>
                  <a:cubicBezTo>
                    <a:pt x="26694" y="14930"/>
                    <a:pt x="26672" y="14931"/>
                    <a:pt x="26649" y="14932"/>
                  </a:cubicBezTo>
                  <a:cubicBezTo>
                    <a:pt x="26607" y="14848"/>
                    <a:pt x="26585" y="14763"/>
                    <a:pt x="26543" y="14679"/>
                  </a:cubicBezTo>
                  <a:cubicBezTo>
                    <a:pt x="26311" y="14298"/>
                    <a:pt x="25930" y="14044"/>
                    <a:pt x="25486" y="14002"/>
                  </a:cubicBezTo>
                  <a:cubicBezTo>
                    <a:pt x="25401" y="13833"/>
                    <a:pt x="25274" y="13663"/>
                    <a:pt x="25126" y="13537"/>
                  </a:cubicBezTo>
                  <a:cubicBezTo>
                    <a:pt x="24978" y="13410"/>
                    <a:pt x="24788" y="13325"/>
                    <a:pt x="24597" y="13262"/>
                  </a:cubicBezTo>
                  <a:cubicBezTo>
                    <a:pt x="24196" y="11295"/>
                    <a:pt x="23307" y="9476"/>
                    <a:pt x="21996" y="7995"/>
                  </a:cubicBezTo>
                  <a:cubicBezTo>
                    <a:pt x="21975" y="7805"/>
                    <a:pt x="21933" y="7615"/>
                    <a:pt x="21911" y="7403"/>
                  </a:cubicBezTo>
                  <a:lnTo>
                    <a:pt x="21890" y="7298"/>
                  </a:lnTo>
                  <a:cubicBezTo>
                    <a:pt x="21848" y="7086"/>
                    <a:pt x="21806" y="6875"/>
                    <a:pt x="21742" y="6684"/>
                  </a:cubicBezTo>
                  <a:lnTo>
                    <a:pt x="21721" y="6600"/>
                  </a:lnTo>
                  <a:cubicBezTo>
                    <a:pt x="21615" y="6219"/>
                    <a:pt x="21488" y="5817"/>
                    <a:pt x="21319" y="5458"/>
                  </a:cubicBezTo>
                  <a:lnTo>
                    <a:pt x="21319" y="5415"/>
                  </a:lnTo>
                  <a:cubicBezTo>
                    <a:pt x="21235" y="5246"/>
                    <a:pt x="21150" y="5077"/>
                    <a:pt x="21044" y="4908"/>
                  </a:cubicBezTo>
                  <a:lnTo>
                    <a:pt x="21023" y="4886"/>
                  </a:lnTo>
                  <a:cubicBezTo>
                    <a:pt x="20939" y="4738"/>
                    <a:pt x="20854" y="4612"/>
                    <a:pt x="20769" y="4464"/>
                  </a:cubicBezTo>
                  <a:lnTo>
                    <a:pt x="20685" y="4358"/>
                  </a:lnTo>
                  <a:lnTo>
                    <a:pt x="20664" y="4337"/>
                  </a:lnTo>
                  <a:cubicBezTo>
                    <a:pt x="20600" y="4231"/>
                    <a:pt x="20537" y="4146"/>
                    <a:pt x="20473" y="4062"/>
                  </a:cubicBezTo>
                  <a:lnTo>
                    <a:pt x="20346" y="3914"/>
                  </a:lnTo>
                  <a:cubicBezTo>
                    <a:pt x="20283" y="3850"/>
                    <a:pt x="20220" y="3766"/>
                    <a:pt x="20156" y="3702"/>
                  </a:cubicBezTo>
                  <a:lnTo>
                    <a:pt x="20008" y="3554"/>
                  </a:lnTo>
                  <a:lnTo>
                    <a:pt x="19966" y="3491"/>
                  </a:lnTo>
                  <a:cubicBezTo>
                    <a:pt x="19881" y="3406"/>
                    <a:pt x="19797" y="3321"/>
                    <a:pt x="19712" y="3258"/>
                  </a:cubicBezTo>
                  <a:cubicBezTo>
                    <a:pt x="18443" y="2095"/>
                    <a:pt x="16751" y="1397"/>
                    <a:pt x="15123" y="826"/>
                  </a:cubicBezTo>
                  <a:cubicBezTo>
                    <a:pt x="14742" y="699"/>
                    <a:pt x="14361" y="572"/>
                    <a:pt x="13959" y="445"/>
                  </a:cubicBezTo>
                  <a:cubicBezTo>
                    <a:pt x="13621" y="339"/>
                    <a:pt x="13261" y="234"/>
                    <a:pt x="12923" y="170"/>
                  </a:cubicBezTo>
                  <a:cubicBezTo>
                    <a:pt x="12273" y="57"/>
                    <a:pt x="11616" y="0"/>
                    <a:pt x="10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 rot="-821902">
              <a:off x="1314365" y="4303492"/>
              <a:ext cx="365036" cy="233998"/>
            </a:xfrm>
            <a:custGeom>
              <a:avLst/>
              <a:gdLst/>
              <a:ahLst/>
              <a:cxnLst/>
              <a:rect l="l" t="t" r="r" b="b"/>
              <a:pathLst>
                <a:path w="8032" h="5149" extrusionOk="0">
                  <a:moveTo>
                    <a:pt x="1967" y="1"/>
                  </a:moveTo>
                  <a:cubicBezTo>
                    <a:pt x="1967" y="1"/>
                    <a:pt x="0" y="4273"/>
                    <a:pt x="3130" y="5013"/>
                  </a:cubicBezTo>
                  <a:cubicBezTo>
                    <a:pt x="3521" y="5106"/>
                    <a:pt x="3886" y="5148"/>
                    <a:pt x="4228" y="5148"/>
                  </a:cubicBezTo>
                  <a:cubicBezTo>
                    <a:pt x="5978" y="5148"/>
                    <a:pt x="7104" y="4048"/>
                    <a:pt x="7741" y="3110"/>
                  </a:cubicBezTo>
                  <a:cubicBezTo>
                    <a:pt x="8031" y="2682"/>
                    <a:pt x="7900" y="2550"/>
                    <a:pt x="7627" y="2550"/>
                  </a:cubicBezTo>
                  <a:cubicBezTo>
                    <a:pt x="7184" y="2550"/>
                    <a:pt x="6366" y="2898"/>
                    <a:pt x="6366" y="2898"/>
                  </a:cubicBezTo>
                  <a:cubicBezTo>
                    <a:pt x="6366" y="2898"/>
                    <a:pt x="7412" y="1591"/>
                    <a:pt x="6029" y="1591"/>
                  </a:cubicBezTo>
                  <a:cubicBezTo>
                    <a:pt x="5940" y="1591"/>
                    <a:pt x="5842" y="1597"/>
                    <a:pt x="5732" y="1608"/>
                  </a:cubicBezTo>
                  <a:cubicBezTo>
                    <a:pt x="5732" y="1608"/>
                    <a:pt x="5798" y="780"/>
                    <a:pt x="4934" y="780"/>
                  </a:cubicBezTo>
                  <a:cubicBezTo>
                    <a:pt x="4821" y="780"/>
                    <a:pt x="4693" y="794"/>
                    <a:pt x="4547" y="826"/>
                  </a:cubicBezTo>
                  <a:cubicBezTo>
                    <a:pt x="4109" y="930"/>
                    <a:pt x="3704" y="1002"/>
                    <a:pt x="3348" y="1002"/>
                  </a:cubicBezTo>
                  <a:cubicBezTo>
                    <a:pt x="2691" y="1002"/>
                    <a:pt x="2200" y="755"/>
                    <a:pt x="1967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 rot="-821902">
              <a:off x="1469359" y="4370508"/>
              <a:ext cx="97122" cy="24041"/>
            </a:xfrm>
            <a:custGeom>
              <a:avLst/>
              <a:gdLst/>
              <a:ahLst/>
              <a:cxnLst/>
              <a:rect l="l" t="t" r="r" b="b"/>
              <a:pathLst>
                <a:path w="2137" h="529" extrusionOk="0">
                  <a:moveTo>
                    <a:pt x="2137" y="0"/>
                  </a:moveTo>
                  <a:lnTo>
                    <a:pt x="1" y="508"/>
                  </a:lnTo>
                  <a:cubicBezTo>
                    <a:pt x="124" y="522"/>
                    <a:pt x="248" y="529"/>
                    <a:pt x="372" y="529"/>
                  </a:cubicBezTo>
                  <a:cubicBezTo>
                    <a:pt x="991" y="529"/>
                    <a:pt x="1608" y="353"/>
                    <a:pt x="2137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 rot="-821902">
              <a:off x="1462554" y="4364083"/>
              <a:ext cx="112301" cy="36038"/>
            </a:xfrm>
            <a:custGeom>
              <a:avLst/>
              <a:gdLst/>
              <a:ahLst/>
              <a:cxnLst/>
              <a:rect l="l" t="t" r="r" b="b"/>
              <a:pathLst>
                <a:path w="2471" h="793" extrusionOk="0">
                  <a:moveTo>
                    <a:pt x="2281" y="0"/>
                  </a:moveTo>
                  <a:cubicBezTo>
                    <a:pt x="2254" y="0"/>
                    <a:pt x="2226" y="10"/>
                    <a:pt x="2200" y="31"/>
                  </a:cubicBezTo>
                  <a:cubicBezTo>
                    <a:pt x="1707" y="366"/>
                    <a:pt x="1112" y="539"/>
                    <a:pt x="512" y="539"/>
                  </a:cubicBezTo>
                  <a:cubicBezTo>
                    <a:pt x="391" y="539"/>
                    <a:pt x="269" y="532"/>
                    <a:pt x="149" y="518"/>
                  </a:cubicBezTo>
                  <a:cubicBezTo>
                    <a:pt x="140" y="515"/>
                    <a:pt x="132" y="514"/>
                    <a:pt x="123" y="514"/>
                  </a:cubicBezTo>
                  <a:cubicBezTo>
                    <a:pt x="69" y="514"/>
                    <a:pt x="22" y="569"/>
                    <a:pt x="22" y="624"/>
                  </a:cubicBezTo>
                  <a:cubicBezTo>
                    <a:pt x="1" y="687"/>
                    <a:pt x="64" y="750"/>
                    <a:pt x="127" y="772"/>
                  </a:cubicBezTo>
                  <a:cubicBezTo>
                    <a:pt x="254" y="793"/>
                    <a:pt x="381" y="793"/>
                    <a:pt x="508" y="793"/>
                  </a:cubicBezTo>
                  <a:cubicBezTo>
                    <a:pt x="1164" y="793"/>
                    <a:pt x="1819" y="602"/>
                    <a:pt x="2369" y="222"/>
                  </a:cubicBezTo>
                  <a:cubicBezTo>
                    <a:pt x="2470" y="138"/>
                    <a:pt x="2384" y="0"/>
                    <a:pt x="228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 rot="-821902">
              <a:off x="1510296" y="4420750"/>
              <a:ext cx="98122" cy="24041"/>
            </a:xfrm>
            <a:custGeom>
              <a:avLst/>
              <a:gdLst/>
              <a:ahLst/>
              <a:cxnLst/>
              <a:rect l="l" t="t" r="r" b="b"/>
              <a:pathLst>
                <a:path w="2159" h="529" extrusionOk="0">
                  <a:moveTo>
                    <a:pt x="2158" y="0"/>
                  </a:moveTo>
                  <a:lnTo>
                    <a:pt x="1" y="508"/>
                  </a:lnTo>
                  <a:cubicBezTo>
                    <a:pt x="128" y="522"/>
                    <a:pt x="255" y="529"/>
                    <a:pt x="381" y="529"/>
                  </a:cubicBezTo>
                  <a:cubicBezTo>
                    <a:pt x="1013" y="529"/>
                    <a:pt x="1629" y="353"/>
                    <a:pt x="2158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 rot="-821902">
              <a:off x="1504476" y="4414576"/>
              <a:ext cx="109665" cy="35993"/>
            </a:xfrm>
            <a:custGeom>
              <a:avLst/>
              <a:gdLst/>
              <a:ahLst/>
              <a:cxnLst/>
              <a:rect l="l" t="t" r="r" b="b"/>
              <a:pathLst>
                <a:path w="2413" h="792" extrusionOk="0">
                  <a:moveTo>
                    <a:pt x="2276" y="1"/>
                  </a:moveTo>
                  <a:cubicBezTo>
                    <a:pt x="2247" y="1"/>
                    <a:pt x="2220" y="11"/>
                    <a:pt x="2201" y="30"/>
                  </a:cubicBezTo>
                  <a:cubicBezTo>
                    <a:pt x="1690" y="365"/>
                    <a:pt x="1107" y="538"/>
                    <a:pt x="511" y="538"/>
                  </a:cubicBezTo>
                  <a:cubicBezTo>
                    <a:pt x="390" y="538"/>
                    <a:pt x="270" y="531"/>
                    <a:pt x="149" y="517"/>
                  </a:cubicBezTo>
                  <a:cubicBezTo>
                    <a:pt x="141" y="514"/>
                    <a:pt x="132" y="513"/>
                    <a:pt x="124" y="513"/>
                  </a:cubicBezTo>
                  <a:cubicBezTo>
                    <a:pt x="69" y="513"/>
                    <a:pt x="19" y="568"/>
                    <a:pt x="1" y="623"/>
                  </a:cubicBezTo>
                  <a:cubicBezTo>
                    <a:pt x="1" y="686"/>
                    <a:pt x="43" y="750"/>
                    <a:pt x="128" y="771"/>
                  </a:cubicBezTo>
                  <a:cubicBezTo>
                    <a:pt x="255" y="771"/>
                    <a:pt x="382" y="792"/>
                    <a:pt x="509" y="792"/>
                  </a:cubicBezTo>
                  <a:cubicBezTo>
                    <a:pt x="1164" y="792"/>
                    <a:pt x="1820" y="602"/>
                    <a:pt x="2349" y="221"/>
                  </a:cubicBezTo>
                  <a:cubicBezTo>
                    <a:pt x="2412" y="179"/>
                    <a:pt x="2412" y="94"/>
                    <a:pt x="2370" y="52"/>
                  </a:cubicBezTo>
                  <a:cubicBezTo>
                    <a:pt x="2346" y="17"/>
                    <a:pt x="2310" y="1"/>
                    <a:pt x="2276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 rot="-821902">
              <a:off x="1348306" y="4292762"/>
              <a:ext cx="337404" cy="245177"/>
            </a:xfrm>
            <a:custGeom>
              <a:avLst/>
              <a:gdLst/>
              <a:ahLst/>
              <a:cxnLst/>
              <a:rect l="l" t="t" r="r" b="b"/>
              <a:pathLst>
                <a:path w="7424" h="5395" extrusionOk="0">
                  <a:moveTo>
                    <a:pt x="1217" y="1"/>
                  </a:moveTo>
                  <a:cubicBezTo>
                    <a:pt x="1170" y="1"/>
                    <a:pt x="1123" y="26"/>
                    <a:pt x="1100" y="86"/>
                  </a:cubicBezTo>
                  <a:cubicBezTo>
                    <a:pt x="1058" y="171"/>
                    <a:pt x="1" y="2519"/>
                    <a:pt x="741" y="4084"/>
                  </a:cubicBezTo>
                  <a:cubicBezTo>
                    <a:pt x="1058" y="4697"/>
                    <a:pt x="1650" y="5141"/>
                    <a:pt x="2327" y="5268"/>
                  </a:cubicBezTo>
                  <a:cubicBezTo>
                    <a:pt x="2708" y="5353"/>
                    <a:pt x="3088" y="5395"/>
                    <a:pt x="3469" y="5395"/>
                  </a:cubicBezTo>
                  <a:cubicBezTo>
                    <a:pt x="5246" y="5395"/>
                    <a:pt x="6409" y="4337"/>
                    <a:pt x="7086" y="3322"/>
                  </a:cubicBezTo>
                  <a:cubicBezTo>
                    <a:pt x="7170" y="3217"/>
                    <a:pt x="7424" y="2920"/>
                    <a:pt x="7212" y="2688"/>
                  </a:cubicBezTo>
                  <a:cubicBezTo>
                    <a:pt x="7141" y="2593"/>
                    <a:pt x="7009" y="2557"/>
                    <a:pt x="6846" y="2557"/>
                  </a:cubicBezTo>
                  <a:cubicBezTo>
                    <a:pt x="6572" y="2557"/>
                    <a:pt x="6214" y="2658"/>
                    <a:pt x="5922" y="2751"/>
                  </a:cubicBezTo>
                  <a:cubicBezTo>
                    <a:pt x="6070" y="2497"/>
                    <a:pt x="6176" y="2138"/>
                    <a:pt x="6049" y="1905"/>
                  </a:cubicBezTo>
                  <a:cubicBezTo>
                    <a:pt x="5933" y="1692"/>
                    <a:pt x="5657" y="1585"/>
                    <a:pt x="5220" y="1585"/>
                  </a:cubicBezTo>
                  <a:cubicBezTo>
                    <a:pt x="5181" y="1585"/>
                    <a:pt x="5140" y="1586"/>
                    <a:pt x="5098" y="1588"/>
                  </a:cubicBezTo>
                  <a:cubicBezTo>
                    <a:pt x="5076" y="1355"/>
                    <a:pt x="4971" y="1144"/>
                    <a:pt x="4801" y="975"/>
                  </a:cubicBezTo>
                  <a:cubicBezTo>
                    <a:pt x="4652" y="852"/>
                    <a:pt x="4459" y="791"/>
                    <a:pt x="4216" y="791"/>
                  </a:cubicBezTo>
                  <a:cubicBezTo>
                    <a:pt x="4081" y="791"/>
                    <a:pt x="3931" y="810"/>
                    <a:pt x="3765" y="848"/>
                  </a:cubicBezTo>
                  <a:cubicBezTo>
                    <a:pt x="3702" y="848"/>
                    <a:pt x="3659" y="911"/>
                    <a:pt x="3681" y="996"/>
                  </a:cubicBezTo>
                  <a:cubicBezTo>
                    <a:pt x="3681" y="1048"/>
                    <a:pt x="3738" y="1086"/>
                    <a:pt x="3793" y="1086"/>
                  </a:cubicBezTo>
                  <a:cubicBezTo>
                    <a:pt x="3805" y="1086"/>
                    <a:pt x="3817" y="1084"/>
                    <a:pt x="3829" y="1080"/>
                  </a:cubicBezTo>
                  <a:cubicBezTo>
                    <a:pt x="3932" y="1041"/>
                    <a:pt x="4039" y="1022"/>
                    <a:pt x="4144" y="1022"/>
                  </a:cubicBezTo>
                  <a:cubicBezTo>
                    <a:pt x="4318" y="1022"/>
                    <a:pt x="4487" y="1073"/>
                    <a:pt x="4632" y="1165"/>
                  </a:cubicBezTo>
                  <a:cubicBezTo>
                    <a:pt x="4780" y="1313"/>
                    <a:pt x="4865" y="1525"/>
                    <a:pt x="4844" y="1715"/>
                  </a:cubicBezTo>
                  <a:cubicBezTo>
                    <a:pt x="4844" y="1757"/>
                    <a:pt x="4865" y="1800"/>
                    <a:pt x="4886" y="1821"/>
                  </a:cubicBezTo>
                  <a:cubicBezTo>
                    <a:pt x="4907" y="1842"/>
                    <a:pt x="4949" y="1863"/>
                    <a:pt x="4992" y="1863"/>
                  </a:cubicBezTo>
                  <a:cubicBezTo>
                    <a:pt x="5105" y="1847"/>
                    <a:pt x="5209" y="1839"/>
                    <a:pt x="5302" y="1839"/>
                  </a:cubicBezTo>
                  <a:cubicBezTo>
                    <a:pt x="5573" y="1839"/>
                    <a:pt x="5754" y="1906"/>
                    <a:pt x="5817" y="2032"/>
                  </a:cubicBezTo>
                  <a:cubicBezTo>
                    <a:pt x="5965" y="2265"/>
                    <a:pt x="5626" y="2772"/>
                    <a:pt x="5499" y="2942"/>
                  </a:cubicBezTo>
                  <a:cubicBezTo>
                    <a:pt x="5457" y="2984"/>
                    <a:pt x="5457" y="3047"/>
                    <a:pt x="5499" y="3090"/>
                  </a:cubicBezTo>
                  <a:cubicBezTo>
                    <a:pt x="5530" y="3121"/>
                    <a:pt x="5573" y="3140"/>
                    <a:pt x="5610" y="3140"/>
                  </a:cubicBezTo>
                  <a:cubicBezTo>
                    <a:pt x="5623" y="3140"/>
                    <a:pt x="5636" y="3138"/>
                    <a:pt x="5647" y="3132"/>
                  </a:cubicBezTo>
                  <a:cubicBezTo>
                    <a:pt x="6141" y="2935"/>
                    <a:pt x="6646" y="2801"/>
                    <a:pt x="6887" y="2801"/>
                  </a:cubicBezTo>
                  <a:cubicBezTo>
                    <a:pt x="6956" y="2801"/>
                    <a:pt x="7003" y="2812"/>
                    <a:pt x="7022" y="2836"/>
                  </a:cubicBezTo>
                  <a:cubicBezTo>
                    <a:pt x="7043" y="2857"/>
                    <a:pt x="7043" y="2942"/>
                    <a:pt x="6895" y="3174"/>
                  </a:cubicBezTo>
                  <a:cubicBezTo>
                    <a:pt x="6226" y="4125"/>
                    <a:pt x="5148" y="5148"/>
                    <a:pt x="3476" y="5148"/>
                  </a:cubicBezTo>
                  <a:cubicBezTo>
                    <a:pt x="3139" y="5148"/>
                    <a:pt x="2777" y="5107"/>
                    <a:pt x="2390" y="5014"/>
                  </a:cubicBezTo>
                  <a:cubicBezTo>
                    <a:pt x="1777" y="4909"/>
                    <a:pt x="1248" y="4528"/>
                    <a:pt x="973" y="3957"/>
                  </a:cubicBezTo>
                  <a:cubicBezTo>
                    <a:pt x="275" y="2519"/>
                    <a:pt x="1333" y="213"/>
                    <a:pt x="1333" y="192"/>
                  </a:cubicBezTo>
                  <a:cubicBezTo>
                    <a:pt x="1387" y="83"/>
                    <a:pt x="1302" y="1"/>
                    <a:pt x="121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 rot="-821902">
              <a:off x="900741" y="4747170"/>
              <a:ext cx="231692" cy="141335"/>
            </a:xfrm>
            <a:custGeom>
              <a:avLst/>
              <a:gdLst/>
              <a:ahLst/>
              <a:cxnLst/>
              <a:rect l="l" t="t" r="r" b="b"/>
              <a:pathLst>
                <a:path w="5098" h="3110" extrusionOk="0">
                  <a:moveTo>
                    <a:pt x="3651" y="1"/>
                  </a:moveTo>
                  <a:cubicBezTo>
                    <a:pt x="3170" y="1"/>
                    <a:pt x="2596" y="129"/>
                    <a:pt x="2031" y="392"/>
                  </a:cubicBezTo>
                  <a:cubicBezTo>
                    <a:pt x="783" y="963"/>
                    <a:pt x="0" y="1936"/>
                    <a:pt x="296" y="2592"/>
                  </a:cubicBezTo>
                  <a:cubicBezTo>
                    <a:pt x="456" y="2934"/>
                    <a:pt x="893" y="3110"/>
                    <a:pt x="1457" y="3110"/>
                  </a:cubicBezTo>
                  <a:cubicBezTo>
                    <a:pt x="1939" y="3110"/>
                    <a:pt x="2513" y="2981"/>
                    <a:pt x="3088" y="2718"/>
                  </a:cubicBezTo>
                  <a:cubicBezTo>
                    <a:pt x="4336" y="2147"/>
                    <a:pt x="5097" y="1175"/>
                    <a:pt x="4801" y="519"/>
                  </a:cubicBezTo>
                  <a:cubicBezTo>
                    <a:pt x="4653" y="177"/>
                    <a:pt x="4215" y="1"/>
                    <a:pt x="3651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 rot="-821902">
              <a:off x="1254393" y="4667980"/>
              <a:ext cx="231692" cy="141244"/>
            </a:xfrm>
            <a:custGeom>
              <a:avLst/>
              <a:gdLst/>
              <a:ahLst/>
              <a:cxnLst/>
              <a:rect l="l" t="t" r="r" b="b"/>
              <a:pathLst>
                <a:path w="5098" h="3108" extrusionOk="0">
                  <a:moveTo>
                    <a:pt x="1469" y="1"/>
                  </a:moveTo>
                  <a:cubicBezTo>
                    <a:pt x="899" y="1"/>
                    <a:pt x="458" y="182"/>
                    <a:pt x="297" y="538"/>
                  </a:cubicBezTo>
                  <a:cubicBezTo>
                    <a:pt x="1" y="1173"/>
                    <a:pt x="783" y="2145"/>
                    <a:pt x="2010" y="2716"/>
                  </a:cubicBezTo>
                  <a:cubicBezTo>
                    <a:pt x="2585" y="2980"/>
                    <a:pt x="3159" y="3108"/>
                    <a:pt x="3641" y="3108"/>
                  </a:cubicBezTo>
                  <a:cubicBezTo>
                    <a:pt x="4205" y="3108"/>
                    <a:pt x="4642" y="2932"/>
                    <a:pt x="4802" y="2590"/>
                  </a:cubicBezTo>
                  <a:cubicBezTo>
                    <a:pt x="5098" y="1955"/>
                    <a:pt x="4336" y="961"/>
                    <a:pt x="3088" y="390"/>
                  </a:cubicBezTo>
                  <a:cubicBezTo>
                    <a:pt x="2518" y="129"/>
                    <a:pt x="1948" y="1"/>
                    <a:pt x="1469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 rot="-821902">
              <a:off x="666161" y="3989907"/>
              <a:ext cx="852599" cy="866006"/>
            </a:xfrm>
            <a:custGeom>
              <a:avLst/>
              <a:gdLst/>
              <a:ahLst/>
              <a:cxnLst/>
              <a:rect l="l" t="t" r="r" b="b"/>
              <a:pathLst>
                <a:path w="18760" h="19056" extrusionOk="0">
                  <a:moveTo>
                    <a:pt x="9390" y="0"/>
                  </a:moveTo>
                  <a:cubicBezTo>
                    <a:pt x="5689" y="0"/>
                    <a:pt x="0" y="4695"/>
                    <a:pt x="0" y="10511"/>
                  </a:cubicBezTo>
                  <a:cubicBezTo>
                    <a:pt x="0" y="16306"/>
                    <a:pt x="4272" y="19056"/>
                    <a:pt x="9454" y="19056"/>
                  </a:cubicBezTo>
                  <a:cubicBezTo>
                    <a:pt x="14635" y="19056"/>
                    <a:pt x="18760" y="16327"/>
                    <a:pt x="18760" y="10511"/>
                  </a:cubicBezTo>
                  <a:cubicBezTo>
                    <a:pt x="18760" y="4695"/>
                    <a:pt x="12076" y="0"/>
                    <a:pt x="939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 rot="-821902">
              <a:off x="1209704" y="4297639"/>
              <a:ext cx="91350" cy="69259"/>
            </a:xfrm>
            <a:custGeom>
              <a:avLst/>
              <a:gdLst/>
              <a:ahLst/>
              <a:cxnLst/>
              <a:rect l="l" t="t" r="r" b="b"/>
              <a:pathLst>
                <a:path w="2010" h="1524" extrusionOk="0">
                  <a:moveTo>
                    <a:pt x="0" y="0"/>
                  </a:moveTo>
                  <a:cubicBezTo>
                    <a:pt x="0" y="846"/>
                    <a:pt x="444" y="1523"/>
                    <a:pt x="1015" y="1523"/>
                  </a:cubicBezTo>
                  <a:cubicBezTo>
                    <a:pt x="1565" y="1523"/>
                    <a:pt x="2009" y="846"/>
                    <a:pt x="2009" y="0"/>
                  </a:cubicBezTo>
                  <a:lnTo>
                    <a:pt x="1777" y="0"/>
                  </a:lnTo>
                  <a:cubicBezTo>
                    <a:pt x="1777" y="698"/>
                    <a:pt x="1417" y="1269"/>
                    <a:pt x="1015" y="1269"/>
                  </a:cubicBezTo>
                  <a:cubicBezTo>
                    <a:pt x="592" y="1269"/>
                    <a:pt x="254" y="698"/>
                    <a:pt x="254" y="0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 rot="-821902">
              <a:off x="915557" y="4369456"/>
              <a:ext cx="90396" cy="69259"/>
            </a:xfrm>
            <a:custGeom>
              <a:avLst/>
              <a:gdLst/>
              <a:ahLst/>
              <a:cxnLst/>
              <a:rect l="l" t="t" r="r" b="b"/>
              <a:pathLst>
                <a:path w="1989" h="1524" extrusionOk="0">
                  <a:moveTo>
                    <a:pt x="0" y="0"/>
                  </a:moveTo>
                  <a:cubicBezTo>
                    <a:pt x="0" y="846"/>
                    <a:pt x="423" y="1523"/>
                    <a:pt x="994" y="1523"/>
                  </a:cubicBezTo>
                  <a:cubicBezTo>
                    <a:pt x="1544" y="1523"/>
                    <a:pt x="1988" y="846"/>
                    <a:pt x="1988" y="0"/>
                  </a:cubicBezTo>
                  <a:lnTo>
                    <a:pt x="1756" y="0"/>
                  </a:lnTo>
                  <a:cubicBezTo>
                    <a:pt x="1756" y="698"/>
                    <a:pt x="1396" y="1269"/>
                    <a:pt x="994" y="1269"/>
                  </a:cubicBezTo>
                  <a:cubicBezTo>
                    <a:pt x="571" y="1269"/>
                    <a:pt x="233" y="698"/>
                    <a:pt x="233" y="0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 rot="-821902">
              <a:off x="1069073" y="4378862"/>
              <a:ext cx="196152" cy="128610"/>
            </a:xfrm>
            <a:custGeom>
              <a:avLst/>
              <a:gdLst/>
              <a:ahLst/>
              <a:cxnLst/>
              <a:rect l="l" t="t" r="r" b="b"/>
              <a:pathLst>
                <a:path w="4316" h="2830" extrusionOk="0">
                  <a:moveTo>
                    <a:pt x="2023" y="1"/>
                  </a:moveTo>
                  <a:cubicBezTo>
                    <a:pt x="1802" y="1"/>
                    <a:pt x="1671" y="75"/>
                    <a:pt x="1671" y="75"/>
                  </a:cubicBezTo>
                  <a:cubicBezTo>
                    <a:pt x="783" y="498"/>
                    <a:pt x="1" y="1661"/>
                    <a:pt x="762" y="2359"/>
                  </a:cubicBezTo>
                  <a:cubicBezTo>
                    <a:pt x="1132" y="2708"/>
                    <a:pt x="1661" y="2829"/>
                    <a:pt x="2187" y="2829"/>
                  </a:cubicBezTo>
                  <a:cubicBezTo>
                    <a:pt x="2713" y="2829"/>
                    <a:pt x="3237" y="2708"/>
                    <a:pt x="3596" y="2570"/>
                  </a:cubicBezTo>
                  <a:cubicBezTo>
                    <a:pt x="4315" y="2317"/>
                    <a:pt x="3998" y="1428"/>
                    <a:pt x="3152" y="582"/>
                  </a:cubicBezTo>
                  <a:cubicBezTo>
                    <a:pt x="2689" y="108"/>
                    <a:pt x="2290" y="1"/>
                    <a:pt x="2023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 rot="-821902">
              <a:off x="645376" y="4540616"/>
              <a:ext cx="410075" cy="260901"/>
            </a:xfrm>
            <a:custGeom>
              <a:avLst/>
              <a:gdLst/>
              <a:ahLst/>
              <a:cxnLst/>
              <a:rect l="l" t="t" r="r" b="b"/>
              <a:pathLst>
                <a:path w="9023" h="5741" extrusionOk="0">
                  <a:moveTo>
                    <a:pt x="6929" y="1"/>
                  </a:moveTo>
                  <a:lnTo>
                    <a:pt x="6929" y="1"/>
                  </a:lnTo>
                  <a:cubicBezTo>
                    <a:pt x="6650" y="810"/>
                    <a:pt x="6122" y="1086"/>
                    <a:pt x="5418" y="1086"/>
                  </a:cubicBezTo>
                  <a:cubicBezTo>
                    <a:pt x="4999" y="1086"/>
                    <a:pt x="4517" y="989"/>
                    <a:pt x="3989" y="847"/>
                  </a:cubicBezTo>
                  <a:cubicBezTo>
                    <a:pt x="3805" y="800"/>
                    <a:pt x="3646" y="780"/>
                    <a:pt x="3509" y="780"/>
                  </a:cubicBezTo>
                  <a:cubicBezTo>
                    <a:pt x="2587" y="780"/>
                    <a:pt x="2635" y="1693"/>
                    <a:pt x="2635" y="1693"/>
                  </a:cubicBezTo>
                  <a:cubicBezTo>
                    <a:pt x="2485" y="1672"/>
                    <a:pt x="2352" y="1663"/>
                    <a:pt x="2236" y="1663"/>
                  </a:cubicBezTo>
                  <a:cubicBezTo>
                    <a:pt x="790" y="1663"/>
                    <a:pt x="1895" y="3131"/>
                    <a:pt x="1895" y="3131"/>
                  </a:cubicBezTo>
                  <a:cubicBezTo>
                    <a:pt x="1895" y="3131"/>
                    <a:pt x="951" y="2708"/>
                    <a:pt x="447" y="2708"/>
                  </a:cubicBezTo>
                  <a:cubicBezTo>
                    <a:pt x="145" y="2708"/>
                    <a:pt x="0" y="2860"/>
                    <a:pt x="309" y="3342"/>
                  </a:cubicBezTo>
                  <a:cubicBezTo>
                    <a:pt x="1016" y="4448"/>
                    <a:pt x="2298" y="5741"/>
                    <a:pt x="4369" y="5741"/>
                  </a:cubicBezTo>
                  <a:cubicBezTo>
                    <a:pt x="4713" y="5741"/>
                    <a:pt x="5080" y="5705"/>
                    <a:pt x="5469" y="5626"/>
                  </a:cubicBezTo>
                  <a:cubicBezTo>
                    <a:pt x="9022" y="4886"/>
                    <a:pt x="6929" y="1"/>
                    <a:pt x="6929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 rot="-821902">
              <a:off x="756829" y="4625829"/>
              <a:ext cx="109620" cy="29676"/>
            </a:xfrm>
            <a:custGeom>
              <a:avLst/>
              <a:gdLst/>
              <a:ahLst/>
              <a:cxnLst/>
              <a:rect l="l" t="t" r="r" b="b"/>
              <a:pathLst>
                <a:path w="2412" h="653" extrusionOk="0">
                  <a:moveTo>
                    <a:pt x="0" y="1"/>
                  </a:moveTo>
                  <a:cubicBezTo>
                    <a:pt x="604" y="421"/>
                    <a:pt x="1318" y="652"/>
                    <a:pt x="2061" y="652"/>
                  </a:cubicBezTo>
                  <a:cubicBezTo>
                    <a:pt x="2177" y="652"/>
                    <a:pt x="2294" y="647"/>
                    <a:pt x="2411" y="6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 rot="-821902">
              <a:off x="747096" y="4619237"/>
              <a:ext cx="126117" cy="43537"/>
            </a:xfrm>
            <a:custGeom>
              <a:avLst/>
              <a:gdLst/>
              <a:ahLst/>
              <a:cxnLst/>
              <a:rect l="l" t="t" r="r" b="b"/>
              <a:pathLst>
                <a:path w="2775" h="958" extrusionOk="0">
                  <a:moveTo>
                    <a:pt x="197" y="0"/>
                  </a:moveTo>
                  <a:cubicBezTo>
                    <a:pt x="84" y="0"/>
                    <a:pt x="0" y="161"/>
                    <a:pt x="131" y="259"/>
                  </a:cubicBezTo>
                  <a:cubicBezTo>
                    <a:pt x="765" y="725"/>
                    <a:pt x="1527" y="957"/>
                    <a:pt x="2309" y="957"/>
                  </a:cubicBezTo>
                  <a:cubicBezTo>
                    <a:pt x="2415" y="957"/>
                    <a:pt x="2521" y="936"/>
                    <a:pt x="2626" y="936"/>
                  </a:cubicBezTo>
                  <a:cubicBezTo>
                    <a:pt x="2711" y="936"/>
                    <a:pt x="2774" y="852"/>
                    <a:pt x="2753" y="788"/>
                  </a:cubicBezTo>
                  <a:cubicBezTo>
                    <a:pt x="2753" y="704"/>
                    <a:pt x="2690" y="640"/>
                    <a:pt x="2605" y="640"/>
                  </a:cubicBezTo>
                  <a:cubicBezTo>
                    <a:pt x="2489" y="652"/>
                    <a:pt x="2373" y="658"/>
                    <a:pt x="2256" y="658"/>
                  </a:cubicBezTo>
                  <a:cubicBezTo>
                    <a:pt x="1567" y="658"/>
                    <a:pt x="879" y="446"/>
                    <a:pt x="300" y="48"/>
                  </a:cubicBezTo>
                  <a:cubicBezTo>
                    <a:pt x="266" y="14"/>
                    <a:pt x="230" y="0"/>
                    <a:pt x="197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 rot="-821902">
              <a:off x="739646" y="4697400"/>
              <a:ext cx="108666" cy="29676"/>
            </a:xfrm>
            <a:custGeom>
              <a:avLst/>
              <a:gdLst/>
              <a:ahLst/>
              <a:cxnLst/>
              <a:rect l="l" t="t" r="r" b="b"/>
              <a:pathLst>
                <a:path w="2391" h="653" extrusionOk="0">
                  <a:moveTo>
                    <a:pt x="0" y="1"/>
                  </a:moveTo>
                  <a:cubicBezTo>
                    <a:pt x="604" y="421"/>
                    <a:pt x="1318" y="652"/>
                    <a:pt x="2047" y="652"/>
                  </a:cubicBezTo>
                  <a:cubicBezTo>
                    <a:pt x="2161" y="652"/>
                    <a:pt x="2276" y="647"/>
                    <a:pt x="2390" y="6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 rot="-821902">
              <a:off x="729688" y="4690835"/>
              <a:ext cx="125390" cy="43537"/>
            </a:xfrm>
            <a:custGeom>
              <a:avLst/>
              <a:gdLst/>
              <a:ahLst/>
              <a:cxnLst/>
              <a:rect l="l" t="t" r="r" b="b"/>
              <a:pathLst>
                <a:path w="2759" h="958" extrusionOk="0">
                  <a:moveTo>
                    <a:pt x="202" y="0"/>
                  </a:moveTo>
                  <a:cubicBezTo>
                    <a:pt x="88" y="0"/>
                    <a:pt x="0" y="162"/>
                    <a:pt x="114" y="260"/>
                  </a:cubicBezTo>
                  <a:cubicBezTo>
                    <a:pt x="749" y="725"/>
                    <a:pt x="1510" y="957"/>
                    <a:pt x="2314" y="957"/>
                  </a:cubicBezTo>
                  <a:cubicBezTo>
                    <a:pt x="2399" y="957"/>
                    <a:pt x="2525" y="936"/>
                    <a:pt x="2631" y="936"/>
                  </a:cubicBezTo>
                  <a:cubicBezTo>
                    <a:pt x="2695" y="936"/>
                    <a:pt x="2758" y="852"/>
                    <a:pt x="2758" y="788"/>
                  </a:cubicBezTo>
                  <a:cubicBezTo>
                    <a:pt x="2758" y="704"/>
                    <a:pt x="2674" y="640"/>
                    <a:pt x="2610" y="640"/>
                  </a:cubicBezTo>
                  <a:cubicBezTo>
                    <a:pt x="2491" y="652"/>
                    <a:pt x="2372" y="658"/>
                    <a:pt x="2255" y="658"/>
                  </a:cubicBezTo>
                  <a:cubicBezTo>
                    <a:pt x="1556" y="658"/>
                    <a:pt x="884" y="446"/>
                    <a:pt x="305" y="48"/>
                  </a:cubicBezTo>
                  <a:cubicBezTo>
                    <a:pt x="271" y="14"/>
                    <a:pt x="235" y="0"/>
                    <a:pt x="202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 rot="-821902">
              <a:off x="639678" y="4538274"/>
              <a:ext cx="381670" cy="274444"/>
            </a:xfrm>
            <a:custGeom>
              <a:avLst/>
              <a:gdLst/>
              <a:ahLst/>
              <a:cxnLst/>
              <a:rect l="l" t="t" r="r" b="b"/>
              <a:pathLst>
                <a:path w="8398" h="6039" extrusionOk="0">
                  <a:moveTo>
                    <a:pt x="7076" y="0"/>
                  </a:moveTo>
                  <a:cubicBezTo>
                    <a:pt x="6978" y="0"/>
                    <a:pt x="6883" y="92"/>
                    <a:pt x="6938" y="201"/>
                  </a:cubicBezTo>
                  <a:cubicBezTo>
                    <a:pt x="6959" y="222"/>
                    <a:pt x="8059" y="2866"/>
                    <a:pt x="7234" y="4473"/>
                  </a:cubicBezTo>
                  <a:cubicBezTo>
                    <a:pt x="6896" y="5108"/>
                    <a:pt x="6282" y="5509"/>
                    <a:pt x="5584" y="5615"/>
                  </a:cubicBezTo>
                  <a:cubicBezTo>
                    <a:pt x="5190" y="5698"/>
                    <a:pt x="4821" y="5736"/>
                    <a:pt x="4474" y="5736"/>
                  </a:cubicBezTo>
                  <a:cubicBezTo>
                    <a:pt x="2514" y="5736"/>
                    <a:pt x="1291" y="4527"/>
                    <a:pt x="572" y="3395"/>
                  </a:cubicBezTo>
                  <a:cubicBezTo>
                    <a:pt x="403" y="3141"/>
                    <a:pt x="403" y="3035"/>
                    <a:pt x="424" y="3014"/>
                  </a:cubicBezTo>
                  <a:cubicBezTo>
                    <a:pt x="445" y="2993"/>
                    <a:pt x="492" y="2982"/>
                    <a:pt x="560" y="2982"/>
                  </a:cubicBezTo>
                  <a:cubicBezTo>
                    <a:pt x="826" y="2982"/>
                    <a:pt x="1411" y="3141"/>
                    <a:pt x="1968" y="3395"/>
                  </a:cubicBezTo>
                  <a:cubicBezTo>
                    <a:pt x="1989" y="3405"/>
                    <a:pt x="2010" y="3410"/>
                    <a:pt x="2030" y="3410"/>
                  </a:cubicBezTo>
                  <a:cubicBezTo>
                    <a:pt x="2131" y="3410"/>
                    <a:pt x="2208" y="3289"/>
                    <a:pt x="2137" y="3183"/>
                  </a:cubicBezTo>
                  <a:cubicBezTo>
                    <a:pt x="1989" y="2993"/>
                    <a:pt x="1650" y="2422"/>
                    <a:pt x="1799" y="2147"/>
                  </a:cubicBezTo>
                  <a:cubicBezTo>
                    <a:pt x="1877" y="2021"/>
                    <a:pt x="2085" y="1953"/>
                    <a:pt x="2395" y="1953"/>
                  </a:cubicBezTo>
                  <a:cubicBezTo>
                    <a:pt x="2502" y="1953"/>
                    <a:pt x="2621" y="1961"/>
                    <a:pt x="2750" y="1978"/>
                  </a:cubicBezTo>
                  <a:cubicBezTo>
                    <a:pt x="2793" y="1978"/>
                    <a:pt x="2835" y="1978"/>
                    <a:pt x="2877" y="1935"/>
                  </a:cubicBezTo>
                  <a:cubicBezTo>
                    <a:pt x="2898" y="1914"/>
                    <a:pt x="2919" y="1872"/>
                    <a:pt x="2919" y="1830"/>
                  </a:cubicBezTo>
                  <a:cubicBezTo>
                    <a:pt x="2898" y="1597"/>
                    <a:pt x="3004" y="1385"/>
                    <a:pt x="3152" y="1216"/>
                  </a:cubicBezTo>
                  <a:cubicBezTo>
                    <a:pt x="3278" y="1115"/>
                    <a:pt x="3442" y="1067"/>
                    <a:pt x="3639" y="1067"/>
                  </a:cubicBezTo>
                  <a:cubicBezTo>
                    <a:pt x="3772" y="1067"/>
                    <a:pt x="3921" y="1089"/>
                    <a:pt x="4083" y="1132"/>
                  </a:cubicBezTo>
                  <a:cubicBezTo>
                    <a:pt x="4231" y="1132"/>
                    <a:pt x="4273" y="941"/>
                    <a:pt x="4167" y="878"/>
                  </a:cubicBezTo>
                  <a:cubicBezTo>
                    <a:pt x="3969" y="830"/>
                    <a:pt x="3789" y="806"/>
                    <a:pt x="3627" y="806"/>
                  </a:cubicBezTo>
                  <a:cubicBezTo>
                    <a:pt x="3358" y="806"/>
                    <a:pt x="3142" y="873"/>
                    <a:pt x="2983" y="1005"/>
                  </a:cubicBezTo>
                  <a:cubicBezTo>
                    <a:pt x="2771" y="1174"/>
                    <a:pt x="2666" y="1428"/>
                    <a:pt x="2645" y="1681"/>
                  </a:cubicBezTo>
                  <a:cubicBezTo>
                    <a:pt x="2554" y="1675"/>
                    <a:pt x="2469" y="1671"/>
                    <a:pt x="2389" y="1671"/>
                  </a:cubicBezTo>
                  <a:cubicBezTo>
                    <a:pt x="1964" y="1671"/>
                    <a:pt x="1687" y="1771"/>
                    <a:pt x="1545" y="2020"/>
                  </a:cubicBezTo>
                  <a:cubicBezTo>
                    <a:pt x="1376" y="2295"/>
                    <a:pt x="1524" y="2697"/>
                    <a:pt x="1672" y="2993"/>
                  </a:cubicBezTo>
                  <a:cubicBezTo>
                    <a:pt x="1323" y="2853"/>
                    <a:pt x="901" y="2723"/>
                    <a:pt x="588" y="2723"/>
                  </a:cubicBezTo>
                  <a:cubicBezTo>
                    <a:pt x="425" y="2723"/>
                    <a:pt x="292" y="2758"/>
                    <a:pt x="212" y="2845"/>
                  </a:cubicBezTo>
                  <a:cubicBezTo>
                    <a:pt x="1" y="3077"/>
                    <a:pt x="255" y="3458"/>
                    <a:pt x="318" y="3585"/>
                  </a:cubicBezTo>
                  <a:cubicBezTo>
                    <a:pt x="1079" y="4748"/>
                    <a:pt x="2391" y="6038"/>
                    <a:pt x="4485" y="6038"/>
                  </a:cubicBezTo>
                  <a:cubicBezTo>
                    <a:pt x="4865" y="6038"/>
                    <a:pt x="5267" y="5996"/>
                    <a:pt x="5648" y="5890"/>
                  </a:cubicBezTo>
                  <a:cubicBezTo>
                    <a:pt x="6430" y="5784"/>
                    <a:pt x="7107" y="5298"/>
                    <a:pt x="7488" y="4600"/>
                  </a:cubicBezTo>
                  <a:cubicBezTo>
                    <a:pt x="8397" y="2887"/>
                    <a:pt x="7255" y="201"/>
                    <a:pt x="7213" y="95"/>
                  </a:cubicBezTo>
                  <a:cubicBezTo>
                    <a:pt x="7183" y="28"/>
                    <a:pt x="7129" y="0"/>
                    <a:pt x="707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 rot="-821902">
              <a:off x="493734" y="3864727"/>
              <a:ext cx="824467" cy="441546"/>
            </a:xfrm>
            <a:custGeom>
              <a:avLst/>
              <a:gdLst/>
              <a:ahLst/>
              <a:cxnLst/>
              <a:rect l="l" t="t" r="r" b="b"/>
              <a:pathLst>
                <a:path w="18141" h="9716" extrusionOk="0">
                  <a:moveTo>
                    <a:pt x="7872" y="1"/>
                  </a:moveTo>
                  <a:cubicBezTo>
                    <a:pt x="4761" y="1"/>
                    <a:pt x="1908" y="1489"/>
                    <a:pt x="1073" y="2521"/>
                  </a:cubicBezTo>
                  <a:cubicBezTo>
                    <a:pt x="72" y="3738"/>
                    <a:pt x="0" y="4372"/>
                    <a:pt x="384" y="4372"/>
                  </a:cubicBezTo>
                  <a:cubicBezTo>
                    <a:pt x="414" y="4372"/>
                    <a:pt x="446" y="4369"/>
                    <a:pt x="481" y="4361"/>
                  </a:cubicBezTo>
                  <a:cubicBezTo>
                    <a:pt x="876" y="4292"/>
                    <a:pt x="1691" y="3678"/>
                    <a:pt x="2346" y="3678"/>
                  </a:cubicBezTo>
                  <a:cubicBezTo>
                    <a:pt x="2496" y="3678"/>
                    <a:pt x="2638" y="3711"/>
                    <a:pt x="2765" y="3790"/>
                  </a:cubicBezTo>
                  <a:cubicBezTo>
                    <a:pt x="3442" y="4234"/>
                    <a:pt x="3949" y="4932"/>
                    <a:pt x="3378" y="6434"/>
                  </a:cubicBezTo>
                  <a:cubicBezTo>
                    <a:pt x="2786" y="7957"/>
                    <a:pt x="3273" y="8866"/>
                    <a:pt x="3273" y="8866"/>
                  </a:cubicBezTo>
                  <a:cubicBezTo>
                    <a:pt x="5002" y="9482"/>
                    <a:pt x="6760" y="9715"/>
                    <a:pt x="8433" y="9715"/>
                  </a:cubicBezTo>
                  <a:cubicBezTo>
                    <a:pt x="13713" y="9715"/>
                    <a:pt x="18141" y="7385"/>
                    <a:pt x="18141" y="7385"/>
                  </a:cubicBezTo>
                  <a:cubicBezTo>
                    <a:pt x="17654" y="2986"/>
                    <a:pt x="14651" y="1760"/>
                    <a:pt x="10611" y="427"/>
                  </a:cubicBezTo>
                  <a:cubicBezTo>
                    <a:pt x="9705" y="127"/>
                    <a:pt x="8777" y="1"/>
                    <a:pt x="7872" y="1"/>
                  </a:cubicBezTo>
                  <a:close/>
                </a:path>
              </a:pathLst>
            </a:custGeom>
            <a:solidFill>
              <a:srgbClr val="7BB75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 rot="-821902">
              <a:off x="518945" y="3980907"/>
              <a:ext cx="813196" cy="322207"/>
            </a:xfrm>
            <a:custGeom>
              <a:avLst/>
              <a:gdLst/>
              <a:ahLst/>
              <a:cxnLst/>
              <a:rect l="l" t="t" r="r" b="b"/>
              <a:pathLst>
                <a:path w="17893" h="7090" extrusionOk="0">
                  <a:moveTo>
                    <a:pt x="2110" y="0"/>
                  </a:moveTo>
                  <a:cubicBezTo>
                    <a:pt x="1546" y="0"/>
                    <a:pt x="876" y="440"/>
                    <a:pt x="0" y="1717"/>
                  </a:cubicBezTo>
                  <a:cubicBezTo>
                    <a:pt x="45" y="1732"/>
                    <a:pt x="101" y="1747"/>
                    <a:pt x="152" y="1747"/>
                  </a:cubicBezTo>
                  <a:cubicBezTo>
                    <a:pt x="173" y="1747"/>
                    <a:pt x="193" y="1744"/>
                    <a:pt x="212" y="1738"/>
                  </a:cubicBezTo>
                  <a:cubicBezTo>
                    <a:pt x="607" y="1669"/>
                    <a:pt x="1436" y="1055"/>
                    <a:pt x="2096" y="1055"/>
                  </a:cubicBezTo>
                  <a:cubicBezTo>
                    <a:pt x="2248" y="1055"/>
                    <a:pt x="2390" y="1088"/>
                    <a:pt x="2517" y="1167"/>
                  </a:cubicBezTo>
                  <a:cubicBezTo>
                    <a:pt x="3194" y="1590"/>
                    <a:pt x="3701" y="2309"/>
                    <a:pt x="3109" y="3811"/>
                  </a:cubicBezTo>
                  <a:cubicBezTo>
                    <a:pt x="2538" y="5334"/>
                    <a:pt x="3025" y="6243"/>
                    <a:pt x="3025" y="6243"/>
                  </a:cubicBezTo>
                  <a:cubicBezTo>
                    <a:pt x="4748" y="6856"/>
                    <a:pt x="6498" y="7089"/>
                    <a:pt x="8165" y="7089"/>
                  </a:cubicBezTo>
                  <a:cubicBezTo>
                    <a:pt x="13454" y="7089"/>
                    <a:pt x="17893" y="4741"/>
                    <a:pt x="17893" y="4741"/>
                  </a:cubicBezTo>
                  <a:cubicBezTo>
                    <a:pt x="17681" y="2922"/>
                    <a:pt x="17047" y="1632"/>
                    <a:pt x="16074" y="681"/>
                  </a:cubicBezTo>
                  <a:lnTo>
                    <a:pt x="16074" y="681"/>
                  </a:lnTo>
                  <a:cubicBezTo>
                    <a:pt x="16074" y="681"/>
                    <a:pt x="17893" y="3007"/>
                    <a:pt x="16666" y="3832"/>
                  </a:cubicBezTo>
                  <a:cubicBezTo>
                    <a:pt x="15461" y="4657"/>
                    <a:pt x="11696" y="5503"/>
                    <a:pt x="10808" y="5947"/>
                  </a:cubicBezTo>
                  <a:cubicBezTo>
                    <a:pt x="10422" y="6140"/>
                    <a:pt x="9564" y="6305"/>
                    <a:pt x="8571" y="6305"/>
                  </a:cubicBezTo>
                  <a:cubicBezTo>
                    <a:pt x="7278" y="6305"/>
                    <a:pt x="5754" y="6025"/>
                    <a:pt x="4738" y="5164"/>
                  </a:cubicBezTo>
                  <a:cubicBezTo>
                    <a:pt x="3130" y="3811"/>
                    <a:pt x="4569" y="1971"/>
                    <a:pt x="3659" y="998"/>
                  </a:cubicBezTo>
                  <a:cubicBezTo>
                    <a:pt x="3182" y="488"/>
                    <a:pt x="2704" y="0"/>
                    <a:pt x="2110" y="0"/>
                  </a:cubicBezTo>
                  <a:close/>
                </a:path>
              </a:pathLst>
            </a:custGeom>
            <a:solidFill>
              <a:srgbClr val="7BB75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 rot="-821902">
              <a:off x="386249" y="4113591"/>
              <a:ext cx="227466" cy="187962"/>
            </a:xfrm>
            <a:custGeom>
              <a:avLst/>
              <a:gdLst/>
              <a:ahLst/>
              <a:cxnLst/>
              <a:rect l="l" t="t" r="r" b="b"/>
              <a:pathLst>
                <a:path w="5005" h="4136" extrusionOk="0">
                  <a:moveTo>
                    <a:pt x="2474" y="1"/>
                  </a:moveTo>
                  <a:cubicBezTo>
                    <a:pt x="1651" y="1"/>
                    <a:pt x="871" y="504"/>
                    <a:pt x="563" y="1331"/>
                  </a:cubicBezTo>
                  <a:cubicBezTo>
                    <a:pt x="0" y="2755"/>
                    <a:pt x="1119" y="4135"/>
                    <a:pt x="2472" y="4135"/>
                  </a:cubicBezTo>
                  <a:cubicBezTo>
                    <a:pt x="2746" y="4135"/>
                    <a:pt x="3031" y="4078"/>
                    <a:pt x="3313" y="3953"/>
                  </a:cubicBezTo>
                  <a:cubicBezTo>
                    <a:pt x="5004" y="3213"/>
                    <a:pt x="4941" y="802"/>
                    <a:pt x="3228" y="147"/>
                  </a:cubicBezTo>
                  <a:cubicBezTo>
                    <a:pt x="2981" y="48"/>
                    <a:pt x="2725" y="1"/>
                    <a:pt x="2474" y="1"/>
                  </a:cubicBezTo>
                  <a:close/>
                </a:path>
              </a:pathLst>
            </a:custGeom>
            <a:solidFill>
              <a:srgbClr val="ADCD6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 rot="-821902">
              <a:off x="391327" y="4115754"/>
              <a:ext cx="222648" cy="185190"/>
            </a:xfrm>
            <a:custGeom>
              <a:avLst/>
              <a:gdLst/>
              <a:ahLst/>
              <a:cxnLst/>
              <a:rect l="l" t="t" r="r" b="b"/>
              <a:pathLst>
                <a:path w="4899" h="4075" extrusionOk="0">
                  <a:moveTo>
                    <a:pt x="2805" y="1"/>
                  </a:moveTo>
                  <a:cubicBezTo>
                    <a:pt x="3629" y="382"/>
                    <a:pt x="4010" y="1355"/>
                    <a:pt x="3651" y="2200"/>
                  </a:cubicBezTo>
                  <a:cubicBezTo>
                    <a:pt x="3378" y="2827"/>
                    <a:pt x="2752" y="3209"/>
                    <a:pt x="2096" y="3209"/>
                  </a:cubicBezTo>
                  <a:cubicBezTo>
                    <a:pt x="1887" y="3209"/>
                    <a:pt x="1676" y="3170"/>
                    <a:pt x="1472" y="3089"/>
                  </a:cubicBezTo>
                  <a:cubicBezTo>
                    <a:pt x="795" y="2835"/>
                    <a:pt x="351" y="2158"/>
                    <a:pt x="394" y="1439"/>
                  </a:cubicBezTo>
                  <a:lnTo>
                    <a:pt x="394" y="1439"/>
                  </a:lnTo>
                  <a:cubicBezTo>
                    <a:pt x="1" y="2840"/>
                    <a:pt x="1098" y="4075"/>
                    <a:pt x="2370" y="4075"/>
                  </a:cubicBezTo>
                  <a:cubicBezTo>
                    <a:pt x="2673" y="4075"/>
                    <a:pt x="2986" y="4005"/>
                    <a:pt x="3291" y="3850"/>
                  </a:cubicBezTo>
                  <a:cubicBezTo>
                    <a:pt x="4898" y="3046"/>
                    <a:pt x="4793" y="720"/>
                    <a:pt x="3122" y="86"/>
                  </a:cubicBezTo>
                  <a:cubicBezTo>
                    <a:pt x="3016" y="43"/>
                    <a:pt x="2910" y="22"/>
                    <a:pt x="2805" y="1"/>
                  </a:cubicBezTo>
                  <a:close/>
                </a:path>
              </a:pathLst>
            </a:custGeom>
            <a:solidFill>
              <a:srgbClr val="ADCD6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 rot="-821902">
              <a:off x="1241660" y="4335654"/>
              <a:ext cx="212241" cy="127292"/>
            </a:xfrm>
            <a:custGeom>
              <a:avLst/>
              <a:gdLst/>
              <a:ahLst/>
              <a:cxnLst/>
              <a:rect l="l" t="t" r="r" b="b"/>
              <a:pathLst>
                <a:path w="4670" h="2801" extrusionOk="0">
                  <a:moveTo>
                    <a:pt x="3048" y="0"/>
                  </a:moveTo>
                  <a:cubicBezTo>
                    <a:pt x="2481" y="0"/>
                    <a:pt x="1958" y="456"/>
                    <a:pt x="1565" y="1368"/>
                  </a:cubicBezTo>
                  <a:cubicBezTo>
                    <a:pt x="1418" y="1692"/>
                    <a:pt x="1069" y="1779"/>
                    <a:pt x="739" y="1779"/>
                  </a:cubicBezTo>
                  <a:cubicBezTo>
                    <a:pt x="358" y="1779"/>
                    <a:pt x="0" y="1664"/>
                    <a:pt x="0" y="1664"/>
                  </a:cubicBezTo>
                  <a:lnTo>
                    <a:pt x="0" y="1664"/>
                  </a:lnTo>
                  <a:cubicBezTo>
                    <a:pt x="1111" y="2492"/>
                    <a:pt x="1995" y="2801"/>
                    <a:pt x="2666" y="2801"/>
                  </a:cubicBezTo>
                  <a:cubicBezTo>
                    <a:pt x="4308" y="2801"/>
                    <a:pt x="4670" y="953"/>
                    <a:pt x="3934" y="353"/>
                  </a:cubicBezTo>
                  <a:cubicBezTo>
                    <a:pt x="3635" y="118"/>
                    <a:pt x="3336" y="0"/>
                    <a:pt x="3048" y="0"/>
                  </a:cubicBezTo>
                  <a:close/>
                </a:path>
              </a:pathLst>
            </a:custGeom>
            <a:solidFill>
              <a:srgbClr val="A1D0F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 rot="-821902">
              <a:off x="453192" y="3839459"/>
              <a:ext cx="1200547" cy="1033880"/>
            </a:xfrm>
            <a:custGeom>
              <a:avLst/>
              <a:gdLst/>
              <a:ahLst/>
              <a:cxnLst/>
              <a:rect l="l" t="t" r="r" b="b"/>
              <a:pathLst>
                <a:path w="26416" h="22750" extrusionOk="0">
                  <a:moveTo>
                    <a:pt x="10136" y="1"/>
                  </a:moveTo>
                  <a:cubicBezTo>
                    <a:pt x="9050" y="1"/>
                    <a:pt x="7966" y="175"/>
                    <a:pt x="6916" y="511"/>
                  </a:cubicBezTo>
                  <a:cubicBezTo>
                    <a:pt x="5245" y="1040"/>
                    <a:pt x="3913" y="1865"/>
                    <a:pt x="3384" y="2499"/>
                  </a:cubicBezTo>
                  <a:cubicBezTo>
                    <a:pt x="3151" y="2795"/>
                    <a:pt x="2940" y="3091"/>
                    <a:pt x="2771" y="3388"/>
                  </a:cubicBezTo>
                  <a:cubicBezTo>
                    <a:pt x="2707" y="3388"/>
                    <a:pt x="2665" y="3366"/>
                    <a:pt x="2623" y="3345"/>
                  </a:cubicBezTo>
                  <a:lnTo>
                    <a:pt x="2496" y="3324"/>
                  </a:lnTo>
                  <a:cubicBezTo>
                    <a:pt x="2342" y="3288"/>
                    <a:pt x="2188" y="3271"/>
                    <a:pt x="2036" y="3271"/>
                  </a:cubicBezTo>
                  <a:cubicBezTo>
                    <a:pt x="1204" y="3271"/>
                    <a:pt x="431" y="3788"/>
                    <a:pt x="127" y="4593"/>
                  </a:cubicBezTo>
                  <a:cubicBezTo>
                    <a:pt x="85" y="4699"/>
                    <a:pt x="42" y="4826"/>
                    <a:pt x="21" y="4953"/>
                  </a:cubicBezTo>
                  <a:cubicBezTo>
                    <a:pt x="21" y="5016"/>
                    <a:pt x="0" y="5058"/>
                    <a:pt x="0" y="5122"/>
                  </a:cubicBezTo>
                  <a:cubicBezTo>
                    <a:pt x="0" y="5122"/>
                    <a:pt x="0" y="5143"/>
                    <a:pt x="0" y="5164"/>
                  </a:cubicBezTo>
                  <a:lnTo>
                    <a:pt x="0" y="5291"/>
                  </a:lnTo>
                  <a:lnTo>
                    <a:pt x="0" y="5354"/>
                  </a:lnTo>
                  <a:lnTo>
                    <a:pt x="0" y="5481"/>
                  </a:lnTo>
                  <a:cubicBezTo>
                    <a:pt x="0" y="5502"/>
                    <a:pt x="0" y="5524"/>
                    <a:pt x="0" y="5545"/>
                  </a:cubicBezTo>
                  <a:cubicBezTo>
                    <a:pt x="0" y="5587"/>
                    <a:pt x="21" y="5629"/>
                    <a:pt x="21" y="5672"/>
                  </a:cubicBezTo>
                  <a:cubicBezTo>
                    <a:pt x="21" y="5714"/>
                    <a:pt x="21" y="5714"/>
                    <a:pt x="42" y="5735"/>
                  </a:cubicBezTo>
                  <a:cubicBezTo>
                    <a:pt x="42" y="5756"/>
                    <a:pt x="42" y="5820"/>
                    <a:pt x="63" y="5862"/>
                  </a:cubicBezTo>
                  <a:cubicBezTo>
                    <a:pt x="63" y="5883"/>
                    <a:pt x="63" y="5904"/>
                    <a:pt x="85" y="5925"/>
                  </a:cubicBezTo>
                  <a:cubicBezTo>
                    <a:pt x="106" y="5947"/>
                    <a:pt x="106" y="5989"/>
                    <a:pt x="127" y="6031"/>
                  </a:cubicBezTo>
                  <a:cubicBezTo>
                    <a:pt x="127" y="6074"/>
                    <a:pt x="127" y="6095"/>
                    <a:pt x="148" y="6116"/>
                  </a:cubicBezTo>
                  <a:cubicBezTo>
                    <a:pt x="148" y="6137"/>
                    <a:pt x="169" y="6179"/>
                    <a:pt x="190" y="6200"/>
                  </a:cubicBezTo>
                  <a:lnTo>
                    <a:pt x="233" y="6285"/>
                  </a:lnTo>
                  <a:cubicBezTo>
                    <a:pt x="233" y="6306"/>
                    <a:pt x="254" y="6348"/>
                    <a:pt x="275" y="6370"/>
                  </a:cubicBezTo>
                  <a:lnTo>
                    <a:pt x="317" y="6454"/>
                  </a:lnTo>
                  <a:lnTo>
                    <a:pt x="381" y="6539"/>
                  </a:lnTo>
                  <a:cubicBezTo>
                    <a:pt x="402" y="6560"/>
                    <a:pt x="423" y="6581"/>
                    <a:pt x="444" y="6602"/>
                  </a:cubicBezTo>
                  <a:cubicBezTo>
                    <a:pt x="465" y="6645"/>
                    <a:pt x="486" y="6666"/>
                    <a:pt x="508" y="6687"/>
                  </a:cubicBezTo>
                  <a:lnTo>
                    <a:pt x="571" y="6750"/>
                  </a:lnTo>
                  <a:cubicBezTo>
                    <a:pt x="592" y="6771"/>
                    <a:pt x="613" y="6793"/>
                    <a:pt x="635" y="6835"/>
                  </a:cubicBezTo>
                  <a:lnTo>
                    <a:pt x="719" y="6898"/>
                  </a:lnTo>
                  <a:lnTo>
                    <a:pt x="783" y="6962"/>
                  </a:lnTo>
                  <a:cubicBezTo>
                    <a:pt x="804" y="6983"/>
                    <a:pt x="846" y="7004"/>
                    <a:pt x="867" y="7025"/>
                  </a:cubicBezTo>
                  <a:lnTo>
                    <a:pt x="952" y="7068"/>
                  </a:lnTo>
                  <a:cubicBezTo>
                    <a:pt x="973" y="7089"/>
                    <a:pt x="1015" y="7110"/>
                    <a:pt x="1058" y="7131"/>
                  </a:cubicBezTo>
                  <a:lnTo>
                    <a:pt x="1121" y="7173"/>
                  </a:lnTo>
                  <a:cubicBezTo>
                    <a:pt x="1184" y="7194"/>
                    <a:pt x="1248" y="7216"/>
                    <a:pt x="1311" y="7258"/>
                  </a:cubicBezTo>
                  <a:lnTo>
                    <a:pt x="1502" y="7321"/>
                  </a:lnTo>
                  <a:lnTo>
                    <a:pt x="1565" y="7321"/>
                  </a:lnTo>
                  <a:lnTo>
                    <a:pt x="1692" y="7364"/>
                  </a:lnTo>
                  <a:lnTo>
                    <a:pt x="2073" y="7364"/>
                  </a:lnTo>
                  <a:cubicBezTo>
                    <a:pt x="2157" y="7364"/>
                    <a:pt x="2242" y="7364"/>
                    <a:pt x="2326" y="7342"/>
                  </a:cubicBezTo>
                  <a:lnTo>
                    <a:pt x="2390" y="7342"/>
                  </a:lnTo>
                  <a:cubicBezTo>
                    <a:pt x="2453" y="7342"/>
                    <a:pt x="2538" y="7321"/>
                    <a:pt x="2601" y="7300"/>
                  </a:cubicBezTo>
                  <a:lnTo>
                    <a:pt x="2665" y="7279"/>
                  </a:lnTo>
                  <a:cubicBezTo>
                    <a:pt x="2749" y="7258"/>
                    <a:pt x="2834" y="7216"/>
                    <a:pt x="2919" y="7194"/>
                  </a:cubicBezTo>
                  <a:lnTo>
                    <a:pt x="2961" y="7173"/>
                  </a:lnTo>
                  <a:cubicBezTo>
                    <a:pt x="3024" y="7131"/>
                    <a:pt x="3088" y="7089"/>
                    <a:pt x="3151" y="7046"/>
                  </a:cubicBezTo>
                  <a:lnTo>
                    <a:pt x="3194" y="7025"/>
                  </a:lnTo>
                  <a:cubicBezTo>
                    <a:pt x="3278" y="6983"/>
                    <a:pt x="3342" y="6919"/>
                    <a:pt x="3405" y="6856"/>
                  </a:cubicBezTo>
                  <a:lnTo>
                    <a:pt x="3447" y="6814"/>
                  </a:lnTo>
                  <a:cubicBezTo>
                    <a:pt x="3511" y="6771"/>
                    <a:pt x="3553" y="6708"/>
                    <a:pt x="3617" y="6645"/>
                  </a:cubicBezTo>
                  <a:cubicBezTo>
                    <a:pt x="3617" y="6645"/>
                    <a:pt x="3638" y="6623"/>
                    <a:pt x="3638" y="6623"/>
                  </a:cubicBezTo>
                  <a:cubicBezTo>
                    <a:pt x="3701" y="6539"/>
                    <a:pt x="3743" y="6475"/>
                    <a:pt x="3807" y="6391"/>
                  </a:cubicBezTo>
                  <a:lnTo>
                    <a:pt x="3828" y="6327"/>
                  </a:lnTo>
                  <a:cubicBezTo>
                    <a:pt x="3892" y="6264"/>
                    <a:pt x="3934" y="6179"/>
                    <a:pt x="3976" y="6116"/>
                  </a:cubicBezTo>
                  <a:cubicBezTo>
                    <a:pt x="3976" y="6095"/>
                    <a:pt x="3976" y="6095"/>
                    <a:pt x="3976" y="6074"/>
                  </a:cubicBezTo>
                  <a:lnTo>
                    <a:pt x="3976" y="6052"/>
                  </a:lnTo>
                  <a:cubicBezTo>
                    <a:pt x="3997" y="5989"/>
                    <a:pt x="4018" y="5925"/>
                    <a:pt x="4040" y="5862"/>
                  </a:cubicBezTo>
                  <a:lnTo>
                    <a:pt x="4040" y="5799"/>
                  </a:lnTo>
                  <a:cubicBezTo>
                    <a:pt x="4061" y="5756"/>
                    <a:pt x="4061" y="5714"/>
                    <a:pt x="4082" y="5672"/>
                  </a:cubicBezTo>
                  <a:lnTo>
                    <a:pt x="4082" y="5587"/>
                  </a:lnTo>
                  <a:cubicBezTo>
                    <a:pt x="4082" y="5545"/>
                    <a:pt x="4082" y="5502"/>
                    <a:pt x="4082" y="5481"/>
                  </a:cubicBezTo>
                  <a:lnTo>
                    <a:pt x="4082" y="5397"/>
                  </a:lnTo>
                  <a:lnTo>
                    <a:pt x="4082" y="5312"/>
                  </a:lnTo>
                  <a:lnTo>
                    <a:pt x="4082" y="5270"/>
                  </a:lnTo>
                  <a:lnTo>
                    <a:pt x="4082" y="5185"/>
                  </a:lnTo>
                  <a:cubicBezTo>
                    <a:pt x="4082" y="5164"/>
                    <a:pt x="4082" y="5122"/>
                    <a:pt x="4082" y="5080"/>
                  </a:cubicBezTo>
                  <a:lnTo>
                    <a:pt x="4082" y="4995"/>
                  </a:lnTo>
                  <a:cubicBezTo>
                    <a:pt x="4082" y="4974"/>
                    <a:pt x="4082" y="4931"/>
                    <a:pt x="4061" y="4889"/>
                  </a:cubicBezTo>
                  <a:cubicBezTo>
                    <a:pt x="4061" y="4868"/>
                    <a:pt x="4061" y="4847"/>
                    <a:pt x="4061" y="4805"/>
                  </a:cubicBezTo>
                  <a:lnTo>
                    <a:pt x="4018" y="4720"/>
                  </a:lnTo>
                  <a:lnTo>
                    <a:pt x="3997" y="4635"/>
                  </a:lnTo>
                  <a:lnTo>
                    <a:pt x="3976" y="4530"/>
                  </a:lnTo>
                  <a:lnTo>
                    <a:pt x="3934" y="4445"/>
                  </a:lnTo>
                  <a:cubicBezTo>
                    <a:pt x="3913" y="4403"/>
                    <a:pt x="3913" y="4382"/>
                    <a:pt x="3892" y="4339"/>
                  </a:cubicBezTo>
                  <a:cubicBezTo>
                    <a:pt x="3870" y="4318"/>
                    <a:pt x="3870" y="4297"/>
                    <a:pt x="3849" y="4276"/>
                  </a:cubicBezTo>
                  <a:cubicBezTo>
                    <a:pt x="3828" y="4255"/>
                    <a:pt x="3807" y="4212"/>
                    <a:pt x="3786" y="4170"/>
                  </a:cubicBezTo>
                  <a:cubicBezTo>
                    <a:pt x="3765" y="4149"/>
                    <a:pt x="3765" y="4128"/>
                    <a:pt x="3743" y="4107"/>
                  </a:cubicBezTo>
                  <a:lnTo>
                    <a:pt x="3659" y="4001"/>
                  </a:lnTo>
                  <a:lnTo>
                    <a:pt x="3638" y="3959"/>
                  </a:lnTo>
                  <a:lnTo>
                    <a:pt x="3892" y="3853"/>
                  </a:lnTo>
                  <a:cubicBezTo>
                    <a:pt x="3955" y="3811"/>
                    <a:pt x="4040" y="3789"/>
                    <a:pt x="4103" y="3768"/>
                  </a:cubicBezTo>
                  <a:lnTo>
                    <a:pt x="4166" y="3747"/>
                  </a:lnTo>
                  <a:cubicBezTo>
                    <a:pt x="4230" y="3726"/>
                    <a:pt x="4315" y="3705"/>
                    <a:pt x="4399" y="3684"/>
                  </a:cubicBezTo>
                  <a:lnTo>
                    <a:pt x="4441" y="3684"/>
                  </a:lnTo>
                  <a:cubicBezTo>
                    <a:pt x="4505" y="3663"/>
                    <a:pt x="4589" y="3663"/>
                    <a:pt x="4653" y="3663"/>
                  </a:cubicBezTo>
                  <a:lnTo>
                    <a:pt x="4843" y="3663"/>
                  </a:lnTo>
                  <a:lnTo>
                    <a:pt x="4928" y="3684"/>
                  </a:lnTo>
                  <a:lnTo>
                    <a:pt x="4970" y="3684"/>
                  </a:lnTo>
                  <a:cubicBezTo>
                    <a:pt x="5012" y="3705"/>
                    <a:pt x="5055" y="3726"/>
                    <a:pt x="5097" y="3747"/>
                  </a:cubicBezTo>
                  <a:cubicBezTo>
                    <a:pt x="5139" y="3789"/>
                    <a:pt x="5182" y="3811"/>
                    <a:pt x="5245" y="3853"/>
                  </a:cubicBezTo>
                  <a:lnTo>
                    <a:pt x="5287" y="3895"/>
                  </a:lnTo>
                  <a:cubicBezTo>
                    <a:pt x="5330" y="3916"/>
                    <a:pt x="5351" y="3937"/>
                    <a:pt x="5393" y="3980"/>
                  </a:cubicBezTo>
                  <a:lnTo>
                    <a:pt x="5435" y="4001"/>
                  </a:lnTo>
                  <a:cubicBezTo>
                    <a:pt x="5478" y="4043"/>
                    <a:pt x="5520" y="4085"/>
                    <a:pt x="5562" y="4149"/>
                  </a:cubicBezTo>
                  <a:lnTo>
                    <a:pt x="5583" y="4170"/>
                  </a:lnTo>
                  <a:cubicBezTo>
                    <a:pt x="5626" y="4212"/>
                    <a:pt x="5647" y="4255"/>
                    <a:pt x="5668" y="4297"/>
                  </a:cubicBezTo>
                  <a:lnTo>
                    <a:pt x="5710" y="4339"/>
                  </a:lnTo>
                  <a:cubicBezTo>
                    <a:pt x="5732" y="4382"/>
                    <a:pt x="5774" y="4445"/>
                    <a:pt x="5795" y="4487"/>
                  </a:cubicBezTo>
                  <a:lnTo>
                    <a:pt x="5795" y="4508"/>
                  </a:lnTo>
                  <a:cubicBezTo>
                    <a:pt x="5816" y="4572"/>
                    <a:pt x="5837" y="4635"/>
                    <a:pt x="5858" y="4699"/>
                  </a:cubicBezTo>
                  <a:lnTo>
                    <a:pt x="5880" y="4741"/>
                  </a:lnTo>
                  <a:cubicBezTo>
                    <a:pt x="5880" y="4805"/>
                    <a:pt x="5901" y="4868"/>
                    <a:pt x="5922" y="4910"/>
                  </a:cubicBezTo>
                  <a:cubicBezTo>
                    <a:pt x="5922" y="4974"/>
                    <a:pt x="5922" y="4953"/>
                    <a:pt x="5922" y="4974"/>
                  </a:cubicBezTo>
                  <a:cubicBezTo>
                    <a:pt x="5922" y="5037"/>
                    <a:pt x="5922" y="5122"/>
                    <a:pt x="5922" y="5206"/>
                  </a:cubicBezTo>
                  <a:lnTo>
                    <a:pt x="5922" y="5249"/>
                  </a:lnTo>
                  <a:lnTo>
                    <a:pt x="5922" y="5439"/>
                  </a:lnTo>
                  <a:lnTo>
                    <a:pt x="5922" y="5524"/>
                  </a:lnTo>
                  <a:cubicBezTo>
                    <a:pt x="5922" y="5566"/>
                    <a:pt x="5922" y="5651"/>
                    <a:pt x="5901" y="5693"/>
                  </a:cubicBezTo>
                  <a:cubicBezTo>
                    <a:pt x="5880" y="5756"/>
                    <a:pt x="5880" y="5756"/>
                    <a:pt x="5880" y="5799"/>
                  </a:cubicBezTo>
                  <a:cubicBezTo>
                    <a:pt x="5880" y="5820"/>
                    <a:pt x="5858" y="5925"/>
                    <a:pt x="5837" y="5989"/>
                  </a:cubicBezTo>
                  <a:cubicBezTo>
                    <a:pt x="5816" y="6052"/>
                    <a:pt x="5816" y="6052"/>
                    <a:pt x="5795" y="6095"/>
                  </a:cubicBezTo>
                  <a:cubicBezTo>
                    <a:pt x="5774" y="6179"/>
                    <a:pt x="5732" y="6285"/>
                    <a:pt x="5689" y="6391"/>
                  </a:cubicBezTo>
                  <a:cubicBezTo>
                    <a:pt x="5668" y="6497"/>
                    <a:pt x="5605" y="6645"/>
                    <a:pt x="5583" y="6750"/>
                  </a:cubicBezTo>
                  <a:lnTo>
                    <a:pt x="5541" y="6856"/>
                  </a:lnTo>
                  <a:cubicBezTo>
                    <a:pt x="5520" y="6962"/>
                    <a:pt x="5499" y="7068"/>
                    <a:pt x="5478" y="7173"/>
                  </a:cubicBezTo>
                  <a:cubicBezTo>
                    <a:pt x="5457" y="7279"/>
                    <a:pt x="5435" y="7385"/>
                    <a:pt x="5435" y="7491"/>
                  </a:cubicBezTo>
                  <a:cubicBezTo>
                    <a:pt x="5435" y="7512"/>
                    <a:pt x="5435" y="7533"/>
                    <a:pt x="5435" y="7554"/>
                  </a:cubicBezTo>
                  <a:lnTo>
                    <a:pt x="5435" y="7829"/>
                  </a:lnTo>
                  <a:lnTo>
                    <a:pt x="5435" y="8019"/>
                  </a:lnTo>
                  <a:cubicBezTo>
                    <a:pt x="5435" y="8040"/>
                    <a:pt x="5435" y="8062"/>
                    <a:pt x="5435" y="8083"/>
                  </a:cubicBezTo>
                  <a:cubicBezTo>
                    <a:pt x="5435" y="8125"/>
                    <a:pt x="5435" y="8167"/>
                    <a:pt x="5435" y="8210"/>
                  </a:cubicBezTo>
                  <a:lnTo>
                    <a:pt x="5435" y="8273"/>
                  </a:lnTo>
                  <a:cubicBezTo>
                    <a:pt x="5435" y="8315"/>
                    <a:pt x="5457" y="8358"/>
                    <a:pt x="5457" y="8379"/>
                  </a:cubicBezTo>
                  <a:lnTo>
                    <a:pt x="5457" y="8421"/>
                  </a:lnTo>
                  <a:cubicBezTo>
                    <a:pt x="5478" y="8506"/>
                    <a:pt x="5499" y="8590"/>
                    <a:pt x="5520" y="8654"/>
                  </a:cubicBezTo>
                  <a:lnTo>
                    <a:pt x="5520" y="8696"/>
                  </a:lnTo>
                  <a:cubicBezTo>
                    <a:pt x="5520" y="8696"/>
                    <a:pt x="5541" y="8717"/>
                    <a:pt x="5541" y="8738"/>
                  </a:cubicBezTo>
                  <a:cubicBezTo>
                    <a:pt x="5541" y="8759"/>
                    <a:pt x="5541" y="8759"/>
                    <a:pt x="5541" y="8759"/>
                  </a:cubicBezTo>
                  <a:cubicBezTo>
                    <a:pt x="5541" y="8759"/>
                    <a:pt x="5541" y="8781"/>
                    <a:pt x="5541" y="8781"/>
                  </a:cubicBezTo>
                  <a:cubicBezTo>
                    <a:pt x="4568" y="10346"/>
                    <a:pt x="4061" y="12122"/>
                    <a:pt x="4040" y="13962"/>
                  </a:cubicBezTo>
                  <a:cubicBezTo>
                    <a:pt x="4040" y="14597"/>
                    <a:pt x="4082" y="15210"/>
                    <a:pt x="4188" y="15823"/>
                  </a:cubicBezTo>
                  <a:cubicBezTo>
                    <a:pt x="4124" y="15887"/>
                    <a:pt x="4061" y="15950"/>
                    <a:pt x="4018" y="16014"/>
                  </a:cubicBezTo>
                  <a:cubicBezTo>
                    <a:pt x="3849" y="16310"/>
                    <a:pt x="3976" y="16690"/>
                    <a:pt x="4124" y="16987"/>
                  </a:cubicBezTo>
                  <a:cubicBezTo>
                    <a:pt x="3784" y="16850"/>
                    <a:pt x="3373" y="16723"/>
                    <a:pt x="3061" y="16723"/>
                  </a:cubicBezTo>
                  <a:cubicBezTo>
                    <a:pt x="2889" y="16723"/>
                    <a:pt x="2748" y="16762"/>
                    <a:pt x="2665" y="16860"/>
                  </a:cubicBezTo>
                  <a:cubicBezTo>
                    <a:pt x="2432" y="17113"/>
                    <a:pt x="2707" y="17452"/>
                    <a:pt x="2792" y="17579"/>
                  </a:cubicBezTo>
                  <a:cubicBezTo>
                    <a:pt x="3469" y="18615"/>
                    <a:pt x="4568" y="19736"/>
                    <a:pt x="6260" y="19990"/>
                  </a:cubicBezTo>
                  <a:cubicBezTo>
                    <a:pt x="6704" y="20455"/>
                    <a:pt x="7212" y="20857"/>
                    <a:pt x="7762" y="21195"/>
                  </a:cubicBezTo>
                  <a:cubicBezTo>
                    <a:pt x="7593" y="21449"/>
                    <a:pt x="7550" y="21766"/>
                    <a:pt x="7656" y="22062"/>
                  </a:cubicBezTo>
                  <a:cubicBezTo>
                    <a:pt x="7810" y="22407"/>
                    <a:pt x="8244" y="22584"/>
                    <a:pt x="8809" y="22584"/>
                  </a:cubicBezTo>
                  <a:cubicBezTo>
                    <a:pt x="9250" y="22584"/>
                    <a:pt x="9771" y="22476"/>
                    <a:pt x="10300" y="22253"/>
                  </a:cubicBezTo>
                  <a:cubicBezTo>
                    <a:pt x="11400" y="22549"/>
                    <a:pt x="12521" y="22697"/>
                    <a:pt x="13663" y="22697"/>
                  </a:cubicBezTo>
                  <a:cubicBezTo>
                    <a:pt x="14826" y="22697"/>
                    <a:pt x="15989" y="22549"/>
                    <a:pt x="17110" y="22232"/>
                  </a:cubicBezTo>
                  <a:cubicBezTo>
                    <a:pt x="17195" y="22274"/>
                    <a:pt x="17258" y="22316"/>
                    <a:pt x="17343" y="22358"/>
                  </a:cubicBezTo>
                  <a:cubicBezTo>
                    <a:pt x="17917" y="22622"/>
                    <a:pt x="18492" y="22750"/>
                    <a:pt x="18974" y="22750"/>
                  </a:cubicBezTo>
                  <a:cubicBezTo>
                    <a:pt x="19538" y="22750"/>
                    <a:pt x="19975" y="22574"/>
                    <a:pt x="20134" y="22232"/>
                  </a:cubicBezTo>
                  <a:cubicBezTo>
                    <a:pt x="20282" y="21872"/>
                    <a:pt x="20134" y="21428"/>
                    <a:pt x="19775" y="21005"/>
                  </a:cubicBezTo>
                  <a:cubicBezTo>
                    <a:pt x="20959" y="20201"/>
                    <a:pt x="21911" y="19059"/>
                    <a:pt x="22482" y="17748"/>
                  </a:cubicBezTo>
                  <a:lnTo>
                    <a:pt x="22503" y="17748"/>
                  </a:lnTo>
                  <a:cubicBezTo>
                    <a:pt x="24280" y="17748"/>
                    <a:pt x="25443" y="16648"/>
                    <a:pt x="26120" y="15654"/>
                  </a:cubicBezTo>
                  <a:cubicBezTo>
                    <a:pt x="26204" y="15570"/>
                    <a:pt x="26416" y="15231"/>
                    <a:pt x="26246" y="15041"/>
                  </a:cubicBezTo>
                  <a:cubicBezTo>
                    <a:pt x="26175" y="14946"/>
                    <a:pt x="26043" y="14910"/>
                    <a:pt x="25880" y="14910"/>
                  </a:cubicBezTo>
                  <a:cubicBezTo>
                    <a:pt x="25606" y="14910"/>
                    <a:pt x="25248" y="15011"/>
                    <a:pt x="24956" y="15104"/>
                  </a:cubicBezTo>
                  <a:cubicBezTo>
                    <a:pt x="25083" y="14850"/>
                    <a:pt x="25210" y="14512"/>
                    <a:pt x="25062" y="14258"/>
                  </a:cubicBezTo>
                  <a:cubicBezTo>
                    <a:pt x="24948" y="14029"/>
                    <a:pt x="24678" y="13938"/>
                    <a:pt x="24269" y="13938"/>
                  </a:cubicBezTo>
                  <a:cubicBezTo>
                    <a:pt x="24224" y="13938"/>
                    <a:pt x="24179" y="13939"/>
                    <a:pt x="24132" y="13941"/>
                  </a:cubicBezTo>
                  <a:cubicBezTo>
                    <a:pt x="24110" y="13708"/>
                    <a:pt x="24005" y="13497"/>
                    <a:pt x="23835" y="13328"/>
                  </a:cubicBezTo>
                  <a:cubicBezTo>
                    <a:pt x="23669" y="13198"/>
                    <a:pt x="23454" y="13133"/>
                    <a:pt x="23233" y="13133"/>
                  </a:cubicBezTo>
                  <a:cubicBezTo>
                    <a:pt x="23201" y="13133"/>
                    <a:pt x="23169" y="13135"/>
                    <a:pt x="23138" y="13137"/>
                  </a:cubicBezTo>
                  <a:cubicBezTo>
                    <a:pt x="22905" y="10959"/>
                    <a:pt x="21784" y="8992"/>
                    <a:pt x="20367" y="7385"/>
                  </a:cubicBezTo>
                  <a:lnTo>
                    <a:pt x="20388" y="7385"/>
                  </a:lnTo>
                  <a:lnTo>
                    <a:pt x="20430" y="7364"/>
                  </a:lnTo>
                  <a:lnTo>
                    <a:pt x="20452" y="7364"/>
                  </a:lnTo>
                  <a:cubicBezTo>
                    <a:pt x="20430" y="7152"/>
                    <a:pt x="20388" y="6941"/>
                    <a:pt x="20367" y="6750"/>
                  </a:cubicBezTo>
                  <a:cubicBezTo>
                    <a:pt x="20367" y="6729"/>
                    <a:pt x="20367" y="6687"/>
                    <a:pt x="20346" y="6666"/>
                  </a:cubicBezTo>
                  <a:cubicBezTo>
                    <a:pt x="20303" y="6475"/>
                    <a:pt x="20282" y="6285"/>
                    <a:pt x="20219" y="6116"/>
                  </a:cubicBezTo>
                  <a:cubicBezTo>
                    <a:pt x="20219" y="6095"/>
                    <a:pt x="20219" y="6052"/>
                    <a:pt x="20198" y="6031"/>
                  </a:cubicBezTo>
                  <a:cubicBezTo>
                    <a:pt x="20113" y="5693"/>
                    <a:pt x="19986" y="5354"/>
                    <a:pt x="19838" y="5016"/>
                  </a:cubicBezTo>
                  <a:cubicBezTo>
                    <a:pt x="19838" y="4995"/>
                    <a:pt x="19838" y="4995"/>
                    <a:pt x="19817" y="4974"/>
                  </a:cubicBezTo>
                  <a:cubicBezTo>
                    <a:pt x="19754" y="4826"/>
                    <a:pt x="19669" y="4678"/>
                    <a:pt x="19584" y="4530"/>
                  </a:cubicBezTo>
                  <a:lnTo>
                    <a:pt x="19563" y="4487"/>
                  </a:lnTo>
                  <a:cubicBezTo>
                    <a:pt x="19500" y="4360"/>
                    <a:pt x="19415" y="4255"/>
                    <a:pt x="19331" y="4128"/>
                  </a:cubicBezTo>
                  <a:lnTo>
                    <a:pt x="19246" y="4001"/>
                  </a:lnTo>
                  <a:cubicBezTo>
                    <a:pt x="19204" y="3937"/>
                    <a:pt x="19140" y="3853"/>
                    <a:pt x="19077" y="3789"/>
                  </a:cubicBezTo>
                  <a:lnTo>
                    <a:pt x="18971" y="3663"/>
                  </a:lnTo>
                  <a:cubicBezTo>
                    <a:pt x="18929" y="3599"/>
                    <a:pt x="18865" y="3536"/>
                    <a:pt x="18802" y="3472"/>
                  </a:cubicBezTo>
                  <a:cubicBezTo>
                    <a:pt x="18738" y="3409"/>
                    <a:pt x="18738" y="3388"/>
                    <a:pt x="18696" y="3345"/>
                  </a:cubicBezTo>
                  <a:lnTo>
                    <a:pt x="18654" y="3303"/>
                  </a:lnTo>
                  <a:lnTo>
                    <a:pt x="18654" y="3303"/>
                  </a:lnTo>
                  <a:cubicBezTo>
                    <a:pt x="18569" y="3218"/>
                    <a:pt x="18485" y="3134"/>
                    <a:pt x="18421" y="3070"/>
                  </a:cubicBezTo>
                  <a:cubicBezTo>
                    <a:pt x="17300" y="2076"/>
                    <a:pt x="15820" y="1421"/>
                    <a:pt x="14086" y="807"/>
                  </a:cubicBezTo>
                  <a:cubicBezTo>
                    <a:pt x="13705" y="680"/>
                    <a:pt x="13324" y="554"/>
                    <a:pt x="12943" y="427"/>
                  </a:cubicBezTo>
                  <a:cubicBezTo>
                    <a:pt x="12626" y="321"/>
                    <a:pt x="12309" y="236"/>
                    <a:pt x="11992" y="173"/>
                  </a:cubicBezTo>
                  <a:cubicBezTo>
                    <a:pt x="11377" y="58"/>
                    <a:pt x="10756" y="1"/>
                    <a:pt x="10136" y="1"/>
                  </a:cubicBezTo>
                  <a:close/>
                </a:path>
              </a:pathLst>
            </a:custGeom>
            <a:solidFill>
              <a:srgbClr val="A1D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 rot="-821902">
              <a:off x="418534" y="3802252"/>
              <a:ext cx="1276536" cy="1107275"/>
            </a:xfrm>
            <a:custGeom>
              <a:avLst/>
              <a:gdLst/>
              <a:ahLst/>
              <a:cxnLst/>
              <a:rect l="l" t="t" r="r" b="b"/>
              <a:pathLst>
                <a:path w="28088" h="24365" extrusionOk="0">
                  <a:moveTo>
                    <a:pt x="2840" y="4880"/>
                  </a:moveTo>
                  <a:cubicBezTo>
                    <a:pt x="2929" y="4880"/>
                    <a:pt x="3019" y="4889"/>
                    <a:pt x="3110" y="4908"/>
                  </a:cubicBezTo>
                  <a:lnTo>
                    <a:pt x="3194" y="4908"/>
                  </a:lnTo>
                  <a:lnTo>
                    <a:pt x="3279" y="4929"/>
                  </a:lnTo>
                  <a:lnTo>
                    <a:pt x="3575" y="5035"/>
                  </a:lnTo>
                  <a:lnTo>
                    <a:pt x="3808" y="5331"/>
                  </a:lnTo>
                  <a:cubicBezTo>
                    <a:pt x="3829" y="5352"/>
                    <a:pt x="3850" y="5373"/>
                    <a:pt x="3871" y="5394"/>
                  </a:cubicBezTo>
                  <a:lnTo>
                    <a:pt x="3892" y="5415"/>
                  </a:lnTo>
                  <a:lnTo>
                    <a:pt x="3934" y="5500"/>
                  </a:lnTo>
                  <a:lnTo>
                    <a:pt x="3956" y="5521"/>
                  </a:lnTo>
                  <a:cubicBezTo>
                    <a:pt x="3977" y="5542"/>
                    <a:pt x="3977" y="5563"/>
                    <a:pt x="3998" y="5584"/>
                  </a:cubicBezTo>
                  <a:lnTo>
                    <a:pt x="3998" y="5648"/>
                  </a:lnTo>
                  <a:cubicBezTo>
                    <a:pt x="4019" y="5648"/>
                    <a:pt x="4019" y="5669"/>
                    <a:pt x="4040" y="5711"/>
                  </a:cubicBezTo>
                  <a:lnTo>
                    <a:pt x="4040" y="5754"/>
                  </a:lnTo>
                  <a:cubicBezTo>
                    <a:pt x="4061" y="5775"/>
                    <a:pt x="4061" y="5796"/>
                    <a:pt x="4061" y="5817"/>
                  </a:cubicBezTo>
                  <a:lnTo>
                    <a:pt x="4061" y="5859"/>
                  </a:lnTo>
                  <a:lnTo>
                    <a:pt x="4061" y="5923"/>
                  </a:lnTo>
                  <a:lnTo>
                    <a:pt x="4061" y="5986"/>
                  </a:lnTo>
                  <a:lnTo>
                    <a:pt x="4061" y="6050"/>
                  </a:lnTo>
                  <a:lnTo>
                    <a:pt x="4061" y="6219"/>
                  </a:lnTo>
                  <a:lnTo>
                    <a:pt x="4061" y="6282"/>
                  </a:lnTo>
                  <a:lnTo>
                    <a:pt x="4061" y="6346"/>
                  </a:lnTo>
                  <a:cubicBezTo>
                    <a:pt x="4040" y="6367"/>
                    <a:pt x="4040" y="6388"/>
                    <a:pt x="4040" y="6409"/>
                  </a:cubicBezTo>
                  <a:lnTo>
                    <a:pt x="4040" y="6452"/>
                  </a:lnTo>
                  <a:cubicBezTo>
                    <a:pt x="4040" y="6494"/>
                    <a:pt x="4019" y="6536"/>
                    <a:pt x="4019" y="6557"/>
                  </a:cubicBezTo>
                  <a:lnTo>
                    <a:pt x="3998" y="6600"/>
                  </a:lnTo>
                  <a:cubicBezTo>
                    <a:pt x="3977" y="6663"/>
                    <a:pt x="3956" y="6705"/>
                    <a:pt x="3913" y="6748"/>
                  </a:cubicBezTo>
                  <a:lnTo>
                    <a:pt x="3913" y="6790"/>
                  </a:lnTo>
                  <a:cubicBezTo>
                    <a:pt x="3871" y="6832"/>
                    <a:pt x="3850" y="6875"/>
                    <a:pt x="3808" y="6917"/>
                  </a:cubicBezTo>
                  <a:lnTo>
                    <a:pt x="3786" y="6938"/>
                  </a:lnTo>
                  <a:cubicBezTo>
                    <a:pt x="3765" y="6980"/>
                    <a:pt x="3723" y="7001"/>
                    <a:pt x="3702" y="7044"/>
                  </a:cubicBezTo>
                  <a:lnTo>
                    <a:pt x="3660" y="7065"/>
                  </a:lnTo>
                  <a:cubicBezTo>
                    <a:pt x="3617" y="7107"/>
                    <a:pt x="3575" y="7128"/>
                    <a:pt x="3533" y="7171"/>
                  </a:cubicBezTo>
                  <a:lnTo>
                    <a:pt x="3511" y="7192"/>
                  </a:lnTo>
                  <a:cubicBezTo>
                    <a:pt x="3469" y="7213"/>
                    <a:pt x="3427" y="7234"/>
                    <a:pt x="3385" y="7255"/>
                  </a:cubicBezTo>
                  <a:lnTo>
                    <a:pt x="3363" y="7276"/>
                  </a:lnTo>
                  <a:cubicBezTo>
                    <a:pt x="3300" y="7298"/>
                    <a:pt x="3258" y="7319"/>
                    <a:pt x="3194" y="7319"/>
                  </a:cubicBezTo>
                  <a:lnTo>
                    <a:pt x="3173" y="7319"/>
                  </a:lnTo>
                  <a:cubicBezTo>
                    <a:pt x="3131" y="7340"/>
                    <a:pt x="3067" y="7361"/>
                    <a:pt x="3025" y="7361"/>
                  </a:cubicBezTo>
                  <a:lnTo>
                    <a:pt x="2665" y="7361"/>
                  </a:lnTo>
                  <a:lnTo>
                    <a:pt x="2581" y="7319"/>
                  </a:lnTo>
                  <a:lnTo>
                    <a:pt x="2433" y="7319"/>
                  </a:lnTo>
                  <a:lnTo>
                    <a:pt x="2369" y="7298"/>
                  </a:lnTo>
                  <a:lnTo>
                    <a:pt x="2242" y="7234"/>
                  </a:lnTo>
                  <a:lnTo>
                    <a:pt x="2200" y="7213"/>
                  </a:lnTo>
                  <a:cubicBezTo>
                    <a:pt x="2158" y="7192"/>
                    <a:pt x="2137" y="7192"/>
                    <a:pt x="2116" y="7171"/>
                  </a:cubicBezTo>
                  <a:lnTo>
                    <a:pt x="2031" y="7107"/>
                  </a:lnTo>
                  <a:lnTo>
                    <a:pt x="1798" y="6832"/>
                  </a:lnTo>
                  <a:lnTo>
                    <a:pt x="1756" y="6790"/>
                  </a:lnTo>
                  <a:lnTo>
                    <a:pt x="1735" y="6748"/>
                  </a:lnTo>
                  <a:cubicBezTo>
                    <a:pt x="1714" y="6726"/>
                    <a:pt x="1714" y="6705"/>
                    <a:pt x="1693" y="6684"/>
                  </a:cubicBezTo>
                  <a:lnTo>
                    <a:pt x="1671" y="6642"/>
                  </a:lnTo>
                  <a:cubicBezTo>
                    <a:pt x="1671" y="6621"/>
                    <a:pt x="1650" y="6600"/>
                    <a:pt x="1650" y="6578"/>
                  </a:cubicBezTo>
                  <a:lnTo>
                    <a:pt x="1629" y="6536"/>
                  </a:lnTo>
                  <a:cubicBezTo>
                    <a:pt x="1629" y="6515"/>
                    <a:pt x="1608" y="6494"/>
                    <a:pt x="1608" y="6473"/>
                  </a:cubicBezTo>
                  <a:lnTo>
                    <a:pt x="1608" y="6430"/>
                  </a:lnTo>
                  <a:lnTo>
                    <a:pt x="1587" y="6346"/>
                  </a:lnTo>
                  <a:lnTo>
                    <a:pt x="1587" y="6303"/>
                  </a:lnTo>
                  <a:lnTo>
                    <a:pt x="1587" y="6240"/>
                  </a:lnTo>
                  <a:lnTo>
                    <a:pt x="1587" y="6198"/>
                  </a:lnTo>
                  <a:cubicBezTo>
                    <a:pt x="1587" y="6182"/>
                    <a:pt x="1587" y="6156"/>
                    <a:pt x="1587" y="6134"/>
                  </a:cubicBezTo>
                  <a:cubicBezTo>
                    <a:pt x="1587" y="6092"/>
                    <a:pt x="1587" y="6071"/>
                    <a:pt x="1587" y="6050"/>
                  </a:cubicBezTo>
                  <a:lnTo>
                    <a:pt x="1587" y="6007"/>
                  </a:lnTo>
                  <a:lnTo>
                    <a:pt x="1587" y="5923"/>
                  </a:lnTo>
                  <a:lnTo>
                    <a:pt x="1587" y="5902"/>
                  </a:lnTo>
                  <a:cubicBezTo>
                    <a:pt x="1608" y="5838"/>
                    <a:pt x="1629" y="5754"/>
                    <a:pt x="1650" y="5690"/>
                  </a:cubicBezTo>
                  <a:cubicBezTo>
                    <a:pt x="1849" y="5185"/>
                    <a:pt x="2324" y="4880"/>
                    <a:pt x="2840" y="4880"/>
                  </a:cubicBezTo>
                  <a:close/>
                  <a:moveTo>
                    <a:pt x="10922" y="1586"/>
                  </a:moveTo>
                  <a:cubicBezTo>
                    <a:pt x="11491" y="1586"/>
                    <a:pt x="12062" y="1636"/>
                    <a:pt x="12627" y="1735"/>
                  </a:cubicBezTo>
                  <a:cubicBezTo>
                    <a:pt x="12902" y="1799"/>
                    <a:pt x="13198" y="1862"/>
                    <a:pt x="13473" y="1968"/>
                  </a:cubicBezTo>
                  <a:cubicBezTo>
                    <a:pt x="13854" y="2095"/>
                    <a:pt x="14234" y="2222"/>
                    <a:pt x="14615" y="2349"/>
                  </a:cubicBezTo>
                  <a:cubicBezTo>
                    <a:pt x="16074" y="2856"/>
                    <a:pt x="17576" y="3469"/>
                    <a:pt x="18654" y="4442"/>
                  </a:cubicBezTo>
                  <a:cubicBezTo>
                    <a:pt x="18739" y="4506"/>
                    <a:pt x="18781" y="4569"/>
                    <a:pt x="18845" y="4633"/>
                  </a:cubicBezTo>
                  <a:lnTo>
                    <a:pt x="18866" y="4654"/>
                  </a:lnTo>
                  <a:lnTo>
                    <a:pt x="18908" y="4675"/>
                  </a:lnTo>
                  <a:lnTo>
                    <a:pt x="19014" y="4802"/>
                  </a:lnTo>
                  <a:lnTo>
                    <a:pt x="19183" y="4950"/>
                  </a:lnTo>
                  <a:lnTo>
                    <a:pt x="19268" y="5056"/>
                  </a:lnTo>
                  <a:cubicBezTo>
                    <a:pt x="19310" y="5119"/>
                    <a:pt x="19374" y="5183"/>
                    <a:pt x="19416" y="5246"/>
                  </a:cubicBezTo>
                  <a:lnTo>
                    <a:pt x="19458" y="5288"/>
                  </a:lnTo>
                  <a:lnTo>
                    <a:pt x="19479" y="5352"/>
                  </a:lnTo>
                  <a:cubicBezTo>
                    <a:pt x="19564" y="5458"/>
                    <a:pt x="19627" y="5563"/>
                    <a:pt x="19691" y="5669"/>
                  </a:cubicBezTo>
                  <a:lnTo>
                    <a:pt x="19712" y="5690"/>
                  </a:lnTo>
                  <a:cubicBezTo>
                    <a:pt x="19775" y="5817"/>
                    <a:pt x="19839" y="5965"/>
                    <a:pt x="19902" y="6092"/>
                  </a:cubicBezTo>
                  <a:lnTo>
                    <a:pt x="19902" y="6134"/>
                  </a:lnTo>
                  <a:cubicBezTo>
                    <a:pt x="20050" y="6409"/>
                    <a:pt x="20156" y="6705"/>
                    <a:pt x="20220" y="7023"/>
                  </a:cubicBezTo>
                  <a:lnTo>
                    <a:pt x="20241" y="7086"/>
                  </a:lnTo>
                  <a:cubicBezTo>
                    <a:pt x="20283" y="7255"/>
                    <a:pt x="20325" y="7403"/>
                    <a:pt x="20346" y="7572"/>
                  </a:cubicBezTo>
                  <a:lnTo>
                    <a:pt x="20368" y="7678"/>
                  </a:lnTo>
                  <a:lnTo>
                    <a:pt x="20368" y="7699"/>
                  </a:lnTo>
                  <a:lnTo>
                    <a:pt x="19902" y="7974"/>
                  </a:lnTo>
                  <a:lnTo>
                    <a:pt x="20537" y="8693"/>
                  </a:lnTo>
                  <a:cubicBezTo>
                    <a:pt x="21573" y="9878"/>
                    <a:pt x="22863" y="11739"/>
                    <a:pt x="23117" y="14023"/>
                  </a:cubicBezTo>
                  <a:lnTo>
                    <a:pt x="23202" y="14763"/>
                  </a:lnTo>
                  <a:lnTo>
                    <a:pt x="23942" y="14721"/>
                  </a:lnTo>
                  <a:lnTo>
                    <a:pt x="24069" y="14721"/>
                  </a:lnTo>
                  <a:cubicBezTo>
                    <a:pt x="24090" y="14742"/>
                    <a:pt x="24090" y="14784"/>
                    <a:pt x="24090" y="14806"/>
                  </a:cubicBezTo>
                  <a:lnTo>
                    <a:pt x="24174" y="15588"/>
                  </a:lnTo>
                  <a:lnTo>
                    <a:pt x="24936" y="15525"/>
                  </a:lnTo>
                  <a:lnTo>
                    <a:pt x="25020" y="15525"/>
                  </a:lnTo>
                  <a:lnTo>
                    <a:pt x="24026" y="17343"/>
                  </a:lnTo>
                  <a:lnTo>
                    <a:pt x="25570" y="16794"/>
                  </a:lnTo>
                  <a:lnTo>
                    <a:pt x="25570" y="16794"/>
                  </a:lnTo>
                  <a:cubicBezTo>
                    <a:pt x="24957" y="17407"/>
                    <a:pt x="24132" y="17766"/>
                    <a:pt x="23286" y="17766"/>
                  </a:cubicBezTo>
                  <a:lnTo>
                    <a:pt x="22715" y="17745"/>
                  </a:lnTo>
                  <a:lnTo>
                    <a:pt x="22525" y="18253"/>
                  </a:lnTo>
                  <a:cubicBezTo>
                    <a:pt x="22017" y="19437"/>
                    <a:pt x="21192" y="20452"/>
                    <a:pt x="20135" y="21171"/>
                  </a:cubicBezTo>
                  <a:lnTo>
                    <a:pt x="19416" y="21679"/>
                  </a:lnTo>
                  <a:lnTo>
                    <a:pt x="19987" y="22356"/>
                  </a:lnTo>
                  <a:cubicBezTo>
                    <a:pt x="20093" y="22462"/>
                    <a:pt x="20156" y="22567"/>
                    <a:pt x="20220" y="22715"/>
                  </a:cubicBezTo>
                  <a:cubicBezTo>
                    <a:pt x="20150" y="22746"/>
                    <a:pt x="20015" y="22772"/>
                    <a:pt x="19831" y="22772"/>
                  </a:cubicBezTo>
                  <a:cubicBezTo>
                    <a:pt x="19512" y="22772"/>
                    <a:pt x="19043" y="22695"/>
                    <a:pt x="18506" y="22440"/>
                  </a:cubicBezTo>
                  <a:lnTo>
                    <a:pt x="18295" y="22356"/>
                  </a:lnTo>
                  <a:lnTo>
                    <a:pt x="18020" y="22208"/>
                  </a:lnTo>
                  <a:lnTo>
                    <a:pt x="17682" y="22292"/>
                  </a:lnTo>
                  <a:cubicBezTo>
                    <a:pt x="16624" y="22570"/>
                    <a:pt x="15540" y="22707"/>
                    <a:pt x="14456" y="22707"/>
                  </a:cubicBezTo>
                  <a:cubicBezTo>
                    <a:pt x="13394" y="22707"/>
                    <a:pt x="12331" y="22575"/>
                    <a:pt x="11294" y="22314"/>
                  </a:cubicBezTo>
                  <a:lnTo>
                    <a:pt x="11041" y="22229"/>
                  </a:lnTo>
                  <a:lnTo>
                    <a:pt x="10766" y="22335"/>
                  </a:lnTo>
                  <a:cubicBezTo>
                    <a:pt x="10289" y="22541"/>
                    <a:pt x="9875" y="22606"/>
                    <a:pt x="9581" y="22606"/>
                  </a:cubicBezTo>
                  <a:cubicBezTo>
                    <a:pt x="9393" y="22606"/>
                    <a:pt x="9254" y="22579"/>
                    <a:pt x="9180" y="22546"/>
                  </a:cubicBezTo>
                  <a:cubicBezTo>
                    <a:pt x="9201" y="22504"/>
                    <a:pt x="9222" y="22440"/>
                    <a:pt x="9243" y="22398"/>
                  </a:cubicBezTo>
                  <a:lnTo>
                    <a:pt x="9624" y="21742"/>
                  </a:lnTo>
                  <a:lnTo>
                    <a:pt x="8968" y="21341"/>
                  </a:lnTo>
                  <a:cubicBezTo>
                    <a:pt x="8482" y="21023"/>
                    <a:pt x="8016" y="20664"/>
                    <a:pt x="7614" y="20241"/>
                  </a:cubicBezTo>
                  <a:lnTo>
                    <a:pt x="7424" y="20051"/>
                  </a:lnTo>
                  <a:lnTo>
                    <a:pt x="7149" y="20029"/>
                  </a:lnTo>
                  <a:cubicBezTo>
                    <a:pt x="6176" y="19860"/>
                    <a:pt x="5288" y="19331"/>
                    <a:pt x="4675" y="18549"/>
                  </a:cubicBezTo>
                  <a:lnTo>
                    <a:pt x="4675" y="18549"/>
                  </a:lnTo>
                  <a:lnTo>
                    <a:pt x="6578" y="19289"/>
                  </a:lnTo>
                  <a:lnTo>
                    <a:pt x="6578" y="19289"/>
                  </a:lnTo>
                  <a:lnTo>
                    <a:pt x="5626" y="17428"/>
                  </a:lnTo>
                  <a:cubicBezTo>
                    <a:pt x="5584" y="17365"/>
                    <a:pt x="5563" y="17301"/>
                    <a:pt x="5542" y="17217"/>
                  </a:cubicBezTo>
                  <a:lnTo>
                    <a:pt x="5859" y="17005"/>
                  </a:lnTo>
                  <a:lnTo>
                    <a:pt x="5774" y="16497"/>
                  </a:lnTo>
                  <a:cubicBezTo>
                    <a:pt x="5669" y="15926"/>
                    <a:pt x="5626" y="15355"/>
                    <a:pt x="5626" y="14763"/>
                  </a:cubicBezTo>
                  <a:cubicBezTo>
                    <a:pt x="5648" y="13092"/>
                    <a:pt x="6134" y="11443"/>
                    <a:pt x="7022" y="10005"/>
                  </a:cubicBezTo>
                  <a:lnTo>
                    <a:pt x="7234" y="9645"/>
                  </a:lnTo>
                  <a:lnTo>
                    <a:pt x="7043" y="9264"/>
                  </a:lnTo>
                  <a:lnTo>
                    <a:pt x="7043" y="9222"/>
                  </a:lnTo>
                  <a:cubicBezTo>
                    <a:pt x="7022" y="9180"/>
                    <a:pt x="7001" y="9138"/>
                    <a:pt x="7001" y="9074"/>
                  </a:cubicBezTo>
                  <a:lnTo>
                    <a:pt x="7001" y="9053"/>
                  </a:lnTo>
                  <a:lnTo>
                    <a:pt x="7001" y="8968"/>
                  </a:lnTo>
                  <a:lnTo>
                    <a:pt x="7001" y="8926"/>
                  </a:lnTo>
                  <a:lnTo>
                    <a:pt x="7001" y="8841"/>
                  </a:lnTo>
                  <a:lnTo>
                    <a:pt x="7001" y="8799"/>
                  </a:lnTo>
                  <a:lnTo>
                    <a:pt x="7001" y="8630"/>
                  </a:lnTo>
                  <a:lnTo>
                    <a:pt x="7001" y="8440"/>
                  </a:lnTo>
                  <a:lnTo>
                    <a:pt x="7001" y="8376"/>
                  </a:lnTo>
                  <a:cubicBezTo>
                    <a:pt x="7001" y="8292"/>
                    <a:pt x="7022" y="8207"/>
                    <a:pt x="7022" y="8143"/>
                  </a:cubicBezTo>
                  <a:cubicBezTo>
                    <a:pt x="7043" y="8059"/>
                    <a:pt x="7065" y="7974"/>
                    <a:pt x="7086" y="7869"/>
                  </a:cubicBezTo>
                  <a:lnTo>
                    <a:pt x="7107" y="7805"/>
                  </a:lnTo>
                  <a:cubicBezTo>
                    <a:pt x="7149" y="7699"/>
                    <a:pt x="7170" y="7615"/>
                    <a:pt x="7213" y="7488"/>
                  </a:cubicBezTo>
                  <a:cubicBezTo>
                    <a:pt x="7255" y="7382"/>
                    <a:pt x="7297" y="7255"/>
                    <a:pt x="7340" y="7149"/>
                  </a:cubicBezTo>
                  <a:cubicBezTo>
                    <a:pt x="7340" y="7107"/>
                    <a:pt x="7340" y="7107"/>
                    <a:pt x="7361" y="7023"/>
                  </a:cubicBezTo>
                  <a:cubicBezTo>
                    <a:pt x="7403" y="6959"/>
                    <a:pt x="7424" y="6832"/>
                    <a:pt x="7424" y="6790"/>
                  </a:cubicBezTo>
                  <a:cubicBezTo>
                    <a:pt x="7445" y="6748"/>
                    <a:pt x="7445" y="6748"/>
                    <a:pt x="7466" y="6663"/>
                  </a:cubicBezTo>
                  <a:cubicBezTo>
                    <a:pt x="7466" y="6600"/>
                    <a:pt x="7488" y="6515"/>
                    <a:pt x="7488" y="6430"/>
                  </a:cubicBezTo>
                  <a:lnTo>
                    <a:pt x="7488" y="6346"/>
                  </a:lnTo>
                  <a:cubicBezTo>
                    <a:pt x="7509" y="6261"/>
                    <a:pt x="7509" y="6177"/>
                    <a:pt x="7509" y="6092"/>
                  </a:cubicBezTo>
                  <a:lnTo>
                    <a:pt x="7509" y="6029"/>
                  </a:lnTo>
                  <a:lnTo>
                    <a:pt x="7509" y="5859"/>
                  </a:lnTo>
                  <a:lnTo>
                    <a:pt x="8164" y="5986"/>
                  </a:lnTo>
                  <a:lnTo>
                    <a:pt x="8164" y="5986"/>
                  </a:lnTo>
                  <a:lnTo>
                    <a:pt x="7488" y="5563"/>
                  </a:lnTo>
                  <a:cubicBezTo>
                    <a:pt x="7466" y="5479"/>
                    <a:pt x="7445" y="5394"/>
                    <a:pt x="7424" y="5331"/>
                  </a:cubicBezTo>
                  <a:cubicBezTo>
                    <a:pt x="7424" y="5288"/>
                    <a:pt x="7403" y="5267"/>
                    <a:pt x="7403" y="5246"/>
                  </a:cubicBezTo>
                  <a:cubicBezTo>
                    <a:pt x="7382" y="5140"/>
                    <a:pt x="7340" y="5056"/>
                    <a:pt x="7297" y="4950"/>
                  </a:cubicBezTo>
                  <a:lnTo>
                    <a:pt x="7276" y="4908"/>
                  </a:lnTo>
                  <a:cubicBezTo>
                    <a:pt x="7234" y="4844"/>
                    <a:pt x="7191" y="4760"/>
                    <a:pt x="7149" y="4696"/>
                  </a:cubicBezTo>
                  <a:lnTo>
                    <a:pt x="7107" y="4633"/>
                  </a:lnTo>
                  <a:cubicBezTo>
                    <a:pt x="7065" y="4569"/>
                    <a:pt x="7022" y="4506"/>
                    <a:pt x="6980" y="4464"/>
                  </a:cubicBezTo>
                  <a:lnTo>
                    <a:pt x="6938" y="4400"/>
                  </a:lnTo>
                  <a:cubicBezTo>
                    <a:pt x="6874" y="4337"/>
                    <a:pt x="6811" y="4273"/>
                    <a:pt x="6747" y="4210"/>
                  </a:cubicBezTo>
                  <a:lnTo>
                    <a:pt x="6705" y="4167"/>
                  </a:lnTo>
                  <a:cubicBezTo>
                    <a:pt x="6642" y="4125"/>
                    <a:pt x="6599" y="4083"/>
                    <a:pt x="6536" y="4041"/>
                  </a:cubicBezTo>
                  <a:lnTo>
                    <a:pt x="6494" y="3998"/>
                  </a:lnTo>
                  <a:cubicBezTo>
                    <a:pt x="6430" y="3956"/>
                    <a:pt x="6367" y="3914"/>
                    <a:pt x="6282" y="3871"/>
                  </a:cubicBezTo>
                  <a:cubicBezTo>
                    <a:pt x="6197" y="3808"/>
                    <a:pt x="6113" y="3766"/>
                    <a:pt x="6028" y="3744"/>
                  </a:cubicBezTo>
                  <a:lnTo>
                    <a:pt x="5965" y="3723"/>
                  </a:lnTo>
                  <a:cubicBezTo>
                    <a:pt x="5901" y="3702"/>
                    <a:pt x="5838" y="3681"/>
                    <a:pt x="5753" y="3660"/>
                  </a:cubicBezTo>
                  <a:lnTo>
                    <a:pt x="5690" y="3660"/>
                  </a:lnTo>
                  <a:cubicBezTo>
                    <a:pt x="5626" y="3639"/>
                    <a:pt x="5563" y="3639"/>
                    <a:pt x="5500" y="3639"/>
                  </a:cubicBezTo>
                  <a:lnTo>
                    <a:pt x="5373" y="3639"/>
                  </a:lnTo>
                  <a:cubicBezTo>
                    <a:pt x="5267" y="3639"/>
                    <a:pt x="5161" y="3660"/>
                    <a:pt x="5055" y="3681"/>
                  </a:cubicBezTo>
                  <a:lnTo>
                    <a:pt x="4992" y="3702"/>
                  </a:lnTo>
                  <a:lnTo>
                    <a:pt x="4823" y="3744"/>
                  </a:lnTo>
                  <a:cubicBezTo>
                    <a:pt x="5267" y="3258"/>
                    <a:pt x="6388" y="2539"/>
                    <a:pt x="7953" y="2052"/>
                  </a:cubicBezTo>
                  <a:cubicBezTo>
                    <a:pt x="8912" y="1742"/>
                    <a:pt x="9915" y="1586"/>
                    <a:pt x="10922" y="1586"/>
                  </a:cubicBezTo>
                  <a:close/>
                  <a:moveTo>
                    <a:pt x="10959" y="0"/>
                  </a:moveTo>
                  <a:cubicBezTo>
                    <a:pt x="9776" y="0"/>
                    <a:pt x="8595" y="184"/>
                    <a:pt x="7466" y="551"/>
                  </a:cubicBezTo>
                  <a:cubicBezTo>
                    <a:pt x="5774" y="1080"/>
                    <a:pt x="4231" y="1968"/>
                    <a:pt x="3554" y="2814"/>
                  </a:cubicBezTo>
                  <a:cubicBezTo>
                    <a:pt x="3427" y="2962"/>
                    <a:pt x="3300" y="3131"/>
                    <a:pt x="3194" y="3279"/>
                  </a:cubicBezTo>
                  <a:cubicBezTo>
                    <a:pt x="3082" y="3266"/>
                    <a:pt x="2970" y="3259"/>
                    <a:pt x="2857" y="3259"/>
                  </a:cubicBezTo>
                  <a:cubicBezTo>
                    <a:pt x="2248" y="3259"/>
                    <a:pt x="1643" y="3451"/>
                    <a:pt x="1143" y="3808"/>
                  </a:cubicBezTo>
                  <a:cubicBezTo>
                    <a:pt x="699" y="4125"/>
                    <a:pt x="360" y="4569"/>
                    <a:pt x="170" y="5098"/>
                  </a:cubicBezTo>
                  <a:cubicBezTo>
                    <a:pt x="106" y="5246"/>
                    <a:pt x="64" y="5394"/>
                    <a:pt x="43" y="5563"/>
                  </a:cubicBezTo>
                  <a:lnTo>
                    <a:pt x="43" y="5606"/>
                  </a:lnTo>
                  <a:cubicBezTo>
                    <a:pt x="22" y="5690"/>
                    <a:pt x="1" y="5754"/>
                    <a:pt x="1" y="5838"/>
                  </a:cubicBezTo>
                  <a:lnTo>
                    <a:pt x="1" y="5881"/>
                  </a:lnTo>
                  <a:lnTo>
                    <a:pt x="1" y="6092"/>
                  </a:lnTo>
                  <a:lnTo>
                    <a:pt x="1" y="6155"/>
                  </a:lnTo>
                  <a:lnTo>
                    <a:pt x="1" y="6346"/>
                  </a:lnTo>
                  <a:cubicBezTo>
                    <a:pt x="1" y="6367"/>
                    <a:pt x="1" y="6409"/>
                    <a:pt x="1" y="6430"/>
                  </a:cubicBezTo>
                  <a:lnTo>
                    <a:pt x="22" y="6600"/>
                  </a:lnTo>
                  <a:cubicBezTo>
                    <a:pt x="43" y="6621"/>
                    <a:pt x="43" y="6642"/>
                    <a:pt x="43" y="6684"/>
                  </a:cubicBezTo>
                  <a:cubicBezTo>
                    <a:pt x="64" y="6748"/>
                    <a:pt x="85" y="6811"/>
                    <a:pt x="85" y="6853"/>
                  </a:cubicBezTo>
                  <a:cubicBezTo>
                    <a:pt x="85" y="6875"/>
                    <a:pt x="106" y="6896"/>
                    <a:pt x="106" y="6959"/>
                  </a:cubicBezTo>
                  <a:cubicBezTo>
                    <a:pt x="128" y="7001"/>
                    <a:pt x="149" y="7044"/>
                    <a:pt x="170" y="7107"/>
                  </a:cubicBezTo>
                  <a:lnTo>
                    <a:pt x="212" y="7192"/>
                  </a:lnTo>
                  <a:cubicBezTo>
                    <a:pt x="212" y="7255"/>
                    <a:pt x="254" y="7298"/>
                    <a:pt x="254" y="7340"/>
                  </a:cubicBezTo>
                  <a:cubicBezTo>
                    <a:pt x="276" y="7382"/>
                    <a:pt x="297" y="7403"/>
                    <a:pt x="318" y="7446"/>
                  </a:cubicBezTo>
                  <a:lnTo>
                    <a:pt x="381" y="7572"/>
                  </a:lnTo>
                  <a:lnTo>
                    <a:pt x="466" y="7678"/>
                  </a:lnTo>
                  <a:lnTo>
                    <a:pt x="529" y="7784"/>
                  </a:lnTo>
                  <a:cubicBezTo>
                    <a:pt x="551" y="7826"/>
                    <a:pt x="572" y="7847"/>
                    <a:pt x="614" y="7911"/>
                  </a:cubicBezTo>
                  <a:cubicBezTo>
                    <a:pt x="656" y="7932"/>
                    <a:pt x="677" y="7974"/>
                    <a:pt x="699" y="7995"/>
                  </a:cubicBezTo>
                  <a:cubicBezTo>
                    <a:pt x="720" y="8038"/>
                    <a:pt x="741" y="8059"/>
                    <a:pt x="804" y="8101"/>
                  </a:cubicBezTo>
                  <a:cubicBezTo>
                    <a:pt x="825" y="8143"/>
                    <a:pt x="847" y="8165"/>
                    <a:pt x="889" y="8186"/>
                  </a:cubicBezTo>
                  <a:cubicBezTo>
                    <a:pt x="910" y="8228"/>
                    <a:pt x="952" y="8249"/>
                    <a:pt x="974" y="8270"/>
                  </a:cubicBezTo>
                  <a:lnTo>
                    <a:pt x="1016" y="8292"/>
                  </a:lnTo>
                  <a:cubicBezTo>
                    <a:pt x="1037" y="8334"/>
                    <a:pt x="1058" y="8334"/>
                    <a:pt x="1079" y="8376"/>
                  </a:cubicBezTo>
                  <a:cubicBezTo>
                    <a:pt x="1122" y="8397"/>
                    <a:pt x="1164" y="8418"/>
                    <a:pt x="1206" y="8461"/>
                  </a:cubicBezTo>
                  <a:lnTo>
                    <a:pt x="1227" y="8482"/>
                  </a:lnTo>
                  <a:lnTo>
                    <a:pt x="1312" y="8524"/>
                  </a:lnTo>
                  <a:cubicBezTo>
                    <a:pt x="1354" y="8566"/>
                    <a:pt x="1397" y="8588"/>
                    <a:pt x="1439" y="8609"/>
                  </a:cubicBezTo>
                  <a:lnTo>
                    <a:pt x="1481" y="8630"/>
                  </a:lnTo>
                  <a:lnTo>
                    <a:pt x="1566" y="8672"/>
                  </a:lnTo>
                  <a:cubicBezTo>
                    <a:pt x="1650" y="8715"/>
                    <a:pt x="1756" y="8757"/>
                    <a:pt x="1820" y="8778"/>
                  </a:cubicBezTo>
                  <a:cubicBezTo>
                    <a:pt x="1883" y="8820"/>
                    <a:pt x="1968" y="8841"/>
                    <a:pt x="2052" y="8863"/>
                  </a:cubicBezTo>
                  <a:lnTo>
                    <a:pt x="2094" y="8863"/>
                  </a:lnTo>
                  <a:lnTo>
                    <a:pt x="2179" y="8884"/>
                  </a:lnTo>
                  <a:lnTo>
                    <a:pt x="2264" y="8905"/>
                  </a:lnTo>
                  <a:lnTo>
                    <a:pt x="2348" y="8926"/>
                  </a:lnTo>
                  <a:lnTo>
                    <a:pt x="2433" y="8968"/>
                  </a:lnTo>
                  <a:lnTo>
                    <a:pt x="2898" y="8968"/>
                  </a:lnTo>
                  <a:cubicBezTo>
                    <a:pt x="3004" y="8947"/>
                    <a:pt x="3110" y="8947"/>
                    <a:pt x="3215" y="8926"/>
                  </a:cubicBezTo>
                  <a:lnTo>
                    <a:pt x="3300" y="8926"/>
                  </a:lnTo>
                  <a:cubicBezTo>
                    <a:pt x="3406" y="8905"/>
                    <a:pt x="3490" y="8884"/>
                    <a:pt x="3617" y="8863"/>
                  </a:cubicBezTo>
                  <a:lnTo>
                    <a:pt x="3681" y="8841"/>
                  </a:lnTo>
                  <a:cubicBezTo>
                    <a:pt x="3786" y="8799"/>
                    <a:pt x="3913" y="8757"/>
                    <a:pt x="4019" y="8715"/>
                  </a:cubicBezTo>
                  <a:lnTo>
                    <a:pt x="4082" y="8672"/>
                  </a:lnTo>
                  <a:cubicBezTo>
                    <a:pt x="4167" y="8630"/>
                    <a:pt x="4273" y="8566"/>
                    <a:pt x="4357" y="8524"/>
                  </a:cubicBezTo>
                  <a:lnTo>
                    <a:pt x="4421" y="8482"/>
                  </a:lnTo>
                  <a:cubicBezTo>
                    <a:pt x="4527" y="8418"/>
                    <a:pt x="4611" y="8334"/>
                    <a:pt x="4717" y="8249"/>
                  </a:cubicBezTo>
                  <a:lnTo>
                    <a:pt x="4780" y="8207"/>
                  </a:lnTo>
                  <a:cubicBezTo>
                    <a:pt x="4844" y="8122"/>
                    <a:pt x="4928" y="8038"/>
                    <a:pt x="4992" y="7974"/>
                  </a:cubicBezTo>
                  <a:cubicBezTo>
                    <a:pt x="5034" y="7953"/>
                    <a:pt x="5055" y="7932"/>
                    <a:pt x="5077" y="7911"/>
                  </a:cubicBezTo>
                  <a:cubicBezTo>
                    <a:pt x="5161" y="7805"/>
                    <a:pt x="5246" y="7699"/>
                    <a:pt x="5309" y="7594"/>
                  </a:cubicBezTo>
                  <a:cubicBezTo>
                    <a:pt x="5309" y="7572"/>
                    <a:pt x="5330" y="7551"/>
                    <a:pt x="5351" y="7530"/>
                  </a:cubicBezTo>
                  <a:cubicBezTo>
                    <a:pt x="5394" y="7424"/>
                    <a:pt x="5436" y="7340"/>
                    <a:pt x="5478" y="7234"/>
                  </a:cubicBezTo>
                  <a:lnTo>
                    <a:pt x="5542" y="7149"/>
                  </a:lnTo>
                  <a:cubicBezTo>
                    <a:pt x="5563" y="7065"/>
                    <a:pt x="5584" y="6959"/>
                    <a:pt x="5626" y="6875"/>
                  </a:cubicBezTo>
                  <a:cubicBezTo>
                    <a:pt x="5626" y="6853"/>
                    <a:pt x="5626" y="6832"/>
                    <a:pt x="5648" y="6790"/>
                  </a:cubicBezTo>
                  <a:cubicBezTo>
                    <a:pt x="5648" y="6726"/>
                    <a:pt x="5669" y="6642"/>
                    <a:pt x="5690" y="6600"/>
                  </a:cubicBezTo>
                  <a:cubicBezTo>
                    <a:pt x="5690" y="6578"/>
                    <a:pt x="5669" y="6557"/>
                    <a:pt x="5690" y="6494"/>
                  </a:cubicBezTo>
                  <a:cubicBezTo>
                    <a:pt x="5711" y="6452"/>
                    <a:pt x="5711" y="6367"/>
                    <a:pt x="5711" y="6346"/>
                  </a:cubicBezTo>
                  <a:lnTo>
                    <a:pt x="5711" y="6240"/>
                  </a:lnTo>
                  <a:lnTo>
                    <a:pt x="5711" y="6219"/>
                  </a:lnTo>
                  <a:lnTo>
                    <a:pt x="5711" y="6113"/>
                  </a:lnTo>
                  <a:lnTo>
                    <a:pt x="5711" y="6050"/>
                  </a:lnTo>
                  <a:lnTo>
                    <a:pt x="5711" y="5923"/>
                  </a:lnTo>
                  <a:lnTo>
                    <a:pt x="5711" y="5775"/>
                  </a:lnTo>
                  <a:cubicBezTo>
                    <a:pt x="5711" y="5732"/>
                    <a:pt x="5711" y="5690"/>
                    <a:pt x="5690" y="5648"/>
                  </a:cubicBezTo>
                  <a:cubicBezTo>
                    <a:pt x="5690" y="5606"/>
                    <a:pt x="5669" y="5563"/>
                    <a:pt x="5669" y="5521"/>
                  </a:cubicBezTo>
                  <a:lnTo>
                    <a:pt x="5648" y="5394"/>
                  </a:lnTo>
                  <a:lnTo>
                    <a:pt x="5648" y="5394"/>
                  </a:lnTo>
                  <a:lnTo>
                    <a:pt x="5753" y="5436"/>
                  </a:lnTo>
                  <a:lnTo>
                    <a:pt x="5774" y="5436"/>
                  </a:lnTo>
                  <a:lnTo>
                    <a:pt x="5796" y="5458"/>
                  </a:lnTo>
                  <a:lnTo>
                    <a:pt x="5859" y="5521"/>
                  </a:lnTo>
                  <a:lnTo>
                    <a:pt x="5859" y="5542"/>
                  </a:lnTo>
                  <a:lnTo>
                    <a:pt x="5901" y="5627"/>
                  </a:lnTo>
                  <a:cubicBezTo>
                    <a:pt x="5923" y="5669"/>
                    <a:pt x="5923" y="5690"/>
                    <a:pt x="5944" y="5711"/>
                  </a:cubicBezTo>
                  <a:lnTo>
                    <a:pt x="5944" y="5732"/>
                  </a:lnTo>
                  <a:cubicBezTo>
                    <a:pt x="5944" y="5775"/>
                    <a:pt x="5944" y="5796"/>
                    <a:pt x="5944" y="5817"/>
                  </a:cubicBezTo>
                  <a:lnTo>
                    <a:pt x="5944" y="5859"/>
                  </a:lnTo>
                  <a:cubicBezTo>
                    <a:pt x="5944" y="5902"/>
                    <a:pt x="5944" y="5923"/>
                    <a:pt x="5944" y="5965"/>
                  </a:cubicBezTo>
                  <a:lnTo>
                    <a:pt x="5944" y="6029"/>
                  </a:lnTo>
                  <a:cubicBezTo>
                    <a:pt x="5944" y="6071"/>
                    <a:pt x="5944" y="6113"/>
                    <a:pt x="5944" y="6134"/>
                  </a:cubicBezTo>
                  <a:lnTo>
                    <a:pt x="5944" y="6198"/>
                  </a:lnTo>
                  <a:cubicBezTo>
                    <a:pt x="5944" y="6240"/>
                    <a:pt x="5944" y="6282"/>
                    <a:pt x="5944" y="6325"/>
                  </a:cubicBezTo>
                  <a:lnTo>
                    <a:pt x="5923" y="6409"/>
                  </a:lnTo>
                  <a:cubicBezTo>
                    <a:pt x="5901" y="6452"/>
                    <a:pt x="5901" y="6494"/>
                    <a:pt x="5880" y="6557"/>
                  </a:cubicBezTo>
                  <a:lnTo>
                    <a:pt x="5859" y="6621"/>
                  </a:lnTo>
                  <a:cubicBezTo>
                    <a:pt x="5838" y="6726"/>
                    <a:pt x="5796" y="6811"/>
                    <a:pt x="5774" y="6896"/>
                  </a:cubicBezTo>
                  <a:cubicBezTo>
                    <a:pt x="5711" y="7023"/>
                    <a:pt x="5669" y="7149"/>
                    <a:pt x="5626" y="7319"/>
                  </a:cubicBezTo>
                  <a:cubicBezTo>
                    <a:pt x="5605" y="7361"/>
                    <a:pt x="5605" y="7382"/>
                    <a:pt x="5605" y="7424"/>
                  </a:cubicBezTo>
                  <a:cubicBezTo>
                    <a:pt x="5563" y="7551"/>
                    <a:pt x="5521" y="7699"/>
                    <a:pt x="5500" y="7826"/>
                  </a:cubicBezTo>
                  <a:cubicBezTo>
                    <a:pt x="5478" y="7953"/>
                    <a:pt x="5457" y="8080"/>
                    <a:pt x="5457" y="8186"/>
                  </a:cubicBezTo>
                  <a:lnTo>
                    <a:pt x="5457" y="8270"/>
                  </a:lnTo>
                  <a:cubicBezTo>
                    <a:pt x="5436" y="8397"/>
                    <a:pt x="5436" y="8503"/>
                    <a:pt x="5436" y="8609"/>
                  </a:cubicBezTo>
                  <a:cubicBezTo>
                    <a:pt x="5436" y="8693"/>
                    <a:pt x="5436" y="8778"/>
                    <a:pt x="5436" y="8884"/>
                  </a:cubicBezTo>
                  <a:lnTo>
                    <a:pt x="5436" y="8947"/>
                  </a:lnTo>
                  <a:cubicBezTo>
                    <a:pt x="5457" y="9011"/>
                    <a:pt x="5457" y="9074"/>
                    <a:pt x="5457" y="9116"/>
                  </a:cubicBezTo>
                  <a:lnTo>
                    <a:pt x="5457" y="9201"/>
                  </a:lnTo>
                  <a:cubicBezTo>
                    <a:pt x="5457" y="9243"/>
                    <a:pt x="5478" y="9286"/>
                    <a:pt x="5478" y="9349"/>
                  </a:cubicBezTo>
                  <a:lnTo>
                    <a:pt x="5478" y="9391"/>
                  </a:lnTo>
                  <a:lnTo>
                    <a:pt x="5500" y="9497"/>
                  </a:lnTo>
                  <a:cubicBezTo>
                    <a:pt x="4590" y="11104"/>
                    <a:pt x="4082" y="12923"/>
                    <a:pt x="4061" y="14763"/>
                  </a:cubicBezTo>
                  <a:cubicBezTo>
                    <a:pt x="4061" y="15313"/>
                    <a:pt x="4104" y="15842"/>
                    <a:pt x="4167" y="16392"/>
                  </a:cubicBezTo>
                  <a:lnTo>
                    <a:pt x="4167" y="16413"/>
                  </a:lnTo>
                  <a:cubicBezTo>
                    <a:pt x="4104" y="16519"/>
                    <a:pt x="4061" y="16624"/>
                    <a:pt x="4019" y="16730"/>
                  </a:cubicBezTo>
                  <a:cubicBezTo>
                    <a:pt x="3971" y="16725"/>
                    <a:pt x="3924" y="16723"/>
                    <a:pt x="3876" y="16723"/>
                  </a:cubicBezTo>
                  <a:cubicBezTo>
                    <a:pt x="3503" y="16723"/>
                    <a:pt x="3142" y="16869"/>
                    <a:pt x="2898" y="17132"/>
                  </a:cubicBezTo>
                  <a:cubicBezTo>
                    <a:pt x="2687" y="17386"/>
                    <a:pt x="2391" y="17957"/>
                    <a:pt x="2940" y="18803"/>
                  </a:cubicBezTo>
                  <a:cubicBezTo>
                    <a:pt x="3913" y="20304"/>
                    <a:pt x="5203" y="21235"/>
                    <a:pt x="6705" y="21531"/>
                  </a:cubicBezTo>
                  <a:cubicBezTo>
                    <a:pt x="7001" y="21827"/>
                    <a:pt x="7318" y="22081"/>
                    <a:pt x="7636" y="22335"/>
                  </a:cubicBezTo>
                  <a:cubicBezTo>
                    <a:pt x="7593" y="22631"/>
                    <a:pt x="7636" y="22927"/>
                    <a:pt x="7763" y="23202"/>
                  </a:cubicBezTo>
                  <a:cubicBezTo>
                    <a:pt x="8055" y="23842"/>
                    <a:pt x="8767" y="24180"/>
                    <a:pt x="9660" y="24180"/>
                  </a:cubicBezTo>
                  <a:cubicBezTo>
                    <a:pt x="10125" y="24180"/>
                    <a:pt x="10639" y="24088"/>
                    <a:pt x="11168" y="23900"/>
                  </a:cubicBezTo>
                  <a:cubicBezTo>
                    <a:pt x="12267" y="24164"/>
                    <a:pt x="13388" y="24296"/>
                    <a:pt x="14509" y="24296"/>
                  </a:cubicBezTo>
                  <a:cubicBezTo>
                    <a:pt x="15630" y="24296"/>
                    <a:pt x="16751" y="24164"/>
                    <a:pt x="17851" y="23900"/>
                  </a:cubicBezTo>
                  <a:cubicBezTo>
                    <a:pt x="18464" y="24175"/>
                    <a:pt x="19120" y="24344"/>
                    <a:pt x="19797" y="24365"/>
                  </a:cubicBezTo>
                  <a:lnTo>
                    <a:pt x="19945" y="24365"/>
                  </a:lnTo>
                  <a:cubicBezTo>
                    <a:pt x="20769" y="24323"/>
                    <a:pt x="21404" y="23963"/>
                    <a:pt x="21679" y="23371"/>
                  </a:cubicBezTo>
                  <a:cubicBezTo>
                    <a:pt x="21848" y="22948"/>
                    <a:pt x="21848" y="22440"/>
                    <a:pt x="21637" y="22017"/>
                  </a:cubicBezTo>
                  <a:cubicBezTo>
                    <a:pt x="22525" y="21277"/>
                    <a:pt x="23244" y="20368"/>
                    <a:pt x="23751" y="19331"/>
                  </a:cubicBezTo>
                  <a:cubicBezTo>
                    <a:pt x="25253" y="19183"/>
                    <a:pt x="26564" y="18359"/>
                    <a:pt x="27558" y="16920"/>
                  </a:cubicBezTo>
                  <a:cubicBezTo>
                    <a:pt x="28087" y="16138"/>
                    <a:pt x="27833" y="15588"/>
                    <a:pt x="27622" y="15334"/>
                  </a:cubicBezTo>
                  <a:cubicBezTo>
                    <a:pt x="27404" y="15077"/>
                    <a:pt x="27056" y="14930"/>
                    <a:pt x="26717" y="14930"/>
                  </a:cubicBezTo>
                  <a:cubicBezTo>
                    <a:pt x="26694" y="14930"/>
                    <a:pt x="26672" y="14931"/>
                    <a:pt x="26649" y="14932"/>
                  </a:cubicBezTo>
                  <a:cubicBezTo>
                    <a:pt x="26607" y="14848"/>
                    <a:pt x="26585" y="14763"/>
                    <a:pt x="26543" y="14679"/>
                  </a:cubicBezTo>
                  <a:cubicBezTo>
                    <a:pt x="26311" y="14298"/>
                    <a:pt x="25930" y="14044"/>
                    <a:pt x="25486" y="14002"/>
                  </a:cubicBezTo>
                  <a:cubicBezTo>
                    <a:pt x="25401" y="13833"/>
                    <a:pt x="25274" y="13663"/>
                    <a:pt x="25126" y="13537"/>
                  </a:cubicBezTo>
                  <a:cubicBezTo>
                    <a:pt x="24978" y="13410"/>
                    <a:pt x="24788" y="13325"/>
                    <a:pt x="24597" y="13262"/>
                  </a:cubicBezTo>
                  <a:cubicBezTo>
                    <a:pt x="24196" y="11295"/>
                    <a:pt x="23307" y="9476"/>
                    <a:pt x="21996" y="7995"/>
                  </a:cubicBezTo>
                  <a:cubicBezTo>
                    <a:pt x="21975" y="7805"/>
                    <a:pt x="21933" y="7615"/>
                    <a:pt x="21911" y="7403"/>
                  </a:cubicBezTo>
                  <a:lnTo>
                    <a:pt x="21890" y="7298"/>
                  </a:lnTo>
                  <a:cubicBezTo>
                    <a:pt x="21848" y="7086"/>
                    <a:pt x="21806" y="6875"/>
                    <a:pt x="21742" y="6684"/>
                  </a:cubicBezTo>
                  <a:lnTo>
                    <a:pt x="21721" y="6600"/>
                  </a:lnTo>
                  <a:cubicBezTo>
                    <a:pt x="21615" y="6219"/>
                    <a:pt x="21488" y="5817"/>
                    <a:pt x="21319" y="5458"/>
                  </a:cubicBezTo>
                  <a:lnTo>
                    <a:pt x="21319" y="5415"/>
                  </a:lnTo>
                  <a:cubicBezTo>
                    <a:pt x="21235" y="5246"/>
                    <a:pt x="21150" y="5077"/>
                    <a:pt x="21044" y="4908"/>
                  </a:cubicBezTo>
                  <a:lnTo>
                    <a:pt x="21023" y="4886"/>
                  </a:lnTo>
                  <a:cubicBezTo>
                    <a:pt x="20939" y="4738"/>
                    <a:pt x="20854" y="4612"/>
                    <a:pt x="20769" y="4464"/>
                  </a:cubicBezTo>
                  <a:lnTo>
                    <a:pt x="20685" y="4358"/>
                  </a:lnTo>
                  <a:lnTo>
                    <a:pt x="20664" y="4337"/>
                  </a:lnTo>
                  <a:cubicBezTo>
                    <a:pt x="20600" y="4231"/>
                    <a:pt x="20537" y="4146"/>
                    <a:pt x="20473" y="4062"/>
                  </a:cubicBezTo>
                  <a:lnTo>
                    <a:pt x="20346" y="3914"/>
                  </a:lnTo>
                  <a:cubicBezTo>
                    <a:pt x="20283" y="3850"/>
                    <a:pt x="20220" y="3766"/>
                    <a:pt x="20156" y="3702"/>
                  </a:cubicBezTo>
                  <a:lnTo>
                    <a:pt x="20008" y="3554"/>
                  </a:lnTo>
                  <a:lnTo>
                    <a:pt x="19966" y="3491"/>
                  </a:lnTo>
                  <a:cubicBezTo>
                    <a:pt x="19881" y="3406"/>
                    <a:pt x="19797" y="3321"/>
                    <a:pt x="19712" y="3258"/>
                  </a:cubicBezTo>
                  <a:cubicBezTo>
                    <a:pt x="18443" y="2095"/>
                    <a:pt x="16751" y="1397"/>
                    <a:pt x="15123" y="826"/>
                  </a:cubicBezTo>
                  <a:cubicBezTo>
                    <a:pt x="14742" y="699"/>
                    <a:pt x="14361" y="572"/>
                    <a:pt x="13959" y="445"/>
                  </a:cubicBezTo>
                  <a:cubicBezTo>
                    <a:pt x="13621" y="339"/>
                    <a:pt x="13261" y="234"/>
                    <a:pt x="12923" y="170"/>
                  </a:cubicBezTo>
                  <a:cubicBezTo>
                    <a:pt x="12273" y="57"/>
                    <a:pt x="11616" y="0"/>
                    <a:pt x="10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 rot="-821902">
              <a:off x="1311539" y="4304181"/>
              <a:ext cx="365036" cy="233998"/>
            </a:xfrm>
            <a:custGeom>
              <a:avLst/>
              <a:gdLst/>
              <a:ahLst/>
              <a:cxnLst/>
              <a:rect l="l" t="t" r="r" b="b"/>
              <a:pathLst>
                <a:path w="8032" h="5149" extrusionOk="0">
                  <a:moveTo>
                    <a:pt x="1967" y="1"/>
                  </a:moveTo>
                  <a:cubicBezTo>
                    <a:pt x="1967" y="1"/>
                    <a:pt x="0" y="4273"/>
                    <a:pt x="3130" y="5013"/>
                  </a:cubicBezTo>
                  <a:cubicBezTo>
                    <a:pt x="3521" y="5106"/>
                    <a:pt x="3886" y="5148"/>
                    <a:pt x="4228" y="5148"/>
                  </a:cubicBezTo>
                  <a:cubicBezTo>
                    <a:pt x="5978" y="5148"/>
                    <a:pt x="7104" y="4048"/>
                    <a:pt x="7741" y="3110"/>
                  </a:cubicBezTo>
                  <a:cubicBezTo>
                    <a:pt x="8031" y="2682"/>
                    <a:pt x="7900" y="2550"/>
                    <a:pt x="7627" y="2550"/>
                  </a:cubicBezTo>
                  <a:cubicBezTo>
                    <a:pt x="7184" y="2550"/>
                    <a:pt x="6366" y="2898"/>
                    <a:pt x="6366" y="2898"/>
                  </a:cubicBezTo>
                  <a:cubicBezTo>
                    <a:pt x="6366" y="2898"/>
                    <a:pt x="7412" y="1591"/>
                    <a:pt x="6029" y="1591"/>
                  </a:cubicBezTo>
                  <a:cubicBezTo>
                    <a:pt x="5940" y="1591"/>
                    <a:pt x="5842" y="1597"/>
                    <a:pt x="5732" y="1608"/>
                  </a:cubicBezTo>
                  <a:cubicBezTo>
                    <a:pt x="5732" y="1608"/>
                    <a:pt x="5798" y="780"/>
                    <a:pt x="4934" y="780"/>
                  </a:cubicBezTo>
                  <a:cubicBezTo>
                    <a:pt x="4821" y="780"/>
                    <a:pt x="4693" y="794"/>
                    <a:pt x="4547" y="826"/>
                  </a:cubicBezTo>
                  <a:cubicBezTo>
                    <a:pt x="4109" y="930"/>
                    <a:pt x="3704" y="1002"/>
                    <a:pt x="3348" y="1002"/>
                  </a:cubicBezTo>
                  <a:cubicBezTo>
                    <a:pt x="2691" y="1002"/>
                    <a:pt x="2200" y="755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 rot="-821902">
              <a:off x="1466533" y="4371196"/>
              <a:ext cx="97122" cy="24041"/>
            </a:xfrm>
            <a:custGeom>
              <a:avLst/>
              <a:gdLst/>
              <a:ahLst/>
              <a:cxnLst/>
              <a:rect l="l" t="t" r="r" b="b"/>
              <a:pathLst>
                <a:path w="2137" h="529" extrusionOk="0">
                  <a:moveTo>
                    <a:pt x="2137" y="0"/>
                  </a:moveTo>
                  <a:lnTo>
                    <a:pt x="1" y="508"/>
                  </a:lnTo>
                  <a:cubicBezTo>
                    <a:pt x="124" y="522"/>
                    <a:pt x="248" y="529"/>
                    <a:pt x="372" y="529"/>
                  </a:cubicBezTo>
                  <a:cubicBezTo>
                    <a:pt x="991" y="529"/>
                    <a:pt x="1608" y="353"/>
                    <a:pt x="2137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 rot="-821902">
              <a:off x="1459728" y="4364772"/>
              <a:ext cx="112301" cy="36038"/>
            </a:xfrm>
            <a:custGeom>
              <a:avLst/>
              <a:gdLst/>
              <a:ahLst/>
              <a:cxnLst/>
              <a:rect l="l" t="t" r="r" b="b"/>
              <a:pathLst>
                <a:path w="2471" h="793" extrusionOk="0">
                  <a:moveTo>
                    <a:pt x="2281" y="0"/>
                  </a:moveTo>
                  <a:cubicBezTo>
                    <a:pt x="2254" y="0"/>
                    <a:pt x="2226" y="10"/>
                    <a:pt x="2200" y="31"/>
                  </a:cubicBezTo>
                  <a:cubicBezTo>
                    <a:pt x="1707" y="366"/>
                    <a:pt x="1112" y="539"/>
                    <a:pt x="512" y="539"/>
                  </a:cubicBezTo>
                  <a:cubicBezTo>
                    <a:pt x="391" y="539"/>
                    <a:pt x="269" y="532"/>
                    <a:pt x="149" y="518"/>
                  </a:cubicBezTo>
                  <a:cubicBezTo>
                    <a:pt x="140" y="515"/>
                    <a:pt x="132" y="514"/>
                    <a:pt x="123" y="514"/>
                  </a:cubicBezTo>
                  <a:cubicBezTo>
                    <a:pt x="69" y="514"/>
                    <a:pt x="22" y="569"/>
                    <a:pt x="22" y="624"/>
                  </a:cubicBezTo>
                  <a:cubicBezTo>
                    <a:pt x="1" y="687"/>
                    <a:pt x="64" y="750"/>
                    <a:pt x="127" y="772"/>
                  </a:cubicBezTo>
                  <a:cubicBezTo>
                    <a:pt x="254" y="793"/>
                    <a:pt x="381" y="793"/>
                    <a:pt x="508" y="793"/>
                  </a:cubicBezTo>
                  <a:cubicBezTo>
                    <a:pt x="1164" y="793"/>
                    <a:pt x="1819" y="602"/>
                    <a:pt x="2369" y="222"/>
                  </a:cubicBezTo>
                  <a:cubicBezTo>
                    <a:pt x="2470" y="138"/>
                    <a:pt x="2384" y="0"/>
                    <a:pt x="228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 rot="-821902">
              <a:off x="1507470" y="4421439"/>
              <a:ext cx="98122" cy="24041"/>
            </a:xfrm>
            <a:custGeom>
              <a:avLst/>
              <a:gdLst/>
              <a:ahLst/>
              <a:cxnLst/>
              <a:rect l="l" t="t" r="r" b="b"/>
              <a:pathLst>
                <a:path w="2159" h="529" extrusionOk="0">
                  <a:moveTo>
                    <a:pt x="2158" y="0"/>
                  </a:moveTo>
                  <a:lnTo>
                    <a:pt x="1" y="508"/>
                  </a:lnTo>
                  <a:cubicBezTo>
                    <a:pt x="128" y="522"/>
                    <a:pt x="255" y="529"/>
                    <a:pt x="381" y="529"/>
                  </a:cubicBezTo>
                  <a:cubicBezTo>
                    <a:pt x="1013" y="529"/>
                    <a:pt x="1629" y="353"/>
                    <a:pt x="2158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 rot="-821902">
              <a:off x="1501650" y="4415264"/>
              <a:ext cx="109665" cy="35993"/>
            </a:xfrm>
            <a:custGeom>
              <a:avLst/>
              <a:gdLst/>
              <a:ahLst/>
              <a:cxnLst/>
              <a:rect l="l" t="t" r="r" b="b"/>
              <a:pathLst>
                <a:path w="2413" h="792" extrusionOk="0">
                  <a:moveTo>
                    <a:pt x="2276" y="1"/>
                  </a:moveTo>
                  <a:cubicBezTo>
                    <a:pt x="2247" y="1"/>
                    <a:pt x="2220" y="11"/>
                    <a:pt x="2201" y="30"/>
                  </a:cubicBezTo>
                  <a:cubicBezTo>
                    <a:pt x="1690" y="365"/>
                    <a:pt x="1107" y="538"/>
                    <a:pt x="511" y="538"/>
                  </a:cubicBezTo>
                  <a:cubicBezTo>
                    <a:pt x="390" y="538"/>
                    <a:pt x="270" y="531"/>
                    <a:pt x="149" y="517"/>
                  </a:cubicBezTo>
                  <a:cubicBezTo>
                    <a:pt x="141" y="514"/>
                    <a:pt x="132" y="513"/>
                    <a:pt x="124" y="513"/>
                  </a:cubicBezTo>
                  <a:cubicBezTo>
                    <a:pt x="69" y="513"/>
                    <a:pt x="19" y="568"/>
                    <a:pt x="1" y="623"/>
                  </a:cubicBezTo>
                  <a:cubicBezTo>
                    <a:pt x="1" y="686"/>
                    <a:pt x="43" y="750"/>
                    <a:pt x="128" y="771"/>
                  </a:cubicBezTo>
                  <a:cubicBezTo>
                    <a:pt x="255" y="771"/>
                    <a:pt x="382" y="792"/>
                    <a:pt x="509" y="792"/>
                  </a:cubicBezTo>
                  <a:cubicBezTo>
                    <a:pt x="1164" y="792"/>
                    <a:pt x="1820" y="602"/>
                    <a:pt x="2349" y="221"/>
                  </a:cubicBezTo>
                  <a:cubicBezTo>
                    <a:pt x="2412" y="179"/>
                    <a:pt x="2412" y="94"/>
                    <a:pt x="2370" y="52"/>
                  </a:cubicBezTo>
                  <a:cubicBezTo>
                    <a:pt x="2346" y="17"/>
                    <a:pt x="2310" y="1"/>
                    <a:pt x="2276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 rot="-821902">
              <a:off x="1345480" y="4293451"/>
              <a:ext cx="337404" cy="245177"/>
            </a:xfrm>
            <a:custGeom>
              <a:avLst/>
              <a:gdLst/>
              <a:ahLst/>
              <a:cxnLst/>
              <a:rect l="l" t="t" r="r" b="b"/>
              <a:pathLst>
                <a:path w="7424" h="5395" extrusionOk="0">
                  <a:moveTo>
                    <a:pt x="1217" y="1"/>
                  </a:moveTo>
                  <a:cubicBezTo>
                    <a:pt x="1170" y="1"/>
                    <a:pt x="1123" y="26"/>
                    <a:pt x="1100" y="86"/>
                  </a:cubicBezTo>
                  <a:cubicBezTo>
                    <a:pt x="1058" y="171"/>
                    <a:pt x="1" y="2519"/>
                    <a:pt x="741" y="4084"/>
                  </a:cubicBezTo>
                  <a:cubicBezTo>
                    <a:pt x="1058" y="4697"/>
                    <a:pt x="1650" y="5141"/>
                    <a:pt x="2327" y="5268"/>
                  </a:cubicBezTo>
                  <a:cubicBezTo>
                    <a:pt x="2708" y="5353"/>
                    <a:pt x="3088" y="5395"/>
                    <a:pt x="3469" y="5395"/>
                  </a:cubicBezTo>
                  <a:cubicBezTo>
                    <a:pt x="5246" y="5395"/>
                    <a:pt x="6409" y="4337"/>
                    <a:pt x="7086" y="3322"/>
                  </a:cubicBezTo>
                  <a:cubicBezTo>
                    <a:pt x="7170" y="3217"/>
                    <a:pt x="7424" y="2920"/>
                    <a:pt x="7212" y="2688"/>
                  </a:cubicBezTo>
                  <a:cubicBezTo>
                    <a:pt x="7141" y="2593"/>
                    <a:pt x="7009" y="2557"/>
                    <a:pt x="6846" y="2557"/>
                  </a:cubicBezTo>
                  <a:cubicBezTo>
                    <a:pt x="6572" y="2557"/>
                    <a:pt x="6214" y="2658"/>
                    <a:pt x="5922" y="2751"/>
                  </a:cubicBezTo>
                  <a:cubicBezTo>
                    <a:pt x="6070" y="2497"/>
                    <a:pt x="6176" y="2138"/>
                    <a:pt x="6049" y="1905"/>
                  </a:cubicBezTo>
                  <a:cubicBezTo>
                    <a:pt x="5933" y="1692"/>
                    <a:pt x="5657" y="1585"/>
                    <a:pt x="5220" y="1585"/>
                  </a:cubicBezTo>
                  <a:cubicBezTo>
                    <a:pt x="5181" y="1585"/>
                    <a:pt x="5140" y="1586"/>
                    <a:pt x="5098" y="1588"/>
                  </a:cubicBezTo>
                  <a:cubicBezTo>
                    <a:pt x="5076" y="1355"/>
                    <a:pt x="4971" y="1144"/>
                    <a:pt x="4801" y="975"/>
                  </a:cubicBezTo>
                  <a:cubicBezTo>
                    <a:pt x="4652" y="852"/>
                    <a:pt x="4459" y="791"/>
                    <a:pt x="4216" y="791"/>
                  </a:cubicBezTo>
                  <a:cubicBezTo>
                    <a:pt x="4081" y="791"/>
                    <a:pt x="3931" y="810"/>
                    <a:pt x="3765" y="848"/>
                  </a:cubicBezTo>
                  <a:cubicBezTo>
                    <a:pt x="3702" y="848"/>
                    <a:pt x="3659" y="911"/>
                    <a:pt x="3681" y="996"/>
                  </a:cubicBezTo>
                  <a:cubicBezTo>
                    <a:pt x="3681" y="1048"/>
                    <a:pt x="3738" y="1086"/>
                    <a:pt x="3793" y="1086"/>
                  </a:cubicBezTo>
                  <a:cubicBezTo>
                    <a:pt x="3805" y="1086"/>
                    <a:pt x="3817" y="1084"/>
                    <a:pt x="3829" y="1080"/>
                  </a:cubicBezTo>
                  <a:cubicBezTo>
                    <a:pt x="3932" y="1041"/>
                    <a:pt x="4039" y="1022"/>
                    <a:pt x="4144" y="1022"/>
                  </a:cubicBezTo>
                  <a:cubicBezTo>
                    <a:pt x="4318" y="1022"/>
                    <a:pt x="4487" y="1073"/>
                    <a:pt x="4632" y="1165"/>
                  </a:cubicBezTo>
                  <a:cubicBezTo>
                    <a:pt x="4780" y="1313"/>
                    <a:pt x="4865" y="1525"/>
                    <a:pt x="4844" y="1715"/>
                  </a:cubicBezTo>
                  <a:cubicBezTo>
                    <a:pt x="4844" y="1757"/>
                    <a:pt x="4865" y="1800"/>
                    <a:pt x="4886" y="1821"/>
                  </a:cubicBezTo>
                  <a:cubicBezTo>
                    <a:pt x="4907" y="1842"/>
                    <a:pt x="4949" y="1863"/>
                    <a:pt x="4992" y="1863"/>
                  </a:cubicBezTo>
                  <a:cubicBezTo>
                    <a:pt x="5105" y="1847"/>
                    <a:pt x="5209" y="1839"/>
                    <a:pt x="5302" y="1839"/>
                  </a:cubicBezTo>
                  <a:cubicBezTo>
                    <a:pt x="5573" y="1839"/>
                    <a:pt x="5754" y="1906"/>
                    <a:pt x="5817" y="2032"/>
                  </a:cubicBezTo>
                  <a:cubicBezTo>
                    <a:pt x="5965" y="2265"/>
                    <a:pt x="5626" y="2772"/>
                    <a:pt x="5499" y="2942"/>
                  </a:cubicBezTo>
                  <a:cubicBezTo>
                    <a:pt x="5457" y="2984"/>
                    <a:pt x="5457" y="3047"/>
                    <a:pt x="5499" y="3090"/>
                  </a:cubicBezTo>
                  <a:cubicBezTo>
                    <a:pt x="5530" y="3121"/>
                    <a:pt x="5573" y="3140"/>
                    <a:pt x="5610" y="3140"/>
                  </a:cubicBezTo>
                  <a:cubicBezTo>
                    <a:pt x="5623" y="3140"/>
                    <a:pt x="5636" y="3138"/>
                    <a:pt x="5647" y="3132"/>
                  </a:cubicBezTo>
                  <a:cubicBezTo>
                    <a:pt x="6141" y="2935"/>
                    <a:pt x="6646" y="2801"/>
                    <a:pt x="6887" y="2801"/>
                  </a:cubicBezTo>
                  <a:cubicBezTo>
                    <a:pt x="6956" y="2801"/>
                    <a:pt x="7003" y="2812"/>
                    <a:pt x="7022" y="2836"/>
                  </a:cubicBezTo>
                  <a:cubicBezTo>
                    <a:pt x="7043" y="2857"/>
                    <a:pt x="7043" y="2942"/>
                    <a:pt x="6895" y="3174"/>
                  </a:cubicBezTo>
                  <a:cubicBezTo>
                    <a:pt x="6226" y="4125"/>
                    <a:pt x="5148" y="5148"/>
                    <a:pt x="3476" y="5148"/>
                  </a:cubicBezTo>
                  <a:cubicBezTo>
                    <a:pt x="3139" y="5148"/>
                    <a:pt x="2777" y="5107"/>
                    <a:pt x="2390" y="5014"/>
                  </a:cubicBezTo>
                  <a:cubicBezTo>
                    <a:pt x="1777" y="4909"/>
                    <a:pt x="1248" y="4528"/>
                    <a:pt x="973" y="3957"/>
                  </a:cubicBezTo>
                  <a:cubicBezTo>
                    <a:pt x="275" y="2519"/>
                    <a:pt x="1333" y="213"/>
                    <a:pt x="1333" y="192"/>
                  </a:cubicBezTo>
                  <a:cubicBezTo>
                    <a:pt x="1387" y="83"/>
                    <a:pt x="1302" y="1"/>
                    <a:pt x="12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 rot="-821902">
              <a:off x="897915" y="4747859"/>
              <a:ext cx="231692" cy="141335"/>
            </a:xfrm>
            <a:custGeom>
              <a:avLst/>
              <a:gdLst/>
              <a:ahLst/>
              <a:cxnLst/>
              <a:rect l="l" t="t" r="r" b="b"/>
              <a:pathLst>
                <a:path w="5098" h="3110" extrusionOk="0">
                  <a:moveTo>
                    <a:pt x="3651" y="1"/>
                  </a:moveTo>
                  <a:cubicBezTo>
                    <a:pt x="3170" y="1"/>
                    <a:pt x="2596" y="129"/>
                    <a:pt x="2031" y="392"/>
                  </a:cubicBezTo>
                  <a:cubicBezTo>
                    <a:pt x="783" y="963"/>
                    <a:pt x="0" y="1936"/>
                    <a:pt x="296" y="2592"/>
                  </a:cubicBezTo>
                  <a:cubicBezTo>
                    <a:pt x="456" y="2934"/>
                    <a:pt x="893" y="3110"/>
                    <a:pt x="1457" y="3110"/>
                  </a:cubicBezTo>
                  <a:cubicBezTo>
                    <a:pt x="1939" y="3110"/>
                    <a:pt x="2513" y="2981"/>
                    <a:pt x="3088" y="2718"/>
                  </a:cubicBezTo>
                  <a:cubicBezTo>
                    <a:pt x="4336" y="2147"/>
                    <a:pt x="5097" y="1175"/>
                    <a:pt x="4801" y="519"/>
                  </a:cubicBezTo>
                  <a:cubicBezTo>
                    <a:pt x="4653" y="177"/>
                    <a:pt x="4215" y="1"/>
                    <a:pt x="3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 rot="-821902">
              <a:off x="1251567" y="4668669"/>
              <a:ext cx="231692" cy="141244"/>
            </a:xfrm>
            <a:custGeom>
              <a:avLst/>
              <a:gdLst/>
              <a:ahLst/>
              <a:cxnLst/>
              <a:rect l="l" t="t" r="r" b="b"/>
              <a:pathLst>
                <a:path w="5098" h="3108" extrusionOk="0">
                  <a:moveTo>
                    <a:pt x="1469" y="1"/>
                  </a:moveTo>
                  <a:cubicBezTo>
                    <a:pt x="899" y="1"/>
                    <a:pt x="458" y="182"/>
                    <a:pt x="297" y="538"/>
                  </a:cubicBezTo>
                  <a:cubicBezTo>
                    <a:pt x="1" y="1173"/>
                    <a:pt x="783" y="2145"/>
                    <a:pt x="2010" y="2716"/>
                  </a:cubicBezTo>
                  <a:cubicBezTo>
                    <a:pt x="2585" y="2980"/>
                    <a:pt x="3159" y="3108"/>
                    <a:pt x="3641" y="3108"/>
                  </a:cubicBezTo>
                  <a:cubicBezTo>
                    <a:pt x="4205" y="3108"/>
                    <a:pt x="4642" y="2932"/>
                    <a:pt x="4802" y="2590"/>
                  </a:cubicBezTo>
                  <a:cubicBezTo>
                    <a:pt x="5098" y="1955"/>
                    <a:pt x="4336" y="961"/>
                    <a:pt x="3088" y="390"/>
                  </a:cubicBezTo>
                  <a:cubicBezTo>
                    <a:pt x="2518" y="129"/>
                    <a:pt x="1948" y="1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 rot="-821902">
              <a:off x="663335" y="3990596"/>
              <a:ext cx="852599" cy="866006"/>
            </a:xfrm>
            <a:custGeom>
              <a:avLst/>
              <a:gdLst/>
              <a:ahLst/>
              <a:cxnLst/>
              <a:rect l="l" t="t" r="r" b="b"/>
              <a:pathLst>
                <a:path w="18760" h="19056" extrusionOk="0">
                  <a:moveTo>
                    <a:pt x="9390" y="0"/>
                  </a:moveTo>
                  <a:cubicBezTo>
                    <a:pt x="5689" y="0"/>
                    <a:pt x="0" y="4695"/>
                    <a:pt x="0" y="10511"/>
                  </a:cubicBezTo>
                  <a:cubicBezTo>
                    <a:pt x="0" y="16306"/>
                    <a:pt x="4272" y="19056"/>
                    <a:pt x="9454" y="19056"/>
                  </a:cubicBezTo>
                  <a:cubicBezTo>
                    <a:pt x="14635" y="19056"/>
                    <a:pt x="18760" y="16327"/>
                    <a:pt x="18760" y="10511"/>
                  </a:cubicBezTo>
                  <a:cubicBezTo>
                    <a:pt x="18760" y="4695"/>
                    <a:pt x="12076" y="0"/>
                    <a:pt x="9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 rot="-821902">
              <a:off x="1206878" y="4298328"/>
              <a:ext cx="91350" cy="69259"/>
            </a:xfrm>
            <a:custGeom>
              <a:avLst/>
              <a:gdLst/>
              <a:ahLst/>
              <a:cxnLst/>
              <a:rect l="l" t="t" r="r" b="b"/>
              <a:pathLst>
                <a:path w="2010" h="1524" extrusionOk="0">
                  <a:moveTo>
                    <a:pt x="0" y="0"/>
                  </a:moveTo>
                  <a:cubicBezTo>
                    <a:pt x="0" y="846"/>
                    <a:pt x="444" y="1523"/>
                    <a:pt x="1015" y="1523"/>
                  </a:cubicBezTo>
                  <a:cubicBezTo>
                    <a:pt x="1565" y="1523"/>
                    <a:pt x="2009" y="846"/>
                    <a:pt x="2009" y="0"/>
                  </a:cubicBezTo>
                  <a:lnTo>
                    <a:pt x="1777" y="0"/>
                  </a:lnTo>
                  <a:cubicBezTo>
                    <a:pt x="1777" y="698"/>
                    <a:pt x="1417" y="1269"/>
                    <a:pt x="1015" y="1269"/>
                  </a:cubicBezTo>
                  <a:cubicBezTo>
                    <a:pt x="592" y="1269"/>
                    <a:pt x="254" y="698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 rot="-821902">
              <a:off x="912731" y="4370145"/>
              <a:ext cx="90396" cy="69259"/>
            </a:xfrm>
            <a:custGeom>
              <a:avLst/>
              <a:gdLst/>
              <a:ahLst/>
              <a:cxnLst/>
              <a:rect l="l" t="t" r="r" b="b"/>
              <a:pathLst>
                <a:path w="1989" h="1524" extrusionOk="0">
                  <a:moveTo>
                    <a:pt x="0" y="0"/>
                  </a:moveTo>
                  <a:cubicBezTo>
                    <a:pt x="0" y="846"/>
                    <a:pt x="423" y="1523"/>
                    <a:pt x="994" y="1523"/>
                  </a:cubicBezTo>
                  <a:cubicBezTo>
                    <a:pt x="1544" y="1523"/>
                    <a:pt x="1988" y="846"/>
                    <a:pt x="1988" y="0"/>
                  </a:cubicBezTo>
                  <a:lnTo>
                    <a:pt x="1756" y="0"/>
                  </a:lnTo>
                  <a:cubicBezTo>
                    <a:pt x="1756" y="698"/>
                    <a:pt x="1396" y="1269"/>
                    <a:pt x="994" y="1269"/>
                  </a:cubicBezTo>
                  <a:cubicBezTo>
                    <a:pt x="571" y="1269"/>
                    <a:pt x="233" y="698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 rot="-821902">
              <a:off x="1066247" y="4379551"/>
              <a:ext cx="196152" cy="128610"/>
            </a:xfrm>
            <a:custGeom>
              <a:avLst/>
              <a:gdLst/>
              <a:ahLst/>
              <a:cxnLst/>
              <a:rect l="l" t="t" r="r" b="b"/>
              <a:pathLst>
                <a:path w="4316" h="2830" extrusionOk="0">
                  <a:moveTo>
                    <a:pt x="2023" y="1"/>
                  </a:moveTo>
                  <a:cubicBezTo>
                    <a:pt x="1802" y="1"/>
                    <a:pt x="1671" y="75"/>
                    <a:pt x="1671" y="75"/>
                  </a:cubicBezTo>
                  <a:cubicBezTo>
                    <a:pt x="783" y="498"/>
                    <a:pt x="1" y="1661"/>
                    <a:pt x="762" y="2359"/>
                  </a:cubicBezTo>
                  <a:cubicBezTo>
                    <a:pt x="1132" y="2708"/>
                    <a:pt x="1661" y="2829"/>
                    <a:pt x="2187" y="2829"/>
                  </a:cubicBezTo>
                  <a:cubicBezTo>
                    <a:pt x="2713" y="2829"/>
                    <a:pt x="3237" y="2708"/>
                    <a:pt x="3596" y="2570"/>
                  </a:cubicBezTo>
                  <a:cubicBezTo>
                    <a:pt x="4315" y="2317"/>
                    <a:pt x="3998" y="1428"/>
                    <a:pt x="3152" y="582"/>
                  </a:cubicBezTo>
                  <a:cubicBezTo>
                    <a:pt x="2689" y="108"/>
                    <a:pt x="2290" y="1"/>
                    <a:pt x="2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 rot="-821902">
              <a:off x="642550" y="4541305"/>
              <a:ext cx="410075" cy="260901"/>
            </a:xfrm>
            <a:custGeom>
              <a:avLst/>
              <a:gdLst/>
              <a:ahLst/>
              <a:cxnLst/>
              <a:rect l="l" t="t" r="r" b="b"/>
              <a:pathLst>
                <a:path w="9023" h="5741" extrusionOk="0">
                  <a:moveTo>
                    <a:pt x="6929" y="1"/>
                  </a:moveTo>
                  <a:lnTo>
                    <a:pt x="6929" y="1"/>
                  </a:lnTo>
                  <a:cubicBezTo>
                    <a:pt x="6650" y="810"/>
                    <a:pt x="6122" y="1086"/>
                    <a:pt x="5418" y="1086"/>
                  </a:cubicBezTo>
                  <a:cubicBezTo>
                    <a:pt x="4999" y="1086"/>
                    <a:pt x="4517" y="989"/>
                    <a:pt x="3989" y="847"/>
                  </a:cubicBezTo>
                  <a:cubicBezTo>
                    <a:pt x="3805" y="800"/>
                    <a:pt x="3646" y="780"/>
                    <a:pt x="3509" y="780"/>
                  </a:cubicBezTo>
                  <a:cubicBezTo>
                    <a:pt x="2587" y="780"/>
                    <a:pt x="2635" y="1693"/>
                    <a:pt x="2635" y="1693"/>
                  </a:cubicBezTo>
                  <a:cubicBezTo>
                    <a:pt x="2485" y="1672"/>
                    <a:pt x="2352" y="1663"/>
                    <a:pt x="2236" y="1663"/>
                  </a:cubicBezTo>
                  <a:cubicBezTo>
                    <a:pt x="790" y="1663"/>
                    <a:pt x="1895" y="3131"/>
                    <a:pt x="1895" y="3131"/>
                  </a:cubicBezTo>
                  <a:cubicBezTo>
                    <a:pt x="1895" y="3131"/>
                    <a:pt x="951" y="2708"/>
                    <a:pt x="447" y="2708"/>
                  </a:cubicBezTo>
                  <a:cubicBezTo>
                    <a:pt x="145" y="2708"/>
                    <a:pt x="0" y="2860"/>
                    <a:pt x="309" y="3342"/>
                  </a:cubicBezTo>
                  <a:cubicBezTo>
                    <a:pt x="1016" y="4448"/>
                    <a:pt x="2298" y="5741"/>
                    <a:pt x="4369" y="5741"/>
                  </a:cubicBezTo>
                  <a:cubicBezTo>
                    <a:pt x="4713" y="5741"/>
                    <a:pt x="5080" y="5705"/>
                    <a:pt x="5469" y="5626"/>
                  </a:cubicBezTo>
                  <a:cubicBezTo>
                    <a:pt x="9022" y="4886"/>
                    <a:pt x="6929" y="1"/>
                    <a:pt x="6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 rot="-821902">
              <a:off x="754003" y="4626518"/>
              <a:ext cx="109620" cy="29676"/>
            </a:xfrm>
            <a:custGeom>
              <a:avLst/>
              <a:gdLst/>
              <a:ahLst/>
              <a:cxnLst/>
              <a:rect l="l" t="t" r="r" b="b"/>
              <a:pathLst>
                <a:path w="2412" h="653" extrusionOk="0">
                  <a:moveTo>
                    <a:pt x="0" y="1"/>
                  </a:moveTo>
                  <a:cubicBezTo>
                    <a:pt x="604" y="421"/>
                    <a:pt x="1318" y="652"/>
                    <a:pt x="2061" y="652"/>
                  </a:cubicBezTo>
                  <a:cubicBezTo>
                    <a:pt x="2177" y="652"/>
                    <a:pt x="2294" y="647"/>
                    <a:pt x="2411" y="6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 rot="-821902">
              <a:off x="744270" y="4619926"/>
              <a:ext cx="126117" cy="43537"/>
            </a:xfrm>
            <a:custGeom>
              <a:avLst/>
              <a:gdLst/>
              <a:ahLst/>
              <a:cxnLst/>
              <a:rect l="l" t="t" r="r" b="b"/>
              <a:pathLst>
                <a:path w="2775" h="958" extrusionOk="0">
                  <a:moveTo>
                    <a:pt x="197" y="0"/>
                  </a:moveTo>
                  <a:cubicBezTo>
                    <a:pt x="84" y="0"/>
                    <a:pt x="0" y="161"/>
                    <a:pt x="131" y="259"/>
                  </a:cubicBezTo>
                  <a:cubicBezTo>
                    <a:pt x="765" y="725"/>
                    <a:pt x="1527" y="957"/>
                    <a:pt x="2309" y="957"/>
                  </a:cubicBezTo>
                  <a:cubicBezTo>
                    <a:pt x="2415" y="957"/>
                    <a:pt x="2521" y="936"/>
                    <a:pt x="2626" y="936"/>
                  </a:cubicBezTo>
                  <a:cubicBezTo>
                    <a:pt x="2711" y="936"/>
                    <a:pt x="2774" y="852"/>
                    <a:pt x="2753" y="788"/>
                  </a:cubicBezTo>
                  <a:cubicBezTo>
                    <a:pt x="2753" y="704"/>
                    <a:pt x="2690" y="640"/>
                    <a:pt x="2605" y="640"/>
                  </a:cubicBezTo>
                  <a:cubicBezTo>
                    <a:pt x="2489" y="652"/>
                    <a:pt x="2373" y="658"/>
                    <a:pt x="2256" y="658"/>
                  </a:cubicBezTo>
                  <a:cubicBezTo>
                    <a:pt x="1567" y="658"/>
                    <a:pt x="879" y="446"/>
                    <a:pt x="300" y="48"/>
                  </a:cubicBezTo>
                  <a:cubicBezTo>
                    <a:pt x="266" y="14"/>
                    <a:pt x="230" y="0"/>
                    <a:pt x="197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 rot="-821902">
              <a:off x="736820" y="4698089"/>
              <a:ext cx="108666" cy="29676"/>
            </a:xfrm>
            <a:custGeom>
              <a:avLst/>
              <a:gdLst/>
              <a:ahLst/>
              <a:cxnLst/>
              <a:rect l="l" t="t" r="r" b="b"/>
              <a:pathLst>
                <a:path w="2391" h="653" extrusionOk="0">
                  <a:moveTo>
                    <a:pt x="0" y="1"/>
                  </a:moveTo>
                  <a:cubicBezTo>
                    <a:pt x="604" y="421"/>
                    <a:pt x="1318" y="652"/>
                    <a:pt x="2047" y="652"/>
                  </a:cubicBezTo>
                  <a:cubicBezTo>
                    <a:pt x="2161" y="652"/>
                    <a:pt x="2276" y="647"/>
                    <a:pt x="2390" y="6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 rot="-821902">
              <a:off x="726862" y="4691524"/>
              <a:ext cx="125390" cy="43537"/>
            </a:xfrm>
            <a:custGeom>
              <a:avLst/>
              <a:gdLst/>
              <a:ahLst/>
              <a:cxnLst/>
              <a:rect l="l" t="t" r="r" b="b"/>
              <a:pathLst>
                <a:path w="2759" h="958" extrusionOk="0">
                  <a:moveTo>
                    <a:pt x="202" y="0"/>
                  </a:moveTo>
                  <a:cubicBezTo>
                    <a:pt x="88" y="0"/>
                    <a:pt x="0" y="162"/>
                    <a:pt x="114" y="260"/>
                  </a:cubicBezTo>
                  <a:cubicBezTo>
                    <a:pt x="749" y="725"/>
                    <a:pt x="1510" y="957"/>
                    <a:pt x="2314" y="957"/>
                  </a:cubicBezTo>
                  <a:cubicBezTo>
                    <a:pt x="2399" y="957"/>
                    <a:pt x="2525" y="936"/>
                    <a:pt x="2631" y="936"/>
                  </a:cubicBezTo>
                  <a:cubicBezTo>
                    <a:pt x="2695" y="936"/>
                    <a:pt x="2758" y="852"/>
                    <a:pt x="2758" y="788"/>
                  </a:cubicBezTo>
                  <a:cubicBezTo>
                    <a:pt x="2758" y="704"/>
                    <a:pt x="2674" y="640"/>
                    <a:pt x="2610" y="640"/>
                  </a:cubicBezTo>
                  <a:cubicBezTo>
                    <a:pt x="2491" y="652"/>
                    <a:pt x="2372" y="658"/>
                    <a:pt x="2255" y="658"/>
                  </a:cubicBezTo>
                  <a:cubicBezTo>
                    <a:pt x="1556" y="658"/>
                    <a:pt x="884" y="446"/>
                    <a:pt x="305" y="48"/>
                  </a:cubicBezTo>
                  <a:cubicBezTo>
                    <a:pt x="271" y="14"/>
                    <a:pt x="235" y="0"/>
                    <a:pt x="202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 rot="-821902">
              <a:off x="636852" y="4538963"/>
              <a:ext cx="381670" cy="274444"/>
            </a:xfrm>
            <a:custGeom>
              <a:avLst/>
              <a:gdLst/>
              <a:ahLst/>
              <a:cxnLst/>
              <a:rect l="l" t="t" r="r" b="b"/>
              <a:pathLst>
                <a:path w="8398" h="6039" extrusionOk="0">
                  <a:moveTo>
                    <a:pt x="7076" y="0"/>
                  </a:moveTo>
                  <a:cubicBezTo>
                    <a:pt x="6978" y="0"/>
                    <a:pt x="6883" y="92"/>
                    <a:pt x="6938" y="201"/>
                  </a:cubicBezTo>
                  <a:cubicBezTo>
                    <a:pt x="6959" y="222"/>
                    <a:pt x="8059" y="2866"/>
                    <a:pt x="7234" y="4473"/>
                  </a:cubicBezTo>
                  <a:cubicBezTo>
                    <a:pt x="6896" y="5108"/>
                    <a:pt x="6282" y="5509"/>
                    <a:pt x="5584" y="5615"/>
                  </a:cubicBezTo>
                  <a:cubicBezTo>
                    <a:pt x="5190" y="5698"/>
                    <a:pt x="4821" y="5736"/>
                    <a:pt x="4474" y="5736"/>
                  </a:cubicBezTo>
                  <a:cubicBezTo>
                    <a:pt x="2514" y="5736"/>
                    <a:pt x="1291" y="4527"/>
                    <a:pt x="572" y="3395"/>
                  </a:cubicBezTo>
                  <a:cubicBezTo>
                    <a:pt x="403" y="3141"/>
                    <a:pt x="403" y="3035"/>
                    <a:pt x="424" y="3014"/>
                  </a:cubicBezTo>
                  <a:cubicBezTo>
                    <a:pt x="445" y="2993"/>
                    <a:pt x="492" y="2982"/>
                    <a:pt x="560" y="2982"/>
                  </a:cubicBezTo>
                  <a:cubicBezTo>
                    <a:pt x="826" y="2982"/>
                    <a:pt x="1411" y="3141"/>
                    <a:pt x="1968" y="3395"/>
                  </a:cubicBezTo>
                  <a:cubicBezTo>
                    <a:pt x="1989" y="3405"/>
                    <a:pt x="2010" y="3410"/>
                    <a:pt x="2030" y="3410"/>
                  </a:cubicBezTo>
                  <a:cubicBezTo>
                    <a:pt x="2131" y="3410"/>
                    <a:pt x="2208" y="3289"/>
                    <a:pt x="2137" y="3183"/>
                  </a:cubicBezTo>
                  <a:cubicBezTo>
                    <a:pt x="1989" y="2993"/>
                    <a:pt x="1650" y="2422"/>
                    <a:pt x="1799" y="2147"/>
                  </a:cubicBezTo>
                  <a:cubicBezTo>
                    <a:pt x="1877" y="2021"/>
                    <a:pt x="2085" y="1953"/>
                    <a:pt x="2395" y="1953"/>
                  </a:cubicBezTo>
                  <a:cubicBezTo>
                    <a:pt x="2502" y="1953"/>
                    <a:pt x="2621" y="1961"/>
                    <a:pt x="2750" y="1978"/>
                  </a:cubicBezTo>
                  <a:cubicBezTo>
                    <a:pt x="2793" y="1978"/>
                    <a:pt x="2835" y="1978"/>
                    <a:pt x="2877" y="1935"/>
                  </a:cubicBezTo>
                  <a:cubicBezTo>
                    <a:pt x="2898" y="1914"/>
                    <a:pt x="2919" y="1872"/>
                    <a:pt x="2919" y="1830"/>
                  </a:cubicBezTo>
                  <a:cubicBezTo>
                    <a:pt x="2898" y="1597"/>
                    <a:pt x="3004" y="1385"/>
                    <a:pt x="3152" y="1216"/>
                  </a:cubicBezTo>
                  <a:cubicBezTo>
                    <a:pt x="3278" y="1115"/>
                    <a:pt x="3442" y="1067"/>
                    <a:pt x="3639" y="1067"/>
                  </a:cubicBezTo>
                  <a:cubicBezTo>
                    <a:pt x="3772" y="1067"/>
                    <a:pt x="3921" y="1089"/>
                    <a:pt x="4083" y="1132"/>
                  </a:cubicBezTo>
                  <a:cubicBezTo>
                    <a:pt x="4231" y="1132"/>
                    <a:pt x="4273" y="941"/>
                    <a:pt x="4167" y="878"/>
                  </a:cubicBezTo>
                  <a:cubicBezTo>
                    <a:pt x="3969" y="830"/>
                    <a:pt x="3789" y="806"/>
                    <a:pt x="3627" y="806"/>
                  </a:cubicBezTo>
                  <a:cubicBezTo>
                    <a:pt x="3358" y="806"/>
                    <a:pt x="3142" y="873"/>
                    <a:pt x="2983" y="1005"/>
                  </a:cubicBezTo>
                  <a:cubicBezTo>
                    <a:pt x="2771" y="1174"/>
                    <a:pt x="2666" y="1428"/>
                    <a:pt x="2645" y="1681"/>
                  </a:cubicBezTo>
                  <a:cubicBezTo>
                    <a:pt x="2554" y="1675"/>
                    <a:pt x="2469" y="1671"/>
                    <a:pt x="2389" y="1671"/>
                  </a:cubicBezTo>
                  <a:cubicBezTo>
                    <a:pt x="1964" y="1671"/>
                    <a:pt x="1687" y="1771"/>
                    <a:pt x="1545" y="2020"/>
                  </a:cubicBezTo>
                  <a:cubicBezTo>
                    <a:pt x="1376" y="2295"/>
                    <a:pt x="1524" y="2697"/>
                    <a:pt x="1672" y="2993"/>
                  </a:cubicBezTo>
                  <a:cubicBezTo>
                    <a:pt x="1323" y="2853"/>
                    <a:pt x="901" y="2723"/>
                    <a:pt x="588" y="2723"/>
                  </a:cubicBezTo>
                  <a:cubicBezTo>
                    <a:pt x="425" y="2723"/>
                    <a:pt x="292" y="2758"/>
                    <a:pt x="212" y="2845"/>
                  </a:cubicBezTo>
                  <a:cubicBezTo>
                    <a:pt x="1" y="3077"/>
                    <a:pt x="255" y="3458"/>
                    <a:pt x="318" y="3585"/>
                  </a:cubicBezTo>
                  <a:cubicBezTo>
                    <a:pt x="1079" y="4748"/>
                    <a:pt x="2391" y="6038"/>
                    <a:pt x="4485" y="6038"/>
                  </a:cubicBezTo>
                  <a:cubicBezTo>
                    <a:pt x="4865" y="6038"/>
                    <a:pt x="5267" y="5996"/>
                    <a:pt x="5648" y="5890"/>
                  </a:cubicBezTo>
                  <a:cubicBezTo>
                    <a:pt x="6430" y="5784"/>
                    <a:pt x="7107" y="5298"/>
                    <a:pt x="7488" y="4600"/>
                  </a:cubicBezTo>
                  <a:cubicBezTo>
                    <a:pt x="8397" y="2887"/>
                    <a:pt x="7255" y="201"/>
                    <a:pt x="7213" y="95"/>
                  </a:cubicBezTo>
                  <a:cubicBezTo>
                    <a:pt x="7183" y="28"/>
                    <a:pt x="7129" y="0"/>
                    <a:pt x="7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 rot="-821902">
              <a:off x="490908" y="3865416"/>
              <a:ext cx="824467" cy="441546"/>
            </a:xfrm>
            <a:custGeom>
              <a:avLst/>
              <a:gdLst/>
              <a:ahLst/>
              <a:cxnLst/>
              <a:rect l="l" t="t" r="r" b="b"/>
              <a:pathLst>
                <a:path w="18141" h="9716" extrusionOk="0">
                  <a:moveTo>
                    <a:pt x="7872" y="1"/>
                  </a:moveTo>
                  <a:cubicBezTo>
                    <a:pt x="4761" y="1"/>
                    <a:pt x="1908" y="1489"/>
                    <a:pt x="1073" y="2521"/>
                  </a:cubicBezTo>
                  <a:cubicBezTo>
                    <a:pt x="72" y="3738"/>
                    <a:pt x="0" y="4372"/>
                    <a:pt x="384" y="4372"/>
                  </a:cubicBezTo>
                  <a:cubicBezTo>
                    <a:pt x="414" y="4372"/>
                    <a:pt x="446" y="4369"/>
                    <a:pt x="481" y="4361"/>
                  </a:cubicBezTo>
                  <a:cubicBezTo>
                    <a:pt x="876" y="4292"/>
                    <a:pt x="1691" y="3678"/>
                    <a:pt x="2346" y="3678"/>
                  </a:cubicBezTo>
                  <a:cubicBezTo>
                    <a:pt x="2496" y="3678"/>
                    <a:pt x="2638" y="3711"/>
                    <a:pt x="2765" y="3790"/>
                  </a:cubicBezTo>
                  <a:cubicBezTo>
                    <a:pt x="3442" y="4234"/>
                    <a:pt x="3949" y="4932"/>
                    <a:pt x="3378" y="6434"/>
                  </a:cubicBezTo>
                  <a:cubicBezTo>
                    <a:pt x="2786" y="7957"/>
                    <a:pt x="3273" y="8866"/>
                    <a:pt x="3273" y="8866"/>
                  </a:cubicBezTo>
                  <a:cubicBezTo>
                    <a:pt x="5002" y="9482"/>
                    <a:pt x="6760" y="9715"/>
                    <a:pt x="8433" y="9715"/>
                  </a:cubicBezTo>
                  <a:cubicBezTo>
                    <a:pt x="13713" y="9715"/>
                    <a:pt x="18141" y="7385"/>
                    <a:pt x="18141" y="7385"/>
                  </a:cubicBezTo>
                  <a:cubicBezTo>
                    <a:pt x="17654" y="2986"/>
                    <a:pt x="14651" y="1760"/>
                    <a:pt x="10611" y="427"/>
                  </a:cubicBezTo>
                  <a:cubicBezTo>
                    <a:pt x="9705" y="127"/>
                    <a:pt x="8777" y="1"/>
                    <a:pt x="7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 rot="-821902">
              <a:off x="383424" y="4114280"/>
              <a:ext cx="227466" cy="187962"/>
            </a:xfrm>
            <a:custGeom>
              <a:avLst/>
              <a:gdLst/>
              <a:ahLst/>
              <a:cxnLst/>
              <a:rect l="l" t="t" r="r" b="b"/>
              <a:pathLst>
                <a:path w="5005" h="4136" extrusionOk="0">
                  <a:moveTo>
                    <a:pt x="2474" y="1"/>
                  </a:moveTo>
                  <a:cubicBezTo>
                    <a:pt x="1651" y="1"/>
                    <a:pt x="871" y="504"/>
                    <a:pt x="563" y="1331"/>
                  </a:cubicBezTo>
                  <a:cubicBezTo>
                    <a:pt x="0" y="2755"/>
                    <a:pt x="1119" y="4135"/>
                    <a:pt x="2472" y="4135"/>
                  </a:cubicBezTo>
                  <a:cubicBezTo>
                    <a:pt x="2746" y="4135"/>
                    <a:pt x="3031" y="4078"/>
                    <a:pt x="3313" y="3953"/>
                  </a:cubicBezTo>
                  <a:cubicBezTo>
                    <a:pt x="5004" y="3213"/>
                    <a:pt x="4941" y="802"/>
                    <a:pt x="3228" y="147"/>
                  </a:cubicBezTo>
                  <a:cubicBezTo>
                    <a:pt x="2981" y="48"/>
                    <a:pt x="2725" y="1"/>
                    <a:pt x="2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 rot="-821902">
              <a:off x="1238834" y="4336343"/>
              <a:ext cx="212241" cy="127292"/>
            </a:xfrm>
            <a:custGeom>
              <a:avLst/>
              <a:gdLst/>
              <a:ahLst/>
              <a:cxnLst/>
              <a:rect l="l" t="t" r="r" b="b"/>
              <a:pathLst>
                <a:path w="4670" h="2801" extrusionOk="0">
                  <a:moveTo>
                    <a:pt x="3048" y="0"/>
                  </a:moveTo>
                  <a:cubicBezTo>
                    <a:pt x="2481" y="0"/>
                    <a:pt x="1958" y="456"/>
                    <a:pt x="1565" y="1368"/>
                  </a:cubicBezTo>
                  <a:cubicBezTo>
                    <a:pt x="1418" y="1692"/>
                    <a:pt x="1069" y="1779"/>
                    <a:pt x="739" y="1779"/>
                  </a:cubicBezTo>
                  <a:cubicBezTo>
                    <a:pt x="358" y="1779"/>
                    <a:pt x="0" y="1664"/>
                    <a:pt x="0" y="1664"/>
                  </a:cubicBezTo>
                  <a:lnTo>
                    <a:pt x="0" y="1664"/>
                  </a:lnTo>
                  <a:cubicBezTo>
                    <a:pt x="1111" y="2492"/>
                    <a:pt x="1995" y="2801"/>
                    <a:pt x="2666" y="2801"/>
                  </a:cubicBezTo>
                  <a:cubicBezTo>
                    <a:pt x="4308" y="2801"/>
                    <a:pt x="4670" y="953"/>
                    <a:pt x="3934" y="353"/>
                  </a:cubicBezTo>
                  <a:cubicBezTo>
                    <a:pt x="3635" y="118"/>
                    <a:pt x="3336" y="0"/>
                    <a:pt x="3048" y="0"/>
                  </a:cubicBezTo>
                  <a:close/>
                </a:path>
              </a:pathLst>
            </a:custGeom>
            <a:solidFill>
              <a:srgbClr val="A1D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0"/>
          <p:cNvGrpSpPr/>
          <p:nvPr/>
        </p:nvGrpSpPr>
        <p:grpSpPr>
          <a:xfrm>
            <a:off x="7124154" y="3602422"/>
            <a:ext cx="1166505" cy="1280071"/>
            <a:chOff x="7124154" y="3602422"/>
            <a:chExt cx="1166505" cy="1280071"/>
          </a:xfrm>
        </p:grpSpPr>
        <p:sp>
          <p:nvSpPr>
            <p:cNvPr id="1485" name="Google Shape;1485;p40"/>
            <p:cNvSpPr/>
            <p:nvPr/>
          </p:nvSpPr>
          <p:spPr>
            <a:xfrm rot="283288">
              <a:off x="7205814" y="3678013"/>
              <a:ext cx="1003317" cy="1127273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 rot="283288">
              <a:off x="7171555" y="3644500"/>
              <a:ext cx="1071704" cy="1195915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 rot="283288">
              <a:off x="7496168" y="3685803"/>
              <a:ext cx="510643" cy="253491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 rot="283288">
              <a:off x="7203364" y="3840141"/>
              <a:ext cx="1003317" cy="862371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 rot="283288">
              <a:off x="7591253" y="4121822"/>
              <a:ext cx="129705" cy="170243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 rot="283288">
              <a:off x="7593030" y="4119213"/>
              <a:ext cx="129705" cy="132430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 rot="283288">
              <a:off x="7438334" y="4013368"/>
              <a:ext cx="151336" cy="152273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 rot="283288">
              <a:off x="7767718" y="4040612"/>
              <a:ext cx="152231" cy="152273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 rot="283288">
              <a:off x="7392979" y="4008640"/>
              <a:ext cx="132430" cy="34279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 rot="283288">
              <a:off x="7729534" y="4036476"/>
              <a:ext cx="133324" cy="34279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 rot="283288">
              <a:off x="7526829" y="4059047"/>
              <a:ext cx="35173" cy="35173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 rot="283288">
              <a:off x="7865210" y="4087034"/>
              <a:ext cx="36067" cy="35173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 rot="283288">
              <a:off x="7459114" y="4329947"/>
              <a:ext cx="163046" cy="132813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 rot="283288">
              <a:off x="7561588" y="4320176"/>
              <a:ext cx="157681" cy="142352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 rot="283288">
              <a:off x="7542236" y="4318330"/>
              <a:ext cx="194557" cy="156829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 rot="283288">
              <a:off x="7435701" y="4655082"/>
              <a:ext cx="172031" cy="71666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 rot="283288">
              <a:off x="7409865" y="4644401"/>
              <a:ext cx="219766" cy="92616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 rot="283288">
              <a:off x="7561491" y="4667563"/>
              <a:ext cx="132430" cy="127661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 rot="283288">
              <a:off x="7547146" y="4655023"/>
              <a:ext cx="161684" cy="151634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 rot="283288">
              <a:off x="7205814" y="3678013"/>
              <a:ext cx="1003317" cy="1127273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 rot="283288">
              <a:off x="7171555" y="3644500"/>
              <a:ext cx="1071704" cy="1195915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 rot="283288">
              <a:off x="7496168" y="3685803"/>
              <a:ext cx="510643" cy="253491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 rot="283288">
              <a:off x="7203364" y="3840141"/>
              <a:ext cx="1003317" cy="862371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 rot="283288">
              <a:off x="7591253" y="4121822"/>
              <a:ext cx="129705" cy="170243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 rot="283288">
              <a:off x="7593030" y="4119213"/>
              <a:ext cx="129705" cy="132430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 rot="283288">
              <a:off x="7438334" y="4013368"/>
              <a:ext cx="151336" cy="152273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 rot="283288">
              <a:off x="7767718" y="4040612"/>
              <a:ext cx="152231" cy="152273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 rot="283288">
              <a:off x="7392979" y="4008640"/>
              <a:ext cx="132430" cy="34279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 rot="283288">
              <a:off x="7729534" y="4036476"/>
              <a:ext cx="133324" cy="34279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 rot="283288">
              <a:off x="7526829" y="4059047"/>
              <a:ext cx="35173" cy="35173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 rot="283288">
              <a:off x="7865210" y="4087034"/>
              <a:ext cx="36067" cy="35173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 rot="283288">
              <a:off x="7459114" y="4329947"/>
              <a:ext cx="163046" cy="132813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 rot="283288">
              <a:off x="7561588" y="4320176"/>
              <a:ext cx="157681" cy="142352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 rot="283288">
              <a:off x="7542236" y="4318330"/>
              <a:ext cx="194557" cy="156829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 rot="283288">
              <a:off x="7435701" y="4655082"/>
              <a:ext cx="172031" cy="71666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 rot="283288">
              <a:off x="7561491" y="4667563"/>
              <a:ext cx="132430" cy="127661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 rot="283288">
              <a:off x="7409865" y="4644401"/>
              <a:ext cx="219766" cy="92616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 rot="283288">
              <a:off x="7547146" y="4655023"/>
              <a:ext cx="161684" cy="151634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51544" y="233916"/>
            <a:ext cx="5209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kính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lúp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3" name="TextBox 1"/>
          <p:cNvSpPr txBox="1">
            <a:spLocks noChangeArrowheads="1"/>
          </p:cNvSpPr>
          <p:nvPr/>
        </p:nvSpPr>
        <p:spPr bwMode="auto">
          <a:xfrm>
            <a:off x="1428749" y="1056979"/>
            <a:ext cx="7406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k kinh lu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63499" y="1747728"/>
            <a:ext cx="5249683" cy="300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4857" y="1084521"/>
            <a:ext cx="4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PHIẾU BÀI TẬP</a:t>
            </a:r>
            <a:endParaRPr lang="en-US" sz="32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351098"/>
              </p:ext>
            </p:extLst>
          </p:nvPr>
        </p:nvGraphicFramePr>
        <p:xfrm>
          <a:off x="1233376" y="1807537"/>
          <a:ext cx="6609908" cy="234078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304954">
                  <a:extLst>
                    <a:ext uri="{9D8B030D-6E8A-4147-A177-3AD203B41FA5}">
                      <a16:colId xmlns:a16="http://schemas.microsoft.com/office/drawing/2014/main" val="42323264"/>
                    </a:ext>
                  </a:extLst>
                </a:gridCol>
                <a:gridCol w="3304954">
                  <a:extLst>
                    <a:ext uri="{9D8B030D-6E8A-4147-A177-3AD203B41FA5}">
                      <a16:colId xmlns:a16="http://schemas.microsoft.com/office/drawing/2014/main" val="1174168559"/>
                    </a:ext>
                  </a:extLst>
                </a:gridCol>
              </a:tblGrid>
              <a:tr h="46815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loại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478335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925554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713151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559565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3684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1387" y="191385"/>
            <a:ext cx="43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</a:rPr>
              <a:t>b.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</a:rPr>
              <a:t>loại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</a:rPr>
              <a:t>kính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</a:rPr>
              <a:t>lúp</a:t>
            </a:r>
            <a:endParaRPr lang="en-US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6513" y="786809"/>
            <a:ext cx="4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PHIẾU BÀI TẬP</a:t>
            </a:r>
            <a:endParaRPr lang="en-US" sz="32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77157"/>
              </p:ext>
            </p:extLst>
          </p:nvPr>
        </p:nvGraphicFramePr>
        <p:xfrm>
          <a:off x="1233376" y="1807537"/>
          <a:ext cx="6609908" cy="290894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304954">
                  <a:extLst>
                    <a:ext uri="{9D8B030D-6E8A-4147-A177-3AD203B41FA5}">
                      <a16:colId xmlns:a16="http://schemas.microsoft.com/office/drawing/2014/main" val="42323264"/>
                    </a:ext>
                  </a:extLst>
                </a:gridCol>
                <a:gridCol w="3304954">
                  <a:extLst>
                    <a:ext uri="{9D8B030D-6E8A-4147-A177-3AD203B41FA5}">
                      <a16:colId xmlns:a16="http://schemas.microsoft.com/office/drawing/2014/main" val="1174168559"/>
                    </a:ext>
                  </a:extLst>
                </a:gridCol>
              </a:tblGrid>
              <a:tr h="46815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loại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478335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r>
                        <a:rPr lang="en-US" dirty="0" smtClean="0"/>
                        <a:t>1.Kính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đọc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sách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đọc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sách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báo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925554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r>
                        <a:rPr lang="en-US" dirty="0" smtClean="0"/>
                        <a:t>2. </a:t>
                      </a:r>
                      <a:r>
                        <a:rPr lang="en-US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sửa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đồng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hồ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Sửa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chữa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đồng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hồ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713151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r>
                        <a:rPr lang="en-US" dirty="0" smtClean="0"/>
                        <a:t>3. </a:t>
                      </a:r>
                      <a:r>
                        <a:rPr lang="en-US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sửa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mạch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tử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Sửa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chữa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thoại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bản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mạch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559565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4.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soi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kim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cương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soi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vàng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bạc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kim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cương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36841"/>
                  </a:ext>
                </a:extLst>
              </a:tr>
              <a:tr h="468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lúp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soi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vải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soi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sợi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vải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61273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931</Words>
  <Application>Microsoft Office PowerPoint</Application>
  <PresentationFormat>On-screen Show (16:9)</PresentationFormat>
  <Paragraphs>109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Times New Roman</vt:lpstr>
      <vt:lpstr>Roboto Condensed Light</vt:lpstr>
      <vt:lpstr>Roboto Slab Regular</vt:lpstr>
      <vt:lpstr>Calibri</vt:lpstr>
      <vt:lpstr>Arial</vt:lpstr>
      <vt:lpstr>Titan One</vt:lpstr>
      <vt:lpstr>Ayuthaya</vt:lpstr>
      <vt:lpstr>Livvic</vt:lpstr>
      <vt:lpstr>Hiragino Kaku Gothic StdN W8</vt:lpstr>
      <vt:lpstr>STHupo</vt:lpstr>
      <vt:lpstr>Nunito</vt:lpstr>
      <vt:lpstr>Lucida Grande</vt:lpstr>
      <vt:lpstr>Catamaran</vt:lpstr>
      <vt:lpstr>JasmineUPC</vt:lpstr>
      <vt:lpstr>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</cp:revision>
  <dcterms:modified xsi:type="dcterms:W3CDTF">2021-09-08T16:21:46Z</dcterms:modified>
</cp:coreProperties>
</file>