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4" r:id="rId6"/>
    <p:sldId id="263" r:id="rId7"/>
    <p:sldId id="262" r:id="rId8"/>
    <p:sldId id="261" r:id="rId9"/>
    <p:sldId id="260" r:id="rId10"/>
    <p:sldId id="266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5CE2-3AE7-49E8-8532-1560F9B00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39E6C-90D3-44F6-953D-CBB433137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20B1B-7DCC-4812-B00D-58E83685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733-F397-4F5D-B57D-55CA944CC80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55DAD-EF17-43F0-9524-E437C78B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9D2C2-F71D-4D24-99D7-195D050C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1A8F-72A4-42B1-A6AC-DE44C9A5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4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6B7FD-42F6-4526-8C75-A20C37F1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C3A7F-6B56-495A-B40C-D70D347B4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6CFCB-E9C5-46E7-BEA9-480CBA84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733-F397-4F5D-B57D-55CA944CC80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A5B6C-E4A5-4460-9CDF-4F89A364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D605-704D-4132-B23C-5B327AA3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1A8F-72A4-42B1-A6AC-DE44C9A5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020DF9-FE95-4411-A8EC-FBC8E3B26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0469B-2E35-44FC-8736-FC2F9D8BE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F3C52-5F3C-4B5E-9414-20AEF7CE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733-F397-4F5D-B57D-55CA944CC80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7B8D5-ACEE-468D-A433-030B0A76C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896D4-86E3-4ED1-8BC9-5DEB02C0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1A8F-72A4-42B1-A6AC-DE44C9A5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0E76-6566-4397-B823-59656C4DD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9E6D2-5874-4CE7-8EAD-A762DE88D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E904B-C2BB-4F4F-918B-9D2762E7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733-F397-4F5D-B57D-55CA944CC80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A235E-1D90-410B-8BCD-1FB22015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C21CC-78AB-480D-A219-03CEE7CA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1A8F-72A4-42B1-A6AC-DE44C9A5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4B3E-A30D-461D-A707-F8E82FCA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191E9-4542-450B-80C6-0E8A811D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B8E35-E535-4DB0-9A57-A2D21565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733-F397-4F5D-B57D-55CA944CC80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0F0F7-7E7B-46CA-9F88-97DF125F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593A0-FD64-48E8-9374-3D1CDE55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1A8F-72A4-42B1-A6AC-DE44C9A5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5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9D98-7AF9-4816-9AB7-15B1A3782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E123B-2F90-446A-9094-CE3FDC5E2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ECB87-41F3-4C61-B4BA-BC49B24EE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7E5B-3451-403A-ADFF-99F7E399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733-F397-4F5D-B57D-55CA944CC80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A4130-EE83-4A94-906B-80507AF0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1DE54-C5F7-4993-A56F-5D763305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1A8F-72A4-42B1-A6AC-DE44C9A5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2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14A2-3DA0-4342-ABE0-6451E232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E1631-1D70-4DE2-B79B-2A92240C2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633A2-775B-4C6A-AA80-8A22CA181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185A6-95AD-46D4-85E7-1385460FB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5D3C5-7E36-4A0B-ACAE-9CD6CFFF8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2FAE77-241A-4BA3-914B-E3118055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733-F397-4F5D-B57D-55CA944CC80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58BCCA-A8A1-45DE-B9CF-1B10CB75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1005A-24D1-4AA6-8998-D5AA4AFD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1A8F-72A4-42B1-A6AC-DE44C9A5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1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DA03E-89E0-42BE-81B1-7F0B69F5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D1FD4-BF64-4D1F-9916-9B57F5C9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733-F397-4F5D-B57D-55CA944CC80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A742E-4F0E-4722-BE88-FBBAB330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CC385-93CC-4751-A9E2-D937E702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1A8F-72A4-42B1-A6AC-DE44C9A5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4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83C07-D842-4156-BC85-0D378991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733-F397-4F5D-B57D-55CA944CC80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130CC-5901-45DD-827E-FB47CB12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DAC66-1467-47AC-BC24-D12BC5D3A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1A8F-72A4-42B1-A6AC-DE44C9A5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1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EA04-D17E-4496-A20A-756BB51D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0FCA-2731-4933-88AF-D11B8759B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B8A42-A76C-4687-8CC5-05ACF43F5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4279C-2178-4447-9D38-F02AF021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733-F397-4F5D-B57D-55CA944CC80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62E4E-F4E8-4E5A-BA6E-A7F3B9BA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408D-85EE-4F90-8105-DEF5AD9A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1A8F-72A4-42B1-A6AC-DE44C9A5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8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5842A-BF65-47EF-8EC7-365255FB9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4AEAFB-96E2-4968-A153-121D4D9AA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3291A-9097-425A-A707-A028325CD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7272A-5320-46B2-A261-8300B573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8733-F397-4F5D-B57D-55CA944CC80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88498-7320-453A-8273-368AF78F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EE821-AF83-4011-A586-8F160564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1A8F-72A4-42B1-A6AC-DE44C9A5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3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92A8E-3692-47F8-97D4-5B375718D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1172D-A482-4C7B-9D89-A1B9B0263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13F08-8588-4B8C-9F7F-80ED14E81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8733-F397-4F5D-B57D-55CA944CC804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46DFB-C0D7-49DB-9CE4-E7C7B55DD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814C8-D5AC-434B-8B4C-273A675BE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1A8F-72A4-42B1-A6AC-DE44C9A5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7: Môi trường nhiệt đới gió mùa Địa lí 7 trang 23 - Tech12h">
            <a:extLst>
              <a:ext uri="{FF2B5EF4-FFF2-40B4-BE49-F238E27FC236}">
                <a16:creationId xmlns:a16="http://schemas.microsoft.com/office/drawing/2014/main" id="{F042A54B-0311-4D72-A903-46AC4F663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1CDC8F-E7A5-45DC-B4DA-D05DC8967030}"/>
              </a:ext>
            </a:extLst>
          </p:cNvPr>
          <p:cNvSpPr txBox="1"/>
          <p:nvPr/>
        </p:nvSpPr>
        <p:spPr>
          <a:xfrm>
            <a:off x="1431235" y="583096"/>
            <a:ext cx="954156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MÔI TRƯỜNG NHIỆT ĐƠI GIÓ MÙA</a:t>
            </a:r>
          </a:p>
        </p:txBody>
      </p:sp>
    </p:spTree>
    <p:extLst>
      <p:ext uri="{BB962C8B-B14F-4D97-AF65-F5344CB8AC3E}">
        <p14:creationId xmlns:p14="http://schemas.microsoft.com/office/powerpoint/2010/main" val="406092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D5C2D-AE43-4743-AACE-556052636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144D8A-13AC-43DB-9E1A-DCD380E41BCD}"/>
              </a:ext>
            </a:extLst>
          </p:cNvPr>
          <p:cNvSpPr txBox="1"/>
          <p:nvPr/>
        </p:nvSpPr>
        <p:spPr>
          <a:xfrm>
            <a:off x="2160104" y="1323994"/>
            <a:ext cx="73019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Sự khác nhau về diễn biến nhiệt độ trong năm ở Hà Nội và ồ Mum-bai</a:t>
            </a:r>
            <a:endParaRPr lang="vi-VN" sz="2800" b="1" i="1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Về nhiệt độ:</a:t>
            </a:r>
            <a:endParaRPr lang="vi-VN" sz="28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Hà Nội có mùa đông xuống dưới 18°c, mùa hạ lên tới hơn 30°c, biên độ nhiệt năm cao, đến trên 12°c. Hà Nội trong năm có một mùa dông lạnh.</a:t>
            </a:r>
            <a:endParaRPr lang="vi-VN" sz="28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Mum-bai có nhiệt độ tháng nóng nhất dưới 30°c, tháng mát nhất trên 23°c. Mum-bai nóng quanh năm.</a:t>
            </a:r>
            <a:endParaRPr lang="vi-VN" sz="28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0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D5C2D-AE43-4743-AACE-556052636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E8D5E-ABF6-4381-AC3A-C26BED9EEB31}"/>
              </a:ext>
            </a:extLst>
          </p:cNvPr>
          <p:cNvSpPr txBox="1"/>
          <p:nvPr/>
        </p:nvSpPr>
        <p:spPr>
          <a:xfrm>
            <a:off x="1431235" y="1070907"/>
            <a:ext cx="885245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Đặc điểm nào sau đây không đúng với khí hậu nhiệt đới gió mùa?</a:t>
            </a:r>
            <a:endParaRPr lang="vi-VN" sz="32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Trong năm có hai hướng gió thổi hướng ngược nhau.</a:t>
            </a:r>
            <a:endParaRPr lang="vi-VN" sz="32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Có sự chênh lệch rất lớn về lượng mưa giữa hai mùa.</a:t>
            </a:r>
            <a:endParaRPr lang="vi-VN" sz="32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Nhiệt độ, lượng mưa thay đổi theo mùa.</a:t>
            </a:r>
            <a:endParaRPr lang="vi-VN" sz="32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Trong năm thời tiết tương đối ổn định.</a:t>
            </a:r>
            <a:endParaRPr lang="vi-VN" sz="32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7E34CC1F-D7B0-4F61-957C-F6C6EC019857}"/>
              </a:ext>
            </a:extLst>
          </p:cNvPr>
          <p:cNvSpPr/>
          <p:nvPr/>
        </p:nvSpPr>
        <p:spPr>
          <a:xfrm>
            <a:off x="1219200" y="4492487"/>
            <a:ext cx="808383" cy="61029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B92597-E02E-4467-93F2-D43061D6C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148" y="4910340"/>
            <a:ext cx="2146852" cy="194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D5C2D-AE43-4743-AACE-556052636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D55C22-8A88-48BE-89EB-BEB1032A615C}"/>
              </a:ext>
            </a:extLst>
          </p:cNvPr>
          <p:cNvSpPr txBox="1"/>
          <p:nvPr/>
        </p:nvSpPr>
        <p:spPr>
          <a:xfrm>
            <a:off x="2637182" y="852894"/>
            <a:ext cx="77525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+mj-lt"/>
              </a:rPr>
              <a:t>2. Loại thảm thực vật nào sau đây không có ở môi trường nhiệt đới gió mùa?</a:t>
            </a:r>
            <a:endParaRPr lang="vi-VN" sz="3200" b="0" i="0" dirty="0">
              <a:solidFill>
                <a:srgbClr val="555555"/>
              </a:solidFill>
              <a:effectLst/>
              <a:latin typeface="+mj-lt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A. Rừng thường xanh có nhiều tầng.</a:t>
            </a:r>
            <a:endParaRPr lang="vi-VN" sz="3200" b="0" i="0" dirty="0">
              <a:solidFill>
                <a:srgbClr val="555555"/>
              </a:solidFill>
              <a:effectLst/>
              <a:latin typeface="+mj-lt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B. Đồng cỏ cao nhiệt đới.</a:t>
            </a:r>
            <a:endParaRPr lang="vi-VN" sz="3200" b="0" i="0" dirty="0">
              <a:solidFill>
                <a:srgbClr val="555555"/>
              </a:solidFill>
              <a:effectLst/>
              <a:latin typeface="+mj-lt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C. Rừng ngập mặn ven biển.</a:t>
            </a:r>
            <a:endParaRPr lang="vi-VN" sz="3200" b="0" i="0" dirty="0">
              <a:solidFill>
                <a:srgbClr val="555555"/>
              </a:solidFill>
              <a:effectLst/>
              <a:latin typeface="+mj-lt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D. Rừng lá kim.</a:t>
            </a:r>
            <a:endParaRPr lang="vi-VN" sz="3200" b="0" i="0" dirty="0">
              <a:solidFill>
                <a:srgbClr val="555555"/>
              </a:solidFill>
              <a:effectLst/>
              <a:latin typeface="+mj-lt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86A61362-E514-4A5E-9E66-91461DD9F2A7}"/>
              </a:ext>
            </a:extLst>
          </p:cNvPr>
          <p:cNvSpPr/>
          <p:nvPr/>
        </p:nvSpPr>
        <p:spPr>
          <a:xfrm>
            <a:off x="2425147" y="3299791"/>
            <a:ext cx="808383" cy="61029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8DFD1-D5BF-4CDF-90BD-4A09CA659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330" y="4479235"/>
            <a:ext cx="2627670" cy="23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6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8E2CA4-4A70-4DB5-8AAF-82E9F2F85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3AF66-AEA6-4D14-A26D-E71460AEABC3}"/>
              </a:ext>
            </a:extLst>
          </p:cNvPr>
          <p:cNvSpPr txBox="1"/>
          <p:nvPr/>
        </p:nvSpPr>
        <p:spPr>
          <a:xfrm>
            <a:off x="2365513" y="1328675"/>
            <a:ext cx="68182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Ở môi trường nhiệt đới gió mùa, mùa mưa từ tháng:</a:t>
            </a:r>
            <a:endParaRPr lang="vi-VN" sz="32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đến thang VIII.                        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 đến tháng IX.</a:t>
            </a:r>
            <a:endParaRPr lang="vi-VN" sz="32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V đến tháng X.                              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V đến tháng XI.</a:t>
            </a:r>
            <a:endParaRPr lang="vi-VN" sz="32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69F51E3D-90E6-4DAB-832F-468C080AEE34}"/>
              </a:ext>
            </a:extLst>
          </p:cNvPr>
          <p:cNvSpPr/>
          <p:nvPr/>
        </p:nvSpPr>
        <p:spPr>
          <a:xfrm>
            <a:off x="2199861" y="3273287"/>
            <a:ext cx="808383" cy="61029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14AF0A-2D04-4CAE-B11A-D33ADE053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788" y="4375663"/>
            <a:ext cx="2736212" cy="248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9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OI KHI HAU TD">
            <a:extLst>
              <a:ext uri="{FF2B5EF4-FFF2-40B4-BE49-F238E27FC236}">
                <a16:creationId xmlns:a16="http://schemas.microsoft.com/office/drawing/2014/main" id="{EEFFDAB3-D9D0-426F-96C1-3E08779E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791"/>
            <a:ext cx="12115800" cy="5522934"/>
          </a:xfrm>
          <a:prstGeom prst="rect">
            <a:avLst/>
          </a:prstGeom>
          <a:noFill/>
          <a:ln w="889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31429-5E22-4358-AF78-9C128EA9B979}"/>
              </a:ext>
            </a:extLst>
          </p:cNvPr>
          <p:cNvSpPr txBox="1"/>
          <p:nvPr/>
        </p:nvSpPr>
        <p:spPr>
          <a:xfrm>
            <a:off x="1948070" y="172278"/>
            <a:ext cx="981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888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444CF6-5DDB-4AF3-8E02-575AE2AD8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8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36BB3-0D96-46E6-B227-39CD8AF4755B}"/>
              </a:ext>
            </a:extLst>
          </p:cNvPr>
          <p:cNvSpPr txBox="1"/>
          <p:nvPr/>
        </p:nvSpPr>
        <p:spPr>
          <a:xfrm>
            <a:off x="2458278" y="1596432"/>
            <a:ext cx="756699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Khí hậu: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Nhiệt độ trung bình năm &gt; 20</a:t>
            </a:r>
            <a:r>
              <a:rPr 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Biên độ nhiệt trung bình: khoảng 8</a:t>
            </a:r>
            <a:r>
              <a:rPr 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Lượng mưa Trung bình &gt; 1000mm</a:t>
            </a:r>
          </a:p>
          <a:p>
            <a:pPr algn="just"/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Nhiệt độ và lượng mưa thay đổi theo mùa gió và thời tiết diễn biến thất thường.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19F5E-9DB3-4B0F-8980-A6CE88251F85}"/>
              </a:ext>
            </a:extLst>
          </p:cNvPr>
          <p:cNvSpPr txBox="1"/>
          <p:nvPr/>
        </p:nvSpPr>
        <p:spPr>
          <a:xfrm>
            <a:off x="2756452" y="344557"/>
            <a:ext cx="6480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91286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D5C2D-AE43-4743-AACE-556052636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51E9C5-BDEC-4160-9D80-45C5AD70E77F}"/>
              </a:ext>
            </a:extLst>
          </p:cNvPr>
          <p:cNvSpPr txBox="1"/>
          <p:nvPr/>
        </p:nvSpPr>
        <p:spPr>
          <a:xfrm>
            <a:off x="2491409" y="437322"/>
            <a:ext cx="5804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F76AC2-667D-4947-A508-397A018F44CD}"/>
              </a:ext>
            </a:extLst>
          </p:cNvPr>
          <p:cNvSpPr txBox="1"/>
          <p:nvPr/>
        </p:nvSpPr>
        <p:spPr>
          <a:xfrm>
            <a:off x="1378226" y="1752744"/>
            <a:ext cx="85211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hình 7.1 và 7.2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SGK/T23,</a:t>
            </a:r>
            <a:r>
              <a:rPr lang="vi-VN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nhận xét về hướng gió thổi vào mùa hạ và vào mùa đông ở các khu vực Nam Á và Đông Nam Á. Giải thích tại sao lượng mưa ở các khu vực này lại có sự chênh lệch rất lớn giữa mùa hạ và mùa đông.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9EFB01-9EA2-41D2-94DA-23F020AB3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"/>
            <a:ext cx="12192001" cy="67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D5C2D-AE43-4743-AACE-556052636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DD32EB-889B-473F-9610-3EDC7D9EE587}"/>
              </a:ext>
            </a:extLst>
          </p:cNvPr>
          <p:cNvSpPr txBox="1"/>
          <p:nvPr/>
        </p:nvSpPr>
        <p:spPr>
          <a:xfrm>
            <a:off x="1590261" y="797510"/>
            <a:ext cx="813683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+mj-lt"/>
              </a:rPr>
              <a:t>Nhận xét hướng gió:</a:t>
            </a:r>
            <a:endParaRPr lang="vi-VN" sz="2800" b="1" i="1" dirty="0">
              <a:solidFill>
                <a:srgbClr val="555555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+ về mùa hạ: hướng gió chủ yếu thổi vào Nam Á và Đông Nam Á là tây nam; khi thổi lên phía bắc, hướng gió đổi sang đông nam.</a:t>
            </a:r>
            <a:endParaRPr lang="vi-VN" sz="2800" b="0" i="0" dirty="0">
              <a:solidFill>
                <a:srgbClr val="555555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+ Về mùa đông: hướng gió chủ yếu thổi vào Nam Á và Đông Nam Á là đông bắc; khi thổi xuống phía nam, hướng gió đổi sang tây nam.</a:t>
            </a:r>
            <a:endParaRPr lang="vi-VN" sz="2800" b="0" i="0" dirty="0">
              <a:solidFill>
                <a:srgbClr val="555555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–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+mj-lt"/>
              </a:rPr>
              <a:t>Giải thích: </a:t>
            </a:r>
            <a:endParaRPr lang="en-US" sz="2800" b="1" i="1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2800" b="1" i="1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ùa hạ mưa nhiều do gió Tây Nam thổi qua vùng biển xích đạo mang theo nhiều hơi nước; mùa đông mưa rất ít, do gió Đông Bắc thổi từ lục địa về, có tính chất khô</a:t>
            </a:r>
            <a:endParaRPr lang="vi-VN" sz="2800" b="0" i="0" dirty="0">
              <a:solidFill>
                <a:srgbClr val="555555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778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D5C2D-AE43-4743-AACE-556052636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EF3FB1-3922-427C-8150-64A9032C5E1C}"/>
              </a:ext>
            </a:extLst>
          </p:cNvPr>
          <p:cNvSpPr txBox="1"/>
          <p:nvPr/>
        </p:nvSpPr>
        <p:spPr>
          <a:xfrm>
            <a:off x="1736036" y="1182231"/>
            <a:ext cx="76465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biểu đồ nhiệt độ và lượng mưa của Hà Nội và Mum-bai (Ấn Độ), qua đó nêu nhận xét về diễn biến nhiệt độ, lượng mưa trong năm của khí hậu nhiệt đới gió mùa. Diễn biến nhiệt độ trong năm ở Hà Nội có gì khác ở Mum-bai?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7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D5C2D-AE43-4743-AACE-556052636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C834AF-1173-4AC6-8752-F7F8FC156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0" cy="68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8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D5C2D-AE43-4743-AACE-556052636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B0758F-86FC-4C96-9F66-B72629D7C4FF}"/>
              </a:ext>
            </a:extLst>
          </p:cNvPr>
          <p:cNvSpPr txBox="1"/>
          <p:nvPr/>
        </p:nvSpPr>
        <p:spPr>
          <a:xfrm>
            <a:off x="1258957" y="616158"/>
            <a:ext cx="10058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Nhận xét về diễn biến nhiệt độ, lượng mưa trong năm của khí hậu nhiệt đới gió mùa</a:t>
            </a:r>
            <a:endParaRPr lang="vi-VN" sz="2800" b="1" i="1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Nhiệt độ trung bình năm trên 20°c, nhưng thay đổi theo mùa (một mùa có nhiệt độ cao và một mùa có nhiệt độ thấp hơn).</a:t>
            </a:r>
            <a:endParaRPr lang="vi-VN" sz="28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Lượng mưa trung bình năm trên 1.500mm, nhưng thay đổi theo mùa: một mùa mưa nhiều (từ tháng V đến tháng X), một mùa mưa ít (từ tháng XI đến tháng IV năm sau).</a:t>
            </a:r>
            <a:endParaRPr lang="vi-VN" sz="28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Về lượng mưa, cả hai đều có lượng mưa lớn (Hà Nội: 1.722mm, Mum-bai: 1.784mm) và mưa theo mùa, nhưng lượng mưa phân bố vào mùa đông của Hà Nội lớn hơn Mum-bai.</a:t>
            </a:r>
            <a:endParaRPr lang="vi-VN" sz="2800" b="0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0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709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 Lê</dc:creator>
  <cp:lastModifiedBy>Hoa Lê</cp:lastModifiedBy>
  <cp:revision>1</cp:revision>
  <dcterms:created xsi:type="dcterms:W3CDTF">2021-08-14T10:50:50Z</dcterms:created>
  <dcterms:modified xsi:type="dcterms:W3CDTF">2021-08-14T11:18:55Z</dcterms:modified>
</cp:coreProperties>
</file>