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6"/>
  </p:notesMasterIdLst>
  <p:sldIdLst>
    <p:sldId id="282" r:id="rId3"/>
    <p:sldId id="857" r:id="rId4"/>
    <p:sldId id="910" r:id="rId5"/>
    <p:sldId id="959" r:id="rId6"/>
    <p:sldId id="1018" r:id="rId7"/>
    <p:sldId id="1016" r:id="rId8"/>
    <p:sldId id="1007" r:id="rId9"/>
    <p:sldId id="1009" r:id="rId10"/>
    <p:sldId id="1046" r:id="rId11"/>
    <p:sldId id="1008" r:id="rId12"/>
    <p:sldId id="1021" r:id="rId13"/>
    <p:sldId id="1022" r:id="rId14"/>
    <p:sldId id="1024" r:id="rId15"/>
    <p:sldId id="1010" r:id="rId16"/>
    <p:sldId id="1026" r:id="rId17"/>
    <p:sldId id="1027" r:id="rId18"/>
    <p:sldId id="1028" r:id="rId19"/>
    <p:sldId id="1030" r:id="rId20"/>
    <p:sldId id="1029" r:id="rId21"/>
    <p:sldId id="1011" r:id="rId22"/>
    <p:sldId id="1025" r:id="rId23"/>
    <p:sldId id="1020" r:id="rId24"/>
    <p:sldId id="1012" r:id="rId25"/>
    <p:sldId id="1004" r:id="rId26"/>
    <p:sldId id="948" r:id="rId27"/>
    <p:sldId id="1032" r:id="rId28"/>
    <p:sldId id="1033" r:id="rId29"/>
    <p:sldId id="1034" r:id="rId30"/>
    <p:sldId id="928" r:id="rId31"/>
    <p:sldId id="930" r:id="rId32"/>
    <p:sldId id="872" r:id="rId33"/>
    <p:sldId id="929" r:id="rId34"/>
    <p:sldId id="1037" r:id="rId35"/>
    <p:sldId id="1038" r:id="rId36"/>
    <p:sldId id="1039" r:id="rId37"/>
    <p:sldId id="1040" r:id="rId38"/>
    <p:sldId id="1041" r:id="rId39"/>
    <p:sldId id="1042" r:id="rId40"/>
    <p:sldId id="1043" r:id="rId41"/>
    <p:sldId id="1044" r:id="rId42"/>
    <p:sldId id="1045" r:id="rId43"/>
    <p:sldId id="1036" r:id="rId44"/>
    <p:sldId id="100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ng Thuy" initials="DT" lastIdx="1" clrIdx="0">
    <p:extLst>
      <p:ext uri="{19B8F6BF-5375-455C-9EA6-DF929625EA0E}">
        <p15:presenceInfo xmlns:p15="http://schemas.microsoft.com/office/powerpoint/2012/main" userId="Dung Thu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9900"/>
    <a:srgbClr val="E3D961"/>
    <a:srgbClr val="469BA1"/>
    <a:srgbClr val="FFD579"/>
    <a:srgbClr val="FF33CC"/>
    <a:srgbClr val="C5E1B3"/>
    <a:srgbClr val="009051"/>
    <a:srgbClr val="6600CC"/>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93" autoAdjust="0"/>
    <p:restoredTop sz="94712"/>
  </p:normalViewPr>
  <p:slideViewPr>
    <p:cSldViewPr snapToGrid="0">
      <p:cViewPr varScale="1">
        <p:scale>
          <a:sx n="88" d="100"/>
          <a:sy n="88" d="100"/>
        </p:scale>
        <p:origin x="97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3DEE9-8229-49FA-AAA2-25C9E47E19F0}" type="datetimeFigureOut">
              <a:rPr lang="en-US" smtClean="0"/>
              <a:t>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4F2C5A-3AFA-48CC-BBC5-FAE0D1660387}" type="slidenum">
              <a:rPr lang="en-US" smtClean="0"/>
              <a:t>‹#›</a:t>
            </a:fld>
            <a:endParaRPr lang="en-US"/>
          </a:p>
        </p:txBody>
      </p:sp>
    </p:spTree>
    <p:extLst>
      <p:ext uri="{BB962C8B-B14F-4D97-AF65-F5344CB8AC3E}">
        <p14:creationId xmlns:p14="http://schemas.microsoft.com/office/powerpoint/2010/main" val="2401362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30309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30994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方正徐静蕾字体</a:t>
            </a:r>
            <a:endParaRPr lang="en-US" altLang="zh-CN"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41179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14271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42843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00828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方正徐静蕾字体</a:t>
            </a:r>
            <a:endParaRPr lang="en-US" altLang="zh-CN"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05494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11035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73743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97075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90254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26656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01879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894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24313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01323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04408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23850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10294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06515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06515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20620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39740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99310-D383-4E14-9B17-C36A263B3A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F46D25-2F72-42D3-B5FC-469009C1FD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D575EB-E460-4F96-9D42-420E8396509B}"/>
              </a:ext>
            </a:extLst>
          </p:cNvPr>
          <p:cNvSpPr>
            <a:spLocks noGrp="1"/>
          </p:cNvSpPr>
          <p:nvPr>
            <p:ph type="dt" sz="half" idx="10"/>
          </p:nvPr>
        </p:nvSpPr>
        <p:spPr/>
        <p:txBody>
          <a:bodyPr/>
          <a:lstStyle/>
          <a:p>
            <a:fld id="{BA1DF640-6F96-4773-A07A-8DA42571DE8B}" type="datetimeFigureOut">
              <a:rPr lang="en-US" smtClean="0"/>
              <a:t>11/5/2022</a:t>
            </a:fld>
            <a:endParaRPr lang="en-US"/>
          </a:p>
        </p:txBody>
      </p:sp>
      <p:sp>
        <p:nvSpPr>
          <p:cNvPr id="5" name="Footer Placeholder 4">
            <a:extLst>
              <a:ext uri="{FF2B5EF4-FFF2-40B4-BE49-F238E27FC236}">
                <a16:creationId xmlns:a16="http://schemas.microsoft.com/office/drawing/2014/main" id="{3F62CBF3-7F56-4B14-BA49-A1FF86D28F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87241B-9764-41B0-881D-70DD74A5CE0A}"/>
              </a:ext>
            </a:extLst>
          </p:cNvPr>
          <p:cNvSpPr>
            <a:spLocks noGrp="1"/>
          </p:cNvSpPr>
          <p:nvPr>
            <p:ph type="sldNum" sz="quarter" idx="12"/>
          </p:nvPr>
        </p:nvSpPr>
        <p:spPr/>
        <p:txBody>
          <a:bodyPr/>
          <a:lstStyle/>
          <a:p>
            <a:fld id="{2A1DC9A3-C3DF-46B9-9164-C4D38073C246}" type="slidenum">
              <a:rPr lang="en-US" smtClean="0"/>
              <a:t>‹#›</a:t>
            </a:fld>
            <a:endParaRPr lang="en-US"/>
          </a:p>
        </p:txBody>
      </p:sp>
    </p:spTree>
    <p:extLst>
      <p:ext uri="{BB962C8B-B14F-4D97-AF65-F5344CB8AC3E}">
        <p14:creationId xmlns:p14="http://schemas.microsoft.com/office/powerpoint/2010/main" val="2355939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68B25-E5DB-4E3B-8A2D-01C4E0DA5D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57B2EE-1625-4155-AE29-C0EECF7153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40EF1-0EF1-4D53-929D-F6B298361EC6}"/>
              </a:ext>
            </a:extLst>
          </p:cNvPr>
          <p:cNvSpPr>
            <a:spLocks noGrp="1"/>
          </p:cNvSpPr>
          <p:nvPr>
            <p:ph type="dt" sz="half" idx="10"/>
          </p:nvPr>
        </p:nvSpPr>
        <p:spPr/>
        <p:txBody>
          <a:bodyPr/>
          <a:lstStyle/>
          <a:p>
            <a:fld id="{BA1DF640-6F96-4773-A07A-8DA42571DE8B}" type="datetimeFigureOut">
              <a:rPr lang="en-US" smtClean="0"/>
              <a:t>11/5/2022</a:t>
            </a:fld>
            <a:endParaRPr lang="en-US"/>
          </a:p>
        </p:txBody>
      </p:sp>
      <p:sp>
        <p:nvSpPr>
          <p:cNvPr id="5" name="Footer Placeholder 4">
            <a:extLst>
              <a:ext uri="{FF2B5EF4-FFF2-40B4-BE49-F238E27FC236}">
                <a16:creationId xmlns:a16="http://schemas.microsoft.com/office/drawing/2014/main" id="{C2B23A45-E23A-4FDD-8F0D-DFC91C463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545B39-6404-4C26-A493-4046D0FBFDE4}"/>
              </a:ext>
            </a:extLst>
          </p:cNvPr>
          <p:cNvSpPr>
            <a:spLocks noGrp="1"/>
          </p:cNvSpPr>
          <p:nvPr>
            <p:ph type="sldNum" sz="quarter" idx="12"/>
          </p:nvPr>
        </p:nvSpPr>
        <p:spPr/>
        <p:txBody>
          <a:bodyPr/>
          <a:lstStyle/>
          <a:p>
            <a:fld id="{2A1DC9A3-C3DF-46B9-9164-C4D38073C246}" type="slidenum">
              <a:rPr lang="en-US" smtClean="0"/>
              <a:t>‹#›</a:t>
            </a:fld>
            <a:endParaRPr lang="en-US"/>
          </a:p>
        </p:txBody>
      </p:sp>
    </p:spTree>
    <p:extLst>
      <p:ext uri="{BB962C8B-B14F-4D97-AF65-F5344CB8AC3E}">
        <p14:creationId xmlns:p14="http://schemas.microsoft.com/office/powerpoint/2010/main" val="120830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7258D1-3921-4FDA-803D-3610D78027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8C3E6C-DF90-4548-BA2A-EE26CD1B65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66C1E0-DF62-434B-B00B-34701F03AC0A}"/>
              </a:ext>
            </a:extLst>
          </p:cNvPr>
          <p:cNvSpPr>
            <a:spLocks noGrp="1"/>
          </p:cNvSpPr>
          <p:nvPr>
            <p:ph type="dt" sz="half" idx="10"/>
          </p:nvPr>
        </p:nvSpPr>
        <p:spPr/>
        <p:txBody>
          <a:bodyPr/>
          <a:lstStyle/>
          <a:p>
            <a:fld id="{BA1DF640-6F96-4773-A07A-8DA42571DE8B}" type="datetimeFigureOut">
              <a:rPr lang="en-US" smtClean="0"/>
              <a:t>11/5/2022</a:t>
            </a:fld>
            <a:endParaRPr lang="en-US"/>
          </a:p>
        </p:txBody>
      </p:sp>
      <p:sp>
        <p:nvSpPr>
          <p:cNvPr id="5" name="Footer Placeholder 4">
            <a:extLst>
              <a:ext uri="{FF2B5EF4-FFF2-40B4-BE49-F238E27FC236}">
                <a16:creationId xmlns:a16="http://schemas.microsoft.com/office/drawing/2014/main" id="{AAC2A392-F77F-4ECE-8F49-18BC751CF9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6EAA9-8A06-4DF7-BA85-358DB78CFE1D}"/>
              </a:ext>
            </a:extLst>
          </p:cNvPr>
          <p:cNvSpPr>
            <a:spLocks noGrp="1"/>
          </p:cNvSpPr>
          <p:nvPr>
            <p:ph type="sldNum" sz="quarter" idx="12"/>
          </p:nvPr>
        </p:nvSpPr>
        <p:spPr/>
        <p:txBody>
          <a:bodyPr/>
          <a:lstStyle/>
          <a:p>
            <a:fld id="{2A1DC9A3-C3DF-46B9-9164-C4D38073C246}" type="slidenum">
              <a:rPr lang="en-US" smtClean="0"/>
              <a:t>‹#›</a:t>
            </a:fld>
            <a:endParaRPr lang="en-US"/>
          </a:p>
        </p:txBody>
      </p:sp>
    </p:spTree>
    <p:extLst>
      <p:ext uri="{BB962C8B-B14F-4D97-AF65-F5344CB8AC3E}">
        <p14:creationId xmlns:p14="http://schemas.microsoft.com/office/powerpoint/2010/main" val="1311687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19450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2002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2022/11/5</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32353406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2022/11/5</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85410587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2022/11/5</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366955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2022/11/5</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94965081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2022/11/5</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51119852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2022/11/5</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75502982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D3B3C-1EEB-4668-9017-24D100895D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0171E9-1436-4CE1-AEEB-D81FEC7F65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932F0-B70A-490E-BA75-9C5F431CC7AF}"/>
              </a:ext>
            </a:extLst>
          </p:cNvPr>
          <p:cNvSpPr>
            <a:spLocks noGrp="1"/>
          </p:cNvSpPr>
          <p:nvPr>
            <p:ph type="dt" sz="half" idx="10"/>
          </p:nvPr>
        </p:nvSpPr>
        <p:spPr/>
        <p:txBody>
          <a:bodyPr/>
          <a:lstStyle/>
          <a:p>
            <a:fld id="{BA1DF640-6F96-4773-A07A-8DA42571DE8B}" type="datetimeFigureOut">
              <a:rPr lang="en-US" smtClean="0"/>
              <a:t>11/5/2022</a:t>
            </a:fld>
            <a:endParaRPr lang="en-US"/>
          </a:p>
        </p:txBody>
      </p:sp>
      <p:sp>
        <p:nvSpPr>
          <p:cNvPr id="5" name="Footer Placeholder 4">
            <a:extLst>
              <a:ext uri="{FF2B5EF4-FFF2-40B4-BE49-F238E27FC236}">
                <a16:creationId xmlns:a16="http://schemas.microsoft.com/office/drawing/2014/main" id="{90DEF91A-2B5A-4A9B-8430-8E7DF79417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58DF34-EAB2-4090-AB3B-D55A9C1A90C3}"/>
              </a:ext>
            </a:extLst>
          </p:cNvPr>
          <p:cNvSpPr>
            <a:spLocks noGrp="1"/>
          </p:cNvSpPr>
          <p:nvPr>
            <p:ph type="sldNum" sz="quarter" idx="12"/>
          </p:nvPr>
        </p:nvSpPr>
        <p:spPr/>
        <p:txBody>
          <a:bodyPr/>
          <a:lstStyle/>
          <a:p>
            <a:fld id="{2A1DC9A3-C3DF-46B9-9164-C4D38073C246}" type="slidenum">
              <a:rPr lang="en-US" smtClean="0"/>
              <a:t>‹#›</a:t>
            </a:fld>
            <a:endParaRPr lang="en-US"/>
          </a:p>
        </p:txBody>
      </p:sp>
    </p:spTree>
    <p:extLst>
      <p:ext uri="{BB962C8B-B14F-4D97-AF65-F5344CB8AC3E}">
        <p14:creationId xmlns:p14="http://schemas.microsoft.com/office/powerpoint/2010/main" val="1283212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2022/11/5</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02323724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2022/11/5</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28754798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2022/11/5</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60768063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t>11/5/2022</a:t>
            </a:fld>
            <a:endParaRPr lang="en-US"/>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496737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98B74-9CEB-4049-B4B2-2441699F71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048F6D-8EC1-4958-9149-E823D6FE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8B7457-5B01-49E0-AEC6-B0D6A0E81CE6}"/>
              </a:ext>
            </a:extLst>
          </p:cNvPr>
          <p:cNvSpPr>
            <a:spLocks noGrp="1"/>
          </p:cNvSpPr>
          <p:nvPr>
            <p:ph type="dt" sz="half" idx="10"/>
          </p:nvPr>
        </p:nvSpPr>
        <p:spPr/>
        <p:txBody>
          <a:bodyPr/>
          <a:lstStyle/>
          <a:p>
            <a:fld id="{BA1DF640-6F96-4773-A07A-8DA42571DE8B}" type="datetimeFigureOut">
              <a:rPr lang="en-US" smtClean="0"/>
              <a:t>11/5/2022</a:t>
            </a:fld>
            <a:endParaRPr lang="en-US"/>
          </a:p>
        </p:txBody>
      </p:sp>
      <p:sp>
        <p:nvSpPr>
          <p:cNvPr id="5" name="Footer Placeholder 4">
            <a:extLst>
              <a:ext uri="{FF2B5EF4-FFF2-40B4-BE49-F238E27FC236}">
                <a16:creationId xmlns:a16="http://schemas.microsoft.com/office/drawing/2014/main" id="{987431AB-A940-4ECF-8386-EAABB6ABBC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130520-C44D-4247-9075-232F9CED5BB1}"/>
              </a:ext>
            </a:extLst>
          </p:cNvPr>
          <p:cNvSpPr>
            <a:spLocks noGrp="1"/>
          </p:cNvSpPr>
          <p:nvPr>
            <p:ph type="sldNum" sz="quarter" idx="12"/>
          </p:nvPr>
        </p:nvSpPr>
        <p:spPr/>
        <p:txBody>
          <a:bodyPr/>
          <a:lstStyle/>
          <a:p>
            <a:fld id="{2A1DC9A3-C3DF-46B9-9164-C4D38073C246}" type="slidenum">
              <a:rPr lang="en-US" smtClean="0"/>
              <a:t>‹#›</a:t>
            </a:fld>
            <a:endParaRPr lang="en-US"/>
          </a:p>
        </p:txBody>
      </p:sp>
    </p:spTree>
    <p:extLst>
      <p:ext uri="{BB962C8B-B14F-4D97-AF65-F5344CB8AC3E}">
        <p14:creationId xmlns:p14="http://schemas.microsoft.com/office/powerpoint/2010/main" val="130623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F6A44-23ED-4ACC-B9F0-82C8CB7AD0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56A21A-9FF6-4D7D-B8FE-FF78E0CCFF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3D8E77-3709-4578-9FC7-C4BA6DA374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34E9FA-3880-425D-B7EE-06A09A2A4C2A}"/>
              </a:ext>
            </a:extLst>
          </p:cNvPr>
          <p:cNvSpPr>
            <a:spLocks noGrp="1"/>
          </p:cNvSpPr>
          <p:nvPr>
            <p:ph type="dt" sz="half" idx="10"/>
          </p:nvPr>
        </p:nvSpPr>
        <p:spPr/>
        <p:txBody>
          <a:bodyPr/>
          <a:lstStyle/>
          <a:p>
            <a:fld id="{BA1DF640-6F96-4773-A07A-8DA42571DE8B}" type="datetimeFigureOut">
              <a:rPr lang="en-US" smtClean="0"/>
              <a:t>11/5/2022</a:t>
            </a:fld>
            <a:endParaRPr lang="en-US"/>
          </a:p>
        </p:txBody>
      </p:sp>
      <p:sp>
        <p:nvSpPr>
          <p:cNvPr id="6" name="Footer Placeholder 5">
            <a:extLst>
              <a:ext uri="{FF2B5EF4-FFF2-40B4-BE49-F238E27FC236}">
                <a16:creationId xmlns:a16="http://schemas.microsoft.com/office/drawing/2014/main" id="{E369ECC3-3001-4906-A2D4-F88E65780E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29A9BA-0336-4446-8A66-7C1EFDF4B512}"/>
              </a:ext>
            </a:extLst>
          </p:cNvPr>
          <p:cNvSpPr>
            <a:spLocks noGrp="1"/>
          </p:cNvSpPr>
          <p:nvPr>
            <p:ph type="sldNum" sz="quarter" idx="12"/>
          </p:nvPr>
        </p:nvSpPr>
        <p:spPr/>
        <p:txBody>
          <a:bodyPr/>
          <a:lstStyle/>
          <a:p>
            <a:fld id="{2A1DC9A3-C3DF-46B9-9164-C4D38073C246}" type="slidenum">
              <a:rPr lang="en-US" smtClean="0"/>
              <a:t>‹#›</a:t>
            </a:fld>
            <a:endParaRPr lang="en-US"/>
          </a:p>
        </p:txBody>
      </p:sp>
    </p:spTree>
    <p:extLst>
      <p:ext uri="{BB962C8B-B14F-4D97-AF65-F5344CB8AC3E}">
        <p14:creationId xmlns:p14="http://schemas.microsoft.com/office/powerpoint/2010/main" val="2451238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1353F-4701-4983-8ED1-4C2BABDE37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800537-BDFC-4805-A5D2-B698868C99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3C638B-24A0-45FA-AF2B-2631467EB3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02D1B8-C259-4E3A-AA4D-6438559713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8C8AF0-ED13-47AA-9077-C51B231D4B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9CEDE0-1C91-4F83-A013-15C0C5B3CFA3}"/>
              </a:ext>
            </a:extLst>
          </p:cNvPr>
          <p:cNvSpPr>
            <a:spLocks noGrp="1"/>
          </p:cNvSpPr>
          <p:nvPr>
            <p:ph type="dt" sz="half" idx="10"/>
          </p:nvPr>
        </p:nvSpPr>
        <p:spPr/>
        <p:txBody>
          <a:bodyPr/>
          <a:lstStyle/>
          <a:p>
            <a:fld id="{BA1DF640-6F96-4773-A07A-8DA42571DE8B}" type="datetimeFigureOut">
              <a:rPr lang="en-US" smtClean="0"/>
              <a:t>11/5/2022</a:t>
            </a:fld>
            <a:endParaRPr lang="en-US"/>
          </a:p>
        </p:txBody>
      </p:sp>
      <p:sp>
        <p:nvSpPr>
          <p:cNvPr id="8" name="Footer Placeholder 7">
            <a:extLst>
              <a:ext uri="{FF2B5EF4-FFF2-40B4-BE49-F238E27FC236}">
                <a16:creationId xmlns:a16="http://schemas.microsoft.com/office/drawing/2014/main" id="{2DAEFD17-C8FB-4677-B2E8-7300A2C7E7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C88C8D-9950-48F6-9820-C434BCC043D6}"/>
              </a:ext>
            </a:extLst>
          </p:cNvPr>
          <p:cNvSpPr>
            <a:spLocks noGrp="1"/>
          </p:cNvSpPr>
          <p:nvPr>
            <p:ph type="sldNum" sz="quarter" idx="12"/>
          </p:nvPr>
        </p:nvSpPr>
        <p:spPr/>
        <p:txBody>
          <a:bodyPr/>
          <a:lstStyle/>
          <a:p>
            <a:fld id="{2A1DC9A3-C3DF-46B9-9164-C4D38073C246}" type="slidenum">
              <a:rPr lang="en-US" smtClean="0"/>
              <a:t>‹#›</a:t>
            </a:fld>
            <a:endParaRPr lang="en-US"/>
          </a:p>
        </p:txBody>
      </p:sp>
    </p:spTree>
    <p:extLst>
      <p:ext uri="{BB962C8B-B14F-4D97-AF65-F5344CB8AC3E}">
        <p14:creationId xmlns:p14="http://schemas.microsoft.com/office/powerpoint/2010/main" val="354084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7D9C4-B85D-41B8-897A-9E73F52A32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90EB9A-47F2-4DF0-BBC3-2DBEE14CBC6E}"/>
              </a:ext>
            </a:extLst>
          </p:cNvPr>
          <p:cNvSpPr>
            <a:spLocks noGrp="1"/>
          </p:cNvSpPr>
          <p:nvPr>
            <p:ph type="dt" sz="half" idx="10"/>
          </p:nvPr>
        </p:nvSpPr>
        <p:spPr/>
        <p:txBody>
          <a:bodyPr/>
          <a:lstStyle/>
          <a:p>
            <a:fld id="{BA1DF640-6F96-4773-A07A-8DA42571DE8B}" type="datetimeFigureOut">
              <a:rPr lang="en-US" smtClean="0"/>
              <a:t>11/5/2022</a:t>
            </a:fld>
            <a:endParaRPr lang="en-US"/>
          </a:p>
        </p:txBody>
      </p:sp>
      <p:sp>
        <p:nvSpPr>
          <p:cNvPr id="4" name="Footer Placeholder 3">
            <a:extLst>
              <a:ext uri="{FF2B5EF4-FFF2-40B4-BE49-F238E27FC236}">
                <a16:creationId xmlns:a16="http://schemas.microsoft.com/office/drawing/2014/main" id="{940EBF7D-6532-44C1-8B54-1936676ABB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A226AD-F455-4A36-AC6B-5E2D365540B0}"/>
              </a:ext>
            </a:extLst>
          </p:cNvPr>
          <p:cNvSpPr>
            <a:spLocks noGrp="1"/>
          </p:cNvSpPr>
          <p:nvPr>
            <p:ph type="sldNum" sz="quarter" idx="12"/>
          </p:nvPr>
        </p:nvSpPr>
        <p:spPr/>
        <p:txBody>
          <a:bodyPr/>
          <a:lstStyle/>
          <a:p>
            <a:fld id="{2A1DC9A3-C3DF-46B9-9164-C4D38073C246}" type="slidenum">
              <a:rPr lang="en-US" smtClean="0"/>
              <a:t>‹#›</a:t>
            </a:fld>
            <a:endParaRPr lang="en-US"/>
          </a:p>
        </p:txBody>
      </p:sp>
    </p:spTree>
    <p:extLst>
      <p:ext uri="{BB962C8B-B14F-4D97-AF65-F5344CB8AC3E}">
        <p14:creationId xmlns:p14="http://schemas.microsoft.com/office/powerpoint/2010/main" val="1518259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26E12C-D8E3-423D-BC99-85CBBFE5783C}"/>
              </a:ext>
            </a:extLst>
          </p:cNvPr>
          <p:cNvSpPr>
            <a:spLocks noGrp="1"/>
          </p:cNvSpPr>
          <p:nvPr>
            <p:ph type="dt" sz="half" idx="10"/>
          </p:nvPr>
        </p:nvSpPr>
        <p:spPr/>
        <p:txBody>
          <a:bodyPr/>
          <a:lstStyle/>
          <a:p>
            <a:fld id="{BA1DF640-6F96-4773-A07A-8DA42571DE8B}" type="datetimeFigureOut">
              <a:rPr lang="en-US" smtClean="0"/>
              <a:t>11/5/2022</a:t>
            </a:fld>
            <a:endParaRPr lang="en-US"/>
          </a:p>
        </p:txBody>
      </p:sp>
      <p:sp>
        <p:nvSpPr>
          <p:cNvPr id="3" name="Footer Placeholder 2">
            <a:extLst>
              <a:ext uri="{FF2B5EF4-FFF2-40B4-BE49-F238E27FC236}">
                <a16:creationId xmlns:a16="http://schemas.microsoft.com/office/drawing/2014/main" id="{246D8731-1746-4E7D-9F18-F84913B947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780B0B-9307-45A6-8E80-C242042232CD}"/>
              </a:ext>
            </a:extLst>
          </p:cNvPr>
          <p:cNvSpPr>
            <a:spLocks noGrp="1"/>
          </p:cNvSpPr>
          <p:nvPr>
            <p:ph type="sldNum" sz="quarter" idx="12"/>
          </p:nvPr>
        </p:nvSpPr>
        <p:spPr/>
        <p:txBody>
          <a:bodyPr/>
          <a:lstStyle/>
          <a:p>
            <a:fld id="{2A1DC9A3-C3DF-46B9-9164-C4D38073C246}" type="slidenum">
              <a:rPr lang="en-US" smtClean="0"/>
              <a:t>‹#›</a:t>
            </a:fld>
            <a:endParaRPr lang="en-US"/>
          </a:p>
        </p:txBody>
      </p:sp>
    </p:spTree>
    <p:extLst>
      <p:ext uri="{BB962C8B-B14F-4D97-AF65-F5344CB8AC3E}">
        <p14:creationId xmlns:p14="http://schemas.microsoft.com/office/powerpoint/2010/main" val="4097094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BAD91-EB35-4EBC-9D24-B5C2C3CC40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CDFD62-0992-4D96-B9B8-9B94617C4E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6294E9-FC3B-48DC-8E8D-462219DCC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F07E0B-63D0-4ED3-85EE-EC8F6ACAA2EC}"/>
              </a:ext>
            </a:extLst>
          </p:cNvPr>
          <p:cNvSpPr>
            <a:spLocks noGrp="1"/>
          </p:cNvSpPr>
          <p:nvPr>
            <p:ph type="dt" sz="half" idx="10"/>
          </p:nvPr>
        </p:nvSpPr>
        <p:spPr/>
        <p:txBody>
          <a:bodyPr/>
          <a:lstStyle/>
          <a:p>
            <a:fld id="{BA1DF640-6F96-4773-A07A-8DA42571DE8B}" type="datetimeFigureOut">
              <a:rPr lang="en-US" smtClean="0"/>
              <a:t>11/5/2022</a:t>
            </a:fld>
            <a:endParaRPr lang="en-US"/>
          </a:p>
        </p:txBody>
      </p:sp>
      <p:sp>
        <p:nvSpPr>
          <p:cNvPr id="6" name="Footer Placeholder 5">
            <a:extLst>
              <a:ext uri="{FF2B5EF4-FFF2-40B4-BE49-F238E27FC236}">
                <a16:creationId xmlns:a16="http://schemas.microsoft.com/office/drawing/2014/main" id="{59A86AAD-14D9-4F7C-8753-8F73F2ACD9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79244-579D-48C0-8DF3-0C9E6A6559ED}"/>
              </a:ext>
            </a:extLst>
          </p:cNvPr>
          <p:cNvSpPr>
            <a:spLocks noGrp="1"/>
          </p:cNvSpPr>
          <p:nvPr>
            <p:ph type="sldNum" sz="quarter" idx="12"/>
          </p:nvPr>
        </p:nvSpPr>
        <p:spPr/>
        <p:txBody>
          <a:bodyPr/>
          <a:lstStyle/>
          <a:p>
            <a:fld id="{2A1DC9A3-C3DF-46B9-9164-C4D38073C246}" type="slidenum">
              <a:rPr lang="en-US" smtClean="0"/>
              <a:t>‹#›</a:t>
            </a:fld>
            <a:endParaRPr lang="en-US"/>
          </a:p>
        </p:txBody>
      </p:sp>
    </p:spTree>
    <p:extLst>
      <p:ext uri="{BB962C8B-B14F-4D97-AF65-F5344CB8AC3E}">
        <p14:creationId xmlns:p14="http://schemas.microsoft.com/office/powerpoint/2010/main" val="2643786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11E1E-3FCC-4083-98B5-769459A901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736523-7C2D-43E8-8EF5-B3F5F33EEB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FE84C9-2942-400F-95E0-C63698E8A5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92646D-1F81-41DB-BF73-7822426F6A9F}"/>
              </a:ext>
            </a:extLst>
          </p:cNvPr>
          <p:cNvSpPr>
            <a:spLocks noGrp="1"/>
          </p:cNvSpPr>
          <p:nvPr>
            <p:ph type="dt" sz="half" idx="10"/>
          </p:nvPr>
        </p:nvSpPr>
        <p:spPr/>
        <p:txBody>
          <a:bodyPr/>
          <a:lstStyle/>
          <a:p>
            <a:fld id="{BA1DF640-6F96-4773-A07A-8DA42571DE8B}" type="datetimeFigureOut">
              <a:rPr lang="en-US" smtClean="0"/>
              <a:t>11/5/2022</a:t>
            </a:fld>
            <a:endParaRPr lang="en-US"/>
          </a:p>
        </p:txBody>
      </p:sp>
      <p:sp>
        <p:nvSpPr>
          <p:cNvPr id="6" name="Footer Placeholder 5">
            <a:extLst>
              <a:ext uri="{FF2B5EF4-FFF2-40B4-BE49-F238E27FC236}">
                <a16:creationId xmlns:a16="http://schemas.microsoft.com/office/drawing/2014/main" id="{873A960F-E937-41F5-926E-F429FC054E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875987-B951-4319-90DE-5DC6024CC90E}"/>
              </a:ext>
            </a:extLst>
          </p:cNvPr>
          <p:cNvSpPr>
            <a:spLocks noGrp="1"/>
          </p:cNvSpPr>
          <p:nvPr>
            <p:ph type="sldNum" sz="quarter" idx="12"/>
          </p:nvPr>
        </p:nvSpPr>
        <p:spPr/>
        <p:txBody>
          <a:bodyPr/>
          <a:lstStyle/>
          <a:p>
            <a:fld id="{2A1DC9A3-C3DF-46B9-9164-C4D38073C246}" type="slidenum">
              <a:rPr lang="en-US" smtClean="0"/>
              <a:t>‹#›</a:t>
            </a:fld>
            <a:endParaRPr lang="en-US"/>
          </a:p>
        </p:txBody>
      </p:sp>
    </p:spTree>
    <p:extLst>
      <p:ext uri="{BB962C8B-B14F-4D97-AF65-F5344CB8AC3E}">
        <p14:creationId xmlns:p14="http://schemas.microsoft.com/office/powerpoint/2010/main" val="91512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A7FA48-FE53-47A3-AA10-C7D8457A7F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61880B-9A8C-4223-A730-955899FB33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FF527B-0870-4048-A7B3-59F12F9A7B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DF640-6F96-4773-A07A-8DA42571DE8B}" type="datetimeFigureOut">
              <a:rPr lang="en-US" smtClean="0"/>
              <a:t>11/5/2022</a:t>
            </a:fld>
            <a:endParaRPr lang="en-US"/>
          </a:p>
        </p:txBody>
      </p:sp>
      <p:sp>
        <p:nvSpPr>
          <p:cNvPr id="5" name="Footer Placeholder 4">
            <a:extLst>
              <a:ext uri="{FF2B5EF4-FFF2-40B4-BE49-F238E27FC236}">
                <a16:creationId xmlns:a16="http://schemas.microsoft.com/office/drawing/2014/main" id="{9106D589-556B-4DDC-9F3C-9DF8312A6F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AD199A-66AA-458F-AE71-18886D16A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DC9A3-C3DF-46B9-9164-C4D38073C246}" type="slidenum">
              <a:rPr lang="en-US" smtClean="0"/>
              <a:t>‹#›</a:t>
            </a:fld>
            <a:endParaRPr lang="en-US"/>
          </a:p>
        </p:txBody>
      </p:sp>
    </p:spTree>
    <p:extLst>
      <p:ext uri="{BB962C8B-B14F-4D97-AF65-F5344CB8AC3E}">
        <p14:creationId xmlns:p14="http://schemas.microsoft.com/office/powerpoint/2010/main" val="3675879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33000" r="-3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522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6c-%20TR&#218;C.pptx" TargetMode="Externa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44.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8" Type="http://schemas.openxmlformats.org/officeDocument/2006/relationships/image" Target="../media/image50.emf"/><Relationship Id="rId13" Type="http://schemas.openxmlformats.org/officeDocument/2006/relationships/image" Target="../media/image55.emf"/><Relationship Id="rId3" Type="http://schemas.openxmlformats.org/officeDocument/2006/relationships/image" Target="../media/image4.emf"/><Relationship Id="rId7" Type="http://schemas.openxmlformats.org/officeDocument/2006/relationships/image" Target="../media/image49.emf"/><Relationship Id="rId12" Type="http://schemas.openxmlformats.org/officeDocument/2006/relationships/image" Target="../media/image54.emf"/><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48.emf"/><Relationship Id="rId11" Type="http://schemas.openxmlformats.org/officeDocument/2006/relationships/image" Target="../media/image53.emf"/><Relationship Id="rId5" Type="http://schemas.openxmlformats.org/officeDocument/2006/relationships/image" Target="../media/image47.png"/><Relationship Id="rId15" Type="http://schemas.openxmlformats.org/officeDocument/2006/relationships/image" Target="../media/image57.emf"/><Relationship Id="rId10" Type="http://schemas.openxmlformats.org/officeDocument/2006/relationships/image" Target="../media/image52.emf"/><Relationship Id="rId4" Type="http://schemas.openxmlformats.org/officeDocument/2006/relationships/image" Target="../media/image46.png"/><Relationship Id="rId9" Type="http://schemas.openxmlformats.org/officeDocument/2006/relationships/image" Target="../media/image51.emf"/><Relationship Id="rId14" Type="http://schemas.openxmlformats.org/officeDocument/2006/relationships/image" Target="../media/image56.e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ảnh hoạt hình mùa đông - hinhanhsieudep.net">
            <a:extLst>
              <a:ext uri="{FF2B5EF4-FFF2-40B4-BE49-F238E27FC236}">
                <a16:creationId xmlns:a16="http://schemas.microsoft.com/office/drawing/2014/main" id="{CBEC0A2D-B02A-B040-88AC-37D6023962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10;&#10;Description automatically generated">
            <a:extLst>
              <a:ext uri="{FF2B5EF4-FFF2-40B4-BE49-F238E27FC236}">
                <a16:creationId xmlns:a16="http://schemas.microsoft.com/office/drawing/2014/main" id="{008B1494-2BA2-534D-93A9-3321224C8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81" y="2576945"/>
            <a:ext cx="2968198" cy="4281055"/>
          </a:xfrm>
          <a:prstGeom prst="rect">
            <a:avLst/>
          </a:prstGeom>
        </p:spPr>
      </p:pic>
      <p:sp>
        <p:nvSpPr>
          <p:cNvPr id="6" name="矩形 9">
            <a:extLst>
              <a:ext uri="{FF2B5EF4-FFF2-40B4-BE49-F238E27FC236}">
                <a16:creationId xmlns:a16="http://schemas.microsoft.com/office/drawing/2014/main" id="{D50D958A-A31E-3E4E-AFD9-3DA3A1C616A1}"/>
              </a:ext>
            </a:extLst>
          </p:cNvPr>
          <p:cNvSpPr/>
          <p:nvPr/>
        </p:nvSpPr>
        <p:spPr>
          <a:xfrm>
            <a:off x="1198341" y="1883117"/>
            <a:ext cx="11824854" cy="1588115"/>
          </a:xfrm>
          <a:prstGeom prst="rect">
            <a:avLst/>
          </a:prstGeom>
        </p:spPr>
        <p:txBody>
          <a:bodyPr wrap="square" lIns="48756" tIns="24378" rIns="48756" bIns="24378">
            <a:spAutoFit/>
          </a:bodyPr>
          <a:lstStyle/>
          <a:p>
            <a:pPr algn="ctr"/>
            <a:r>
              <a:rPr lang="en-US" altLang="zh-CN" sz="10000" b="1" spc="300" dirty="0" err="1">
                <a:solidFill>
                  <a:schemeClr val="bg1"/>
                </a:solidFill>
                <a:latin typeface="Times New Roman" panose="02020603050405020304" pitchFamily="18" charset="0"/>
                <a:ea typeface="锐字工房云字库细圆GBK" panose="02010604000000000000" pitchFamily="2" charset="-122"/>
                <a:cs typeface="Times New Roman" panose="02020603050405020304" pitchFamily="18" charset="0"/>
                <a:sym typeface="微软雅黑 Light" panose="020B0502040204020203" pitchFamily="34" charset="-122"/>
              </a:rPr>
              <a:t>Cô</a:t>
            </a:r>
            <a:r>
              <a:rPr lang="en-US" altLang="zh-CN" sz="10000" b="1" spc="300" dirty="0">
                <a:solidFill>
                  <a:schemeClr val="bg1"/>
                </a:solidFill>
                <a:latin typeface="Times New Roman" panose="02020603050405020304" pitchFamily="18" charset="0"/>
                <a:ea typeface="锐字工房云字库细圆GBK" panose="02010604000000000000" pitchFamily="2" charset="-122"/>
                <a:cs typeface="Times New Roman" panose="02020603050405020304" pitchFamily="18" charset="0"/>
                <a:sym typeface="微软雅黑 Light" panose="020B0502040204020203" pitchFamily="34" charset="-122"/>
              </a:rPr>
              <a:t> </a:t>
            </a:r>
            <a:r>
              <a:rPr lang="en-US" altLang="zh-CN" sz="10000" b="1" spc="300" dirty="0" err="1">
                <a:solidFill>
                  <a:schemeClr val="bg1"/>
                </a:solidFill>
                <a:latin typeface="Times New Roman" panose="02020603050405020304" pitchFamily="18" charset="0"/>
                <a:ea typeface="锐字工房云字库细圆GBK" panose="02010604000000000000" pitchFamily="2" charset="-122"/>
                <a:cs typeface="Times New Roman" panose="02020603050405020304" pitchFamily="18" charset="0"/>
                <a:sym typeface="微软雅黑 Light" panose="020B0502040204020203" pitchFamily="34" charset="-122"/>
              </a:rPr>
              <a:t>bé</a:t>
            </a:r>
            <a:r>
              <a:rPr lang="en-US" altLang="zh-CN" sz="10000" b="1" spc="300" dirty="0">
                <a:solidFill>
                  <a:schemeClr val="bg1"/>
                </a:solidFill>
                <a:latin typeface="Times New Roman" panose="02020603050405020304" pitchFamily="18" charset="0"/>
                <a:ea typeface="锐字工房云字库细圆GBK" panose="02010604000000000000" pitchFamily="2" charset="-122"/>
                <a:cs typeface="Times New Roman" panose="02020603050405020304" pitchFamily="18" charset="0"/>
                <a:sym typeface="微软雅黑 Light" panose="020B0502040204020203" pitchFamily="34" charset="-122"/>
              </a:rPr>
              <a:t> </a:t>
            </a:r>
            <a:r>
              <a:rPr lang="en-US" altLang="zh-CN" sz="10000" b="1" spc="300" dirty="0" err="1">
                <a:solidFill>
                  <a:schemeClr val="bg1"/>
                </a:solidFill>
                <a:latin typeface="Times New Roman" panose="02020603050405020304" pitchFamily="18" charset="0"/>
                <a:ea typeface="锐字工房云字库细圆GBK" panose="02010604000000000000" pitchFamily="2" charset="-122"/>
                <a:cs typeface="Times New Roman" panose="02020603050405020304" pitchFamily="18" charset="0"/>
                <a:sym typeface="微软雅黑 Light" panose="020B0502040204020203" pitchFamily="34" charset="-122"/>
              </a:rPr>
              <a:t>bán</a:t>
            </a:r>
            <a:r>
              <a:rPr lang="en-US" altLang="zh-CN" sz="10000" b="1" spc="300" dirty="0">
                <a:solidFill>
                  <a:schemeClr val="bg1"/>
                </a:solidFill>
                <a:latin typeface="Times New Roman" panose="02020603050405020304" pitchFamily="18" charset="0"/>
                <a:ea typeface="锐字工房云字库细圆GBK" panose="02010604000000000000" pitchFamily="2" charset="-122"/>
                <a:cs typeface="Times New Roman" panose="02020603050405020304" pitchFamily="18" charset="0"/>
                <a:sym typeface="微软雅黑 Light" panose="020B0502040204020203" pitchFamily="34" charset="-122"/>
              </a:rPr>
              <a:t> </a:t>
            </a:r>
            <a:r>
              <a:rPr lang="en-US" altLang="zh-CN" sz="10000" b="1" spc="300" dirty="0" err="1">
                <a:solidFill>
                  <a:schemeClr val="bg1"/>
                </a:solidFill>
                <a:latin typeface="Times New Roman" panose="02020603050405020304" pitchFamily="18" charset="0"/>
                <a:ea typeface="锐字工房云字库细圆GBK" panose="02010604000000000000" pitchFamily="2" charset="-122"/>
                <a:cs typeface="Times New Roman" panose="02020603050405020304" pitchFamily="18" charset="0"/>
                <a:sym typeface="微软雅黑 Light" panose="020B0502040204020203" pitchFamily="34" charset="-122"/>
              </a:rPr>
              <a:t>diêm</a:t>
            </a:r>
            <a:endParaRPr lang="en-US" altLang="zh-CN" sz="10000" b="1" spc="300" dirty="0">
              <a:solidFill>
                <a:schemeClr val="bg1"/>
              </a:solidFill>
              <a:latin typeface="Times New Roman" panose="02020603050405020304" pitchFamily="18" charset="0"/>
              <a:ea typeface="锐字工房云字库细圆GBK" panose="02010604000000000000" pitchFamily="2" charset="-122"/>
              <a:cs typeface="Times New Roman" panose="02020603050405020304" pitchFamily="18" charset="0"/>
              <a:sym typeface="微软雅黑 Light" panose="020B0502040204020203" pitchFamily="34" charset="-122"/>
            </a:endParaRPr>
          </a:p>
        </p:txBody>
      </p:sp>
      <p:sp>
        <p:nvSpPr>
          <p:cNvPr id="7" name="TextBox 6">
            <a:extLst>
              <a:ext uri="{FF2B5EF4-FFF2-40B4-BE49-F238E27FC236}">
                <a16:creationId xmlns:a16="http://schemas.microsoft.com/office/drawing/2014/main" id="{D4AE2CCD-7EA2-9D4E-9098-E62D8FD7A2E0}"/>
              </a:ext>
            </a:extLst>
          </p:cNvPr>
          <p:cNvSpPr txBox="1"/>
          <p:nvPr/>
        </p:nvSpPr>
        <p:spPr>
          <a:xfrm>
            <a:off x="3217579" y="4195838"/>
            <a:ext cx="7786378" cy="861774"/>
          </a:xfrm>
          <a:prstGeom prst="rect">
            <a:avLst/>
          </a:prstGeom>
          <a:noFill/>
        </p:spPr>
        <p:txBody>
          <a:bodyPr wrap="square" rtlCol="0">
            <a:spAutoFit/>
          </a:bodyPr>
          <a:lstStyle/>
          <a:p>
            <a:pPr algn="ctr"/>
            <a:r>
              <a:rPr lang="x-none" sz="5000" b="1" dirty="0">
                <a:solidFill>
                  <a:schemeClr val="bg1"/>
                </a:solidFill>
                <a:latin typeface="Times New Roman" panose="02020603050405020304" pitchFamily="18" charset="0"/>
                <a:cs typeface="Times New Roman" panose="02020603050405020304" pitchFamily="18" charset="0"/>
              </a:rPr>
              <a:t>(Hans Christian Andersen)</a:t>
            </a:r>
          </a:p>
        </p:txBody>
      </p:sp>
    </p:spTree>
    <p:extLst>
      <p:ext uri="{BB962C8B-B14F-4D97-AF65-F5344CB8AC3E}">
        <p14:creationId xmlns:p14="http://schemas.microsoft.com/office/powerpoint/2010/main" val="66576004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614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_MH_Others_13">
            <a:extLst>
              <a:ext uri="{FF2B5EF4-FFF2-40B4-BE49-F238E27FC236}">
                <a16:creationId xmlns:a16="http://schemas.microsoft.com/office/drawing/2014/main" id="{2014E35F-F638-5A44-A761-BFB578E8C44D}"/>
              </a:ext>
            </a:extLst>
          </p:cNvPr>
          <p:cNvSpPr txBox="1"/>
          <p:nvPr>
            <p:custDataLst>
              <p:tags r:id="rId1"/>
            </p:custDataLst>
          </p:nvPr>
        </p:nvSpPr>
        <p:spPr>
          <a:xfrm>
            <a:off x="1009649" y="489098"/>
            <a:ext cx="10515809" cy="1285498"/>
          </a:xfrm>
          <a:prstGeom prst="rect">
            <a:avLst/>
          </a:prstGeom>
          <a:noFill/>
        </p:spPr>
        <p:txBody>
          <a:bodyPr vert="horz" wrap="square" rtlCol="0" anchor="ctr" anchorCtr="0">
            <a:noAutofit/>
          </a:bodyPr>
          <a:lstStyle/>
          <a:p>
            <a:pPr algn="ctr"/>
            <a:r>
              <a:rPr lang="vi-VN" altLang="zh-CN" sz="3500" b="1" dirty="0">
                <a:solidFill>
                  <a:schemeClr val="tx1">
                    <a:lumMod val="65000"/>
                    <a:lumOff val="35000"/>
                  </a:schemeClr>
                </a:solidFill>
                <a:latin typeface="Times New Roman" panose="02020603050405020304" pitchFamily="18" charset="0"/>
                <a:ea typeface="锐字工房云字库细圆GBK" panose="02010604000000000000" pitchFamily="2" charset="-122"/>
                <a:cs typeface="Times New Roman" panose="02020603050405020304" pitchFamily="18" charset="0"/>
                <a:sym typeface="微软雅黑 Light" panose="020B0502040204020203" pitchFamily="34" charset="-122"/>
              </a:rPr>
              <a:t>Hoàn thành PHT để thấy được bối cảnh diễn ra câu chuyện và cảnh ngộ của em bé bán diêm</a:t>
            </a:r>
            <a:endParaRPr lang="zh-CN" altLang="en-US" sz="3500" b="1" dirty="0">
              <a:solidFill>
                <a:schemeClr val="tx1">
                  <a:lumMod val="65000"/>
                  <a:lumOff val="35000"/>
                </a:schemeClr>
              </a:solidFill>
              <a:latin typeface="Times New Roman" panose="02020603050405020304" pitchFamily="18" charset="0"/>
              <a:ea typeface="锐字工房云字库细圆GBK" panose="02010604000000000000" pitchFamily="2" charset="-122"/>
              <a:cs typeface="Times New Roman" panose="02020603050405020304" pitchFamily="18" charset="0"/>
              <a:sym typeface="微软雅黑 Light" panose="020B0502040204020203" pitchFamily="34" charset="-122"/>
            </a:endParaRPr>
          </a:p>
        </p:txBody>
      </p:sp>
      <p:sp>
        <p:nvSpPr>
          <p:cNvPr id="8" name="Rounded Rectangle 7">
            <a:extLst>
              <a:ext uri="{FF2B5EF4-FFF2-40B4-BE49-F238E27FC236}">
                <a16:creationId xmlns:a16="http://schemas.microsoft.com/office/drawing/2014/main" id="{7AA6BC75-7876-054E-BCD0-BA2CF9B62ED1}"/>
              </a:ext>
            </a:extLst>
          </p:cNvPr>
          <p:cNvSpPr/>
          <p:nvPr/>
        </p:nvSpPr>
        <p:spPr>
          <a:xfrm>
            <a:off x="276002" y="2747995"/>
            <a:ext cx="1467293" cy="3211033"/>
          </a:xfrm>
          <a:prstGeom prst="roundRect">
            <a:avLst/>
          </a:prstGeom>
          <a:solidFill>
            <a:srgbClr val="C5E1B3"/>
          </a:solidFill>
          <a:ln w="38100">
            <a:solidFill>
              <a:srgbClr val="009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dirty="0">
                <a:solidFill>
                  <a:schemeClr val="tx1"/>
                </a:solidFill>
                <a:latin typeface="Times New Roman" panose="02020603050405020304" pitchFamily="18" charset="0"/>
                <a:cs typeface="Times New Roman" panose="02020603050405020304" pitchFamily="18" charset="0"/>
              </a:rPr>
              <a:t>Bối cảnh diễn ra câu chuyện</a:t>
            </a:r>
          </a:p>
        </p:txBody>
      </p:sp>
      <p:sp>
        <p:nvSpPr>
          <p:cNvPr id="36" name="Rounded Rectangle 35">
            <a:extLst>
              <a:ext uri="{FF2B5EF4-FFF2-40B4-BE49-F238E27FC236}">
                <a16:creationId xmlns:a16="http://schemas.microsoft.com/office/drawing/2014/main" id="{8A8D3682-B884-7447-AAF1-CDFFD108870E}"/>
              </a:ext>
            </a:extLst>
          </p:cNvPr>
          <p:cNvSpPr/>
          <p:nvPr/>
        </p:nvSpPr>
        <p:spPr>
          <a:xfrm>
            <a:off x="10448705" y="2802197"/>
            <a:ext cx="1467293" cy="3211033"/>
          </a:xfrm>
          <a:prstGeom prst="roundRect">
            <a:avLst/>
          </a:prstGeom>
          <a:solidFill>
            <a:srgbClr val="C5E1B3"/>
          </a:solidFill>
          <a:ln w="38100">
            <a:solidFill>
              <a:srgbClr val="009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dirty="0">
                <a:solidFill>
                  <a:schemeClr val="tx1"/>
                </a:solidFill>
                <a:latin typeface="Times New Roman" panose="02020603050405020304" pitchFamily="18" charset="0"/>
                <a:cs typeface="Times New Roman" panose="02020603050405020304" pitchFamily="18" charset="0"/>
              </a:rPr>
              <a:t>Cảnh ngộ của em bé bán diêm</a:t>
            </a:r>
          </a:p>
        </p:txBody>
      </p:sp>
      <p:sp>
        <p:nvSpPr>
          <p:cNvPr id="37" name="Rounded Rectangle 36">
            <a:extLst>
              <a:ext uri="{FF2B5EF4-FFF2-40B4-BE49-F238E27FC236}">
                <a16:creationId xmlns:a16="http://schemas.microsoft.com/office/drawing/2014/main" id="{58BF26EE-80EF-1F48-A0C3-5C6EB00B4A41}"/>
              </a:ext>
            </a:extLst>
          </p:cNvPr>
          <p:cNvSpPr/>
          <p:nvPr/>
        </p:nvSpPr>
        <p:spPr>
          <a:xfrm>
            <a:off x="5406315" y="2051043"/>
            <a:ext cx="1467293" cy="4604939"/>
          </a:xfrm>
          <a:prstGeom prst="roundRect">
            <a:avLst/>
          </a:prstGeom>
          <a:solidFill>
            <a:schemeClr val="bg1"/>
          </a:solidFill>
          <a:ln w="38100">
            <a:solidFill>
              <a:srgbClr val="00905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x-none" sz="2800" b="1" dirty="0">
                <a:solidFill>
                  <a:schemeClr val="tx1"/>
                </a:solidFill>
                <a:latin typeface="Times New Roman" panose="02020603050405020304" pitchFamily="18" charset="0"/>
                <a:cs typeface="Times New Roman" panose="02020603050405020304" pitchFamily="18" charset="0"/>
              </a:rPr>
              <a:t>Cảm nhận về NV:</a:t>
            </a:r>
          </a:p>
        </p:txBody>
      </p:sp>
      <p:sp>
        <p:nvSpPr>
          <p:cNvPr id="38" name="Rounded Rectangle 37">
            <a:extLst>
              <a:ext uri="{FF2B5EF4-FFF2-40B4-BE49-F238E27FC236}">
                <a16:creationId xmlns:a16="http://schemas.microsoft.com/office/drawing/2014/main" id="{9AAC1CEE-E435-BF43-BA4F-26EC3AC1EF44}"/>
              </a:ext>
            </a:extLst>
          </p:cNvPr>
          <p:cNvSpPr/>
          <p:nvPr/>
        </p:nvSpPr>
        <p:spPr>
          <a:xfrm>
            <a:off x="2086468" y="2051043"/>
            <a:ext cx="2976742" cy="1285499"/>
          </a:xfrm>
          <a:prstGeom prst="roundRect">
            <a:avLst/>
          </a:prstGeom>
          <a:solidFill>
            <a:schemeClr val="bg1"/>
          </a:solidFill>
          <a:ln w="38100">
            <a:solidFill>
              <a:srgbClr val="00905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x-none" sz="2800" dirty="0">
                <a:solidFill>
                  <a:schemeClr val="tx1"/>
                </a:solidFill>
                <a:latin typeface="Times New Roman" panose="02020603050405020304" pitchFamily="18" charset="0"/>
                <a:cs typeface="Times New Roman" panose="02020603050405020304" pitchFamily="18" charset="0"/>
              </a:rPr>
              <a:t>Thời gian:</a:t>
            </a:r>
          </a:p>
        </p:txBody>
      </p:sp>
      <p:sp>
        <p:nvSpPr>
          <p:cNvPr id="39" name="Rounded Rectangle 38">
            <a:extLst>
              <a:ext uri="{FF2B5EF4-FFF2-40B4-BE49-F238E27FC236}">
                <a16:creationId xmlns:a16="http://schemas.microsoft.com/office/drawing/2014/main" id="{9351B8B5-2451-A746-8A57-E4ADCCE26973}"/>
              </a:ext>
            </a:extLst>
          </p:cNvPr>
          <p:cNvSpPr/>
          <p:nvPr/>
        </p:nvSpPr>
        <p:spPr>
          <a:xfrm>
            <a:off x="2086468" y="3710762"/>
            <a:ext cx="2976742" cy="1285499"/>
          </a:xfrm>
          <a:prstGeom prst="roundRect">
            <a:avLst/>
          </a:prstGeom>
          <a:solidFill>
            <a:schemeClr val="bg1"/>
          </a:solidFill>
          <a:ln w="38100">
            <a:solidFill>
              <a:srgbClr val="00905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x-none" sz="2800" dirty="0">
                <a:solidFill>
                  <a:schemeClr val="tx1"/>
                </a:solidFill>
                <a:latin typeface="Times New Roman" panose="02020603050405020304" pitchFamily="18" charset="0"/>
                <a:cs typeface="Times New Roman" panose="02020603050405020304" pitchFamily="18" charset="0"/>
              </a:rPr>
              <a:t>Thời tiết:</a:t>
            </a:r>
          </a:p>
        </p:txBody>
      </p:sp>
      <p:sp>
        <p:nvSpPr>
          <p:cNvPr id="40" name="Rounded Rectangle 39">
            <a:extLst>
              <a:ext uri="{FF2B5EF4-FFF2-40B4-BE49-F238E27FC236}">
                <a16:creationId xmlns:a16="http://schemas.microsoft.com/office/drawing/2014/main" id="{26704880-38FA-8548-9F4E-BAAA1B258ACB}"/>
              </a:ext>
            </a:extLst>
          </p:cNvPr>
          <p:cNvSpPr/>
          <p:nvPr/>
        </p:nvSpPr>
        <p:spPr>
          <a:xfrm>
            <a:off x="2086468" y="5370481"/>
            <a:ext cx="2976742" cy="1285499"/>
          </a:xfrm>
          <a:prstGeom prst="roundRect">
            <a:avLst/>
          </a:prstGeom>
          <a:solidFill>
            <a:schemeClr val="bg1"/>
          </a:solidFill>
          <a:ln w="38100">
            <a:solidFill>
              <a:srgbClr val="00905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x-none" sz="2800" dirty="0">
                <a:solidFill>
                  <a:schemeClr val="tx1"/>
                </a:solidFill>
                <a:latin typeface="Times New Roman" panose="02020603050405020304" pitchFamily="18" charset="0"/>
                <a:cs typeface="Times New Roman" panose="02020603050405020304" pitchFamily="18" charset="0"/>
              </a:rPr>
              <a:t>Không gian:</a:t>
            </a:r>
          </a:p>
        </p:txBody>
      </p:sp>
      <p:sp>
        <p:nvSpPr>
          <p:cNvPr id="41" name="Rounded Rectangle 40">
            <a:extLst>
              <a:ext uri="{FF2B5EF4-FFF2-40B4-BE49-F238E27FC236}">
                <a16:creationId xmlns:a16="http://schemas.microsoft.com/office/drawing/2014/main" id="{C5068351-1DDA-9544-9741-BF695198A416}"/>
              </a:ext>
            </a:extLst>
          </p:cNvPr>
          <p:cNvSpPr/>
          <p:nvPr/>
        </p:nvSpPr>
        <p:spPr>
          <a:xfrm>
            <a:off x="7177374" y="2051043"/>
            <a:ext cx="2976742" cy="1285499"/>
          </a:xfrm>
          <a:prstGeom prst="roundRect">
            <a:avLst/>
          </a:prstGeom>
          <a:solidFill>
            <a:schemeClr val="bg1"/>
          </a:solidFill>
          <a:ln w="38100">
            <a:solidFill>
              <a:srgbClr val="00905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x-none" sz="2800" dirty="0">
                <a:solidFill>
                  <a:schemeClr val="tx1"/>
                </a:solidFill>
                <a:latin typeface="Times New Roman" panose="02020603050405020304" pitchFamily="18" charset="0"/>
                <a:cs typeface="Times New Roman" panose="02020603050405020304" pitchFamily="18" charset="0"/>
              </a:rPr>
              <a:t>Những người em yêu thương:</a:t>
            </a:r>
          </a:p>
        </p:txBody>
      </p:sp>
      <p:sp>
        <p:nvSpPr>
          <p:cNvPr id="42" name="Rounded Rectangle 41">
            <a:extLst>
              <a:ext uri="{FF2B5EF4-FFF2-40B4-BE49-F238E27FC236}">
                <a16:creationId xmlns:a16="http://schemas.microsoft.com/office/drawing/2014/main" id="{4616016C-BCF7-014B-8617-0A53B2004948}"/>
              </a:ext>
            </a:extLst>
          </p:cNvPr>
          <p:cNvSpPr/>
          <p:nvPr/>
        </p:nvSpPr>
        <p:spPr>
          <a:xfrm>
            <a:off x="7177374" y="3710762"/>
            <a:ext cx="2976742" cy="1285499"/>
          </a:xfrm>
          <a:prstGeom prst="roundRect">
            <a:avLst/>
          </a:prstGeom>
          <a:solidFill>
            <a:schemeClr val="bg1"/>
          </a:solidFill>
          <a:ln w="38100">
            <a:solidFill>
              <a:srgbClr val="00905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x-none" sz="2800" dirty="0">
                <a:solidFill>
                  <a:schemeClr val="tx1"/>
                </a:solidFill>
                <a:latin typeface="Times New Roman" panose="02020603050405020304" pitchFamily="18" charset="0"/>
                <a:cs typeface="Times New Roman" panose="02020603050405020304" pitchFamily="18" charset="0"/>
              </a:rPr>
              <a:t>Cuộc sống thực tại</a:t>
            </a:r>
          </a:p>
        </p:txBody>
      </p:sp>
      <p:sp>
        <p:nvSpPr>
          <p:cNvPr id="43" name="Rounded Rectangle 42">
            <a:extLst>
              <a:ext uri="{FF2B5EF4-FFF2-40B4-BE49-F238E27FC236}">
                <a16:creationId xmlns:a16="http://schemas.microsoft.com/office/drawing/2014/main" id="{1699D1CA-D2AC-FE4E-9672-A08ADC52C003}"/>
              </a:ext>
            </a:extLst>
          </p:cNvPr>
          <p:cNvSpPr/>
          <p:nvPr/>
        </p:nvSpPr>
        <p:spPr>
          <a:xfrm>
            <a:off x="7177374" y="5370481"/>
            <a:ext cx="2976742" cy="1285499"/>
          </a:xfrm>
          <a:prstGeom prst="roundRect">
            <a:avLst/>
          </a:prstGeom>
          <a:solidFill>
            <a:schemeClr val="bg1"/>
          </a:solidFill>
          <a:ln w="38100">
            <a:solidFill>
              <a:srgbClr val="00905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x-none" sz="2800" dirty="0">
                <a:solidFill>
                  <a:schemeClr val="tx1"/>
                </a:solidFill>
                <a:latin typeface="Times New Roman" panose="02020603050405020304" pitchFamily="18" charset="0"/>
                <a:cs typeface="Times New Roman" panose="02020603050405020304" pitchFamily="18" charset="0"/>
              </a:rPr>
              <a:t>Không gian:</a:t>
            </a:r>
          </a:p>
        </p:txBody>
      </p:sp>
      <p:cxnSp>
        <p:nvCxnSpPr>
          <p:cNvPr id="45" name="Straight Arrow Connector 44">
            <a:extLst>
              <a:ext uri="{FF2B5EF4-FFF2-40B4-BE49-F238E27FC236}">
                <a16:creationId xmlns:a16="http://schemas.microsoft.com/office/drawing/2014/main" id="{A6F0B9C5-818A-7C4A-9077-E73032B9FFB0}"/>
              </a:ext>
            </a:extLst>
          </p:cNvPr>
          <p:cNvCxnSpPr>
            <a:cxnSpLocks/>
            <a:stCxn id="8" idx="3"/>
            <a:endCxn id="39" idx="1"/>
          </p:cNvCxnSpPr>
          <p:nvPr/>
        </p:nvCxnSpPr>
        <p:spPr>
          <a:xfrm>
            <a:off x="1743295" y="4353512"/>
            <a:ext cx="34317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EDFC3E8A-AFEF-FE40-A3E7-EDD7EDAABF6E}"/>
              </a:ext>
            </a:extLst>
          </p:cNvPr>
          <p:cNvCxnSpPr>
            <a:cxnSpLocks/>
            <a:endCxn id="38" idx="1"/>
          </p:cNvCxnSpPr>
          <p:nvPr/>
        </p:nvCxnSpPr>
        <p:spPr>
          <a:xfrm flipV="1">
            <a:off x="1722030" y="2693793"/>
            <a:ext cx="364438" cy="169036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9B4E169E-A29E-B947-A272-DC4B02AC4847}"/>
              </a:ext>
            </a:extLst>
          </p:cNvPr>
          <p:cNvCxnSpPr>
            <a:cxnSpLocks/>
          </p:cNvCxnSpPr>
          <p:nvPr/>
        </p:nvCxnSpPr>
        <p:spPr>
          <a:xfrm>
            <a:off x="1722030" y="4342572"/>
            <a:ext cx="364370" cy="182431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7FD7DD0C-4963-7C4C-87DA-7AB561041596}"/>
              </a:ext>
            </a:extLst>
          </p:cNvPr>
          <p:cNvCxnSpPr>
            <a:cxnSpLocks/>
          </p:cNvCxnSpPr>
          <p:nvPr/>
        </p:nvCxnSpPr>
        <p:spPr>
          <a:xfrm>
            <a:off x="5072213" y="2758001"/>
            <a:ext cx="35543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A5C79716-F2D7-1F4F-9014-D1A355D62299}"/>
              </a:ext>
            </a:extLst>
          </p:cNvPr>
          <p:cNvCxnSpPr>
            <a:cxnSpLocks/>
          </p:cNvCxnSpPr>
          <p:nvPr/>
        </p:nvCxnSpPr>
        <p:spPr>
          <a:xfrm>
            <a:off x="5063210" y="4368724"/>
            <a:ext cx="35543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4BB69356-E601-A844-8FF0-6D7840264091}"/>
              </a:ext>
            </a:extLst>
          </p:cNvPr>
          <p:cNvCxnSpPr>
            <a:cxnSpLocks/>
          </p:cNvCxnSpPr>
          <p:nvPr/>
        </p:nvCxnSpPr>
        <p:spPr>
          <a:xfrm>
            <a:off x="5054207" y="5979447"/>
            <a:ext cx="35543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6EF34AB9-A933-9D4D-9E02-11DFF4275B15}"/>
              </a:ext>
            </a:extLst>
          </p:cNvPr>
          <p:cNvCxnSpPr>
            <a:cxnSpLocks/>
          </p:cNvCxnSpPr>
          <p:nvPr/>
        </p:nvCxnSpPr>
        <p:spPr>
          <a:xfrm flipH="1">
            <a:off x="6873608" y="2802197"/>
            <a:ext cx="30376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A416840F-0C79-3D40-9519-E33FE0684845}"/>
              </a:ext>
            </a:extLst>
          </p:cNvPr>
          <p:cNvCxnSpPr>
            <a:cxnSpLocks/>
          </p:cNvCxnSpPr>
          <p:nvPr/>
        </p:nvCxnSpPr>
        <p:spPr>
          <a:xfrm flipH="1">
            <a:off x="6914742" y="4368724"/>
            <a:ext cx="30376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59CBE1C7-A7D5-464E-A4C4-81BDFBB868B0}"/>
              </a:ext>
            </a:extLst>
          </p:cNvPr>
          <p:cNvCxnSpPr>
            <a:cxnSpLocks/>
          </p:cNvCxnSpPr>
          <p:nvPr/>
        </p:nvCxnSpPr>
        <p:spPr>
          <a:xfrm flipH="1">
            <a:off x="6955876" y="5935251"/>
            <a:ext cx="30376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412E827F-0B42-3141-A628-8C292492E27B}"/>
              </a:ext>
            </a:extLst>
          </p:cNvPr>
          <p:cNvCxnSpPr>
            <a:cxnSpLocks/>
          </p:cNvCxnSpPr>
          <p:nvPr/>
        </p:nvCxnSpPr>
        <p:spPr>
          <a:xfrm flipH="1">
            <a:off x="10144939" y="4353511"/>
            <a:ext cx="30376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4E20B111-A5CA-A241-91B4-CFCB3778841F}"/>
              </a:ext>
            </a:extLst>
          </p:cNvPr>
          <p:cNvCxnSpPr>
            <a:cxnSpLocks/>
            <a:endCxn id="41" idx="3"/>
          </p:cNvCxnSpPr>
          <p:nvPr/>
        </p:nvCxnSpPr>
        <p:spPr>
          <a:xfrm flipH="1" flipV="1">
            <a:off x="10154116" y="2693793"/>
            <a:ext cx="303766" cy="167493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4" name="Straight Arrow Connector 63">
            <a:extLst>
              <a:ext uri="{FF2B5EF4-FFF2-40B4-BE49-F238E27FC236}">
                <a16:creationId xmlns:a16="http://schemas.microsoft.com/office/drawing/2014/main" id="{84B5D302-E3E3-E448-B053-8A9991AF16AE}"/>
              </a:ext>
            </a:extLst>
          </p:cNvPr>
          <p:cNvCxnSpPr>
            <a:cxnSpLocks/>
          </p:cNvCxnSpPr>
          <p:nvPr/>
        </p:nvCxnSpPr>
        <p:spPr>
          <a:xfrm flipH="1">
            <a:off x="10193455" y="4368724"/>
            <a:ext cx="273604" cy="179816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3432160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par>
                                <p:cTn id="11" presetID="5"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checkerboard(across)">
                                      <p:cBhvr>
                                        <p:cTn id="16" dur="500"/>
                                        <p:tgtEl>
                                          <p:spTgt spid="3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checkerboard(across)">
                                      <p:cBhvr>
                                        <p:cTn id="19" dur="500"/>
                                        <p:tgtEl>
                                          <p:spTgt spid="3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checkerboard(across)">
                                      <p:cBhvr>
                                        <p:cTn id="22" dur="500"/>
                                        <p:tgtEl>
                                          <p:spTgt spid="3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checkerboard(across)">
                                      <p:cBhvr>
                                        <p:cTn id="25" dur="500"/>
                                        <p:tgtEl>
                                          <p:spTgt spid="39"/>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checkerboard(across)">
                                      <p:cBhvr>
                                        <p:cTn id="28" dur="500"/>
                                        <p:tgtEl>
                                          <p:spTgt spid="4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checkerboard(across)">
                                      <p:cBhvr>
                                        <p:cTn id="31" dur="500"/>
                                        <p:tgtEl>
                                          <p:spTgt spid="41"/>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checkerboard(across)">
                                      <p:cBhvr>
                                        <p:cTn id="34" dur="500"/>
                                        <p:tgtEl>
                                          <p:spTgt spid="42"/>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checkerboard(across)">
                                      <p:cBhvr>
                                        <p:cTn id="37" dur="500"/>
                                        <p:tgtEl>
                                          <p:spTgt spid="43"/>
                                        </p:tgtEl>
                                      </p:cBhvr>
                                    </p:animEffect>
                                  </p:childTnLst>
                                </p:cTn>
                              </p:par>
                              <p:par>
                                <p:cTn id="38" presetID="5" presetClass="entr" presetSubtype="10"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checkerboard(across)">
                                      <p:cBhvr>
                                        <p:cTn id="40" dur="500"/>
                                        <p:tgtEl>
                                          <p:spTgt spid="45"/>
                                        </p:tgtEl>
                                      </p:cBhvr>
                                    </p:animEffect>
                                  </p:childTnLst>
                                </p:cTn>
                              </p:par>
                              <p:par>
                                <p:cTn id="41" presetID="5" presetClass="entr" presetSubtype="10"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checkerboard(across)">
                                      <p:cBhvr>
                                        <p:cTn id="43" dur="500"/>
                                        <p:tgtEl>
                                          <p:spTgt spid="48"/>
                                        </p:tgtEl>
                                      </p:cBhvr>
                                    </p:animEffect>
                                  </p:childTnLst>
                                </p:cTn>
                              </p:par>
                              <p:par>
                                <p:cTn id="44" presetID="5" presetClass="entr" presetSubtype="10"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checkerboard(across)">
                                      <p:cBhvr>
                                        <p:cTn id="46" dur="500"/>
                                        <p:tgtEl>
                                          <p:spTgt spid="50"/>
                                        </p:tgtEl>
                                      </p:cBhvr>
                                    </p:animEffect>
                                  </p:childTnLst>
                                </p:cTn>
                              </p:par>
                              <p:par>
                                <p:cTn id="47" presetID="5" presetClass="entr" presetSubtype="10"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checkerboard(across)">
                                      <p:cBhvr>
                                        <p:cTn id="49" dur="500"/>
                                        <p:tgtEl>
                                          <p:spTgt spid="52"/>
                                        </p:tgtEl>
                                      </p:cBhvr>
                                    </p:animEffect>
                                  </p:childTnLst>
                                </p:cTn>
                              </p:par>
                              <p:par>
                                <p:cTn id="50" presetID="5" presetClass="entr" presetSubtype="10" fill="hold"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checkerboard(across)">
                                      <p:cBhvr>
                                        <p:cTn id="52" dur="500"/>
                                        <p:tgtEl>
                                          <p:spTgt spid="54"/>
                                        </p:tgtEl>
                                      </p:cBhvr>
                                    </p:animEffect>
                                  </p:childTnLst>
                                </p:cTn>
                              </p:par>
                              <p:par>
                                <p:cTn id="53" presetID="5" presetClass="entr" presetSubtype="10"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checkerboard(across)">
                                      <p:cBhvr>
                                        <p:cTn id="55" dur="500"/>
                                        <p:tgtEl>
                                          <p:spTgt spid="55"/>
                                        </p:tgtEl>
                                      </p:cBhvr>
                                    </p:animEffect>
                                  </p:childTnLst>
                                </p:cTn>
                              </p:par>
                              <p:par>
                                <p:cTn id="56" presetID="5" presetClass="entr" presetSubtype="10" fill="hold"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checkerboard(across)">
                                      <p:cBhvr>
                                        <p:cTn id="58" dur="500"/>
                                        <p:tgtEl>
                                          <p:spTgt spid="56"/>
                                        </p:tgtEl>
                                      </p:cBhvr>
                                    </p:animEffect>
                                  </p:childTnLst>
                                </p:cTn>
                              </p:par>
                              <p:par>
                                <p:cTn id="59" presetID="5" presetClass="entr" presetSubtype="10"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checkerboard(across)">
                                      <p:cBhvr>
                                        <p:cTn id="61" dur="500"/>
                                        <p:tgtEl>
                                          <p:spTgt spid="59"/>
                                        </p:tgtEl>
                                      </p:cBhvr>
                                    </p:animEffect>
                                  </p:childTnLst>
                                </p:cTn>
                              </p:par>
                              <p:par>
                                <p:cTn id="62" presetID="5" presetClass="entr" presetSubtype="10" fill="hold" nodeType="with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checkerboard(across)">
                                      <p:cBhvr>
                                        <p:cTn id="64" dur="500"/>
                                        <p:tgtEl>
                                          <p:spTgt spid="60"/>
                                        </p:tgtEl>
                                      </p:cBhvr>
                                    </p:animEffect>
                                  </p:childTnLst>
                                </p:cTn>
                              </p:par>
                              <p:par>
                                <p:cTn id="65" presetID="5" presetClass="entr" presetSubtype="10" fill="hold" nodeType="with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checkerboard(across)">
                                      <p:cBhvr>
                                        <p:cTn id="67" dur="500"/>
                                        <p:tgtEl>
                                          <p:spTgt spid="61"/>
                                        </p:tgtEl>
                                      </p:cBhvr>
                                    </p:animEffect>
                                  </p:childTnLst>
                                </p:cTn>
                              </p:par>
                              <p:par>
                                <p:cTn id="68" presetID="5" presetClass="entr" presetSubtype="10" fill="hold"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checkerboard(across)">
                                      <p:cBhvr>
                                        <p:cTn id="70" dur="500"/>
                                        <p:tgtEl>
                                          <p:spTgt spid="62"/>
                                        </p:tgtEl>
                                      </p:cBhvr>
                                    </p:animEffect>
                                  </p:childTnLst>
                                </p:cTn>
                              </p:par>
                              <p:par>
                                <p:cTn id="71" presetID="5" presetClass="entr" presetSubtype="10" fill="hold" nodeType="with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checkerboard(across)">
                                      <p:cBhvr>
                                        <p:cTn id="7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2333919" y="191385"/>
            <a:ext cx="7861704" cy="1323439"/>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pPr marL="0" marR="0" lvl="0" indent="0" algn="ctr" defTabSz="1218565" rtl="0" eaLnBrk="1" fontAlgn="auto" latinLnBrk="0" hangingPunct="1">
              <a:lnSpc>
                <a:spcPct val="100000"/>
              </a:lnSpc>
              <a:spcBef>
                <a:spcPts val="0"/>
              </a:spcBef>
              <a:spcAft>
                <a:spcPts val="0"/>
              </a:spcAft>
              <a:buClrTx/>
              <a:buSzTx/>
              <a:buFontTx/>
              <a:buNone/>
              <a:tabLst/>
              <a:defRPr/>
            </a:pPr>
            <a:r>
              <a:rPr lang="en-US" altLang="zh-CN" sz="4000" noProof="0" dirty="0">
                <a:latin typeface="Times New Roman" panose="02020603050405020304" pitchFamily="18" charset="0"/>
                <a:ea typeface="Cambria" panose="02040503050406030204" pitchFamily="18" charset="0"/>
                <a:cs typeface="Times New Roman" panose="02020603050405020304" pitchFamily="18" charset="0"/>
              </a:rPr>
              <a:t>a</a:t>
            </a:r>
            <a:r>
              <a:rPr kumimoji="0" lang="en-US" altLang="zh-CN" sz="4000" b="1" i="0" u="none" strike="noStrike" kern="1200" cap="none" spc="0" normalizeH="0" baseline="0" noProof="0" dirty="0" smtClean="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Bối</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cảnh</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diễn</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ra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câu</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chuyện</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và</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cảnh</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ngộ</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của</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cô</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bé</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bán</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diêm</a:t>
            </a:r>
            <a:endParaRPr kumimoji="0" lang="zh-CN" altLang="en-US" sz="4000" b="1" i="0" u="none" strike="noStrike" kern="1200" cap="none" spc="0" normalizeH="0" baseline="0" noProof="0" dirty="0">
              <a:ln>
                <a:noFill/>
              </a:ln>
              <a:solidFill>
                <a:srgbClr val="009AA0"/>
              </a:solidFill>
              <a:effectLst/>
              <a:uLnTx/>
              <a:uFillTx/>
              <a:latin typeface="Times New Roman" panose="02020603050405020304" pitchFamily="18" charset="0"/>
              <a:cs typeface="Times New Roman" panose="02020603050405020304" pitchFamily="18" charset="0"/>
            </a:endParaRPr>
          </a:p>
        </p:txBody>
      </p:sp>
      <p:sp>
        <p:nvSpPr>
          <p:cNvPr id="5" name="Freeform 4">
            <a:extLst>
              <a:ext uri="{FF2B5EF4-FFF2-40B4-BE49-F238E27FC236}">
                <a16:creationId xmlns:a16="http://schemas.microsoft.com/office/drawing/2014/main" id="{38DDBAF2-1AB6-3942-84A0-A2BC933C82BC}"/>
              </a:ext>
            </a:extLst>
          </p:cNvPr>
          <p:cNvSpPr/>
          <p:nvPr/>
        </p:nvSpPr>
        <p:spPr>
          <a:xfrm>
            <a:off x="3159051" y="1685783"/>
            <a:ext cx="8128000" cy="1543219"/>
          </a:xfrm>
          <a:custGeom>
            <a:avLst/>
            <a:gdLst>
              <a:gd name="connsiteX0" fmla="*/ 0 w 8128000"/>
              <a:gd name="connsiteY0" fmla="*/ 154322 h 1543219"/>
              <a:gd name="connsiteX1" fmla="*/ 154322 w 8128000"/>
              <a:gd name="connsiteY1" fmla="*/ 0 h 1543219"/>
              <a:gd name="connsiteX2" fmla="*/ 7973678 w 8128000"/>
              <a:gd name="connsiteY2" fmla="*/ 0 h 1543219"/>
              <a:gd name="connsiteX3" fmla="*/ 8128000 w 8128000"/>
              <a:gd name="connsiteY3" fmla="*/ 154322 h 1543219"/>
              <a:gd name="connsiteX4" fmla="*/ 8128000 w 8128000"/>
              <a:gd name="connsiteY4" fmla="*/ 1388897 h 1543219"/>
              <a:gd name="connsiteX5" fmla="*/ 7973678 w 8128000"/>
              <a:gd name="connsiteY5" fmla="*/ 1543219 h 1543219"/>
              <a:gd name="connsiteX6" fmla="*/ 154322 w 8128000"/>
              <a:gd name="connsiteY6" fmla="*/ 1543219 h 1543219"/>
              <a:gd name="connsiteX7" fmla="*/ 0 w 8128000"/>
              <a:gd name="connsiteY7" fmla="*/ 1388897 h 1543219"/>
              <a:gd name="connsiteX8" fmla="*/ 0 w 8128000"/>
              <a:gd name="connsiteY8" fmla="*/ 154322 h 15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543219">
                <a:moveTo>
                  <a:pt x="0" y="154322"/>
                </a:moveTo>
                <a:cubicBezTo>
                  <a:pt x="0" y="69092"/>
                  <a:pt x="69092" y="0"/>
                  <a:pt x="154322" y="0"/>
                </a:cubicBezTo>
                <a:lnTo>
                  <a:pt x="7973678" y="0"/>
                </a:lnTo>
                <a:cubicBezTo>
                  <a:pt x="8058908" y="0"/>
                  <a:pt x="8128000" y="69092"/>
                  <a:pt x="8128000" y="154322"/>
                </a:cubicBezTo>
                <a:lnTo>
                  <a:pt x="8128000" y="1388897"/>
                </a:lnTo>
                <a:cubicBezTo>
                  <a:pt x="8128000" y="1474127"/>
                  <a:pt x="8058908" y="1543219"/>
                  <a:pt x="7973678" y="1543219"/>
                </a:cubicBezTo>
                <a:lnTo>
                  <a:pt x="154322" y="1543219"/>
                </a:lnTo>
                <a:cubicBezTo>
                  <a:pt x="69092" y="1543219"/>
                  <a:pt x="0" y="1474127"/>
                  <a:pt x="0" y="1388897"/>
                </a:cubicBezTo>
                <a:lnTo>
                  <a:pt x="0" y="154322"/>
                </a:lnTo>
                <a:close/>
              </a:path>
            </a:pathLst>
          </a:custGeom>
          <a:solidFill>
            <a:srgbClr val="C5E1B3">
              <a:alpha val="90000"/>
            </a:srgbClr>
          </a:solidFill>
        </p:spPr>
        <p:style>
          <a:lnRef idx="2">
            <a:schemeClr val="lt1">
              <a:hueOff val="0"/>
              <a:satOff val="0"/>
              <a:lumOff val="0"/>
              <a:alphaOff val="0"/>
            </a:schemeClr>
          </a:lnRef>
          <a:fillRef idx="1">
            <a:scrgbClr r="0" g="0" b="0"/>
          </a:fillRef>
          <a:effectRef idx="0">
            <a:schemeClr val="accent1">
              <a:alpha val="90000"/>
              <a:hueOff val="0"/>
              <a:satOff val="0"/>
              <a:lumOff val="0"/>
              <a:alphaOff val="0"/>
            </a:schemeClr>
          </a:effectRef>
          <a:fontRef idx="minor">
            <a:schemeClr val="lt1"/>
          </a:fontRef>
        </p:style>
        <p:txBody>
          <a:bodyPr spcFirstLastPara="0" vert="horz" wrap="square" lIns="1913271" tIns="133350" rIns="133351" bIns="133350" numCol="1" spcCol="1270" anchor="ctr" anchorCtr="0">
            <a:noAutofit/>
          </a:bodyPr>
          <a:lstStyle/>
          <a:p>
            <a:pPr marL="0" lvl="0" indent="0" algn="l" defTabSz="1555750">
              <a:lnSpc>
                <a:spcPct val="90000"/>
              </a:lnSpc>
              <a:spcBef>
                <a:spcPct val="0"/>
              </a:spcBef>
              <a:spcAft>
                <a:spcPct val="35000"/>
              </a:spcAft>
              <a:buNone/>
            </a:pPr>
            <a:r>
              <a:rPr lang="en-US" sz="3500" kern="1200" dirty="0">
                <a:solidFill>
                  <a:schemeClr val="tx1"/>
                </a:solidFill>
                <a:latin typeface="Times New Roman" panose="02020603050405020304" pitchFamily="18" charset="0"/>
                <a:cs typeface="Times New Roman" panose="02020603050405020304" pitchFamily="18" charset="0"/>
              </a:rPr>
              <a:t>THỜI GIAN: </a:t>
            </a:r>
            <a:r>
              <a:rPr lang="en-US" sz="3500" kern="1200" dirty="0" err="1">
                <a:solidFill>
                  <a:schemeClr val="tx1"/>
                </a:solidFill>
                <a:latin typeface="Times New Roman" panose="02020603050405020304" pitchFamily="18" charset="0"/>
                <a:cs typeface="Times New Roman" panose="02020603050405020304" pitchFamily="18" charset="0"/>
              </a:rPr>
              <a:t>đêm</a:t>
            </a:r>
            <a:r>
              <a:rPr lang="en-US" sz="3500" kern="1200" dirty="0">
                <a:solidFill>
                  <a:schemeClr val="tx1"/>
                </a:solidFill>
                <a:latin typeface="Times New Roman" panose="02020603050405020304" pitchFamily="18" charset="0"/>
                <a:cs typeface="Times New Roman" panose="02020603050405020304" pitchFamily="18" charset="0"/>
              </a:rPr>
              <a:t> </a:t>
            </a:r>
            <a:r>
              <a:rPr lang="en-US" sz="3500" kern="1200" dirty="0" err="1">
                <a:solidFill>
                  <a:schemeClr val="tx1"/>
                </a:solidFill>
                <a:latin typeface="Times New Roman" panose="02020603050405020304" pitchFamily="18" charset="0"/>
                <a:cs typeface="Times New Roman" panose="02020603050405020304" pitchFamily="18" charset="0"/>
              </a:rPr>
              <a:t>khuya</a:t>
            </a:r>
            <a:r>
              <a:rPr lang="en-US" sz="3500" kern="1200" dirty="0">
                <a:solidFill>
                  <a:schemeClr val="tx1"/>
                </a:solidFill>
                <a:latin typeface="Times New Roman" panose="02020603050405020304" pitchFamily="18" charset="0"/>
                <a:cs typeface="Times New Roman" panose="02020603050405020304" pitchFamily="18" charset="0"/>
              </a:rPr>
              <a:t>, </a:t>
            </a:r>
            <a:r>
              <a:rPr lang="en-US" sz="3500" kern="1200" dirty="0" err="1">
                <a:solidFill>
                  <a:schemeClr val="tx1"/>
                </a:solidFill>
                <a:latin typeface="Times New Roman" panose="02020603050405020304" pitchFamily="18" charset="0"/>
                <a:cs typeface="Times New Roman" panose="02020603050405020304" pitchFamily="18" charset="0"/>
              </a:rPr>
              <a:t>gần</a:t>
            </a:r>
            <a:r>
              <a:rPr lang="en-US" sz="3500" kern="1200" dirty="0">
                <a:solidFill>
                  <a:schemeClr val="tx1"/>
                </a:solidFill>
                <a:latin typeface="Times New Roman" panose="02020603050405020304" pitchFamily="18" charset="0"/>
                <a:cs typeface="Times New Roman" panose="02020603050405020304" pitchFamily="18" charset="0"/>
              </a:rPr>
              <a:t> </a:t>
            </a:r>
            <a:r>
              <a:rPr lang="en-US" sz="3500" kern="1200" dirty="0" err="1">
                <a:solidFill>
                  <a:schemeClr val="tx1"/>
                </a:solidFill>
                <a:latin typeface="Times New Roman" panose="02020603050405020304" pitchFamily="18" charset="0"/>
                <a:cs typeface="Times New Roman" panose="02020603050405020304" pitchFamily="18" charset="0"/>
              </a:rPr>
              <a:t>giao</a:t>
            </a:r>
            <a:r>
              <a:rPr lang="en-US" sz="3500" kern="1200" dirty="0">
                <a:solidFill>
                  <a:schemeClr val="tx1"/>
                </a:solidFill>
                <a:latin typeface="Times New Roman" panose="02020603050405020304" pitchFamily="18" charset="0"/>
                <a:cs typeface="Times New Roman" panose="02020603050405020304" pitchFamily="18" charset="0"/>
              </a:rPr>
              <a:t> </a:t>
            </a:r>
            <a:r>
              <a:rPr lang="en-US" sz="3500" kern="1200" dirty="0" err="1">
                <a:solidFill>
                  <a:schemeClr val="tx1"/>
                </a:solidFill>
                <a:latin typeface="Times New Roman" panose="02020603050405020304" pitchFamily="18" charset="0"/>
                <a:cs typeface="Times New Roman" panose="02020603050405020304" pitchFamily="18" charset="0"/>
              </a:rPr>
              <a:t>thừa</a:t>
            </a:r>
            <a:endParaRPr lang="en-US" sz="3500" kern="1200" dirty="0">
              <a:solidFill>
                <a:schemeClr val="tx1"/>
              </a:solidFill>
              <a:latin typeface="Times New Roman" panose="02020603050405020304" pitchFamily="18" charset="0"/>
              <a:cs typeface="Times New Roman" panose="02020603050405020304" pitchFamily="18" charset="0"/>
            </a:endParaRPr>
          </a:p>
        </p:txBody>
      </p:sp>
      <p:sp>
        <p:nvSpPr>
          <p:cNvPr id="7" name="Rounded Rectangle 6">
            <a:extLst>
              <a:ext uri="{FF2B5EF4-FFF2-40B4-BE49-F238E27FC236}">
                <a16:creationId xmlns:a16="http://schemas.microsoft.com/office/drawing/2014/main" id="{EC7ED2A5-3E37-7D41-8E68-40AD24F6F823}"/>
              </a:ext>
            </a:extLst>
          </p:cNvPr>
          <p:cNvSpPr/>
          <p:nvPr/>
        </p:nvSpPr>
        <p:spPr>
          <a:xfrm>
            <a:off x="3313372" y="1840104"/>
            <a:ext cx="1625600" cy="1234575"/>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t="-3000" b="-3000"/>
            </a:stretch>
          </a:blipFill>
        </p:spPr>
        <p:style>
          <a:lnRef idx="2">
            <a:schemeClr val="lt1">
              <a:hueOff val="0"/>
              <a:satOff val="0"/>
              <a:lumOff val="0"/>
              <a:alphaOff val="0"/>
            </a:schemeClr>
          </a:lnRef>
          <a:fillRef idx="1">
            <a:scrgbClr r="0" g="0" b="0"/>
          </a:fillRef>
          <a:effectRef idx="0">
            <a:schemeClr val="accent1">
              <a:tint val="50000"/>
              <a:alpha val="90000"/>
              <a:hueOff val="0"/>
              <a:satOff val="0"/>
              <a:lumOff val="0"/>
              <a:alphaOff val="0"/>
            </a:schemeClr>
          </a:effectRef>
          <a:fontRef idx="minor">
            <a:schemeClr val="lt1">
              <a:hueOff val="0"/>
              <a:satOff val="0"/>
              <a:lumOff val="0"/>
              <a:alphaOff val="0"/>
            </a:schemeClr>
          </a:fontRef>
        </p:style>
      </p:sp>
      <p:sp>
        <p:nvSpPr>
          <p:cNvPr id="8" name="Freeform 7">
            <a:extLst>
              <a:ext uri="{FF2B5EF4-FFF2-40B4-BE49-F238E27FC236}">
                <a16:creationId xmlns:a16="http://schemas.microsoft.com/office/drawing/2014/main" id="{F7163CE5-8E55-7746-B3DE-A7FB5997661A}"/>
              </a:ext>
            </a:extLst>
          </p:cNvPr>
          <p:cNvSpPr/>
          <p:nvPr/>
        </p:nvSpPr>
        <p:spPr>
          <a:xfrm>
            <a:off x="3159051" y="3383323"/>
            <a:ext cx="8128000" cy="1543219"/>
          </a:xfrm>
          <a:custGeom>
            <a:avLst/>
            <a:gdLst>
              <a:gd name="connsiteX0" fmla="*/ 0 w 8128000"/>
              <a:gd name="connsiteY0" fmla="*/ 154322 h 1543219"/>
              <a:gd name="connsiteX1" fmla="*/ 154322 w 8128000"/>
              <a:gd name="connsiteY1" fmla="*/ 0 h 1543219"/>
              <a:gd name="connsiteX2" fmla="*/ 7973678 w 8128000"/>
              <a:gd name="connsiteY2" fmla="*/ 0 h 1543219"/>
              <a:gd name="connsiteX3" fmla="*/ 8128000 w 8128000"/>
              <a:gd name="connsiteY3" fmla="*/ 154322 h 1543219"/>
              <a:gd name="connsiteX4" fmla="*/ 8128000 w 8128000"/>
              <a:gd name="connsiteY4" fmla="*/ 1388897 h 1543219"/>
              <a:gd name="connsiteX5" fmla="*/ 7973678 w 8128000"/>
              <a:gd name="connsiteY5" fmla="*/ 1543219 h 1543219"/>
              <a:gd name="connsiteX6" fmla="*/ 154322 w 8128000"/>
              <a:gd name="connsiteY6" fmla="*/ 1543219 h 1543219"/>
              <a:gd name="connsiteX7" fmla="*/ 0 w 8128000"/>
              <a:gd name="connsiteY7" fmla="*/ 1388897 h 1543219"/>
              <a:gd name="connsiteX8" fmla="*/ 0 w 8128000"/>
              <a:gd name="connsiteY8" fmla="*/ 154322 h 15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543219">
                <a:moveTo>
                  <a:pt x="0" y="154322"/>
                </a:moveTo>
                <a:cubicBezTo>
                  <a:pt x="0" y="69092"/>
                  <a:pt x="69092" y="0"/>
                  <a:pt x="154322" y="0"/>
                </a:cubicBezTo>
                <a:lnTo>
                  <a:pt x="7973678" y="0"/>
                </a:lnTo>
                <a:cubicBezTo>
                  <a:pt x="8058908" y="0"/>
                  <a:pt x="8128000" y="69092"/>
                  <a:pt x="8128000" y="154322"/>
                </a:cubicBezTo>
                <a:lnTo>
                  <a:pt x="8128000" y="1388897"/>
                </a:lnTo>
                <a:cubicBezTo>
                  <a:pt x="8128000" y="1474127"/>
                  <a:pt x="8058908" y="1543219"/>
                  <a:pt x="7973678" y="1543219"/>
                </a:cubicBezTo>
                <a:lnTo>
                  <a:pt x="154322" y="1543219"/>
                </a:lnTo>
                <a:cubicBezTo>
                  <a:pt x="69092" y="1543219"/>
                  <a:pt x="0" y="1474127"/>
                  <a:pt x="0" y="1388897"/>
                </a:cubicBezTo>
                <a:lnTo>
                  <a:pt x="0" y="154322"/>
                </a:lnTo>
                <a:close/>
              </a:path>
            </a:pathLst>
          </a:custGeom>
          <a:solidFill>
            <a:srgbClr val="FF9966">
              <a:alpha val="70000"/>
            </a:srgbClr>
          </a:solidFill>
        </p:spPr>
        <p:style>
          <a:lnRef idx="2">
            <a:schemeClr val="lt1">
              <a:hueOff val="0"/>
              <a:satOff val="0"/>
              <a:lumOff val="0"/>
              <a:alphaOff val="0"/>
            </a:schemeClr>
          </a:lnRef>
          <a:fillRef idx="1">
            <a:scrgbClr r="0" g="0" b="0"/>
          </a:fillRef>
          <a:effectRef idx="0">
            <a:schemeClr val="accent1">
              <a:alpha val="90000"/>
              <a:hueOff val="0"/>
              <a:satOff val="0"/>
              <a:lumOff val="0"/>
              <a:alphaOff val="-20000"/>
            </a:schemeClr>
          </a:effectRef>
          <a:fontRef idx="minor">
            <a:schemeClr val="lt1"/>
          </a:fontRef>
        </p:style>
        <p:txBody>
          <a:bodyPr spcFirstLastPara="0" vert="horz" wrap="square" lIns="1913271" tIns="133350" rIns="133351" bIns="133350" numCol="1" spcCol="1270" anchor="ctr" anchorCtr="0">
            <a:noAutofit/>
          </a:bodyPr>
          <a:lstStyle/>
          <a:p>
            <a:pPr marL="0" lvl="0" indent="0" algn="l" defTabSz="1555750">
              <a:lnSpc>
                <a:spcPct val="90000"/>
              </a:lnSpc>
              <a:spcBef>
                <a:spcPct val="0"/>
              </a:spcBef>
              <a:spcAft>
                <a:spcPct val="35000"/>
              </a:spcAft>
              <a:buNone/>
            </a:pPr>
            <a:r>
              <a:rPr lang="en-US" sz="3500" kern="1200" dirty="0">
                <a:solidFill>
                  <a:schemeClr val="tx1"/>
                </a:solidFill>
                <a:latin typeface="Times New Roman" panose="02020603050405020304" pitchFamily="18" charset="0"/>
                <a:cs typeface="Times New Roman" panose="02020603050405020304" pitchFamily="18" charset="0"/>
              </a:rPr>
              <a:t>KHÔNG GIAN: </a:t>
            </a:r>
            <a:r>
              <a:rPr lang="en-US" sz="3500" kern="1200" dirty="0" err="1">
                <a:solidFill>
                  <a:schemeClr val="tx1"/>
                </a:solidFill>
                <a:latin typeface="Times New Roman" panose="02020603050405020304" pitchFamily="18" charset="0"/>
                <a:cs typeface="Times New Roman" panose="02020603050405020304" pitchFamily="18" charset="0"/>
              </a:rPr>
              <a:t>nhiều</a:t>
            </a:r>
            <a:r>
              <a:rPr lang="en-US" sz="3500" kern="1200" dirty="0">
                <a:solidFill>
                  <a:schemeClr val="tx1"/>
                </a:solidFill>
                <a:latin typeface="Times New Roman" panose="02020603050405020304" pitchFamily="18" charset="0"/>
                <a:cs typeface="Times New Roman" panose="02020603050405020304" pitchFamily="18" charset="0"/>
              </a:rPr>
              <a:t> </a:t>
            </a:r>
            <a:r>
              <a:rPr lang="en-US" sz="3500" kern="1200" dirty="0" err="1">
                <a:solidFill>
                  <a:schemeClr val="tx1"/>
                </a:solidFill>
                <a:latin typeface="Times New Roman" panose="02020603050405020304" pitchFamily="18" charset="0"/>
                <a:cs typeface="Times New Roman" panose="02020603050405020304" pitchFamily="18" charset="0"/>
              </a:rPr>
              <a:t>người</a:t>
            </a:r>
            <a:r>
              <a:rPr lang="en-US" sz="3500" kern="1200" dirty="0">
                <a:solidFill>
                  <a:schemeClr val="tx1"/>
                </a:solidFill>
                <a:latin typeface="Times New Roman" panose="02020603050405020304" pitchFamily="18" charset="0"/>
                <a:cs typeface="Times New Roman" panose="02020603050405020304" pitchFamily="18" charset="0"/>
              </a:rPr>
              <a:t> qua </a:t>
            </a:r>
            <a:r>
              <a:rPr lang="en-US" sz="3500" kern="1200" dirty="0" err="1">
                <a:solidFill>
                  <a:schemeClr val="tx1"/>
                </a:solidFill>
                <a:latin typeface="Times New Roman" panose="02020603050405020304" pitchFamily="18" charset="0"/>
                <a:cs typeface="Times New Roman" panose="02020603050405020304" pitchFamily="18" charset="0"/>
              </a:rPr>
              <a:t>lại</a:t>
            </a:r>
            <a:r>
              <a:rPr lang="en-US" sz="3500" kern="1200" dirty="0">
                <a:solidFill>
                  <a:schemeClr val="tx1"/>
                </a:solidFill>
                <a:latin typeface="Times New Roman" panose="02020603050405020304" pitchFamily="18" charset="0"/>
                <a:cs typeface="Times New Roman" panose="02020603050405020304" pitchFamily="18" charset="0"/>
              </a:rPr>
              <a:t>, </a:t>
            </a:r>
            <a:r>
              <a:rPr lang="en-US" sz="3500" kern="1200" dirty="0" err="1">
                <a:solidFill>
                  <a:schemeClr val="tx1"/>
                </a:solidFill>
                <a:latin typeface="Times New Roman" panose="02020603050405020304" pitchFamily="18" charset="0"/>
                <a:cs typeface="Times New Roman" panose="02020603050405020304" pitchFamily="18" charset="0"/>
              </a:rPr>
              <a:t>nhưng</a:t>
            </a:r>
            <a:r>
              <a:rPr lang="en-US" sz="3500" kern="1200" dirty="0">
                <a:solidFill>
                  <a:schemeClr val="tx1"/>
                </a:solidFill>
                <a:latin typeface="Times New Roman" panose="02020603050405020304" pitchFamily="18" charset="0"/>
                <a:cs typeface="Times New Roman" panose="02020603050405020304" pitchFamily="18" charset="0"/>
              </a:rPr>
              <a:t> </a:t>
            </a:r>
            <a:r>
              <a:rPr lang="en-US" sz="3500" kern="1200" dirty="0" err="1">
                <a:solidFill>
                  <a:schemeClr val="tx1"/>
                </a:solidFill>
                <a:latin typeface="Times New Roman" panose="02020603050405020304" pitchFamily="18" charset="0"/>
                <a:cs typeface="Times New Roman" panose="02020603050405020304" pitchFamily="18" charset="0"/>
              </a:rPr>
              <a:t>không</a:t>
            </a:r>
            <a:r>
              <a:rPr lang="en-US" sz="3500" kern="1200" dirty="0">
                <a:solidFill>
                  <a:schemeClr val="tx1"/>
                </a:solidFill>
                <a:latin typeface="Times New Roman" panose="02020603050405020304" pitchFamily="18" charset="0"/>
                <a:cs typeface="Times New Roman" panose="02020603050405020304" pitchFamily="18" charset="0"/>
              </a:rPr>
              <a:t> ai </a:t>
            </a:r>
            <a:r>
              <a:rPr lang="en-US" sz="3500" kern="1200" dirty="0" err="1">
                <a:solidFill>
                  <a:schemeClr val="tx1"/>
                </a:solidFill>
                <a:latin typeface="Times New Roman" panose="02020603050405020304" pitchFamily="18" charset="0"/>
                <a:cs typeface="Times New Roman" panose="02020603050405020304" pitchFamily="18" charset="0"/>
              </a:rPr>
              <a:t>đoái</a:t>
            </a:r>
            <a:r>
              <a:rPr lang="en-US" sz="3500" kern="1200" dirty="0">
                <a:solidFill>
                  <a:schemeClr val="tx1"/>
                </a:solidFill>
                <a:latin typeface="Times New Roman" panose="02020603050405020304" pitchFamily="18" charset="0"/>
                <a:cs typeface="Times New Roman" panose="02020603050405020304" pitchFamily="18" charset="0"/>
              </a:rPr>
              <a:t> </a:t>
            </a:r>
            <a:r>
              <a:rPr lang="en-US" sz="3500" kern="1200" dirty="0" err="1">
                <a:solidFill>
                  <a:schemeClr val="tx1"/>
                </a:solidFill>
                <a:latin typeface="Times New Roman" panose="02020603050405020304" pitchFamily="18" charset="0"/>
                <a:cs typeface="Times New Roman" panose="02020603050405020304" pitchFamily="18" charset="0"/>
              </a:rPr>
              <a:t>hoài</a:t>
            </a:r>
            <a:endParaRPr lang="en-US" sz="3500" kern="1200" dirty="0">
              <a:solidFill>
                <a:schemeClr val="tx1"/>
              </a:solidFill>
              <a:latin typeface="Times New Roman" panose="02020603050405020304" pitchFamily="18" charset="0"/>
              <a:cs typeface="Times New Roman" panose="02020603050405020304" pitchFamily="18" charset="0"/>
            </a:endParaRPr>
          </a:p>
        </p:txBody>
      </p:sp>
      <p:sp>
        <p:nvSpPr>
          <p:cNvPr id="9" name="Rounded Rectangle 8">
            <a:extLst>
              <a:ext uri="{FF2B5EF4-FFF2-40B4-BE49-F238E27FC236}">
                <a16:creationId xmlns:a16="http://schemas.microsoft.com/office/drawing/2014/main" id="{E9A79D92-0A23-1B4D-A9DC-A8D34D4E1ADC}"/>
              </a:ext>
            </a:extLst>
          </p:cNvPr>
          <p:cNvSpPr/>
          <p:nvPr/>
        </p:nvSpPr>
        <p:spPr>
          <a:xfrm>
            <a:off x="3313372" y="3537645"/>
            <a:ext cx="1625600" cy="1234575"/>
          </a:xfrm>
          <a:prstGeom prst="roundRect">
            <a:avLst>
              <a:gd name="adj" fmla="val 10000"/>
            </a:avLst>
          </a:prstGeom>
          <a:blipFill>
            <a:blip r:embed="rId4">
              <a:extLst>
                <a:ext uri="{28A0092B-C50C-407E-A947-70E740481C1C}">
                  <a14:useLocalDpi xmlns:a14="http://schemas.microsoft.com/office/drawing/2010/main" val="0"/>
                </a:ext>
              </a:extLst>
            </a:blip>
            <a:srcRect/>
            <a:stretch>
              <a:fillRect l="-22000" r="-22000"/>
            </a:stretch>
          </a:blipFill>
        </p:spPr>
        <p:style>
          <a:lnRef idx="2">
            <a:schemeClr val="lt1">
              <a:hueOff val="0"/>
              <a:satOff val="0"/>
              <a:lumOff val="0"/>
              <a:alphaOff val="0"/>
            </a:schemeClr>
          </a:lnRef>
          <a:fillRef idx="1">
            <a:scrgbClr r="0" g="0" b="0"/>
          </a:fillRef>
          <a:effectRef idx="0">
            <a:schemeClr val="accent1">
              <a:tint val="50000"/>
              <a:alpha val="90000"/>
              <a:hueOff val="39012"/>
              <a:satOff val="-1531"/>
              <a:lumOff val="5503"/>
              <a:alphaOff val="-20000"/>
            </a:schemeClr>
          </a:effectRef>
          <a:fontRef idx="minor">
            <a:schemeClr val="lt1">
              <a:hueOff val="0"/>
              <a:satOff val="0"/>
              <a:lumOff val="0"/>
              <a:alphaOff val="0"/>
            </a:schemeClr>
          </a:fontRef>
        </p:style>
      </p:sp>
      <p:sp>
        <p:nvSpPr>
          <p:cNvPr id="10" name="Freeform 9">
            <a:extLst>
              <a:ext uri="{FF2B5EF4-FFF2-40B4-BE49-F238E27FC236}">
                <a16:creationId xmlns:a16="http://schemas.microsoft.com/office/drawing/2014/main" id="{EDC3CEEF-EAD9-1640-923B-D52CAF8B5917}"/>
              </a:ext>
            </a:extLst>
          </p:cNvPr>
          <p:cNvSpPr/>
          <p:nvPr/>
        </p:nvSpPr>
        <p:spPr>
          <a:xfrm>
            <a:off x="3159051" y="5080864"/>
            <a:ext cx="8128000" cy="1543219"/>
          </a:xfrm>
          <a:custGeom>
            <a:avLst/>
            <a:gdLst>
              <a:gd name="connsiteX0" fmla="*/ 0 w 8128000"/>
              <a:gd name="connsiteY0" fmla="*/ 154322 h 1543219"/>
              <a:gd name="connsiteX1" fmla="*/ 154322 w 8128000"/>
              <a:gd name="connsiteY1" fmla="*/ 0 h 1543219"/>
              <a:gd name="connsiteX2" fmla="*/ 7973678 w 8128000"/>
              <a:gd name="connsiteY2" fmla="*/ 0 h 1543219"/>
              <a:gd name="connsiteX3" fmla="*/ 8128000 w 8128000"/>
              <a:gd name="connsiteY3" fmla="*/ 154322 h 1543219"/>
              <a:gd name="connsiteX4" fmla="*/ 8128000 w 8128000"/>
              <a:gd name="connsiteY4" fmla="*/ 1388897 h 1543219"/>
              <a:gd name="connsiteX5" fmla="*/ 7973678 w 8128000"/>
              <a:gd name="connsiteY5" fmla="*/ 1543219 h 1543219"/>
              <a:gd name="connsiteX6" fmla="*/ 154322 w 8128000"/>
              <a:gd name="connsiteY6" fmla="*/ 1543219 h 1543219"/>
              <a:gd name="connsiteX7" fmla="*/ 0 w 8128000"/>
              <a:gd name="connsiteY7" fmla="*/ 1388897 h 1543219"/>
              <a:gd name="connsiteX8" fmla="*/ 0 w 8128000"/>
              <a:gd name="connsiteY8" fmla="*/ 154322 h 15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543219">
                <a:moveTo>
                  <a:pt x="0" y="154322"/>
                </a:moveTo>
                <a:cubicBezTo>
                  <a:pt x="0" y="69092"/>
                  <a:pt x="69092" y="0"/>
                  <a:pt x="154322" y="0"/>
                </a:cubicBezTo>
                <a:lnTo>
                  <a:pt x="7973678" y="0"/>
                </a:lnTo>
                <a:cubicBezTo>
                  <a:pt x="8058908" y="0"/>
                  <a:pt x="8128000" y="69092"/>
                  <a:pt x="8128000" y="154322"/>
                </a:cubicBezTo>
                <a:lnTo>
                  <a:pt x="8128000" y="1388897"/>
                </a:lnTo>
                <a:cubicBezTo>
                  <a:pt x="8128000" y="1474127"/>
                  <a:pt x="8058908" y="1543219"/>
                  <a:pt x="7973678" y="1543219"/>
                </a:cubicBezTo>
                <a:lnTo>
                  <a:pt x="154322" y="1543219"/>
                </a:lnTo>
                <a:cubicBezTo>
                  <a:pt x="69092" y="1543219"/>
                  <a:pt x="0" y="1474127"/>
                  <a:pt x="0" y="1388897"/>
                </a:cubicBezTo>
                <a:lnTo>
                  <a:pt x="0" y="154322"/>
                </a:lnTo>
                <a:close/>
              </a:path>
            </a:pathLst>
          </a:custGeom>
          <a:solidFill>
            <a:srgbClr val="FF33CC">
              <a:alpha val="50000"/>
            </a:srgbClr>
          </a:solidFill>
        </p:spPr>
        <p:style>
          <a:lnRef idx="2">
            <a:schemeClr val="lt1">
              <a:hueOff val="0"/>
              <a:satOff val="0"/>
              <a:lumOff val="0"/>
              <a:alphaOff val="0"/>
            </a:schemeClr>
          </a:lnRef>
          <a:fillRef idx="1">
            <a:scrgbClr r="0" g="0" b="0"/>
          </a:fillRef>
          <a:effectRef idx="0">
            <a:schemeClr val="accent1">
              <a:alpha val="90000"/>
              <a:hueOff val="0"/>
              <a:satOff val="0"/>
              <a:lumOff val="0"/>
              <a:alphaOff val="-40000"/>
            </a:schemeClr>
          </a:effectRef>
          <a:fontRef idx="minor">
            <a:schemeClr val="lt1"/>
          </a:fontRef>
        </p:style>
        <p:txBody>
          <a:bodyPr spcFirstLastPara="0" vert="horz" wrap="square" lIns="1913271" tIns="133350" rIns="133351" bIns="133350" numCol="1" spcCol="1270" anchor="ctr" anchorCtr="0">
            <a:noAutofit/>
          </a:bodyPr>
          <a:lstStyle/>
          <a:p>
            <a:pPr marL="0" lvl="0" indent="0" algn="l" defTabSz="1555750">
              <a:lnSpc>
                <a:spcPct val="90000"/>
              </a:lnSpc>
              <a:spcBef>
                <a:spcPct val="0"/>
              </a:spcBef>
              <a:spcAft>
                <a:spcPct val="35000"/>
              </a:spcAft>
              <a:buNone/>
            </a:pPr>
            <a:r>
              <a:rPr lang="en-US" sz="3500" kern="1200" dirty="0">
                <a:solidFill>
                  <a:schemeClr val="tx1"/>
                </a:solidFill>
                <a:latin typeface="Times New Roman" panose="02020603050405020304" pitchFamily="18" charset="0"/>
                <a:cs typeface="Times New Roman" panose="02020603050405020304" pitchFamily="18" charset="0"/>
              </a:rPr>
              <a:t>THỜI TIẾT: </a:t>
            </a:r>
            <a:r>
              <a:rPr lang="en-US" sz="3500" kern="1200" dirty="0" err="1">
                <a:solidFill>
                  <a:schemeClr val="tx1"/>
                </a:solidFill>
                <a:latin typeface="Times New Roman" panose="02020603050405020304" pitchFamily="18" charset="0"/>
                <a:cs typeface="Times New Roman" panose="02020603050405020304" pitchFamily="18" charset="0"/>
              </a:rPr>
              <a:t>gió</a:t>
            </a:r>
            <a:r>
              <a:rPr lang="en-US" sz="3500" kern="1200" dirty="0">
                <a:solidFill>
                  <a:schemeClr val="tx1"/>
                </a:solidFill>
                <a:latin typeface="Times New Roman" panose="02020603050405020304" pitchFamily="18" charset="0"/>
                <a:cs typeface="Times New Roman" panose="02020603050405020304" pitchFamily="18" charset="0"/>
              </a:rPr>
              <a:t> </a:t>
            </a:r>
            <a:r>
              <a:rPr lang="en-US" sz="3500" kern="1200" dirty="0" err="1">
                <a:solidFill>
                  <a:schemeClr val="tx1"/>
                </a:solidFill>
                <a:latin typeface="Times New Roman" panose="02020603050405020304" pitchFamily="18" charset="0"/>
                <a:cs typeface="Times New Roman" panose="02020603050405020304" pitchFamily="18" charset="0"/>
              </a:rPr>
              <a:t>rét</a:t>
            </a:r>
            <a:r>
              <a:rPr lang="en-US" sz="3500" kern="1200" dirty="0">
                <a:solidFill>
                  <a:schemeClr val="tx1"/>
                </a:solidFill>
                <a:latin typeface="Times New Roman" panose="02020603050405020304" pitchFamily="18" charset="0"/>
                <a:cs typeface="Times New Roman" panose="02020603050405020304" pitchFamily="18" charset="0"/>
              </a:rPr>
              <a:t> </a:t>
            </a:r>
            <a:r>
              <a:rPr lang="en-US" sz="3500" kern="1200" dirty="0" err="1">
                <a:solidFill>
                  <a:schemeClr val="tx1"/>
                </a:solidFill>
                <a:latin typeface="Times New Roman" panose="02020603050405020304" pitchFamily="18" charset="0"/>
                <a:cs typeface="Times New Roman" panose="02020603050405020304" pitchFamily="18" charset="0"/>
              </a:rPr>
              <a:t>dữ</a:t>
            </a:r>
            <a:r>
              <a:rPr lang="en-US" sz="3500" kern="1200" dirty="0">
                <a:solidFill>
                  <a:schemeClr val="tx1"/>
                </a:solidFill>
                <a:latin typeface="Times New Roman" panose="02020603050405020304" pitchFamily="18" charset="0"/>
                <a:cs typeface="Times New Roman" panose="02020603050405020304" pitchFamily="18" charset="0"/>
              </a:rPr>
              <a:t> </a:t>
            </a:r>
            <a:r>
              <a:rPr lang="en-US" sz="3500" kern="1200" dirty="0" err="1">
                <a:solidFill>
                  <a:schemeClr val="tx1"/>
                </a:solidFill>
                <a:latin typeface="Times New Roman" panose="02020603050405020304" pitchFamily="18" charset="0"/>
                <a:cs typeface="Times New Roman" panose="02020603050405020304" pitchFamily="18" charset="0"/>
              </a:rPr>
              <a:t>dội</a:t>
            </a:r>
            <a:endParaRPr lang="en-US" sz="3500" kern="1200" dirty="0">
              <a:solidFill>
                <a:schemeClr val="tx1"/>
              </a:solidFill>
              <a:latin typeface="Times New Roman" panose="02020603050405020304" pitchFamily="18"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12BC715D-A211-5040-81E7-6FFEB6A841A1}"/>
              </a:ext>
            </a:extLst>
          </p:cNvPr>
          <p:cNvSpPr/>
          <p:nvPr/>
        </p:nvSpPr>
        <p:spPr>
          <a:xfrm>
            <a:off x="3313372" y="5235186"/>
            <a:ext cx="1625600" cy="1234575"/>
          </a:xfrm>
          <a:prstGeom prst="roundRect">
            <a:avLst>
              <a:gd name="adj" fmla="val 10000"/>
            </a:avLst>
          </a:prstGeom>
          <a:blipFill>
            <a:blip r:embed="rId5">
              <a:extLst>
                <a:ext uri="{28A0092B-C50C-407E-A947-70E740481C1C}">
                  <a14:useLocalDpi xmlns:a14="http://schemas.microsoft.com/office/drawing/2010/main" val="0"/>
                </a:ext>
              </a:extLst>
            </a:blip>
            <a:srcRect/>
            <a:stretch>
              <a:fillRect t="-42000" b="-42000"/>
            </a:stretch>
          </a:blipFill>
        </p:spPr>
        <p:style>
          <a:lnRef idx="2">
            <a:schemeClr val="lt1">
              <a:hueOff val="0"/>
              <a:satOff val="0"/>
              <a:lumOff val="0"/>
              <a:alphaOff val="0"/>
            </a:schemeClr>
          </a:lnRef>
          <a:fillRef idx="1">
            <a:scrgbClr r="0" g="0" b="0"/>
          </a:fillRef>
          <a:effectRef idx="0">
            <a:schemeClr val="accent1">
              <a:tint val="50000"/>
              <a:alpha val="90000"/>
              <a:hueOff val="78023"/>
              <a:satOff val="-3063"/>
              <a:lumOff val="11007"/>
              <a:alphaOff val="-40000"/>
            </a:schemeClr>
          </a:effectRef>
          <a:fontRef idx="minor">
            <a:schemeClr val="lt1">
              <a:hueOff val="0"/>
              <a:satOff val="0"/>
              <a:lumOff val="0"/>
              <a:alphaOff val="0"/>
            </a:schemeClr>
          </a:fontRef>
        </p:style>
      </p:sp>
      <p:sp>
        <p:nvSpPr>
          <p:cNvPr id="4" name="TextBox 3">
            <a:extLst>
              <a:ext uri="{FF2B5EF4-FFF2-40B4-BE49-F238E27FC236}">
                <a16:creationId xmlns:a16="http://schemas.microsoft.com/office/drawing/2014/main" id="{8D27D347-779E-1B42-A190-D72B01FE725A}"/>
              </a:ext>
            </a:extLst>
          </p:cNvPr>
          <p:cNvSpPr txBox="1"/>
          <p:nvPr/>
        </p:nvSpPr>
        <p:spPr>
          <a:xfrm rot="16200000">
            <a:off x="-241977" y="3540357"/>
            <a:ext cx="5151791" cy="1015663"/>
          </a:xfrm>
          <a:prstGeom prst="rect">
            <a:avLst/>
          </a:prstGeom>
          <a:noFill/>
        </p:spPr>
        <p:txBody>
          <a:bodyPr wrap="square" rtlCol="0">
            <a:spAutoFit/>
          </a:bodyPr>
          <a:lstStyle/>
          <a:p>
            <a:pPr algn="ctr"/>
            <a:r>
              <a:rPr lang="x-none" sz="6000" b="1" dirty="0">
                <a:solidFill>
                  <a:srgbClr val="C00000"/>
                </a:solidFill>
                <a:latin typeface="Times New Roman" panose="02020603050405020304" pitchFamily="18" charset="0"/>
                <a:cs typeface="Times New Roman" panose="02020603050405020304" pitchFamily="18" charset="0"/>
              </a:rPr>
              <a:t>BỐI CẢNH</a:t>
            </a:r>
          </a:p>
        </p:txBody>
      </p:sp>
      <p:pic>
        <p:nvPicPr>
          <p:cNvPr id="6" name="Picture 5" descr="A picture containing dark&#10;&#10;Description automatically generated">
            <a:extLst>
              <a:ext uri="{FF2B5EF4-FFF2-40B4-BE49-F238E27FC236}">
                <a16:creationId xmlns:a16="http://schemas.microsoft.com/office/drawing/2014/main" id="{DEE65032-4B8F-F949-8B6E-AE292D359F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540094" y="925406"/>
            <a:ext cx="6250567" cy="8061736"/>
          </a:xfrm>
          <a:prstGeom prst="rect">
            <a:avLst/>
          </a:prstGeom>
        </p:spPr>
      </p:pic>
    </p:spTree>
    <p:extLst>
      <p:ext uri="{BB962C8B-B14F-4D97-AF65-F5344CB8AC3E}">
        <p14:creationId xmlns:p14="http://schemas.microsoft.com/office/powerpoint/2010/main" val="295541795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par>
                                <p:cTn id="19" presetID="9"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animBg="1"/>
      <p:bldP spid="8" grpId="0" animBg="1"/>
      <p:bldP spid="10"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27D347-779E-1B42-A190-D72B01FE725A}"/>
              </a:ext>
            </a:extLst>
          </p:cNvPr>
          <p:cNvSpPr txBox="1"/>
          <p:nvPr/>
        </p:nvSpPr>
        <p:spPr>
          <a:xfrm>
            <a:off x="6770799" y="309153"/>
            <a:ext cx="5151791" cy="1015663"/>
          </a:xfrm>
          <a:prstGeom prst="rect">
            <a:avLst/>
          </a:prstGeom>
          <a:noFill/>
        </p:spPr>
        <p:txBody>
          <a:bodyPr wrap="square" rtlCol="0">
            <a:spAutoFit/>
          </a:bodyPr>
          <a:lstStyle/>
          <a:p>
            <a:pPr algn="ctr"/>
            <a:r>
              <a:rPr lang="x-none" sz="6000" b="1" dirty="0">
                <a:solidFill>
                  <a:srgbClr val="C00000"/>
                </a:solidFill>
                <a:latin typeface="Times New Roman" panose="02020603050405020304" pitchFamily="18" charset="0"/>
                <a:cs typeface="Times New Roman" panose="02020603050405020304" pitchFamily="18" charset="0"/>
              </a:rPr>
              <a:t>CẢNH NGỘ</a:t>
            </a:r>
          </a:p>
        </p:txBody>
      </p:sp>
      <p:pic>
        <p:nvPicPr>
          <p:cNvPr id="5" name="Picture 4" descr="A picture containing text, light&#10;&#10;Description automatically generated">
            <a:extLst>
              <a:ext uri="{FF2B5EF4-FFF2-40B4-BE49-F238E27FC236}">
                <a16:creationId xmlns:a16="http://schemas.microsoft.com/office/drawing/2014/main" id="{073906F3-BC0B-A14A-9F02-F9638BDC2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93" y="-1049181"/>
            <a:ext cx="5690610" cy="5690610"/>
          </a:xfrm>
          <a:prstGeom prst="rect">
            <a:avLst/>
          </a:prstGeom>
        </p:spPr>
      </p:pic>
      <p:pic>
        <p:nvPicPr>
          <p:cNvPr id="8" name="Picture 7" descr="A picture containing text, light&#10;&#10;Description automatically generated">
            <a:extLst>
              <a:ext uri="{FF2B5EF4-FFF2-40B4-BE49-F238E27FC236}">
                <a16:creationId xmlns:a16="http://schemas.microsoft.com/office/drawing/2014/main" id="{20886BD2-9E37-EC43-8179-CE413ADC2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9262" y="309153"/>
            <a:ext cx="5690610" cy="5690610"/>
          </a:xfrm>
          <a:prstGeom prst="rect">
            <a:avLst/>
          </a:prstGeom>
        </p:spPr>
      </p:pic>
      <p:pic>
        <p:nvPicPr>
          <p:cNvPr id="9" name="Picture 8" descr="A picture containing text, light&#10;&#10;Description automatically generated">
            <a:extLst>
              <a:ext uri="{FF2B5EF4-FFF2-40B4-BE49-F238E27FC236}">
                <a16:creationId xmlns:a16="http://schemas.microsoft.com/office/drawing/2014/main" id="{71598ECE-3B3E-084D-A392-FF9201E9E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738" y="2300378"/>
            <a:ext cx="5690610" cy="5690610"/>
          </a:xfrm>
          <a:prstGeom prst="rect">
            <a:avLst/>
          </a:prstGeom>
        </p:spPr>
      </p:pic>
      <p:sp>
        <p:nvSpPr>
          <p:cNvPr id="10" name="TextBox 22">
            <a:extLst>
              <a:ext uri="{FF2B5EF4-FFF2-40B4-BE49-F238E27FC236}">
                <a16:creationId xmlns:a16="http://schemas.microsoft.com/office/drawing/2014/main" id="{7F14E65F-1CD2-2A4E-B3DF-33E74572AD54}"/>
              </a:ext>
            </a:extLst>
          </p:cNvPr>
          <p:cNvSpPr txBox="1"/>
          <p:nvPr/>
        </p:nvSpPr>
        <p:spPr>
          <a:xfrm>
            <a:off x="1181747" y="942044"/>
            <a:ext cx="3154584" cy="1708160"/>
          </a:xfrm>
          <a:prstGeom prst="rect">
            <a:avLst/>
          </a:prstGeom>
          <a:noFill/>
        </p:spPr>
        <p:txBody>
          <a:bodyPr wrap="square" rtlCol="0">
            <a:spAutoFit/>
          </a:bodyPr>
          <a:lstStyle/>
          <a:p>
            <a:pPr lvl="0" algn="ctr" defTabSz="1218565">
              <a:defRPr/>
            </a:pPr>
            <a:r>
              <a:rPr lang="en-US" sz="3500" dirty="0" err="1">
                <a:latin typeface="Times New Roman" panose="02020603050405020304" pitchFamily="18" charset="0"/>
                <a:ea typeface="Cambria" panose="02040503050406030204" pitchFamily="18" charset="0"/>
                <a:cs typeface="Times New Roman" panose="02020603050405020304" pitchFamily="18" charset="0"/>
              </a:rPr>
              <a:t>Mồ</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côi</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mẹ</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bà</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nội</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mất</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gia</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sản</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tiêu</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tán</a:t>
            </a:r>
            <a:endParaRPr kumimoji="0" lang="en-US" altLang="zh-CN" sz="35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endParaRPr>
          </a:p>
        </p:txBody>
      </p:sp>
      <p:sp>
        <p:nvSpPr>
          <p:cNvPr id="11" name="TextBox 22">
            <a:extLst>
              <a:ext uri="{FF2B5EF4-FFF2-40B4-BE49-F238E27FC236}">
                <a16:creationId xmlns:a16="http://schemas.microsoft.com/office/drawing/2014/main" id="{33E21A06-BBEB-8B4E-A6DA-142C9CC9F25F}"/>
              </a:ext>
            </a:extLst>
          </p:cNvPr>
          <p:cNvSpPr txBox="1"/>
          <p:nvPr/>
        </p:nvSpPr>
        <p:spPr>
          <a:xfrm>
            <a:off x="6361367" y="2300378"/>
            <a:ext cx="3834094" cy="1708160"/>
          </a:xfrm>
          <a:prstGeom prst="rect">
            <a:avLst/>
          </a:prstGeom>
          <a:noFill/>
        </p:spPr>
        <p:txBody>
          <a:bodyPr wrap="square" rtlCol="0">
            <a:spAutoFit/>
          </a:bodyPr>
          <a:lstStyle/>
          <a:p>
            <a:pPr lvl="0" algn="ctr" defTabSz="1218565">
              <a:defRPr/>
            </a:pPr>
            <a:r>
              <a:rPr lang="en-US" sz="3500" dirty="0" err="1">
                <a:latin typeface="Times New Roman" panose="02020603050405020304" pitchFamily="18" charset="0"/>
                <a:ea typeface="Cambria" panose="02040503050406030204" pitchFamily="18" charset="0"/>
                <a:cs typeface="Times New Roman" panose="02020603050405020304" pitchFamily="18" charset="0"/>
              </a:rPr>
              <a:t>Sống</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với</a:t>
            </a:r>
            <a:r>
              <a:rPr lang="en-US" sz="3500" dirty="0">
                <a:latin typeface="Times New Roman" panose="02020603050405020304" pitchFamily="18" charset="0"/>
                <a:ea typeface="Cambria" panose="02040503050406030204" pitchFamily="18" charset="0"/>
                <a:cs typeface="Times New Roman" panose="02020603050405020304" pitchFamily="18" charset="0"/>
              </a:rPr>
              <a:t> cha </a:t>
            </a:r>
            <a:r>
              <a:rPr lang="en-US" sz="3500" dirty="0" err="1">
                <a:latin typeface="Times New Roman" panose="02020603050405020304" pitchFamily="18" charset="0"/>
                <a:ea typeface="Cambria" panose="02040503050406030204" pitchFamily="18" charset="0"/>
                <a:cs typeface="Times New Roman" panose="02020603050405020304" pitchFamily="18" charset="0"/>
              </a:rPr>
              <a:t>trong</a:t>
            </a:r>
            <a:r>
              <a:rPr lang="en-US" sz="3500" dirty="0">
                <a:latin typeface="Times New Roman" panose="02020603050405020304" pitchFamily="18" charset="0"/>
                <a:ea typeface="Cambria" panose="02040503050406030204" pitchFamily="18" charset="0"/>
                <a:cs typeface="Times New Roman" panose="02020603050405020304" pitchFamily="18" charset="0"/>
              </a:rPr>
              <a:t> 1 </a:t>
            </a:r>
            <a:r>
              <a:rPr lang="en-US" sz="3500" dirty="0" err="1">
                <a:latin typeface="Times New Roman" panose="02020603050405020304" pitchFamily="18" charset="0"/>
                <a:ea typeface="Cambria" panose="02040503050406030204" pitchFamily="18" charset="0"/>
                <a:cs typeface="Times New Roman" panose="02020603050405020304" pitchFamily="18" charset="0"/>
              </a:rPr>
              <a:t>xó</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tối</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tăm</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luôn</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bị</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mắng</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nhiếc</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endParaRPr kumimoji="0" lang="en-US" altLang="zh-CN" sz="35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endParaRPr>
          </a:p>
        </p:txBody>
      </p:sp>
      <p:sp>
        <p:nvSpPr>
          <p:cNvPr id="12" name="TextBox 22">
            <a:extLst>
              <a:ext uri="{FF2B5EF4-FFF2-40B4-BE49-F238E27FC236}">
                <a16:creationId xmlns:a16="http://schemas.microsoft.com/office/drawing/2014/main" id="{65DD1D53-D85B-F947-BAE8-122411262E37}"/>
              </a:ext>
            </a:extLst>
          </p:cNvPr>
          <p:cNvSpPr txBox="1"/>
          <p:nvPr/>
        </p:nvSpPr>
        <p:spPr>
          <a:xfrm>
            <a:off x="1726996" y="4069439"/>
            <a:ext cx="3834094" cy="2246769"/>
          </a:xfrm>
          <a:prstGeom prst="rect">
            <a:avLst/>
          </a:prstGeom>
          <a:noFill/>
        </p:spPr>
        <p:txBody>
          <a:bodyPr wrap="square" rtlCol="0">
            <a:spAutoFit/>
          </a:bodyPr>
          <a:lstStyle/>
          <a:p>
            <a:pPr lvl="0" algn="ctr" defTabSz="1218565">
              <a:defRPr/>
            </a:pPr>
            <a:r>
              <a:rPr lang="en-US" sz="3500" dirty="0" err="1">
                <a:latin typeface="Times New Roman" panose="02020603050405020304" pitchFamily="18" charset="0"/>
                <a:ea typeface="Cambria" panose="02040503050406030204" pitchFamily="18" charset="0"/>
                <a:cs typeface="Times New Roman" panose="02020603050405020304" pitchFamily="18" charset="0"/>
              </a:rPr>
              <a:t>Bán</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diêm</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kiếm</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sống</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không</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dám</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về</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nhà</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vì</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chưa</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bán</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gì</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endParaRPr kumimoji="0" lang="en-US" altLang="zh-CN" sz="35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endParaRPr>
          </a:p>
        </p:txBody>
      </p:sp>
      <p:pic>
        <p:nvPicPr>
          <p:cNvPr id="13" name="Picture 12">
            <a:extLst>
              <a:ext uri="{FF2B5EF4-FFF2-40B4-BE49-F238E27FC236}">
                <a16:creationId xmlns:a16="http://schemas.microsoft.com/office/drawing/2014/main" id="{C63DCB7D-D716-924E-861C-F177A1E0B3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2271" y="2261830"/>
            <a:ext cx="6500296" cy="4596169"/>
          </a:xfrm>
          <a:prstGeom prst="rect">
            <a:avLst/>
          </a:prstGeom>
        </p:spPr>
      </p:pic>
    </p:spTree>
    <p:extLst>
      <p:ext uri="{BB962C8B-B14F-4D97-AF65-F5344CB8AC3E}">
        <p14:creationId xmlns:p14="http://schemas.microsoft.com/office/powerpoint/2010/main" val="131433264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p:tgtEl>
                                          <p:spTgt spid="11"/>
                                        </p:tgtEl>
                                        <p:attrNameLst>
                                          <p:attrName>ppt_x</p:attrName>
                                        </p:attrNameLst>
                                      </p:cBhvr>
                                      <p:tavLst>
                                        <p:tav tm="0">
                                          <p:val>
                                            <p:strVal val="#ppt_x-#ppt_w*1.125000"/>
                                          </p:val>
                                        </p:tav>
                                        <p:tav tm="100000">
                                          <p:val>
                                            <p:strVal val="#ppt_x"/>
                                          </p:val>
                                        </p:tav>
                                      </p:tavLst>
                                    </p:anim>
                                    <p:animEffect transition="in" filter="wipe(right)">
                                      <p:cBhvr>
                                        <p:cTn id="12" dur="500"/>
                                        <p:tgtEl>
                                          <p:spTgt spid="11"/>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ppt_x</p:attrName>
                                        </p:attrNameLst>
                                      </p:cBhvr>
                                      <p:tavLst>
                                        <p:tav tm="0">
                                          <p:val>
                                            <p:strVal val="#ppt_x-#ppt_w*1.125000"/>
                                          </p:val>
                                        </p:tav>
                                        <p:tav tm="100000">
                                          <p:val>
                                            <p:strVal val="#ppt_x"/>
                                          </p:val>
                                        </p:tav>
                                      </p:tavLst>
                                    </p:anim>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8B010C-EB63-8C4A-968A-64979BF46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4642" y="-134680"/>
            <a:ext cx="7127358" cy="7127358"/>
          </a:xfrm>
          <a:prstGeom prst="rect">
            <a:avLst/>
          </a:prstGeom>
        </p:spPr>
      </p:pic>
      <p:pic>
        <p:nvPicPr>
          <p:cNvPr id="15362" name="Picture 2" descr="CÔ BÉ BÁN DIÊM – Suy Niệm Hàng Ngày">
            <a:extLst>
              <a:ext uri="{FF2B5EF4-FFF2-40B4-BE49-F238E27FC236}">
                <a16:creationId xmlns:a16="http://schemas.microsoft.com/office/drawing/2014/main" id="{479B895C-9A47-104B-B5A9-B4ED66612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75684" flipH="1">
            <a:off x="682434" y="684532"/>
            <a:ext cx="4458420" cy="54889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2">
            <a:extLst>
              <a:ext uri="{FF2B5EF4-FFF2-40B4-BE49-F238E27FC236}">
                <a16:creationId xmlns:a16="http://schemas.microsoft.com/office/drawing/2014/main" id="{B37C22AF-7A99-314C-A4D6-1B448E0A1730}"/>
              </a:ext>
            </a:extLst>
          </p:cNvPr>
          <p:cNvSpPr txBox="1"/>
          <p:nvPr/>
        </p:nvSpPr>
        <p:spPr>
          <a:xfrm>
            <a:off x="6730220" y="1444393"/>
            <a:ext cx="3716268" cy="3323987"/>
          </a:xfrm>
          <a:prstGeom prst="rect">
            <a:avLst/>
          </a:prstGeom>
          <a:noFill/>
        </p:spPr>
        <p:txBody>
          <a:bodyPr wrap="square" rtlCol="0">
            <a:spAutoFit/>
          </a:bodyPr>
          <a:lstStyle/>
          <a:p>
            <a:pPr lvl="0" algn="ctr" defTabSz="1218565">
              <a:defRPr/>
            </a:pPr>
            <a:r>
              <a:rPr lang="en-US" sz="3500" dirty="0" err="1">
                <a:latin typeface="Times New Roman" panose="02020603050405020304" pitchFamily="18" charset="0"/>
                <a:ea typeface="Cambria" panose="02040503050406030204" pitchFamily="18" charset="0"/>
                <a:cs typeface="Times New Roman" panose="02020603050405020304" pitchFamily="18" charset="0"/>
              </a:rPr>
              <a:t>Tình</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cảnh</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khổ</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cực</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tội</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nghiệp</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đáng</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thương</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cô</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độc</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đói</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rét</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mà</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không</a:t>
            </a:r>
            <a:r>
              <a:rPr lang="en-US" sz="3500" dirty="0">
                <a:latin typeface="Times New Roman" panose="02020603050405020304" pitchFamily="18" charset="0"/>
                <a:ea typeface="Cambria" panose="02040503050406030204" pitchFamily="18" charset="0"/>
                <a:cs typeface="Times New Roman" panose="02020603050405020304" pitchFamily="18" charset="0"/>
              </a:rPr>
              <a:t> ai </a:t>
            </a:r>
            <a:r>
              <a:rPr lang="en-US" sz="3500" dirty="0" err="1">
                <a:latin typeface="Times New Roman" panose="02020603050405020304" pitchFamily="18" charset="0"/>
                <a:ea typeface="Cambria" panose="02040503050406030204" pitchFamily="18" charset="0"/>
                <a:cs typeface="Times New Roman" panose="02020603050405020304" pitchFamily="18" charset="0"/>
              </a:rPr>
              <a:t>đoái</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hoài</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quan</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tâm</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giúp</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đỡ</a:t>
            </a:r>
            <a:r>
              <a:rPr lang="en-US" sz="3500" dirty="0">
                <a:latin typeface="Times New Roman" panose="02020603050405020304" pitchFamily="18" charset="0"/>
                <a:ea typeface="Cambria" panose="02040503050406030204" pitchFamily="18" charset="0"/>
                <a:cs typeface="Times New Roman" panose="02020603050405020304" pitchFamily="18" charset="0"/>
              </a:rPr>
              <a:t>.</a:t>
            </a:r>
            <a:endParaRPr kumimoji="0" lang="en-US" altLang="zh-CN" sz="35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19925908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p:cNvGrpSpPr/>
          <p:nvPr/>
        </p:nvGrpSpPr>
        <p:grpSpPr>
          <a:xfrm>
            <a:off x="571600" y="412571"/>
            <a:ext cx="6020586" cy="5435337"/>
            <a:chOff x="1866512" y="1446509"/>
            <a:chExt cx="3271491" cy="2309600"/>
          </a:xfrm>
        </p:grpSpPr>
        <p:grpSp>
          <p:nvGrpSpPr>
            <p:cNvPr id="56" name="组合 55"/>
            <p:cNvGrpSpPr/>
            <p:nvPr/>
          </p:nvGrpSpPr>
          <p:grpSpPr>
            <a:xfrm>
              <a:off x="1866512" y="1446509"/>
              <a:ext cx="3271491" cy="2309600"/>
              <a:chOff x="3246438" y="1068388"/>
              <a:chExt cx="5711825" cy="4678363"/>
            </a:xfrm>
            <a:solidFill>
              <a:schemeClr val="tx1">
                <a:lumMod val="65000"/>
                <a:lumOff val="35000"/>
              </a:schemeClr>
            </a:solidFill>
          </p:grpSpPr>
          <p:sp>
            <p:nvSpPr>
              <p:cNvPr id="58"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59"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0"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1"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2"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3"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4"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grpSp>
            <p:nvGrpSpPr>
              <p:cNvPr id="65" name="组合 64"/>
              <p:cNvGrpSpPr/>
              <p:nvPr/>
            </p:nvGrpSpPr>
            <p:grpSpPr>
              <a:xfrm>
                <a:off x="3517901" y="1225551"/>
                <a:ext cx="5260975" cy="4090987"/>
                <a:chOff x="3517901" y="1225551"/>
                <a:chExt cx="5260975" cy="4090987"/>
              </a:xfrm>
              <a:grpFill/>
            </p:grpSpPr>
            <p:sp>
              <p:nvSpPr>
                <p:cNvPr id="66"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7"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8"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9"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0"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1"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2"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3"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4"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5"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6"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7"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8"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9"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0"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1"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2"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3"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4"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5"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6"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7"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8"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9"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0"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1"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2"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3"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4"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5"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6"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7"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8"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9"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0"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1"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2"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3"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4"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5"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6"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0"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1"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2"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3"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4"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5"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6"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7"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8"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9"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0"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1"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2"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3"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4"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5"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6"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7"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8"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9"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0"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1"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2"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3"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4"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5"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6"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7"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8"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9"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0"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1"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2"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3"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4"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5"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6"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7"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8"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9"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grpSp>
        </p:grpSp>
        <p:sp>
          <p:nvSpPr>
            <p:cNvPr id="57" name="文本框 49"/>
            <p:cNvSpPr txBox="1">
              <a:spLocks noChangeArrowheads="1"/>
            </p:cNvSpPr>
            <p:nvPr/>
          </p:nvSpPr>
          <p:spPr bwMode="auto">
            <a:xfrm>
              <a:off x="2151664" y="1803921"/>
              <a:ext cx="2464780" cy="1412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R="0" lvl="0" algn="ctr" defTabSz="1218565" rtl="0" eaLnBrk="1" fontAlgn="auto" latinLnBrk="0" hangingPunct="1">
                <a:lnSpc>
                  <a:spcPct val="100000"/>
                </a:lnSpc>
                <a:spcBef>
                  <a:spcPts val="0"/>
                </a:spcBef>
                <a:spcAft>
                  <a:spcPts val="0"/>
                </a:spcAft>
                <a:buClrTx/>
                <a:buSzTx/>
                <a:tabLst/>
                <a:defRPr/>
              </a:pP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Nêu</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các</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chi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tiết</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miêu</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tả</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ngoại</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hình</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cô</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bé</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bán</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diêm</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Những</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chi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tiết</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đó</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giúp</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em</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hình</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dung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như</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thế</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nào</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về</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cuộc</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sống</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của</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nhân</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vật</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kumimoji="0" lang="zh-CN" altLang="en-US"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endParaRPr>
            </a:p>
          </p:txBody>
        </p:sp>
      </p:grpSp>
      <p:pic>
        <p:nvPicPr>
          <p:cNvPr id="16386" name="Picture 2" descr="Cô bé bán diêm | Nhà xuất bản Kim Đồng">
            <a:extLst>
              <a:ext uri="{FF2B5EF4-FFF2-40B4-BE49-F238E27FC236}">
                <a16:creationId xmlns:a16="http://schemas.microsoft.com/office/drawing/2014/main" id="{832A9922-3BEE-6B40-BA0B-58B37D79C9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3134" y="382191"/>
            <a:ext cx="4754996" cy="6093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69942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2333919" y="191385"/>
            <a:ext cx="7861704" cy="707886"/>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smtClean="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2.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Ngoại</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hình</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của</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cô</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bé</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bán</a:t>
            </a: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diêm</a:t>
            </a:r>
            <a:endParaRPr kumimoji="0" lang="zh-CN" altLang="en-US" sz="4000" b="1" i="0" u="none" strike="noStrike" kern="1200" cap="none" spc="0" normalizeH="0" baseline="0" noProof="0" dirty="0">
              <a:ln>
                <a:noFill/>
              </a:ln>
              <a:solidFill>
                <a:srgbClr val="009AA0"/>
              </a:solidFill>
              <a:effectLst/>
              <a:uLnTx/>
              <a:uFillTx/>
              <a:latin typeface="Times New Roman" panose="02020603050405020304" pitchFamily="18" charset="0"/>
              <a:cs typeface="Times New Roman" panose="02020603050405020304" pitchFamily="18" charset="0"/>
            </a:endParaRPr>
          </a:p>
        </p:txBody>
      </p:sp>
      <p:pic>
        <p:nvPicPr>
          <p:cNvPr id="7" name="Picture 2" descr="Cô bé bán diêm | Nhà xuất bản Kim Đồng">
            <a:extLst>
              <a:ext uri="{FF2B5EF4-FFF2-40B4-BE49-F238E27FC236}">
                <a16:creationId xmlns:a16="http://schemas.microsoft.com/office/drawing/2014/main" id="{9AD17B68-00C0-724D-9291-E7B82862C6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60" t="26192" r="16192" b="12040"/>
          <a:stretch/>
        </p:blipFill>
        <p:spPr bwMode="auto">
          <a:xfrm>
            <a:off x="510364" y="1339703"/>
            <a:ext cx="4189227" cy="5078720"/>
          </a:xfrm>
          <a:prstGeom prst="ellipse">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sign, plate, dishware&#10;&#10;Description automatically generated">
            <a:extLst>
              <a:ext uri="{FF2B5EF4-FFF2-40B4-BE49-F238E27FC236}">
                <a16:creationId xmlns:a16="http://schemas.microsoft.com/office/drawing/2014/main" id="{62F3B47D-C7FC-0245-BA84-2398E15624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7798" y="1084523"/>
            <a:ext cx="877017" cy="877017"/>
          </a:xfrm>
          <a:prstGeom prst="rect">
            <a:avLst/>
          </a:prstGeom>
        </p:spPr>
      </p:pic>
      <p:pic>
        <p:nvPicPr>
          <p:cNvPr id="9" name="Picture 8" descr="A picture containing text, sign, plate, dishware&#10;&#10;Description automatically generated">
            <a:extLst>
              <a:ext uri="{FF2B5EF4-FFF2-40B4-BE49-F238E27FC236}">
                <a16:creationId xmlns:a16="http://schemas.microsoft.com/office/drawing/2014/main" id="{482C6E8C-7A4D-4B4B-A938-CABB5D8CDD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3915" y="2806318"/>
            <a:ext cx="877017" cy="877017"/>
          </a:xfrm>
          <a:prstGeom prst="rect">
            <a:avLst/>
          </a:prstGeom>
        </p:spPr>
      </p:pic>
      <p:pic>
        <p:nvPicPr>
          <p:cNvPr id="10" name="Picture 9" descr="A picture containing text, sign, plate, dishware&#10;&#10;Description automatically generated">
            <a:extLst>
              <a:ext uri="{FF2B5EF4-FFF2-40B4-BE49-F238E27FC236}">
                <a16:creationId xmlns:a16="http://schemas.microsoft.com/office/drawing/2014/main" id="{358549F6-762B-5E40-AAB8-CB8BED85AA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7798" y="3829612"/>
            <a:ext cx="877017" cy="877017"/>
          </a:xfrm>
          <a:prstGeom prst="rect">
            <a:avLst/>
          </a:prstGeom>
        </p:spPr>
      </p:pic>
      <p:sp>
        <p:nvSpPr>
          <p:cNvPr id="11" name="文本框 49">
            <a:extLst>
              <a:ext uri="{FF2B5EF4-FFF2-40B4-BE49-F238E27FC236}">
                <a16:creationId xmlns:a16="http://schemas.microsoft.com/office/drawing/2014/main" id="{82A0D281-B1AA-1646-9CF4-416E14A3F008}"/>
              </a:ext>
            </a:extLst>
          </p:cNvPr>
          <p:cNvSpPr txBox="1">
            <a:spLocks noChangeArrowheads="1"/>
          </p:cNvSpPr>
          <p:nvPr/>
        </p:nvSpPr>
        <p:spPr bwMode="auto">
          <a:xfrm>
            <a:off x="5944817" y="1084523"/>
            <a:ext cx="5736819"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R="0" lvl="0" algn="just" defTabSz="1218565" rtl="0" eaLnBrk="1" fontAlgn="auto" latinLnBrk="0" hangingPunct="1">
              <a:lnSpc>
                <a:spcPct val="100000"/>
              </a:lnSpc>
              <a:spcBef>
                <a:spcPts val="0"/>
              </a:spcBef>
              <a:spcAft>
                <a:spcPts val="0"/>
              </a:spcAft>
              <a:buClrTx/>
              <a:buSzTx/>
              <a:tabLst/>
              <a:defRPr/>
            </a:pP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Đầu</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trần</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bông</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tuyết</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bám</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đầy</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trên</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tóc</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xoã</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thành</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từng</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búp</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trên</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lưng</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kumimoji="0" lang="zh-CN" altLang="en-US" sz="3500" b="0"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endParaRPr>
          </a:p>
        </p:txBody>
      </p:sp>
      <p:sp>
        <p:nvSpPr>
          <p:cNvPr id="12" name="文本框 49">
            <a:extLst>
              <a:ext uri="{FF2B5EF4-FFF2-40B4-BE49-F238E27FC236}">
                <a16:creationId xmlns:a16="http://schemas.microsoft.com/office/drawing/2014/main" id="{0A18620D-721B-A64D-BE59-577B4357C36A}"/>
              </a:ext>
            </a:extLst>
          </p:cNvPr>
          <p:cNvSpPr txBox="1">
            <a:spLocks noChangeArrowheads="1"/>
          </p:cNvSpPr>
          <p:nvPr/>
        </p:nvSpPr>
        <p:spPr bwMode="auto">
          <a:xfrm>
            <a:off x="5944815" y="2792683"/>
            <a:ext cx="573681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R="0" lvl="0" algn="just" defTabSz="1218565" rtl="0" eaLnBrk="1" fontAlgn="auto" latinLnBrk="0" hangingPunct="1">
              <a:lnSpc>
                <a:spcPct val="100000"/>
              </a:lnSpc>
              <a:spcBef>
                <a:spcPts val="0"/>
              </a:spcBef>
              <a:spcAft>
                <a:spcPts val="0"/>
              </a:spcAft>
              <a:buClrTx/>
              <a:buSzTx/>
              <a:tabLst/>
              <a:defRPr/>
            </a:pP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Đi</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chân</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đất</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đỏ</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ửng</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lên</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rồi</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tím</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bầm</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lại</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kumimoji="0" lang="zh-CN" altLang="en-US" sz="3500" b="0"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endParaRPr>
          </a:p>
        </p:txBody>
      </p:sp>
      <p:sp>
        <p:nvSpPr>
          <p:cNvPr id="13" name="文本框 49">
            <a:extLst>
              <a:ext uri="{FF2B5EF4-FFF2-40B4-BE49-F238E27FC236}">
                <a16:creationId xmlns:a16="http://schemas.microsoft.com/office/drawing/2014/main" id="{0BDED9A3-1ED9-0846-B7CC-C4BDEF886D4B}"/>
              </a:ext>
            </a:extLst>
          </p:cNvPr>
          <p:cNvSpPr txBox="1">
            <a:spLocks noChangeArrowheads="1"/>
          </p:cNvSpPr>
          <p:nvPr/>
        </p:nvSpPr>
        <p:spPr bwMode="auto">
          <a:xfrm>
            <a:off x="5944815" y="3981210"/>
            <a:ext cx="624718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R="0" lvl="0" algn="just" defTabSz="1218565" rtl="0" eaLnBrk="1" fontAlgn="auto" latinLnBrk="0" hangingPunct="1">
              <a:lnSpc>
                <a:spcPct val="100000"/>
              </a:lnSpc>
              <a:spcBef>
                <a:spcPts val="0"/>
              </a:spcBef>
              <a:spcAft>
                <a:spcPts val="0"/>
              </a:spcAft>
              <a:buClrTx/>
              <a:buSzTx/>
              <a:tabLst/>
              <a:defRPr/>
            </a:pP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Mặc</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chiếc</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tạp</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dề</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cũ</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kĩ</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kumimoji="0" lang="zh-CN" altLang="en-US" sz="3500" b="0"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endParaRPr>
          </a:p>
        </p:txBody>
      </p:sp>
      <p:sp>
        <p:nvSpPr>
          <p:cNvPr id="14" name="Right Arrow 13">
            <a:extLst>
              <a:ext uri="{FF2B5EF4-FFF2-40B4-BE49-F238E27FC236}">
                <a16:creationId xmlns:a16="http://schemas.microsoft.com/office/drawing/2014/main" id="{32DBFD4F-EB6B-654E-922C-CA896526F86A}"/>
              </a:ext>
            </a:extLst>
          </p:cNvPr>
          <p:cNvSpPr/>
          <p:nvPr/>
        </p:nvSpPr>
        <p:spPr>
          <a:xfrm>
            <a:off x="4255402" y="5299922"/>
            <a:ext cx="877017" cy="72301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x-none">
              <a:latin typeface="Times New Roman" panose="02020603050405020304" pitchFamily="18" charset="0"/>
              <a:cs typeface="Times New Roman" panose="02020603050405020304" pitchFamily="18" charset="0"/>
            </a:endParaRPr>
          </a:p>
        </p:txBody>
      </p:sp>
      <p:sp>
        <p:nvSpPr>
          <p:cNvPr id="16" name="文本框 49">
            <a:extLst>
              <a:ext uri="{FF2B5EF4-FFF2-40B4-BE49-F238E27FC236}">
                <a16:creationId xmlns:a16="http://schemas.microsoft.com/office/drawing/2014/main" id="{47D4B85F-E80F-D14B-B7BC-C226B31EFE2A}"/>
              </a:ext>
            </a:extLst>
          </p:cNvPr>
          <p:cNvSpPr txBox="1">
            <a:spLocks noChangeArrowheads="1"/>
          </p:cNvSpPr>
          <p:nvPr/>
        </p:nvSpPr>
        <p:spPr bwMode="auto">
          <a:xfrm>
            <a:off x="5307443" y="4807349"/>
            <a:ext cx="6593932" cy="1708160"/>
          </a:xfrm>
          <a:prstGeom prst="rect">
            <a:avLst/>
          </a:prstGeom>
          <a:ln w="38100">
            <a:prstDash val="dash"/>
          </a:ln>
        </p:spPr>
        <p:style>
          <a:lnRef idx="2">
            <a:schemeClr val="accent2"/>
          </a:lnRef>
          <a:fillRef idx="1">
            <a:schemeClr val="lt1"/>
          </a:fillRef>
          <a:effectRef idx="0">
            <a:schemeClr val="accent2"/>
          </a:effectRef>
          <a:fontRef idx="minor">
            <a:schemeClr val="dk1"/>
          </a:fontRef>
        </p:style>
        <p:txBody>
          <a:bodyPr wrap="square" anchor="t">
            <a:spAutoFit/>
          </a:bodyPr>
          <a:lstStyle/>
          <a:p>
            <a:pPr marR="0" lvl="0" algn="just" defTabSz="1218565" rtl="0" eaLnBrk="1" fontAlgn="auto" latinLnBrk="0" hangingPunct="1">
              <a:lnSpc>
                <a:spcPct val="100000"/>
              </a:lnSpc>
              <a:spcBef>
                <a:spcPts val="0"/>
              </a:spcBef>
              <a:spcAft>
                <a:spcPts val="0"/>
              </a:spcAft>
              <a:buClrTx/>
              <a:buSzTx/>
              <a:tabLst/>
              <a:defRPr/>
            </a:pP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Cuộc</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sống</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vất</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vả</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nghèo</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khổ</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đói</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rét</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không</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có</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sự</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chăm</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sóc</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của</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người</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mẹ</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thiếu</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tình</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yêu</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thương</a:t>
            </a:r>
            <a:r>
              <a:rPr kumimoji="0" lang="en-US" altLang="zh-CN" sz="35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kumimoji="0" lang="zh-CN" altLang="en-US" sz="3500" b="0"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endParaRPr>
          </a:p>
        </p:txBody>
      </p:sp>
    </p:spTree>
    <p:extLst>
      <p:ext uri="{BB962C8B-B14F-4D97-AF65-F5344CB8AC3E}">
        <p14:creationId xmlns:p14="http://schemas.microsoft.com/office/powerpoint/2010/main" val="83410556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par>
                                <p:cTn id="13" presetID="5"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heckerboard(across)">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heckerboard(across)">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heckerboard(across)">
                                      <p:cBhvr>
                                        <p:cTn id="36" dur="500"/>
                                        <p:tgtEl>
                                          <p:spTgt spid="14"/>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heckerboard(across)">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1" grpId="0"/>
      <p:bldP spid="12" grpId="0"/>
      <p:bldP spid="13" grpId="0"/>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A4BE05E0-8F0B-5A4B-A709-1F4175C4443A}"/>
              </a:ext>
            </a:extLst>
          </p:cNvPr>
          <p:cNvSpPr/>
          <p:nvPr/>
        </p:nvSpPr>
        <p:spPr>
          <a:xfrm>
            <a:off x="9713286" y="724785"/>
            <a:ext cx="2096385" cy="4038601"/>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t"/>
          <a:lstStyle/>
          <a:p>
            <a:pPr algn="ctr"/>
            <a:r>
              <a:rPr lang="x-none" sz="2800" dirty="0">
                <a:latin typeface="Times New Roman" panose="02020603050405020304" pitchFamily="18" charset="0"/>
                <a:cs typeface="Times New Roman" panose="02020603050405020304" pitchFamily="18" charset="0"/>
              </a:rPr>
              <a:t>Hình ảnh:</a:t>
            </a: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r>
              <a:rPr lang="x-none" sz="2800" dirty="0">
                <a:latin typeface="Times New Roman" panose="02020603050405020304" pitchFamily="18" charset="0"/>
                <a:cs typeface="Times New Roman" panose="02020603050405020304" pitchFamily="18" charset="0"/>
              </a:rPr>
              <a:t>Mong ước:</a:t>
            </a:r>
          </a:p>
        </p:txBody>
      </p:sp>
      <p:sp>
        <p:nvSpPr>
          <p:cNvPr id="29" name="Rounded Rectangle 28">
            <a:extLst>
              <a:ext uri="{FF2B5EF4-FFF2-40B4-BE49-F238E27FC236}">
                <a16:creationId xmlns:a16="http://schemas.microsoft.com/office/drawing/2014/main" id="{166A3C71-9C6B-9A41-9F80-747B9AFFB610}"/>
              </a:ext>
            </a:extLst>
          </p:cNvPr>
          <p:cNvSpPr/>
          <p:nvPr/>
        </p:nvSpPr>
        <p:spPr>
          <a:xfrm>
            <a:off x="7326721" y="724785"/>
            <a:ext cx="2096385" cy="4038601"/>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t"/>
          <a:lstStyle/>
          <a:p>
            <a:pPr algn="ctr"/>
            <a:r>
              <a:rPr lang="x-none" sz="2800" dirty="0">
                <a:latin typeface="Times New Roman" panose="02020603050405020304" pitchFamily="18" charset="0"/>
                <a:cs typeface="Times New Roman" panose="02020603050405020304" pitchFamily="18" charset="0"/>
              </a:rPr>
              <a:t>Hình ảnh:</a:t>
            </a: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r>
              <a:rPr lang="x-none" sz="2800" dirty="0">
                <a:latin typeface="Times New Roman" panose="02020603050405020304" pitchFamily="18" charset="0"/>
                <a:cs typeface="Times New Roman" panose="02020603050405020304" pitchFamily="18" charset="0"/>
              </a:rPr>
              <a:t>Mong ước:</a:t>
            </a:r>
          </a:p>
        </p:txBody>
      </p:sp>
      <p:sp>
        <p:nvSpPr>
          <p:cNvPr id="28" name="Rounded Rectangle 27">
            <a:extLst>
              <a:ext uri="{FF2B5EF4-FFF2-40B4-BE49-F238E27FC236}">
                <a16:creationId xmlns:a16="http://schemas.microsoft.com/office/drawing/2014/main" id="{301AE0B7-5EB2-5B4A-A8E1-E79AC80CAD9D}"/>
              </a:ext>
            </a:extLst>
          </p:cNvPr>
          <p:cNvSpPr/>
          <p:nvPr/>
        </p:nvSpPr>
        <p:spPr>
          <a:xfrm>
            <a:off x="5029200" y="724785"/>
            <a:ext cx="2096385" cy="4038601"/>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t"/>
          <a:lstStyle/>
          <a:p>
            <a:pPr algn="ctr"/>
            <a:r>
              <a:rPr lang="x-none" sz="2800" dirty="0">
                <a:latin typeface="Times New Roman" panose="02020603050405020304" pitchFamily="18" charset="0"/>
                <a:cs typeface="Times New Roman" panose="02020603050405020304" pitchFamily="18" charset="0"/>
              </a:rPr>
              <a:t>Hình ảnh:</a:t>
            </a: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r>
              <a:rPr lang="x-none" sz="2800" dirty="0">
                <a:latin typeface="Times New Roman" panose="02020603050405020304" pitchFamily="18" charset="0"/>
                <a:cs typeface="Times New Roman" panose="02020603050405020304" pitchFamily="18" charset="0"/>
              </a:rPr>
              <a:t>Mong ước:</a:t>
            </a:r>
          </a:p>
        </p:txBody>
      </p:sp>
      <p:sp>
        <p:nvSpPr>
          <p:cNvPr id="27" name="Rounded Rectangle 26">
            <a:extLst>
              <a:ext uri="{FF2B5EF4-FFF2-40B4-BE49-F238E27FC236}">
                <a16:creationId xmlns:a16="http://schemas.microsoft.com/office/drawing/2014/main" id="{21445EC7-5DB4-B845-BBC8-2404FD37BC84}"/>
              </a:ext>
            </a:extLst>
          </p:cNvPr>
          <p:cNvSpPr/>
          <p:nvPr/>
        </p:nvSpPr>
        <p:spPr>
          <a:xfrm>
            <a:off x="2678519" y="724785"/>
            <a:ext cx="2096385" cy="4038601"/>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t"/>
          <a:lstStyle/>
          <a:p>
            <a:pPr algn="ctr"/>
            <a:r>
              <a:rPr lang="x-none" sz="2800" dirty="0">
                <a:latin typeface="Times New Roman" panose="02020603050405020304" pitchFamily="18" charset="0"/>
                <a:cs typeface="Times New Roman" panose="02020603050405020304" pitchFamily="18" charset="0"/>
              </a:rPr>
              <a:t>Hình ảnh:</a:t>
            </a: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r>
              <a:rPr lang="x-none" sz="2800" dirty="0">
                <a:latin typeface="Times New Roman" panose="02020603050405020304" pitchFamily="18" charset="0"/>
                <a:cs typeface="Times New Roman" panose="02020603050405020304" pitchFamily="18" charset="0"/>
              </a:rPr>
              <a:t>Mong ước:</a:t>
            </a:r>
          </a:p>
        </p:txBody>
      </p:sp>
      <p:sp>
        <p:nvSpPr>
          <p:cNvPr id="26" name="Rounded Rectangle 25">
            <a:extLst>
              <a:ext uri="{FF2B5EF4-FFF2-40B4-BE49-F238E27FC236}">
                <a16:creationId xmlns:a16="http://schemas.microsoft.com/office/drawing/2014/main" id="{9CECDC3F-9B3C-5340-A409-D23C6EE09AD8}"/>
              </a:ext>
            </a:extLst>
          </p:cNvPr>
          <p:cNvSpPr/>
          <p:nvPr/>
        </p:nvSpPr>
        <p:spPr>
          <a:xfrm>
            <a:off x="327838" y="724785"/>
            <a:ext cx="2096385" cy="4038601"/>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t"/>
          <a:lstStyle/>
          <a:p>
            <a:pPr algn="ctr"/>
            <a:r>
              <a:rPr lang="x-none" sz="2800" dirty="0">
                <a:latin typeface="Times New Roman" panose="02020603050405020304" pitchFamily="18" charset="0"/>
                <a:cs typeface="Times New Roman" panose="02020603050405020304" pitchFamily="18" charset="0"/>
              </a:rPr>
              <a:t>Hình ảnh:</a:t>
            </a: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r>
              <a:rPr lang="x-none" sz="2800" dirty="0">
                <a:latin typeface="Times New Roman" panose="02020603050405020304" pitchFamily="18" charset="0"/>
                <a:cs typeface="Times New Roman" panose="02020603050405020304" pitchFamily="18" charset="0"/>
              </a:rPr>
              <a:t>Mong ước:</a:t>
            </a:r>
          </a:p>
        </p:txBody>
      </p:sp>
      <p:sp>
        <p:nvSpPr>
          <p:cNvPr id="20" name="Rounded Rectangle 19">
            <a:extLst>
              <a:ext uri="{FF2B5EF4-FFF2-40B4-BE49-F238E27FC236}">
                <a16:creationId xmlns:a16="http://schemas.microsoft.com/office/drawing/2014/main" id="{299FAA5C-1B0D-B446-B5E3-52CAEBA1DFC8}"/>
              </a:ext>
            </a:extLst>
          </p:cNvPr>
          <p:cNvSpPr/>
          <p:nvPr/>
        </p:nvSpPr>
        <p:spPr>
          <a:xfrm>
            <a:off x="327838" y="4561368"/>
            <a:ext cx="11481833" cy="1945758"/>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t"/>
          <a:lstStyle/>
          <a:p>
            <a:pPr algn="just"/>
            <a:r>
              <a:rPr lang="x-none" sz="2800" b="1" i="1" dirty="0">
                <a:latin typeface="Times New Roman" panose="02020603050405020304" pitchFamily="18" charset="0"/>
                <a:cs typeface="Times New Roman" panose="02020603050405020304" pitchFamily="18" charset="0"/>
              </a:rPr>
              <a:t>Theo em, có thể thay đổi trình tự xuất hiện của những hình ảnh trên không?</a:t>
            </a:r>
          </a:p>
        </p:txBody>
      </p:sp>
      <p:sp>
        <p:nvSpPr>
          <p:cNvPr id="21" name="Rounded Rectangle 20">
            <a:extLst>
              <a:ext uri="{FF2B5EF4-FFF2-40B4-BE49-F238E27FC236}">
                <a16:creationId xmlns:a16="http://schemas.microsoft.com/office/drawing/2014/main" id="{04265015-3E2D-954E-8E38-19CC5FAAC576}"/>
              </a:ext>
            </a:extLst>
          </p:cNvPr>
          <p:cNvSpPr/>
          <p:nvPr/>
        </p:nvSpPr>
        <p:spPr>
          <a:xfrm>
            <a:off x="513907" y="285011"/>
            <a:ext cx="1697665" cy="549349"/>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Lần 1</a:t>
            </a:r>
          </a:p>
        </p:txBody>
      </p:sp>
      <p:sp>
        <p:nvSpPr>
          <p:cNvPr id="22" name="Rounded Rectangle 21">
            <a:extLst>
              <a:ext uri="{FF2B5EF4-FFF2-40B4-BE49-F238E27FC236}">
                <a16:creationId xmlns:a16="http://schemas.microsoft.com/office/drawing/2014/main" id="{90F3AAC7-DDE8-AB4B-BF18-C090BC3BF952}"/>
              </a:ext>
            </a:extLst>
          </p:cNvPr>
          <p:cNvSpPr/>
          <p:nvPr/>
        </p:nvSpPr>
        <p:spPr>
          <a:xfrm>
            <a:off x="2877880" y="285011"/>
            <a:ext cx="1697665" cy="549349"/>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Lần 2</a:t>
            </a:r>
          </a:p>
        </p:txBody>
      </p:sp>
      <p:sp>
        <p:nvSpPr>
          <p:cNvPr id="23" name="Rounded Rectangle 22">
            <a:extLst>
              <a:ext uri="{FF2B5EF4-FFF2-40B4-BE49-F238E27FC236}">
                <a16:creationId xmlns:a16="http://schemas.microsoft.com/office/drawing/2014/main" id="{F95EBAA5-98FA-804F-A15C-B59203C49F38}"/>
              </a:ext>
            </a:extLst>
          </p:cNvPr>
          <p:cNvSpPr/>
          <p:nvPr/>
        </p:nvSpPr>
        <p:spPr>
          <a:xfrm>
            <a:off x="5201980" y="285011"/>
            <a:ext cx="1697665" cy="549349"/>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Lần 3</a:t>
            </a:r>
          </a:p>
        </p:txBody>
      </p:sp>
      <p:sp>
        <p:nvSpPr>
          <p:cNvPr id="24" name="Rounded Rectangle 23">
            <a:extLst>
              <a:ext uri="{FF2B5EF4-FFF2-40B4-BE49-F238E27FC236}">
                <a16:creationId xmlns:a16="http://schemas.microsoft.com/office/drawing/2014/main" id="{D21894F2-50DA-104A-BCAD-810C413AF22D}"/>
              </a:ext>
            </a:extLst>
          </p:cNvPr>
          <p:cNvSpPr/>
          <p:nvPr/>
        </p:nvSpPr>
        <p:spPr>
          <a:xfrm>
            <a:off x="7494185" y="285011"/>
            <a:ext cx="1697665" cy="549349"/>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Lần 4</a:t>
            </a:r>
          </a:p>
        </p:txBody>
      </p:sp>
      <p:sp>
        <p:nvSpPr>
          <p:cNvPr id="25" name="Rounded Rectangle 24">
            <a:extLst>
              <a:ext uri="{FF2B5EF4-FFF2-40B4-BE49-F238E27FC236}">
                <a16:creationId xmlns:a16="http://schemas.microsoft.com/office/drawing/2014/main" id="{955ADDCF-FAFF-C94A-95AF-782077E40B7A}"/>
              </a:ext>
            </a:extLst>
          </p:cNvPr>
          <p:cNvSpPr/>
          <p:nvPr/>
        </p:nvSpPr>
        <p:spPr>
          <a:xfrm>
            <a:off x="9897585" y="285011"/>
            <a:ext cx="1697665" cy="549349"/>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Lần 5</a:t>
            </a:r>
          </a:p>
        </p:txBody>
      </p:sp>
      <p:sp>
        <p:nvSpPr>
          <p:cNvPr id="31" name="Heart 30">
            <a:extLst>
              <a:ext uri="{FF2B5EF4-FFF2-40B4-BE49-F238E27FC236}">
                <a16:creationId xmlns:a16="http://schemas.microsoft.com/office/drawing/2014/main" id="{372B358F-5538-3B44-A63C-C63B9213C3E0}"/>
              </a:ext>
            </a:extLst>
          </p:cNvPr>
          <p:cNvSpPr/>
          <p:nvPr/>
        </p:nvSpPr>
        <p:spPr>
          <a:xfrm>
            <a:off x="163919" y="4763386"/>
            <a:ext cx="327838" cy="3556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2" name="Heart 31">
            <a:extLst>
              <a:ext uri="{FF2B5EF4-FFF2-40B4-BE49-F238E27FC236}">
                <a16:creationId xmlns:a16="http://schemas.microsoft.com/office/drawing/2014/main" id="{428E5DBB-F290-AE41-A224-6C6361B9E319}"/>
              </a:ext>
            </a:extLst>
          </p:cNvPr>
          <p:cNvSpPr/>
          <p:nvPr/>
        </p:nvSpPr>
        <p:spPr>
          <a:xfrm>
            <a:off x="11667609" y="4763386"/>
            <a:ext cx="327838" cy="3556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3" name="Heart 32">
            <a:extLst>
              <a:ext uri="{FF2B5EF4-FFF2-40B4-BE49-F238E27FC236}">
                <a16:creationId xmlns:a16="http://schemas.microsoft.com/office/drawing/2014/main" id="{020EB8C2-D12E-A54E-A535-ED7CD8C79708}"/>
              </a:ext>
            </a:extLst>
          </p:cNvPr>
          <p:cNvSpPr/>
          <p:nvPr/>
        </p:nvSpPr>
        <p:spPr>
          <a:xfrm>
            <a:off x="11667609" y="5321004"/>
            <a:ext cx="305981" cy="31425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4" name="Heart 33">
            <a:extLst>
              <a:ext uri="{FF2B5EF4-FFF2-40B4-BE49-F238E27FC236}">
                <a16:creationId xmlns:a16="http://schemas.microsoft.com/office/drawing/2014/main" id="{4493EF5E-B894-2A4B-AF77-813D205F3ED2}"/>
              </a:ext>
            </a:extLst>
          </p:cNvPr>
          <p:cNvSpPr/>
          <p:nvPr/>
        </p:nvSpPr>
        <p:spPr>
          <a:xfrm>
            <a:off x="162590" y="5300330"/>
            <a:ext cx="305981" cy="31425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5" name="Heart 34">
            <a:extLst>
              <a:ext uri="{FF2B5EF4-FFF2-40B4-BE49-F238E27FC236}">
                <a16:creationId xmlns:a16="http://schemas.microsoft.com/office/drawing/2014/main" id="{596EAA6D-7AD8-624A-AA08-3E588CFF1FDC}"/>
              </a:ext>
            </a:extLst>
          </p:cNvPr>
          <p:cNvSpPr/>
          <p:nvPr/>
        </p:nvSpPr>
        <p:spPr>
          <a:xfrm>
            <a:off x="174847" y="5777614"/>
            <a:ext cx="293724" cy="229487"/>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6" name="Heart 35">
            <a:extLst>
              <a:ext uri="{FF2B5EF4-FFF2-40B4-BE49-F238E27FC236}">
                <a16:creationId xmlns:a16="http://schemas.microsoft.com/office/drawing/2014/main" id="{030C6CFE-0FC9-7E4B-B402-03AA1E1A318B}"/>
              </a:ext>
            </a:extLst>
          </p:cNvPr>
          <p:cNvSpPr/>
          <p:nvPr/>
        </p:nvSpPr>
        <p:spPr>
          <a:xfrm>
            <a:off x="11667609" y="5841703"/>
            <a:ext cx="293724" cy="229487"/>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60601864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166A3C71-9C6B-9A41-9F80-747B9AFFB610}"/>
              </a:ext>
            </a:extLst>
          </p:cNvPr>
          <p:cNvSpPr/>
          <p:nvPr/>
        </p:nvSpPr>
        <p:spPr>
          <a:xfrm>
            <a:off x="9321801" y="724785"/>
            <a:ext cx="2377706" cy="4038601"/>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t"/>
          <a:lstStyle/>
          <a:p>
            <a:pPr algn="ctr"/>
            <a:r>
              <a:rPr lang="x-none" sz="2800" dirty="0">
                <a:latin typeface="Times New Roman" panose="02020603050405020304" pitchFamily="18" charset="0"/>
                <a:cs typeface="Times New Roman" panose="02020603050405020304" pitchFamily="18" charset="0"/>
              </a:rPr>
              <a:t>Hình ảnh:</a:t>
            </a: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r>
              <a:rPr lang="x-none" sz="2800" dirty="0">
                <a:latin typeface="Times New Roman" panose="02020603050405020304" pitchFamily="18" charset="0"/>
                <a:cs typeface="Times New Roman" panose="02020603050405020304" pitchFamily="18" charset="0"/>
              </a:rPr>
              <a:t>Mong ước:</a:t>
            </a:r>
          </a:p>
        </p:txBody>
      </p:sp>
      <p:sp>
        <p:nvSpPr>
          <p:cNvPr id="28" name="Rounded Rectangle 27">
            <a:extLst>
              <a:ext uri="{FF2B5EF4-FFF2-40B4-BE49-F238E27FC236}">
                <a16:creationId xmlns:a16="http://schemas.microsoft.com/office/drawing/2014/main" id="{301AE0B7-5EB2-5B4A-A8E1-E79AC80CAD9D}"/>
              </a:ext>
            </a:extLst>
          </p:cNvPr>
          <p:cNvSpPr/>
          <p:nvPr/>
        </p:nvSpPr>
        <p:spPr>
          <a:xfrm>
            <a:off x="6323605" y="724785"/>
            <a:ext cx="2377706" cy="4038601"/>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t"/>
          <a:lstStyle/>
          <a:p>
            <a:pPr algn="ctr"/>
            <a:r>
              <a:rPr lang="x-none" sz="2800" dirty="0">
                <a:latin typeface="Times New Roman" panose="02020603050405020304" pitchFamily="18" charset="0"/>
                <a:cs typeface="Times New Roman" panose="02020603050405020304" pitchFamily="18" charset="0"/>
              </a:rPr>
              <a:t>Hình ảnh:</a:t>
            </a: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r>
              <a:rPr lang="x-none" sz="2800" dirty="0">
                <a:latin typeface="Times New Roman" panose="02020603050405020304" pitchFamily="18" charset="0"/>
                <a:cs typeface="Times New Roman" panose="02020603050405020304" pitchFamily="18" charset="0"/>
              </a:rPr>
              <a:t>Mong ước:</a:t>
            </a:r>
          </a:p>
        </p:txBody>
      </p:sp>
      <p:sp>
        <p:nvSpPr>
          <p:cNvPr id="27" name="Rounded Rectangle 26">
            <a:extLst>
              <a:ext uri="{FF2B5EF4-FFF2-40B4-BE49-F238E27FC236}">
                <a16:creationId xmlns:a16="http://schemas.microsoft.com/office/drawing/2014/main" id="{21445EC7-5DB4-B845-BBC8-2404FD37BC84}"/>
              </a:ext>
            </a:extLst>
          </p:cNvPr>
          <p:cNvSpPr/>
          <p:nvPr/>
        </p:nvSpPr>
        <p:spPr>
          <a:xfrm>
            <a:off x="3343797" y="724785"/>
            <a:ext cx="2377706" cy="4038601"/>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t"/>
          <a:lstStyle/>
          <a:p>
            <a:pPr algn="ctr"/>
            <a:r>
              <a:rPr lang="x-none" sz="2800" dirty="0">
                <a:latin typeface="Times New Roman" panose="02020603050405020304" pitchFamily="18" charset="0"/>
                <a:cs typeface="Times New Roman" panose="02020603050405020304" pitchFamily="18" charset="0"/>
              </a:rPr>
              <a:t>Hình ảnh:</a:t>
            </a: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r>
              <a:rPr lang="x-none" sz="2800" dirty="0">
                <a:latin typeface="Times New Roman" panose="02020603050405020304" pitchFamily="18" charset="0"/>
                <a:cs typeface="Times New Roman" panose="02020603050405020304" pitchFamily="18" charset="0"/>
              </a:rPr>
              <a:t>Mong ước:</a:t>
            </a:r>
          </a:p>
        </p:txBody>
      </p:sp>
      <p:sp>
        <p:nvSpPr>
          <p:cNvPr id="26" name="Rounded Rectangle 25">
            <a:extLst>
              <a:ext uri="{FF2B5EF4-FFF2-40B4-BE49-F238E27FC236}">
                <a16:creationId xmlns:a16="http://schemas.microsoft.com/office/drawing/2014/main" id="{9CECDC3F-9B3C-5340-A409-D23C6EE09AD8}"/>
              </a:ext>
            </a:extLst>
          </p:cNvPr>
          <p:cNvSpPr/>
          <p:nvPr/>
        </p:nvSpPr>
        <p:spPr>
          <a:xfrm>
            <a:off x="431454" y="678564"/>
            <a:ext cx="2377706" cy="4038601"/>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t"/>
          <a:lstStyle/>
          <a:p>
            <a:pPr algn="ctr"/>
            <a:r>
              <a:rPr lang="x-none" sz="2800" dirty="0">
                <a:latin typeface="Times New Roman" panose="02020603050405020304" pitchFamily="18" charset="0"/>
                <a:cs typeface="Times New Roman" panose="02020603050405020304" pitchFamily="18" charset="0"/>
              </a:rPr>
              <a:t>Hình ảnh:</a:t>
            </a: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a:p>
            <a:pPr algn="ctr"/>
            <a:r>
              <a:rPr lang="x-none" sz="2800" dirty="0">
                <a:latin typeface="Times New Roman" panose="02020603050405020304" pitchFamily="18" charset="0"/>
                <a:cs typeface="Times New Roman" panose="02020603050405020304" pitchFamily="18" charset="0"/>
              </a:rPr>
              <a:t>Mong ước:</a:t>
            </a:r>
          </a:p>
        </p:txBody>
      </p:sp>
      <p:sp>
        <p:nvSpPr>
          <p:cNvPr id="20" name="Rounded Rectangle 19">
            <a:extLst>
              <a:ext uri="{FF2B5EF4-FFF2-40B4-BE49-F238E27FC236}">
                <a16:creationId xmlns:a16="http://schemas.microsoft.com/office/drawing/2014/main" id="{299FAA5C-1B0D-B446-B5E3-52CAEBA1DFC8}"/>
              </a:ext>
            </a:extLst>
          </p:cNvPr>
          <p:cNvSpPr/>
          <p:nvPr/>
        </p:nvSpPr>
        <p:spPr>
          <a:xfrm>
            <a:off x="327838" y="4561368"/>
            <a:ext cx="11481833" cy="1945758"/>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t"/>
          <a:lstStyle/>
          <a:p>
            <a:pPr algn="just"/>
            <a:r>
              <a:rPr lang="x-none" sz="2800" b="1" i="1" dirty="0">
                <a:latin typeface="Times New Roman" panose="02020603050405020304" pitchFamily="18" charset="0"/>
                <a:cs typeface="Times New Roman" panose="02020603050405020304" pitchFamily="18" charset="0"/>
              </a:rPr>
              <a:t>Theo em, có thể thay đổi trình tự xuất hiện của những hình ảnh trên không?</a:t>
            </a:r>
          </a:p>
        </p:txBody>
      </p:sp>
      <p:sp>
        <p:nvSpPr>
          <p:cNvPr id="21" name="Rounded Rectangle 20">
            <a:extLst>
              <a:ext uri="{FF2B5EF4-FFF2-40B4-BE49-F238E27FC236}">
                <a16:creationId xmlns:a16="http://schemas.microsoft.com/office/drawing/2014/main" id="{04265015-3E2D-954E-8E38-19CC5FAAC576}"/>
              </a:ext>
            </a:extLst>
          </p:cNvPr>
          <p:cNvSpPr/>
          <p:nvPr/>
        </p:nvSpPr>
        <p:spPr>
          <a:xfrm>
            <a:off x="829197" y="242185"/>
            <a:ext cx="1697665" cy="549349"/>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Lần 1</a:t>
            </a:r>
          </a:p>
        </p:txBody>
      </p:sp>
      <p:sp>
        <p:nvSpPr>
          <p:cNvPr id="22" name="Rounded Rectangle 21">
            <a:extLst>
              <a:ext uri="{FF2B5EF4-FFF2-40B4-BE49-F238E27FC236}">
                <a16:creationId xmlns:a16="http://schemas.microsoft.com/office/drawing/2014/main" id="{90F3AAC7-DDE8-AB4B-BF18-C090BC3BF952}"/>
              </a:ext>
            </a:extLst>
          </p:cNvPr>
          <p:cNvSpPr/>
          <p:nvPr/>
        </p:nvSpPr>
        <p:spPr>
          <a:xfrm>
            <a:off x="3655261" y="285011"/>
            <a:ext cx="1697665" cy="549349"/>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Lần 2</a:t>
            </a:r>
          </a:p>
        </p:txBody>
      </p:sp>
      <p:sp>
        <p:nvSpPr>
          <p:cNvPr id="23" name="Rounded Rectangle 22">
            <a:extLst>
              <a:ext uri="{FF2B5EF4-FFF2-40B4-BE49-F238E27FC236}">
                <a16:creationId xmlns:a16="http://schemas.microsoft.com/office/drawing/2014/main" id="{F95EBAA5-98FA-804F-A15C-B59203C49F38}"/>
              </a:ext>
            </a:extLst>
          </p:cNvPr>
          <p:cNvSpPr/>
          <p:nvPr/>
        </p:nvSpPr>
        <p:spPr>
          <a:xfrm>
            <a:off x="6663626" y="285011"/>
            <a:ext cx="1697665" cy="549349"/>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Lần 3</a:t>
            </a:r>
          </a:p>
        </p:txBody>
      </p:sp>
      <p:sp>
        <p:nvSpPr>
          <p:cNvPr id="24" name="Rounded Rectangle 23">
            <a:extLst>
              <a:ext uri="{FF2B5EF4-FFF2-40B4-BE49-F238E27FC236}">
                <a16:creationId xmlns:a16="http://schemas.microsoft.com/office/drawing/2014/main" id="{D21894F2-50DA-104A-BCAD-810C413AF22D}"/>
              </a:ext>
            </a:extLst>
          </p:cNvPr>
          <p:cNvSpPr/>
          <p:nvPr/>
        </p:nvSpPr>
        <p:spPr>
          <a:xfrm>
            <a:off x="9770585" y="285011"/>
            <a:ext cx="1697665" cy="549349"/>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Lần 4</a:t>
            </a:r>
          </a:p>
        </p:txBody>
      </p:sp>
      <p:sp>
        <p:nvSpPr>
          <p:cNvPr id="31" name="Heart 30">
            <a:extLst>
              <a:ext uri="{FF2B5EF4-FFF2-40B4-BE49-F238E27FC236}">
                <a16:creationId xmlns:a16="http://schemas.microsoft.com/office/drawing/2014/main" id="{372B358F-5538-3B44-A63C-C63B9213C3E0}"/>
              </a:ext>
            </a:extLst>
          </p:cNvPr>
          <p:cNvSpPr/>
          <p:nvPr/>
        </p:nvSpPr>
        <p:spPr>
          <a:xfrm>
            <a:off x="163919" y="4763386"/>
            <a:ext cx="327838" cy="3556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2" name="Heart 31">
            <a:extLst>
              <a:ext uri="{FF2B5EF4-FFF2-40B4-BE49-F238E27FC236}">
                <a16:creationId xmlns:a16="http://schemas.microsoft.com/office/drawing/2014/main" id="{428E5DBB-F290-AE41-A224-6C6361B9E319}"/>
              </a:ext>
            </a:extLst>
          </p:cNvPr>
          <p:cNvSpPr/>
          <p:nvPr/>
        </p:nvSpPr>
        <p:spPr>
          <a:xfrm>
            <a:off x="11667609" y="4763386"/>
            <a:ext cx="327838" cy="3556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3" name="Heart 32">
            <a:extLst>
              <a:ext uri="{FF2B5EF4-FFF2-40B4-BE49-F238E27FC236}">
                <a16:creationId xmlns:a16="http://schemas.microsoft.com/office/drawing/2014/main" id="{020EB8C2-D12E-A54E-A535-ED7CD8C79708}"/>
              </a:ext>
            </a:extLst>
          </p:cNvPr>
          <p:cNvSpPr/>
          <p:nvPr/>
        </p:nvSpPr>
        <p:spPr>
          <a:xfrm>
            <a:off x="11667609" y="5321004"/>
            <a:ext cx="305981" cy="31425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4" name="Heart 33">
            <a:extLst>
              <a:ext uri="{FF2B5EF4-FFF2-40B4-BE49-F238E27FC236}">
                <a16:creationId xmlns:a16="http://schemas.microsoft.com/office/drawing/2014/main" id="{4493EF5E-B894-2A4B-AF77-813D205F3ED2}"/>
              </a:ext>
            </a:extLst>
          </p:cNvPr>
          <p:cNvSpPr/>
          <p:nvPr/>
        </p:nvSpPr>
        <p:spPr>
          <a:xfrm>
            <a:off x="162590" y="5300330"/>
            <a:ext cx="305981" cy="31425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5" name="Heart 34">
            <a:extLst>
              <a:ext uri="{FF2B5EF4-FFF2-40B4-BE49-F238E27FC236}">
                <a16:creationId xmlns:a16="http://schemas.microsoft.com/office/drawing/2014/main" id="{596EAA6D-7AD8-624A-AA08-3E588CFF1FDC}"/>
              </a:ext>
            </a:extLst>
          </p:cNvPr>
          <p:cNvSpPr/>
          <p:nvPr/>
        </p:nvSpPr>
        <p:spPr>
          <a:xfrm>
            <a:off x="174847" y="5777614"/>
            <a:ext cx="293724" cy="229487"/>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6" name="Heart 35">
            <a:extLst>
              <a:ext uri="{FF2B5EF4-FFF2-40B4-BE49-F238E27FC236}">
                <a16:creationId xmlns:a16="http://schemas.microsoft.com/office/drawing/2014/main" id="{030C6CFE-0FC9-7E4B-B402-03AA1E1A318B}"/>
              </a:ext>
            </a:extLst>
          </p:cNvPr>
          <p:cNvSpPr/>
          <p:nvPr/>
        </p:nvSpPr>
        <p:spPr>
          <a:xfrm>
            <a:off x="11667609" y="5841703"/>
            <a:ext cx="293724" cy="229487"/>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12693267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in the snow&#10;&#10;Description automatically generated with low confidence">
            <a:extLst>
              <a:ext uri="{FF2B5EF4-FFF2-40B4-BE49-F238E27FC236}">
                <a16:creationId xmlns:a16="http://schemas.microsoft.com/office/drawing/2014/main" id="{5C92E6F4-019B-3C46-84B7-298E3828D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文本框 20"/>
          <p:cNvSpPr txBox="1"/>
          <p:nvPr/>
        </p:nvSpPr>
        <p:spPr>
          <a:xfrm>
            <a:off x="4706684" y="2767280"/>
            <a:ext cx="7116721" cy="1824795"/>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pPr marL="0" marR="0" lvl="0" indent="0" algn="ctr" defTabSz="1218565" rtl="0" eaLnBrk="1" fontAlgn="auto" latinLnBrk="0" hangingPunct="1">
              <a:lnSpc>
                <a:spcPct val="15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Những</a:t>
            </a:r>
            <a:r>
              <a:rPr kumimoji="0" lang="en-US" altLang="zh-CN"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lần</a:t>
            </a:r>
            <a:r>
              <a:rPr kumimoji="0" lang="en-US" altLang="zh-CN"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quẹt</a:t>
            </a:r>
            <a:r>
              <a:rPr kumimoji="0" lang="en-US" altLang="zh-CN"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diêm</a:t>
            </a:r>
            <a:r>
              <a:rPr kumimoji="0" lang="en-US" altLang="zh-CN"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và</a:t>
            </a:r>
            <a:r>
              <a:rPr kumimoji="0" lang="en-US" altLang="zh-CN"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mong</a:t>
            </a:r>
            <a:r>
              <a:rPr kumimoji="0" lang="en-US" altLang="zh-CN"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ước</a:t>
            </a:r>
            <a:r>
              <a:rPr kumimoji="0" lang="en-US" altLang="zh-CN"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của</a:t>
            </a:r>
            <a:r>
              <a:rPr kumimoji="0" lang="en-US" altLang="zh-CN"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cô</a:t>
            </a:r>
            <a:r>
              <a:rPr kumimoji="0" lang="en-US" altLang="zh-CN"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bé</a:t>
            </a:r>
            <a:r>
              <a:rPr kumimoji="0" lang="en-US" altLang="zh-CN"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bán</a:t>
            </a:r>
            <a:r>
              <a:rPr kumimoji="0" lang="en-US" altLang="zh-CN"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US" altLang="zh-CN"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diêm</a:t>
            </a:r>
            <a:endParaRPr kumimoji="0" lang="zh-CN" altLang="en-US" sz="4000" b="1" i="0" u="none" strike="noStrike" kern="1200" cap="none" spc="0" normalizeH="0" baseline="0" noProof="0" dirty="0">
              <a:ln>
                <a:noFill/>
              </a:ln>
              <a:solidFill>
                <a:schemeClr val="tx1"/>
              </a:solidFill>
              <a:effectLst/>
              <a:uLnTx/>
              <a:uFillTx/>
              <a:latin typeface="Cambria" panose="02040503050406030204" pitchFamily="18" charset="0"/>
            </a:endParaRPr>
          </a:p>
        </p:txBody>
      </p:sp>
      <p:grpSp>
        <p:nvGrpSpPr>
          <p:cNvPr id="15" name="组合 80">
            <a:extLst>
              <a:ext uri="{FF2B5EF4-FFF2-40B4-BE49-F238E27FC236}">
                <a16:creationId xmlns:a16="http://schemas.microsoft.com/office/drawing/2014/main" id="{AA0D6C22-4C4F-EC43-85CB-F5B05495A362}"/>
              </a:ext>
            </a:extLst>
          </p:cNvPr>
          <p:cNvGrpSpPr/>
          <p:nvPr/>
        </p:nvGrpSpPr>
        <p:grpSpPr>
          <a:xfrm>
            <a:off x="7598410" y="1217739"/>
            <a:ext cx="1333267" cy="1291546"/>
            <a:chOff x="4931305" y="1436847"/>
            <a:chExt cx="1924761" cy="2262372"/>
          </a:xfrm>
        </p:grpSpPr>
        <p:sp>
          <p:nvSpPr>
            <p:cNvPr id="17" name="文本框 10">
              <a:extLst>
                <a:ext uri="{FF2B5EF4-FFF2-40B4-BE49-F238E27FC236}">
                  <a16:creationId xmlns:a16="http://schemas.microsoft.com/office/drawing/2014/main" id="{FF7AF1EC-B921-E447-B82E-B26E30979128}"/>
                </a:ext>
              </a:extLst>
            </p:cNvPr>
            <p:cNvSpPr txBox="1">
              <a:spLocks noChangeArrowheads="1"/>
            </p:cNvSpPr>
            <p:nvPr/>
          </p:nvSpPr>
          <p:spPr bwMode="auto">
            <a:xfrm>
              <a:off x="4966583" y="1678475"/>
              <a:ext cx="1889483" cy="1779114"/>
            </a:xfrm>
            <a:prstGeom prst="rect">
              <a:avLst/>
            </a:prstGeom>
            <a:noFill/>
            <a:ln>
              <a:noFill/>
            </a:ln>
          </p:spPr>
          <p:txBody>
            <a:bodyPr wrap="square" rtlCol="0">
              <a:spAutoFit/>
            </a:bodyPr>
            <a:lstStyle>
              <a:defPPr>
                <a:defRPr lang="zh-CN"/>
              </a:defPPr>
              <a:lvl1pPr algn="ctr">
                <a:defRPr sz="2800" b="1">
                  <a:solidFill>
                    <a:schemeClr val="tx1">
                      <a:lumMod val="85000"/>
                      <a:lumOff val="15000"/>
                    </a:schemeClr>
                  </a:solidFill>
                  <a:latin typeface="方正静蕾简体" panose="02000000000000000000" pitchFamily="2" charset="-122"/>
                  <a:ea typeface="方正静蕾简体" panose="02000000000000000000" pitchFamily="2" charset="-122"/>
                </a:defRPr>
              </a:lvl1p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chemeClr val="bg1"/>
                  </a:solidFill>
                  <a:effectLst/>
                  <a:uLnTx/>
                  <a:uFillTx/>
                  <a:ea typeface="方正静蕾简体" panose="02000000000000000000" pitchFamily="2" charset="-122"/>
                  <a:cs typeface="+mn-cs"/>
                  <a:sym typeface="+mn-lt"/>
                </a:rPr>
                <a:t>4</a:t>
              </a:r>
              <a:endParaRPr kumimoji="0" lang="zh-CN" altLang="en-US" sz="6000" b="1" i="0" u="none" strike="noStrike" kern="1200" cap="none" spc="0" normalizeH="0" baseline="0" noProof="0" dirty="0">
                <a:ln>
                  <a:noFill/>
                </a:ln>
                <a:solidFill>
                  <a:schemeClr val="bg1"/>
                </a:solidFill>
                <a:effectLst/>
                <a:uLnTx/>
                <a:uFillTx/>
                <a:ea typeface="方正静蕾简体" panose="02000000000000000000" pitchFamily="2" charset="-122"/>
                <a:cs typeface="+mn-cs"/>
                <a:sym typeface="+mn-lt"/>
              </a:endParaRPr>
            </a:p>
          </p:txBody>
        </p:sp>
        <p:sp>
          <p:nvSpPr>
            <p:cNvPr id="18" name="任意多边形 82">
              <a:extLst>
                <a:ext uri="{FF2B5EF4-FFF2-40B4-BE49-F238E27FC236}">
                  <a16:creationId xmlns:a16="http://schemas.microsoft.com/office/drawing/2014/main" id="{248B2D1A-81C1-1D48-8823-3522829B5AA3}"/>
                </a:ext>
              </a:extLst>
            </p:cNvPr>
            <p:cNvSpPr/>
            <p:nvPr/>
          </p:nvSpPr>
          <p:spPr>
            <a:xfrm>
              <a:off x="4931305" y="1436847"/>
              <a:ext cx="1924761" cy="2262372"/>
            </a:xfrm>
            <a:custGeom>
              <a:avLst/>
              <a:gdLst>
                <a:gd name="connsiteX0" fmla="*/ 183903 w 1924761"/>
                <a:gd name="connsiteY0" fmla="*/ 432898 h 2262372"/>
                <a:gd name="connsiteX1" fmla="*/ 1668672 w 1924761"/>
                <a:gd name="connsiteY1" fmla="*/ 70759 h 2262372"/>
                <a:gd name="connsiteX2" fmla="*/ 1831634 w 1924761"/>
                <a:gd name="connsiteY2" fmla="*/ 1673223 h 2262372"/>
                <a:gd name="connsiteX3" fmla="*/ 681844 w 1924761"/>
                <a:gd name="connsiteY3" fmla="*/ 2252644 h 2262372"/>
                <a:gd name="connsiteX4" fmla="*/ 20941 w 1924761"/>
                <a:gd name="connsiteY4" fmla="*/ 1274870 h 2262372"/>
                <a:gd name="connsiteX5" fmla="*/ 265385 w 1924761"/>
                <a:gd name="connsiteY5" fmla="*/ 514379 h 22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761" h="2262372">
                  <a:moveTo>
                    <a:pt x="183903" y="432898"/>
                  </a:moveTo>
                  <a:cubicBezTo>
                    <a:pt x="788976" y="148468"/>
                    <a:pt x="1394050" y="-135962"/>
                    <a:pt x="1668672" y="70759"/>
                  </a:cubicBezTo>
                  <a:cubicBezTo>
                    <a:pt x="1943294" y="277480"/>
                    <a:pt x="1996105" y="1309576"/>
                    <a:pt x="1831634" y="1673223"/>
                  </a:cubicBezTo>
                  <a:cubicBezTo>
                    <a:pt x="1667163" y="2036871"/>
                    <a:pt x="983626" y="2319036"/>
                    <a:pt x="681844" y="2252644"/>
                  </a:cubicBezTo>
                  <a:cubicBezTo>
                    <a:pt x="380062" y="2186252"/>
                    <a:pt x="90351" y="1564581"/>
                    <a:pt x="20941" y="1274870"/>
                  </a:cubicBezTo>
                  <a:cubicBezTo>
                    <a:pt x="-48469" y="985159"/>
                    <a:pt x="60173" y="692430"/>
                    <a:pt x="265385" y="514379"/>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600" b="0" i="0" u="none" strike="noStrike" kern="1200" cap="none" spc="0" normalizeH="0" baseline="0" noProof="0">
                <a:ln>
                  <a:noFill/>
                </a:ln>
                <a:solidFill>
                  <a:schemeClr val="bg1"/>
                </a:solidFill>
                <a:effectLst/>
                <a:uLnTx/>
                <a:uFillTx/>
                <a:ea typeface="方正静蕾简体"/>
                <a:cs typeface="+mn-cs"/>
              </a:endParaRPr>
            </a:p>
          </p:txBody>
        </p:sp>
      </p:grpSp>
      <p:pic>
        <p:nvPicPr>
          <p:cNvPr id="19458" name="Picture 2" descr="Hình ảnh Câu Chuyện Cổ Tích Thế Giới Cô Bé Bán Diêm Phù Hợp Với Nghèo đói, Cô  Bé, Chân Gà, Lạnh miễn phí tải tập tin PNG PSDComment và Vector">
            <a:extLst>
              <a:ext uri="{FF2B5EF4-FFF2-40B4-BE49-F238E27FC236}">
                <a16:creationId xmlns:a16="http://schemas.microsoft.com/office/drawing/2014/main" id="{469C34A4-843A-0D42-94A6-7E7494F5B6A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710" b="92857" l="8438" r="90000">
                        <a14:foregroundMark x1="20156" y1="9957" x2="32813" y2="6061"/>
                        <a14:foregroundMark x1="32813" y1="6061" x2="43906" y2="6926"/>
                        <a14:foregroundMark x1="43906" y1="6926" x2="48281" y2="10823"/>
                        <a14:foregroundMark x1="8438" y1="24459" x2="8438" y2="32035"/>
                        <a14:foregroundMark x1="8438" y1="32035" x2="12031" y2="39719"/>
                        <a14:foregroundMark x1="27344" y1="61688" x2="38125" y2="63528"/>
                        <a14:foregroundMark x1="85938" y1="46212" x2="85000" y2="53355"/>
                        <a14:foregroundMark x1="74844" y1="60173" x2="78750" y2="58658"/>
                        <a14:foregroundMark x1="61719" y1="55519" x2="64063" y2="57035"/>
                        <a14:foregroundMark x1="63594" y1="77814" x2="63125" y2="92857"/>
                        <a14:foregroundMark x1="63125" y1="92857" x2="75781" y2="74026"/>
                        <a14:foregroundMark x1="75781" y1="74026" x2="74375" y2="81818"/>
                        <a14:foregroundMark x1="60000" y1="82143" x2="57656" y2="90260"/>
                        <a14:foregroundMark x1="57656" y1="90260" x2="67813" y2="85714"/>
                        <a14:foregroundMark x1="67813" y1="85714" x2="76406" y2="75541"/>
                        <a14:foregroundMark x1="76406" y1="75541" x2="61875" y2="80303"/>
                        <a14:foregroundMark x1="61875" y1="80303" x2="66250" y2="88420"/>
                        <a14:foregroundMark x1="66250" y1="88420" x2="66250" y2="88420"/>
                        <a14:foregroundMark x1="77031" y1="75325" x2="74844" y2="83333"/>
                        <a14:foregroundMark x1="74844" y1="83333" x2="70781" y2="86472"/>
                        <a14:foregroundMark x1="38438" y1="89935" x2="55000" y2="84957"/>
                      </a14:backgroundRemoval>
                    </a14:imgEffect>
                  </a14:imgLayer>
                </a14:imgProps>
              </a:ext>
              <a:ext uri="{28A0092B-C50C-407E-A947-70E740481C1C}">
                <a14:useLocalDpi xmlns:a14="http://schemas.microsoft.com/office/drawing/2010/main" val="0"/>
              </a:ext>
            </a:extLst>
          </a:blip>
          <a:srcRect/>
          <a:stretch>
            <a:fillRect/>
          </a:stretch>
        </p:blipFill>
        <p:spPr bwMode="auto">
          <a:xfrm>
            <a:off x="644752" y="993178"/>
            <a:ext cx="4061932" cy="5864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76717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A4BE05E0-8F0B-5A4B-A709-1F4175C4443A}"/>
              </a:ext>
            </a:extLst>
          </p:cNvPr>
          <p:cNvSpPr/>
          <p:nvPr/>
        </p:nvSpPr>
        <p:spPr>
          <a:xfrm>
            <a:off x="9713286" y="724785"/>
            <a:ext cx="2096385" cy="4478375"/>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t"/>
          <a:lstStyle/>
          <a:p>
            <a:pPr algn="ctr"/>
            <a:r>
              <a:rPr lang="x-none" sz="2700" b="1" i="1" dirty="0">
                <a:latin typeface="Times New Roman" panose="02020603050405020304" pitchFamily="18" charset="0"/>
                <a:cs typeface="Times New Roman" panose="02020603050405020304" pitchFamily="18" charset="0"/>
              </a:rPr>
              <a:t>Hình ảnh:</a:t>
            </a:r>
          </a:p>
          <a:p>
            <a:pPr algn="ctr"/>
            <a:r>
              <a:rPr lang="vi-VN" sz="2700" dirty="0">
                <a:latin typeface="Times New Roman" panose="02020603050405020304" pitchFamily="18" charset="0"/>
                <a:cs typeface="Times New Roman" panose="02020603050405020304" pitchFamily="18" charset="0"/>
              </a:rPr>
              <a:t>Bà cầm tay em, hai bà cháu bay vụt lên cao.</a:t>
            </a:r>
            <a:endParaRPr lang="x-none" sz="2700" dirty="0">
              <a:latin typeface="Times New Roman" panose="02020603050405020304" pitchFamily="18" charset="0"/>
              <a:cs typeface="Times New Roman" panose="02020603050405020304" pitchFamily="18" charset="0"/>
            </a:endParaRPr>
          </a:p>
          <a:p>
            <a:pPr algn="ctr"/>
            <a:r>
              <a:rPr lang="x-none" sz="2700" b="1" i="1" dirty="0">
                <a:latin typeface="Times New Roman" panose="02020603050405020304" pitchFamily="18" charset="0"/>
                <a:cs typeface="Times New Roman" panose="02020603050405020304" pitchFamily="18" charset="0"/>
              </a:rPr>
              <a:t>Mong ước:</a:t>
            </a:r>
            <a:r>
              <a:rPr lang="x-none" sz="2700" dirty="0">
                <a:latin typeface="Times New Roman" panose="02020603050405020304" pitchFamily="18" charset="0"/>
                <a:cs typeface="Times New Roman" panose="02020603050405020304" pitchFamily="18" charset="0"/>
              </a:rPr>
              <a:t> cuộc sống tốt đẹp, không cô độc.</a:t>
            </a:r>
            <a:endParaRPr lang="x-none" sz="2700" b="1" i="1" dirty="0">
              <a:latin typeface="Times New Roman" panose="02020603050405020304" pitchFamily="18" charset="0"/>
              <a:cs typeface="Times New Roman" panose="02020603050405020304" pitchFamily="18" charset="0"/>
            </a:endParaRPr>
          </a:p>
        </p:txBody>
      </p:sp>
      <p:sp>
        <p:nvSpPr>
          <p:cNvPr id="29" name="Rounded Rectangle 28">
            <a:extLst>
              <a:ext uri="{FF2B5EF4-FFF2-40B4-BE49-F238E27FC236}">
                <a16:creationId xmlns:a16="http://schemas.microsoft.com/office/drawing/2014/main" id="{166A3C71-9C6B-9A41-9F80-747B9AFFB610}"/>
              </a:ext>
            </a:extLst>
          </p:cNvPr>
          <p:cNvSpPr/>
          <p:nvPr/>
        </p:nvSpPr>
        <p:spPr>
          <a:xfrm>
            <a:off x="7326721" y="724785"/>
            <a:ext cx="2096385" cy="4478375"/>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t"/>
          <a:lstStyle/>
          <a:p>
            <a:pPr algn="ctr"/>
            <a:r>
              <a:rPr lang="x-none" sz="2700" b="1" i="1" dirty="0">
                <a:latin typeface="Times New Roman" panose="02020603050405020304" pitchFamily="18" charset="0"/>
                <a:cs typeface="Times New Roman" panose="02020603050405020304" pitchFamily="18" charset="0"/>
              </a:rPr>
              <a:t>Hình ảnh:</a:t>
            </a:r>
            <a:r>
              <a:rPr lang="x-none" sz="2700" dirty="0">
                <a:latin typeface="Times New Roman" panose="02020603050405020304" pitchFamily="18" charset="0"/>
                <a:cs typeface="Times New Roman" panose="02020603050405020304" pitchFamily="18" charset="0"/>
              </a:rPr>
              <a:t> bà nội mỉm cười với em</a:t>
            </a:r>
            <a:endParaRPr lang="x-none" sz="2700" b="1" i="1" dirty="0">
              <a:latin typeface="Times New Roman" panose="02020603050405020304" pitchFamily="18" charset="0"/>
              <a:cs typeface="Times New Roman" panose="02020603050405020304" pitchFamily="18" charset="0"/>
            </a:endParaRPr>
          </a:p>
          <a:p>
            <a:pPr algn="ctr"/>
            <a:endParaRPr lang="x-none" sz="2700" dirty="0">
              <a:latin typeface="Times New Roman" panose="02020603050405020304" pitchFamily="18" charset="0"/>
              <a:cs typeface="Times New Roman" panose="02020603050405020304" pitchFamily="18" charset="0"/>
            </a:endParaRPr>
          </a:p>
          <a:p>
            <a:pPr algn="ctr"/>
            <a:endParaRPr lang="x-none" sz="2700" dirty="0">
              <a:latin typeface="Times New Roman" panose="02020603050405020304" pitchFamily="18" charset="0"/>
              <a:cs typeface="Times New Roman" panose="02020603050405020304" pitchFamily="18" charset="0"/>
            </a:endParaRPr>
          </a:p>
          <a:p>
            <a:pPr algn="ctr"/>
            <a:endParaRPr lang="x-none" sz="2700" dirty="0">
              <a:latin typeface="Times New Roman" panose="02020603050405020304" pitchFamily="18" charset="0"/>
              <a:cs typeface="Times New Roman" panose="02020603050405020304" pitchFamily="18" charset="0"/>
            </a:endParaRPr>
          </a:p>
          <a:p>
            <a:pPr algn="ctr"/>
            <a:r>
              <a:rPr lang="x-none" sz="2700" b="1" i="1" dirty="0">
                <a:latin typeface="Times New Roman" panose="02020603050405020304" pitchFamily="18" charset="0"/>
                <a:cs typeface="Times New Roman" panose="02020603050405020304" pitchFamily="18" charset="0"/>
              </a:rPr>
              <a:t>Mong ước:</a:t>
            </a:r>
            <a:r>
              <a:rPr lang="x-none" sz="2700" dirty="0">
                <a:latin typeface="Times New Roman" panose="02020603050405020304" pitchFamily="18" charset="0"/>
                <a:cs typeface="Times New Roman" panose="02020603050405020304" pitchFamily="18" charset="0"/>
              </a:rPr>
              <a:t> tổ ấm, tình thương, hạnh phúc</a:t>
            </a:r>
            <a:endParaRPr lang="x-none" sz="2700" b="1" i="1" dirty="0">
              <a:latin typeface="Times New Roman" panose="02020603050405020304" pitchFamily="18" charset="0"/>
              <a:cs typeface="Times New Roman" panose="02020603050405020304" pitchFamily="18" charset="0"/>
            </a:endParaRPr>
          </a:p>
        </p:txBody>
      </p:sp>
      <p:sp>
        <p:nvSpPr>
          <p:cNvPr id="28" name="Rounded Rectangle 27">
            <a:extLst>
              <a:ext uri="{FF2B5EF4-FFF2-40B4-BE49-F238E27FC236}">
                <a16:creationId xmlns:a16="http://schemas.microsoft.com/office/drawing/2014/main" id="{301AE0B7-5EB2-5B4A-A8E1-E79AC80CAD9D}"/>
              </a:ext>
            </a:extLst>
          </p:cNvPr>
          <p:cNvSpPr/>
          <p:nvPr/>
        </p:nvSpPr>
        <p:spPr>
          <a:xfrm>
            <a:off x="5029200" y="724785"/>
            <a:ext cx="2096385" cy="4478375"/>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t"/>
          <a:lstStyle/>
          <a:p>
            <a:pPr algn="ctr"/>
            <a:r>
              <a:rPr lang="x-none" sz="2700" b="1" i="1" dirty="0">
                <a:latin typeface="Times New Roman" panose="02020603050405020304" pitchFamily="18" charset="0"/>
                <a:cs typeface="Times New Roman" panose="02020603050405020304" pitchFamily="18" charset="0"/>
              </a:rPr>
              <a:t>Hình ảnh:</a:t>
            </a:r>
            <a:r>
              <a:rPr lang="x-none" sz="2700" dirty="0">
                <a:latin typeface="Times New Roman" panose="02020603050405020304" pitchFamily="18" charset="0"/>
                <a:cs typeface="Times New Roman" panose="02020603050405020304" pitchFamily="18" charset="0"/>
              </a:rPr>
              <a:t> cây thông noel, ngọn nến sáng…</a:t>
            </a:r>
          </a:p>
          <a:p>
            <a:pPr algn="ctr"/>
            <a:endParaRPr lang="x-none" sz="2700" b="1" i="1" dirty="0">
              <a:latin typeface="Times New Roman" panose="02020603050405020304" pitchFamily="18" charset="0"/>
              <a:cs typeface="Times New Roman" panose="02020603050405020304" pitchFamily="18" charset="0"/>
            </a:endParaRPr>
          </a:p>
          <a:p>
            <a:pPr algn="ctr"/>
            <a:endParaRPr lang="x-none" sz="2700" b="1" i="1" dirty="0">
              <a:latin typeface="Times New Roman" panose="02020603050405020304" pitchFamily="18" charset="0"/>
              <a:cs typeface="Times New Roman" panose="02020603050405020304" pitchFamily="18" charset="0"/>
            </a:endParaRPr>
          </a:p>
          <a:p>
            <a:pPr algn="ctr"/>
            <a:r>
              <a:rPr lang="x-none" sz="2700" b="1" i="1" dirty="0">
                <a:latin typeface="Times New Roman" panose="02020603050405020304" pitchFamily="18" charset="0"/>
                <a:cs typeface="Times New Roman" panose="02020603050405020304" pitchFamily="18" charset="0"/>
              </a:rPr>
              <a:t>Mong ước:</a:t>
            </a:r>
            <a:r>
              <a:rPr lang="x-none" sz="2700" dirty="0">
                <a:latin typeface="Times New Roman" panose="02020603050405020304" pitchFamily="18" charset="0"/>
                <a:cs typeface="Times New Roman" panose="02020603050405020304" pitchFamily="18" charset="0"/>
              </a:rPr>
              <a:t> được đón niềm vui, hi vọng</a:t>
            </a:r>
            <a:endParaRPr lang="x-none" sz="2700" b="1" i="1" dirty="0">
              <a:latin typeface="Times New Roman" panose="02020603050405020304" pitchFamily="18" charset="0"/>
              <a:cs typeface="Times New Roman" panose="02020603050405020304" pitchFamily="18" charset="0"/>
            </a:endParaRPr>
          </a:p>
        </p:txBody>
      </p:sp>
      <p:sp>
        <p:nvSpPr>
          <p:cNvPr id="27" name="Rounded Rectangle 26">
            <a:extLst>
              <a:ext uri="{FF2B5EF4-FFF2-40B4-BE49-F238E27FC236}">
                <a16:creationId xmlns:a16="http://schemas.microsoft.com/office/drawing/2014/main" id="{21445EC7-5DB4-B845-BBC8-2404FD37BC84}"/>
              </a:ext>
            </a:extLst>
          </p:cNvPr>
          <p:cNvSpPr/>
          <p:nvPr/>
        </p:nvSpPr>
        <p:spPr>
          <a:xfrm>
            <a:off x="2678519" y="724785"/>
            <a:ext cx="2096385" cy="4478375"/>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t"/>
          <a:lstStyle/>
          <a:p>
            <a:pPr algn="ctr"/>
            <a:r>
              <a:rPr lang="x-none" sz="2700" b="1" i="1" dirty="0">
                <a:latin typeface="Times New Roman" panose="02020603050405020304" pitchFamily="18" charset="0"/>
                <a:cs typeface="Times New Roman" panose="02020603050405020304" pitchFamily="18" charset="0"/>
              </a:rPr>
              <a:t>Hình ảnh:</a:t>
            </a:r>
            <a:r>
              <a:rPr lang="x-none" sz="2700" dirty="0">
                <a:latin typeface="Times New Roman" panose="02020603050405020304" pitchFamily="18" charset="0"/>
                <a:cs typeface="Times New Roman" panose="02020603050405020304" pitchFamily="18" charset="0"/>
              </a:rPr>
              <a:t> bàn ăn, đồ quý giá, ngỗng quay</a:t>
            </a:r>
            <a:endParaRPr lang="x-none" sz="2700" b="1" i="1" dirty="0">
              <a:latin typeface="Times New Roman" panose="02020603050405020304" pitchFamily="18" charset="0"/>
              <a:cs typeface="Times New Roman" panose="02020603050405020304" pitchFamily="18" charset="0"/>
            </a:endParaRPr>
          </a:p>
          <a:p>
            <a:pPr algn="ctr"/>
            <a:endParaRPr lang="x-none" sz="2700" dirty="0">
              <a:latin typeface="Times New Roman" panose="02020603050405020304" pitchFamily="18" charset="0"/>
              <a:cs typeface="Times New Roman" panose="02020603050405020304" pitchFamily="18" charset="0"/>
            </a:endParaRPr>
          </a:p>
          <a:p>
            <a:pPr algn="ctr"/>
            <a:endParaRPr lang="x-none" sz="2700" dirty="0">
              <a:latin typeface="Times New Roman" panose="02020603050405020304" pitchFamily="18" charset="0"/>
              <a:cs typeface="Times New Roman" panose="02020603050405020304" pitchFamily="18" charset="0"/>
            </a:endParaRPr>
          </a:p>
          <a:p>
            <a:pPr algn="ctr"/>
            <a:r>
              <a:rPr lang="x-none" sz="2700" b="1" i="1" dirty="0">
                <a:latin typeface="Times New Roman" panose="02020603050405020304" pitchFamily="18" charset="0"/>
                <a:cs typeface="Times New Roman" panose="02020603050405020304" pitchFamily="18" charset="0"/>
              </a:rPr>
              <a:t>Mong ước:</a:t>
            </a:r>
            <a:r>
              <a:rPr lang="x-none" sz="2700" dirty="0">
                <a:latin typeface="Times New Roman" panose="02020603050405020304" pitchFamily="18" charset="0"/>
                <a:cs typeface="Times New Roman" panose="02020603050405020304" pitchFamily="18" charset="0"/>
              </a:rPr>
              <a:t> được ăn</a:t>
            </a:r>
            <a:endParaRPr lang="x-none" sz="2700" b="1" i="1" dirty="0">
              <a:latin typeface="Times New Roman" panose="02020603050405020304" pitchFamily="18" charset="0"/>
              <a:cs typeface="Times New Roman" panose="02020603050405020304" pitchFamily="18" charset="0"/>
            </a:endParaRPr>
          </a:p>
        </p:txBody>
      </p:sp>
      <p:sp>
        <p:nvSpPr>
          <p:cNvPr id="26" name="Rounded Rectangle 25">
            <a:extLst>
              <a:ext uri="{FF2B5EF4-FFF2-40B4-BE49-F238E27FC236}">
                <a16:creationId xmlns:a16="http://schemas.microsoft.com/office/drawing/2014/main" id="{9CECDC3F-9B3C-5340-A409-D23C6EE09AD8}"/>
              </a:ext>
            </a:extLst>
          </p:cNvPr>
          <p:cNvSpPr/>
          <p:nvPr/>
        </p:nvSpPr>
        <p:spPr>
          <a:xfrm>
            <a:off x="327838" y="724785"/>
            <a:ext cx="2096385" cy="4478375"/>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t"/>
          <a:lstStyle/>
          <a:p>
            <a:pPr algn="ctr"/>
            <a:r>
              <a:rPr lang="x-none" sz="2700" b="1" i="1" dirty="0">
                <a:latin typeface="Times New Roman" panose="02020603050405020304" pitchFamily="18" charset="0"/>
                <a:cs typeface="Times New Roman" panose="02020603050405020304" pitchFamily="18" charset="0"/>
              </a:rPr>
              <a:t>Hình ảnh:</a:t>
            </a:r>
            <a:r>
              <a:rPr lang="x-none" sz="2700" dirty="0">
                <a:latin typeface="Times New Roman" panose="02020603050405020304" pitchFamily="18" charset="0"/>
                <a:cs typeface="Times New Roman" panose="02020603050405020304" pitchFamily="18" charset="0"/>
              </a:rPr>
              <a:t> lò sưởi lửa cháy vui mắt toả hơi nóng dịu dàng.</a:t>
            </a:r>
          </a:p>
          <a:p>
            <a:pPr algn="ctr"/>
            <a:r>
              <a:rPr lang="x-none" sz="2700" b="1" i="1" dirty="0">
                <a:latin typeface="Times New Roman" panose="02020603050405020304" pitchFamily="18" charset="0"/>
                <a:cs typeface="Times New Roman" panose="02020603050405020304" pitchFamily="18" charset="0"/>
              </a:rPr>
              <a:t>Mong ước:</a:t>
            </a:r>
            <a:r>
              <a:rPr lang="x-none" sz="2700" dirty="0">
                <a:latin typeface="Times New Roman" panose="02020603050405020304" pitchFamily="18" charset="0"/>
                <a:cs typeface="Times New Roman" panose="02020603050405020304" pitchFamily="18" charset="0"/>
              </a:rPr>
              <a:t> được sưởi ấm</a:t>
            </a:r>
            <a:endParaRPr lang="x-none" sz="2700" b="1" i="1" dirty="0">
              <a:latin typeface="Times New Roman" panose="02020603050405020304" pitchFamily="18" charset="0"/>
              <a:cs typeface="Times New Roman" panose="02020603050405020304" pitchFamily="18" charset="0"/>
            </a:endParaRPr>
          </a:p>
        </p:txBody>
      </p:sp>
      <p:sp>
        <p:nvSpPr>
          <p:cNvPr id="20" name="Rounded Rectangle 19">
            <a:extLst>
              <a:ext uri="{FF2B5EF4-FFF2-40B4-BE49-F238E27FC236}">
                <a16:creationId xmlns:a16="http://schemas.microsoft.com/office/drawing/2014/main" id="{299FAA5C-1B0D-B446-B5E3-52CAEBA1DFC8}"/>
              </a:ext>
            </a:extLst>
          </p:cNvPr>
          <p:cNvSpPr/>
          <p:nvPr/>
        </p:nvSpPr>
        <p:spPr>
          <a:xfrm>
            <a:off x="327838" y="5097425"/>
            <a:ext cx="11481833" cy="1700029"/>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t"/>
          <a:lstStyle/>
          <a:p>
            <a:pPr algn="just"/>
            <a:r>
              <a:rPr lang="x-none" sz="2800" b="1" i="1" dirty="0">
                <a:latin typeface="Times New Roman" panose="02020603050405020304" pitchFamily="18" charset="0"/>
                <a:cs typeface="Times New Roman" panose="02020603050405020304" pitchFamily="18" charset="0"/>
              </a:rPr>
              <a:t>Theo em, có thể thay đổi trình tự xuất hiện của những hình ảnh trên không?</a:t>
            </a:r>
            <a:endParaRPr lang="x-none" sz="2800" dirty="0">
              <a:latin typeface="Times New Roman" panose="02020603050405020304" pitchFamily="18" charset="0"/>
              <a:cs typeface="Times New Roman" panose="02020603050405020304" pitchFamily="18" charset="0"/>
            </a:endParaRPr>
          </a:p>
          <a:p>
            <a:pPr algn="ctr"/>
            <a:r>
              <a:rPr lang="x-none" sz="2800" dirty="0">
                <a:latin typeface="Times New Roman" panose="02020603050405020304" pitchFamily="18" charset="0"/>
                <a:cs typeface="Times New Roman" panose="02020603050405020304" pitchFamily="18" charset="0"/>
              </a:rPr>
              <a:t>Trình tự phù hợp, không thể thay đổi.</a:t>
            </a:r>
          </a:p>
        </p:txBody>
      </p:sp>
      <p:sp>
        <p:nvSpPr>
          <p:cNvPr id="21" name="Rounded Rectangle 20">
            <a:extLst>
              <a:ext uri="{FF2B5EF4-FFF2-40B4-BE49-F238E27FC236}">
                <a16:creationId xmlns:a16="http://schemas.microsoft.com/office/drawing/2014/main" id="{04265015-3E2D-954E-8E38-19CC5FAAC576}"/>
              </a:ext>
            </a:extLst>
          </p:cNvPr>
          <p:cNvSpPr/>
          <p:nvPr/>
        </p:nvSpPr>
        <p:spPr>
          <a:xfrm>
            <a:off x="513907" y="285011"/>
            <a:ext cx="1697665" cy="549349"/>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Lần 1</a:t>
            </a:r>
          </a:p>
        </p:txBody>
      </p:sp>
      <p:sp>
        <p:nvSpPr>
          <p:cNvPr id="22" name="Rounded Rectangle 21">
            <a:extLst>
              <a:ext uri="{FF2B5EF4-FFF2-40B4-BE49-F238E27FC236}">
                <a16:creationId xmlns:a16="http://schemas.microsoft.com/office/drawing/2014/main" id="{90F3AAC7-DDE8-AB4B-BF18-C090BC3BF952}"/>
              </a:ext>
            </a:extLst>
          </p:cNvPr>
          <p:cNvSpPr/>
          <p:nvPr/>
        </p:nvSpPr>
        <p:spPr>
          <a:xfrm>
            <a:off x="2877880" y="285011"/>
            <a:ext cx="1697665" cy="549349"/>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Lần 2</a:t>
            </a:r>
          </a:p>
        </p:txBody>
      </p:sp>
      <p:sp>
        <p:nvSpPr>
          <p:cNvPr id="23" name="Rounded Rectangle 22">
            <a:extLst>
              <a:ext uri="{FF2B5EF4-FFF2-40B4-BE49-F238E27FC236}">
                <a16:creationId xmlns:a16="http://schemas.microsoft.com/office/drawing/2014/main" id="{F95EBAA5-98FA-804F-A15C-B59203C49F38}"/>
              </a:ext>
            </a:extLst>
          </p:cNvPr>
          <p:cNvSpPr/>
          <p:nvPr/>
        </p:nvSpPr>
        <p:spPr>
          <a:xfrm>
            <a:off x="5201980" y="285011"/>
            <a:ext cx="1697665" cy="549349"/>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Lần 3</a:t>
            </a:r>
          </a:p>
        </p:txBody>
      </p:sp>
      <p:sp>
        <p:nvSpPr>
          <p:cNvPr id="24" name="Rounded Rectangle 23">
            <a:extLst>
              <a:ext uri="{FF2B5EF4-FFF2-40B4-BE49-F238E27FC236}">
                <a16:creationId xmlns:a16="http://schemas.microsoft.com/office/drawing/2014/main" id="{D21894F2-50DA-104A-BCAD-810C413AF22D}"/>
              </a:ext>
            </a:extLst>
          </p:cNvPr>
          <p:cNvSpPr/>
          <p:nvPr/>
        </p:nvSpPr>
        <p:spPr>
          <a:xfrm>
            <a:off x="7494185" y="285011"/>
            <a:ext cx="1697665" cy="549349"/>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Lần 4</a:t>
            </a:r>
          </a:p>
        </p:txBody>
      </p:sp>
      <p:sp>
        <p:nvSpPr>
          <p:cNvPr id="25" name="Rounded Rectangle 24">
            <a:extLst>
              <a:ext uri="{FF2B5EF4-FFF2-40B4-BE49-F238E27FC236}">
                <a16:creationId xmlns:a16="http://schemas.microsoft.com/office/drawing/2014/main" id="{955ADDCF-FAFF-C94A-95AF-782077E40B7A}"/>
              </a:ext>
            </a:extLst>
          </p:cNvPr>
          <p:cNvSpPr/>
          <p:nvPr/>
        </p:nvSpPr>
        <p:spPr>
          <a:xfrm>
            <a:off x="9897585" y="285011"/>
            <a:ext cx="1697665" cy="549349"/>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x-none" sz="2800" b="1" dirty="0">
                <a:latin typeface="Times New Roman" panose="02020603050405020304" pitchFamily="18" charset="0"/>
                <a:cs typeface="Times New Roman" panose="02020603050405020304" pitchFamily="18" charset="0"/>
              </a:rPr>
              <a:t>Lần 5</a:t>
            </a:r>
          </a:p>
        </p:txBody>
      </p:sp>
      <p:sp>
        <p:nvSpPr>
          <p:cNvPr id="31" name="Heart 30">
            <a:extLst>
              <a:ext uri="{FF2B5EF4-FFF2-40B4-BE49-F238E27FC236}">
                <a16:creationId xmlns:a16="http://schemas.microsoft.com/office/drawing/2014/main" id="{372B358F-5538-3B44-A63C-C63B9213C3E0}"/>
              </a:ext>
            </a:extLst>
          </p:cNvPr>
          <p:cNvSpPr/>
          <p:nvPr/>
        </p:nvSpPr>
        <p:spPr>
          <a:xfrm>
            <a:off x="163919" y="5203160"/>
            <a:ext cx="327838" cy="3556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2" name="Heart 31">
            <a:extLst>
              <a:ext uri="{FF2B5EF4-FFF2-40B4-BE49-F238E27FC236}">
                <a16:creationId xmlns:a16="http://schemas.microsoft.com/office/drawing/2014/main" id="{428E5DBB-F290-AE41-A224-6C6361B9E319}"/>
              </a:ext>
            </a:extLst>
          </p:cNvPr>
          <p:cNvSpPr/>
          <p:nvPr/>
        </p:nvSpPr>
        <p:spPr>
          <a:xfrm>
            <a:off x="11626849" y="5203160"/>
            <a:ext cx="327838" cy="3556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3" name="Heart 32">
            <a:extLst>
              <a:ext uri="{FF2B5EF4-FFF2-40B4-BE49-F238E27FC236}">
                <a16:creationId xmlns:a16="http://schemas.microsoft.com/office/drawing/2014/main" id="{020EB8C2-D12E-A54E-A535-ED7CD8C79708}"/>
              </a:ext>
            </a:extLst>
          </p:cNvPr>
          <p:cNvSpPr/>
          <p:nvPr/>
        </p:nvSpPr>
        <p:spPr>
          <a:xfrm>
            <a:off x="11626849" y="5760778"/>
            <a:ext cx="305981" cy="31425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4" name="Heart 33">
            <a:extLst>
              <a:ext uri="{FF2B5EF4-FFF2-40B4-BE49-F238E27FC236}">
                <a16:creationId xmlns:a16="http://schemas.microsoft.com/office/drawing/2014/main" id="{4493EF5E-B894-2A4B-AF77-813D205F3ED2}"/>
              </a:ext>
            </a:extLst>
          </p:cNvPr>
          <p:cNvSpPr/>
          <p:nvPr/>
        </p:nvSpPr>
        <p:spPr>
          <a:xfrm>
            <a:off x="162590" y="5740104"/>
            <a:ext cx="305981" cy="31425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5" name="Heart 34">
            <a:extLst>
              <a:ext uri="{FF2B5EF4-FFF2-40B4-BE49-F238E27FC236}">
                <a16:creationId xmlns:a16="http://schemas.microsoft.com/office/drawing/2014/main" id="{596EAA6D-7AD8-624A-AA08-3E588CFF1FDC}"/>
              </a:ext>
            </a:extLst>
          </p:cNvPr>
          <p:cNvSpPr/>
          <p:nvPr/>
        </p:nvSpPr>
        <p:spPr>
          <a:xfrm>
            <a:off x="174847" y="6217388"/>
            <a:ext cx="293724" cy="229487"/>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6" name="Heart 35">
            <a:extLst>
              <a:ext uri="{FF2B5EF4-FFF2-40B4-BE49-F238E27FC236}">
                <a16:creationId xmlns:a16="http://schemas.microsoft.com/office/drawing/2014/main" id="{030C6CFE-0FC9-7E4B-B402-03AA1E1A318B}"/>
              </a:ext>
            </a:extLst>
          </p:cNvPr>
          <p:cNvSpPr/>
          <p:nvPr/>
        </p:nvSpPr>
        <p:spPr>
          <a:xfrm>
            <a:off x="11626849" y="6281477"/>
            <a:ext cx="293724" cy="229487"/>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00112061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文本框 145"/>
          <p:cNvSpPr txBox="1"/>
          <p:nvPr/>
        </p:nvSpPr>
        <p:spPr>
          <a:xfrm>
            <a:off x="1061873" y="603486"/>
            <a:ext cx="9906031" cy="1323439"/>
          </a:xfrm>
          <a:prstGeom prst="rect">
            <a:avLst/>
          </a:prstGeom>
          <a:noFill/>
        </p:spPr>
        <p:txBody>
          <a:bodyPr wrap="square">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I.</a:t>
            </a:r>
          </a:p>
          <a:p>
            <a:pPr marL="0" marR="0" lvl="0" indent="0" algn="ctr" defTabSz="1218565" rtl="0" eaLnBrk="1" fontAlgn="auto" latinLnBrk="0" hangingPunct="1">
              <a:lnSpc>
                <a:spcPct val="100000"/>
              </a:lnSpc>
              <a:spcBef>
                <a:spcPts val="0"/>
              </a:spcBef>
              <a:spcAft>
                <a:spcPts val="0"/>
              </a:spcAft>
              <a:buClrTx/>
              <a:buSzTx/>
              <a:buFontTx/>
              <a:buNone/>
              <a:tabLst/>
              <a:defRPr/>
            </a:pPr>
            <a:r>
              <a:rPr lang="en-US" altLang="zh-CN" sz="4000" b="1" dirty="0" smtClean="0">
                <a:solidFill>
                  <a:srgbClr val="009AA0"/>
                </a:solidFill>
                <a:latin typeface="Times New Roman" panose="02020603050405020304" pitchFamily="18" charset="0"/>
                <a:ea typeface="方正静蕾简体" panose="02000000000000000000" pitchFamily="2" charset="-122"/>
                <a:cs typeface="Times New Roman" panose="02020603050405020304" pitchFamily="18" charset="0"/>
              </a:rPr>
              <a:t>ĐỌC-  TÌM </a:t>
            </a:r>
            <a:r>
              <a:rPr lang="en-US" altLang="zh-CN" sz="4000" b="1" dirty="0">
                <a:solidFill>
                  <a:srgbClr val="009AA0"/>
                </a:solidFill>
                <a:latin typeface="Times New Roman" panose="02020603050405020304" pitchFamily="18" charset="0"/>
                <a:ea typeface="方正静蕾简体" panose="02000000000000000000" pitchFamily="2" charset="-122"/>
                <a:cs typeface="Times New Roman" panose="02020603050405020304" pitchFamily="18" charset="0"/>
              </a:rPr>
              <a:t>HIỂU CHUNG</a:t>
            </a:r>
            <a:endParaRPr kumimoji="0" lang="zh-CN" altLang="en-US" sz="4000" b="1" i="0" u="none" strike="noStrike" kern="1200" cap="none" spc="0" normalizeH="0" baseline="0" noProof="0" dirty="0">
              <a:ln>
                <a:noFill/>
              </a:ln>
              <a:solidFill>
                <a:srgbClr val="009AA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p:txBody>
      </p:sp>
      <p:pic>
        <p:nvPicPr>
          <p:cNvPr id="6" name="图片 17"/>
          <p:cNvPicPr>
            <a:picLocks noChangeAspect="1"/>
          </p:cNvPicPr>
          <p:nvPr/>
        </p:nvPicPr>
        <p:blipFill>
          <a:blip r:embed="rId3"/>
          <a:stretch>
            <a:fillRect/>
          </a:stretch>
        </p:blipFill>
        <p:spPr>
          <a:xfrm>
            <a:off x="9229" y="4792580"/>
            <a:ext cx="12011322" cy="1822506"/>
          </a:xfrm>
          <a:prstGeom prst="rect">
            <a:avLst/>
          </a:prstGeom>
        </p:spPr>
      </p:pic>
      <p:pic>
        <p:nvPicPr>
          <p:cNvPr id="3" name="图片 2">
            <a:extLst>
              <a:ext uri="{FF2B5EF4-FFF2-40B4-BE49-F238E27FC236}">
                <a16:creationId xmlns:a16="http://schemas.microsoft.com/office/drawing/2014/main" id="{D44DE3AD-67F2-43FE-B504-CEEDC6436D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6796" y="2047011"/>
            <a:ext cx="7856187" cy="48109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206" y="2517608"/>
            <a:ext cx="4093110" cy="4258302"/>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2798" y="3933056"/>
            <a:ext cx="2806875" cy="1368552"/>
          </a:xfrm>
          <a:prstGeom prst="rect">
            <a:avLst/>
          </a:prstGeom>
        </p:spPr>
      </p:pic>
      <p:sp>
        <p:nvSpPr>
          <p:cNvPr id="9" name="文本框 8"/>
          <p:cNvSpPr txBox="1"/>
          <p:nvPr/>
        </p:nvSpPr>
        <p:spPr>
          <a:xfrm rot="20534826">
            <a:off x="466552" y="819159"/>
            <a:ext cx="4758130" cy="1569660"/>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pPr marL="0" marR="0" lvl="0" indent="0" algn="ctr" defTabSz="1218565" rtl="0" eaLnBrk="1" fontAlgn="auto" latinLnBrk="0" hangingPunct="1">
              <a:lnSpc>
                <a:spcPct val="100000"/>
              </a:lnSpc>
              <a:spcBef>
                <a:spcPts val="0"/>
              </a:spcBef>
              <a:spcAft>
                <a:spcPts val="0"/>
              </a:spcAft>
              <a:buClrTx/>
              <a:buSzTx/>
              <a:buFontTx/>
              <a:buNone/>
              <a:tabLst/>
              <a:defRPr/>
            </a:pPr>
            <a:r>
              <a:rPr lang="en-US" altLang="zh-CN" sz="4800" noProof="0" dirty="0" err="1">
                <a:latin typeface="Times New Roman" panose="02020603050405020304" pitchFamily="18" charset="0"/>
                <a:cs typeface="Times New Roman" panose="02020603050405020304" pitchFamily="18" charset="0"/>
              </a:rPr>
              <a:t>Kỹ</a:t>
            </a:r>
            <a:r>
              <a:rPr lang="en-US" altLang="zh-CN" sz="4800" noProof="0" dirty="0">
                <a:latin typeface="Times New Roman" panose="02020603050405020304" pitchFamily="18" charset="0"/>
                <a:cs typeface="Times New Roman" panose="02020603050405020304" pitchFamily="18" charset="0"/>
              </a:rPr>
              <a:t> </a:t>
            </a:r>
            <a:r>
              <a:rPr lang="en-US" altLang="zh-CN" sz="4800" noProof="0" dirty="0" err="1">
                <a:latin typeface="Times New Roman" panose="02020603050405020304" pitchFamily="18" charset="0"/>
                <a:cs typeface="Times New Roman" panose="02020603050405020304" pitchFamily="18" charset="0"/>
              </a:rPr>
              <a:t>thuật</a:t>
            </a:r>
            <a:r>
              <a:rPr lang="en-US" altLang="zh-CN" sz="4800" noProof="0" dirty="0">
                <a:latin typeface="Times New Roman" panose="02020603050405020304" pitchFamily="18" charset="0"/>
                <a:cs typeface="Times New Roman" panose="02020603050405020304" pitchFamily="18" charset="0"/>
              </a:rPr>
              <a:t> </a:t>
            </a:r>
          </a:p>
          <a:p>
            <a:pPr marL="0" marR="0" lvl="0" indent="0" algn="ctr" defTabSz="1218565" rtl="0" eaLnBrk="1" fontAlgn="auto" latinLnBrk="0" hangingPunct="1">
              <a:lnSpc>
                <a:spcPct val="100000"/>
              </a:lnSpc>
              <a:spcBef>
                <a:spcPts val="0"/>
              </a:spcBef>
              <a:spcAft>
                <a:spcPts val="0"/>
              </a:spcAft>
              <a:buClrTx/>
              <a:buSzTx/>
              <a:buFontTx/>
              <a:buNone/>
              <a:tabLst/>
              <a:defRPr/>
            </a:pPr>
            <a:r>
              <a:rPr lang="en-US" altLang="zh-CN" sz="4800" noProof="0" dirty="0" err="1">
                <a:latin typeface="Times New Roman" panose="02020603050405020304" pitchFamily="18" charset="0"/>
                <a:cs typeface="Times New Roman" panose="02020603050405020304" pitchFamily="18" charset="0"/>
              </a:rPr>
              <a:t>Khăn</a:t>
            </a:r>
            <a:r>
              <a:rPr lang="en-US" altLang="zh-CN" sz="4800" noProof="0" dirty="0">
                <a:latin typeface="Times New Roman" panose="02020603050405020304" pitchFamily="18" charset="0"/>
                <a:cs typeface="Times New Roman" panose="02020603050405020304" pitchFamily="18" charset="0"/>
              </a:rPr>
              <a:t> </a:t>
            </a:r>
            <a:r>
              <a:rPr lang="en-US" altLang="zh-CN" sz="4800" noProof="0" dirty="0" err="1">
                <a:latin typeface="Times New Roman" panose="02020603050405020304" pitchFamily="18" charset="0"/>
                <a:cs typeface="Times New Roman" panose="02020603050405020304" pitchFamily="18" charset="0"/>
              </a:rPr>
              <a:t>trải</a:t>
            </a:r>
            <a:r>
              <a:rPr lang="en-US" altLang="zh-CN" sz="4800" noProof="0" dirty="0">
                <a:latin typeface="Times New Roman" panose="02020603050405020304" pitchFamily="18" charset="0"/>
                <a:cs typeface="Times New Roman" panose="02020603050405020304" pitchFamily="18" charset="0"/>
              </a:rPr>
              <a:t> </a:t>
            </a:r>
            <a:r>
              <a:rPr lang="en-US" altLang="zh-CN" sz="4800" noProof="0" dirty="0" err="1">
                <a:latin typeface="Times New Roman" panose="02020603050405020304" pitchFamily="18" charset="0"/>
                <a:cs typeface="Times New Roman" panose="02020603050405020304" pitchFamily="18" charset="0"/>
              </a:rPr>
              <a:t>bàn</a:t>
            </a:r>
            <a:endParaRPr kumimoji="0" lang="zh-CN" altLang="en-US" sz="4800" b="1" i="0" u="none" strike="noStrike" kern="1200" cap="none" spc="0" normalizeH="0" baseline="0" noProof="0" dirty="0">
              <a:ln>
                <a:noFill/>
              </a:ln>
              <a:solidFill>
                <a:srgbClr val="009AA0"/>
              </a:solidFill>
              <a:effectLst/>
              <a:uLnTx/>
              <a:uFillTx/>
              <a:latin typeface="Times New Roman" panose="02020603050405020304" pitchFamily="18" charset="0"/>
              <a:cs typeface="Times New Roman" panose="02020603050405020304" pitchFamily="18" charset="0"/>
            </a:endParaRPr>
          </a:p>
        </p:txBody>
      </p:sp>
      <p:pic>
        <p:nvPicPr>
          <p:cNvPr id="3" name="图片 2">
            <a:hlinkClick r:id="rId5" action="ppaction://hlinkpres?slideindex=1&amp;slidetitl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45568" y="4775247"/>
            <a:ext cx="2499577" cy="2005758"/>
          </a:xfrm>
          <a:prstGeom prst="rect">
            <a:avLst/>
          </a:prstGeom>
        </p:spPr>
      </p:pic>
      <p:grpSp>
        <p:nvGrpSpPr>
          <p:cNvPr id="10" name="组合 9">
            <a:extLst>
              <a:ext uri="{FF2B5EF4-FFF2-40B4-BE49-F238E27FC236}">
                <a16:creationId xmlns:a16="http://schemas.microsoft.com/office/drawing/2014/main" id="{88961700-4B35-4E2A-ACFF-3FA5CEE1DE83}"/>
              </a:ext>
            </a:extLst>
          </p:cNvPr>
          <p:cNvGrpSpPr/>
          <p:nvPr/>
        </p:nvGrpSpPr>
        <p:grpSpPr>
          <a:xfrm>
            <a:off x="5589693" y="256949"/>
            <a:ext cx="6632835" cy="3787680"/>
            <a:chOff x="1866512" y="1446509"/>
            <a:chExt cx="3510056" cy="2309600"/>
          </a:xfrm>
        </p:grpSpPr>
        <p:grpSp>
          <p:nvGrpSpPr>
            <p:cNvPr id="11" name="组合 10">
              <a:extLst>
                <a:ext uri="{FF2B5EF4-FFF2-40B4-BE49-F238E27FC236}">
                  <a16:creationId xmlns:a16="http://schemas.microsoft.com/office/drawing/2014/main" id="{3F792593-AF75-4E5C-A5F0-5CE362696D6C}"/>
                </a:ext>
              </a:extLst>
            </p:cNvPr>
            <p:cNvGrpSpPr/>
            <p:nvPr/>
          </p:nvGrpSpPr>
          <p:grpSpPr>
            <a:xfrm>
              <a:off x="1866512" y="1446509"/>
              <a:ext cx="3510056" cy="2309600"/>
              <a:chOff x="3246438" y="1068388"/>
              <a:chExt cx="6128345" cy="4678363"/>
            </a:xfrm>
            <a:solidFill>
              <a:schemeClr val="tx1">
                <a:lumMod val="65000"/>
                <a:lumOff val="35000"/>
              </a:schemeClr>
            </a:solidFill>
          </p:grpSpPr>
          <p:sp>
            <p:nvSpPr>
              <p:cNvPr id="13" name="Freeform 5">
                <a:extLst>
                  <a:ext uri="{FF2B5EF4-FFF2-40B4-BE49-F238E27FC236}">
                    <a16:creationId xmlns:a16="http://schemas.microsoft.com/office/drawing/2014/main" id="{DB13B791-A36F-47A1-99AF-412DF9177F03}"/>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 name="Freeform 6">
                <a:extLst>
                  <a:ext uri="{FF2B5EF4-FFF2-40B4-BE49-F238E27FC236}">
                    <a16:creationId xmlns:a16="http://schemas.microsoft.com/office/drawing/2014/main" id="{EA4B2F82-1F97-411A-AFFE-922AE6822278}"/>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5" name="Freeform 7">
                <a:extLst>
                  <a:ext uri="{FF2B5EF4-FFF2-40B4-BE49-F238E27FC236}">
                    <a16:creationId xmlns:a16="http://schemas.microsoft.com/office/drawing/2014/main" id="{EFEA13C1-B370-4CA8-8490-81DD0841422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 name="Freeform 8">
                <a:extLst>
                  <a:ext uri="{FF2B5EF4-FFF2-40B4-BE49-F238E27FC236}">
                    <a16:creationId xmlns:a16="http://schemas.microsoft.com/office/drawing/2014/main" id="{6FB46BDF-048D-41A5-AD86-A4C2E47BA467}"/>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 name="Freeform 9">
                <a:extLst>
                  <a:ext uri="{FF2B5EF4-FFF2-40B4-BE49-F238E27FC236}">
                    <a16:creationId xmlns:a16="http://schemas.microsoft.com/office/drawing/2014/main" id="{7D99879F-B22C-4D67-ADFA-AC9C3AD6CC31}"/>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1" name="Freeform 10">
                <a:extLst>
                  <a:ext uri="{FF2B5EF4-FFF2-40B4-BE49-F238E27FC236}">
                    <a16:creationId xmlns:a16="http://schemas.microsoft.com/office/drawing/2014/main" id="{75ECF70F-D7BE-46D9-8171-5D91C25D556C}"/>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4" name="Freeform 11">
                <a:extLst>
                  <a:ext uri="{FF2B5EF4-FFF2-40B4-BE49-F238E27FC236}">
                    <a16:creationId xmlns:a16="http://schemas.microsoft.com/office/drawing/2014/main" id="{D5D78F7D-D53A-4C06-A84A-B9032F774CC0}"/>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grpSp>
            <p:nvGrpSpPr>
              <p:cNvPr id="25" name="组合 24">
                <a:extLst>
                  <a:ext uri="{FF2B5EF4-FFF2-40B4-BE49-F238E27FC236}">
                    <a16:creationId xmlns:a16="http://schemas.microsoft.com/office/drawing/2014/main" id="{A4E10028-1208-43EB-A63A-585DFA620B7C}"/>
                  </a:ext>
                </a:extLst>
              </p:cNvPr>
              <p:cNvGrpSpPr/>
              <p:nvPr/>
            </p:nvGrpSpPr>
            <p:grpSpPr>
              <a:xfrm>
                <a:off x="3517901" y="1225551"/>
                <a:ext cx="5856882" cy="4090987"/>
                <a:chOff x="3517901" y="1225551"/>
                <a:chExt cx="5856882" cy="4090987"/>
              </a:xfrm>
              <a:grpFill/>
            </p:grpSpPr>
            <p:sp>
              <p:nvSpPr>
                <p:cNvPr id="26" name="Freeform 12">
                  <a:extLst>
                    <a:ext uri="{FF2B5EF4-FFF2-40B4-BE49-F238E27FC236}">
                      <a16:creationId xmlns:a16="http://schemas.microsoft.com/office/drawing/2014/main" id="{AB2FA63E-5AAF-4372-A0B4-17B7581F61CE}"/>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7" name="Freeform 13">
                  <a:extLst>
                    <a:ext uri="{FF2B5EF4-FFF2-40B4-BE49-F238E27FC236}">
                      <a16:creationId xmlns:a16="http://schemas.microsoft.com/office/drawing/2014/main" id="{5D3E5A74-82CF-42CA-8BBE-0D5090BEB341}"/>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8" name="Freeform 14">
                  <a:extLst>
                    <a:ext uri="{FF2B5EF4-FFF2-40B4-BE49-F238E27FC236}">
                      <a16:creationId xmlns:a16="http://schemas.microsoft.com/office/drawing/2014/main" id="{13CD6B5A-B8F4-4315-BF67-C27CF8F62D35}"/>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9" name="Freeform 15">
                  <a:extLst>
                    <a:ext uri="{FF2B5EF4-FFF2-40B4-BE49-F238E27FC236}">
                      <a16:creationId xmlns:a16="http://schemas.microsoft.com/office/drawing/2014/main" id="{266780DD-46C5-4EC3-BC58-C3E6CBEA405D}"/>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30" name="Freeform 16">
                  <a:extLst>
                    <a:ext uri="{FF2B5EF4-FFF2-40B4-BE49-F238E27FC236}">
                      <a16:creationId xmlns:a16="http://schemas.microsoft.com/office/drawing/2014/main" id="{89B01FEF-55A7-4D0B-8D5A-2963B4CB60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31" name="Freeform 17">
                  <a:extLst>
                    <a:ext uri="{FF2B5EF4-FFF2-40B4-BE49-F238E27FC236}">
                      <a16:creationId xmlns:a16="http://schemas.microsoft.com/office/drawing/2014/main" id="{DA4C3307-9D3B-40C0-8F3A-DDAE0AC66CDD}"/>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32" name="Freeform 18">
                  <a:extLst>
                    <a:ext uri="{FF2B5EF4-FFF2-40B4-BE49-F238E27FC236}">
                      <a16:creationId xmlns:a16="http://schemas.microsoft.com/office/drawing/2014/main" id="{FC18CAD6-63FC-49AF-BED3-8D49E96D83B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33" name="Freeform 19">
                  <a:extLst>
                    <a:ext uri="{FF2B5EF4-FFF2-40B4-BE49-F238E27FC236}">
                      <a16:creationId xmlns:a16="http://schemas.microsoft.com/office/drawing/2014/main" id="{35D868FB-85E8-4BFC-A21F-EA73084006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34" name="Freeform 20">
                  <a:extLst>
                    <a:ext uri="{FF2B5EF4-FFF2-40B4-BE49-F238E27FC236}">
                      <a16:creationId xmlns:a16="http://schemas.microsoft.com/office/drawing/2014/main" id="{C8C116E9-A744-49E0-9E9B-FCE26CF7718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35" name="Freeform 21">
                  <a:extLst>
                    <a:ext uri="{FF2B5EF4-FFF2-40B4-BE49-F238E27FC236}">
                      <a16:creationId xmlns:a16="http://schemas.microsoft.com/office/drawing/2014/main" id="{149240F1-7AD0-4B40-97B2-4EFE549ED10C}"/>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36" name="Freeform 22">
                  <a:extLst>
                    <a:ext uri="{FF2B5EF4-FFF2-40B4-BE49-F238E27FC236}">
                      <a16:creationId xmlns:a16="http://schemas.microsoft.com/office/drawing/2014/main" id="{012D4E56-5E0E-4B2D-9D10-A1DB17A0449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37" name="Freeform 23">
                  <a:extLst>
                    <a:ext uri="{FF2B5EF4-FFF2-40B4-BE49-F238E27FC236}">
                      <a16:creationId xmlns:a16="http://schemas.microsoft.com/office/drawing/2014/main" id="{8A995A3C-A73F-48D1-9771-2C65C5A87D1B}"/>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38" name="Freeform 24">
                  <a:extLst>
                    <a:ext uri="{FF2B5EF4-FFF2-40B4-BE49-F238E27FC236}">
                      <a16:creationId xmlns:a16="http://schemas.microsoft.com/office/drawing/2014/main" id="{9FB2B4C6-4576-49F0-86F1-FD270BE8F515}"/>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39" name="Freeform 25">
                  <a:extLst>
                    <a:ext uri="{FF2B5EF4-FFF2-40B4-BE49-F238E27FC236}">
                      <a16:creationId xmlns:a16="http://schemas.microsoft.com/office/drawing/2014/main" id="{260C3A1E-6521-4847-956E-76A9CBEE91D8}"/>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40" name="Freeform 26">
                  <a:extLst>
                    <a:ext uri="{FF2B5EF4-FFF2-40B4-BE49-F238E27FC236}">
                      <a16:creationId xmlns:a16="http://schemas.microsoft.com/office/drawing/2014/main" id="{CD8F1606-5EAF-45C0-B648-B8E79A6C669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41" name="Freeform 27">
                  <a:extLst>
                    <a:ext uri="{FF2B5EF4-FFF2-40B4-BE49-F238E27FC236}">
                      <a16:creationId xmlns:a16="http://schemas.microsoft.com/office/drawing/2014/main" id="{B4789048-F031-479F-8BEA-3505F36710C4}"/>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42" name="Freeform 28">
                  <a:extLst>
                    <a:ext uri="{FF2B5EF4-FFF2-40B4-BE49-F238E27FC236}">
                      <a16:creationId xmlns:a16="http://schemas.microsoft.com/office/drawing/2014/main" id="{6D060914-EFA5-4F01-8589-683A3D8C4701}"/>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43" name="Freeform 29">
                  <a:extLst>
                    <a:ext uri="{FF2B5EF4-FFF2-40B4-BE49-F238E27FC236}">
                      <a16:creationId xmlns:a16="http://schemas.microsoft.com/office/drawing/2014/main" id="{A24ABB7C-D916-409C-B4E0-E1003F104D46}"/>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44" name="Freeform 30">
                  <a:extLst>
                    <a:ext uri="{FF2B5EF4-FFF2-40B4-BE49-F238E27FC236}">
                      <a16:creationId xmlns:a16="http://schemas.microsoft.com/office/drawing/2014/main" id="{42C02EE2-13EE-409D-B1FB-2B147A3F526E}"/>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45" name="Freeform 31">
                  <a:extLst>
                    <a:ext uri="{FF2B5EF4-FFF2-40B4-BE49-F238E27FC236}">
                      <a16:creationId xmlns:a16="http://schemas.microsoft.com/office/drawing/2014/main" id="{DE9BA4CC-C668-406D-89D8-E3423AA3DE5A}"/>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46" name="Freeform 32">
                  <a:extLst>
                    <a:ext uri="{FF2B5EF4-FFF2-40B4-BE49-F238E27FC236}">
                      <a16:creationId xmlns:a16="http://schemas.microsoft.com/office/drawing/2014/main" id="{17E6DACB-F7CE-4D04-96E8-5561DCA5670F}"/>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47" name="Freeform 33">
                  <a:extLst>
                    <a:ext uri="{FF2B5EF4-FFF2-40B4-BE49-F238E27FC236}">
                      <a16:creationId xmlns:a16="http://schemas.microsoft.com/office/drawing/2014/main" id="{1B8A069B-94D5-4A40-BC14-08CA12F4CE8E}"/>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48" name="Freeform 34">
                  <a:extLst>
                    <a:ext uri="{FF2B5EF4-FFF2-40B4-BE49-F238E27FC236}">
                      <a16:creationId xmlns:a16="http://schemas.microsoft.com/office/drawing/2014/main" id="{2FD58D15-87B6-4723-8BD7-12FF7ECF17B2}"/>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49" name="Freeform 35">
                  <a:extLst>
                    <a:ext uri="{FF2B5EF4-FFF2-40B4-BE49-F238E27FC236}">
                      <a16:creationId xmlns:a16="http://schemas.microsoft.com/office/drawing/2014/main" id="{6D524D12-91A5-4592-B65A-8A37F28E66F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50" name="Freeform 36">
                  <a:extLst>
                    <a:ext uri="{FF2B5EF4-FFF2-40B4-BE49-F238E27FC236}">
                      <a16:creationId xmlns:a16="http://schemas.microsoft.com/office/drawing/2014/main" id="{515CFA2D-169A-48D8-893E-65C07FF8156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51" name="Freeform 37">
                  <a:extLst>
                    <a:ext uri="{FF2B5EF4-FFF2-40B4-BE49-F238E27FC236}">
                      <a16:creationId xmlns:a16="http://schemas.microsoft.com/office/drawing/2014/main" id="{A777CD98-BB11-4526-BCD1-0ABF285861E0}"/>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52" name="Freeform 38">
                  <a:extLst>
                    <a:ext uri="{FF2B5EF4-FFF2-40B4-BE49-F238E27FC236}">
                      <a16:creationId xmlns:a16="http://schemas.microsoft.com/office/drawing/2014/main" id="{1E2D8B13-5D44-4CC3-95AD-B6F1E80AB73A}"/>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53" name="Freeform 39">
                  <a:extLst>
                    <a:ext uri="{FF2B5EF4-FFF2-40B4-BE49-F238E27FC236}">
                      <a16:creationId xmlns:a16="http://schemas.microsoft.com/office/drawing/2014/main" id="{4FED6F7B-C612-4E64-994B-72E4D37A5632}"/>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54" name="Freeform 40">
                  <a:extLst>
                    <a:ext uri="{FF2B5EF4-FFF2-40B4-BE49-F238E27FC236}">
                      <a16:creationId xmlns:a16="http://schemas.microsoft.com/office/drawing/2014/main" id="{14429F8E-A820-4147-AA54-F5AE9BAD8887}"/>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55" name="Freeform 41">
                  <a:extLst>
                    <a:ext uri="{FF2B5EF4-FFF2-40B4-BE49-F238E27FC236}">
                      <a16:creationId xmlns:a16="http://schemas.microsoft.com/office/drawing/2014/main" id="{A5EC19B9-60B1-44E4-B18C-EB3297664E67}"/>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56" name="Freeform 42">
                  <a:extLst>
                    <a:ext uri="{FF2B5EF4-FFF2-40B4-BE49-F238E27FC236}">
                      <a16:creationId xmlns:a16="http://schemas.microsoft.com/office/drawing/2014/main" id="{1E75CFBE-2A71-4273-BA8D-8C4129EF4C1D}"/>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57" name="Freeform 43">
                  <a:extLst>
                    <a:ext uri="{FF2B5EF4-FFF2-40B4-BE49-F238E27FC236}">
                      <a16:creationId xmlns:a16="http://schemas.microsoft.com/office/drawing/2014/main" id="{D85E4F78-386A-4DC3-B448-C973B6E3970D}"/>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58" name="Freeform 44">
                  <a:extLst>
                    <a:ext uri="{FF2B5EF4-FFF2-40B4-BE49-F238E27FC236}">
                      <a16:creationId xmlns:a16="http://schemas.microsoft.com/office/drawing/2014/main" id="{883A7031-43E6-4082-A087-965A919108F6}"/>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59" name="Freeform 45">
                  <a:extLst>
                    <a:ext uri="{FF2B5EF4-FFF2-40B4-BE49-F238E27FC236}">
                      <a16:creationId xmlns:a16="http://schemas.microsoft.com/office/drawing/2014/main" id="{2C8F5453-91A2-4B22-B410-96627D5DDF2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0" name="Freeform 46">
                  <a:extLst>
                    <a:ext uri="{FF2B5EF4-FFF2-40B4-BE49-F238E27FC236}">
                      <a16:creationId xmlns:a16="http://schemas.microsoft.com/office/drawing/2014/main" id="{6E08B55F-181C-4F4F-8BE2-564CAD4537CD}"/>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1" name="Freeform 47">
                  <a:extLst>
                    <a:ext uri="{FF2B5EF4-FFF2-40B4-BE49-F238E27FC236}">
                      <a16:creationId xmlns:a16="http://schemas.microsoft.com/office/drawing/2014/main" id="{1612D049-9FB9-472A-9431-79BD7DF7E81A}"/>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2" name="Freeform 48">
                  <a:extLst>
                    <a:ext uri="{FF2B5EF4-FFF2-40B4-BE49-F238E27FC236}">
                      <a16:creationId xmlns:a16="http://schemas.microsoft.com/office/drawing/2014/main" id="{81438257-E276-4581-BC41-B242D610B271}"/>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3" name="Freeform 49">
                  <a:extLst>
                    <a:ext uri="{FF2B5EF4-FFF2-40B4-BE49-F238E27FC236}">
                      <a16:creationId xmlns:a16="http://schemas.microsoft.com/office/drawing/2014/main" id="{C1C9FAB9-5251-4DD2-92BA-4C9DDCBE64C5}"/>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4" name="Freeform 50">
                  <a:extLst>
                    <a:ext uri="{FF2B5EF4-FFF2-40B4-BE49-F238E27FC236}">
                      <a16:creationId xmlns:a16="http://schemas.microsoft.com/office/drawing/2014/main" id="{35967F1F-D48A-479A-8541-E3DBC95835F5}"/>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5" name="Freeform 51">
                  <a:extLst>
                    <a:ext uri="{FF2B5EF4-FFF2-40B4-BE49-F238E27FC236}">
                      <a16:creationId xmlns:a16="http://schemas.microsoft.com/office/drawing/2014/main" id="{E8D76EAC-CDBF-44BB-B3E6-01E75C2B9446}"/>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6" name="Freeform 52">
                  <a:extLst>
                    <a:ext uri="{FF2B5EF4-FFF2-40B4-BE49-F238E27FC236}">
                      <a16:creationId xmlns:a16="http://schemas.microsoft.com/office/drawing/2014/main" id="{BC610691-B43F-4A90-974C-47B0227A7D3E}"/>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7" name="Freeform 53">
                  <a:extLst>
                    <a:ext uri="{FF2B5EF4-FFF2-40B4-BE49-F238E27FC236}">
                      <a16:creationId xmlns:a16="http://schemas.microsoft.com/office/drawing/2014/main" id="{B79EFFEC-C69A-41F1-8E7B-AC36455F355C}"/>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8" name="Freeform 54">
                  <a:extLst>
                    <a:ext uri="{FF2B5EF4-FFF2-40B4-BE49-F238E27FC236}">
                      <a16:creationId xmlns:a16="http://schemas.microsoft.com/office/drawing/2014/main" id="{8D8856BC-A030-488C-9EFE-F13839A30724}"/>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9" name="Freeform 55">
                  <a:extLst>
                    <a:ext uri="{FF2B5EF4-FFF2-40B4-BE49-F238E27FC236}">
                      <a16:creationId xmlns:a16="http://schemas.microsoft.com/office/drawing/2014/main" id="{47997E1D-B3D7-4C9B-9BEF-18826EB66A5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0" name="Freeform 56">
                  <a:extLst>
                    <a:ext uri="{FF2B5EF4-FFF2-40B4-BE49-F238E27FC236}">
                      <a16:creationId xmlns:a16="http://schemas.microsoft.com/office/drawing/2014/main" id="{8B9F45AC-D59D-4B5C-B3FF-AEB103F911F9}"/>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1" name="Freeform 57">
                  <a:extLst>
                    <a:ext uri="{FF2B5EF4-FFF2-40B4-BE49-F238E27FC236}">
                      <a16:creationId xmlns:a16="http://schemas.microsoft.com/office/drawing/2014/main" id="{F7F8DD5E-145C-4BFF-B41F-740B1BA7B0CA}"/>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2" name="Freeform 58">
                  <a:extLst>
                    <a:ext uri="{FF2B5EF4-FFF2-40B4-BE49-F238E27FC236}">
                      <a16:creationId xmlns:a16="http://schemas.microsoft.com/office/drawing/2014/main" id="{4C2B8704-0D05-4690-A6F5-62A4422E11E2}"/>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3" name="Freeform 59">
                  <a:extLst>
                    <a:ext uri="{FF2B5EF4-FFF2-40B4-BE49-F238E27FC236}">
                      <a16:creationId xmlns:a16="http://schemas.microsoft.com/office/drawing/2014/main" id="{C14E0411-1B26-4ABE-8DCD-87D9F9A7F95C}"/>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4" name="Freeform 60">
                  <a:extLst>
                    <a:ext uri="{FF2B5EF4-FFF2-40B4-BE49-F238E27FC236}">
                      <a16:creationId xmlns:a16="http://schemas.microsoft.com/office/drawing/2014/main" id="{041E7C21-773A-4B79-AF49-8E9D591A0C6F}"/>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5" name="Freeform 61">
                  <a:extLst>
                    <a:ext uri="{FF2B5EF4-FFF2-40B4-BE49-F238E27FC236}">
                      <a16:creationId xmlns:a16="http://schemas.microsoft.com/office/drawing/2014/main" id="{C8F600C2-7552-4F8F-8CB7-835FF74025AB}"/>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6" name="Freeform 62">
                  <a:extLst>
                    <a:ext uri="{FF2B5EF4-FFF2-40B4-BE49-F238E27FC236}">
                      <a16:creationId xmlns:a16="http://schemas.microsoft.com/office/drawing/2014/main" id="{CFDBD306-E2E3-40D1-84B2-975E96021CF5}"/>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7" name="Freeform 63">
                  <a:extLst>
                    <a:ext uri="{FF2B5EF4-FFF2-40B4-BE49-F238E27FC236}">
                      <a16:creationId xmlns:a16="http://schemas.microsoft.com/office/drawing/2014/main" id="{6F0D6D6E-15D0-4694-A67A-820943F8FDBD}"/>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8" name="Freeform 64">
                  <a:extLst>
                    <a:ext uri="{FF2B5EF4-FFF2-40B4-BE49-F238E27FC236}">
                      <a16:creationId xmlns:a16="http://schemas.microsoft.com/office/drawing/2014/main" id="{CEE5A26C-C750-41B6-B64F-AD21989A664B}"/>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9" name="Freeform 65">
                  <a:extLst>
                    <a:ext uri="{FF2B5EF4-FFF2-40B4-BE49-F238E27FC236}">
                      <a16:creationId xmlns:a16="http://schemas.microsoft.com/office/drawing/2014/main" id="{69FB7DC6-0728-4651-8D8A-BCE04503E07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0" name="Freeform 66">
                  <a:extLst>
                    <a:ext uri="{FF2B5EF4-FFF2-40B4-BE49-F238E27FC236}">
                      <a16:creationId xmlns:a16="http://schemas.microsoft.com/office/drawing/2014/main" id="{9C8A3F84-B528-43C3-895D-4A330F12FF29}"/>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1" name="Freeform 67">
                  <a:extLst>
                    <a:ext uri="{FF2B5EF4-FFF2-40B4-BE49-F238E27FC236}">
                      <a16:creationId xmlns:a16="http://schemas.microsoft.com/office/drawing/2014/main" id="{85ED05CD-6ADA-4727-AE48-722AA0585D74}"/>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2" name="Freeform 68">
                  <a:extLst>
                    <a:ext uri="{FF2B5EF4-FFF2-40B4-BE49-F238E27FC236}">
                      <a16:creationId xmlns:a16="http://schemas.microsoft.com/office/drawing/2014/main" id="{8F8A0CD4-F904-446C-8566-C56F0A653F8B}"/>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3" name="Freeform 69">
                  <a:extLst>
                    <a:ext uri="{FF2B5EF4-FFF2-40B4-BE49-F238E27FC236}">
                      <a16:creationId xmlns:a16="http://schemas.microsoft.com/office/drawing/2014/main" id="{0AB5B566-81B3-4D1D-A905-1B78EECC1390}"/>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4" name="Freeform 70">
                  <a:extLst>
                    <a:ext uri="{FF2B5EF4-FFF2-40B4-BE49-F238E27FC236}">
                      <a16:creationId xmlns:a16="http://schemas.microsoft.com/office/drawing/2014/main" id="{78B45FC2-967D-4670-A2E2-E7F16395F68D}"/>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5" name="Freeform 71">
                  <a:extLst>
                    <a:ext uri="{FF2B5EF4-FFF2-40B4-BE49-F238E27FC236}">
                      <a16:creationId xmlns:a16="http://schemas.microsoft.com/office/drawing/2014/main" id="{38051489-9624-4CDF-A9E7-EBE3D0AE6DD8}"/>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6" name="Freeform 72">
                  <a:extLst>
                    <a:ext uri="{FF2B5EF4-FFF2-40B4-BE49-F238E27FC236}">
                      <a16:creationId xmlns:a16="http://schemas.microsoft.com/office/drawing/2014/main" id="{C5C0C96F-2901-4D9F-977E-9F9C4B664382}"/>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7" name="Freeform 73">
                  <a:extLst>
                    <a:ext uri="{FF2B5EF4-FFF2-40B4-BE49-F238E27FC236}">
                      <a16:creationId xmlns:a16="http://schemas.microsoft.com/office/drawing/2014/main" id="{0E6E0BBF-D6CD-42A8-82CA-02B0017432D5}"/>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8" name="Freeform 74">
                  <a:extLst>
                    <a:ext uri="{FF2B5EF4-FFF2-40B4-BE49-F238E27FC236}">
                      <a16:creationId xmlns:a16="http://schemas.microsoft.com/office/drawing/2014/main" id="{921B9705-A404-4E33-BE9D-9870CBBC7939}"/>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9" name="Freeform 75">
                  <a:extLst>
                    <a:ext uri="{FF2B5EF4-FFF2-40B4-BE49-F238E27FC236}">
                      <a16:creationId xmlns:a16="http://schemas.microsoft.com/office/drawing/2014/main" id="{BA36745E-037E-43CF-B052-3B205F7BA1F9}"/>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0" name="Freeform 76">
                  <a:extLst>
                    <a:ext uri="{FF2B5EF4-FFF2-40B4-BE49-F238E27FC236}">
                      <a16:creationId xmlns:a16="http://schemas.microsoft.com/office/drawing/2014/main" id="{DDCE2658-7250-459B-BB26-F8DEA1F2B84C}"/>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1" name="Freeform 77">
                  <a:extLst>
                    <a:ext uri="{FF2B5EF4-FFF2-40B4-BE49-F238E27FC236}">
                      <a16:creationId xmlns:a16="http://schemas.microsoft.com/office/drawing/2014/main" id="{E9639AFD-4EB2-42EE-8C12-552F8A762F19}"/>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2" name="Freeform 78">
                  <a:extLst>
                    <a:ext uri="{FF2B5EF4-FFF2-40B4-BE49-F238E27FC236}">
                      <a16:creationId xmlns:a16="http://schemas.microsoft.com/office/drawing/2014/main" id="{FFCCD205-A574-4CD0-BA6A-858FBC31253A}"/>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3" name="Freeform 79">
                  <a:extLst>
                    <a:ext uri="{FF2B5EF4-FFF2-40B4-BE49-F238E27FC236}">
                      <a16:creationId xmlns:a16="http://schemas.microsoft.com/office/drawing/2014/main" id="{9D5373BE-CA56-4093-BB06-206DBE40A7E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4" name="Freeform 80">
                  <a:extLst>
                    <a:ext uri="{FF2B5EF4-FFF2-40B4-BE49-F238E27FC236}">
                      <a16:creationId xmlns:a16="http://schemas.microsoft.com/office/drawing/2014/main" id="{883AC736-20AA-4F65-80E2-CF42C22424D1}"/>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5" name="Freeform 81">
                  <a:extLst>
                    <a:ext uri="{FF2B5EF4-FFF2-40B4-BE49-F238E27FC236}">
                      <a16:creationId xmlns:a16="http://schemas.microsoft.com/office/drawing/2014/main" id="{E628813E-816C-4CAD-930E-2B63B9A0F0C9}"/>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6" name="Freeform 82">
                  <a:extLst>
                    <a:ext uri="{FF2B5EF4-FFF2-40B4-BE49-F238E27FC236}">
                      <a16:creationId xmlns:a16="http://schemas.microsoft.com/office/drawing/2014/main" id="{6A0B5680-3C5D-4862-91B8-451288704777}"/>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7" name="Freeform 83">
                  <a:extLst>
                    <a:ext uri="{FF2B5EF4-FFF2-40B4-BE49-F238E27FC236}">
                      <a16:creationId xmlns:a16="http://schemas.microsoft.com/office/drawing/2014/main" id="{C05CF659-A989-4715-A543-EA86A12D7E37}"/>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8" name="Freeform 84">
                  <a:extLst>
                    <a:ext uri="{FF2B5EF4-FFF2-40B4-BE49-F238E27FC236}">
                      <a16:creationId xmlns:a16="http://schemas.microsoft.com/office/drawing/2014/main" id="{F774E57E-2DF4-42F1-8B73-ED92B1E1FCF5}"/>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9" name="Freeform 85">
                  <a:extLst>
                    <a:ext uri="{FF2B5EF4-FFF2-40B4-BE49-F238E27FC236}">
                      <a16:creationId xmlns:a16="http://schemas.microsoft.com/office/drawing/2014/main" id="{1FC3C248-84CF-40BF-A0FD-03590925E555}"/>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0" name="Freeform 86">
                  <a:extLst>
                    <a:ext uri="{FF2B5EF4-FFF2-40B4-BE49-F238E27FC236}">
                      <a16:creationId xmlns:a16="http://schemas.microsoft.com/office/drawing/2014/main" id="{0E0F3BAE-46EA-4442-A0CC-D96ADB4F9C44}"/>
                    </a:ext>
                  </a:extLst>
                </p:cNvPr>
                <p:cNvSpPr/>
                <p:nvPr/>
              </p:nvSpPr>
              <p:spPr bwMode="auto">
                <a:xfrm>
                  <a:off x="8244634" y="2150330"/>
                  <a:ext cx="104776" cy="49212"/>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1" name="Freeform 87">
                  <a:extLst>
                    <a:ext uri="{FF2B5EF4-FFF2-40B4-BE49-F238E27FC236}">
                      <a16:creationId xmlns:a16="http://schemas.microsoft.com/office/drawing/2014/main" id="{1E74DA3E-C805-49FE-BDC7-5990BB563462}"/>
                    </a:ext>
                  </a:extLst>
                </p:cNvPr>
                <p:cNvSpPr/>
                <p:nvPr/>
              </p:nvSpPr>
              <p:spPr bwMode="auto">
                <a:xfrm>
                  <a:off x="9260483" y="1550986"/>
                  <a:ext cx="114300" cy="74614"/>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2" name="Freeform 88">
                  <a:extLst>
                    <a:ext uri="{FF2B5EF4-FFF2-40B4-BE49-F238E27FC236}">
                      <a16:creationId xmlns:a16="http://schemas.microsoft.com/office/drawing/2014/main" id="{D0A32A4A-0CD9-4EB6-BF77-BC5F21D2A158}"/>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3" name="Freeform 89">
                  <a:extLst>
                    <a:ext uri="{FF2B5EF4-FFF2-40B4-BE49-F238E27FC236}">
                      <a16:creationId xmlns:a16="http://schemas.microsoft.com/office/drawing/2014/main" id="{2871D8BB-4756-4A8F-AB37-5D6ACFF2F06C}"/>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4" name="Freeform 90">
                  <a:extLst>
                    <a:ext uri="{FF2B5EF4-FFF2-40B4-BE49-F238E27FC236}">
                      <a16:creationId xmlns:a16="http://schemas.microsoft.com/office/drawing/2014/main" id="{097232C1-07B8-4E24-85DC-F40007027B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5" name="Freeform 91">
                  <a:extLst>
                    <a:ext uri="{FF2B5EF4-FFF2-40B4-BE49-F238E27FC236}">
                      <a16:creationId xmlns:a16="http://schemas.microsoft.com/office/drawing/2014/main" id="{10A16149-DA03-473B-AD1B-590C1E08D6DA}"/>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6" name="Freeform 92">
                  <a:extLst>
                    <a:ext uri="{FF2B5EF4-FFF2-40B4-BE49-F238E27FC236}">
                      <a16:creationId xmlns:a16="http://schemas.microsoft.com/office/drawing/2014/main" id="{BB724297-E478-4005-A512-2CF55E952EF0}"/>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grpSp>
        </p:grpSp>
        <p:sp>
          <p:nvSpPr>
            <p:cNvPr id="12" name="文本框 49">
              <a:extLst>
                <a:ext uri="{FF2B5EF4-FFF2-40B4-BE49-F238E27FC236}">
                  <a16:creationId xmlns:a16="http://schemas.microsoft.com/office/drawing/2014/main" id="{D8E6E25E-B05F-4CDF-8F88-DD836FF36BDA}"/>
                </a:ext>
              </a:extLst>
            </p:cNvPr>
            <p:cNvSpPr txBox="1">
              <a:spLocks noChangeArrowheads="1"/>
            </p:cNvSpPr>
            <p:nvPr/>
          </p:nvSpPr>
          <p:spPr bwMode="auto">
            <a:xfrm>
              <a:off x="2139906" y="1806067"/>
              <a:ext cx="2686050" cy="155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595959"/>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rPr>
                <a:t>Nêu cảm nhận của em về thái độ của người kể chuyện đối với cô bé bán diêm và phân tích một số </a:t>
              </a:r>
              <a:r>
                <a:rPr kumimoji="0" lang="vi-VN" altLang="zh-CN" sz="3200" b="0" i="0" u="none" strike="noStrike" kern="1200" cap="none" spc="0" normalizeH="0" baseline="0" noProof="0" dirty="0" smtClean="0">
                  <a:ln>
                    <a:noFill/>
                  </a:ln>
                  <a:solidFill>
                    <a:srgbClr val="595959"/>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rPr>
                <a:t>ch</a:t>
              </a:r>
              <a:r>
                <a:rPr kumimoji="0" lang="en-US" altLang="zh-CN" sz="3200" b="0" i="0" u="none" strike="noStrike" kern="1200" cap="none" spc="0" normalizeH="0" baseline="0" noProof="0" dirty="0" smtClean="0">
                  <a:ln>
                    <a:noFill/>
                  </a:ln>
                  <a:solidFill>
                    <a:srgbClr val="595959"/>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rPr>
                <a:t>i</a:t>
              </a:r>
              <a:r>
                <a:rPr kumimoji="0" lang="vi-VN" altLang="zh-CN" sz="3200" b="0" i="0" u="none" strike="noStrike" kern="1200" cap="none" spc="0" normalizeH="0" baseline="0" noProof="0" dirty="0" smtClean="0">
                  <a:ln>
                    <a:noFill/>
                  </a:ln>
                  <a:solidFill>
                    <a:srgbClr val="595959"/>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kumimoji="0" lang="vi-VN" altLang="zh-CN" sz="3200" b="0" i="0" u="none" strike="noStrike" kern="1200" cap="none" spc="0" normalizeH="0" baseline="0" noProof="0" dirty="0">
                  <a:ln>
                    <a:noFill/>
                  </a:ln>
                  <a:solidFill>
                    <a:srgbClr val="595959"/>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rPr>
                <a:t>tiết làm cơ sở cho cảm nhận đó.</a:t>
              </a:r>
              <a:endParaRPr kumimoji="0" lang="zh-CN" altLang="en-US" sz="3200" b="0" i="0" u="none" strike="noStrike" kern="1200" cap="none" spc="0" normalizeH="0" baseline="0" noProof="0" dirty="0">
                <a:ln>
                  <a:noFill/>
                </a:ln>
                <a:solidFill>
                  <a:srgbClr val="595959"/>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endParaRPr>
            </a:p>
          </p:txBody>
        </p:sp>
      </p:grpSp>
      <p:grpSp>
        <p:nvGrpSpPr>
          <p:cNvPr id="107" name="组合 106">
            <a:extLst>
              <a:ext uri="{FF2B5EF4-FFF2-40B4-BE49-F238E27FC236}">
                <a16:creationId xmlns:a16="http://schemas.microsoft.com/office/drawing/2014/main" id="{F490375C-C19F-4BD0-91AE-1552EA518059}"/>
              </a:ext>
            </a:extLst>
          </p:cNvPr>
          <p:cNvGrpSpPr/>
          <p:nvPr/>
        </p:nvGrpSpPr>
        <p:grpSpPr>
          <a:xfrm>
            <a:off x="4245851" y="3698831"/>
            <a:ext cx="5075739" cy="2981420"/>
            <a:chOff x="1866512" y="1446509"/>
            <a:chExt cx="3271491" cy="2309600"/>
          </a:xfrm>
        </p:grpSpPr>
        <p:grpSp>
          <p:nvGrpSpPr>
            <p:cNvPr id="108" name="组合 107">
              <a:extLst>
                <a:ext uri="{FF2B5EF4-FFF2-40B4-BE49-F238E27FC236}">
                  <a16:creationId xmlns:a16="http://schemas.microsoft.com/office/drawing/2014/main" id="{4F6C6071-69C7-4F9C-A771-40B475CE7309}"/>
                </a:ext>
              </a:extLst>
            </p:cNvPr>
            <p:cNvGrpSpPr/>
            <p:nvPr/>
          </p:nvGrpSpPr>
          <p:grpSpPr>
            <a:xfrm>
              <a:off x="1866512" y="1446509"/>
              <a:ext cx="3271491" cy="2309600"/>
              <a:chOff x="3246438" y="1068388"/>
              <a:chExt cx="5711825" cy="4678363"/>
            </a:xfrm>
            <a:solidFill>
              <a:schemeClr val="tx1">
                <a:lumMod val="65000"/>
                <a:lumOff val="35000"/>
              </a:schemeClr>
            </a:solidFill>
          </p:grpSpPr>
          <p:sp>
            <p:nvSpPr>
              <p:cNvPr id="110" name="Freeform 5">
                <a:extLst>
                  <a:ext uri="{FF2B5EF4-FFF2-40B4-BE49-F238E27FC236}">
                    <a16:creationId xmlns:a16="http://schemas.microsoft.com/office/drawing/2014/main" id="{DD852F06-AE4D-4BA8-BC90-B0A87AE3681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1" name="Freeform 6">
                <a:extLst>
                  <a:ext uri="{FF2B5EF4-FFF2-40B4-BE49-F238E27FC236}">
                    <a16:creationId xmlns:a16="http://schemas.microsoft.com/office/drawing/2014/main" id="{D4F3D25F-59E7-4BF9-BC75-BC8AC309A1AC}"/>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2" name="Freeform 7">
                <a:extLst>
                  <a:ext uri="{FF2B5EF4-FFF2-40B4-BE49-F238E27FC236}">
                    <a16:creationId xmlns:a16="http://schemas.microsoft.com/office/drawing/2014/main" id="{52C28387-7009-4D59-89BC-36EBECD45084}"/>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3" name="Freeform 8">
                <a:extLst>
                  <a:ext uri="{FF2B5EF4-FFF2-40B4-BE49-F238E27FC236}">
                    <a16:creationId xmlns:a16="http://schemas.microsoft.com/office/drawing/2014/main" id="{5CCE1544-A2BC-4763-8CB0-B32B0A038832}"/>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4" name="Freeform 9">
                <a:extLst>
                  <a:ext uri="{FF2B5EF4-FFF2-40B4-BE49-F238E27FC236}">
                    <a16:creationId xmlns:a16="http://schemas.microsoft.com/office/drawing/2014/main" id="{C85777E6-E8D1-47B8-87CF-32AD4BFA7D63}"/>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5" name="Freeform 10">
                <a:extLst>
                  <a:ext uri="{FF2B5EF4-FFF2-40B4-BE49-F238E27FC236}">
                    <a16:creationId xmlns:a16="http://schemas.microsoft.com/office/drawing/2014/main" id="{C17B418B-5C24-49EE-B877-F93DA2EC24B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6" name="Freeform 11">
                <a:extLst>
                  <a:ext uri="{FF2B5EF4-FFF2-40B4-BE49-F238E27FC236}">
                    <a16:creationId xmlns:a16="http://schemas.microsoft.com/office/drawing/2014/main" id="{DCD0A081-305B-4BF1-8957-1BDE72C573C4}"/>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grpSp>
            <p:nvGrpSpPr>
              <p:cNvPr id="117" name="组合 116">
                <a:extLst>
                  <a:ext uri="{FF2B5EF4-FFF2-40B4-BE49-F238E27FC236}">
                    <a16:creationId xmlns:a16="http://schemas.microsoft.com/office/drawing/2014/main" id="{B36DFC89-19C6-4264-80F5-3FECB53EB2E9}"/>
                  </a:ext>
                </a:extLst>
              </p:cNvPr>
              <p:cNvGrpSpPr/>
              <p:nvPr/>
            </p:nvGrpSpPr>
            <p:grpSpPr>
              <a:xfrm>
                <a:off x="3517901" y="1225551"/>
                <a:ext cx="5260975" cy="4090987"/>
                <a:chOff x="3517901" y="1225551"/>
                <a:chExt cx="5260975" cy="4090987"/>
              </a:xfrm>
              <a:grpFill/>
            </p:grpSpPr>
            <p:sp>
              <p:nvSpPr>
                <p:cNvPr id="118" name="Freeform 12">
                  <a:extLst>
                    <a:ext uri="{FF2B5EF4-FFF2-40B4-BE49-F238E27FC236}">
                      <a16:creationId xmlns:a16="http://schemas.microsoft.com/office/drawing/2014/main" id="{72226170-92E4-482A-BA66-687B527B780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9" name="Freeform 13">
                  <a:extLst>
                    <a:ext uri="{FF2B5EF4-FFF2-40B4-BE49-F238E27FC236}">
                      <a16:creationId xmlns:a16="http://schemas.microsoft.com/office/drawing/2014/main" id="{A5EA5627-DDEA-4AF6-B67D-0108ACBC4A70}"/>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0" name="Freeform 14">
                  <a:extLst>
                    <a:ext uri="{FF2B5EF4-FFF2-40B4-BE49-F238E27FC236}">
                      <a16:creationId xmlns:a16="http://schemas.microsoft.com/office/drawing/2014/main" id="{9F459AB7-5065-42CD-92DA-7F425100B48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1" name="Freeform 15">
                  <a:extLst>
                    <a:ext uri="{FF2B5EF4-FFF2-40B4-BE49-F238E27FC236}">
                      <a16:creationId xmlns:a16="http://schemas.microsoft.com/office/drawing/2014/main" id="{3D596729-9AD9-467C-A26E-3576BA9637E4}"/>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2" name="Freeform 16">
                  <a:extLst>
                    <a:ext uri="{FF2B5EF4-FFF2-40B4-BE49-F238E27FC236}">
                      <a16:creationId xmlns:a16="http://schemas.microsoft.com/office/drawing/2014/main" id="{ED1BF92F-DB2D-4CBE-8C24-6BB6440BDE8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3" name="Freeform 17">
                  <a:extLst>
                    <a:ext uri="{FF2B5EF4-FFF2-40B4-BE49-F238E27FC236}">
                      <a16:creationId xmlns:a16="http://schemas.microsoft.com/office/drawing/2014/main" id="{780AA321-6E34-4BB7-B480-39E03916DEAE}"/>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4" name="Freeform 18">
                  <a:extLst>
                    <a:ext uri="{FF2B5EF4-FFF2-40B4-BE49-F238E27FC236}">
                      <a16:creationId xmlns:a16="http://schemas.microsoft.com/office/drawing/2014/main" id="{E88CBAD2-EEBB-4CC3-BBAD-F180936FA7CC}"/>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5" name="Freeform 19">
                  <a:extLst>
                    <a:ext uri="{FF2B5EF4-FFF2-40B4-BE49-F238E27FC236}">
                      <a16:creationId xmlns:a16="http://schemas.microsoft.com/office/drawing/2014/main" id="{C7C5F5DE-5798-4EE2-9208-A0C59FBA5FE9}"/>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6" name="Freeform 20">
                  <a:extLst>
                    <a:ext uri="{FF2B5EF4-FFF2-40B4-BE49-F238E27FC236}">
                      <a16:creationId xmlns:a16="http://schemas.microsoft.com/office/drawing/2014/main" id="{FD04F8BC-871C-41E9-B42D-D4250D19344B}"/>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7" name="Freeform 21">
                  <a:extLst>
                    <a:ext uri="{FF2B5EF4-FFF2-40B4-BE49-F238E27FC236}">
                      <a16:creationId xmlns:a16="http://schemas.microsoft.com/office/drawing/2014/main" id="{5B5B51D4-6FBA-4DE7-A5F8-8DED71E50242}"/>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8" name="Freeform 22">
                  <a:extLst>
                    <a:ext uri="{FF2B5EF4-FFF2-40B4-BE49-F238E27FC236}">
                      <a16:creationId xmlns:a16="http://schemas.microsoft.com/office/drawing/2014/main" id="{A319CAE2-62C3-49B8-867B-D394545D07A4}"/>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9" name="Freeform 23">
                  <a:extLst>
                    <a:ext uri="{FF2B5EF4-FFF2-40B4-BE49-F238E27FC236}">
                      <a16:creationId xmlns:a16="http://schemas.microsoft.com/office/drawing/2014/main" id="{57A00370-3C3A-4E90-9D69-E841CC32F4C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0" name="Freeform 24">
                  <a:extLst>
                    <a:ext uri="{FF2B5EF4-FFF2-40B4-BE49-F238E27FC236}">
                      <a16:creationId xmlns:a16="http://schemas.microsoft.com/office/drawing/2014/main" id="{B4070F3D-A27A-41D3-9EF4-1F1555749F1D}"/>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1" name="Freeform 25">
                  <a:extLst>
                    <a:ext uri="{FF2B5EF4-FFF2-40B4-BE49-F238E27FC236}">
                      <a16:creationId xmlns:a16="http://schemas.microsoft.com/office/drawing/2014/main" id="{F0C33DEB-5303-40D7-8D1B-62B91A5B2B8C}"/>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2" name="Freeform 26">
                  <a:extLst>
                    <a:ext uri="{FF2B5EF4-FFF2-40B4-BE49-F238E27FC236}">
                      <a16:creationId xmlns:a16="http://schemas.microsoft.com/office/drawing/2014/main" id="{3EBB271D-37D8-4C9C-9E02-BE6B2BD79B18}"/>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3" name="Freeform 27">
                  <a:extLst>
                    <a:ext uri="{FF2B5EF4-FFF2-40B4-BE49-F238E27FC236}">
                      <a16:creationId xmlns:a16="http://schemas.microsoft.com/office/drawing/2014/main" id="{75EBF42C-CB2D-4CED-83C4-39A9BAABA4A3}"/>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4" name="Freeform 28">
                  <a:extLst>
                    <a:ext uri="{FF2B5EF4-FFF2-40B4-BE49-F238E27FC236}">
                      <a16:creationId xmlns:a16="http://schemas.microsoft.com/office/drawing/2014/main" id="{473B9605-DEB6-48DF-AD46-F33006D63528}"/>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5" name="Freeform 29">
                  <a:extLst>
                    <a:ext uri="{FF2B5EF4-FFF2-40B4-BE49-F238E27FC236}">
                      <a16:creationId xmlns:a16="http://schemas.microsoft.com/office/drawing/2014/main" id="{5E1A0E98-C117-4F25-B962-0BB51B684CA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6" name="Freeform 30">
                  <a:extLst>
                    <a:ext uri="{FF2B5EF4-FFF2-40B4-BE49-F238E27FC236}">
                      <a16:creationId xmlns:a16="http://schemas.microsoft.com/office/drawing/2014/main" id="{0CE70B2B-D664-4026-B9AE-8D50B298113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7" name="Freeform 31">
                  <a:extLst>
                    <a:ext uri="{FF2B5EF4-FFF2-40B4-BE49-F238E27FC236}">
                      <a16:creationId xmlns:a16="http://schemas.microsoft.com/office/drawing/2014/main" id="{9C14E264-3312-4DDE-9B0A-DD7A182016E8}"/>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8" name="Freeform 32">
                  <a:extLst>
                    <a:ext uri="{FF2B5EF4-FFF2-40B4-BE49-F238E27FC236}">
                      <a16:creationId xmlns:a16="http://schemas.microsoft.com/office/drawing/2014/main" id="{DEAED498-5718-4B30-8BF7-033B4FD36C1D}"/>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9" name="Freeform 33">
                  <a:extLst>
                    <a:ext uri="{FF2B5EF4-FFF2-40B4-BE49-F238E27FC236}">
                      <a16:creationId xmlns:a16="http://schemas.microsoft.com/office/drawing/2014/main" id="{833037EE-D420-48CA-A06C-5B5CADC25C4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0" name="Freeform 34">
                  <a:extLst>
                    <a:ext uri="{FF2B5EF4-FFF2-40B4-BE49-F238E27FC236}">
                      <a16:creationId xmlns:a16="http://schemas.microsoft.com/office/drawing/2014/main" id="{770B3DD2-E585-44A1-8522-F2CF0918DA57}"/>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1" name="Freeform 35">
                  <a:extLst>
                    <a:ext uri="{FF2B5EF4-FFF2-40B4-BE49-F238E27FC236}">
                      <a16:creationId xmlns:a16="http://schemas.microsoft.com/office/drawing/2014/main" id="{1E0D973F-1645-4AE4-943E-A5F5373FD25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2" name="Freeform 36">
                  <a:extLst>
                    <a:ext uri="{FF2B5EF4-FFF2-40B4-BE49-F238E27FC236}">
                      <a16:creationId xmlns:a16="http://schemas.microsoft.com/office/drawing/2014/main" id="{D40D4601-E42B-46CF-A21A-DCAC5C46070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3" name="Freeform 37">
                  <a:extLst>
                    <a:ext uri="{FF2B5EF4-FFF2-40B4-BE49-F238E27FC236}">
                      <a16:creationId xmlns:a16="http://schemas.microsoft.com/office/drawing/2014/main" id="{1888613C-B3C1-45C7-A11F-7D536C373562}"/>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4" name="Freeform 38">
                  <a:extLst>
                    <a:ext uri="{FF2B5EF4-FFF2-40B4-BE49-F238E27FC236}">
                      <a16:creationId xmlns:a16="http://schemas.microsoft.com/office/drawing/2014/main" id="{50E88D18-BB13-4C4E-9E1F-2113D7908FEE}"/>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5" name="Freeform 39">
                  <a:extLst>
                    <a:ext uri="{FF2B5EF4-FFF2-40B4-BE49-F238E27FC236}">
                      <a16:creationId xmlns:a16="http://schemas.microsoft.com/office/drawing/2014/main" id="{68AB77C4-B946-476C-BCE9-2AD8F921FC1E}"/>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6" name="Freeform 40">
                  <a:extLst>
                    <a:ext uri="{FF2B5EF4-FFF2-40B4-BE49-F238E27FC236}">
                      <a16:creationId xmlns:a16="http://schemas.microsoft.com/office/drawing/2014/main" id="{8B84A3A5-D340-4147-B977-9A31E10D9CAC}"/>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7" name="Freeform 41">
                  <a:extLst>
                    <a:ext uri="{FF2B5EF4-FFF2-40B4-BE49-F238E27FC236}">
                      <a16:creationId xmlns:a16="http://schemas.microsoft.com/office/drawing/2014/main" id="{9C60C320-7B3A-4A53-B607-E92F06E2ABAB}"/>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8" name="Freeform 42">
                  <a:extLst>
                    <a:ext uri="{FF2B5EF4-FFF2-40B4-BE49-F238E27FC236}">
                      <a16:creationId xmlns:a16="http://schemas.microsoft.com/office/drawing/2014/main" id="{6FD3AFA9-C2EE-43EF-8643-86070D78BCC9}"/>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9" name="Freeform 43">
                  <a:extLst>
                    <a:ext uri="{FF2B5EF4-FFF2-40B4-BE49-F238E27FC236}">
                      <a16:creationId xmlns:a16="http://schemas.microsoft.com/office/drawing/2014/main" id="{EB3DAC93-7744-4EC4-B787-F78CB3AB8EF1}"/>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50" name="Freeform 44">
                  <a:extLst>
                    <a:ext uri="{FF2B5EF4-FFF2-40B4-BE49-F238E27FC236}">
                      <a16:creationId xmlns:a16="http://schemas.microsoft.com/office/drawing/2014/main" id="{E420C2D2-C2EB-4652-81BF-1D6E9D4E5D40}"/>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51" name="Freeform 45">
                  <a:extLst>
                    <a:ext uri="{FF2B5EF4-FFF2-40B4-BE49-F238E27FC236}">
                      <a16:creationId xmlns:a16="http://schemas.microsoft.com/office/drawing/2014/main" id="{6D5FEBC6-7911-4196-A127-125CD3B84266}"/>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52" name="Freeform 46">
                  <a:extLst>
                    <a:ext uri="{FF2B5EF4-FFF2-40B4-BE49-F238E27FC236}">
                      <a16:creationId xmlns:a16="http://schemas.microsoft.com/office/drawing/2014/main" id="{941B5A8D-066F-4F60-8B2B-82591F316C1D}"/>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53" name="Freeform 47">
                  <a:extLst>
                    <a:ext uri="{FF2B5EF4-FFF2-40B4-BE49-F238E27FC236}">
                      <a16:creationId xmlns:a16="http://schemas.microsoft.com/office/drawing/2014/main" id="{23F1A24D-02B4-4B1D-9CAD-39CB2A1A279C}"/>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54" name="Freeform 48">
                  <a:extLst>
                    <a:ext uri="{FF2B5EF4-FFF2-40B4-BE49-F238E27FC236}">
                      <a16:creationId xmlns:a16="http://schemas.microsoft.com/office/drawing/2014/main" id="{8E088C7C-6C78-49BB-9D1B-A84790F6D56E}"/>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55" name="Freeform 49">
                  <a:extLst>
                    <a:ext uri="{FF2B5EF4-FFF2-40B4-BE49-F238E27FC236}">
                      <a16:creationId xmlns:a16="http://schemas.microsoft.com/office/drawing/2014/main" id="{AF7F9422-5C96-463E-A39E-F5A80368F4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56" name="Freeform 50">
                  <a:extLst>
                    <a:ext uri="{FF2B5EF4-FFF2-40B4-BE49-F238E27FC236}">
                      <a16:creationId xmlns:a16="http://schemas.microsoft.com/office/drawing/2014/main" id="{DC4F177D-8C13-41C5-B365-3976C7EB47C9}"/>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57" name="Freeform 51">
                  <a:extLst>
                    <a:ext uri="{FF2B5EF4-FFF2-40B4-BE49-F238E27FC236}">
                      <a16:creationId xmlns:a16="http://schemas.microsoft.com/office/drawing/2014/main" id="{C83314FC-0518-48CA-BFF8-2394DF78887E}"/>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58" name="Freeform 52">
                  <a:extLst>
                    <a:ext uri="{FF2B5EF4-FFF2-40B4-BE49-F238E27FC236}">
                      <a16:creationId xmlns:a16="http://schemas.microsoft.com/office/drawing/2014/main" id="{63A87AD4-D496-469C-84FE-5EFFE17E93F4}"/>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59" name="Freeform 53">
                  <a:extLst>
                    <a:ext uri="{FF2B5EF4-FFF2-40B4-BE49-F238E27FC236}">
                      <a16:creationId xmlns:a16="http://schemas.microsoft.com/office/drawing/2014/main" id="{2238EF25-9CA8-4324-AD39-CCE24BA4CCEF}"/>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0" name="Freeform 54">
                  <a:extLst>
                    <a:ext uri="{FF2B5EF4-FFF2-40B4-BE49-F238E27FC236}">
                      <a16:creationId xmlns:a16="http://schemas.microsoft.com/office/drawing/2014/main" id="{7B9D132D-7548-473B-AA68-DEF272AC7DA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1" name="Freeform 55">
                  <a:extLst>
                    <a:ext uri="{FF2B5EF4-FFF2-40B4-BE49-F238E27FC236}">
                      <a16:creationId xmlns:a16="http://schemas.microsoft.com/office/drawing/2014/main" id="{00D52E0D-DC67-4E5E-9D25-9491296BD937}"/>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2" name="Freeform 56">
                  <a:extLst>
                    <a:ext uri="{FF2B5EF4-FFF2-40B4-BE49-F238E27FC236}">
                      <a16:creationId xmlns:a16="http://schemas.microsoft.com/office/drawing/2014/main" id="{6771D967-7616-4256-B60C-860AB3663D3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3" name="Freeform 57">
                  <a:extLst>
                    <a:ext uri="{FF2B5EF4-FFF2-40B4-BE49-F238E27FC236}">
                      <a16:creationId xmlns:a16="http://schemas.microsoft.com/office/drawing/2014/main" id="{6BBEC604-7A7F-49D3-8DFA-6A5045828528}"/>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4" name="Freeform 58">
                  <a:extLst>
                    <a:ext uri="{FF2B5EF4-FFF2-40B4-BE49-F238E27FC236}">
                      <a16:creationId xmlns:a16="http://schemas.microsoft.com/office/drawing/2014/main" id="{215F0077-C17F-494A-8640-7E7178FC415F}"/>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5" name="Freeform 59">
                  <a:extLst>
                    <a:ext uri="{FF2B5EF4-FFF2-40B4-BE49-F238E27FC236}">
                      <a16:creationId xmlns:a16="http://schemas.microsoft.com/office/drawing/2014/main" id="{0D4F1209-5CBD-4A96-9A60-EA651ECCFE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6" name="Freeform 60">
                  <a:extLst>
                    <a:ext uri="{FF2B5EF4-FFF2-40B4-BE49-F238E27FC236}">
                      <a16:creationId xmlns:a16="http://schemas.microsoft.com/office/drawing/2014/main" id="{00998155-664E-4B47-BE98-5E60E11279B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7" name="Freeform 61">
                  <a:extLst>
                    <a:ext uri="{FF2B5EF4-FFF2-40B4-BE49-F238E27FC236}">
                      <a16:creationId xmlns:a16="http://schemas.microsoft.com/office/drawing/2014/main" id="{66BFF889-7F7D-4C6B-87A8-53D4902D1A2C}"/>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8" name="Freeform 62">
                  <a:extLst>
                    <a:ext uri="{FF2B5EF4-FFF2-40B4-BE49-F238E27FC236}">
                      <a16:creationId xmlns:a16="http://schemas.microsoft.com/office/drawing/2014/main" id="{8880904B-03C2-42D9-B0F5-2A96C799F92C}"/>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9" name="Freeform 63">
                  <a:extLst>
                    <a:ext uri="{FF2B5EF4-FFF2-40B4-BE49-F238E27FC236}">
                      <a16:creationId xmlns:a16="http://schemas.microsoft.com/office/drawing/2014/main" id="{69E701F5-32CB-4455-9ECD-9139CE985FD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0" name="Freeform 64">
                  <a:extLst>
                    <a:ext uri="{FF2B5EF4-FFF2-40B4-BE49-F238E27FC236}">
                      <a16:creationId xmlns:a16="http://schemas.microsoft.com/office/drawing/2014/main" id="{08A285A8-D928-426B-9538-C14440BB7E8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1" name="Freeform 65">
                  <a:extLst>
                    <a:ext uri="{FF2B5EF4-FFF2-40B4-BE49-F238E27FC236}">
                      <a16:creationId xmlns:a16="http://schemas.microsoft.com/office/drawing/2014/main" id="{F28FEF34-DD32-45D8-B69E-5A1F844AAAA8}"/>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2" name="Freeform 66">
                  <a:extLst>
                    <a:ext uri="{FF2B5EF4-FFF2-40B4-BE49-F238E27FC236}">
                      <a16:creationId xmlns:a16="http://schemas.microsoft.com/office/drawing/2014/main" id="{EFC524F6-485A-4C99-9B14-381823713D34}"/>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3" name="Freeform 67">
                  <a:extLst>
                    <a:ext uri="{FF2B5EF4-FFF2-40B4-BE49-F238E27FC236}">
                      <a16:creationId xmlns:a16="http://schemas.microsoft.com/office/drawing/2014/main" id="{6FD87B24-B1AB-46BE-AFE8-5104E211FDB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4" name="Freeform 68">
                  <a:extLst>
                    <a:ext uri="{FF2B5EF4-FFF2-40B4-BE49-F238E27FC236}">
                      <a16:creationId xmlns:a16="http://schemas.microsoft.com/office/drawing/2014/main" id="{7369BE30-2ED8-4CF5-BC5F-822D1C9092C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5" name="Freeform 69">
                  <a:extLst>
                    <a:ext uri="{FF2B5EF4-FFF2-40B4-BE49-F238E27FC236}">
                      <a16:creationId xmlns:a16="http://schemas.microsoft.com/office/drawing/2014/main" id="{8C693D33-9BE6-4E79-A5AC-50D8FF5F717A}"/>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6" name="Freeform 70">
                  <a:extLst>
                    <a:ext uri="{FF2B5EF4-FFF2-40B4-BE49-F238E27FC236}">
                      <a16:creationId xmlns:a16="http://schemas.microsoft.com/office/drawing/2014/main" id="{CB88291B-E40C-4F2D-9996-1817B836AFF7}"/>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7" name="Freeform 71">
                  <a:extLst>
                    <a:ext uri="{FF2B5EF4-FFF2-40B4-BE49-F238E27FC236}">
                      <a16:creationId xmlns:a16="http://schemas.microsoft.com/office/drawing/2014/main" id="{0C635263-9D63-482A-9BF1-219D37FFC3C2}"/>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8" name="Freeform 72">
                  <a:extLst>
                    <a:ext uri="{FF2B5EF4-FFF2-40B4-BE49-F238E27FC236}">
                      <a16:creationId xmlns:a16="http://schemas.microsoft.com/office/drawing/2014/main" id="{8D273108-F30B-4122-B450-5DE3403A10C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9" name="Freeform 73">
                  <a:extLst>
                    <a:ext uri="{FF2B5EF4-FFF2-40B4-BE49-F238E27FC236}">
                      <a16:creationId xmlns:a16="http://schemas.microsoft.com/office/drawing/2014/main" id="{657B8A69-1777-492F-9BB8-58D8E0B23DE0}"/>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0" name="Freeform 74">
                  <a:extLst>
                    <a:ext uri="{FF2B5EF4-FFF2-40B4-BE49-F238E27FC236}">
                      <a16:creationId xmlns:a16="http://schemas.microsoft.com/office/drawing/2014/main" id="{50CD8D7D-116E-47BE-BDD2-3BD95D4AF248}"/>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1" name="Freeform 75">
                  <a:extLst>
                    <a:ext uri="{FF2B5EF4-FFF2-40B4-BE49-F238E27FC236}">
                      <a16:creationId xmlns:a16="http://schemas.microsoft.com/office/drawing/2014/main" id="{77313118-6393-415F-9D86-673681C2E1E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2" name="Freeform 76">
                  <a:extLst>
                    <a:ext uri="{FF2B5EF4-FFF2-40B4-BE49-F238E27FC236}">
                      <a16:creationId xmlns:a16="http://schemas.microsoft.com/office/drawing/2014/main" id="{3281D41C-3DCE-463C-AF17-2E75A92A4747}"/>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3" name="Freeform 77">
                  <a:extLst>
                    <a:ext uri="{FF2B5EF4-FFF2-40B4-BE49-F238E27FC236}">
                      <a16:creationId xmlns:a16="http://schemas.microsoft.com/office/drawing/2014/main" id="{4303F696-A06F-41C1-85F5-541369714254}"/>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4" name="Freeform 78">
                  <a:extLst>
                    <a:ext uri="{FF2B5EF4-FFF2-40B4-BE49-F238E27FC236}">
                      <a16:creationId xmlns:a16="http://schemas.microsoft.com/office/drawing/2014/main" id="{0C90CDAB-9231-427D-B8BE-DC059EBC29C6}"/>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5" name="Freeform 79">
                  <a:extLst>
                    <a:ext uri="{FF2B5EF4-FFF2-40B4-BE49-F238E27FC236}">
                      <a16:creationId xmlns:a16="http://schemas.microsoft.com/office/drawing/2014/main" id="{37BE6E0C-4B15-4E80-8331-E6C5598C2B34}"/>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6" name="Freeform 80">
                  <a:extLst>
                    <a:ext uri="{FF2B5EF4-FFF2-40B4-BE49-F238E27FC236}">
                      <a16:creationId xmlns:a16="http://schemas.microsoft.com/office/drawing/2014/main" id="{64493D37-B9E2-4B12-848C-3280C59D61B3}"/>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7" name="Freeform 81">
                  <a:extLst>
                    <a:ext uri="{FF2B5EF4-FFF2-40B4-BE49-F238E27FC236}">
                      <a16:creationId xmlns:a16="http://schemas.microsoft.com/office/drawing/2014/main" id="{39CDE501-2D63-47C5-A82C-4EFCC66F00E0}"/>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8" name="Freeform 82">
                  <a:extLst>
                    <a:ext uri="{FF2B5EF4-FFF2-40B4-BE49-F238E27FC236}">
                      <a16:creationId xmlns:a16="http://schemas.microsoft.com/office/drawing/2014/main" id="{E66E5BC2-7578-4F62-9716-761C24B8D05F}"/>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9" name="Freeform 83">
                  <a:extLst>
                    <a:ext uri="{FF2B5EF4-FFF2-40B4-BE49-F238E27FC236}">
                      <a16:creationId xmlns:a16="http://schemas.microsoft.com/office/drawing/2014/main" id="{BACCB688-0D1B-4034-8C78-E1F17BBC044B}"/>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0" name="Freeform 84">
                  <a:extLst>
                    <a:ext uri="{FF2B5EF4-FFF2-40B4-BE49-F238E27FC236}">
                      <a16:creationId xmlns:a16="http://schemas.microsoft.com/office/drawing/2014/main" id="{D4507B30-E35A-4943-8FBA-7F7276C441CA}"/>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1" name="Freeform 85">
                  <a:extLst>
                    <a:ext uri="{FF2B5EF4-FFF2-40B4-BE49-F238E27FC236}">
                      <a16:creationId xmlns:a16="http://schemas.microsoft.com/office/drawing/2014/main" id="{21D95789-4262-4E73-87FF-853F895ED0FA}"/>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2" name="Freeform 86">
                  <a:extLst>
                    <a:ext uri="{FF2B5EF4-FFF2-40B4-BE49-F238E27FC236}">
                      <a16:creationId xmlns:a16="http://schemas.microsoft.com/office/drawing/2014/main" id="{94CBC502-74D6-4276-B0B1-D60F73CECAF6}"/>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3" name="Freeform 87">
                  <a:extLst>
                    <a:ext uri="{FF2B5EF4-FFF2-40B4-BE49-F238E27FC236}">
                      <a16:creationId xmlns:a16="http://schemas.microsoft.com/office/drawing/2014/main" id="{994B7A17-6F40-495E-B94A-9A842EC02FA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4" name="Freeform 88">
                  <a:extLst>
                    <a:ext uri="{FF2B5EF4-FFF2-40B4-BE49-F238E27FC236}">
                      <a16:creationId xmlns:a16="http://schemas.microsoft.com/office/drawing/2014/main" id="{83174D36-3A18-4125-9B56-EDBE31590290}"/>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5" name="Freeform 89">
                  <a:extLst>
                    <a:ext uri="{FF2B5EF4-FFF2-40B4-BE49-F238E27FC236}">
                      <a16:creationId xmlns:a16="http://schemas.microsoft.com/office/drawing/2014/main" id="{683C111C-390E-46B0-9901-C74B0902360A}"/>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6" name="Freeform 90">
                  <a:extLst>
                    <a:ext uri="{FF2B5EF4-FFF2-40B4-BE49-F238E27FC236}">
                      <a16:creationId xmlns:a16="http://schemas.microsoft.com/office/drawing/2014/main" id="{847A5EA0-919A-42D7-94C8-8F508ACF3834}"/>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7" name="Freeform 91">
                  <a:extLst>
                    <a:ext uri="{FF2B5EF4-FFF2-40B4-BE49-F238E27FC236}">
                      <a16:creationId xmlns:a16="http://schemas.microsoft.com/office/drawing/2014/main" id="{F9557222-D17C-405E-9B22-8DFD82C3187C}"/>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8" name="Freeform 92">
                  <a:extLst>
                    <a:ext uri="{FF2B5EF4-FFF2-40B4-BE49-F238E27FC236}">
                      <a16:creationId xmlns:a16="http://schemas.microsoft.com/office/drawing/2014/main" id="{180AF5CF-0F03-45EE-8E92-9EBE7648E775}"/>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400" i="0" u="none" strike="noStrike" kern="1200" cap="none" spc="0" normalizeH="0" baseline="0" noProof="1">
                    <a:ln>
                      <a:noFill/>
                    </a:ln>
                    <a:solidFill>
                      <a:srgbClr val="FF9966"/>
                    </a:solidFill>
                    <a:effectLst/>
                    <a:uLnTx/>
                    <a:uFillTx/>
                    <a:latin typeface="Times New Roman" panose="02020603050405020304" pitchFamily="18" charset="0"/>
                    <a:ea typeface="方正静蕾简体"/>
                    <a:cs typeface="Times New Roman" panose="02020603050405020304" pitchFamily="18" charset="0"/>
                    <a:sym typeface="+mn-lt"/>
                  </a:endParaRPr>
                </a:p>
              </p:txBody>
            </p:sp>
          </p:grpSp>
        </p:grpSp>
        <p:sp>
          <p:nvSpPr>
            <p:cNvPr id="109" name="文本框 49">
              <a:extLst>
                <a:ext uri="{FF2B5EF4-FFF2-40B4-BE49-F238E27FC236}">
                  <a16:creationId xmlns:a16="http://schemas.microsoft.com/office/drawing/2014/main" id="{D66688B1-3A07-472E-875F-63845DC84746}"/>
                </a:ext>
              </a:extLst>
            </p:cNvPr>
            <p:cNvSpPr txBox="1">
              <a:spLocks noChangeArrowheads="1"/>
            </p:cNvSpPr>
            <p:nvPr/>
          </p:nvSpPr>
          <p:spPr bwMode="auto">
            <a:xfrm>
              <a:off x="2080070" y="1900240"/>
              <a:ext cx="2686050" cy="121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lang="en-US" altLang="zh-CN" sz="3200" dirty="0">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Qua </a:t>
              </a:r>
              <a:r>
                <a:rPr lang="en-US" altLang="zh-CN" sz="3200" dirty="0" err="1">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cách</a:t>
              </a:r>
              <a:r>
                <a:rPr lang="en-US" altLang="zh-CN" sz="3200" dirty="0">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3200" dirty="0" err="1">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kể</a:t>
              </a:r>
              <a:r>
                <a:rPr lang="en-US" altLang="zh-CN" sz="3200" dirty="0">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3200" dirty="0" err="1">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chuyện</a:t>
              </a:r>
              <a:r>
                <a:rPr lang="en-US" altLang="zh-CN" sz="3200" dirty="0">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3200" dirty="0" err="1">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em</a:t>
              </a:r>
              <a:r>
                <a:rPr lang="en-US" altLang="zh-CN" sz="3200" dirty="0">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3200" dirty="0" err="1">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cảm</a:t>
              </a:r>
              <a:r>
                <a:rPr lang="en-US" altLang="zh-CN" sz="3200" dirty="0">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3200" dirty="0" err="1">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nhận</a:t>
              </a:r>
              <a:r>
                <a:rPr lang="en-US" altLang="zh-CN" sz="3200" dirty="0">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3200" dirty="0" err="1">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như</a:t>
              </a:r>
              <a:r>
                <a:rPr lang="en-US" altLang="zh-CN" sz="3200" dirty="0">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3200" dirty="0" err="1">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thế</a:t>
              </a:r>
              <a:r>
                <a:rPr lang="en-US" altLang="zh-CN" sz="3200" dirty="0">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3200" dirty="0" err="1">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nào</a:t>
              </a:r>
              <a:r>
                <a:rPr lang="en-US" altLang="zh-CN" sz="3200" dirty="0">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3200" dirty="0" err="1">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về</a:t>
              </a:r>
              <a:r>
                <a:rPr lang="en-US" altLang="zh-CN" sz="3200" dirty="0">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3200" dirty="0" err="1">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cô</a:t>
              </a:r>
              <a:r>
                <a:rPr lang="en-US" altLang="zh-CN" sz="3200" dirty="0">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3200" dirty="0" err="1">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bé</a:t>
              </a:r>
              <a:r>
                <a:rPr lang="en-US" altLang="zh-CN" sz="3200" dirty="0">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3200" dirty="0" err="1">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bán</a:t>
              </a:r>
              <a:r>
                <a:rPr lang="en-US" altLang="zh-CN" sz="3200" dirty="0">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3200" dirty="0" err="1">
                  <a:solidFill>
                    <a:srgbClr val="FF9966"/>
                  </a:solidFill>
                  <a:latin typeface="Times New Roman" panose="02020603050405020304" pitchFamily="18" charset="0"/>
                  <a:ea typeface="Cambria" panose="02040503050406030204" pitchFamily="18" charset="0"/>
                  <a:cs typeface="Times New Roman" panose="02020603050405020304" pitchFamily="18" charset="0"/>
                  <a:sym typeface="+mn-lt"/>
                </a:rPr>
                <a:t>diêm</a:t>
              </a:r>
              <a:endParaRPr kumimoji="0" lang="zh-CN" altLang="en-US" sz="3200" i="0" u="none" strike="noStrike" kern="1200" cap="none" spc="0" normalizeH="0" baseline="0" noProof="0" dirty="0">
                <a:ln>
                  <a:noFill/>
                </a:ln>
                <a:solidFill>
                  <a:srgbClr val="FF9966"/>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endParaRPr>
            </a:p>
          </p:txBody>
        </p:sp>
      </p:grpSp>
    </p:spTree>
    <p:extLst>
      <p:ext uri="{BB962C8B-B14F-4D97-AF65-F5344CB8AC3E}">
        <p14:creationId xmlns:p14="http://schemas.microsoft.com/office/powerpoint/2010/main" val="118804044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135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31"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2000" fill="hold"/>
                                        <p:tgtEl>
                                          <p:spTgt spid="3"/>
                                        </p:tgtEl>
                                        <p:attrNameLst>
                                          <p:attrName>ppt_w</p:attrName>
                                        </p:attrNameLst>
                                      </p:cBhvr>
                                      <p:tavLst>
                                        <p:tav tm="0">
                                          <p:val>
                                            <p:fltVal val="0"/>
                                          </p:val>
                                        </p:tav>
                                        <p:tav tm="100000">
                                          <p:val>
                                            <p:strVal val="#ppt_w"/>
                                          </p:val>
                                        </p:tav>
                                      </p:tavLst>
                                    </p:anim>
                                    <p:anim calcmode="lin" valueType="num">
                                      <p:cBhvr>
                                        <p:cTn id="17" dur="2000" fill="hold"/>
                                        <p:tgtEl>
                                          <p:spTgt spid="3"/>
                                        </p:tgtEl>
                                        <p:attrNameLst>
                                          <p:attrName>ppt_h</p:attrName>
                                        </p:attrNameLst>
                                      </p:cBhvr>
                                      <p:tavLst>
                                        <p:tav tm="0">
                                          <p:val>
                                            <p:fltVal val="0"/>
                                          </p:val>
                                        </p:tav>
                                        <p:tav tm="100000">
                                          <p:val>
                                            <p:strVal val="#ppt_h"/>
                                          </p:val>
                                        </p:tav>
                                      </p:tavLst>
                                    </p:anim>
                                    <p:anim calcmode="lin" valueType="num">
                                      <p:cBhvr>
                                        <p:cTn id="18" dur="2000" fill="hold"/>
                                        <p:tgtEl>
                                          <p:spTgt spid="3"/>
                                        </p:tgtEl>
                                        <p:attrNameLst>
                                          <p:attrName>style.rotation</p:attrName>
                                        </p:attrNameLst>
                                      </p:cBhvr>
                                      <p:tavLst>
                                        <p:tav tm="0">
                                          <p:val>
                                            <p:fltVal val="90"/>
                                          </p:val>
                                        </p:tav>
                                        <p:tav tm="100000">
                                          <p:val>
                                            <p:fltVal val="0"/>
                                          </p:val>
                                        </p:tav>
                                      </p:tavLst>
                                    </p:anim>
                                    <p:animEffect transition="in" filter="fade">
                                      <p:cBhvr>
                                        <p:cTn id="19" dur="2000"/>
                                        <p:tgtEl>
                                          <p:spTgt spid="3"/>
                                        </p:tgtEl>
                                      </p:cBhvr>
                                    </p:animEffect>
                                  </p:childTnLst>
                                </p:cTn>
                              </p:par>
                            </p:childTnLst>
                          </p:cTn>
                        </p:par>
                        <p:par>
                          <p:cTn id="20" fill="hold">
                            <p:stCondLst>
                              <p:cond delay="3350"/>
                            </p:stCondLst>
                            <p:childTnLst>
                              <p:par>
                                <p:cTn id="21" presetID="53" presetClass="entr" presetSubtype="16"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2000" fill="hold"/>
                                        <p:tgtEl>
                                          <p:spTgt spid="23"/>
                                        </p:tgtEl>
                                        <p:attrNameLst>
                                          <p:attrName>ppt_w</p:attrName>
                                        </p:attrNameLst>
                                      </p:cBhvr>
                                      <p:tavLst>
                                        <p:tav tm="0">
                                          <p:val>
                                            <p:fltVal val="0"/>
                                          </p:val>
                                        </p:tav>
                                        <p:tav tm="100000">
                                          <p:val>
                                            <p:strVal val="#ppt_w"/>
                                          </p:val>
                                        </p:tav>
                                      </p:tavLst>
                                    </p:anim>
                                    <p:anim calcmode="lin" valueType="num">
                                      <p:cBhvr>
                                        <p:cTn id="24" dur="2000" fill="hold"/>
                                        <p:tgtEl>
                                          <p:spTgt spid="23"/>
                                        </p:tgtEl>
                                        <p:attrNameLst>
                                          <p:attrName>ppt_h</p:attrName>
                                        </p:attrNameLst>
                                      </p:cBhvr>
                                      <p:tavLst>
                                        <p:tav tm="0">
                                          <p:val>
                                            <p:fltVal val="0"/>
                                          </p:val>
                                        </p:tav>
                                        <p:tav tm="100000">
                                          <p:val>
                                            <p:strVal val="#ppt_h"/>
                                          </p:val>
                                        </p:tav>
                                      </p:tavLst>
                                    </p:anim>
                                    <p:animEffect transition="in" filter="fade">
                                      <p:cBhvr>
                                        <p:cTn id="25" dur="2000"/>
                                        <p:tgtEl>
                                          <p:spTgt spid="23"/>
                                        </p:tgtEl>
                                      </p:cBhvr>
                                    </p:animEffect>
                                  </p:childTnLst>
                                </p:cTn>
                              </p:par>
                              <p:par>
                                <p:cTn id="26" presetID="42" presetClass="path" presetSubtype="0" accel="50000" decel="50000" fill="hold" nodeType="withEffect">
                                  <p:stCondLst>
                                    <p:cond delay="0"/>
                                  </p:stCondLst>
                                  <p:childTnLst>
                                    <p:animMotion origin="layout" path="M -2.9483E-6 3.7037E-7 L 0.07137 -0.06829 " pathEditMode="relative" rAng="0" ptsTypes="AA">
                                      <p:cBhvr>
                                        <p:cTn id="27" dur="2000" fill="hold"/>
                                        <p:tgtEl>
                                          <p:spTgt spid="23"/>
                                        </p:tgtEl>
                                        <p:attrNameLst>
                                          <p:attrName>ppt_x</p:attrName>
                                          <p:attrName>ppt_y</p:attrName>
                                        </p:attrNameLst>
                                      </p:cBhvr>
                                      <p:rCtr x="3568" y="-3426"/>
                                    </p:animMotion>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07"/>
                                        </p:tgtEl>
                                        <p:attrNameLst>
                                          <p:attrName>style.visibility</p:attrName>
                                        </p:attrNameLst>
                                      </p:cBhvr>
                                      <p:to>
                                        <p:strVal val="visible"/>
                                      </p:to>
                                    </p:set>
                                    <p:anim calcmode="lin" valueType="num">
                                      <p:cBhvr>
                                        <p:cTn id="39" dur="500" fill="hold"/>
                                        <p:tgtEl>
                                          <p:spTgt spid="107"/>
                                        </p:tgtEl>
                                        <p:attrNameLst>
                                          <p:attrName>ppt_w</p:attrName>
                                        </p:attrNameLst>
                                      </p:cBhvr>
                                      <p:tavLst>
                                        <p:tav tm="0">
                                          <p:val>
                                            <p:fltVal val="0"/>
                                          </p:val>
                                        </p:tav>
                                        <p:tav tm="100000">
                                          <p:val>
                                            <p:strVal val="#ppt_w"/>
                                          </p:val>
                                        </p:tav>
                                      </p:tavLst>
                                    </p:anim>
                                    <p:anim calcmode="lin" valueType="num">
                                      <p:cBhvr>
                                        <p:cTn id="40" dur="500" fill="hold"/>
                                        <p:tgtEl>
                                          <p:spTgt spid="107"/>
                                        </p:tgtEl>
                                        <p:attrNameLst>
                                          <p:attrName>ppt_h</p:attrName>
                                        </p:attrNameLst>
                                      </p:cBhvr>
                                      <p:tavLst>
                                        <p:tav tm="0">
                                          <p:val>
                                            <p:fltVal val="0"/>
                                          </p:val>
                                        </p:tav>
                                        <p:tav tm="100000">
                                          <p:val>
                                            <p:strVal val="#ppt_h"/>
                                          </p:val>
                                        </p:tav>
                                      </p:tavLst>
                                    </p:anim>
                                    <p:animEffect transition="in" filter="fade">
                                      <p:cBhvr>
                                        <p:cTn id="41"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 name="图片 3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4316" y="2144380"/>
            <a:ext cx="6081179" cy="6081179"/>
          </a:xfrm>
          <a:prstGeom prst="rect">
            <a:avLst/>
          </a:prstGeom>
        </p:spPr>
      </p:pic>
      <p:grpSp>
        <p:nvGrpSpPr>
          <p:cNvPr id="107" name="组合 342">
            <a:extLst>
              <a:ext uri="{FF2B5EF4-FFF2-40B4-BE49-F238E27FC236}">
                <a16:creationId xmlns:a16="http://schemas.microsoft.com/office/drawing/2014/main" id="{BF7C8D64-37A8-4E4D-942B-DE9341907B33}"/>
              </a:ext>
            </a:extLst>
          </p:cNvPr>
          <p:cNvGrpSpPr/>
          <p:nvPr/>
        </p:nvGrpSpPr>
        <p:grpSpPr>
          <a:xfrm>
            <a:off x="679803" y="211173"/>
            <a:ext cx="5040513" cy="3675622"/>
            <a:chOff x="580479" y="1618700"/>
            <a:chExt cx="3141672" cy="2324046"/>
          </a:xfrm>
        </p:grpSpPr>
        <p:grpSp>
          <p:nvGrpSpPr>
            <p:cNvPr id="108" name="组合 33">
              <a:extLst>
                <a:ext uri="{FF2B5EF4-FFF2-40B4-BE49-F238E27FC236}">
                  <a16:creationId xmlns:a16="http://schemas.microsoft.com/office/drawing/2014/main" id="{9751DAFD-2BBC-9542-805E-72F94E29721D}"/>
                </a:ext>
              </a:extLst>
            </p:cNvPr>
            <p:cNvGrpSpPr/>
            <p:nvPr/>
          </p:nvGrpSpPr>
          <p:grpSpPr>
            <a:xfrm>
              <a:off x="580479" y="1618700"/>
              <a:ext cx="3141672" cy="2324046"/>
              <a:chOff x="1348031" y="1217013"/>
              <a:chExt cx="2367922" cy="1751666"/>
            </a:xfrm>
          </p:grpSpPr>
          <p:sp>
            <p:nvSpPr>
              <p:cNvPr id="150" name="Freeform 5">
                <a:extLst>
                  <a:ext uri="{FF2B5EF4-FFF2-40B4-BE49-F238E27FC236}">
                    <a16:creationId xmlns:a16="http://schemas.microsoft.com/office/drawing/2014/main" id="{C5BFEA5E-2FAD-794F-A80F-85B19114DAB2}"/>
                  </a:ext>
                </a:extLst>
              </p:cNvPr>
              <p:cNvSpPr/>
              <p:nvPr/>
            </p:nvSpPr>
            <p:spPr bwMode="auto">
              <a:xfrm>
                <a:off x="1348031" y="1217013"/>
                <a:ext cx="2367922" cy="1520103"/>
              </a:xfrm>
              <a:custGeom>
                <a:avLst/>
                <a:gdLst>
                  <a:gd name="T0" fmla="*/ 81 w 268"/>
                  <a:gd name="T1" fmla="*/ 15 h 172"/>
                  <a:gd name="T2" fmla="*/ 97 w 268"/>
                  <a:gd name="T3" fmla="*/ 25 h 172"/>
                  <a:gd name="T4" fmla="*/ 111 w 268"/>
                  <a:gd name="T5" fmla="*/ 46 h 172"/>
                  <a:gd name="T6" fmla="*/ 142 w 268"/>
                  <a:gd name="T7" fmla="*/ 4 h 172"/>
                  <a:gd name="T8" fmla="*/ 172 w 268"/>
                  <a:gd name="T9" fmla="*/ 46 h 172"/>
                  <a:gd name="T10" fmla="*/ 178 w 268"/>
                  <a:gd name="T11" fmla="*/ 33 h 172"/>
                  <a:gd name="T12" fmla="*/ 220 w 268"/>
                  <a:gd name="T13" fmla="*/ 24 h 172"/>
                  <a:gd name="T14" fmla="*/ 236 w 268"/>
                  <a:gd name="T15" fmla="*/ 44 h 172"/>
                  <a:gd name="T16" fmla="*/ 224 w 268"/>
                  <a:gd name="T17" fmla="*/ 60 h 172"/>
                  <a:gd name="T18" fmla="*/ 261 w 268"/>
                  <a:gd name="T19" fmla="*/ 74 h 172"/>
                  <a:gd name="T20" fmla="*/ 219 w 268"/>
                  <a:gd name="T21" fmla="*/ 101 h 172"/>
                  <a:gd name="T22" fmla="*/ 242 w 268"/>
                  <a:gd name="T23" fmla="*/ 134 h 172"/>
                  <a:gd name="T24" fmla="*/ 199 w 268"/>
                  <a:gd name="T25" fmla="*/ 118 h 172"/>
                  <a:gd name="T26" fmla="*/ 198 w 268"/>
                  <a:gd name="T27" fmla="*/ 153 h 172"/>
                  <a:gd name="T28" fmla="*/ 160 w 268"/>
                  <a:gd name="T29" fmla="*/ 136 h 172"/>
                  <a:gd name="T30" fmla="*/ 143 w 268"/>
                  <a:gd name="T31" fmla="*/ 163 h 172"/>
                  <a:gd name="T32" fmla="*/ 125 w 268"/>
                  <a:gd name="T33" fmla="*/ 131 h 172"/>
                  <a:gd name="T34" fmla="*/ 97 w 268"/>
                  <a:gd name="T35" fmla="*/ 170 h 172"/>
                  <a:gd name="T36" fmla="*/ 85 w 268"/>
                  <a:gd name="T37" fmla="*/ 126 h 172"/>
                  <a:gd name="T38" fmla="*/ 24 w 268"/>
                  <a:gd name="T39" fmla="*/ 145 h 172"/>
                  <a:gd name="T40" fmla="*/ 35 w 268"/>
                  <a:gd name="T41" fmla="*/ 92 h 172"/>
                  <a:gd name="T42" fmla="*/ 10 w 268"/>
                  <a:gd name="T43" fmla="*/ 83 h 172"/>
                  <a:gd name="T44" fmla="*/ 6 w 268"/>
                  <a:gd name="T45" fmla="*/ 57 h 172"/>
                  <a:gd name="T46" fmla="*/ 65 w 268"/>
                  <a:gd name="T47" fmla="*/ 59 h 172"/>
                  <a:gd name="T48" fmla="*/ 73 w 268"/>
                  <a:gd name="T49" fmla="*/ 14 h 172"/>
                  <a:gd name="T50" fmla="*/ 81 w 268"/>
                  <a:gd name="T51" fmla="*/ 1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8" h="172">
                    <a:moveTo>
                      <a:pt x="81" y="15"/>
                    </a:moveTo>
                    <a:cubicBezTo>
                      <a:pt x="87" y="18"/>
                      <a:pt x="93" y="21"/>
                      <a:pt x="97" y="25"/>
                    </a:cubicBezTo>
                    <a:cubicBezTo>
                      <a:pt x="105" y="31"/>
                      <a:pt x="106" y="40"/>
                      <a:pt x="111" y="46"/>
                    </a:cubicBezTo>
                    <a:cubicBezTo>
                      <a:pt x="100" y="32"/>
                      <a:pt x="130" y="5"/>
                      <a:pt x="142" y="4"/>
                    </a:cubicBezTo>
                    <a:cubicBezTo>
                      <a:pt x="163" y="0"/>
                      <a:pt x="176" y="29"/>
                      <a:pt x="172" y="46"/>
                    </a:cubicBezTo>
                    <a:cubicBezTo>
                      <a:pt x="169" y="41"/>
                      <a:pt x="175" y="36"/>
                      <a:pt x="178" y="33"/>
                    </a:cubicBezTo>
                    <a:cubicBezTo>
                      <a:pt x="188" y="24"/>
                      <a:pt x="206" y="20"/>
                      <a:pt x="220" y="24"/>
                    </a:cubicBezTo>
                    <a:cubicBezTo>
                      <a:pt x="230" y="27"/>
                      <a:pt x="237" y="33"/>
                      <a:pt x="236" y="44"/>
                    </a:cubicBezTo>
                    <a:cubicBezTo>
                      <a:pt x="236" y="51"/>
                      <a:pt x="232" y="59"/>
                      <a:pt x="224" y="60"/>
                    </a:cubicBezTo>
                    <a:cubicBezTo>
                      <a:pt x="237" y="60"/>
                      <a:pt x="255" y="60"/>
                      <a:pt x="261" y="74"/>
                    </a:cubicBezTo>
                    <a:cubicBezTo>
                      <a:pt x="268" y="92"/>
                      <a:pt x="231" y="115"/>
                      <a:pt x="219" y="101"/>
                    </a:cubicBezTo>
                    <a:cubicBezTo>
                      <a:pt x="227" y="111"/>
                      <a:pt x="254" y="117"/>
                      <a:pt x="242" y="134"/>
                    </a:cubicBezTo>
                    <a:cubicBezTo>
                      <a:pt x="234" y="147"/>
                      <a:pt x="200" y="135"/>
                      <a:pt x="199" y="118"/>
                    </a:cubicBezTo>
                    <a:cubicBezTo>
                      <a:pt x="204" y="123"/>
                      <a:pt x="202" y="147"/>
                      <a:pt x="198" y="153"/>
                    </a:cubicBezTo>
                    <a:cubicBezTo>
                      <a:pt x="188" y="169"/>
                      <a:pt x="157" y="155"/>
                      <a:pt x="160" y="136"/>
                    </a:cubicBezTo>
                    <a:cubicBezTo>
                      <a:pt x="159" y="145"/>
                      <a:pt x="155" y="164"/>
                      <a:pt x="143" y="163"/>
                    </a:cubicBezTo>
                    <a:cubicBezTo>
                      <a:pt x="129" y="162"/>
                      <a:pt x="123" y="141"/>
                      <a:pt x="125" y="131"/>
                    </a:cubicBezTo>
                    <a:cubicBezTo>
                      <a:pt x="124" y="143"/>
                      <a:pt x="110" y="168"/>
                      <a:pt x="97" y="170"/>
                    </a:cubicBezTo>
                    <a:cubicBezTo>
                      <a:pt x="77" y="172"/>
                      <a:pt x="86" y="137"/>
                      <a:pt x="85" y="126"/>
                    </a:cubicBezTo>
                    <a:cubicBezTo>
                      <a:pt x="75" y="144"/>
                      <a:pt x="44" y="161"/>
                      <a:pt x="24" y="145"/>
                    </a:cubicBezTo>
                    <a:cubicBezTo>
                      <a:pt x="2" y="128"/>
                      <a:pt x="18" y="103"/>
                      <a:pt x="35" y="92"/>
                    </a:cubicBezTo>
                    <a:cubicBezTo>
                      <a:pt x="27" y="87"/>
                      <a:pt x="17" y="89"/>
                      <a:pt x="10" y="83"/>
                    </a:cubicBezTo>
                    <a:cubicBezTo>
                      <a:pt x="2" y="77"/>
                      <a:pt x="0" y="64"/>
                      <a:pt x="6" y="57"/>
                    </a:cubicBezTo>
                    <a:cubicBezTo>
                      <a:pt x="18" y="43"/>
                      <a:pt x="52" y="50"/>
                      <a:pt x="65" y="59"/>
                    </a:cubicBezTo>
                    <a:cubicBezTo>
                      <a:pt x="52" y="48"/>
                      <a:pt x="52" y="12"/>
                      <a:pt x="73" y="14"/>
                    </a:cubicBezTo>
                    <a:cubicBezTo>
                      <a:pt x="76" y="14"/>
                      <a:pt x="78" y="15"/>
                      <a:pt x="81" y="15"/>
                    </a:cubicBezTo>
                    <a:close/>
                  </a:path>
                </a:pathLst>
              </a:custGeom>
              <a:solidFill>
                <a:srgbClr val="FFF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5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51" name="Freeform 6">
                <a:extLst>
                  <a:ext uri="{FF2B5EF4-FFF2-40B4-BE49-F238E27FC236}">
                    <a16:creationId xmlns:a16="http://schemas.microsoft.com/office/drawing/2014/main" id="{3BC7E12C-BCC1-F244-AF09-9FBA392D4448}"/>
                  </a:ext>
                </a:extLst>
              </p:cNvPr>
              <p:cNvSpPr>
                <a:spLocks noEditPoints="1"/>
              </p:cNvSpPr>
              <p:nvPr/>
            </p:nvSpPr>
            <p:spPr bwMode="auto">
              <a:xfrm>
                <a:off x="1400319" y="1217013"/>
                <a:ext cx="2315634" cy="1751666"/>
              </a:xfrm>
              <a:custGeom>
                <a:avLst/>
                <a:gdLst>
                  <a:gd name="T0" fmla="*/ 244 w 262"/>
                  <a:gd name="T1" fmla="*/ 114 h 198"/>
                  <a:gd name="T2" fmla="*/ 237 w 262"/>
                  <a:gd name="T3" fmla="*/ 72 h 198"/>
                  <a:gd name="T4" fmla="*/ 223 w 262"/>
                  <a:gd name="T5" fmla="*/ 75 h 198"/>
                  <a:gd name="T6" fmla="*/ 221 w 262"/>
                  <a:gd name="T7" fmla="*/ 33 h 198"/>
                  <a:gd name="T8" fmla="*/ 192 w 262"/>
                  <a:gd name="T9" fmla="*/ 21 h 198"/>
                  <a:gd name="T10" fmla="*/ 174 w 262"/>
                  <a:gd name="T11" fmla="*/ 26 h 198"/>
                  <a:gd name="T12" fmla="*/ 161 w 262"/>
                  <a:gd name="T13" fmla="*/ 43 h 198"/>
                  <a:gd name="T14" fmla="*/ 137 w 262"/>
                  <a:gd name="T15" fmla="*/ 2 h 198"/>
                  <a:gd name="T16" fmla="*/ 107 w 262"/>
                  <a:gd name="T17" fmla="*/ 43 h 198"/>
                  <a:gd name="T18" fmla="*/ 95 w 262"/>
                  <a:gd name="T19" fmla="*/ 25 h 198"/>
                  <a:gd name="T20" fmla="*/ 76 w 262"/>
                  <a:gd name="T21" fmla="*/ 15 h 198"/>
                  <a:gd name="T22" fmla="*/ 63 w 262"/>
                  <a:gd name="T23" fmla="*/ 34 h 198"/>
                  <a:gd name="T24" fmla="*/ 67 w 262"/>
                  <a:gd name="T25" fmla="*/ 53 h 198"/>
                  <a:gd name="T26" fmla="*/ 14 w 262"/>
                  <a:gd name="T27" fmla="*/ 65 h 198"/>
                  <a:gd name="T28" fmla="*/ 32 w 262"/>
                  <a:gd name="T29" fmla="*/ 85 h 198"/>
                  <a:gd name="T30" fmla="*/ 12 w 262"/>
                  <a:gd name="T31" fmla="*/ 97 h 198"/>
                  <a:gd name="T32" fmla="*/ 34 w 262"/>
                  <a:gd name="T33" fmla="*/ 131 h 198"/>
                  <a:gd name="T34" fmla="*/ 44 w 262"/>
                  <a:gd name="T35" fmla="*/ 129 h 198"/>
                  <a:gd name="T36" fmla="*/ 54 w 262"/>
                  <a:gd name="T37" fmla="*/ 128 h 198"/>
                  <a:gd name="T38" fmla="*/ 51 w 262"/>
                  <a:gd name="T39" fmla="*/ 151 h 198"/>
                  <a:gd name="T40" fmla="*/ 96 w 262"/>
                  <a:gd name="T41" fmla="*/ 159 h 198"/>
                  <a:gd name="T42" fmla="*/ 102 w 262"/>
                  <a:gd name="T43" fmla="*/ 145 h 198"/>
                  <a:gd name="T44" fmla="*/ 148 w 262"/>
                  <a:gd name="T45" fmla="*/ 145 h 198"/>
                  <a:gd name="T46" fmla="*/ 195 w 262"/>
                  <a:gd name="T47" fmla="*/ 147 h 198"/>
                  <a:gd name="T48" fmla="*/ 232 w 262"/>
                  <a:gd name="T49" fmla="*/ 121 h 198"/>
                  <a:gd name="T50" fmla="*/ 244 w 262"/>
                  <a:gd name="T51" fmla="*/ 114 h 198"/>
                  <a:gd name="T52" fmla="*/ 207 w 262"/>
                  <a:gd name="T53" fmla="*/ 70 h 198"/>
                  <a:gd name="T54" fmla="*/ 194 w 262"/>
                  <a:gd name="T55" fmla="*/ 91 h 198"/>
                  <a:gd name="T56" fmla="*/ 180 w 262"/>
                  <a:gd name="T57" fmla="*/ 151 h 198"/>
                  <a:gd name="T58" fmla="*/ 160 w 262"/>
                  <a:gd name="T59" fmla="*/ 113 h 198"/>
                  <a:gd name="T60" fmla="*/ 146 w 262"/>
                  <a:gd name="T61" fmla="*/ 137 h 198"/>
                  <a:gd name="T62" fmla="*/ 127 w 262"/>
                  <a:gd name="T63" fmla="*/ 155 h 198"/>
                  <a:gd name="T64" fmla="*/ 108 w 262"/>
                  <a:gd name="T65" fmla="*/ 142 h 198"/>
                  <a:gd name="T66" fmla="*/ 103 w 262"/>
                  <a:gd name="T67" fmla="*/ 112 h 198"/>
                  <a:gd name="T68" fmla="*/ 80 w 262"/>
                  <a:gd name="T69" fmla="*/ 138 h 198"/>
                  <a:gd name="T70" fmla="*/ 69 w 262"/>
                  <a:gd name="T71" fmla="*/ 123 h 198"/>
                  <a:gd name="T72" fmla="*/ 72 w 262"/>
                  <a:gd name="T73" fmla="*/ 106 h 198"/>
                  <a:gd name="T74" fmla="*/ 75 w 262"/>
                  <a:gd name="T75" fmla="*/ 99 h 198"/>
                  <a:gd name="T76" fmla="*/ 56 w 262"/>
                  <a:gd name="T77" fmla="*/ 112 h 198"/>
                  <a:gd name="T78" fmla="*/ 37 w 262"/>
                  <a:gd name="T79" fmla="*/ 99 h 198"/>
                  <a:gd name="T80" fmla="*/ 58 w 262"/>
                  <a:gd name="T81" fmla="*/ 89 h 198"/>
                  <a:gd name="T82" fmla="*/ 37 w 262"/>
                  <a:gd name="T83" fmla="*/ 80 h 198"/>
                  <a:gd name="T84" fmla="*/ 55 w 262"/>
                  <a:gd name="T85" fmla="*/ 59 h 198"/>
                  <a:gd name="T86" fmla="*/ 65 w 262"/>
                  <a:gd name="T87" fmla="*/ 59 h 198"/>
                  <a:gd name="T88" fmla="*/ 72 w 262"/>
                  <a:gd name="T89" fmla="*/ 62 h 198"/>
                  <a:gd name="T90" fmla="*/ 77 w 262"/>
                  <a:gd name="T91" fmla="*/ 32 h 198"/>
                  <a:gd name="T92" fmla="*/ 106 w 262"/>
                  <a:gd name="T93" fmla="*/ 62 h 198"/>
                  <a:gd name="T94" fmla="*/ 146 w 262"/>
                  <a:gd name="T95" fmla="*/ 19 h 198"/>
                  <a:gd name="T96" fmla="*/ 156 w 262"/>
                  <a:gd name="T97" fmla="*/ 46 h 198"/>
                  <a:gd name="T98" fmla="*/ 156 w 262"/>
                  <a:gd name="T99" fmla="*/ 66 h 198"/>
                  <a:gd name="T100" fmla="*/ 178 w 262"/>
                  <a:gd name="T101" fmla="*/ 38 h 198"/>
                  <a:gd name="T102" fmla="*/ 205 w 262"/>
                  <a:gd name="T103" fmla="*/ 58 h 198"/>
                  <a:gd name="T104" fmla="*/ 207 w 262"/>
                  <a:gd name="T105" fmla="*/ 7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2" h="198">
                    <a:moveTo>
                      <a:pt x="244" y="114"/>
                    </a:moveTo>
                    <a:cubicBezTo>
                      <a:pt x="256" y="102"/>
                      <a:pt x="256" y="78"/>
                      <a:pt x="237" y="72"/>
                    </a:cubicBezTo>
                    <a:cubicBezTo>
                      <a:pt x="233" y="71"/>
                      <a:pt x="225" y="71"/>
                      <a:pt x="223" y="75"/>
                    </a:cubicBezTo>
                    <a:cubicBezTo>
                      <a:pt x="232" y="62"/>
                      <a:pt x="223" y="46"/>
                      <a:pt x="221" y="33"/>
                    </a:cubicBezTo>
                    <a:cubicBezTo>
                      <a:pt x="217" y="17"/>
                      <a:pt x="205" y="21"/>
                      <a:pt x="192" y="21"/>
                    </a:cubicBezTo>
                    <a:cubicBezTo>
                      <a:pt x="185" y="21"/>
                      <a:pt x="180" y="23"/>
                      <a:pt x="174" y="26"/>
                    </a:cubicBezTo>
                    <a:cubicBezTo>
                      <a:pt x="167" y="31"/>
                      <a:pt x="165" y="36"/>
                      <a:pt x="161" y="43"/>
                    </a:cubicBezTo>
                    <a:cubicBezTo>
                      <a:pt x="163" y="28"/>
                      <a:pt x="156" y="0"/>
                      <a:pt x="137" y="2"/>
                    </a:cubicBezTo>
                    <a:cubicBezTo>
                      <a:pt x="116" y="4"/>
                      <a:pt x="105" y="24"/>
                      <a:pt x="107" y="43"/>
                    </a:cubicBezTo>
                    <a:cubicBezTo>
                      <a:pt x="104" y="37"/>
                      <a:pt x="99" y="30"/>
                      <a:pt x="95" y="25"/>
                    </a:cubicBezTo>
                    <a:cubicBezTo>
                      <a:pt x="90" y="18"/>
                      <a:pt x="84" y="13"/>
                      <a:pt x="76" y="15"/>
                    </a:cubicBezTo>
                    <a:cubicBezTo>
                      <a:pt x="67" y="17"/>
                      <a:pt x="64" y="26"/>
                      <a:pt x="63" y="34"/>
                    </a:cubicBezTo>
                    <a:cubicBezTo>
                      <a:pt x="62" y="41"/>
                      <a:pt x="66" y="46"/>
                      <a:pt x="67" y="53"/>
                    </a:cubicBezTo>
                    <a:cubicBezTo>
                      <a:pt x="65" y="30"/>
                      <a:pt x="7" y="33"/>
                      <a:pt x="14" y="65"/>
                    </a:cubicBezTo>
                    <a:cubicBezTo>
                      <a:pt x="15" y="70"/>
                      <a:pt x="25" y="85"/>
                      <a:pt x="32" y="85"/>
                    </a:cubicBezTo>
                    <a:cubicBezTo>
                      <a:pt x="24" y="84"/>
                      <a:pt x="16" y="90"/>
                      <a:pt x="12" y="97"/>
                    </a:cubicBezTo>
                    <a:cubicBezTo>
                      <a:pt x="0" y="116"/>
                      <a:pt x="15" y="129"/>
                      <a:pt x="34" y="131"/>
                    </a:cubicBezTo>
                    <a:cubicBezTo>
                      <a:pt x="38" y="131"/>
                      <a:pt x="40" y="129"/>
                      <a:pt x="44" y="129"/>
                    </a:cubicBezTo>
                    <a:cubicBezTo>
                      <a:pt x="47" y="128"/>
                      <a:pt x="51" y="130"/>
                      <a:pt x="54" y="128"/>
                    </a:cubicBezTo>
                    <a:cubicBezTo>
                      <a:pt x="46" y="133"/>
                      <a:pt x="47" y="144"/>
                      <a:pt x="51" y="151"/>
                    </a:cubicBezTo>
                    <a:cubicBezTo>
                      <a:pt x="60" y="167"/>
                      <a:pt x="82" y="174"/>
                      <a:pt x="96" y="159"/>
                    </a:cubicBezTo>
                    <a:cubicBezTo>
                      <a:pt x="99" y="155"/>
                      <a:pt x="99" y="149"/>
                      <a:pt x="102" y="145"/>
                    </a:cubicBezTo>
                    <a:cubicBezTo>
                      <a:pt x="96" y="156"/>
                      <a:pt x="142" y="191"/>
                      <a:pt x="148" y="145"/>
                    </a:cubicBezTo>
                    <a:cubicBezTo>
                      <a:pt x="141" y="198"/>
                      <a:pt x="213" y="179"/>
                      <a:pt x="195" y="147"/>
                    </a:cubicBezTo>
                    <a:cubicBezTo>
                      <a:pt x="223" y="198"/>
                      <a:pt x="262" y="129"/>
                      <a:pt x="232" y="121"/>
                    </a:cubicBezTo>
                    <a:cubicBezTo>
                      <a:pt x="238" y="123"/>
                      <a:pt x="241" y="118"/>
                      <a:pt x="244" y="114"/>
                    </a:cubicBezTo>
                    <a:close/>
                    <a:moveTo>
                      <a:pt x="207" y="70"/>
                    </a:moveTo>
                    <a:cubicBezTo>
                      <a:pt x="207" y="80"/>
                      <a:pt x="204" y="90"/>
                      <a:pt x="194" y="91"/>
                    </a:cubicBezTo>
                    <a:cubicBezTo>
                      <a:pt x="218" y="88"/>
                      <a:pt x="198" y="147"/>
                      <a:pt x="180" y="151"/>
                    </a:cubicBezTo>
                    <a:cubicBezTo>
                      <a:pt x="157" y="157"/>
                      <a:pt x="159" y="129"/>
                      <a:pt x="160" y="113"/>
                    </a:cubicBezTo>
                    <a:cubicBezTo>
                      <a:pt x="160" y="120"/>
                      <a:pt x="150" y="131"/>
                      <a:pt x="146" y="137"/>
                    </a:cubicBezTo>
                    <a:cubicBezTo>
                      <a:pt x="142" y="143"/>
                      <a:pt x="135" y="153"/>
                      <a:pt x="127" y="155"/>
                    </a:cubicBezTo>
                    <a:cubicBezTo>
                      <a:pt x="119" y="157"/>
                      <a:pt x="111" y="148"/>
                      <a:pt x="108" y="142"/>
                    </a:cubicBezTo>
                    <a:cubicBezTo>
                      <a:pt x="103" y="133"/>
                      <a:pt x="102" y="122"/>
                      <a:pt x="103" y="112"/>
                    </a:cubicBezTo>
                    <a:cubicBezTo>
                      <a:pt x="99" y="120"/>
                      <a:pt x="90" y="138"/>
                      <a:pt x="80" y="138"/>
                    </a:cubicBezTo>
                    <a:cubicBezTo>
                      <a:pt x="73" y="139"/>
                      <a:pt x="69" y="130"/>
                      <a:pt x="69" y="123"/>
                    </a:cubicBezTo>
                    <a:cubicBezTo>
                      <a:pt x="69" y="118"/>
                      <a:pt x="71" y="111"/>
                      <a:pt x="72" y="106"/>
                    </a:cubicBezTo>
                    <a:cubicBezTo>
                      <a:pt x="73" y="103"/>
                      <a:pt x="73" y="101"/>
                      <a:pt x="75" y="99"/>
                    </a:cubicBezTo>
                    <a:cubicBezTo>
                      <a:pt x="71" y="107"/>
                      <a:pt x="63" y="109"/>
                      <a:pt x="56" y="112"/>
                    </a:cubicBezTo>
                    <a:cubicBezTo>
                      <a:pt x="43" y="118"/>
                      <a:pt x="25" y="116"/>
                      <a:pt x="37" y="99"/>
                    </a:cubicBezTo>
                    <a:cubicBezTo>
                      <a:pt x="42" y="92"/>
                      <a:pt x="50" y="89"/>
                      <a:pt x="58" y="89"/>
                    </a:cubicBezTo>
                    <a:cubicBezTo>
                      <a:pt x="51" y="89"/>
                      <a:pt x="40" y="89"/>
                      <a:pt x="37" y="80"/>
                    </a:cubicBezTo>
                    <a:cubicBezTo>
                      <a:pt x="33" y="72"/>
                      <a:pt x="47" y="61"/>
                      <a:pt x="55" y="59"/>
                    </a:cubicBezTo>
                    <a:cubicBezTo>
                      <a:pt x="57" y="59"/>
                      <a:pt x="62" y="58"/>
                      <a:pt x="65" y="59"/>
                    </a:cubicBezTo>
                    <a:cubicBezTo>
                      <a:pt x="68" y="59"/>
                      <a:pt x="69" y="62"/>
                      <a:pt x="72" y="62"/>
                    </a:cubicBezTo>
                    <a:cubicBezTo>
                      <a:pt x="75" y="53"/>
                      <a:pt x="61" y="37"/>
                      <a:pt x="77" y="32"/>
                    </a:cubicBezTo>
                    <a:cubicBezTo>
                      <a:pt x="89" y="28"/>
                      <a:pt x="103" y="52"/>
                      <a:pt x="106" y="62"/>
                    </a:cubicBezTo>
                    <a:cubicBezTo>
                      <a:pt x="109" y="51"/>
                      <a:pt x="132" y="9"/>
                      <a:pt x="146" y="19"/>
                    </a:cubicBezTo>
                    <a:cubicBezTo>
                      <a:pt x="153" y="24"/>
                      <a:pt x="155" y="38"/>
                      <a:pt x="156" y="46"/>
                    </a:cubicBezTo>
                    <a:cubicBezTo>
                      <a:pt x="156" y="52"/>
                      <a:pt x="156" y="59"/>
                      <a:pt x="156" y="66"/>
                    </a:cubicBezTo>
                    <a:cubicBezTo>
                      <a:pt x="160" y="55"/>
                      <a:pt x="167" y="44"/>
                      <a:pt x="178" y="38"/>
                    </a:cubicBezTo>
                    <a:cubicBezTo>
                      <a:pt x="195" y="30"/>
                      <a:pt x="201" y="44"/>
                      <a:pt x="205" y="58"/>
                    </a:cubicBezTo>
                    <a:cubicBezTo>
                      <a:pt x="206" y="61"/>
                      <a:pt x="206" y="65"/>
                      <a:pt x="207" y="7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5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52" name="Freeform 8">
                <a:extLst>
                  <a:ext uri="{FF2B5EF4-FFF2-40B4-BE49-F238E27FC236}">
                    <a16:creationId xmlns:a16="http://schemas.microsoft.com/office/drawing/2014/main" id="{4344EB25-8C48-114D-BF7E-FCA37B5A8460}"/>
                  </a:ext>
                </a:extLst>
              </p:cNvPr>
              <p:cNvSpPr/>
              <p:nvPr/>
            </p:nvSpPr>
            <p:spPr bwMode="auto">
              <a:xfrm>
                <a:off x="1463814" y="1287977"/>
                <a:ext cx="2084070" cy="1404320"/>
              </a:xfrm>
              <a:custGeom>
                <a:avLst/>
                <a:gdLst>
                  <a:gd name="T0" fmla="*/ 151 w 236"/>
                  <a:gd name="T1" fmla="*/ 20 h 159"/>
                  <a:gd name="T2" fmla="*/ 110 w 236"/>
                  <a:gd name="T3" fmla="*/ 21 h 159"/>
                  <a:gd name="T4" fmla="*/ 105 w 236"/>
                  <a:gd name="T5" fmla="*/ 43 h 159"/>
                  <a:gd name="T6" fmla="*/ 72 w 236"/>
                  <a:gd name="T7" fmla="*/ 16 h 159"/>
                  <a:gd name="T8" fmla="*/ 54 w 236"/>
                  <a:gd name="T9" fmla="*/ 54 h 159"/>
                  <a:gd name="T10" fmla="*/ 39 w 236"/>
                  <a:gd name="T11" fmla="*/ 45 h 159"/>
                  <a:gd name="T12" fmla="*/ 14 w 236"/>
                  <a:gd name="T13" fmla="*/ 68 h 159"/>
                  <a:gd name="T14" fmla="*/ 24 w 236"/>
                  <a:gd name="T15" fmla="*/ 80 h 159"/>
                  <a:gd name="T16" fmla="*/ 22 w 236"/>
                  <a:gd name="T17" fmla="*/ 84 h 159"/>
                  <a:gd name="T18" fmla="*/ 22 w 236"/>
                  <a:gd name="T19" fmla="*/ 119 h 159"/>
                  <a:gd name="T20" fmla="*/ 59 w 236"/>
                  <a:gd name="T21" fmla="*/ 104 h 159"/>
                  <a:gd name="T22" fmla="*/ 75 w 236"/>
                  <a:gd name="T23" fmla="*/ 140 h 159"/>
                  <a:gd name="T24" fmla="*/ 103 w 236"/>
                  <a:gd name="T25" fmla="*/ 125 h 159"/>
                  <a:gd name="T26" fmla="*/ 108 w 236"/>
                  <a:gd name="T27" fmla="*/ 124 h 159"/>
                  <a:gd name="T28" fmla="*/ 125 w 236"/>
                  <a:gd name="T29" fmla="*/ 152 h 159"/>
                  <a:gd name="T30" fmla="*/ 153 w 236"/>
                  <a:gd name="T31" fmla="*/ 118 h 159"/>
                  <a:gd name="T32" fmla="*/ 153 w 236"/>
                  <a:gd name="T33" fmla="*/ 126 h 159"/>
                  <a:gd name="T34" fmla="*/ 172 w 236"/>
                  <a:gd name="T35" fmla="*/ 145 h 159"/>
                  <a:gd name="T36" fmla="*/ 192 w 236"/>
                  <a:gd name="T37" fmla="*/ 128 h 159"/>
                  <a:gd name="T38" fmla="*/ 196 w 236"/>
                  <a:gd name="T39" fmla="*/ 128 h 159"/>
                  <a:gd name="T40" fmla="*/ 223 w 236"/>
                  <a:gd name="T41" fmla="*/ 122 h 159"/>
                  <a:gd name="T42" fmla="*/ 208 w 236"/>
                  <a:gd name="T43" fmla="*/ 89 h 159"/>
                  <a:gd name="T44" fmla="*/ 225 w 236"/>
                  <a:gd name="T45" fmla="*/ 68 h 159"/>
                  <a:gd name="T46" fmla="*/ 197 w 236"/>
                  <a:gd name="T47" fmla="*/ 52 h 159"/>
                  <a:gd name="T48" fmla="*/ 197 w 236"/>
                  <a:gd name="T49" fmla="*/ 52 h 159"/>
                  <a:gd name="T50" fmla="*/ 204 w 236"/>
                  <a:gd name="T51" fmla="*/ 36 h 159"/>
                  <a:gd name="T52" fmla="*/ 187 w 236"/>
                  <a:gd name="T53" fmla="*/ 15 h 159"/>
                  <a:gd name="T54" fmla="*/ 164 w 236"/>
                  <a:gd name="T55" fmla="*/ 24 h 159"/>
                  <a:gd name="T56" fmla="*/ 153 w 236"/>
                  <a:gd name="T57" fmla="*/ 50 h 159"/>
                  <a:gd name="T58" fmla="*/ 154 w 236"/>
                  <a:gd name="T59" fmla="*/ 30 h 159"/>
                  <a:gd name="T60" fmla="*/ 158 w 236"/>
                  <a:gd name="T61" fmla="*/ 26 h 159"/>
                  <a:gd name="T62" fmla="*/ 159 w 236"/>
                  <a:gd name="T63" fmla="*/ 38 h 159"/>
                  <a:gd name="T64" fmla="*/ 152 w 236"/>
                  <a:gd name="T65" fmla="*/ 56 h 159"/>
                  <a:gd name="T66" fmla="*/ 148 w 236"/>
                  <a:gd name="T67" fmla="*/ 41 h 159"/>
                  <a:gd name="T68" fmla="*/ 173 w 236"/>
                  <a:gd name="T69" fmla="*/ 13 h 159"/>
                  <a:gd name="T70" fmla="*/ 202 w 236"/>
                  <a:gd name="T71" fmla="*/ 20 h 159"/>
                  <a:gd name="T72" fmla="*/ 205 w 236"/>
                  <a:gd name="T73" fmla="*/ 51 h 159"/>
                  <a:gd name="T74" fmla="*/ 193 w 236"/>
                  <a:gd name="T75" fmla="*/ 55 h 159"/>
                  <a:gd name="T76" fmla="*/ 226 w 236"/>
                  <a:gd name="T77" fmla="*/ 51 h 159"/>
                  <a:gd name="T78" fmla="*/ 223 w 236"/>
                  <a:gd name="T79" fmla="*/ 86 h 159"/>
                  <a:gd name="T80" fmla="*/ 223 w 236"/>
                  <a:gd name="T81" fmla="*/ 86 h 159"/>
                  <a:gd name="T82" fmla="*/ 210 w 236"/>
                  <a:gd name="T83" fmla="*/ 137 h 159"/>
                  <a:gd name="T84" fmla="*/ 197 w 236"/>
                  <a:gd name="T85" fmla="*/ 123 h 159"/>
                  <a:gd name="T86" fmla="*/ 191 w 236"/>
                  <a:gd name="T87" fmla="*/ 139 h 159"/>
                  <a:gd name="T88" fmla="*/ 153 w 236"/>
                  <a:gd name="T89" fmla="*/ 120 h 159"/>
                  <a:gd name="T90" fmla="*/ 106 w 236"/>
                  <a:gd name="T91" fmla="*/ 146 h 159"/>
                  <a:gd name="T92" fmla="*/ 108 w 236"/>
                  <a:gd name="T93" fmla="*/ 119 h 159"/>
                  <a:gd name="T94" fmla="*/ 98 w 236"/>
                  <a:gd name="T95" fmla="*/ 135 h 159"/>
                  <a:gd name="T96" fmla="*/ 59 w 236"/>
                  <a:gd name="T97" fmla="*/ 128 h 159"/>
                  <a:gd name="T98" fmla="*/ 44 w 236"/>
                  <a:gd name="T99" fmla="*/ 121 h 159"/>
                  <a:gd name="T100" fmla="*/ 19 w 236"/>
                  <a:gd name="T101" fmla="*/ 81 h 159"/>
                  <a:gd name="T102" fmla="*/ 22 w 236"/>
                  <a:gd name="T103" fmla="*/ 84 h 159"/>
                  <a:gd name="T104" fmla="*/ 17 w 236"/>
                  <a:gd name="T105" fmla="*/ 79 h 159"/>
                  <a:gd name="T106" fmla="*/ 15 w 236"/>
                  <a:gd name="T107" fmla="*/ 46 h 159"/>
                  <a:gd name="T108" fmla="*/ 51 w 236"/>
                  <a:gd name="T109" fmla="*/ 48 h 159"/>
                  <a:gd name="T110" fmla="*/ 56 w 236"/>
                  <a:gd name="T111" fmla="*/ 52 h 159"/>
                  <a:gd name="T112" fmla="*/ 54 w 236"/>
                  <a:gd name="T113" fmla="*/ 55 h 159"/>
                  <a:gd name="T114" fmla="*/ 52 w 236"/>
                  <a:gd name="T115" fmla="*/ 50 h 159"/>
                  <a:gd name="T116" fmla="*/ 102 w 236"/>
                  <a:gd name="T117" fmla="*/ 35 h 159"/>
                  <a:gd name="T118" fmla="*/ 101 w 236"/>
                  <a:gd name="T119" fmla="*/ 34 h 159"/>
                  <a:gd name="T120" fmla="*/ 138 w 236"/>
                  <a:gd name="T121" fmla="*/ 2 h 159"/>
                  <a:gd name="T122" fmla="*/ 158 w 236"/>
                  <a:gd name="T123" fmla="*/ 2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6" h="159">
                    <a:moveTo>
                      <a:pt x="154" y="27"/>
                    </a:moveTo>
                    <a:cubicBezTo>
                      <a:pt x="154" y="27"/>
                      <a:pt x="156" y="23"/>
                      <a:pt x="151" y="20"/>
                    </a:cubicBezTo>
                    <a:cubicBezTo>
                      <a:pt x="150" y="15"/>
                      <a:pt x="145" y="9"/>
                      <a:pt x="136" y="6"/>
                    </a:cubicBezTo>
                    <a:cubicBezTo>
                      <a:pt x="128" y="4"/>
                      <a:pt x="118" y="10"/>
                      <a:pt x="110" y="21"/>
                    </a:cubicBezTo>
                    <a:cubicBezTo>
                      <a:pt x="108" y="25"/>
                      <a:pt x="106" y="30"/>
                      <a:pt x="105" y="35"/>
                    </a:cubicBezTo>
                    <a:cubicBezTo>
                      <a:pt x="105" y="38"/>
                      <a:pt x="105" y="40"/>
                      <a:pt x="105" y="43"/>
                    </a:cubicBezTo>
                    <a:cubicBezTo>
                      <a:pt x="97" y="43"/>
                      <a:pt x="102" y="38"/>
                      <a:pt x="99" y="36"/>
                    </a:cubicBezTo>
                    <a:cubicBezTo>
                      <a:pt x="95" y="26"/>
                      <a:pt x="84" y="15"/>
                      <a:pt x="72" y="16"/>
                    </a:cubicBezTo>
                    <a:cubicBezTo>
                      <a:pt x="57" y="19"/>
                      <a:pt x="54" y="34"/>
                      <a:pt x="56" y="49"/>
                    </a:cubicBezTo>
                    <a:cubicBezTo>
                      <a:pt x="55" y="51"/>
                      <a:pt x="59" y="51"/>
                      <a:pt x="54" y="54"/>
                    </a:cubicBezTo>
                    <a:cubicBezTo>
                      <a:pt x="49" y="51"/>
                      <a:pt x="49" y="51"/>
                      <a:pt x="49" y="51"/>
                    </a:cubicBezTo>
                    <a:cubicBezTo>
                      <a:pt x="46" y="49"/>
                      <a:pt x="43" y="46"/>
                      <a:pt x="39" y="45"/>
                    </a:cubicBezTo>
                    <a:cubicBezTo>
                      <a:pt x="32" y="43"/>
                      <a:pt x="23" y="42"/>
                      <a:pt x="18" y="48"/>
                    </a:cubicBezTo>
                    <a:cubicBezTo>
                      <a:pt x="15" y="54"/>
                      <a:pt x="12" y="62"/>
                      <a:pt x="14" y="68"/>
                    </a:cubicBezTo>
                    <a:cubicBezTo>
                      <a:pt x="15" y="71"/>
                      <a:pt x="17" y="73"/>
                      <a:pt x="20" y="76"/>
                    </a:cubicBezTo>
                    <a:cubicBezTo>
                      <a:pt x="24" y="80"/>
                      <a:pt x="24" y="80"/>
                      <a:pt x="24" y="80"/>
                    </a:cubicBezTo>
                    <a:cubicBezTo>
                      <a:pt x="25" y="81"/>
                      <a:pt x="25" y="81"/>
                      <a:pt x="25" y="81"/>
                    </a:cubicBezTo>
                    <a:cubicBezTo>
                      <a:pt x="20" y="88"/>
                      <a:pt x="23" y="83"/>
                      <a:pt x="22" y="84"/>
                    </a:cubicBezTo>
                    <a:cubicBezTo>
                      <a:pt x="21" y="84"/>
                      <a:pt x="21" y="84"/>
                      <a:pt x="20" y="84"/>
                    </a:cubicBezTo>
                    <a:cubicBezTo>
                      <a:pt x="8" y="90"/>
                      <a:pt x="6" y="115"/>
                      <a:pt x="22" y="119"/>
                    </a:cubicBezTo>
                    <a:cubicBezTo>
                      <a:pt x="28" y="121"/>
                      <a:pt x="36" y="120"/>
                      <a:pt x="42" y="118"/>
                    </a:cubicBezTo>
                    <a:cubicBezTo>
                      <a:pt x="49" y="117"/>
                      <a:pt x="53" y="109"/>
                      <a:pt x="59" y="104"/>
                    </a:cubicBezTo>
                    <a:cubicBezTo>
                      <a:pt x="68" y="114"/>
                      <a:pt x="60" y="119"/>
                      <a:pt x="62" y="127"/>
                    </a:cubicBezTo>
                    <a:cubicBezTo>
                      <a:pt x="63" y="134"/>
                      <a:pt x="68" y="140"/>
                      <a:pt x="75" y="140"/>
                    </a:cubicBezTo>
                    <a:cubicBezTo>
                      <a:pt x="82" y="139"/>
                      <a:pt x="89" y="136"/>
                      <a:pt x="95" y="132"/>
                    </a:cubicBezTo>
                    <a:cubicBezTo>
                      <a:pt x="99" y="130"/>
                      <a:pt x="102" y="128"/>
                      <a:pt x="103" y="125"/>
                    </a:cubicBezTo>
                    <a:cubicBezTo>
                      <a:pt x="105" y="123"/>
                      <a:pt x="104" y="121"/>
                      <a:pt x="104" y="120"/>
                    </a:cubicBezTo>
                    <a:cubicBezTo>
                      <a:pt x="110" y="118"/>
                      <a:pt x="106" y="123"/>
                      <a:pt x="108" y="124"/>
                    </a:cubicBezTo>
                    <a:cubicBezTo>
                      <a:pt x="108" y="131"/>
                      <a:pt x="107" y="139"/>
                      <a:pt x="110" y="145"/>
                    </a:cubicBezTo>
                    <a:cubicBezTo>
                      <a:pt x="112" y="152"/>
                      <a:pt x="118" y="154"/>
                      <a:pt x="125" y="152"/>
                    </a:cubicBezTo>
                    <a:cubicBezTo>
                      <a:pt x="137" y="146"/>
                      <a:pt x="145" y="132"/>
                      <a:pt x="149" y="120"/>
                    </a:cubicBezTo>
                    <a:cubicBezTo>
                      <a:pt x="151" y="119"/>
                      <a:pt x="146" y="117"/>
                      <a:pt x="153" y="118"/>
                    </a:cubicBezTo>
                    <a:cubicBezTo>
                      <a:pt x="153" y="121"/>
                      <a:pt x="153" y="121"/>
                      <a:pt x="153" y="121"/>
                    </a:cubicBezTo>
                    <a:cubicBezTo>
                      <a:pt x="153" y="122"/>
                      <a:pt x="153" y="124"/>
                      <a:pt x="153" y="126"/>
                    </a:cubicBezTo>
                    <a:cubicBezTo>
                      <a:pt x="154" y="129"/>
                      <a:pt x="154" y="133"/>
                      <a:pt x="156" y="136"/>
                    </a:cubicBezTo>
                    <a:cubicBezTo>
                      <a:pt x="159" y="142"/>
                      <a:pt x="166" y="144"/>
                      <a:pt x="172" y="145"/>
                    </a:cubicBezTo>
                    <a:cubicBezTo>
                      <a:pt x="179" y="146"/>
                      <a:pt x="185" y="142"/>
                      <a:pt x="188" y="136"/>
                    </a:cubicBezTo>
                    <a:cubicBezTo>
                      <a:pt x="190" y="134"/>
                      <a:pt x="191" y="131"/>
                      <a:pt x="192" y="128"/>
                    </a:cubicBezTo>
                    <a:cubicBezTo>
                      <a:pt x="192" y="126"/>
                      <a:pt x="192" y="125"/>
                      <a:pt x="192" y="123"/>
                    </a:cubicBezTo>
                    <a:cubicBezTo>
                      <a:pt x="201" y="124"/>
                      <a:pt x="195" y="126"/>
                      <a:pt x="196" y="128"/>
                    </a:cubicBezTo>
                    <a:cubicBezTo>
                      <a:pt x="196" y="134"/>
                      <a:pt x="203" y="135"/>
                      <a:pt x="209" y="133"/>
                    </a:cubicBezTo>
                    <a:cubicBezTo>
                      <a:pt x="214" y="131"/>
                      <a:pt x="220" y="127"/>
                      <a:pt x="223" y="122"/>
                    </a:cubicBezTo>
                    <a:cubicBezTo>
                      <a:pt x="226" y="111"/>
                      <a:pt x="230" y="97"/>
                      <a:pt x="220" y="89"/>
                    </a:cubicBezTo>
                    <a:cubicBezTo>
                      <a:pt x="217" y="85"/>
                      <a:pt x="207" y="85"/>
                      <a:pt x="208" y="89"/>
                    </a:cubicBezTo>
                    <a:cubicBezTo>
                      <a:pt x="208" y="88"/>
                      <a:pt x="218" y="90"/>
                      <a:pt x="219" y="84"/>
                    </a:cubicBezTo>
                    <a:cubicBezTo>
                      <a:pt x="222" y="79"/>
                      <a:pt x="224" y="74"/>
                      <a:pt x="225" y="68"/>
                    </a:cubicBezTo>
                    <a:cubicBezTo>
                      <a:pt x="226" y="63"/>
                      <a:pt x="225" y="58"/>
                      <a:pt x="223" y="53"/>
                    </a:cubicBezTo>
                    <a:cubicBezTo>
                      <a:pt x="218" y="43"/>
                      <a:pt x="202" y="45"/>
                      <a:pt x="197" y="52"/>
                    </a:cubicBezTo>
                    <a:cubicBezTo>
                      <a:pt x="197" y="53"/>
                      <a:pt x="197" y="54"/>
                      <a:pt x="197" y="54"/>
                    </a:cubicBezTo>
                    <a:cubicBezTo>
                      <a:pt x="192" y="51"/>
                      <a:pt x="197" y="53"/>
                      <a:pt x="197" y="52"/>
                    </a:cubicBezTo>
                    <a:cubicBezTo>
                      <a:pt x="199" y="52"/>
                      <a:pt x="200" y="51"/>
                      <a:pt x="201" y="49"/>
                    </a:cubicBezTo>
                    <a:cubicBezTo>
                      <a:pt x="204" y="46"/>
                      <a:pt x="204" y="41"/>
                      <a:pt x="204" y="36"/>
                    </a:cubicBezTo>
                    <a:cubicBezTo>
                      <a:pt x="202" y="32"/>
                      <a:pt x="202" y="26"/>
                      <a:pt x="199" y="23"/>
                    </a:cubicBezTo>
                    <a:cubicBezTo>
                      <a:pt x="195" y="20"/>
                      <a:pt x="193" y="15"/>
                      <a:pt x="187" y="15"/>
                    </a:cubicBezTo>
                    <a:cubicBezTo>
                      <a:pt x="183" y="14"/>
                      <a:pt x="178" y="15"/>
                      <a:pt x="175" y="17"/>
                    </a:cubicBezTo>
                    <a:cubicBezTo>
                      <a:pt x="171" y="19"/>
                      <a:pt x="168" y="22"/>
                      <a:pt x="164" y="24"/>
                    </a:cubicBezTo>
                    <a:cubicBezTo>
                      <a:pt x="158" y="29"/>
                      <a:pt x="155" y="36"/>
                      <a:pt x="152" y="42"/>
                    </a:cubicBezTo>
                    <a:cubicBezTo>
                      <a:pt x="152" y="48"/>
                      <a:pt x="148" y="56"/>
                      <a:pt x="153" y="50"/>
                    </a:cubicBezTo>
                    <a:cubicBezTo>
                      <a:pt x="156" y="47"/>
                      <a:pt x="155" y="41"/>
                      <a:pt x="155" y="38"/>
                    </a:cubicBezTo>
                    <a:cubicBezTo>
                      <a:pt x="154" y="34"/>
                      <a:pt x="156" y="31"/>
                      <a:pt x="154" y="30"/>
                    </a:cubicBezTo>
                    <a:cubicBezTo>
                      <a:pt x="156" y="27"/>
                      <a:pt x="153" y="27"/>
                      <a:pt x="154" y="27"/>
                    </a:cubicBezTo>
                    <a:cubicBezTo>
                      <a:pt x="151" y="28"/>
                      <a:pt x="156" y="26"/>
                      <a:pt x="158" y="26"/>
                    </a:cubicBezTo>
                    <a:cubicBezTo>
                      <a:pt x="158" y="26"/>
                      <a:pt x="156" y="27"/>
                      <a:pt x="158" y="29"/>
                    </a:cubicBezTo>
                    <a:cubicBezTo>
                      <a:pt x="161" y="31"/>
                      <a:pt x="157" y="34"/>
                      <a:pt x="159" y="38"/>
                    </a:cubicBezTo>
                    <a:cubicBezTo>
                      <a:pt x="162" y="42"/>
                      <a:pt x="157" y="46"/>
                      <a:pt x="156" y="53"/>
                    </a:cubicBezTo>
                    <a:cubicBezTo>
                      <a:pt x="155" y="54"/>
                      <a:pt x="154" y="55"/>
                      <a:pt x="152" y="56"/>
                    </a:cubicBezTo>
                    <a:cubicBezTo>
                      <a:pt x="148" y="55"/>
                      <a:pt x="148" y="54"/>
                      <a:pt x="147" y="52"/>
                    </a:cubicBezTo>
                    <a:cubicBezTo>
                      <a:pt x="145" y="48"/>
                      <a:pt x="146" y="44"/>
                      <a:pt x="148" y="41"/>
                    </a:cubicBezTo>
                    <a:cubicBezTo>
                      <a:pt x="150" y="34"/>
                      <a:pt x="154" y="26"/>
                      <a:pt x="162" y="21"/>
                    </a:cubicBezTo>
                    <a:cubicBezTo>
                      <a:pt x="165" y="18"/>
                      <a:pt x="168" y="15"/>
                      <a:pt x="173" y="13"/>
                    </a:cubicBezTo>
                    <a:cubicBezTo>
                      <a:pt x="177" y="11"/>
                      <a:pt x="183" y="10"/>
                      <a:pt x="188" y="11"/>
                    </a:cubicBezTo>
                    <a:cubicBezTo>
                      <a:pt x="193" y="12"/>
                      <a:pt x="200" y="14"/>
                      <a:pt x="202" y="20"/>
                    </a:cubicBezTo>
                    <a:cubicBezTo>
                      <a:pt x="206" y="24"/>
                      <a:pt x="209" y="30"/>
                      <a:pt x="208" y="36"/>
                    </a:cubicBezTo>
                    <a:cubicBezTo>
                      <a:pt x="208" y="41"/>
                      <a:pt x="208" y="46"/>
                      <a:pt x="205" y="51"/>
                    </a:cubicBezTo>
                    <a:cubicBezTo>
                      <a:pt x="204" y="54"/>
                      <a:pt x="201" y="56"/>
                      <a:pt x="198" y="57"/>
                    </a:cubicBezTo>
                    <a:cubicBezTo>
                      <a:pt x="196" y="56"/>
                      <a:pt x="196" y="60"/>
                      <a:pt x="193" y="55"/>
                    </a:cubicBezTo>
                    <a:cubicBezTo>
                      <a:pt x="192" y="53"/>
                      <a:pt x="193" y="51"/>
                      <a:pt x="194" y="50"/>
                    </a:cubicBezTo>
                    <a:cubicBezTo>
                      <a:pt x="202" y="41"/>
                      <a:pt x="219" y="39"/>
                      <a:pt x="226" y="51"/>
                    </a:cubicBezTo>
                    <a:cubicBezTo>
                      <a:pt x="229" y="56"/>
                      <a:pt x="230" y="63"/>
                      <a:pt x="229" y="69"/>
                    </a:cubicBezTo>
                    <a:cubicBezTo>
                      <a:pt x="228" y="75"/>
                      <a:pt x="227" y="81"/>
                      <a:pt x="223" y="86"/>
                    </a:cubicBezTo>
                    <a:cubicBezTo>
                      <a:pt x="220" y="91"/>
                      <a:pt x="211" y="99"/>
                      <a:pt x="204" y="89"/>
                    </a:cubicBezTo>
                    <a:cubicBezTo>
                      <a:pt x="206" y="77"/>
                      <a:pt x="219" y="83"/>
                      <a:pt x="223" y="86"/>
                    </a:cubicBezTo>
                    <a:cubicBezTo>
                      <a:pt x="236" y="95"/>
                      <a:pt x="231" y="112"/>
                      <a:pt x="226" y="124"/>
                    </a:cubicBezTo>
                    <a:cubicBezTo>
                      <a:pt x="222" y="130"/>
                      <a:pt x="216" y="134"/>
                      <a:pt x="210" y="137"/>
                    </a:cubicBezTo>
                    <a:cubicBezTo>
                      <a:pt x="204" y="140"/>
                      <a:pt x="192" y="137"/>
                      <a:pt x="192" y="128"/>
                    </a:cubicBezTo>
                    <a:cubicBezTo>
                      <a:pt x="194" y="127"/>
                      <a:pt x="188" y="124"/>
                      <a:pt x="197" y="123"/>
                    </a:cubicBezTo>
                    <a:cubicBezTo>
                      <a:pt x="196" y="125"/>
                      <a:pt x="197" y="127"/>
                      <a:pt x="196" y="129"/>
                    </a:cubicBezTo>
                    <a:cubicBezTo>
                      <a:pt x="195" y="132"/>
                      <a:pt x="194" y="136"/>
                      <a:pt x="191" y="139"/>
                    </a:cubicBezTo>
                    <a:cubicBezTo>
                      <a:pt x="187" y="144"/>
                      <a:pt x="180" y="149"/>
                      <a:pt x="172" y="149"/>
                    </a:cubicBezTo>
                    <a:cubicBezTo>
                      <a:pt x="156" y="152"/>
                      <a:pt x="143" y="124"/>
                      <a:pt x="153" y="120"/>
                    </a:cubicBezTo>
                    <a:cubicBezTo>
                      <a:pt x="149" y="135"/>
                      <a:pt x="141" y="148"/>
                      <a:pt x="126" y="155"/>
                    </a:cubicBezTo>
                    <a:cubicBezTo>
                      <a:pt x="119" y="159"/>
                      <a:pt x="108" y="155"/>
                      <a:pt x="106" y="146"/>
                    </a:cubicBezTo>
                    <a:cubicBezTo>
                      <a:pt x="104" y="139"/>
                      <a:pt x="105" y="131"/>
                      <a:pt x="104" y="124"/>
                    </a:cubicBezTo>
                    <a:cubicBezTo>
                      <a:pt x="106" y="122"/>
                      <a:pt x="98" y="119"/>
                      <a:pt x="108" y="119"/>
                    </a:cubicBezTo>
                    <a:cubicBezTo>
                      <a:pt x="108" y="122"/>
                      <a:pt x="109" y="125"/>
                      <a:pt x="107" y="126"/>
                    </a:cubicBezTo>
                    <a:cubicBezTo>
                      <a:pt x="105" y="131"/>
                      <a:pt x="101" y="133"/>
                      <a:pt x="98" y="135"/>
                    </a:cubicBezTo>
                    <a:cubicBezTo>
                      <a:pt x="91" y="140"/>
                      <a:pt x="84" y="143"/>
                      <a:pt x="75" y="144"/>
                    </a:cubicBezTo>
                    <a:cubicBezTo>
                      <a:pt x="66" y="143"/>
                      <a:pt x="60" y="136"/>
                      <a:pt x="59" y="128"/>
                    </a:cubicBezTo>
                    <a:cubicBezTo>
                      <a:pt x="58" y="121"/>
                      <a:pt x="57" y="110"/>
                      <a:pt x="61" y="107"/>
                    </a:cubicBezTo>
                    <a:cubicBezTo>
                      <a:pt x="57" y="112"/>
                      <a:pt x="51" y="118"/>
                      <a:pt x="44" y="121"/>
                    </a:cubicBezTo>
                    <a:cubicBezTo>
                      <a:pt x="36" y="125"/>
                      <a:pt x="28" y="124"/>
                      <a:pt x="20" y="123"/>
                    </a:cubicBezTo>
                    <a:cubicBezTo>
                      <a:pt x="0" y="116"/>
                      <a:pt x="4" y="89"/>
                      <a:pt x="19" y="81"/>
                    </a:cubicBezTo>
                    <a:cubicBezTo>
                      <a:pt x="20" y="80"/>
                      <a:pt x="21" y="80"/>
                      <a:pt x="22" y="80"/>
                    </a:cubicBezTo>
                    <a:cubicBezTo>
                      <a:pt x="22" y="82"/>
                      <a:pt x="26" y="78"/>
                      <a:pt x="22" y="84"/>
                    </a:cubicBezTo>
                    <a:cubicBezTo>
                      <a:pt x="21" y="83"/>
                      <a:pt x="21" y="83"/>
                      <a:pt x="21" y="83"/>
                    </a:cubicBezTo>
                    <a:cubicBezTo>
                      <a:pt x="17" y="79"/>
                      <a:pt x="17" y="79"/>
                      <a:pt x="17" y="79"/>
                    </a:cubicBezTo>
                    <a:cubicBezTo>
                      <a:pt x="14" y="76"/>
                      <a:pt x="11" y="73"/>
                      <a:pt x="10" y="69"/>
                    </a:cubicBezTo>
                    <a:cubicBezTo>
                      <a:pt x="9" y="60"/>
                      <a:pt x="12" y="54"/>
                      <a:pt x="15" y="46"/>
                    </a:cubicBezTo>
                    <a:cubicBezTo>
                      <a:pt x="22" y="38"/>
                      <a:pt x="33" y="40"/>
                      <a:pt x="40" y="43"/>
                    </a:cubicBezTo>
                    <a:cubicBezTo>
                      <a:pt x="44" y="44"/>
                      <a:pt x="47" y="46"/>
                      <a:pt x="51" y="48"/>
                    </a:cubicBezTo>
                    <a:cubicBezTo>
                      <a:pt x="56" y="52"/>
                      <a:pt x="56" y="52"/>
                      <a:pt x="56" y="52"/>
                    </a:cubicBezTo>
                    <a:cubicBezTo>
                      <a:pt x="56" y="52"/>
                      <a:pt x="56" y="52"/>
                      <a:pt x="56" y="52"/>
                    </a:cubicBezTo>
                    <a:cubicBezTo>
                      <a:pt x="56" y="53"/>
                      <a:pt x="59" y="49"/>
                      <a:pt x="54" y="55"/>
                    </a:cubicBezTo>
                    <a:cubicBezTo>
                      <a:pt x="54" y="55"/>
                      <a:pt x="54" y="55"/>
                      <a:pt x="54" y="55"/>
                    </a:cubicBezTo>
                    <a:cubicBezTo>
                      <a:pt x="53" y="53"/>
                      <a:pt x="53" y="53"/>
                      <a:pt x="53" y="53"/>
                    </a:cubicBezTo>
                    <a:cubicBezTo>
                      <a:pt x="52" y="50"/>
                      <a:pt x="52" y="50"/>
                      <a:pt x="52" y="50"/>
                    </a:cubicBezTo>
                    <a:cubicBezTo>
                      <a:pt x="49" y="34"/>
                      <a:pt x="55" y="16"/>
                      <a:pt x="71" y="12"/>
                    </a:cubicBezTo>
                    <a:cubicBezTo>
                      <a:pt x="89" y="9"/>
                      <a:pt x="94" y="27"/>
                      <a:pt x="102" y="35"/>
                    </a:cubicBezTo>
                    <a:cubicBezTo>
                      <a:pt x="102" y="38"/>
                      <a:pt x="109" y="40"/>
                      <a:pt x="101" y="44"/>
                    </a:cubicBezTo>
                    <a:cubicBezTo>
                      <a:pt x="101" y="41"/>
                      <a:pt x="100" y="37"/>
                      <a:pt x="101" y="34"/>
                    </a:cubicBezTo>
                    <a:cubicBezTo>
                      <a:pt x="102" y="29"/>
                      <a:pt x="104" y="23"/>
                      <a:pt x="107" y="19"/>
                    </a:cubicBezTo>
                    <a:cubicBezTo>
                      <a:pt x="114" y="7"/>
                      <a:pt x="127" y="0"/>
                      <a:pt x="138" y="2"/>
                    </a:cubicBezTo>
                    <a:cubicBezTo>
                      <a:pt x="149" y="5"/>
                      <a:pt x="152" y="14"/>
                      <a:pt x="155" y="18"/>
                    </a:cubicBezTo>
                    <a:cubicBezTo>
                      <a:pt x="156" y="23"/>
                      <a:pt x="157" y="19"/>
                      <a:pt x="158" y="26"/>
                    </a:cubicBezTo>
                    <a:cubicBezTo>
                      <a:pt x="160" y="26"/>
                      <a:pt x="154" y="27"/>
                      <a:pt x="154" y="2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5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grpSp>
        <p:sp>
          <p:nvSpPr>
            <p:cNvPr id="109" name="文本框 15">
              <a:extLst>
                <a:ext uri="{FF2B5EF4-FFF2-40B4-BE49-F238E27FC236}">
                  <a16:creationId xmlns:a16="http://schemas.microsoft.com/office/drawing/2014/main" id="{886E6E5D-297B-0F49-965F-528BDCBEFAC3}"/>
                </a:ext>
              </a:extLst>
            </p:cNvPr>
            <p:cNvSpPr txBox="1"/>
            <p:nvPr/>
          </p:nvSpPr>
          <p:spPr>
            <a:xfrm>
              <a:off x="1259624" y="2260019"/>
              <a:ext cx="1801134" cy="739491"/>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Xót</a:t>
              </a:r>
              <a:r>
                <a:rPr kumimoji="0" lang="en-US" altLang="zh-CN" sz="35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xa</a:t>
              </a:r>
              <a:r>
                <a:rPr kumimoji="0" lang="en-US" altLang="zh-CN" sz="35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p>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thương</a:t>
              </a:r>
              <a:r>
                <a:rPr kumimoji="0" lang="en-US" altLang="zh-CN" sz="35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cảm</a:t>
              </a:r>
              <a:endParaRPr kumimoji="0" lang="zh-CN" altLang="en-US" sz="3500" b="1" i="0" u="none" strike="noStrike" kern="1200" cap="none" spc="0" normalizeH="0" baseline="0" noProof="0" dirty="0">
                <a:ln>
                  <a:noFill/>
                </a:ln>
                <a:solidFill>
                  <a:srgbClr val="009AA0"/>
                </a:solidFill>
                <a:effectLst/>
                <a:uLnTx/>
                <a:uFillTx/>
                <a:latin typeface="Times New Roman" panose="02020603050405020304" pitchFamily="18" charset="0"/>
                <a:cs typeface="Times New Roman" panose="02020603050405020304" pitchFamily="18" charset="0"/>
              </a:endParaRPr>
            </a:p>
          </p:txBody>
        </p:sp>
      </p:grpSp>
      <p:grpSp>
        <p:nvGrpSpPr>
          <p:cNvPr id="153" name="组合 343">
            <a:extLst>
              <a:ext uri="{FF2B5EF4-FFF2-40B4-BE49-F238E27FC236}">
                <a16:creationId xmlns:a16="http://schemas.microsoft.com/office/drawing/2014/main" id="{B7A59680-9601-1F40-A6F5-C0FFE7BE78CB}"/>
              </a:ext>
            </a:extLst>
          </p:cNvPr>
          <p:cNvGrpSpPr/>
          <p:nvPr/>
        </p:nvGrpSpPr>
        <p:grpSpPr>
          <a:xfrm>
            <a:off x="6352512" y="0"/>
            <a:ext cx="5489208" cy="3912543"/>
            <a:chOff x="8319051" y="1339925"/>
            <a:chExt cx="3393086" cy="2285141"/>
          </a:xfrm>
        </p:grpSpPr>
        <p:grpSp>
          <p:nvGrpSpPr>
            <p:cNvPr id="154" name="组合 37">
              <a:extLst>
                <a:ext uri="{FF2B5EF4-FFF2-40B4-BE49-F238E27FC236}">
                  <a16:creationId xmlns:a16="http://schemas.microsoft.com/office/drawing/2014/main" id="{8FBC689E-7EE6-784A-98F9-5F32129BB8F7}"/>
                </a:ext>
              </a:extLst>
            </p:cNvPr>
            <p:cNvGrpSpPr/>
            <p:nvPr/>
          </p:nvGrpSpPr>
          <p:grpSpPr>
            <a:xfrm>
              <a:off x="8319051" y="1339925"/>
              <a:ext cx="3393086" cy="2285141"/>
              <a:chOff x="8480426" y="1901825"/>
              <a:chExt cx="855663" cy="576263"/>
            </a:xfrm>
          </p:grpSpPr>
          <p:sp>
            <p:nvSpPr>
              <p:cNvPr id="156" name="Freeform 9">
                <a:extLst>
                  <a:ext uri="{FF2B5EF4-FFF2-40B4-BE49-F238E27FC236}">
                    <a16:creationId xmlns:a16="http://schemas.microsoft.com/office/drawing/2014/main" id="{6334959A-5CE6-9B48-B5A0-6FC710BFE223}"/>
                  </a:ext>
                </a:extLst>
              </p:cNvPr>
              <p:cNvSpPr/>
              <p:nvPr/>
            </p:nvSpPr>
            <p:spPr bwMode="auto">
              <a:xfrm>
                <a:off x="8573411" y="1972126"/>
                <a:ext cx="717550" cy="428625"/>
              </a:xfrm>
              <a:custGeom>
                <a:avLst/>
                <a:gdLst>
                  <a:gd name="T0" fmla="*/ 145 w 191"/>
                  <a:gd name="T1" fmla="*/ 36 h 114"/>
                  <a:gd name="T2" fmla="*/ 16 w 191"/>
                  <a:gd name="T3" fmla="*/ 45 h 114"/>
                  <a:gd name="T4" fmla="*/ 145 w 191"/>
                  <a:gd name="T5" fmla="*/ 36 h 114"/>
                </a:gdLst>
                <a:ahLst/>
                <a:cxnLst>
                  <a:cxn ang="0">
                    <a:pos x="T0" y="T1"/>
                  </a:cxn>
                  <a:cxn ang="0">
                    <a:pos x="T2" y="T3"/>
                  </a:cxn>
                  <a:cxn ang="0">
                    <a:pos x="T4" y="T5"/>
                  </a:cxn>
                </a:cxnLst>
                <a:rect l="0" t="0" r="r" b="b"/>
                <a:pathLst>
                  <a:path w="191" h="114">
                    <a:moveTo>
                      <a:pt x="145" y="36"/>
                    </a:moveTo>
                    <a:cubicBezTo>
                      <a:pt x="191" y="82"/>
                      <a:pt x="0" y="114"/>
                      <a:pt x="16" y="45"/>
                    </a:cubicBezTo>
                    <a:cubicBezTo>
                      <a:pt x="26" y="0"/>
                      <a:pt x="121" y="12"/>
                      <a:pt x="145" y="36"/>
                    </a:cubicBezTo>
                    <a:close/>
                  </a:path>
                </a:pathLst>
              </a:custGeom>
              <a:solidFill>
                <a:srgbClr val="FFF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5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57" name="Freeform 10">
                <a:extLst>
                  <a:ext uri="{FF2B5EF4-FFF2-40B4-BE49-F238E27FC236}">
                    <a16:creationId xmlns:a16="http://schemas.microsoft.com/office/drawing/2014/main" id="{132D8259-EB60-4643-89AD-D819C5D5A865}"/>
                  </a:ext>
                </a:extLst>
              </p:cNvPr>
              <p:cNvSpPr>
                <a:spLocks noEditPoints="1"/>
              </p:cNvSpPr>
              <p:nvPr/>
            </p:nvSpPr>
            <p:spPr bwMode="auto">
              <a:xfrm>
                <a:off x="8480426" y="1901825"/>
                <a:ext cx="855663" cy="576263"/>
              </a:xfrm>
              <a:custGeom>
                <a:avLst/>
                <a:gdLst>
                  <a:gd name="T0" fmla="*/ 199 w 228"/>
                  <a:gd name="T1" fmla="*/ 64 h 153"/>
                  <a:gd name="T2" fmla="*/ 204 w 228"/>
                  <a:gd name="T3" fmla="*/ 34 h 153"/>
                  <a:gd name="T4" fmla="*/ 156 w 228"/>
                  <a:gd name="T5" fmla="*/ 44 h 153"/>
                  <a:gd name="T6" fmla="*/ 155 w 228"/>
                  <a:gd name="T7" fmla="*/ 6 h 153"/>
                  <a:gd name="T8" fmla="*/ 115 w 228"/>
                  <a:gd name="T9" fmla="*/ 28 h 153"/>
                  <a:gd name="T10" fmla="*/ 75 w 228"/>
                  <a:gd name="T11" fmla="*/ 2 h 153"/>
                  <a:gd name="T12" fmla="*/ 46 w 228"/>
                  <a:gd name="T13" fmla="*/ 30 h 153"/>
                  <a:gd name="T14" fmla="*/ 22 w 228"/>
                  <a:gd name="T15" fmla="*/ 8 h 153"/>
                  <a:gd name="T16" fmla="*/ 3 w 228"/>
                  <a:gd name="T17" fmla="*/ 27 h 153"/>
                  <a:gd name="T18" fmla="*/ 13 w 228"/>
                  <a:gd name="T19" fmla="*/ 46 h 153"/>
                  <a:gd name="T20" fmla="*/ 28 w 228"/>
                  <a:gd name="T21" fmla="*/ 64 h 153"/>
                  <a:gd name="T22" fmla="*/ 7 w 228"/>
                  <a:gd name="T23" fmla="*/ 97 h 153"/>
                  <a:gd name="T24" fmla="*/ 49 w 228"/>
                  <a:gd name="T25" fmla="*/ 92 h 153"/>
                  <a:gd name="T26" fmla="*/ 48 w 228"/>
                  <a:gd name="T27" fmla="*/ 134 h 153"/>
                  <a:gd name="T28" fmla="*/ 84 w 228"/>
                  <a:gd name="T29" fmla="*/ 113 h 153"/>
                  <a:gd name="T30" fmla="*/ 94 w 228"/>
                  <a:gd name="T31" fmla="*/ 139 h 153"/>
                  <a:gd name="T32" fmla="*/ 125 w 228"/>
                  <a:gd name="T33" fmla="*/ 120 h 153"/>
                  <a:gd name="T34" fmla="*/ 130 w 228"/>
                  <a:gd name="T35" fmla="*/ 136 h 153"/>
                  <a:gd name="T36" fmla="*/ 156 w 228"/>
                  <a:gd name="T37" fmla="*/ 149 h 153"/>
                  <a:gd name="T38" fmla="*/ 169 w 228"/>
                  <a:gd name="T39" fmla="*/ 108 h 153"/>
                  <a:gd name="T40" fmla="*/ 217 w 228"/>
                  <a:gd name="T41" fmla="*/ 103 h 153"/>
                  <a:gd name="T42" fmla="*/ 199 w 228"/>
                  <a:gd name="T43" fmla="*/ 64 h 153"/>
                  <a:gd name="T44" fmla="*/ 158 w 228"/>
                  <a:gd name="T45" fmla="*/ 89 h 153"/>
                  <a:gd name="T46" fmla="*/ 128 w 228"/>
                  <a:gd name="T47" fmla="*/ 85 h 153"/>
                  <a:gd name="T48" fmla="*/ 120 w 228"/>
                  <a:gd name="T49" fmla="*/ 102 h 153"/>
                  <a:gd name="T50" fmla="*/ 101 w 228"/>
                  <a:gd name="T51" fmla="*/ 87 h 153"/>
                  <a:gd name="T52" fmla="*/ 84 w 228"/>
                  <a:gd name="T53" fmla="*/ 103 h 153"/>
                  <a:gd name="T54" fmla="*/ 75 w 228"/>
                  <a:gd name="T55" fmla="*/ 80 h 153"/>
                  <a:gd name="T56" fmla="*/ 42 w 228"/>
                  <a:gd name="T57" fmla="*/ 66 h 153"/>
                  <a:gd name="T58" fmla="*/ 71 w 228"/>
                  <a:gd name="T59" fmla="*/ 61 h 153"/>
                  <a:gd name="T60" fmla="*/ 84 w 228"/>
                  <a:gd name="T61" fmla="*/ 35 h 153"/>
                  <a:gd name="T62" fmla="*/ 98 w 228"/>
                  <a:gd name="T63" fmla="*/ 47 h 153"/>
                  <a:gd name="T64" fmla="*/ 102 w 228"/>
                  <a:gd name="T65" fmla="*/ 65 h 153"/>
                  <a:gd name="T66" fmla="*/ 115 w 228"/>
                  <a:gd name="T67" fmla="*/ 53 h 153"/>
                  <a:gd name="T68" fmla="*/ 146 w 228"/>
                  <a:gd name="T69" fmla="*/ 46 h 153"/>
                  <a:gd name="T70" fmla="*/ 138 w 228"/>
                  <a:gd name="T71" fmla="*/ 73 h 153"/>
                  <a:gd name="T72" fmla="*/ 159 w 228"/>
                  <a:gd name="T73" fmla="*/ 79 h 153"/>
                  <a:gd name="T74" fmla="*/ 158 w 228"/>
                  <a:gd name="T75" fmla="*/ 8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 h="153">
                    <a:moveTo>
                      <a:pt x="199" y="64"/>
                    </a:moveTo>
                    <a:cubicBezTo>
                      <a:pt x="209" y="61"/>
                      <a:pt x="214" y="40"/>
                      <a:pt x="204" y="34"/>
                    </a:cubicBezTo>
                    <a:cubicBezTo>
                      <a:pt x="189" y="26"/>
                      <a:pt x="168" y="36"/>
                      <a:pt x="156" y="44"/>
                    </a:cubicBezTo>
                    <a:cubicBezTo>
                      <a:pt x="168" y="35"/>
                      <a:pt x="172" y="11"/>
                      <a:pt x="155" y="6"/>
                    </a:cubicBezTo>
                    <a:cubicBezTo>
                      <a:pt x="143" y="3"/>
                      <a:pt x="118" y="13"/>
                      <a:pt x="115" y="28"/>
                    </a:cubicBezTo>
                    <a:cubicBezTo>
                      <a:pt x="114" y="6"/>
                      <a:pt x="97" y="0"/>
                      <a:pt x="75" y="2"/>
                    </a:cubicBezTo>
                    <a:cubicBezTo>
                      <a:pt x="62" y="3"/>
                      <a:pt x="43" y="13"/>
                      <a:pt x="46" y="30"/>
                    </a:cubicBezTo>
                    <a:cubicBezTo>
                      <a:pt x="39" y="22"/>
                      <a:pt x="35" y="8"/>
                      <a:pt x="22" y="8"/>
                    </a:cubicBezTo>
                    <a:cubicBezTo>
                      <a:pt x="13" y="8"/>
                      <a:pt x="2" y="18"/>
                      <a:pt x="3" y="27"/>
                    </a:cubicBezTo>
                    <a:cubicBezTo>
                      <a:pt x="4" y="34"/>
                      <a:pt x="9" y="41"/>
                      <a:pt x="13" y="46"/>
                    </a:cubicBezTo>
                    <a:cubicBezTo>
                      <a:pt x="15" y="49"/>
                      <a:pt x="25" y="63"/>
                      <a:pt x="28" y="64"/>
                    </a:cubicBezTo>
                    <a:cubicBezTo>
                      <a:pt x="13" y="63"/>
                      <a:pt x="0" y="83"/>
                      <a:pt x="7" y="97"/>
                    </a:cubicBezTo>
                    <a:cubicBezTo>
                      <a:pt x="17" y="116"/>
                      <a:pt x="38" y="103"/>
                      <a:pt x="49" y="92"/>
                    </a:cubicBezTo>
                    <a:cubicBezTo>
                      <a:pt x="42" y="102"/>
                      <a:pt x="39" y="126"/>
                      <a:pt x="48" y="134"/>
                    </a:cubicBezTo>
                    <a:cubicBezTo>
                      <a:pt x="62" y="146"/>
                      <a:pt x="76" y="119"/>
                      <a:pt x="84" y="113"/>
                    </a:cubicBezTo>
                    <a:cubicBezTo>
                      <a:pt x="89" y="120"/>
                      <a:pt x="86" y="133"/>
                      <a:pt x="94" y="139"/>
                    </a:cubicBezTo>
                    <a:cubicBezTo>
                      <a:pt x="106" y="148"/>
                      <a:pt x="121" y="134"/>
                      <a:pt x="125" y="120"/>
                    </a:cubicBezTo>
                    <a:cubicBezTo>
                      <a:pt x="126" y="126"/>
                      <a:pt x="129" y="133"/>
                      <a:pt x="130" y="136"/>
                    </a:cubicBezTo>
                    <a:cubicBezTo>
                      <a:pt x="135" y="147"/>
                      <a:pt x="143" y="153"/>
                      <a:pt x="156" y="149"/>
                    </a:cubicBezTo>
                    <a:cubicBezTo>
                      <a:pt x="173" y="143"/>
                      <a:pt x="173" y="123"/>
                      <a:pt x="169" y="108"/>
                    </a:cubicBezTo>
                    <a:cubicBezTo>
                      <a:pt x="182" y="117"/>
                      <a:pt x="207" y="116"/>
                      <a:pt x="217" y="103"/>
                    </a:cubicBezTo>
                    <a:cubicBezTo>
                      <a:pt x="228" y="88"/>
                      <a:pt x="223" y="58"/>
                      <a:pt x="199" y="64"/>
                    </a:cubicBezTo>
                    <a:close/>
                    <a:moveTo>
                      <a:pt x="158" y="89"/>
                    </a:moveTo>
                    <a:cubicBezTo>
                      <a:pt x="151" y="101"/>
                      <a:pt x="136" y="89"/>
                      <a:pt x="128" y="85"/>
                    </a:cubicBezTo>
                    <a:cubicBezTo>
                      <a:pt x="137" y="89"/>
                      <a:pt x="125" y="102"/>
                      <a:pt x="120" y="102"/>
                    </a:cubicBezTo>
                    <a:cubicBezTo>
                      <a:pt x="111" y="103"/>
                      <a:pt x="105" y="95"/>
                      <a:pt x="101" y="87"/>
                    </a:cubicBezTo>
                    <a:cubicBezTo>
                      <a:pt x="94" y="91"/>
                      <a:pt x="92" y="102"/>
                      <a:pt x="84" y="103"/>
                    </a:cubicBezTo>
                    <a:cubicBezTo>
                      <a:pt x="71" y="105"/>
                      <a:pt x="67" y="88"/>
                      <a:pt x="75" y="80"/>
                    </a:cubicBezTo>
                    <a:cubicBezTo>
                      <a:pt x="62" y="78"/>
                      <a:pt x="42" y="85"/>
                      <a:pt x="42" y="66"/>
                    </a:cubicBezTo>
                    <a:cubicBezTo>
                      <a:pt x="41" y="50"/>
                      <a:pt x="62" y="52"/>
                      <a:pt x="71" y="61"/>
                    </a:cubicBezTo>
                    <a:cubicBezTo>
                      <a:pt x="63" y="50"/>
                      <a:pt x="70" y="33"/>
                      <a:pt x="84" y="35"/>
                    </a:cubicBezTo>
                    <a:cubicBezTo>
                      <a:pt x="91" y="36"/>
                      <a:pt x="95" y="41"/>
                      <a:pt x="98" y="47"/>
                    </a:cubicBezTo>
                    <a:cubicBezTo>
                      <a:pt x="100" y="51"/>
                      <a:pt x="100" y="63"/>
                      <a:pt x="102" y="65"/>
                    </a:cubicBezTo>
                    <a:cubicBezTo>
                      <a:pt x="107" y="69"/>
                      <a:pt x="111" y="58"/>
                      <a:pt x="115" y="53"/>
                    </a:cubicBezTo>
                    <a:cubicBezTo>
                      <a:pt x="122" y="44"/>
                      <a:pt x="137" y="32"/>
                      <a:pt x="146" y="46"/>
                    </a:cubicBezTo>
                    <a:cubicBezTo>
                      <a:pt x="151" y="54"/>
                      <a:pt x="150" y="72"/>
                      <a:pt x="138" y="73"/>
                    </a:cubicBezTo>
                    <a:cubicBezTo>
                      <a:pt x="144" y="73"/>
                      <a:pt x="155" y="74"/>
                      <a:pt x="159" y="79"/>
                    </a:cubicBezTo>
                    <a:cubicBezTo>
                      <a:pt x="161" y="82"/>
                      <a:pt x="161" y="85"/>
                      <a:pt x="158" y="8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5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58" name="Freeform 11">
                <a:extLst>
                  <a:ext uri="{FF2B5EF4-FFF2-40B4-BE49-F238E27FC236}">
                    <a16:creationId xmlns:a16="http://schemas.microsoft.com/office/drawing/2014/main" id="{ED11375C-183A-E748-A8BB-275AB397D2FA}"/>
                  </a:ext>
                </a:extLst>
              </p:cNvPr>
              <p:cNvSpPr/>
              <p:nvPr/>
            </p:nvSpPr>
            <p:spPr bwMode="auto">
              <a:xfrm>
                <a:off x="8577264" y="1962150"/>
                <a:ext cx="657225" cy="392113"/>
              </a:xfrm>
              <a:custGeom>
                <a:avLst/>
                <a:gdLst>
                  <a:gd name="T0" fmla="*/ 122 w 175"/>
                  <a:gd name="T1" fmla="*/ 17 h 104"/>
                  <a:gd name="T2" fmla="*/ 90 w 175"/>
                  <a:gd name="T3" fmla="*/ 39 h 104"/>
                  <a:gd name="T4" fmla="*/ 87 w 175"/>
                  <a:gd name="T5" fmla="*/ 38 h 104"/>
                  <a:gd name="T6" fmla="*/ 86 w 175"/>
                  <a:gd name="T7" fmla="*/ 18 h 104"/>
                  <a:gd name="T8" fmla="*/ 54 w 175"/>
                  <a:gd name="T9" fmla="*/ 20 h 104"/>
                  <a:gd name="T10" fmla="*/ 34 w 175"/>
                  <a:gd name="T11" fmla="*/ 38 h 104"/>
                  <a:gd name="T12" fmla="*/ 25 w 175"/>
                  <a:gd name="T13" fmla="*/ 34 h 104"/>
                  <a:gd name="T14" fmla="*/ 8 w 175"/>
                  <a:gd name="T15" fmla="*/ 47 h 104"/>
                  <a:gd name="T16" fmla="*/ 7 w 175"/>
                  <a:gd name="T17" fmla="*/ 74 h 104"/>
                  <a:gd name="T18" fmla="*/ 35 w 175"/>
                  <a:gd name="T19" fmla="*/ 72 h 104"/>
                  <a:gd name="T20" fmla="*/ 66 w 175"/>
                  <a:gd name="T21" fmla="*/ 96 h 104"/>
                  <a:gd name="T22" fmla="*/ 80 w 175"/>
                  <a:gd name="T23" fmla="*/ 78 h 104"/>
                  <a:gd name="T24" fmla="*/ 95 w 175"/>
                  <a:gd name="T25" fmla="*/ 99 h 104"/>
                  <a:gd name="T26" fmla="*/ 131 w 175"/>
                  <a:gd name="T27" fmla="*/ 95 h 104"/>
                  <a:gd name="T28" fmla="*/ 144 w 175"/>
                  <a:gd name="T29" fmla="*/ 67 h 104"/>
                  <a:gd name="T30" fmla="*/ 144 w 175"/>
                  <a:gd name="T31" fmla="*/ 61 h 104"/>
                  <a:gd name="T32" fmla="*/ 149 w 175"/>
                  <a:gd name="T33" fmla="*/ 64 h 104"/>
                  <a:gd name="T34" fmla="*/ 170 w 175"/>
                  <a:gd name="T35" fmla="*/ 52 h 104"/>
                  <a:gd name="T36" fmla="*/ 151 w 175"/>
                  <a:gd name="T37" fmla="*/ 30 h 104"/>
                  <a:gd name="T38" fmla="*/ 125 w 175"/>
                  <a:gd name="T39" fmla="*/ 36 h 104"/>
                  <a:gd name="T40" fmla="*/ 124 w 175"/>
                  <a:gd name="T41" fmla="*/ 37 h 104"/>
                  <a:gd name="T42" fmla="*/ 121 w 175"/>
                  <a:gd name="T43" fmla="*/ 35 h 104"/>
                  <a:gd name="T44" fmla="*/ 121 w 175"/>
                  <a:gd name="T45" fmla="*/ 35 h 104"/>
                  <a:gd name="T46" fmla="*/ 124 w 175"/>
                  <a:gd name="T47" fmla="*/ 37 h 104"/>
                  <a:gd name="T48" fmla="*/ 121 w 175"/>
                  <a:gd name="T49" fmla="*/ 35 h 104"/>
                  <a:gd name="T50" fmla="*/ 121 w 175"/>
                  <a:gd name="T51" fmla="*/ 35 h 104"/>
                  <a:gd name="T52" fmla="*/ 137 w 175"/>
                  <a:gd name="T53" fmla="*/ 25 h 104"/>
                  <a:gd name="T54" fmla="*/ 173 w 175"/>
                  <a:gd name="T55" fmla="*/ 41 h 104"/>
                  <a:gd name="T56" fmla="*/ 159 w 175"/>
                  <a:gd name="T57" fmla="*/ 70 h 104"/>
                  <a:gd name="T58" fmla="*/ 141 w 175"/>
                  <a:gd name="T59" fmla="*/ 65 h 104"/>
                  <a:gd name="T60" fmla="*/ 144 w 175"/>
                  <a:gd name="T61" fmla="*/ 62 h 104"/>
                  <a:gd name="T62" fmla="*/ 144 w 175"/>
                  <a:gd name="T63" fmla="*/ 96 h 104"/>
                  <a:gd name="T64" fmla="*/ 115 w 175"/>
                  <a:gd name="T65" fmla="*/ 84 h 104"/>
                  <a:gd name="T66" fmla="*/ 79 w 175"/>
                  <a:gd name="T67" fmla="*/ 80 h 104"/>
                  <a:gd name="T68" fmla="*/ 79 w 175"/>
                  <a:gd name="T69" fmla="*/ 89 h 104"/>
                  <a:gd name="T70" fmla="*/ 32 w 175"/>
                  <a:gd name="T71" fmla="*/ 78 h 104"/>
                  <a:gd name="T72" fmla="*/ 18 w 175"/>
                  <a:gd name="T73" fmla="*/ 85 h 104"/>
                  <a:gd name="T74" fmla="*/ 11 w 175"/>
                  <a:gd name="T75" fmla="*/ 56 h 104"/>
                  <a:gd name="T76" fmla="*/ 13 w 175"/>
                  <a:gd name="T77" fmla="*/ 22 h 104"/>
                  <a:gd name="T78" fmla="*/ 34 w 175"/>
                  <a:gd name="T79" fmla="*/ 39 h 104"/>
                  <a:gd name="T80" fmla="*/ 26 w 175"/>
                  <a:gd name="T81" fmla="*/ 19 h 104"/>
                  <a:gd name="T82" fmla="*/ 60 w 175"/>
                  <a:gd name="T83" fmla="*/ 35 h 104"/>
                  <a:gd name="T84" fmla="*/ 52 w 175"/>
                  <a:gd name="T85" fmla="*/ 32 h 104"/>
                  <a:gd name="T86" fmla="*/ 90 w 175"/>
                  <a:gd name="T87" fmla="*/ 16 h 104"/>
                  <a:gd name="T88" fmla="*/ 100 w 175"/>
                  <a:gd name="T89" fmla="*/ 13 h 104"/>
                  <a:gd name="T90" fmla="*/ 124 w 175"/>
                  <a:gd name="T91"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5" h="104">
                    <a:moveTo>
                      <a:pt x="121" y="35"/>
                    </a:moveTo>
                    <a:cubicBezTo>
                      <a:pt x="121" y="35"/>
                      <a:pt x="124" y="34"/>
                      <a:pt x="124" y="30"/>
                    </a:cubicBezTo>
                    <a:cubicBezTo>
                      <a:pt x="126" y="28"/>
                      <a:pt x="126" y="22"/>
                      <a:pt x="122" y="17"/>
                    </a:cubicBezTo>
                    <a:cubicBezTo>
                      <a:pt x="118" y="13"/>
                      <a:pt x="110" y="11"/>
                      <a:pt x="102" y="16"/>
                    </a:cubicBezTo>
                    <a:cubicBezTo>
                      <a:pt x="96" y="19"/>
                      <a:pt x="95" y="27"/>
                      <a:pt x="92" y="36"/>
                    </a:cubicBezTo>
                    <a:cubicBezTo>
                      <a:pt x="90" y="39"/>
                      <a:pt x="90" y="39"/>
                      <a:pt x="90" y="39"/>
                    </a:cubicBezTo>
                    <a:cubicBezTo>
                      <a:pt x="89" y="40"/>
                      <a:pt x="89" y="40"/>
                      <a:pt x="89" y="40"/>
                    </a:cubicBezTo>
                    <a:cubicBezTo>
                      <a:pt x="88" y="39"/>
                      <a:pt x="92" y="42"/>
                      <a:pt x="87" y="38"/>
                    </a:cubicBezTo>
                    <a:cubicBezTo>
                      <a:pt x="87" y="38"/>
                      <a:pt x="87" y="38"/>
                      <a:pt x="87" y="38"/>
                    </a:cubicBezTo>
                    <a:cubicBezTo>
                      <a:pt x="87" y="36"/>
                      <a:pt x="87" y="36"/>
                      <a:pt x="87" y="36"/>
                    </a:cubicBezTo>
                    <a:cubicBezTo>
                      <a:pt x="89" y="35"/>
                      <a:pt x="89" y="33"/>
                      <a:pt x="89" y="30"/>
                    </a:cubicBezTo>
                    <a:cubicBezTo>
                      <a:pt x="90" y="26"/>
                      <a:pt x="88" y="22"/>
                      <a:pt x="86" y="18"/>
                    </a:cubicBezTo>
                    <a:cubicBezTo>
                      <a:pt x="82" y="10"/>
                      <a:pt x="70" y="6"/>
                      <a:pt x="62" y="10"/>
                    </a:cubicBezTo>
                    <a:cubicBezTo>
                      <a:pt x="52" y="13"/>
                      <a:pt x="56" y="35"/>
                      <a:pt x="56" y="34"/>
                    </a:cubicBezTo>
                    <a:cubicBezTo>
                      <a:pt x="56" y="30"/>
                      <a:pt x="55" y="24"/>
                      <a:pt x="54" y="20"/>
                    </a:cubicBezTo>
                    <a:cubicBezTo>
                      <a:pt x="51" y="16"/>
                      <a:pt x="46" y="14"/>
                      <a:pt x="41" y="14"/>
                    </a:cubicBezTo>
                    <a:cubicBezTo>
                      <a:pt x="30" y="13"/>
                      <a:pt x="24" y="25"/>
                      <a:pt x="31" y="35"/>
                    </a:cubicBezTo>
                    <a:cubicBezTo>
                      <a:pt x="34" y="38"/>
                      <a:pt x="34" y="38"/>
                      <a:pt x="34" y="38"/>
                    </a:cubicBezTo>
                    <a:cubicBezTo>
                      <a:pt x="32" y="39"/>
                      <a:pt x="38" y="37"/>
                      <a:pt x="31" y="42"/>
                    </a:cubicBezTo>
                    <a:cubicBezTo>
                      <a:pt x="29" y="40"/>
                      <a:pt x="29" y="40"/>
                      <a:pt x="29" y="40"/>
                    </a:cubicBezTo>
                    <a:cubicBezTo>
                      <a:pt x="25" y="34"/>
                      <a:pt x="25" y="34"/>
                      <a:pt x="25" y="34"/>
                    </a:cubicBezTo>
                    <a:cubicBezTo>
                      <a:pt x="23" y="29"/>
                      <a:pt x="17" y="25"/>
                      <a:pt x="12" y="26"/>
                    </a:cubicBezTo>
                    <a:cubicBezTo>
                      <a:pt x="8" y="28"/>
                      <a:pt x="5" y="28"/>
                      <a:pt x="4" y="34"/>
                    </a:cubicBezTo>
                    <a:cubicBezTo>
                      <a:pt x="3" y="38"/>
                      <a:pt x="4" y="43"/>
                      <a:pt x="8" y="47"/>
                    </a:cubicBezTo>
                    <a:cubicBezTo>
                      <a:pt x="14" y="52"/>
                      <a:pt x="14" y="52"/>
                      <a:pt x="14" y="52"/>
                    </a:cubicBezTo>
                    <a:cubicBezTo>
                      <a:pt x="13" y="62"/>
                      <a:pt x="10" y="56"/>
                      <a:pt x="8" y="60"/>
                    </a:cubicBezTo>
                    <a:cubicBezTo>
                      <a:pt x="5" y="63"/>
                      <a:pt x="4" y="70"/>
                      <a:pt x="7" y="74"/>
                    </a:cubicBezTo>
                    <a:cubicBezTo>
                      <a:pt x="10" y="77"/>
                      <a:pt x="13" y="81"/>
                      <a:pt x="18" y="81"/>
                    </a:cubicBezTo>
                    <a:cubicBezTo>
                      <a:pt x="23" y="81"/>
                      <a:pt x="28" y="79"/>
                      <a:pt x="32" y="77"/>
                    </a:cubicBezTo>
                    <a:cubicBezTo>
                      <a:pt x="34" y="76"/>
                      <a:pt x="35" y="74"/>
                      <a:pt x="35" y="72"/>
                    </a:cubicBezTo>
                    <a:cubicBezTo>
                      <a:pt x="42" y="78"/>
                      <a:pt x="34" y="76"/>
                      <a:pt x="36" y="79"/>
                    </a:cubicBezTo>
                    <a:cubicBezTo>
                      <a:pt x="35" y="82"/>
                      <a:pt x="37" y="87"/>
                      <a:pt x="39" y="91"/>
                    </a:cubicBezTo>
                    <a:cubicBezTo>
                      <a:pt x="46" y="99"/>
                      <a:pt x="57" y="99"/>
                      <a:pt x="66" y="96"/>
                    </a:cubicBezTo>
                    <a:cubicBezTo>
                      <a:pt x="70" y="95"/>
                      <a:pt x="74" y="91"/>
                      <a:pt x="76" y="87"/>
                    </a:cubicBezTo>
                    <a:cubicBezTo>
                      <a:pt x="77" y="85"/>
                      <a:pt x="78" y="83"/>
                      <a:pt x="79" y="81"/>
                    </a:cubicBezTo>
                    <a:cubicBezTo>
                      <a:pt x="80" y="78"/>
                      <a:pt x="80" y="78"/>
                      <a:pt x="80" y="78"/>
                    </a:cubicBezTo>
                    <a:cubicBezTo>
                      <a:pt x="88" y="81"/>
                      <a:pt x="82" y="80"/>
                      <a:pt x="83" y="82"/>
                    </a:cubicBezTo>
                    <a:cubicBezTo>
                      <a:pt x="81" y="85"/>
                      <a:pt x="81" y="90"/>
                      <a:pt x="84" y="93"/>
                    </a:cubicBezTo>
                    <a:cubicBezTo>
                      <a:pt x="87" y="97"/>
                      <a:pt x="91" y="99"/>
                      <a:pt x="95" y="99"/>
                    </a:cubicBezTo>
                    <a:cubicBezTo>
                      <a:pt x="103" y="98"/>
                      <a:pt x="110" y="92"/>
                      <a:pt x="111" y="83"/>
                    </a:cubicBezTo>
                    <a:cubicBezTo>
                      <a:pt x="117" y="84"/>
                      <a:pt x="115" y="90"/>
                      <a:pt x="120" y="91"/>
                    </a:cubicBezTo>
                    <a:cubicBezTo>
                      <a:pt x="123" y="92"/>
                      <a:pt x="127" y="96"/>
                      <a:pt x="131" y="95"/>
                    </a:cubicBezTo>
                    <a:cubicBezTo>
                      <a:pt x="135" y="96"/>
                      <a:pt x="138" y="95"/>
                      <a:pt x="142" y="93"/>
                    </a:cubicBezTo>
                    <a:cubicBezTo>
                      <a:pt x="145" y="91"/>
                      <a:pt x="148" y="89"/>
                      <a:pt x="149" y="86"/>
                    </a:cubicBezTo>
                    <a:cubicBezTo>
                      <a:pt x="154" y="79"/>
                      <a:pt x="149" y="70"/>
                      <a:pt x="144" y="67"/>
                    </a:cubicBezTo>
                    <a:cubicBezTo>
                      <a:pt x="142" y="66"/>
                      <a:pt x="142" y="66"/>
                      <a:pt x="142" y="66"/>
                    </a:cubicBezTo>
                    <a:cubicBezTo>
                      <a:pt x="141" y="65"/>
                      <a:pt x="141" y="65"/>
                      <a:pt x="141" y="65"/>
                    </a:cubicBezTo>
                    <a:cubicBezTo>
                      <a:pt x="142" y="64"/>
                      <a:pt x="138" y="69"/>
                      <a:pt x="144" y="61"/>
                    </a:cubicBezTo>
                    <a:cubicBezTo>
                      <a:pt x="144" y="61"/>
                      <a:pt x="144" y="61"/>
                      <a:pt x="144" y="61"/>
                    </a:cubicBezTo>
                    <a:cubicBezTo>
                      <a:pt x="145" y="62"/>
                      <a:pt x="145" y="62"/>
                      <a:pt x="145" y="62"/>
                    </a:cubicBezTo>
                    <a:cubicBezTo>
                      <a:pt x="146" y="63"/>
                      <a:pt x="148" y="64"/>
                      <a:pt x="149" y="64"/>
                    </a:cubicBezTo>
                    <a:cubicBezTo>
                      <a:pt x="152" y="66"/>
                      <a:pt x="155" y="66"/>
                      <a:pt x="158" y="66"/>
                    </a:cubicBezTo>
                    <a:cubicBezTo>
                      <a:pt x="160" y="63"/>
                      <a:pt x="165" y="64"/>
                      <a:pt x="167" y="61"/>
                    </a:cubicBezTo>
                    <a:cubicBezTo>
                      <a:pt x="168" y="57"/>
                      <a:pt x="172" y="56"/>
                      <a:pt x="170" y="52"/>
                    </a:cubicBezTo>
                    <a:cubicBezTo>
                      <a:pt x="171" y="49"/>
                      <a:pt x="171" y="46"/>
                      <a:pt x="169" y="43"/>
                    </a:cubicBezTo>
                    <a:cubicBezTo>
                      <a:pt x="168" y="40"/>
                      <a:pt x="167" y="38"/>
                      <a:pt x="165" y="36"/>
                    </a:cubicBezTo>
                    <a:cubicBezTo>
                      <a:pt x="161" y="32"/>
                      <a:pt x="155" y="31"/>
                      <a:pt x="151" y="30"/>
                    </a:cubicBezTo>
                    <a:cubicBezTo>
                      <a:pt x="146" y="30"/>
                      <a:pt x="142" y="29"/>
                      <a:pt x="138" y="29"/>
                    </a:cubicBezTo>
                    <a:cubicBezTo>
                      <a:pt x="134" y="29"/>
                      <a:pt x="132" y="31"/>
                      <a:pt x="129" y="32"/>
                    </a:cubicBezTo>
                    <a:cubicBezTo>
                      <a:pt x="128" y="34"/>
                      <a:pt x="125" y="35"/>
                      <a:pt x="125" y="36"/>
                    </a:cubicBezTo>
                    <a:cubicBezTo>
                      <a:pt x="124" y="36"/>
                      <a:pt x="123" y="36"/>
                      <a:pt x="123" y="37"/>
                    </a:cubicBezTo>
                    <a:cubicBezTo>
                      <a:pt x="124" y="37"/>
                      <a:pt x="124" y="37"/>
                      <a:pt x="124" y="37"/>
                    </a:cubicBezTo>
                    <a:cubicBezTo>
                      <a:pt x="124" y="37"/>
                      <a:pt x="124" y="37"/>
                      <a:pt x="124" y="37"/>
                    </a:cubicBezTo>
                    <a:cubicBezTo>
                      <a:pt x="124" y="37"/>
                      <a:pt x="124" y="37"/>
                      <a:pt x="124" y="37"/>
                    </a:cubicBezTo>
                    <a:cubicBezTo>
                      <a:pt x="122" y="36"/>
                      <a:pt x="126" y="39"/>
                      <a:pt x="121" y="35"/>
                    </a:cubicBezTo>
                    <a:cubicBezTo>
                      <a:pt x="121" y="35"/>
                      <a:pt x="121" y="35"/>
                      <a:pt x="121" y="35"/>
                    </a:cubicBezTo>
                    <a:cubicBezTo>
                      <a:pt x="121" y="35"/>
                      <a:pt x="121" y="35"/>
                      <a:pt x="121" y="35"/>
                    </a:cubicBezTo>
                    <a:cubicBezTo>
                      <a:pt x="121" y="35"/>
                      <a:pt x="121" y="35"/>
                      <a:pt x="121" y="35"/>
                    </a:cubicBezTo>
                    <a:cubicBezTo>
                      <a:pt x="121" y="35"/>
                      <a:pt x="121" y="35"/>
                      <a:pt x="121" y="35"/>
                    </a:cubicBezTo>
                    <a:cubicBezTo>
                      <a:pt x="119" y="33"/>
                      <a:pt x="123" y="36"/>
                      <a:pt x="124" y="37"/>
                    </a:cubicBezTo>
                    <a:cubicBezTo>
                      <a:pt x="124" y="37"/>
                      <a:pt x="124" y="37"/>
                      <a:pt x="124" y="37"/>
                    </a:cubicBezTo>
                    <a:cubicBezTo>
                      <a:pt x="124" y="37"/>
                      <a:pt x="124" y="37"/>
                      <a:pt x="124" y="37"/>
                    </a:cubicBezTo>
                    <a:cubicBezTo>
                      <a:pt x="124" y="37"/>
                      <a:pt x="124" y="37"/>
                      <a:pt x="124" y="37"/>
                    </a:cubicBezTo>
                    <a:cubicBezTo>
                      <a:pt x="124" y="37"/>
                      <a:pt x="124" y="37"/>
                      <a:pt x="124" y="37"/>
                    </a:cubicBezTo>
                    <a:cubicBezTo>
                      <a:pt x="118" y="32"/>
                      <a:pt x="122" y="36"/>
                      <a:pt x="121" y="35"/>
                    </a:cubicBezTo>
                    <a:cubicBezTo>
                      <a:pt x="121" y="35"/>
                      <a:pt x="121" y="35"/>
                      <a:pt x="121" y="35"/>
                    </a:cubicBezTo>
                    <a:cubicBezTo>
                      <a:pt x="121" y="35"/>
                      <a:pt x="121" y="35"/>
                      <a:pt x="121" y="35"/>
                    </a:cubicBezTo>
                    <a:cubicBezTo>
                      <a:pt x="121" y="35"/>
                      <a:pt x="121" y="35"/>
                      <a:pt x="121" y="35"/>
                    </a:cubicBezTo>
                    <a:cubicBezTo>
                      <a:pt x="122" y="35"/>
                      <a:pt x="122" y="34"/>
                      <a:pt x="122" y="33"/>
                    </a:cubicBezTo>
                    <a:cubicBezTo>
                      <a:pt x="122" y="31"/>
                      <a:pt x="126" y="32"/>
                      <a:pt x="127" y="29"/>
                    </a:cubicBezTo>
                    <a:cubicBezTo>
                      <a:pt x="129" y="25"/>
                      <a:pt x="134" y="29"/>
                      <a:pt x="137" y="25"/>
                    </a:cubicBezTo>
                    <a:cubicBezTo>
                      <a:pt x="141" y="27"/>
                      <a:pt x="146" y="22"/>
                      <a:pt x="151" y="26"/>
                    </a:cubicBezTo>
                    <a:cubicBezTo>
                      <a:pt x="157" y="27"/>
                      <a:pt x="163" y="27"/>
                      <a:pt x="167" y="33"/>
                    </a:cubicBezTo>
                    <a:cubicBezTo>
                      <a:pt x="170" y="35"/>
                      <a:pt x="172" y="38"/>
                      <a:pt x="173" y="41"/>
                    </a:cubicBezTo>
                    <a:cubicBezTo>
                      <a:pt x="175" y="45"/>
                      <a:pt x="175" y="49"/>
                      <a:pt x="174" y="52"/>
                    </a:cubicBezTo>
                    <a:cubicBezTo>
                      <a:pt x="174" y="56"/>
                      <a:pt x="174" y="61"/>
                      <a:pt x="170" y="63"/>
                    </a:cubicBezTo>
                    <a:cubicBezTo>
                      <a:pt x="168" y="67"/>
                      <a:pt x="164" y="70"/>
                      <a:pt x="159" y="70"/>
                    </a:cubicBezTo>
                    <a:cubicBezTo>
                      <a:pt x="155" y="70"/>
                      <a:pt x="151" y="70"/>
                      <a:pt x="147" y="68"/>
                    </a:cubicBezTo>
                    <a:cubicBezTo>
                      <a:pt x="145" y="68"/>
                      <a:pt x="144" y="67"/>
                      <a:pt x="142" y="65"/>
                    </a:cubicBezTo>
                    <a:cubicBezTo>
                      <a:pt x="141" y="65"/>
                      <a:pt x="141" y="65"/>
                      <a:pt x="141" y="65"/>
                    </a:cubicBezTo>
                    <a:cubicBezTo>
                      <a:pt x="141" y="64"/>
                      <a:pt x="141" y="64"/>
                      <a:pt x="141" y="64"/>
                    </a:cubicBezTo>
                    <a:cubicBezTo>
                      <a:pt x="145" y="59"/>
                      <a:pt x="142" y="63"/>
                      <a:pt x="143" y="62"/>
                    </a:cubicBezTo>
                    <a:cubicBezTo>
                      <a:pt x="144" y="62"/>
                      <a:pt x="144" y="62"/>
                      <a:pt x="144" y="62"/>
                    </a:cubicBezTo>
                    <a:cubicBezTo>
                      <a:pt x="146" y="64"/>
                      <a:pt x="146" y="64"/>
                      <a:pt x="146" y="64"/>
                    </a:cubicBezTo>
                    <a:cubicBezTo>
                      <a:pt x="153" y="69"/>
                      <a:pt x="158" y="78"/>
                      <a:pt x="153" y="87"/>
                    </a:cubicBezTo>
                    <a:cubicBezTo>
                      <a:pt x="151" y="91"/>
                      <a:pt x="147" y="94"/>
                      <a:pt x="144" y="96"/>
                    </a:cubicBezTo>
                    <a:cubicBezTo>
                      <a:pt x="140" y="99"/>
                      <a:pt x="135" y="101"/>
                      <a:pt x="130" y="99"/>
                    </a:cubicBezTo>
                    <a:cubicBezTo>
                      <a:pt x="126" y="99"/>
                      <a:pt x="121" y="99"/>
                      <a:pt x="118" y="94"/>
                    </a:cubicBezTo>
                    <a:cubicBezTo>
                      <a:pt x="114" y="94"/>
                      <a:pt x="106" y="84"/>
                      <a:pt x="115" y="84"/>
                    </a:cubicBezTo>
                    <a:cubicBezTo>
                      <a:pt x="116" y="94"/>
                      <a:pt x="105" y="104"/>
                      <a:pt x="95" y="103"/>
                    </a:cubicBezTo>
                    <a:cubicBezTo>
                      <a:pt x="89" y="102"/>
                      <a:pt x="84" y="100"/>
                      <a:pt x="81" y="96"/>
                    </a:cubicBezTo>
                    <a:cubicBezTo>
                      <a:pt x="78" y="91"/>
                      <a:pt x="77" y="85"/>
                      <a:pt x="79" y="80"/>
                    </a:cubicBezTo>
                    <a:cubicBezTo>
                      <a:pt x="81" y="80"/>
                      <a:pt x="77" y="75"/>
                      <a:pt x="84" y="79"/>
                    </a:cubicBezTo>
                    <a:cubicBezTo>
                      <a:pt x="83" y="83"/>
                      <a:pt x="83" y="83"/>
                      <a:pt x="83" y="83"/>
                    </a:cubicBezTo>
                    <a:cubicBezTo>
                      <a:pt x="82" y="85"/>
                      <a:pt x="81" y="87"/>
                      <a:pt x="79" y="89"/>
                    </a:cubicBezTo>
                    <a:cubicBezTo>
                      <a:pt x="76" y="93"/>
                      <a:pt x="72" y="98"/>
                      <a:pt x="67" y="99"/>
                    </a:cubicBezTo>
                    <a:cubicBezTo>
                      <a:pt x="57" y="104"/>
                      <a:pt x="44" y="102"/>
                      <a:pt x="37" y="93"/>
                    </a:cubicBezTo>
                    <a:cubicBezTo>
                      <a:pt x="33" y="89"/>
                      <a:pt x="30" y="84"/>
                      <a:pt x="32" y="78"/>
                    </a:cubicBezTo>
                    <a:cubicBezTo>
                      <a:pt x="33" y="75"/>
                      <a:pt x="33" y="70"/>
                      <a:pt x="39" y="73"/>
                    </a:cubicBezTo>
                    <a:cubicBezTo>
                      <a:pt x="39" y="76"/>
                      <a:pt x="36" y="79"/>
                      <a:pt x="34" y="80"/>
                    </a:cubicBezTo>
                    <a:cubicBezTo>
                      <a:pt x="29" y="83"/>
                      <a:pt x="24" y="85"/>
                      <a:pt x="18" y="85"/>
                    </a:cubicBezTo>
                    <a:cubicBezTo>
                      <a:pt x="12" y="83"/>
                      <a:pt x="7" y="80"/>
                      <a:pt x="3" y="75"/>
                    </a:cubicBezTo>
                    <a:cubicBezTo>
                      <a:pt x="0" y="70"/>
                      <a:pt x="0" y="62"/>
                      <a:pt x="5" y="57"/>
                    </a:cubicBezTo>
                    <a:cubicBezTo>
                      <a:pt x="6" y="56"/>
                      <a:pt x="12" y="51"/>
                      <a:pt x="11" y="56"/>
                    </a:cubicBezTo>
                    <a:cubicBezTo>
                      <a:pt x="9" y="54"/>
                      <a:pt x="7" y="52"/>
                      <a:pt x="5" y="50"/>
                    </a:cubicBezTo>
                    <a:cubicBezTo>
                      <a:pt x="2" y="45"/>
                      <a:pt x="0" y="39"/>
                      <a:pt x="0" y="33"/>
                    </a:cubicBezTo>
                    <a:cubicBezTo>
                      <a:pt x="0" y="27"/>
                      <a:pt x="7" y="23"/>
                      <a:pt x="13" y="22"/>
                    </a:cubicBezTo>
                    <a:cubicBezTo>
                      <a:pt x="20" y="21"/>
                      <a:pt x="24" y="27"/>
                      <a:pt x="28" y="31"/>
                    </a:cubicBezTo>
                    <a:cubicBezTo>
                      <a:pt x="29" y="33"/>
                      <a:pt x="31" y="35"/>
                      <a:pt x="33" y="38"/>
                    </a:cubicBezTo>
                    <a:cubicBezTo>
                      <a:pt x="34" y="39"/>
                      <a:pt x="34" y="39"/>
                      <a:pt x="34" y="39"/>
                    </a:cubicBezTo>
                    <a:cubicBezTo>
                      <a:pt x="29" y="44"/>
                      <a:pt x="32" y="40"/>
                      <a:pt x="30" y="40"/>
                    </a:cubicBezTo>
                    <a:cubicBezTo>
                      <a:pt x="28" y="37"/>
                      <a:pt x="28" y="37"/>
                      <a:pt x="28" y="37"/>
                    </a:cubicBezTo>
                    <a:cubicBezTo>
                      <a:pt x="25" y="32"/>
                      <a:pt x="23" y="25"/>
                      <a:pt x="26" y="19"/>
                    </a:cubicBezTo>
                    <a:cubicBezTo>
                      <a:pt x="29" y="13"/>
                      <a:pt x="36" y="11"/>
                      <a:pt x="42" y="10"/>
                    </a:cubicBezTo>
                    <a:cubicBezTo>
                      <a:pt x="47" y="11"/>
                      <a:pt x="53" y="13"/>
                      <a:pt x="57" y="18"/>
                    </a:cubicBezTo>
                    <a:cubicBezTo>
                      <a:pt x="59" y="24"/>
                      <a:pt x="59" y="29"/>
                      <a:pt x="60" y="35"/>
                    </a:cubicBezTo>
                    <a:cubicBezTo>
                      <a:pt x="59" y="36"/>
                      <a:pt x="62" y="35"/>
                      <a:pt x="58" y="39"/>
                    </a:cubicBezTo>
                    <a:cubicBezTo>
                      <a:pt x="56" y="39"/>
                      <a:pt x="55" y="38"/>
                      <a:pt x="54" y="37"/>
                    </a:cubicBezTo>
                    <a:cubicBezTo>
                      <a:pt x="52" y="35"/>
                      <a:pt x="52" y="34"/>
                      <a:pt x="52" y="32"/>
                    </a:cubicBezTo>
                    <a:cubicBezTo>
                      <a:pt x="52" y="29"/>
                      <a:pt x="52" y="26"/>
                      <a:pt x="52" y="23"/>
                    </a:cubicBezTo>
                    <a:cubicBezTo>
                      <a:pt x="53" y="17"/>
                      <a:pt x="55" y="11"/>
                      <a:pt x="60" y="7"/>
                    </a:cubicBezTo>
                    <a:cubicBezTo>
                      <a:pt x="72" y="0"/>
                      <a:pt x="83" y="9"/>
                      <a:pt x="90" y="16"/>
                    </a:cubicBezTo>
                    <a:cubicBezTo>
                      <a:pt x="93" y="20"/>
                      <a:pt x="94" y="26"/>
                      <a:pt x="92" y="31"/>
                    </a:cubicBezTo>
                    <a:cubicBezTo>
                      <a:pt x="92" y="36"/>
                      <a:pt x="86" y="42"/>
                      <a:pt x="88" y="34"/>
                    </a:cubicBezTo>
                    <a:cubicBezTo>
                      <a:pt x="91" y="27"/>
                      <a:pt x="92" y="17"/>
                      <a:pt x="100" y="13"/>
                    </a:cubicBezTo>
                    <a:cubicBezTo>
                      <a:pt x="109" y="7"/>
                      <a:pt x="120" y="9"/>
                      <a:pt x="125" y="15"/>
                    </a:cubicBezTo>
                    <a:cubicBezTo>
                      <a:pt x="132" y="21"/>
                      <a:pt x="129" y="29"/>
                      <a:pt x="127" y="32"/>
                    </a:cubicBezTo>
                    <a:cubicBezTo>
                      <a:pt x="124" y="35"/>
                      <a:pt x="129" y="34"/>
                      <a:pt x="124" y="37"/>
                    </a:cubicBezTo>
                    <a:cubicBezTo>
                      <a:pt x="126" y="38"/>
                      <a:pt x="121" y="34"/>
                      <a:pt x="121" y="3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5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grpSp>
        <p:sp>
          <p:nvSpPr>
            <p:cNvPr id="155" name="文本框 60">
              <a:extLst>
                <a:ext uri="{FF2B5EF4-FFF2-40B4-BE49-F238E27FC236}">
                  <a16:creationId xmlns:a16="http://schemas.microsoft.com/office/drawing/2014/main" id="{547D1DDB-1D43-DF40-B618-6950DD288465}"/>
                </a:ext>
              </a:extLst>
            </p:cNvPr>
            <p:cNvSpPr txBox="1"/>
            <p:nvPr/>
          </p:nvSpPr>
          <p:spPr>
            <a:xfrm>
              <a:off x="9039709" y="2140954"/>
              <a:ext cx="1801134" cy="683082"/>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Yêu</a:t>
              </a:r>
              <a:r>
                <a:rPr kumimoji="0" lang="en-US" altLang="zh-CN" sz="35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thương</a:t>
              </a:r>
              <a:r>
                <a:rPr kumimoji="0" lang="en-US" altLang="zh-CN" sz="35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trân</a:t>
              </a:r>
              <a:r>
                <a:rPr kumimoji="0" lang="en-US" altLang="zh-CN" sz="3500" b="1" i="0" u="none" strike="noStrike" kern="1200" cap="none" spc="0" normalizeH="0" baseline="0" noProof="0" dirty="0">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0" u="none" strike="noStrike" kern="1200" cap="none" spc="0" normalizeH="0" baseline="0" noProof="0" dirty="0" err="1">
                  <a:ln>
                    <a:noFill/>
                  </a:ln>
                  <a:solidFill>
                    <a:srgbClr val="009AA0"/>
                  </a:solidFill>
                  <a:effectLst/>
                  <a:uLnTx/>
                  <a:uFillTx/>
                  <a:latin typeface="Times New Roman" panose="02020603050405020304" pitchFamily="18" charset="0"/>
                  <a:ea typeface="Cambria" panose="02040503050406030204" pitchFamily="18" charset="0"/>
                  <a:cs typeface="Times New Roman" panose="02020603050405020304" pitchFamily="18" charset="0"/>
                </a:rPr>
                <a:t>trọng</a:t>
              </a:r>
              <a:endParaRPr kumimoji="0" lang="zh-CN" altLang="en-US" sz="3500" b="1" i="0" u="none" strike="noStrike" kern="1200" cap="none" spc="0" normalizeH="0" baseline="0" noProof="0" dirty="0">
                <a:ln>
                  <a:noFill/>
                </a:ln>
                <a:solidFill>
                  <a:srgbClr val="009AA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2480982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wipe(down)">
                                      <p:cBhvr>
                                        <p:cTn id="7" dur="580">
                                          <p:stCondLst>
                                            <p:cond delay="0"/>
                                          </p:stCondLst>
                                        </p:cTn>
                                        <p:tgtEl>
                                          <p:spTgt spid="316"/>
                                        </p:tgtEl>
                                      </p:cBhvr>
                                    </p:animEffect>
                                    <p:anim calcmode="lin" valueType="num">
                                      <p:cBhvr>
                                        <p:cTn id="8" dur="1822" tmFilter="0,0; 0.14,0.36; 0.43,0.73; 0.71,0.91; 1.0,1.0">
                                          <p:stCondLst>
                                            <p:cond delay="0"/>
                                          </p:stCondLst>
                                        </p:cTn>
                                        <p:tgtEl>
                                          <p:spTgt spid="3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16"/>
                                        </p:tgtEl>
                                        <p:attrNameLst>
                                          <p:attrName>ppt_y</p:attrName>
                                        </p:attrNameLst>
                                      </p:cBhvr>
                                      <p:tavLst>
                                        <p:tav tm="0" fmla="#ppt_y-sin(pi*$)/81">
                                          <p:val>
                                            <p:fltVal val="0"/>
                                          </p:val>
                                        </p:tav>
                                        <p:tav tm="100000">
                                          <p:val>
                                            <p:fltVal val="1"/>
                                          </p:val>
                                        </p:tav>
                                      </p:tavLst>
                                    </p:anim>
                                    <p:animScale>
                                      <p:cBhvr>
                                        <p:cTn id="13" dur="26">
                                          <p:stCondLst>
                                            <p:cond delay="650"/>
                                          </p:stCondLst>
                                        </p:cTn>
                                        <p:tgtEl>
                                          <p:spTgt spid="316"/>
                                        </p:tgtEl>
                                      </p:cBhvr>
                                      <p:to x="100000" y="60000"/>
                                    </p:animScale>
                                    <p:animScale>
                                      <p:cBhvr>
                                        <p:cTn id="14" dur="166" decel="50000">
                                          <p:stCondLst>
                                            <p:cond delay="676"/>
                                          </p:stCondLst>
                                        </p:cTn>
                                        <p:tgtEl>
                                          <p:spTgt spid="316"/>
                                        </p:tgtEl>
                                      </p:cBhvr>
                                      <p:to x="100000" y="100000"/>
                                    </p:animScale>
                                    <p:animScale>
                                      <p:cBhvr>
                                        <p:cTn id="15" dur="26">
                                          <p:stCondLst>
                                            <p:cond delay="1312"/>
                                          </p:stCondLst>
                                        </p:cTn>
                                        <p:tgtEl>
                                          <p:spTgt spid="316"/>
                                        </p:tgtEl>
                                      </p:cBhvr>
                                      <p:to x="100000" y="80000"/>
                                    </p:animScale>
                                    <p:animScale>
                                      <p:cBhvr>
                                        <p:cTn id="16" dur="166" decel="50000">
                                          <p:stCondLst>
                                            <p:cond delay="1338"/>
                                          </p:stCondLst>
                                        </p:cTn>
                                        <p:tgtEl>
                                          <p:spTgt spid="316"/>
                                        </p:tgtEl>
                                      </p:cBhvr>
                                      <p:to x="100000" y="100000"/>
                                    </p:animScale>
                                    <p:animScale>
                                      <p:cBhvr>
                                        <p:cTn id="17" dur="26">
                                          <p:stCondLst>
                                            <p:cond delay="1642"/>
                                          </p:stCondLst>
                                        </p:cTn>
                                        <p:tgtEl>
                                          <p:spTgt spid="316"/>
                                        </p:tgtEl>
                                      </p:cBhvr>
                                      <p:to x="100000" y="90000"/>
                                    </p:animScale>
                                    <p:animScale>
                                      <p:cBhvr>
                                        <p:cTn id="18" dur="166" decel="50000">
                                          <p:stCondLst>
                                            <p:cond delay="1668"/>
                                          </p:stCondLst>
                                        </p:cTn>
                                        <p:tgtEl>
                                          <p:spTgt spid="316"/>
                                        </p:tgtEl>
                                      </p:cBhvr>
                                      <p:to x="100000" y="100000"/>
                                    </p:animScale>
                                    <p:animScale>
                                      <p:cBhvr>
                                        <p:cTn id="19" dur="26">
                                          <p:stCondLst>
                                            <p:cond delay="1808"/>
                                          </p:stCondLst>
                                        </p:cTn>
                                        <p:tgtEl>
                                          <p:spTgt spid="316"/>
                                        </p:tgtEl>
                                      </p:cBhvr>
                                      <p:to x="100000" y="95000"/>
                                    </p:animScale>
                                    <p:animScale>
                                      <p:cBhvr>
                                        <p:cTn id="20" dur="166" decel="50000">
                                          <p:stCondLst>
                                            <p:cond delay="1834"/>
                                          </p:stCondLst>
                                        </p:cTn>
                                        <p:tgtEl>
                                          <p:spTgt spid="316"/>
                                        </p:tgtEl>
                                      </p:cBhvr>
                                      <p:to x="100000" y="100000"/>
                                    </p:animScale>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07"/>
                                        </p:tgtEl>
                                        <p:attrNameLst>
                                          <p:attrName>style.visibility</p:attrName>
                                        </p:attrNameLst>
                                      </p:cBhvr>
                                      <p:to>
                                        <p:strVal val="visible"/>
                                      </p:to>
                                    </p:set>
                                    <p:animEffect transition="in" filter="fade">
                                      <p:cBhvr>
                                        <p:cTn id="24" dur="1000"/>
                                        <p:tgtEl>
                                          <p:spTgt spid="107"/>
                                        </p:tgtEl>
                                      </p:cBhvr>
                                    </p:animEffect>
                                    <p:anim calcmode="lin" valueType="num">
                                      <p:cBhvr>
                                        <p:cTn id="25" dur="1000" fill="hold"/>
                                        <p:tgtEl>
                                          <p:spTgt spid="107"/>
                                        </p:tgtEl>
                                        <p:attrNameLst>
                                          <p:attrName>ppt_x</p:attrName>
                                        </p:attrNameLst>
                                      </p:cBhvr>
                                      <p:tavLst>
                                        <p:tav tm="0">
                                          <p:val>
                                            <p:strVal val="#ppt_x"/>
                                          </p:val>
                                        </p:tav>
                                        <p:tav tm="100000">
                                          <p:val>
                                            <p:strVal val="#ppt_x"/>
                                          </p:val>
                                        </p:tav>
                                      </p:tavLst>
                                    </p:anim>
                                    <p:anim calcmode="lin" valueType="num">
                                      <p:cBhvr>
                                        <p:cTn id="26" dur="1000" fill="hold"/>
                                        <p:tgtEl>
                                          <p:spTgt spid="10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53"/>
                                        </p:tgtEl>
                                        <p:attrNameLst>
                                          <p:attrName>style.visibility</p:attrName>
                                        </p:attrNameLst>
                                      </p:cBhvr>
                                      <p:to>
                                        <p:strVal val="visible"/>
                                      </p:to>
                                    </p:set>
                                    <p:animEffect transition="in" filter="fade">
                                      <p:cBhvr>
                                        <p:cTn id="29" dur="1000"/>
                                        <p:tgtEl>
                                          <p:spTgt spid="153"/>
                                        </p:tgtEl>
                                      </p:cBhvr>
                                    </p:animEffect>
                                    <p:anim calcmode="lin" valueType="num">
                                      <p:cBhvr>
                                        <p:cTn id="30" dur="1000" fill="hold"/>
                                        <p:tgtEl>
                                          <p:spTgt spid="153"/>
                                        </p:tgtEl>
                                        <p:attrNameLst>
                                          <p:attrName>ppt_x</p:attrName>
                                        </p:attrNameLst>
                                      </p:cBhvr>
                                      <p:tavLst>
                                        <p:tav tm="0">
                                          <p:val>
                                            <p:strVal val="#ppt_x"/>
                                          </p:val>
                                        </p:tav>
                                        <p:tav tm="100000">
                                          <p:val>
                                            <p:strVal val="#ppt_x"/>
                                          </p:val>
                                        </p:tav>
                                      </p:tavLst>
                                    </p:anim>
                                    <p:anim calcmode="lin" valueType="num">
                                      <p:cBhvr>
                                        <p:cTn id="31" dur="1000" fill="hold"/>
                                        <p:tgtEl>
                                          <p:spTgt spid="1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descr="A group of people in costumes&#10;&#10;Description automatically generated with low confidence">
            <a:extLst>
              <a:ext uri="{FF2B5EF4-FFF2-40B4-BE49-F238E27FC236}">
                <a16:creationId xmlns:a16="http://schemas.microsoft.com/office/drawing/2014/main" id="{FA7CE2E7-93C0-D649-8D68-B57652809D82}"/>
              </a:ext>
            </a:extLst>
          </p:cNvPr>
          <p:cNvPicPr/>
          <p:nvPr/>
        </p:nvPicPr>
        <p:blipFill rotWithShape="1">
          <a:blip r:embed="rId2">
            <a:extLst>
              <a:ext uri="{28A0092B-C50C-407E-A947-70E740481C1C}">
                <a14:useLocalDpi xmlns:a14="http://schemas.microsoft.com/office/drawing/2010/main" val="0"/>
              </a:ext>
            </a:extLst>
          </a:blip>
          <a:srcRect t="3361" r="-1" b="3051"/>
          <a:stretch/>
        </p:blipFill>
        <p:spPr bwMode="auto">
          <a:xfrm>
            <a:off x="321733" y="321733"/>
            <a:ext cx="11548534" cy="6214534"/>
          </a:xfrm>
          <a:prstGeom prst="rect">
            <a:avLst/>
          </a:prstGeom>
          <a:noFill/>
        </p:spPr>
      </p:pic>
    </p:spTree>
    <p:extLst>
      <p:ext uri="{BB962C8B-B14F-4D97-AF65-F5344CB8AC3E}">
        <p14:creationId xmlns:p14="http://schemas.microsoft.com/office/powerpoint/2010/main" val="14824332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02785" y="809027"/>
            <a:ext cx="4720692" cy="4720692"/>
          </a:xfrm>
          <a:prstGeom prst="rect">
            <a:avLst/>
          </a:prstGeom>
        </p:spPr>
      </p:pic>
      <p:sp>
        <p:nvSpPr>
          <p:cNvPr id="3" name="文本框 2"/>
          <p:cNvSpPr txBox="1"/>
          <p:nvPr/>
        </p:nvSpPr>
        <p:spPr>
          <a:xfrm>
            <a:off x="5123477" y="3429000"/>
            <a:ext cx="5669280" cy="1446550"/>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Cách</a:t>
            </a:r>
            <a:r>
              <a:rPr kumimoji="0" lang="en-US" altLang="zh-CN" sz="4400" b="1" i="0" u="none" strike="noStrike" kern="1200" cap="none" spc="0" normalizeH="0" baseline="0" noProof="0" dirty="0">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baseline="0" noProof="0" dirty="0" err="1">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ứng</a:t>
            </a:r>
            <a:r>
              <a:rPr kumimoji="0" lang="en-US" altLang="zh-CN" sz="4400" b="1" i="0" u="none" strike="noStrike" kern="1200" cap="none" spc="0" normalizeH="0" baseline="0" noProof="0" dirty="0">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baseline="0" noProof="0" dirty="0" err="1">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xử</a:t>
            </a:r>
            <a:r>
              <a:rPr kumimoji="0" lang="en-US" altLang="zh-CN" sz="4400" b="1" i="0" u="none" strike="noStrike" kern="1200" cap="none" spc="0" normalizeH="0" baseline="0" noProof="0" dirty="0">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baseline="0" noProof="0" dirty="0" err="1">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của</a:t>
            </a:r>
            <a:r>
              <a:rPr kumimoji="0" lang="en-US" altLang="zh-CN" sz="4400" b="1" i="0" u="none" strike="noStrike" kern="1200" cap="none" spc="0" normalizeH="0" baseline="0" noProof="0" dirty="0">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baseline="0" noProof="0" dirty="0" err="1">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người</a:t>
            </a:r>
            <a:r>
              <a:rPr kumimoji="0" lang="en-US" altLang="zh-CN" sz="4400" b="1" i="0" u="none" strike="noStrike" kern="1200" cap="none" spc="0" normalizeH="0" baseline="0" noProof="0" dirty="0">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baseline="0" noProof="0" dirty="0" err="1">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đi</a:t>
            </a:r>
            <a:r>
              <a:rPr kumimoji="0" lang="en-US" altLang="zh-CN" sz="4400" b="1" i="0" u="none" strike="noStrike" kern="1200" cap="none" spc="0" normalizeH="0" baseline="0" noProof="0" dirty="0">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baseline="0" noProof="0" dirty="0" err="1">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đường</a:t>
            </a:r>
            <a:endParaRPr kumimoji="0" lang="zh-CN" altLang="en-US" sz="4400" b="1" i="0" u="none" strike="noStrike" kern="1200" cap="none" spc="0" normalizeH="0" baseline="0" noProof="0" dirty="0">
              <a:ln>
                <a:noFill/>
              </a:ln>
              <a:solidFill>
                <a:srgbClr val="469BA1"/>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p:txBody>
      </p:sp>
      <p:grpSp>
        <p:nvGrpSpPr>
          <p:cNvPr id="11" name="组合 10"/>
          <p:cNvGrpSpPr/>
          <p:nvPr/>
        </p:nvGrpSpPr>
        <p:grpSpPr>
          <a:xfrm>
            <a:off x="7334400" y="1686059"/>
            <a:ext cx="1698365" cy="1497874"/>
            <a:chOff x="6098065" y="734895"/>
            <a:chExt cx="1113560" cy="1122492"/>
          </a:xfrm>
        </p:grpSpPr>
        <p:sp>
          <p:nvSpPr>
            <p:cNvPr id="12" name="文本框 11"/>
            <p:cNvSpPr txBox="1"/>
            <p:nvPr/>
          </p:nvSpPr>
          <p:spPr>
            <a:xfrm flipH="1">
              <a:off x="6198799" y="912706"/>
              <a:ext cx="912092" cy="622741"/>
            </a:xfrm>
            <a:prstGeom prst="rect">
              <a:avLst/>
            </a:prstGeom>
            <a:noFill/>
            <a:ln>
              <a:noFill/>
            </a:ln>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marL="0" marR="0" lvl="0" indent="0" algn="ctr" defTabSz="1218565" rtl="0" eaLnBrk="1" fontAlgn="auto" latinLnBrk="0" hangingPunct="1">
                <a:lnSpc>
                  <a:spcPct val="100000"/>
                </a:lnSpc>
                <a:spcBef>
                  <a:spcPts val="0"/>
                </a:spcBef>
                <a:spcAft>
                  <a:spcPts val="0"/>
                </a:spcAft>
                <a:buClrTx/>
                <a:buSzTx/>
                <a:buFontTx/>
                <a:buNone/>
                <a:tabLst/>
                <a:defRPr/>
              </a:pPr>
              <a:r>
                <a:rPr lang="en-US" altLang="zh-CN" sz="4800" dirty="0" smtClean="0">
                  <a:solidFill>
                    <a:srgbClr val="469BA1"/>
                  </a:solidFill>
                  <a:latin typeface="汉仪橄榄体繁" panose="02010609000101010101" pitchFamily="49" charset="-122"/>
                  <a:ea typeface="汉仪橄榄体繁" panose="02010609000101010101" pitchFamily="49" charset="-122"/>
                </a:rPr>
                <a:t>2</a:t>
              </a:r>
              <a:endParaRPr kumimoji="0" lang="zh-CN" altLang="en-US" sz="4800" b="1" i="0" u="none" strike="noStrike" kern="1200" cap="none" spc="0" normalizeH="0" baseline="0" noProof="0" dirty="0">
                <a:ln>
                  <a:noFill/>
                </a:ln>
                <a:solidFill>
                  <a:srgbClr val="469BA1"/>
                </a:solidFill>
                <a:effectLst/>
                <a:uLnTx/>
                <a:uFillTx/>
                <a:latin typeface="汉仪橄榄体繁" panose="02010609000101010101" pitchFamily="49" charset="-122"/>
                <a:ea typeface="汉仪橄榄体繁" panose="02010609000101010101" pitchFamily="49" charset="-122"/>
                <a:cs typeface="+mn-cs"/>
              </a:endParaRPr>
            </a:p>
          </p:txBody>
        </p:sp>
        <p:sp>
          <p:nvSpPr>
            <p:cNvPr id="13" name="任意多边形 12"/>
            <p:cNvSpPr/>
            <p:nvPr/>
          </p:nvSpPr>
          <p:spPr>
            <a:xfrm>
              <a:off x="6098065" y="734895"/>
              <a:ext cx="1113560" cy="1122492"/>
            </a:xfrm>
            <a:custGeom>
              <a:avLst/>
              <a:gdLst>
                <a:gd name="connsiteX0" fmla="*/ 356426 w 1082292"/>
                <a:gd name="connsiteY0" fmla="*/ 1038149 h 1166599"/>
                <a:gd name="connsiteX1" fmla="*/ 21889 w 1082292"/>
                <a:gd name="connsiteY1" fmla="*/ 714764 h 1166599"/>
                <a:gd name="connsiteX2" fmla="*/ 99948 w 1082292"/>
                <a:gd name="connsiteY2" fmla="*/ 212959 h 1166599"/>
                <a:gd name="connsiteX3" fmla="*/ 646358 w 1082292"/>
                <a:gd name="connsiteY3" fmla="*/ 1085 h 1166599"/>
                <a:gd name="connsiteX4" fmla="*/ 1058953 w 1082292"/>
                <a:gd name="connsiteY4" fmla="*/ 291017 h 1166599"/>
                <a:gd name="connsiteX5" fmla="*/ 947441 w 1082292"/>
                <a:gd name="connsiteY5" fmla="*/ 1082754 h 1166599"/>
                <a:gd name="connsiteX6" fmla="*/ 256065 w 1082292"/>
                <a:gd name="connsiteY6" fmla="*/ 1105056 h 1166599"/>
                <a:gd name="connsiteX0-1" fmla="*/ 356426 w 1122646"/>
                <a:gd name="connsiteY0-2" fmla="*/ 1038149 h 1122492"/>
                <a:gd name="connsiteX1-3" fmla="*/ 21889 w 1122646"/>
                <a:gd name="connsiteY1-4" fmla="*/ 714764 h 1122492"/>
                <a:gd name="connsiteX2-5" fmla="*/ 99948 w 1122646"/>
                <a:gd name="connsiteY2-6" fmla="*/ 212959 h 1122492"/>
                <a:gd name="connsiteX3-7" fmla="*/ 646358 w 1122646"/>
                <a:gd name="connsiteY3-8" fmla="*/ 1085 h 1122492"/>
                <a:gd name="connsiteX4-9" fmla="*/ 1058953 w 1122646"/>
                <a:gd name="connsiteY4-10" fmla="*/ 291017 h 1122492"/>
                <a:gd name="connsiteX5-11" fmla="*/ 1036650 w 1122646"/>
                <a:gd name="connsiteY5-12" fmla="*/ 937788 h 1122492"/>
                <a:gd name="connsiteX6-13" fmla="*/ 256065 w 1122646"/>
                <a:gd name="connsiteY6-14" fmla="*/ 1105056 h 1122492"/>
                <a:gd name="connsiteX0-15" fmla="*/ 356426 w 1122646"/>
                <a:gd name="connsiteY0-16" fmla="*/ 1038149 h 1122492"/>
                <a:gd name="connsiteX1-17" fmla="*/ 21889 w 1122646"/>
                <a:gd name="connsiteY1-18" fmla="*/ 714764 h 1122492"/>
                <a:gd name="connsiteX2-19" fmla="*/ 99948 w 1122646"/>
                <a:gd name="connsiteY2-20" fmla="*/ 212959 h 1122492"/>
                <a:gd name="connsiteX3-21" fmla="*/ 646358 w 1122646"/>
                <a:gd name="connsiteY3-22" fmla="*/ 1085 h 1122492"/>
                <a:gd name="connsiteX4-23" fmla="*/ 1058953 w 1122646"/>
                <a:gd name="connsiteY4-24" fmla="*/ 291017 h 1122492"/>
                <a:gd name="connsiteX5-25" fmla="*/ 1036650 w 1122646"/>
                <a:gd name="connsiteY5-26" fmla="*/ 937788 h 1122492"/>
                <a:gd name="connsiteX6-27" fmla="*/ 256065 w 1122646"/>
                <a:gd name="connsiteY6-28" fmla="*/ 1105056 h 1122492"/>
                <a:gd name="connsiteX0-29" fmla="*/ 224677 w 1113560"/>
                <a:gd name="connsiteY0-30" fmla="*/ 1071603 h 1122492"/>
                <a:gd name="connsiteX1-31" fmla="*/ 12803 w 1113560"/>
                <a:gd name="connsiteY1-32" fmla="*/ 714764 h 1122492"/>
                <a:gd name="connsiteX2-33" fmla="*/ 90862 w 1113560"/>
                <a:gd name="connsiteY2-34" fmla="*/ 212959 h 1122492"/>
                <a:gd name="connsiteX3-35" fmla="*/ 637272 w 1113560"/>
                <a:gd name="connsiteY3-36" fmla="*/ 1085 h 1122492"/>
                <a:gd name="connsiteX4-37" fmla="*/ 1049867 w 1113560"/>
                <a:gd name="connsiteY4-38" fmla="*/ 291017 h 1122492"/>
                <a:gd name="connsiteX5-39" fmla="*/ 1027564 w 1113560"/>
                <a:gd name="connsiteY5-40" fmla="*/ 937788 h 1122492"/>
                <a:gd name="connsiteX6-41" fmla="*/ 246979 w 1113560"/>
                <a:gd name="connsiteY6-42" fmla="*/ 1105056 h 11224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13560" h="1122492">
                  <a:moveTo>
                    <a:pt x="224677" y="1071603"/>
                  </a:moveTo>
                  <a:cubicBezTo>
                    <a:pt x="78781" y="978676"/>
                    <a:pt x="35105" y="857871"/>
                    <a:pt x="12803" y="714764"/>
                  </a:cubicBezTo>
                  <a:cubicBezTo>
                    <a:pt x="-9499" y="571657"/>
                    <a:pt x="-13216" y="331905"/>
                    <a:pt x="90862" y="212959"/>
                  </a:cubicBezTo>
                  <a:cubicBezTo>
                    <a:pt x="194940" y="94013"/>
                    <a:pt x="477438" y="-11925"/>
                    <a:pt x="637272" y="1085"/>
                  </a:cubicBezTo>
                  <a:cubicBezTo>
                    <a:pt x="797106" y="14095"/>
                    <a:pt x="984818" y="134900"/>
                    <a:pt x="1049867" y="291017"/>
                  </a:cubicBezTo>
                  <a:cubicBezTo>
                    <a:pt x="1114916" y="447134"/>
                    <a:pt x="1161379" y="802115"/>
                    <a:pt x="1027564" y="937788"/>
                  </a:cubicBezTo>
                  <a:cubicBezTo>
                    <a:pt x="893749" y="1073461"/>
                    <a:pt x="525759" y="1161741"/>
                    <a:pt x="246979" y="1105056"/>
                  </a:cubicBezTo>
                </a:path>
              </a:pathLst>
            </a:custGeom>
            <a:noFill/>
            <a:ln>
              <a:solidFill>
                <a:srgbClr val="469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90D3D1"/>
                </a:solidFill>
                <a:effectLst/>
                <a:uLnTx/>
                <a:uFillTx/>
                <a:ea typeface="方正静蕾简体"/>
                <a:cs typeface="+mn-cs"/>
              </a:endParaRPr>
            </a:p>
          </p:txBody>
        </p:sp>
      </p:grpSp>
    </p:spTree>
    <p:extLst>
      <p:ext uri="{BB962C8B-B14F-4D97-AF65-F5344CB8AC3E}">
        <p14:creationId xmlns:p14="http://schemas.microsoft.com/office/powerpoint/2010/main" val="286931760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p:nvPr/>
        </p:nvSpPr>
        <p:spPr>
          <a:xfrm>
            <a:off x="251580" y="596050"/>
            <a:ext cx="5880575" cy="1938992"/>
          </a:xfrm>
          <a:prstGeom prst="rect">
            <a:avLst/>
          </a:prstGeom>
          <a:solidFill>
            <a:schemeClr val="accent1">
              <a:lumMod val="20000"/>
              <a:lumOff val="80000"/>
            </a:schemeClr>
          </a:solidFill>
          <a:ln w="38100">
            <a:solidFill>
              <a:srgbClr val="00B050"/>
            </a:solidFill>
            <a:prstDash val="dash"/>
          </a:ln>
        </p:spPr>
        <p:txBody>
          <a:bodyPr wrap="square" rtlCol="0">
            <a:spAutoFit/>
          </a:bodyPr>
          <a:lstStyle/>
          <a:p>
            <a:pPr lvl="0" defTabSz="1218565">
              <a:defRPr/>
            </a:pPr>
            <a:r>
              <a:rPr lang="en-US" sz="3000" i="1" dirty="0" err="1">
                <a:latin typeface="Times New Roman" panose="02020603050405020304" pitchFamily="18" charset="0"/>
                <a:cs typeface="Times New Roman" panose="02020603050405020304" pitchFamily="18" charset="0"/>
              </a:rPr>
              <a:t>Khách</a:t>
            </a:r>
            <a:r>
              <a:rPr lang="en-US" sz="3000" i="1" dirty="0">
                <a:latin typeface="Times New Roman" panose="02020603050405020304" pitchFamily="18" charset="0"/>
                <a:cs typeface="Times New Roman" panose="02020603050405020304" pitchFamily="18" charset="0"/>
              </a:rPr>
              <a:t> qua </a:t>
            </a:r>
            <a:r>
              <a:rPr lang="en-US" sz="3000" i="1" dirty="0" err="1">
                <a:latin typeface="Times New Roman" panose="02020603050405020304" pitchFamily="18" charset="0"/>
                <a:cs typeface="Times New Roman" panose="02020603050405020304" pitchFamily="18" charset="0"/>
              </a:rPr>
              <a:t>đường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đều</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rảo</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bước</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rất</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nhanh</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chẳng</a:t>
            </a:r>
            <a:r>
              <a:rPr lang="en-US" sz="3000" i="1" dirty="0">
                <a:latin typeface="Times New Roman" panose="02020603050405020304" pitchFamily="18" charset="0"/>
                <a:cs typeface="Times New Roman" panose="02020603050405020304" pitchFamily="18" charset="0"/>
              </a:rPr>
              <a:t> ai </a:t>
            </a:r>
            <a:r>
              <a:rPr lang="en-US" sz="3000" i="1" dirty="0" err="1">
                <a:latin typeface="Times New Roman" panose="02020603050405020304" pitchFamily="18" charset="0"/>
                <a:cs typeface="Times New Roman" panose="02020603050405020304" pitchFamily="18" charset="0"/>
              </a:rPr>
              <a:t>đoái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hoài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đến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lời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chào</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hàng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của</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em</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chẳng</a:t>
            </a:r>
            <a:r>
              <a:rPr lang="en-US" sz="3000" i="1" dirty="0">
                <a:latin typeface="Times New Roman" panose="02020603050405020304" pitchFamily="18" charset="0"/>
                <a:cs typeface="Times New Roman" panose="02020603050405020304" pitchFamily="18" charset="0"/>
              </a:rPr>
              <a:t> ai </a:t>
            </a:r>
            <a:r>
              <a:rPr lang="en-US" sz="3000" i="1" dirty="0" err="1">
                <a:latin typeface="Times New Roman" panose="02020603050405020304" pitchFamily="18" charset="0"/>
                <a:cs typeface="Times New Roman" panose="02020603050405020304" pitchFamily="18" charset="0"/>
              </a:rPr>
              <a:t>bố</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thí</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cho</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em</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chút</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đỉnh</a:t>
            </a:r>
            <a:r>
              <a:rPr lang="x-none" sz="3000" i="1" dirty="0">
                <a:latin typeface="Times New Roman" panose="02020603050405020304" pitchFamily="18" charset="0"/>
                <a:cs typeface="Times New Roman" panose="02020603050405020304" pitchFamily="18" charset="0"/>
              </a:rPr>
              <a:t> </a:t>
            </a:r>
            <a:endParaRPr kumimoji="0" lang="en-US" altLang="zh-CN" sz="3000" b="0"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endParaRPr>
          </a:p>
        </p:txBody>
      </p:sp>
      <p:sp>
        <p:nvSpPr>
          <p:cNvPr id="22" name="TextBox 5">
            <a:extLst>
              <a:ext uri="{FF2B5EF4-FFF2-40B4-BE49-F238E27FC236}">
                <a16:creationId xmlns:a16="http://schemas.microsoft.com/office/drawing/2014/main" id="{8D4D8566-914F-F340-B033-D82344E8F6BB}"/>
              </a:ext>
            </a:extLst>
          </p:cNvPr>
          <p:cNvSpPr txBox="1"/>
          <p:nvPr/>
        </p:nvSpPr>
        <p:spPr>
          <a:xfrm>
            <a:off x="251580" y="2869476"/>
            <a:ext cx="5880575" cy="1938992"/>
          </a:xfrm>
          <a:prstGeom prst="rect">
            <a:avLst/>
          </a:prstGeom>
          <a:solidFill>
            <a:schemeClr val="accent6">
              <a:lumMod val="20000"/>
              <a:lumOff val="80000"/>
            </a:schemeClr>
          </a:solidFill>
          <a:ln w="38100">
            <a:solidFill>
              <a:srgbClr val="469BA1"/>
            </a:solidFill>
            <a:prstDash val="dash"/>
          </a:ln>
        </p:spPr>
        <p:txBody>
          <a:bodyPr wrap="square" rtlCol="0">
            <a:spAutoFit/>
          </a:bodyPr>
          <a:lstStyle/>
          <a:p>
            <a:pPr lvl="0" defTabSz="1218565">
              <a:defRPr/>
            </a:pPr>
            <a:r>
              <a:rPr lang="en-US" sz="3000" i="1" dirty="0" err="1">
                <a:latin typeface="Times New Roman" panose="02020603050405020304" pitchFamily="18" charset="0"/>
                <a:cs typeface="Times New Roman" panose="02020603050405020304" pitchFamily="18" charset="0"/>
              </a:rPr>
              <a:t>Khách</a:t>
            </a:r>
            <a:r>
              <a:rPr lang="en-US" sz="3000" i="1" dirty="0">
                <a:latin typeface="Times New Roman" panose="02020603050405020304" pitchFamily="18" charset="0"/>
                <a:cs typeface="Times New Roman" panose="02020603050405020304" pitchFamily="18" charset="0"/>
              </a:rPr>
              <a:t> qua </a:t>
            </a:r>
            <a:r>
              <a:rPr lang="en-US" sz="3000" i="1" dirty="0" err="1">
                <a:latin typeface="Times New Roman" panose="02020603050405020304" pitchFamily="18" charset="0"/>
                <a:cs typeface="Times New Roman" panose="02020603050405020304" pitchFamily="18" charset="0"/>
              </a:rPr>
              <a:t>đường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vội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vã</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mặc</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quần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áo</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ấm</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đến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những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nơi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hẹn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hò</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hoàn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toàn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lãnh</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đạm</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với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hoàn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cảnh</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nghèo</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khổ</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của</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em</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bé</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bán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diêm</a:t>
            </a:r>
            <a:r>
              <a:rPr lang="x-none" sz="3000" i="1" dirty="0">
                <a:latin typeface="Times New Roman" panose="02020603050405020304" pitchFamily="18" charset="0"/>
                <a:cs typeface="Times New Roman" panose="02020603050405020304" pitchFamily="18" charset="0"/>
              </a:rPr>
              <a:t> </a:t>
            </a:r>
            <a:endParaRPr kumimoji="0" lang="en-US" altLang="zh-CN" sz="3000" b="0"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endParaRPr>
          </a:p>
        </p:txBody>
      </p:sp>
      <p:sp>
        <p:nvSpPr>
          <p:cNvPr id="23" name="TextBox 5">
            <a:extLst>
              <a:ext uri="{FF2B5EF4-FFF2-40B4-BE49-F238E27FC236}">
                <a16:creationId xmlns:a16="http://schemas.microsoft.com/office/drawing/2014/main" id="{494CED4B-4A8E-494C-9A2F-C232AB1FEF98}"/>
              </a:ext>
            </a:extLst>
          </p:cNvPr>
          <p:cNvSpPr txBox="1"/>
          <p:nvPr/>
        </p:nvSpPr>
        <p:spPr>
          <a:xfrm>
            <a:off x="251580" y="5142903"/>
            <a:ext cx="5880575" cy="1015663"/>
          </a:xfrm>
          <a:prstGeom prst="rect">
            <a:avLst/>
          </a:prstGeom>
          <a:solidFill>
            <a:srgbClr val="FFD579"/>
          </a:solidFill>
          <a:ln w="38100">
            <a:solidFill>
              <a:srgbClr val="FF9966"/>
            </a:solidFill>
            <a:prstDash val="dash"/>
          </a:ln>
        </p:spPr>
        <p:txBody>
          <a:bodyPr wrap="square" rtlCol="0">
            <a:spAutoFit/>
          </a:bodyPr>
          <a:lstStyle/>
          <a:p>
            <a:pPr lvl="0" defTabSz="1218565">
              <a:defRPr/>
            </a:pPr>
            <a:r>
              <a:rPr lang="en-US" sz="3000" i="1" dirty="0" err="1">
                <a:latin typeface="Times New Roman" panose="02020603050405020304" pitchFamily="18" charset="0"/>
                <a:cs typeface="Times New Roman" panose="02020603050405020304" pitchFamily="18" charset="0"/>
              </a:rPr>
              <a:t>Mọi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người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bảo</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nhau</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chắc</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nó</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muốn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sưởi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ấm</a:t>
            </a:r>
            <a:r>
              <a:rPr lang="x-none" sz="3000" i="1" dirty="0">
                <a:latin typeface="Times New Roman" panose="02020603050405020304" pitchFamily="18" charset="0"/>
                <a:cs typeface="Times New Roman" panose="02020603050405020304" pitchFamily="18" charset="0"/>
              </a:rPr>
              <a:t> </a:t>
            </a:r>
            <a:endParaRPr kumimoji="0" lang="en-US" altLang="zh-CN" sz="3000" b="0"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endParaRPr>
          </a:p>
        </p:txBody>
      </p:sp>
      <p:sp>
        <p:nvSpPr>
          <p:cNvPr id="2" name="Right Brace 1">
            <a:extLst>
              <a:ext uri="{FF2B5EF4-FFF2-40B4-BE49-F238E27FC236}">
                <a16:creationId xmlns:a16="http://schemas.microsoft.com/office/drawing/2014/main" id="{BFB6625F-989B-FA46-AE6A-DB8C9AB17228}"/>
              </a:ext>
            </a:extLst>
          </p:cNvPr>
          <p:cNvSpPr/>
          <p:nvPr/>
        </p:nvSpPr>
        <p:spPr>
          <a:xfrm>
            <a:off x="6431774" y="596050"/>
            <a:ext cx="934278" cy="550096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24" name="TextBox 5">
            <a:extLst>
              <a:ext uri="{FF2B5EF4-FFF2-40B4-BE49-F238E27FC236}">
                <a16:creationId xmlns:a16="http://schemas.microsoft.com/office/drawing/2014/main" id="{8CCD894D-C0B9-A44D-A13F-3E6759AE71BA}"/>
              </a:ext>
            </a:extLst>
          </p:cNvPr>
          <p:cNvSpPr txBox="1"/>
          <p:nvPr/>
        </p:nvSpPr>
        <p:spPr>
          <a:xfrm>
            <a:off x="7484918" y="1222871"/>
            <a:ext cx="2009957" cy="4247317"/>
          </a:xfrm>
          <a:prstGeom prst="rect">
            <a:avLst/>
          </a:prstGeom>
          <a:solidFill>
            <a:srgbClr val="469BA1">
              <a:alpha val="56078"/>
            </a:srgbClr>
          </a:solidFill>
        </p:spPr>
        <p:txBody>
          <a:bodyPr wrap="square" rtlCol="0">
            <a:spAutoFit/>
          </a:bodyPr>
          <a:lstStyle/>
          <a:p>
            <a:pPr lvl="0" algn="ctr" defTabSz="1218565">
              <a:defRPr/>
            </a:pPr>
            <a:r>
              <a:rPr lang="en-US" sz="3000" b="1" dirty="0" err="1">
                <a:latin typeface="Times New Roman" panose="02020603050405020304" pitchFamily="18" charset="0"/>
                <a:cs typeface="Times New Roman" panose="02020603050405020304" pitchFamily="18" charset="0"/>
              </a:rPr>
              <a:t>Thờ</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ơ</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thiếu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sự</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đồng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cảm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tình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yêu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thương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giữa</a:t>
            </a:r>
            <a:r>
              <a:rPr lang="en-US" sz="3000" b="1" dirty="0">
                <a:latin typeface="Times New Roman" panose="02020603050405020304" pitchFamily="18" charset="0"/>
                <a:cs typeface="Times New Roman" panose="02020603050405020304" pitchFamily="18" charset="0"/>
              </a:rPr>
              <a:t> con </a:t>
            </a:r>
            <a:r>
              <a:rPr lang="en-US" sz="3000" b="1" dirty="0" err="1">
                <a:latin typeface="Times New Roman" panose="02020603050405020304" pitchFamily="18" charset="0"/>
                <a:cs typeface="Times New Roman" panose="02020603050405020304" pitchFamily="18" charset="0"/>
              </a:rPr>
              <a:t>người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đối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với</a:t>
            </a:r>
            <a:r>
              <a:rPr lang="en-US" sz="3000" b="1" dirty="0">
                <a:latin typeface="Times New Roman" panose="02020603050405020304" pitchFamily="18" charset="0"/>
                <a:cs typeface="Times New Roman" panose="02020603050405020304" pitchFamily="18" charset="0"/>
              </a:rPr>
              <a:t> con </a:t>
            </a:r>
            <a:r>
              <a:rPr lang="en-US" sz="3000" b="1" dirty="0" err="1">
                <a:latin typeface="Times New Roman" panose="02020603050405020304" pitchFamily="18" charset="0"/>
                <a:cs typeface="Times New Roman" panose="02020603050405020304" pitchFamily="18" charset="0"/>
              </a:rPr>
              <a:t>người</a:t>
            </a:r>
            <a:r>
              <a:rPr lang="en-US" sz="3000" b="1" dirty="0">
                <a:latin typeface="Times New Roman" panose="02020603050405020304" pitchFamily="18" charset="0"/>
                <a:cs typeface="Times New Roman" panose="02020603050405020304" pitchFamily="18" charset="0"/>
              </a:rPr>
              <a:t>. </a:t>
            </a:r>
            <a:r>
              <a:rPr lang="x-none" sz="3000" b="1" dirty="0">
                <a:latin typeface="Times New Roman" panose="02020603050405020304" pitchFamily="18" charset="0"/>
                <a:cs typeface="Times New Roman" panose="02020603050405020304" pitchFamily="18" charset="0"/>
              </a:rPr>
              <a:t> </a:t>
            </a:r>
            <a:endParaRPr kumimoji="0" lang="en-US" altLang="zh-CN" sz="30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endParaRPr>
          </a:p>
        </p:txBody>
      </p:sp>
      <p:pic>
        <p:nvPicPr>
          <p:cNvPr id="26" name="图片 14">
            <a:extLst>
              <a:ext uri="{FF2B5EF4-FFF2-40B4-BE49-F238E27FC236}">
                <a16:creationId xmlns:a16="http://schemas.microsoft.com/office/drawing/2014/main" id="{71254A30-D105-5C4B-9F69-CCCC42949A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654801" y="2042930"/>
            <a:ext cx="2285619" cy="4642200"/>
          </a:xfrm>
          <a:prstGeom prst="rect">
            <a:avLst/>
          </a:prstGeom>
        </p:spPr>
      </p:pic>
      <p:pic>
        <p:nvPicPr>
          <p:cNvPr id="27" name="图片 9">
            <a:extLst>
              <a:ext uri="{FF2B5EF4-FFF2-40B4-BE49-F238E27FC236}">
                <a16:creationId xmlns:a16="http://schemas.microsoft.com/office/drawing/2014/main" id="{D1D42B1F-3A8E-074D-8E85-DEAF0E1F7E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flipH="1">
            <a:off x="9863332" y="172870"/>
            <a:ext cx="1868556" cy="167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strVal val="4*#ppt_w"/>
                                          </p:val>
                                        </p:tav>
                                        <p:tav tm="100000">
                                          <p:val>
                                            <p:strVal val="#ppt_w"/>
                                          </p:val>
                                        </p:tav>
                                      </p:tavLst>
                                    </p:anim>
                                    <p:anim calcmode="lin" valueType="num">
                                      <p:cBhvr>
                                        <p:cTn id="14" dur="500" fill="hold"/>
                                        <p:tgtEl>
                                          <p:spTgt spid="27"/>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ppt_x</p:attrName>
                                        </p:attrNameLst>
                                      </p:cBhvr>
                                      <p:tavLst>
                                        <p:tav tm="0">
                                          <p:val>
                                            <p:strVal val="#ppt_x-#ppt_w*1.125000"/>
                                          </p:val>
                                        </p:tav>
                                        <p:tav tm="100000">
                                          <p:val>
                                            <p:strVal val="#ppt_x"/>
                                          </p:val>
                                        </p:tav>
                                      </p:tavLst>
                                    </p:anim>
                                    <p:animEffect transition="in" filter="wipe(righ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p:tgtEl>
                                          <p:spTgt spid="22"/>
                                        </p:tgtEl>
                                        <p:attrNameLst>
                                          <p:attrName>ppt_x</p:attrName>
                                        </p:attrNameLst>
                                      </p:cBhvr>
                                      <p:tavLst>
                                        <p:tav tm="0">
                                          <p:val>
                                            <p:strVal val="#ppt_x-#ppt_w*1.125000"/>
                                          </p:val>
                                        </p:tav>
                                        <p:tav tm="100000">
                                          <p:val>
                                            <p:strVal val="#ppt_x"/>
                                          </p:val>
                                        </p:tav>
                                      </p:tavLst>
                                    </p:anim>
                                    <p:animEffect transition="in" filter="wipe(right)">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p:tgtEl>
                                          <p:spTgt spid="23"/>
                                        </p:tgtEl>
                                        <p:attrNameLst>
                                          <p:attrName>ppt_x</p:attrName>
                                        </p:attrNameLst>
                                      </p:cBhvr>
                                      <p:tavLst>
                                        <p:tav tm="0">
                                          <p:val>
                                            <p:strVal val="#ppt_x-#ppt_w*1.125000"/>
                                          </p:val>
                                        </p:tav>
                                        <p:tav tm="100000">
                                          <p:val>
                                            <p:strVal val="#ppt_x"/>
                                          </p:val>
                                        </p:tav>
                                      </p:tavLst>
                                    </p:anim>
                                    <p:animEffect transition="in" filter="wipe(righ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p:tgtEl>
                                          <p:spTgt spid="24"/>
                                        </p:tgtEl>
                                        <p:attrNameLst>
                                          <p:attrName>ppt_x</p:attrName>
                                        </p:attrNameLst>
                                      </p:cBhvr>
                                      <p:tavLst>
                                        <p:tav tm="0">
                                          <p:val>
                                            <p:strVal val="#ppt_x-#ppt_w*1.125000"/>
                                          </p:val>
                                        </p:tav>
                                        <p:tav tm="100000">
                                          <p:val>
                                            <p:strVal val="#ppt_x"/>
                                          </p:val>
                                        </p:tav>
                                      </p:tavLst>
                                    </p:anim>
                                    <p:animEffect transition="in" filter="wipe(right)">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585461" y="1268760"/>
            <a:ext cx="3603641" cy="4762635"/>
          </a:xfrm>
          <a:custGeom>
            <a:avLst/>
            <a:gdLst>
              <a:gd name="connsiteX0" fmla="*/ 187054 w 4470880"/>
              <a:gd name="connsiteY0" fmla="*/ 4429952 h 4762635"/>
              <a:gd name="connsiteX1" fmla="*/ 6580 w 4470880"/>
              <a:gd name="connsiteY1" fmla="*/ 2950067 h 4762635"/>
              <a:gd name="connsiteX2" fmla="*/ 90801 w 4470880"/>
              <a:gd name="connsiteY2" fmla="*/ 712194 h 4762635"/>
              <a:gd name="connsiteX3" fmla="*/ 560033 w 4470880"/>
              <a:gd name="connsiteY3" fmla="*/ 194836 h 4762635"/>
              <a:gd name="connsiteX4" fmla="*/ 1763190 w 4470880"/>
              <a:gd name="connsiteY4" fmla="*/ 14362 h 4762635"/>
              <a:gd name="connsiteX5" fmla="*/ 4313885 w 4470880"/>
              <a:gd name="connsiteY5" fmla="*/ 399373 h 4762635"/>
              <a:gd name="connsiteX6" fmla="*/ 4133412 w 4470880"/>
              <a:gd name="connsiteY6" fmla="*/ 3443362 h 4762635"/>
              <a:gd name="connsiteX7" fmla="*/ 3628085 w 4470880"/>
              <a:gd name="connsiteY7" fmla="*/ 4273541 h 4762635"/>
              <a:gd name="connsiteX8" fmla="*/ 2424927 w 4470880"/>
              <a:gd name="connsiteY8" fmla="*/ 4742773 h 4762635"/>
              <a:gd name="connsiteX9" fmla="*/ 548001 w 4470880"/>
              <a:gd name="connsiteY9" fmla="*/ 4634489 h 476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70880" h="4762635">
                <a:moveTo>
                  <a:pt x="187054" y="4429952"/>
                </a:moveTo>
                <a:cubicBezTo>
                  <a:pt x="104838" y="3999822"/>
                  <a:pt x="22622" y="3569693"/>
                  <a:pt x="6580" y="2950067"/>
                </a:cubicBezTo>
                <a:cubicBezTo>
                  <a:pt x="-9462" y="2330441"/>
                  <a:pt x="-1441" y="1171399"/>
                  <a:pt x="90801" y="712194"/>
                </a:cubicBezTo>
                <a:cubicBezTo>
                  <a:pt x="183043" y="252989"/>
                  <a:pt x="281302" y="311141"/>
                  <a:pt x="560033" y="194836"/>
                </a:cubicBezTo>
                <a:cubicBezTo>
                  <a:pt x="838764" y="78531"/>
                  <a:pt x="1137548" y="-19728"/>
                  <a:pt x="1763190" y="14362"/>
                </a:cubicBezTo>
                <a:cubicBezTo>
                  <a:pt x="2388832" y="48451"/>
                  <a:pt x="3918848" y="-172127"/>
                  <a:pt x="4313885" y="399373"/>
                </a:cubicBezTo>
                <a:cubicBezTo>
                  <a:pt x="4708922" y="970873"/>
                  <a:pt x="4247712" y="2797667"/>
                  <a:pt x="4133412" y="3443362"/>
                </a:cubicBezTo>
                <a:cubicBezTo>
                  <a:pt x="4019112" y="4089057"/>
                  <a:pt x="3912832" y="4056973"/>
                  <a:pt x="3628085" y="4273541"/>
                </a:cubicBezTo>
                <a:cubicBezTo>
                  <a:pt x="3343338" y="4490109"/>
                  <a:pt x="2938274" y="4682615"/>
                  <a:pt x="2424927" y="4742773"/>
                </a:cubicBezTo>
                <a:cubicBezTo>
                  <a:pt x="1911580" y="4802931"/>
                  <a:pt x="872853" y="4714699"/>
                  <a:pt x="548001" y="4634489"/>
                </a:cubicBezTo>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ea typeface="方正静蕾简体"/>
              <a:cs typeface="+mn-cs"/>
            </a:endParaRPr>
          </a:p>
        </p:txBody>
      </p:sp>
      <p:sp>
        <p:nvSpPr>
          <p:cNvPr id="35" name="TextBox 6"/>
          <p:cNvSpPr txBox="1">
            <a:spLocks noChangeArrowheads="1"/>
          </p:cNvSpPr>
          <p:nvPr/>
        </p:nvSpPr>
        <p:spPr bwMode="auto">
          <a:xfrm>
            <a:off x="5009323" y="408909"/>
            <a:ext cx="5473148" cy="859851"/>
          </a:xfrm>
          <a:prstGeom prst="rect">
            <a:avLst/>
          </a:prstGeom>
          <a:noFill/>
          <a:ln w="9525">
            <a:noFill/>
            <a:miter lim="800000"/>
          </a:ln>
        </p:spPr>
        <p:txBody>
          <a:bodyPr wrap="square">
            <a:spAutoFit/>
          </a:bodyPr>
          <a:lstStyle/>
          <a:p>
            <a:pPr marL="0" marR="0" lvl="0" indent="0" algn="ctr" defTabSz="1218565" rtl="0" eaLnBrk="1" fontAlgn="auto" latinLnBrk="0" hangingPunct="1">
              <a:lnSpc>
                <a:spcPct val="120000"/>
              </a:lnSpc>
              <a:spcBef>
                <a:spcPts val="0"/>
              </a:spcBef>
              <a:spcAft>
                <a:spcPts val="0"/>
              </a:spcAft>
              <a:buClrTx/>
              <a:buSzTx/>
              <a:buFontTx/>
              <a:buNone/>
              <a:tabLst/>
              <a:defRPr/>
            </a:pPr>
            <a:r>
              <a:rPr kumimoji="0" lang="en-US" altLang="zh-CN" sz="4500" b="1" i="0" u="none" strike="noStrike" kern="1200" cap="none" spc="0" normalizeH="0" baseline="0" noProof="0" dirty="0">
                <a:ln>
                  <a:noFill/>
                </a:ln>
                <a:solidFill>
                  <a:srgbClr val="4EB3CF">
                    <a:lumMod val="75000"/>
                  </a:srgbClr>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THÔNG ĐIỆP</a:t>
            </a:r>
            <a:endParaRPr kumimoji="0" lang="zh-CN" altLang="en-US" sz="4500" b="1" i="0" u="none" strike="noStrike" kern="1200" cap="none" spc="0" normalizeH="0" baseline="0" noProof="0" dirty="0">
              <a:ln>
                <a:noFill/>
              </a:ln>
              <a:solidFill>
                <a:srgbClr val="4EB3CF">
                  <a:lumMod val="75000"/>
                </a:srgbClr>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endParaRPr>
          </a:p>
        </p:txBody>
      </p:sp>
      <p:sp>
        <p:nvSpPr>
          <p:cNvPr id="3" name="Rounded Rectangle 2">
            <a:extLst>
              <a:ext uri="{FF2B5EF4-FFF2-40B4-BE49-F238E27FC236}">
                <a16:creationId xmlns:a16="http://schemas.microsoft.com/office/drawing/2014/main" id="{F98FF0CE-3B79-BD44-8BFC-56EC6DA2E8C9}"/>
              </a:ext>
            </a:extLst>
          </p:cNvPr>
          <p:cNvSpPr/>
          <p:nvPr/>
        </p:nvSpPr>
        <p:spPr>
          <a:xfrm>
            <a:off x="4691270" y="1749286"/>
            <a:ext cx="6838121" cy="4282109"/>
          </a:xfrm>
          <a:custGeom>
            <a:avLst/>
            <a:gdLst>
              <a:gd name="connsiteX0" fmla="*/ 0 w 6838121"/>
              <a:gd name="connsiteY0" fmla="*/ 713699 h 4282109"/>
              <a:gd name="connsiteX1" fmla="*/ 713699 w 6838121"/>
              <a:gd name="connsiteY1" fmla="*/ 0 h 4282109"/>
              <a:gd name="connsiteX2" fmla="*/ 6124422 w 6838121"/>
              <a:gd name="connsiteY2" fmla="*/ 0 h 4282109"/>
              <a:gd name="connsiteX3" fmla="*/ 6838121 w 6838121"/>
              <a:gd name="connsiteY3" fmla="*/ 713699 h 4282109"/>
              <a:gd name="connsiteX4" fmla="*/ 6838121 w 6838121"/>
              <a:gd name="connsiteY4" fmla="*/ 3568410 h 4282109"/>
              <a:gd name="connsiteX5" fmla="*/ 6124422 w 6838121"/>
              <a:gd name="connsiteY5" fmla="*/ 4282109 h 4282109"/>
              <a:gd name="connsiteX6" fmla="*/ 713699 w 6838121"/>
              <a:gd name="connsiteY6" fmla="*/ 4282109 h 4282109"/>
              <a:gd name="connsiteX7" fmla="*/ 0 w 6838121"/>
              <a:gd name="connsiteY7" fmla="*/ 3568410 h 4282109"/>
              <a:gd name="connsiteX8" fmla="*/ 0 w 6838121"/>
              <a:gd name="connsiteY8" fmla="*/ 713699 h 428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8121" h="4282109" fill="none" extrusionOk="0">
                <a:moveTo>
                  <a:pt x="0" y="713699"/>
                </a:moveTo>
                <a:cubicBezTo>
                  <a:pt x="-40647" y="312960"/>
                  <a:pt x="375827" y="46037"/>
                  <a:pt x="713699" y="0"/>
                </a:cubicBezTo>
                <a:cubicBezTo>
                  <a:pt x="2099892" y="130954"/>
                  <a:pt x="4193915" y="43574"/>
                  <a:pt x="6124422" y="0"/>
                </a:cubicBezTo>
                <a:cubicBezTo>
                  <a:pt x="6534871" y="25083"/>
                  <a:pt x="6874403" y="363977"/>
                  <a:pt x="6838121" y="713699"/>
                </a:cubicBezTo>
                <a:cubicBezTo>
                  <a:pt x="6687682" y="1055212"/>
                  <a:pt x="6924000" y="3050246"/>
                  <a:pt x="6838121" y="3568410"/>
                </a:cubicBezTo>
                <a:cubicBezTo>
                  <a:pt x="6797568" y="3969234"/>
                  <a:pt x="6487773" y="4260848"/>
                  <a:pt x="6124422" y="4282109"/>
                </a:cubicBezTo>
                <a:cubicBezTo>
                  <a:pt x="3683722" y="4437306"/>
                  <a:pt x="1378941" y="4445129"/>
                  <a:pt x="713699" y="4282109"/>
                </a:cubicBezTo>
                <a:cubicBezTo>
                  <a:pt x="320217" y="4272868"/>
                  <a:pt x="-34355" y="3982635"/>
                  <a:pt x="0" y="3568410"/>
                </a:cubicBezTo>
                <a:cubicBezTo>
                  <a:pt x="64656" y="2790916"/>
                  <a:pt x="-17807" y="1801607"/>
                  <a:pt x="0" y="713699"/>
                </a:cubicBezTo>
                <a:close/>
              </a:path>
              <a:path w="6838121" h="4282109" stroke="0" extrusionOk="0">
                <a:moveTo>
                  <a:pt x="0" y="713699"/>
                </a:moveTo>
                <a:cubicBezTo>
                  <a:pt x="-53812" y="286342"/>
                  <a:pt x="267769" y="19428"/>
                  <a:pt x="713699" y="0"/>
                </a:cubicBezTo>
                <a:cubicBezTo>
                  <a:pt x="1722752" y="132882"/>
                  <a:pt x="5461688" y="-84951"/>
                  <a:pt x="6124422" y="0"/>
                </a:cubicBezTo>
                <a:cubicBezTo>
                  <a:pt x="6514245" y="4241"/>
                  <a:pt x="6830923" y="359320"/>
                  <a:pt x="6838121" y="713699"/>
                </a:cubicBezTo>
                <a:cubicBezTo>
                  <a:pt x="6858308" y="1332223"/>
                  <a:pt x="6990601" y="2888390"/>
                  <a:pt x="6838121" y="3568410"/>
                </a:cubicBezTo>
                <a:cubicBezTo>
                  <a:pt x="6879631" y="3967499"/>
                  <a:pt x="6530865" y="4256841"/>
                  <a:pt x="6124422" y="4282109"/>
                </a:cubicBezTo>
                <a:cubicBezTo>
                  <a:pt x="4245306" y="4369748"/>
                  <a:pt x="2091553" y="4209430"/>
                  <a:pt x="713699" y="4282109"/>
                </a:cubicBezTo>
                <a:cubicBezTo>
                  <a:pt x="314107" y="4230356"/>
                  <a:pt x="-38186" y="4015643"/>
                  <a:pt x="0" y="3568410"/>
                </a:cubicBezTo>
                <a:cubicBezTo>
                  <a:pt x="-38581" y="3264099"/>
                  <a:pt x="63341" y="1911207"/>
                  <a:pt x="0" y="713699"/>
                </a:cubicBezTo>
                <a:close/>
              </a:path>
            </a:pathLst>
          </a:custGeom>
          <a:solidFill>
            <a:schemeClr val="accent1">
              <a:lumMod val="20000"/>
              <a:lumOff val="80000"/>
            </a:schemeClr>
          </a:solidFill>
          <a:ln>
            <a:extLst>
              <a:ext uri="{C807C97D-BFC1-408E-A445-0C87EB9F89A2}">
                <ask:lineSketchStyleProps xmlns:ask="http://schemas.microsoft.com/office/drawing/2018/sketchyshapes" xmlns="" sd="1219033472">
                  <a:prstGeom prst="roundRect">
                    <a:avLst/>
                  </a:prstGeom>
                  <ask:type>
                    <ask:lineSketchCurved/>
                  </ask:type>
                </ask:lineSketchStyleProps>
              </a:ext>
            </a:extLst>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800" dirty="0" err="1">
                <a:latin typeface="Times New Roman" panose="02020603050405020304" pitchFamily="18" charset="0"/>
                <a:cs typeface="Times New Roman" panose="02020603050405020304" pitchFamily="18" charset="0"/>
              </a:rPr>
              <a:t>Hãy</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yêu</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thương</a:t>
            </a:r>
            <a:r>
              <a:rPr lang="en-US" sz="3800" dirty="0">
                <a:latin typeface="Times New Roman" panose="02020603050405020304" pitchFamily="18" charset="0"/>
                <a:cs typeface="Times New Roman" panose="02020603050405020304" pitchFamily="18" charset="0"/>
              </a:rPr>
              <a:t> con </a:t>
            </a:r>
            <a:r>
              <a:rPr lang="en-US" sz="3800" dirty="0" err="1">
                <a:latin typeface="Times New Roman" panose="02020603050405020304" pitchFamily="18" charset="0"/>
                <a:cs typeface="Times New Roman" panose="02020603050405020304" pitchFamily="18" charset="0"/>
              </a:rPr>
              <a:t>trẻ</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Hãy</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dành</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cho</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trẻ</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em</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một</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cuộc</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sống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bình</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yên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và</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hạnh</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phúc</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Phê</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phán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mạnh</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mẽ</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sự</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thờ</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ơ</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vô</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cảm</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trước</a:t>
            </a:r>
            <a:r>
              <a:rPr lang="en-US" sz="3800" dirty="0">
                <a:latin typeface="Times New Roman" panose="02020603050405020304" pitchFamily="18" charset="0"/>
                <a:cs typeface="Times New Roman" panose="02020603050405020304" pitchFamily="18" charset="0"/>
              </a:rPr>
              <a:t> con </a:t>
            </a:r>
            <a:r>
              <a:rPr lang="en-US" sz="3800" dirty="0" err="1">
                <a:latin typeface="Times New Roman" panose="02020603050405020304" pitchFamily="18" charset="0"/>
                <a:cs typeface="Times New Roman" panose="02020603050405020304" pitchFamily="18" charset="0"/>
              </a:rPr>
              <a:t>người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nhất</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là</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trước</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nỗi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bất</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hạnh</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của</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trẻ</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thơ</a:t>
            </a:r>
            <a:endParaRPr lang="x-none" sz="3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500" autoRev="1" fill="hold">
                                          <p:stCondLst>
                                            <p:cond delay="0"/>
                                          </p:stCondLst>
                                        </p:cTn>
                                        <p:tgtEl>
                                          <p:spTgt spid="35"/>
                                        </p:tgtEl>
                                        <p:attrNameLst>
                                          <p:attrName>ppt_w</p:attrName>
                                        </p:attrNameLst>
                                      </p:cBhvr>
                                    </p:anim>
                                    <p:anim by="(#ppt_w*0.50)" calcmode="lin" valueType="num">
                                      <p:cBhvr>
                                        <p:cTn id="8" dur="500" decel="50000" autoRev="1" fill="hold">
                                          <p:stCondLst>
                                            <p:cond delay="0"/>
                                          </p:stCondLst>
                                        </p:cTn>
                                        <p:tgtEl>
                                          <p:spTgt spid="35"/>
                                        </p:tgtEl>
                                        <p:attrNameLst>
                                          <p:attrName>ppt_x</p:attrName>
                                        </p:attrNameLst>
                                      </p:cBhvr>
                                    </p:anim>
                                    <p:anim from="(-#ppt_h/2)" to="(#ppt_y)" calcmode="lin" valueType="num">
                                      <p:cBhvr>
                                        <p:cTn id="9" dur="1000" fill="hold">
                                          <p:stCondLst>
                                            <p:cond delay="0"/>
                                          </p:stCondLst>
                                        </p:cTn>
                                        <p:tgtEl>
                                          <p:spTgt spid="35"/>
                                        </p:tgtEl>
                                        <p:attrNameLst>
                                          <p:attrName>ppt_y</p:attrName>
                                        </p:attrNameLst>
                                      </p:cBhvr>
                                    </p:anim>
                                    <p:animRot by="21600000">
                                      <p:cBhvr>
                                        <p:cTn id="10" dur="1000" fill="hold">
                                          <p:stCondLst>
                                            <p:cond delay="0"/>
                                          </p:stCondLst>
                                        </p:cTn>
                                        <p:tgtEl>
                                          <p:spTgt spid="35"/>
                                        </p:tgtEl>
                                        <p:attrNameLst>
                                          <p:attrName>r</p:attrName>
                                        </p:attrNameLst>
                                      </p:cBhvr>
                                    </p:animRot>
                                  </p:childTnLst>
                                </p:cTn>
                              </p:par>
                            </p:childTnLst>
                          </p:cTn>
                        </p:par>
                        <p:par>
                          <p:cTn id="11" fill="hold">
                            <p:stCondLst>
                              <p:cond delay="1800"/>
                            </p:stCondLst>
                            <p:childTnLst>
                              <p:par>
                                <p:cTn id="12" presetID="14" presetClass="entr" presetSubtype="1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1250"/>
                                        <p:tgtEl>
                                          <p:spTgt spid="2"/>
                                        </p:tgtEl>
                                      </p:cBhvr>
                                    </p:animEffect>
                                  </p:childTnLst>
                                </p:cTn>
                              </p:par>
                              <p:par>
                                <p:cTn id="15" presetID="3" presetClass="entr" presetSubtype="10" fill="hold"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group of giraffes&#10;&#10;Description automatically generated with low confidence">
            <a:extLst>
              <a:ext uri="{FF2B5EF4-FFF2-40B4-BE49-F238E27FC236}">
                <a16:creationId xmlns:a16="http://schemas.microsoft.com/office/drawing/2014/main" id="{CE0D997E-FFF3-414B-BCE3-1A5440C840BE}"/>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377690" y="292677"/>
            <a:ext cx="5557446" cy="4065512"/>
          </a:xfrm>
          <a:prstGeom prst="rect">
            <a:avLst/>
          </a:prstGeom>
          <a:noFill/>
        </p:spPr>
      </p:pic>
      <p:pic>
        <p:nvPicPr>
          <p:cNvPr id="3" name="Picture 2">
            <a:extLst>
              <a:ext uri="{FF2B5EF4-FFF2-40B4-BE49-F238E27FC236}">
                <a16:creationId xmlns:a16="http://schemas.microsoft.com/office/drawing/2014/main" id="{034D1BAC-5E2E-0F48-8C9A-25539697144B}"/>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256866" y="2325433"/>
            <a:ext cx="5749605" cy="4065512"/>
          </a:xfrm>
          <a:prstGeom prst="rect">
            <a:avLst/>
          </a:prstGeom>
          <a:noFill/>
        </p:spPr>
      </p:pic>
      <p:grpSp>
        <p:nvGrpSpPr>
          <p:cNvPr id="6" name="组合 55">
            <a:extLst>
              <a:ext uri="{FF2B5EF4-FFF2-40B4-BE49-F238E27FC236}">
                <a16:creationId xmlns:a16="http://schemas.microsoft.com/office/drawing/2014/main" id="{8D29DF62-6845-404F-9E86-C4FBDA1FD238}"/>
              </a:ext>
            </a:extLst>
          </p:cNvPr>
          <p:cNvGrpSpPr/>
          <p:nvPr/>
        </p:nvGrpSpPr>
        <p:grpSpPr>
          <a:xfrm>
            <a:off x="949179" y="3787012"/>
            <a:ext cx="4414468" cy="2776655"/>
            <a:chOff x="3246438" y="1068388"/>
            <a:chExt cx="5711825" cy="4678363"/>
          </a:xfrm>
          <a:solidFill>
            <a:schemeClr val="tx1">
              <a:lumMod val="65000"/>
              <a:lumOff val="35000"/>
            </a:schemeClr>
          </a:solidFill>
        </p:grpSpPr>
        <p:sp>
          <p:nvSpPr>
            <p:cNvPr id="8" name="Freeform 5">
              <a:extLst>
                <a:ext uri="{FF2B5EF4-FFF2-40B4-BE49-F238E27FC236}">
                  <a16:creationId xmlns:a16="http://schemas.microsoft.com/office/drawing/2014/main" id="{301ACD14-A3D9-A040-B8F2-D979EF268791}"/>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 name="Freeform 6">
              <a:extLst>
                <a:ext uri="{FF2B5EF4-FFF2-40B4-BE49-F238E27FC236}">
                  <a16:creationId xmlns:a16="http://schemas.microsoft.com/office/drawing/2014/main" id="{302ECD57-3C23-714F-A87D-725AA9473C7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 name="Freeform 7">
              <a:extLst>
                <a:ext uri="{FF2B5EF4-FFF2-40B4-BE49-F238E27FC236}">
                  <a16:creationId xmlns:a16="http://schemas.microsoft.com/office/drawing/2014/main" id="{82D6C1D9-707A-3D41-9A05-14FF66A7C7B3}"/>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 name="Freeform 8">
              <a:extLst>
                <a:ext uri="{FF2B5EF4-FFF2-40B4-BE49-F238E27FC236}">
                  <a16:creationId xmlns:a16="http://schemas.microsoft.com/office/drawing/2014/main" id="{84223C97-D717-EF41-AC81-E452B65F19C1}"/>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 name="Freeform 9">
              <a:extLst>
                <a:ext uri="{FF2B5EF4-FFF2-40B4-BE49-F238E27FC236}">
                  <a16:creationId xmlns:a16="http://schemas.microsoft.com/office/drawing/2014/main" id="{FDC08B0F-CECC-9647-B19A-55238ABF363B}"/>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 name="Freeform 10">
              <a:extLst>
                <a:ext uri="{FF2B5EF4-FFF2-40B4-BE49-F238E27FC236}">
                  <a16:creationId xmlns:a16="http://schemas.microsoft.com/office/drawing/2014/main" id="{D28D9D52-C273-8849-B23C-2BEEC5503C88}"/>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 name="Freeform 11">
              <a:extLst>
                <a:ext uri="{FF2B5EF4-FFF2-40B4-BE49-F238E27FC236}">
                  <a16:creationId xmlns:a16="http://schemas.microsoft.com/office/drawing/2014/main" id="{3C468BBC-943B-6C4F-A84A-1B9F10ABB23A}"/>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nvGrpSpPr>
            <p:cNvPr id="15" name="组合 64">
              <a:extLst>
                <a:ext uri="{FF2B5EF4-FFF2-40B4-BE49-F238E27FC236}">
                  <a16:creationId xmlns:a16="http://schemas.microsoft.com/office/drawing/2014/main" id="{6B545435-2EDA-1141-8C07-AAC200751EAA}"/>
                </a:ext>
              </a:extLst>
            </p:cNvPr>
            <p:cNvGrpSpPr/>
            <p:nvPr/>
          </p:nvGrpSpPr>
          <p:grpSpPr>
            <a:xfrm>
              <a:off x="3517901" y="1225551"/>
              <a:ext cx="5260975" cy="4090987"/>
              <a:chOff x="3517901" y="1225551"/>
              <a:chExt cx="5260975" cy="4090987"/>
            </a:xfrm>
            <a:grpFill/>
          </p:grpSpPr>
          <p:sp>
            <p:nvSpPr>
              <p:cNvPr id="16" name="Freeform 12">
                <a:extLst>
                  <a:ext uri="{FF2B5EF4-FFF2-40B4-BE49-F238E27FC236}">
                    <a16:creationId xmlns:a16="http://schemas.microsoft.com/office/drawing/2014/main" id="{6573FD89-91BC-AE44-9606-FD8C4B561B57}"/>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 name="Freeform 13">
                <a:extLst>
                  <a:ext uri="{FF2B5EF4-FFF2-40B4-BE49-F238E27FC236}">
                    <a16:creationId xmlns:a16="http://schemas.microsoft.com/office/drawing/2014/main" id="{E825FF55-8E3C-FA4F-8FF2-54D8237386CE}"/>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 name="Freeform 14">
                <a:extLst>
                  <a:ext uri="{FF2B5EF4-FFF2-40B4-BE49-F238E27FC236}">
                    <a16:creationId xmlns:a16="http://schemas.microsoft.com/office/drawing/2014/main" id="{DBC36B4C-20C6-9F4D-8649-81238D0381DD}"/>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 name="Freeform 15">
                <a:extLst>
                  <a:ext uri="{FF2B5EF4-FFF2-40B4-BE49-F238E27FC236}">
                    <a16:creationId xmlns:a16="http://schemas.microsoft.com/office/drawing/2014/main" id="{227C5EF9-DD38-454C-9F16-E3DB763E9BE1}"/>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 name="Freeform 16">
                <a:extLst>
                  <a:ext uri="{FF2B5EF4-FFF2-40B4-BE49-F238E27FC236}">
                    <a16:creationId xmlns:a16="http://schemas.microsoft.com/office/drawing/2014/main" id="{1E25FFDE-AD73-3B4E-8083-FD48B9943411}"/>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1" name="Freeform 17">
                <a:extLst>
                  <a:ext uri="{FF2B5EF4-FFF2-40B4-BE49-F238E27FC236}">
                    <a16:creationId xmlns:a16="http://schemas.microsoft.com/office/drawing/2014/main" id="{8E176481-10B0-C945-BDCC-67777568526E}"/>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2" name="Freeform 18">
                <a:extLst>
                  <a:ext uri="{FF2B5EF4-FFF2-40B4-BE49-F238E27FC236}">
                    <a16:creationId xmlns:a16="http://schemas.microsoft.com/office/drawing/2014/main" id="{ED0545C9-9B69-334B-8516-126F8F8149CB}"/>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3" name="Freeform 19">
                <a:extLst>
                  <a:ext uri="{FF2B5EF4-FFF2-40B4-BE49-F238E27FC236}">
                    <a16:creationId xmlns:a16="http://schemas.microsoft.com/office/drawing/2014/main" id="{76264806-295B-9B4F-A00E-F23238DDD35F}"/>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4" name="Freeform 20">
                <a:extLst>
                  <a:ext uri="{FF2B5EF4-FFF2-40B4-BE49-F238E27FC236}">
                    <a16:creationId xmlns:a16="http://schemas.microsoft.com/office/drawing/2014/main" id="{8339EAC7-9F03-4E41-A5E0-4486FACBBBDD}"/>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5" name="Freeform 21">
                <a:extLst>
                  <a:ext uri="{FF2B5EF4-FFF2-40B4-BE49-F238E27FC236}">
                    <a16:creationId xmlns:a16="http://schemas.microsoft.com/office/drawing/2014/main" id="{506A57F3-32F4-224E-9F47-D2A7AA728D7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6" name="Freeform 22">
                <a:extLst>
                  <a:ext uri="{FF2B5EF4-FFF2-40B4-BE49-F238E27FC236}">
                    <a16:creationId xmlns:a16="http://schemas.microsoft.com/office/drawing/2014/main" id="{CE05A4CE-8ABD-B046-B6C7-64CA84E54C56}"/>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7" name="Freeform 23">
                <a:extLst>
                  <a:ext uri="{FF2B5EF4-FFF2-40B4-BE49-F238E27FC236}">
                    <a16:creationId xmlns:a16="http://schemas.microsoft.com/office/drawing/2014/main" id="{D73FA9FD-0512-6F4B-9D13-6CE848756425}"/>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8" name="Freeform 24">
                <a:extLst>
                  <a:ext uri="{FF2B5EF4-FFF2-40B4-BE49-F238E27FC236}">
                    <a16:creationId xmlns:a16="http://schemas.microsoft.com/office/drawing/2014/main" id="{344A55F4-E742-1D4C-8AB0-C84815BA559A}"/>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9" name="Freeform 25">
                <a:extLst>
                  <a:ext uri="{FF2B5EF4-FFF2-40B4-BE49-F238E27FC236}">
                    <a16:creationId xmlns:a16="http://schemas.microsoft.com/office/drawing/2014/main" id="{FE3CD412-9F45-B045-A69B-F9DFF8C91D5F}"/>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0" name="Freeform 26">
                <a:extLst>
                  <a:ext uri="{FF2B5EF4-FFF2-40B4-BE49-F238E27FC236}">
                    <a16:creationId xmlns:a16="http://schemas.microsoft.com/office/drawing/2014/main" id="{EFE4AC4B-F517-7D4B-88AE-2798760A0AA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1" name="Freeform 27">
                <a:extLst>
                  <a:ext uri="{FF2B5EF4-FFF2-40B4-BE49-F238E27FC236}">
                    <a16:creationId xmlns:a16="http://schemas.microsoft.com/office/drawing/2014/main" id="{B765C027-80A9-B842-83E4-95B4754A666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2" name="Freeform 28">
                <a:extLst>
                  <a:ext uri="{FF2B5EF4-FFF2-40B4-BE49-F238E27FC236}">
                    <a16:creationId xmlns:a16="http://schemas.microsoft.com/office/drawing/2014/main" id="{5D60B7B0-6967-6B46-BBA9-CE1357F05AB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3" name="Freeform 29">
                <a:extLst>
                  <a:ext uri="{FF2B5EF4-FFF2-40B4-BE49-F238E27FC236}">
                    <a16:creationId xmlns:a16="http://schemas.microsoft.com/office/drawing/2014/main" id="{5F4411F4-D569-E147-AADB-3E1214DCA344}"/>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4" name="Freeform 30">
                <a:extLst>
                  <a:ext uri="{FF2B5EF4-FFF2-40B4-BE49-F238E27FC236}">
                    <a16:creationId xmlns:a16="http://schemas.microsoft.com/office/drawing/2014/main" id="{273E6F2A-D5DD-4545-A8E1-922DE23852A9}"/>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5" name="Freeform 31">
                <a:extLst>
                  <a:ext uri="{FF2B5EF4-FFF2-40B4-BE49-F238E27FC236}">
                    <a16:creationId xmlns:a16="http://schemas.microsoft.com/office/drawing/2014/main" id="{7A40C7A9-656B-4647-8AE4-88A2372DBAB3}"/>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6" name="Freeform 32">
                <a:extLst>
                  <a:ext uri="{FF2B5EF4-FFF2-40B4-BE49-F238E27FC236}">
                    <a16:creationId xmlns:a16="http://schemas.microsoft.com/office/drawing/2014/main" id="{40EBB463-061F-4448-AEB7-C1A24F7965A5}"/>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7" name="Freeform 33">
                <a:extLst>
                  <a:ext uri="{FF2B5EF4-FFF2-40B4-BE49-F238E27FC236}">
                    <a16:creationId xmlns:a16="http://schemas.microsoft.com/office/drawing/2014/main" id="{47A1108C-A813-0E4E-A222-DCD38ECABD8A}"/>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8" name="Freeform 34">
                <a:extLst>
                  <a:ext uri="{FF2B5EF4-FFF2-40B4-BE49-F238E27FC236}">
                    <a16:creationId xmlns:a16="http://schemas.microsoft.com/office/drawing/2014/main" id="{92F9F163-DFBC-E24D-A7DF-6CFC35071787}"/>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9" name="Freeform 35">
                <a:extLst>
                  <a:ext uri="{FF2B5EF4-FFF2-40B4-BE49-F238E27FC236}">
                    <a16:creationId xmlns:a16="http://schemas.microsoft.com/office/drawing/2014/main" id="{F939E924-5540-F544-B71E-2337EC5DD35B}"/>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0" name="Freeform 36">
                <a:extLst>
                  <a:ext uri="{FF2B5EF4-FFF2-40B4-BE49-F238E27FC236}">
                    <a16:creationId xmlns:a16="http://schemas.microsoft.com/office/drawing/2014/main" id="{CCE0061D-2A24-7F4F-B316-3BC6E2E9A671}"/>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1" name="Freeform 37">
                <a:extLst>
                  <a:ext uri="{FF2B5EF4-FFF2-40B4-BE49-F238E27FC236}">
                    <a16:creationId xmlns:a16="http://schemas.microsoft.com/office/drawing/2014/main" id="{60446B5D-0231-5F46-8947-7F56A0A288AA}"/>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2" name="Freeform 38">
                <a:extLst>
                  <a:ext uri="{FF2B5EF4-FFF2-40B4-BE49-F238E27FC236}">
                    <a16:creationId xmlns:a16="http://schemas.microsoft.com/office/drawing/2014/main" id="{248C4FA2-A093-E64C-B9CE-B7C7E723E613}"/>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3" name="Freeform 39">
                <a:extLst>
                  <a:ext uri="{FF2B5EF4-FFF2-40B4-BE49-F238E27FC236}">
                    <a16:creationId xmlns:a16="http://schemas.microsoft.com/office/drawing/2014/main" id="{E4D2F513-4746-7C45-ACD0-87C260CA30EA}"/>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4" name="Freeform 40">
                <a:extLst>
                  <a:ext uri="{FF2B5EF4-FFF2-40B4-BE49-F238E27FC236}">
                    <a16:creationId xmlns:a16="http://schemas.microsoft.com/office/drawing/2014/main" id="{3FD84967-F966-C248-9B2C-5BC58E6A583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5" name="Freeform 41">
                <a:extLst>
                  <a:ext uri="{FF2B5EF4-FFF2-40B4-BE49-F238E27FC236}">
                    <a16:creationId xmlns:a16="http://schemas.microsoft.com/office/drawing/2014/main" id="{25C5F1D2-22CC-3E42-B735-807334017866}"/>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6" name="Freeform 42">
                <a:extLst>
                  <a:ext uri="{FF2B5EF4-FFF2-40B4-BE49-F238E27FC236}">
                    <a16:creationId xmlns:a16="http://schemas.microsoft.com/office/drawing/2014/main" id="{8FCE579B-0A1F-CD4E-8DE6-B5C8D694FA42}"/>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7" name="Freeform 43">
                <a:extLst>
                  <a:ext uri="{FF2B5EF4-FFF2-40B4-BE49-F238E27FC236}">
                    <a16:creationId xmlns:a16="http://schemas.microsoft.com/office/drawing/2014/main" id="{CADC93BA-766A-C84E-AF65-EA24F89BE8A3}"/>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8" name="Freeform 44">
                <a:extLst>
                  <a:ext uri="{FF2B5EF4-FFF2-40B4-BE49-F238E27FC236}">
                    <a16:creationId xmlns:a16="http://schemas.microsoft.com/office/drawing/2014/main" id="{94538004-0996-B947-AC0E-82BC07A42BE0}"/>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9" name="Freeform 45">
                <a:extLst>
                  <a:ext uri="{FF2B5EF4-FFF2-40B4-BE49-F238E27FC236}">
                    <a16:creationId xmlns:a16="http://schemas.microsoft.com/office/drawing/2014/main" id="{4C95750F-29FE-FD43-831D-3F02B9F687DA}"/>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0" name="Freeform 46">
                <a:extLst>
                  <a:ext uri="{FF2B5EF4-FFF2-40B4-BE49-F238E27FC236}">
                    <a16:creationId xmlns:a16="http://schemas.microsoft.com/office/drawing/2014/main" id="{FC95B537-770E-384A-897B-9448C1858B6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1" name="Freeform 47">
                <a:extLst>
                  <a:ext uri="{FF2B5EF4-FFF2-40B4-BE49-F238E27FC236}">
                    <a16:creationId xmlns:a16="http://schemas.microsoft.com/office/drawing/2014/main" id="{9ABC8B66-7C0A-3243-A0D4-1E0961F20E9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2" name="Freeform 48">
                <a:extLst>
                  <a:ext uri="{FF2B5EF4-FFF2-40B4-BE49-F238E27FC236}">
                    <a16:creationId xmlns:a16="http://schemas.microsoft.com/office/drawing/2014/main" id="{1366BB88-79C3-2341-9B2F-7FAF72C8D26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3" name="Freeform 49">
                <a:extLst>
                  <a:ext uri="{FF2B5EF4-FFF2-40B4-BE49-F238E27FC236}">
                    <a16:creationId xmlns:a16="http://schemas.microsoft.com/office/drawing/2014/main" id="{9C35F37C-1EA1-784A-8CD3-9650FB6522EC}"/>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4" name="Freeform 50">
                <a:extLst>
                  <a:ext uri="{FF2B5EF4-FFF2-40B4-BE49-F238E27FC236}">
                    <a16:creationId xmlns:a16="http://schemas.microsoft.com/office/drawing/2014/main" id="{6BFA15F1-A494-CB4E-A270-A29196E6D9C2}"/>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5" name="Freeform 51">
                <a:extLst>
                  <a:ext uri="{FF2B5EF4-FFF2-40B4-BE49-F238E27FC236}">
                    <a16:creationId xmlns:a16="http://schemas.microsoft.com/office/drawing/2014/main" id="{DBA385D9-4DE5-B44F-8547-82A6C6FC670B}"/>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6" name="Freeform 52">
                <a:extLst>
                  <a:ext uri="{FF2B5EF4-FFF2-40B4-BE49-F238E27FC236}">
                    <a16:creationId xmlns:a16="http://schemas.microsoft.com/office/drawing/2014/main" id="{270B3A6A-A412-334F-A7E0-BD62E1D77ED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7" name="Freeform 53">
                <a:extLst>
                  <a:ext uri="{FF2B5EF4-FFF2-40B4-BE49-F238E27FC236}">
                    <a16:creationId xmlns:a16="http://schemas.microsoft.com/office/drawing/2014/main" id="{D29CEF7C-37D1-F942-A092-45791EB53BB5}"/>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8" name="Freeform 54">
                <a:extLst>
                  <a:ext uri="{FF2B5EF4-FFF2-40B4-BE49-F238E27FC236}">
                    <a16:creationId xmlns:a16="http://schemas.microsoft.com/office/drawing/2014/main" id="{309E7B25-ADC4-1541-853A-D6493E760CD3}"/>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9" name="Freeform 55">
                <a:extLst>
                  <a:ext uri="{FF2B5EF4-FFF2-40B4-BE49-F238E27FC236}">
                    <a16:creationId xmlns:a16="http://schemas.microsoft.com/office/drawing/2014/main" id="{C59E615C-C348-7447-86F6-FE7FC7AF7384}"/>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0" name="Freeform 56">
                <a:extLst>
                  <a:ext uri="{FF2B5EF4-FFF2-40B4-BE49-F238E27FC236}">
                    <a16:creationId xmlns:a16="http://schemas.microsoft.com/office/drawing/2014/main" id="{AC070852-A16F-7B4F-AFDF-93133389CAC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1" name="Freeform 57">
                <a:extLst>
                  <a:ext uri="{FF2B5EF4-FFF2-40B4-BE49-F238E27FC236}">
                    <a16:creationId xmlns:a16="http://schemas.microsoft.com/office/drawing/2014/main" id="{8B9ACAB3-BE54-464B-BAEE-438008968E9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2" name="Freeform 58">
                <a:extLst>
                  <a:ext uri="{FF2B5EF4-FFF2-40B4-BE49-F238E27FC236}">
                    <a16:creationId xmlns:a16="http://schemas.microsoft.com/office/drawing/2014/main" id="{CAF313DF-59B1-9547-8F7C-04A3948E1BF2}"/>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3" name="Freeform 59">
                <a:extLst>
                  <a:ext uri="{FF2B5EF4-FFF2-40B4-BE49-F238E27FC236}">
                    <a16:creationId xmlns:a16="http://schemas.microsoft.com/office/drawing/2014/main" id="{E86D5B3C-1888-8D42-BBEE-F27E1C84570A}"/>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4" name="Freeform 60">
                <a:extLst>
                  <a:ext uri="{FF2B5EF4-FFF2-40B4-BE49-F238E27FC236}">
                    <a16:creationId xmlns:a16="http://schemas.microsoft.com/office/drawing/2014/main" id="{6C014F4A-A7E0-7545-9627-156C6CC25192}"/>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5" name="Freeform 61">
                <a:extLst>
                  <a:ext uri="{FF2B5EF4-FFF2-40B4-BE49-F238E27FC236}">
                    <a16:creationId xmlns:a16="http://schemas.microsoft.com/office/drawing/2014/main" id="{FDF4EEA4-1A2B-E54E-AAD7-6713FB9C1B52}"/>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6" name="Freeform 62">
                <a:extLst>
                  <a:ext uri="{FF2B5EF4-FFF2-40B4-BE49-F238E27FC236}">
                    <a16:creationId xmlns:a16="http://schemas.microsoft.com/office/drawing/2014/main" id="{F8B18FF4-6CEF-6645-A961-57D04AFC2A44}"/>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7" name="Freeform 63">
                <a:extLst>
                  <a:ext uri="{FF2B5EF4-FFF2-40B4-BE49-F238E27FC236}">
                    <a16:creationId xmlns:a16="http://schemas.microsoft.com/office/drawing/2014/main" id="{47AB9E1A-6750-7246-8230-8D6CF051F2A8}"/>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8" name="Freeform 64">
                <a:extLst>
                  <a:ext uri="{FF2B5EF4-FFF2-40B4-BE49-F238E27FC236}">
                    <a16:creationId xmlns:a16="http://schemas.microsoft.com/office/drawing/2014/main" id="{943DCB73-FCAE-6A4A-B505-E9474E3687FC}"/>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9" name="Freeform 65">
                <a:extLst>
                  <a:ext uri="{FF2B5EF4-FFF2-40B4-BE49-F238E27FC236}">
                    <a16:creationId xmlns:a16="http://schemas.microsoft.com/office/drawing/2014/main" id="{77CC797C-AA2A-804E-86B8-E1E0CEA5599D}"/>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0" name="Freeform 66">
                <a:extLst>
                  <a:ext uri="{FF2B5EF4-FFF2-40B4-BE49-F238E27FC236}">
                    <a16:creationId xmlns:a16="http://schemas.microsoft.com/office/drawing/2014/main" id="{A593CBED-3B95-E941-BC2E-AD559390088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1" name="Freeform 67">
                <a:extLst>
                  <a:ext uri="{FF2B5EF4-FFF2-40B4-BE49-F238E27FC236}">
                    <a16:creationId xmlns:a16="http://schemas.microsoft.com/office/drawing/2014/main" id="{75B9A3AE-85C7-4A49-A075-F9EE41C76B1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2" name="Freeform 68">
                <a:extLst>
                  <a:ext uri="{FF2B5EF4-FFF2-40B4-BE49-F238E27FC236}">
                    <a16:creationId xmlns:a16="http://schemas.microsoft.com/office/drawing/2014/main" id="{51645725-C32F-9D4D-9801-E1DA7EC2A116}"/>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3" name="Freeform 69">
                <a:extLst>
                  <a:ext uri="{FF2B5EF4-FFF2-40B4-BE49-F238E27FC236}">
                    <a16:creationId xmlns:a16="http://schemas.microsoft.com/office/drawing/2014/main" id="{5213B305-53AB-D144-B7CB-0BDA2CF7EAF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4" name="Freeform 70">
                <a:extLst>
                  <a:ext uri="{FF2B5EF4-FFF2-40B4-BE49-F238E27FC236}">
                    <a16:creationId xmlns:a16="http://schemas.microsoft.com/office/drawing/2014/main" id="{022A85CD-72F0-A54E-8A50-1B6E842019B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5" name="Freeform 71">
                <a:extLst>
                  <a:ext uri="{FF2B5EF4-FFF2-40B4-BE49-F238E27FC236}">
                    <a16:creationId xmlns:a16="http://schemas.microsoft.com/office/drawing/2014/main" id="{063D0EAA-E2B0-3B41-884F-96BDCE0641A2}"/>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6" name="Freeform 72">
                <a:extLst>
                  <a:ext uri="{FF2B5EF4-FFF2-40B4-BE49-F238E27FC236}">
                    <a16:creationId xmlns:a16="http://schemas.microsoft.com/office/drawing/2014/main" id="{CDD54CAF-6A25-DD43-A1AF-DE45828BDC7A}"/>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7" name="Freeform 73">
                <a:extLst>
                  <a:ext uri="{FF2B5EF4-FFF2-40B4-BE49-F238E27FC236}">
                    <a16:creationId xmlns:a16="http://schemas.microsoft.com/office/drawing/2014/main" id="{4EFDA56E-DF55-E349-989A-BEE4DBCDF09F}"/>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8" name="Freeform 74">
                <a:extLst>
                  <a:ext uri="{FF2B5EF4-FFF2-40B4-BE49-F238E27FC236}">
                    <a16:creationId xmlns:a16="http://schemas.microsoft.com/office/drawing/2014/main" id="{256AE605-1F8B-CE4C-AEB0-0E7222FEB89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9" name="Freeform 75">
                <a:extLst>
                  <a:ext uri="{FF2B5EF4-FFF2-40B4-BE49-F238E27FC236}">
                    <a16:creationId xmlns:a16="http://schemas.microsoft.com/office/drawing/2014/main" id="{2FA5D396-1CBA-4B41-B5FF-C581B62CA410}"/>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0" name="Freeform 76">
                <a:extLst>
                  <a:ext uri="{FF2B5EF4-FFF2-40B4-BE49-F238E27FC236}">
                    <a16:creationId xmlns:a16="http://schemas.microsoft.com/office/drawing/2014/main" id="{7CC3EFDC-47C7-1748-9530-26EC479A3011}"/>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1" name="Freeform 77">
                <a:extLst>
                  <a:ext uri="{FF2B5EF4-FFF2-40B4-BE49-F238E27FC236}">
                    <a16:creationId xmlns:a16="http://schemas.microsoft.com/office/drawing/2014/main" id="{BA489A32-7866-EC41-9269-AB96088C6232}"/>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2" name="Freeform 78">
                <a:extLst>
                  <a:ext uri="{FF2B5EF4-FFF2-40B4-BE49-F238E27FC236}">
                    <a16:creationId xmlns:a16="http://schemas.microsoft.com/office/drawing/2014/main" id="{ECC96A2D-814B-984B-ABAA-944B31E88284}"/>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3" name="Freeform 79">
                <a:extLst>
                  <a:ext uri="{FF2B5EF4-FFF2-40B4-BE49-F238E27FC236}">
                    <a16:creationId xmlns:a16="http://schemas.microsoft.com/office/drawing/2014/main" id="{300B7ABC-C668-2744-9BC7-ED62CBF4BF6E}"/>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4" name="Freeform 80">
                <a:extLst>
                  <a:ext uri="{FF2B5EF4-FFF2-40B4-BE49-F238E27FC236}">
                    <a16:creationId xmlns:a16="http://schemas.microsoft.com/office/drawing/2014/main" id="{241654DB-1F0E-E342-84A7-C64DFDB5C3CD}"/>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5" name="Freeform 81">
                <a:extLst>
                  <a:ext uri="{FF2B5EF4-FFF2-40B4-BE49-F238E27FC236}">
                    <a16:creationId xmlns:a16="http://schemas.microsoft.com/office/drawing/2014/main" id="{E6A5E759-B21F-0248-A2D3-0A7EE321EDC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6" name="Freeform 82">
                <a:extLst>
                  <a:ext uri="{FF2B5EF4-FFF2-40B4-BE49-F238E27FC236}">
                    <a16:creationId xmlns:a16="http://schemas.microsoft.com/office/drawing/2014/main" id="{3392C276-2CF7-9F40-92A1-B904255E584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7" name="Freeform 83">
                <a:extLst>
                  <a:ext uri="{FF2B5EF4-FFF2-40B4-BE49-F238E27FC236}">
                    <a16:creationId xmlns:a16="http://schemas.microsoft.com/office/drawing/2014/main" id="{3F890AA8-CB18-9747-91BF-F8791189DA4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8" name="Freeform 84">
                <a:extLst>
                  <a:ext uri="{FF2B5EF4-FFF2-40B4-BE49-F238E27FC236}">
                    <a16:creationId xmlns:a16="http://schemas.microsoft.com/office/drawing/2014/main" id="{AC81C19C-0EFD-174D-871F-F17C5FB85535}"/>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9" name="Freeform 85">
                <a:extLst>
                  <a:ext uri="{FF2B5EF4-FFF2-40B4-BE49-F238E27FC236}">
                    <a16:creationId xmlns:a16="http://schemas.microsoft.com/office/drawing/2014/main" id="{0E3D69E2-BFC5-DD40-9E3A-E3142F6F2469}"/>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0" name="Freeform 86">
                <a:extLst>
                  <a:ext uri="{FF2B5EF4-FFF2-40B4-BE49-F238E27FC236}">
                    <a16:creationId xmlns:a16="http://schemas.microsoft.com/office/drawing/2014/main" id="{982EF1D2-2ED9-F04C-AB13-2F2F408747C6}"/>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1" name="Freeform 87">
                <a:extLst>
                  <a:ext uri="{FF2B5EF4-FFF2-40B4-BE49-F238E27FC236}">
                    <a16:creationId xmlns:a16="http://schemas.microsoft.com/office/drawing/2014/main" id="{409147BD-FAB5-4C4C-8479-289ABD88C6C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2" name="Freeform 88">
                <a:extLst>
                  <a:ext uri="{FF2B5EF4-FFF2-40B4-BE49-F238E27FC236}">
                    <a16:creationId xmlns:a16="http://schemas.microsoft.com/office/drawing/2014/main" id="{426F6851-CFC4-AC4D-857B-B05F95300D4B}"/>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3" name="Freeform 89">
                <a:extLst>
                  <a:ext uri="{FF2B5EF4-FFF2-40B4-BE49-F238E27FC236}">
                    <a16:creationId xmlns:a16="http://schemas.microsoft.com/office/drawing/2014/main" id="{3B66D6DA-66D3-1D47-ADEC-0A874AC134FC}"/>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4" name="Freeform 90">
                <a:extLst>
                  <a:ext uri="{FF2B5EF4-FFF2-40B4-BE49-F238E27FC236}">
                    <a16:creationId xmlns:a16="http://schemas.microsoft.com/office/drawing/2014/main" id="{3FE53495-5B31-4747-BEAD-6824D3E20306}"/>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5" name="Freeform 91">
                <a:extLst>
                  <a:ext uri="{FF2B5EF4-FFF2-40B4-BE49-F238E27FC236}">
                    <a16:creationId xmlns:a16="http://schemas.microsoft.com/office/drawing/2014/main" id="{BE592D80-8DED-2046-A56A-BA8B36959754}"/>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6" name="Freeform 92">
                <a:extLst>
                  <a:ext uri="{FF2B5EF4-FFF2-40B4-BE49-F238E27FC236}">
                    <a16:creationId xmlns:a16="http://schemas.microsoft.com/office/drawing/2014/main" id="{0F99D772-4573-1B4F-BAD7-DAF7FA46A432}"/>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grpSp>
      <p:sp>
        <p:nvSpPr>
          <p:cNvPr id="97" name="文本框 49">
            <a:extLst>
              <a:ext uri="{FF2B5EF4-FFF2-40B4-BE49-F238E27FC236}">
                <a16:creationId xmlns:a16="http://schemas.microsoft.com/office/drawing/2014/main" id="{0D189BDA-1943-4F46-93F1-865E1AACD719}"/>
              </a:ext>
            </a:extLst>
          </p:cNvPr>
          <p:cNvSpPr txBox="1">
            <a:spLocks noChangeArrowheads="1"/>
          </p:cNvSpPr>
          <p:nvPr/>
        </p:nvSpPr>
        <p:spPr bwMode="auto">
          <a:xfrm>
            <a:off x="1474302" y="4215092"/>
            <a:ext cx="3394895"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R="0" lvl="0" algn="ctr" defTabSz="1218565" rtl="0" eaLnBrk="1" fontAlgn="auto" latinLnBrk="0" hangingPunct="1">
              <a:lnSpc>
                <a:spcPct val="100000"/>
              </a:lnSpc>
              <a:spcBef>
                <a:spcPts val="0"/>
              </a:spcBef>
              <a:spcAft>
                <a:spcPts val="0"/>
              </a:spcAft>
              <a:buClrTx/>
              <a:buSzTx/>
              <a:tabLst/>
              <a:defRPr/>
            </a:pP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Em</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có</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suy</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nghĩ</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gì</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về</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những</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hình</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ảnh</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500" b="1" i="1"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này</a:t>
            </a:r>
            <a:r>
              <a:rPr kumimoji="0" lang="en-US" altLang="zh-CN"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kumimoji="0" lang="zh-CN" altLang="en-US" sz="3500" b="1" i="1"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endParaRPr>
          </a:p>
        </p:txBody>
      </p:sp>
    </p:spTree>
    <p:extLst>
      <p:ext uri="{BB962C8B-B14F-4D97-AF65-F5344CB8AC3E}">
        <p14:creationId xmlns:p14="http://schemas.microsoft.com/office/powerpoint/2010/main" val="362930205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3EB69BC-DB4D-2448-9AB5-48BDAE85DD64}"/>
              </a:ext>
            </a:extLst>
          </p:cNvPr>
          <p:cNvGraphicFramePr>
            <a:graphicFrameLocks noGrp="1"/>
          </p:cNvGraphicFramePr>
          <p:nvPr>
            <p:extLst>
              <p:ext uri="{D42A27DB-BD31-4B8C-83A1-F6EECF244321}">
                <p14:modId xmlns:p14="http://schemas.microsoft.com/office/powerpoint/2010/main" val="1676161117"/>
              </p:ext>
            </p:extLst>
          </p:nvPr>
        </p:nvGraphicFramePr>
        <p:xfrm>
          <a:off x="370367" y="379730"/>
          <a:ext cx="11451265" cy="6309360"/>
        </p:xfrm>
        <a:graphic>
          <a:graphicData uri="http://schemas.openxmlformats.org/drawingml/2006/table">
            <a:tbl>
              <a:tblPr firstRow="1" firstCol="1" bandRow="1">
                <a:tableStyleId>{1E171933-4619-4E11-9A3F-F7608DF75F80}</a:tableStyleId>
              </a:tblPr>
              <a:tblGrid>
                <a:gridCol w="3819786">
                  <a:extLst>
                    <a:ext uri="{9D8B030D-6E8A-4147-A177-3AD203B41FA5}">
                      <a16:colId xmlns:a16="http://schemas.microsoft.com/office/drawing/2014/main" val="3101645331"/>
                    </a:ext>
                  </a:extLst>
                </a:gridCol>
                <a:gridCol w="3808995">
                  <a:extLst>
                    <a:ext uri="{9D8B030D-6E8A-4147-A177-3AD203B41FA5}">
                      <a16:colId xmlns:a16="http://schemas.microsoft.com/office/drawing/2014/main" val="3530082441"/>
                    </a:ext>
                  </a:extLst>
                </a:gridCol>
                <a:gridCol w="3822484">
                  <a:extLst>
                    <a:ext uri="{9D8B030D-6E8A-4147-A177-3AD203B41FA5}">
                      <a16:colId xmlns:a16="http://schemas.microsoft.com/office/drawing/2014/main" val="3223830262"/>
                    </a:ext>
                  </a:extLst>
                </a:gridCol>
              </a:tblGrid>
              <a:tr h="0">
                <a:tc>
                  <a:txBody>
                    <a:bodyPr/>
                    <a:lstStyle/>
                    <a:p>
                      <a:pPr algn="ctr">
                        <a:lnSpc>
                          <a:spcPct val="115000"/>
                        </a:lnSpc>
                        <a:tabLst>
                          <a:tab pos="90170" algn="l"/>
                          <a:tab pos="180340" algn="l"/>
                        </a:tabLst>
                      </a:pPr>
                      <a:r>
                        <a:rPr lang="en-US" sz="3000" kern="100" dirty="0">
                          <a:effectLst/>
                          <a:latin typeface="Times New Roman" panose="02020603050405020304" pitchFamily="18" charset="0"/>
                          <a:cs typeface="Times New Roman" panose="02020603050405020304" pitchFamily="18" charset="0"/>
                        </a:rPr>
                        <a:t>A</a:t>
                      </a:r>
                      <a:endParaRPr lang="x-none" sz="3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a:lnSpc>
                          <a:spcPct val="115000"/>
                        </a:lnSpc>
                        <a:tabLst>
                          <a:tab pos="90170" algn="l"/>
                          <a:tab pos="180340" algn="l"/>
                        </a:tabLst>
                      </a:pPr>
                      <a:r>
                        <a:rPr lang="en-US" sz="3000" kern="100">
                          <a:effectLst/>
                          <a:latin typeface="Times New Roman" panose="02020603050405020304" pitchFamily="18" charset="0"/>
                          <a:cs typeface="Times New Roman" panose="02020603050405020304" pitchFamily="18" charset="0"/>
                        </a:rPr>
                        <a:t>B</a:t>
                      </a:r>
                      <a:endParaRPr lang="x-none" sz="3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ctr">
                        <a:lnSpc>
                          <a:spcPct val="115000"/>
                        </a:lnSpc>
                        <a:tabLst>
                          <a:tab pos="90170" algn="l"/>
                          <a:tab pos="180340" algn="l"/>
                        </a:tabLst>
                      </a:pPr>
                      <a:r>
                        <a:rPr lang="en-US" sz="3000" kern="100">
                          <a:effectLst/>
                          <a:latin typeface="Times New Roman" panose="02020603050405020304" pitchFamily="18" charset="0"/>
                          <a:cs typeface="Times New Roman" panose="02020603050405020304" pitchFamily="18" charset="0"/>
                        </a:rPr>
                        <a:t>Ý nghĩa</a:t>
                      </a:r>
                      <a:endParaRPr lang="x-none" sz="3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3065222149"/>
                  </a:ext>
                </a:extLst>
              </a:tr>
              <a:tr h="0">
                <a:tc>
                  <a:txBody>
                    <a:bodyPr/>
                    <a:lstStyle/>
                    <a:p>
                      <a:pPr algn="just">
                        <a:lnSpc>
                          <a:spcPct val="115000"/>
                        </a:lnSpc>
                        <a:tabLst>
                          <a:tab pos="90170" algn="l"/>
                          <a:tab pos="180340" algn="l"/>
                        </a:tabLst>
                      </a:pPr>
                      <a:r>
                        <a:rPr lang="vi-VN" sz="3000" b="1" i="0" kern="100" dirty="0">
                          <a:effectLst/>
                          <a:latin typeface="Times New Roman" panose="02020603050405020304" pitchFamily="18" charset="0"/>
                          <a:cs typeface="Times New Roman" panose="02020603050405020304" pitchFamily="18" charset="0"/>
                        </a:rPr>
                        <a:t>Trời đông giá rét, tuyết rơi</a:t>
                      </a:r>
                      <a:endParaRPr lang="x-none" sz="3000" b="1" i="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just">
                        <a:lnSpc>
                          <a:spcPct val="115000"/>
                        </a:lnSpc>
                        <a:tabLst>
                          <a:tab pos="90170" algn="l"/>
                          <a:tab pos="180340" algn="l"/>
                        </a:tabLst>
                      </a:pPr>
                      <a:r>
                        <a:rPr lang="en-US" sz="3000" kern="100" dirty="0">
                          <a:effectLst/>
                          <a:latin typeface="Times New Roman" panose="02020603050405020304" pitchFamily="18" charset="0"/>
                          <a:cs typeface="Times New Roman" panose="02020603050405020304" pitchFamily="18" charset="0"/>
                        </a:rPr>
                        <a:t> </a:t>
                      </a:r>
                      <a:endParaRPr lang="x-none" sz="3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rowSpan="2">
                  <a:txBody>
                    <a:bodyPr/>
                    <a:lstStyle/>
                    <a:p>
                      <a:pPr algn="just">
                        <a:lnSpc>
                          <a:spcPct val="115000"/>
                        </a:lnSpc>
                        <a:tabLst>
                          <a:tab pos="90170" algn="l"/>
                          <a:tab pos="180340" algn="l"/>
                        </a:tabLst>
                      </a:pPr>
                      <a:r>
                        <a:rPr lang="en-US" sz="3000" kern="100" dirty="0">
                          <a:effectLst/>
                          <a:latin typeface="Times New Roman" panose="02020603050405020304" pitchFamily="18" charset="0"/>
                          <a:cs typeface="Times New Roman" panose="02020603050405020304" pitchFamily="18" charset="0"/>
                        </a:rPr>
                        <a:t> </a:t>
                      </a:r>
                      <a:endParaRPr lang="x-none" sz="3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3022324139"/>
                  </a:ext>
                </a:extLst>
              </a:tr>
              <a:tr h="0">
                <a:tc>
                  <a:txBody>
                    <a:bodyPr/>
                    <a:lstStyle/>
                    <a:p>
                      <a:pPr algn="just">
                        <a:lnSpc>
                          <a:spcPct val="115000"/>
                        </a:lnSpc>
                        <a:tabLst>
                          <a:tab pos="90170" algn="l"/>
                          <a:tab pos="180340" algn="l"/>
                        </a:tabLst>
                      </a:pPr>
                      <a:r>
                        <a:rPr lang="vi-VN" sz="3000" b="1" i="0" kern="100">
                          <a:effectLst/>
                          <a:latin typeface="Times New Roman" panose="02020603050405020304" pitchFamily="18" charset="0"/>
                          <a:cs typeface="Times New Roman" panose="02020603050405020304" pitchFamily="18" charset="0"/>
                        </a:rPr>
                        <a:t>Em bé bụng đói, cả ngày chưa ăn uống gì</a:t>
                      </a:r>
                      <a:endParaRPr lang="x-none" sz="3000" b="1" i="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just">
                        <a:lnSpc>
                          <a:spcPct val="115000"/>
                        </a:lnSpc>
                        <a:tabLst>
                          <a:tab pos="90170" algn="l"/>
                          <a:tab pos="180340" algn="l"/>
                        </a:tabLst>
                      </a:pPr>
                      <a:r>
                        <a:rPr lang="en-US" sz="3000" kern="100" dirty="0">
                          <a:effectLst/>
                          <a:latin typeface="Times New Roman" panose="02020603050405020304" pitchFamily="18" charset="0"/>
                          <a:cs typeface="Times New Roman" panose="02020603050405020304" pitchFamily="18" charset="0"/>
                        </a:rPr>
                        <a:t> </a:t>
                      </a:r>
                      <a:endParaRPr lang="x-none" sz="3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vMerge="1">
                  <a:txBody>
                    <a:bodyPr/>
                    <a:lstStyle/>
                    <a:p>
                      <a:endParaRPr lang="x-none"/>
                    </a:p>
                  </a:txBody>
                  <a:tcPr/>
                </a:tc>
                <a:extLst>
                  <a:ext uri="{0D108BD9-81ED-4DB2-BD59-A6C34878D82A}">
                    <a16:rowId xmlns:a16="http://schemas.microsoft.com/office/drawing/2014/main" val="1651039097"/>
                  </a:ext>
                </a:extLst>
              </a:tr>
              <a:tr h="0">
                <a:tc>
                  <a:txBody>
                    <a:bodyPr/>
                    <a:lstStyle/>
                    <a:p>
                      <a:pPr algn="just">
                        <a:lnSpc>
                          <a:spcPct val="115000"/>
                        </a:lnSpc>
                        <a:tabLst>
                          <a:tab pos="90170" algn="l"/>
                          <a:tab pos="180340" algn="l"/>
                        </a:tabLst>
                      </a:pPr>
                      <a:r>
                        <a:rPr lang="fr-FR" sz="3000" b="1" i="0" kern="100">
                          <a:effectLst/>
                          <a:latin typeface="Times New Roman" panose="02020603050405020304" pitchFamily="18" charset="0"/>
                          <a:cs typeface="Times New Roman" panose="02020603050405020304" pitchFamily="18" charset="0"/>
                        </a:rPr>
                        <a:t>Những ảo ảnh đẹp đẽ khi quẹt diêm</a:t>
                      </a:r>
                      <a:endParaRPr lang="x-none" sz="3000" b="1" i="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just">
                        <a:lnSpc>
                          <a:spcPct val="115000"/>
                        </a:lnSpc>
                        <a:tabLst>
                          <a:tab pos="90170" algn="l"/>
                          <a:tab pos="180340" algn="l"/>
                        </a:tabLst>
                      </a:pPr>
                      <a:r>
                        <a:rPr lang="en-US" sz="3000" kern="100">
                          <a:effectLst/>
                          <a:latin typeface="Times New Roman" panose="02020603050405020304" pitchFamily="18" charset="0"/>
                          <a:cs typeface="Times New Roman" panose="02020603050405020304" pitchFamily="18" charset="0"/>
                        </a:rPr>
                        <a:t> </a:t>
                      </a:r>
                      <a:endParaRPr lang="x-none" sz="3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just">
                        <a:lnSpc>
                          <a:spcPct val="115000"/>
                        </a:lnSpc>
                        <a:tabLst>
                          <a:tab pos="90170" algn="l"/>
                          <a:tab pos="180340" algn="l"/>
                        </a:tabLst>
                      </a:pPr>
                      <a:r>
                        <a:rPr lang="en-US" sz="3000" kern="100">
                          <a:effectLst/>
                          <a:latin typeface="Times New Roman" panose="02020603050405020304" pitchFamily="18" charset="0"/>
                          <a:cs typeface="Times New Roman" panose="02020603050405020304" pitchFamily="18" charset="0"/>
                        </a:rPr>
                        <a:t> </a:t>
                      </a:r>
                      <a:endParaRPr lang="x-none" sz="3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3484160603"/>
                  </a:ext>
                </a:extLst>
              </a:tr>
              <a:tr h="0">
                <a:tc>
                  <a:txBody>
                    <a:bodyPr/>
                    <a:lstStyle/>
                    <a:p>
                      <a:pPr algn="just">
                        <a:lnSpc>
                          <a:spcPct val="115000"/>
                        </a:lnSpc>
                        <a:tabLst>
                          <a:tab pos="90170" algn="l"/>
                          <a:tab pos="180340" algn="l"/>
                        </a:tabLst>
                      </a:pPr>
                      <a:r>
                        <a:rPr lang="fr-FR" sz="3000" b="1" i="0" kern="100" dirty="0" err="1">
                          <a:effectLst/>
                          <a:latin typeface="Times New Roman" panose="02020603050405020304" pitchFamily="18" charset="0"/>
                          <a:cs typeface="Times New Roman" panose="02020603050405020304" pitchFamily="18" charset="0"/>
                        </a:rPr>
                        <a:t>Khung</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cảnh</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tươi</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sáng</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mặt</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trời</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lên</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trong</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sáng</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chói</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chang</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không</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khí</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tươi</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vui</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của</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ngày</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đầu</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năm</a:t>
                      </a:r>
                      <a:r>
                        <a:rPr lang="fr-FR" sz="3000" b="1" i="0" kern="100" dirty="0">
                          <a:effectLst/>
                          <a:latin typeface="Times New Roman" panose="02020603050405020304" pitchFamily="18" charset="0"/>
                          <a:cs typeface="Times New Roman" panose="02020603050405020304" pitchFamily="18" charset="0"/>
                        </a:rPr>
                        <a:t> </a:t>
                      </a:r>
                      <a:r>
                        <a:rPr lang="fr-FR" sz="3000" b="1" i="0" kern="100" dirty="0" err="1">
                          <a:effectLst/>
                          <a:latin typeface="Times New Roman" panose="02020603050405020304" pitchFamily="18" charset="0"/>
                          <a:cs typeface="Times New Roman" panose="02020603050405020304" pitchFamily="18" charset="0"/>
                        </a:rPr>
                        <a:t>mới</a:t>
                      </a:r>
                      <a:endParaRPr lang="x-none" sz="3000" b="1" i="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just">
                        <a:lnSpc>
                          <a:spcPct val="115000"/>
                        </a:lnSpc>
                        <a:tabLst>
                          <a:tab pos="90170" algn="l"/>
                          <a:tab pos="180340" algn="l"/>
                        </a:tabLst>
                      </a:pPr>
                      <a:r>
                        <a:rPr lang="en-US" sz="3000" kern="100">
                          <a:effectLst/>
                          <a:latin typeface="Times New Roman" panose="02020603050405020304" pitchFamily="18" charset="0"/>
                          <a:cs typeface="Times New Roman" panose="02020603050405020304" pitchFamily="18" charset="0"/>
                        </a:rPr>
                        <a:t> </a:t>
                      </a:r>
                      <a:endParaRPr lang="x-none" sz="3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just">
                        <a:lnSpc>
                          <a:spcPct val="115000"/>
                        </a:lnSpc>
                        <a:tabLst>
                          <a:tab pos="90170" algn="l"/>
                          <a:tab pos="180340" algn="l"/>
                        </a:tabLst>
                      </a:pPr>
                      <a:r>
                        <a:rPr lang="en-US" sz="3000" kern="100" dirty="0">
                          <a:effectLst/>
                          <a:latin typeface="Times New Roman" panose="02020603050405020304" pitchFamily="18" charset="0"/>
                          <a:cs typeface="Times New Roman" panose="02020603050405020304" pitchFamily="18" charset="0"/>
                        </a:rPr>
                        <a:t> </a:t>
                      </a:r>
                      <a:endParaRPr lang="x-none" sz="3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val="492608944"/>
                  </a:ext>
                </a:extLst>
              </a:tr>
            </a:tbl>
          </a:graphicData>
        </a:graphic>
      </p:graphicFrame>
      <p:pic>
        <p:nvPicPr>
          <p:cNvPr id="3" name="图片 12">
            <a:extLst>
              <a:ext uri="{FF2B5EF4-FFF2-40B4-BE49-F238E27FC236}">
                <a16:creationId xmlns:a16="http://schemas.microsoft.com/office/drawing/2014/main" id="{2B07C9C7-9B9E-6B47-8AE3-041372FCEA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9884" y="5067383"/>
            <a:ext cx="1016464" cy="1578772"/>
          </a:xfrm>
          <a:prstGeom prst="rect">
            <a:avLst/>
          </a:prstGeom>
        </p:spPr>
      </p:pic>
    </p:spTree>
    <p:extLst>
      <p:ext uri="{BB962C8B-B14F-4D97-AF65-F5344CB8AC3E}">
        <p14:creationId xmlns:p14="http://schemas.microsoft.com/office/powerpoint/2010/main" val="143504672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1E37C73-DDBC-574B-A4C8-642D2A69C726}"/>
              </a:ext>
            </a:extLst>
          </p:cNvPr>
          <p:cNvGraphicFramePr>
            <a:graphicFrameLocks noGrp="1"/>
          </p:cNvGraphicFramePr>
          <p:nvPr>
            <p:extLst>
              <p:ext uri="{D42A27DB-BD31-4B8C-83A1-F6EECF244321}">
                <p14:modId xmlns:p14="http://schemas.microsoft.com/office/powerpoint/2010/main" val="1136364670"/>
              </p:ext>
            </p:extLst>
          </p:nvPr>
        </p:nvGraphicFramePr>
        <p:xfrm>
          <a:off x="281959" y="130625"/>
          <a:ext cx="11722199" cy="6698280"/>
        </p:xfrm>
        <a:graphic>
          <a:graphicData uri="http://schemas.openxmlformats.org/drawingml/2006/table">
            <a:tbl>
              <a:tblPr firstRow="1" firstCol="1" bandRow="1">
                <a:solidFill>
                  <a:schemeClr val="bg1">
                    <a:lumMod val="95000"/>
                  </a:schemeClr>
                </a:solidFill>
                <a:tableStyleId>{5C22544A-7EE6-4342-B048-85BDC9FD1C3A}</a:tableStyleId>
              </a:tblPr>
              <a:tblGrid>
                <a:gridCol w="4005748">
                  <a:extLst>
                    <a:ext uri="{9D8B030D-6E8A-4147-A177-3AD203B41FA5}">
                      <a16:colId xmlns:a16="http://schemas.microsoft.com/office/drawing/2014/main" val="487127183"/>
                    </a:ext>
                  </a:extLst>
                </a:gridCol>
                <a:gridCol w="3633549">
                  <a:extLst>
                    <a:ext uri="{9D8B030D-6E8A-4147-A177-3AD203B41FA5}">
                      <a16:colId xmlns:a16="http://schemas.microsoft.com/office/drawing/2014/main" val="1741183485"/>
                    </a:ext>
                  </a:extLst>
                </a:gridCol>
                <a:gridCol w="4082902">
                  <a:extLst>
                    <a:ext uri="{9D8B030D-6E8A-4147-A177-3AD203B41FA5}">
                      <a16:colId xmlns:a16="http://schemas.microsoft.com/office/drawing/2014/main" val="2767028892"/>
                    </a:ext>
                  </a:extLst>
                </a:gridCol>
              </a:tblGrid>
              <a:tr h="475948">
                <a:tc>
                  <a:txBody>
                    <a:bodyPr/>
                    <a:lstStyle/>
                    <a:p>
                      <a:pPr algn="ctr">
                        <a:lnSpc>
                          <a:spcPct val="115000"/>
                        </a:lnSpc>
                        <a:tabLst>
                          <a:tab pos="90170" algn="l"/>
                          <a:tab pos="180340" algn="l"/>
                        </a:tabLst>
                      </a:pPr>
                      <a:r>
                        <a:rPr lang="fr-FR" sz="2500" b="1" kern="100" cap="none" spc="0">
                          <a:solidFill>
                            <a:schemeClr val="bg1"/>
                          </a:solidFill>
                          <a:effectLst/>
                          <a:latin typeface="Times New Roman" panose="02020603050405020304" pitchFamily="18" charset="0"/>
                          <a:cs typeface="Times New Roman" panose="02020603050405020304" pitchFamily="18" charset="0"/>
                        </a:rPr>
                        <a:t>A</a:t>
                      </a:r>
                      <a:endParaRPr lang="x-none" sz="2500" b="1" kern="100" cap="none" spc="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6131" marR="76131" marT="112836" marB="0" anchor="ctr">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solidFill>
                      <a:schemeClr val="accent2"/>
                    </a:solidFill>
                  </a:tcPr>
                </a:tc>
                <a:tc>
                  <a:txBody>
                    <a:bodyPr/>
                    <a:lstStyle/>
                    <a:p>
                      <a:pPr algn="ctr">
                        <a:lnSpc>
                          <a:spcPct val="115000"/>
                        </a:lnSpc>
                        <a:tabLst>
                          <a:tab pos="90170" algn="l"/>
                          <a:tab pos="180340" algn="l"/>
                        </a:tabLst>
                      </a:pPr>
                      <a:r>
                        <a:rPr lang="fr-FR" sz="2500" b="1" kern="100" cap="none" spc="0">
                          <a:solidFill>
                            <a:schemeClr val="bg1"/>
                          </a:solidFill>
                          <a:effectLst/>
                          <a:latin typeface="Times New Roman" panose="02020603050405020304" pitchFamily="18" charset="0"/>
                          <a:cs typeface="Times New Roman" panose="02020603050405020304" pitchFamily="18" charset="0"/>
                        </a:rPr>
                        <a:t>B</a:t>
                      </a:r>
                      <a:endParaRPr lang="x-none" sz="2500" b="1" kern="100" cap="none" spc="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6131" marR="76131" marT="112836" marB="0" anchor="ctr">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solidFill>
                      <a:schemeClr val="accent2"/>
                    </a:solidFill>
                  </a:tcPr>
                </a:tc>
                <a:tc>
                  <a:txBody>
                    <a:bodyPr/>
                    <a:lstStyle/>
                    <a:p>
                      <a:pPr algn="ctr">
                        <a:lnSpc>
                          <a:spcPct val="115000"/>
                        </a:lnSpc>
                        <a:tabLst>
                          <a:tab pos="90170" algn="l"/>
                          <a:tab pos="180340" algn="l"/>
                        </a:tabLst>
                      </a:pPr>
                      <a:r>
                        <a:rPr lang="fr-FR" sz="2500" b="1" kern="100" cap="none" spc="0" dirty="0" err="1">
                          <a:solidFill>
                            <a:schemeClr val="bg1"/>
                          </a:solidFill>
                          <a:effectLst/>
                          <a:latin typeface="Times New Roman" panose="02020603050405020304" pitchFamily="18" charset="0"/>
                          <a:cs typeface="Times New Roman" panose="02020603050405020304" pitchFamily="18" charset="0"/>
                        </a:rPr>
                        <a:t>Ý</a:t>
                      </a:r>
                      <a:r>
                        <a:rPr lang="fr-FR" sz="2500" b="1" kern="100" cap="none" spc="0" dirty="0">
                          <a:solidFill>
                            <a:schemeClr val="bg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bg1"/>
                          </a:solidFill>
                          <a:effectLst/>
                          <a:latin typeface="Times New Roman" panose="02020603050405020304" pitchFamily="18" charset="0"/>
                          <a:cs typeface="Times New Roman" panose="02020603050405020304" pitchFamily="18" charset="0"/>
                        </a:rPr>
                        <a:t>nghĩa</a:t>
                      </a:r>
                      <a:endParaRPr lang="x-none" sz="2500" b="1" kern="100" cap="none" spc="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6131" marR="76131" marT="112836" marB="0" anchor="ctr">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solidFill>
                      <a:schemeClr val="accent2"/>
                    </a:solidFill>
                  </a:tcPr>
                </a:tc>
                <a:extLst>
                  <a:ext uri="{0D108BD9-81ED-4DB2-BD59-A6C34878D82A}">
                    <a16:rowId xmlns:a16="http://schemas.microsoft.com/office/drawing/2014/main" val="1232401100"/>
                  </a:ext>
                </a:extLst>
              </a:tr>
              <a:tr h="915460">
                <a:tc>
                  <a:txBody>
                    <a:bodyPr/>
                    <a:lstStyle/>
                    <a:p>
                      <a:pPr algn="just">
                        <a:lnSpc>
                          <a:spcPct val="115000"/>
                        </a:lnSpc>
                        <a:tabLst>
                          <a:tab pos="90170" algn="l"/>
                          <a:tab pos="180340" algn="l"/>
                        </a:tabLst>
                      </a:pPr>
                      <a:r>
                        <a:rPr lang="vi-VN" sz="2500" b="1" kern="100" cap="none" spc="0">
                          <a:solidFill>
                            <a:schemeClr val="tx1"/>
                          </a:solidFill>
                          <a:effectLst/>
                          <a:latin typeface="Times New Roman" panose="02020603050405020304" pitchFamily="18" charset="0"/>
                          <a:cs typeface="Times New Roman" panose="02020603050405020304" pitchFamily="18" charset="0"/>
                        </a:rPr>
                        <a:t>Trời đông giá rét, tuyết rơi</a:t>
                      </a:r>
                      <a:endParaRPr lang="x-none" sz="2500" b="1" kern="100" cap="none" spc="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6131" marR="76131" marT="112836" marB="0">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solidFill>
                      <a:schemeClr val="bg1">
                        <a:lumMod val="95000"/>
                      </a:schemeClr>
                    </a:solidFill>
                  </a:tcPr>
                </a:tc>
                <a:tc>
                  <a:txBody>
                    <a:bodyPr/>
                    <a:lstStyle/>
                    <a:p>
                      <a:pPr algn="just">
                        <a:lnSpc>
                          <a:spcPct val="115000"/>
                        </a:lnSpc>
                      </a:pPr>
                      <a:r>
                        <a:rPr lang="nl-NL" sz="2500" kern="100" cap="none" spc="0" dirty="0" err="1">
                          <a:solidFill>
                            <a:schemeClr val="tx1"/>
                          </a:solidFill>
                          <a:effectLst/>
                          <a:latin typeface="Times New Roman" panose="02020603050405020304" pitchFamily="18" charset="0"/>
                          <a:cs typeface="Times New Roman" panose="02020603050405020304" pitchFamily="18" charset="0"/>
                        </a:rPr>
                        <a:t>Một</a:t>
                      </a:r>
                      <a:r>
                        <a:rPr lang="nl-NL" sz="2500" kern="100" cap="none" spc="0" dirty="0">
                          <a:solidFill>
                            <a:schemeClr val="tx1"/>
                          </a:solidFill>
                          <a:effectLst/>
                          <a:latin typeface="Times New Roman" panose="02020603050405020304" pitchFamily="18" charset="0"/>
                          <a:cs typeface="Times New Roman" panose="02020603050405020304" pitchFamily="18" charset="0"/>
                        </a:rPr>
                        <a:t> </a:t>
                      </a:r>
                      <a:r>
                        <a:rPr lang="nl-NL" sz="2500" kern="100" cap="none" spc="0" dirty="0" err="1">
                          <a:solidFill>
                            <a:schemeClr val="tx1"/>
                          </a:solidFill>
                          <a:effectLst/>
                          <a:latin typeface="Times New Roman" panose="02020603050405020304" pitchFamily="18" charset="0"/>
                          <a:cs typeface="Times New Roman" panose="02020603050405020304" pitchFamily="18" charset="0"/>
                        </a:rPr>
                        <a:t>em</a:t>
                      </a:r>
                      <a:r>
                        <a:rPr lang="nl-NL" sz="2500" kern="100" cap="none" spc="0" dirty="0">
                          <a:solidFill>
                            <a:schemeClr val="tx1"/>
                          </a:solidFill>
                          <a:effectLst/>
                          <a:latin typeface="Times New Roman" panose="02020603050405020304" pitchFamily="18" charset="0"/>
                          <a:cs typeface="Times New Roman" panose="02020603050405020304" pitchFamily="18" charset="0"/>
                        </a:rPr>
                        <a:t> </a:t>
                      </a:r>
                      <a:r>
                        <a:rPr lang="nl-NL" sz="2500" kern="100" cap="none" spc="0" dirty="0" err="1">
                          <a:solidFill>
                            <a:schemeClr val="tx1"/>
                          </a:solidFill>
                          <a:effectLst/>
                          <a:latin typeface="Times New Roman" panose="02020603050405020304" pitchFamily="18" charset="0"/>
                          <a:cs typeface="Times New Roman" panose="02020603050405020304" pitchFamily="18" charset="0"/>
                        </a:rPr>
                        <a:t>gái</a:t>
                      </a:r>
                      <a:r>
                        <a:rPr lang="nl-NL" sz="2500" kern="100" cap="none" spc="0" dirty="0">
                          <a:solidFill>
                            <a:schemeClr val="tx1"/>
                          </a:solidFill>
                          <a:effectLst/>
                          <a:latin typeface="Times New Roman" panose="02020603050405020304" pitchFamily="18" charset="0"/>
                          <a:cs typeface="Times New Roman" panose="02020603050405020304" pitchFamily="18" charset="0"/>
                        </a:rPr>
                        <a:t> </a:t>
                      </a:r>
                      <a:r>
                        <a:rPr lang="nl-NL" sz="2500" kern="100" cap="none" spc="0" dirty="0" err="1">
                          <a:solidFill>
                            <a:schemeClr val="tx1"/>
                          </a:solidFill>
                          <a:effectLst/>
                          <a:latin typeface="Times New Roman" panose="02020603050405020304" pitchFamily="18" charset="0"/>
                          <a:cs typeface="Times New Roman" panose="02020603050405020304" pitchFamily="18" charset="0"/>
                        </a:rPr>
                        <a:t>nhỏ</a:t>
                      </a:r>
                      <a:r>
                        <a:rPr lang="nl-NL" sz="2500" kern="100" cap="none" spc="0" dirty="0">
                          <a:solidFill>
                            <a:schemeClr val="tx1"/>
                          </a:solidFill>
                          <a:effectLst/>
                          <a:latin typeface="Times New Roman" panose="02020603050405020304" pitchFamily="18" charset="0"/>
                          <a:cs typeface="Times New Roman" panose="02020603050405020304" pitchFamily="18" charset="0"/>
                        </a:rPr>
                        <a:t> </a:t>
                      </a:r>
                      <a:r>
                        <a:rPr lang="nl-NL" sz="2500" kern="100" cap="none" spc="0" dirty="0" err="1">
                          <a:solidFill>
                            <a:schemeClr val="tx1"/>
                          </a:solidFill>
                          <a:effectLst/>
                          <a:latin typeface="Times New Roman" panose="02020603050405020304" pitchFamily="18" charset="0"/>
                          <a:cs typeface="Times New Roman" panose="02020603050405020304" pitchFamily="18" charset="0"/>
                        </a:rPr>
                        <a:t>đầu</a:t>
                      </a:r>
                      <a:r>
                        <a:rPr lang="nl-NL" sz="2500" kern="100" cap="none" spc="0" dirty="0">
                          <a:solidFill>
                            <a:schemeClr val="tx1"/>
                          </a:solidFill>
                          <a:effectLst/>
                          <a:latin typeface="Times New Roman" panose="02020603050405020304" pitchFamily="18" charset="0"/>
                          <a:cs typeface="Times New Roman" panose="02020603050405020304" pitchFamily="18" charset="0"/>
                        </a:rPr>
                        <a:t> </a:t>
                      </a:r>
                      <a:r>
                        <a:rPr lang="nl-NL" sz="2500" kern="100" cap="none" spc="0" dirty="0" err="1">
                          <a:solidFill>
                            <a:schemeClr val="tx1"/>
                          </a:solidFill>
                          <a:effectLst/>
                          <a:latin typeface="Times New Roman" panose="02020603050405020304" pitchFamily="18" charset="0"/>
                          <a:cs typeface="Times New Roman" panose="02020603050405020304" pitchFamily="18" charset="0"/>
                        </a:rPr>
                        <a:t>trần</a:t>
                      </a:r>
                      <a:r>
                        <a:rPr lang="nl-NL" sz="2500" kern="100" cap="none" spc="0" dirty="0">
                          <a:solidFill>
                            <a:schemeClr val="tx1"/>
                          </a:solidFill>
                          <a:effectLst/>
                          <a:latin typeface="Times New Roman" panose="02020603050405020304" pitchFamily="18" charset="0"/>
                          <a:cs typeface="Times New Roman" panose="02020603050405020304" pitchFamily="18" charset="0"/>
                        </a:rPr>
                        <a:t>, </a:t>
                      </a:r>
                      <a:r>
                        <a:rPr lang="nl-NL" sz="2500" kern="100" cap="none" spc="0" dirty="0" err="1">
                          <a:solidFill>
                            <a:schemeClr val="tx1"/>
                          </a:solidFill>
                          <a:effectLst/>
                          <a:latin typeface="Times New Roman" panose="02020603050405020304" pitchFamily="18" charset="0"/>
                          <a:cs typeface="Times New Roman" panose="02020603050405020304" pitchFamily="18" charset="0"/>
                        </a:rPr>
                        <a:t>chân</a:t>
                      </a:r>
                      <a:r>
                        <a:rPr lang="nl-NL" sz="2500" kern="100" cap="none" spc="0" dirty="0">
                          <a:solidFill>
                            <a:schemeClr val="tx1"/>
                          </a:solidFill>
                          <a:effectLst/>
                          <a:latin typeface="Times New Roman" panose="02020603050405020304" pitchFamily="18" charset="0"/>
                          <a:cs typeface="Times New Roman" panose="02020603050405020304" pitchFamily="18" charset="0"/>
                        </a:rPr>
                        <a:t> </a:t>
                      </a:r>
                      <a:r>
                        <a:rPr lang="nl-NL" sz="2500" kern="100" cap="none" spc="0" dirty="0" err="1">
                          <a:solidFill>
                            <a:schemeClr val="tx1"/>
                          </a:solidFill>
                          <a:effectLst/>
                          <a:latin typeface="Times New Roman" panose="02020603050405020304" pitchFamily="18" charset="0"/>
                          <a:cs typeface="Times New Roman" panose="02020603050405020304" pitchFamily="18" charset="0"/>
                        </a:rPr>
                        <a:t>đi</a:t>
                      </a:r>
                      <a:r>
                        <a:rPr lang="nl-NL" sz="2500" kern="100" cap="none" spc="0" dirty="0">
                          <a:solidFill>
                            <a:schemeClr val="tx1"/>
                          </a:solidFill>
                          <a:effectLst/>
                          <a:latin typeface="Times New Roman" panose="02020603050405020304" pitchFamily="18" charset="0"/>
                          <a:cs typeface="Times New Roman" panose="02020603050405020304" pitchFamily="18" charset="0"/>
                        </a:rPr>
                        <a:t> </a:t>
                      </a:r>
                      <a:r>
                        <a:rPr lang="nl-NL" sz="2500" kern="100" cap="none" spc="0" dirty="0" err="1">
                          <a:solidFill>
                            <a:schemeClr val="tx1"/>
                          </a:solidFill>
                          <a:effectLst/>
                          <a:latin typeface="Times New Roman" panose="02020603050405020304" pitchFamily="18" charset="0"/>
                          <a:cs typeface="Times New Roman" panose="02020603050405020304" pitchFamily="18" charset="0"/>
                        </a:rPr>
                        <a:t>đất</a:t>
                      </a:r>
                      <a:r>
                        <a:rPr lang="nl-NL" sz="2500" kern="100" cap="none" spc="0" dirty="0">
                          <a:solidFill>
                            <a:schemeClr val="tx1"/>
                          </a:solidFill>
                          <a:effectLst/>
                          <a:latin typeface="Times New Roman" panose="02020603050405020304" pitchFamily="18" charset="0"/>
                          <a:cs typeface="Times New Roman" panose="02020603050405020304" pitchFamily="18" charset="0"/>
                        </a:rPr>
                        <a:t>, </a:t>
                      </a:r>
                      <a:r>
                        <a:rPr lang="nl-NL" sz="2500" kern="100" cap="none" spc="0" dirty="0" err="1">
                          <a:solidFill>
                            <a:schemeClr val="tx1"/>
                          </a:solidFill>
                          <a:effectLst/>
                          <a:latin typeface="Times New Roman" panose="02020603050405020304" pitchFamily="18" charset="0"/>
                          <a:cs typeface="Times New Roman" panose="02020603050405020304" pitchFamily="18" charset="0"/>
                        </a:rPr>
                        <a:t>đang</a:t>
                      </a:r>
                      <a:r>
                        <a:rPr lang="nl-NL" sz="2500" kern="100" cap="none" spc="0" dirty="0">
                          <a:solidFill>
                            <a:schemeClr val="tx1"/>
                          </a:solidFill>
                          <a:effectLst/>
                          <a:latin typeface="Times New Roman" panose="02020603050405020304" pitchFamily="18" charset="0"/>
                          <a:cs typeface="Times New Roman" panose="02020603050405020304" pitchFamily="18" charset="0"/>
                        </a:rPr>
                        <a:t> </a:t>
                      </a:r>
                      <a:r>
                        <a:rPr lang="nl-NL" sz="2500" kern="100" cap="none" spc="0" dirty="0" err="1">
                          <a:solidFill>
                            <a:schemeClr val="tx1"/>
                          </a:solidFill>
                          <a:effectLst/>
                          <a:latin typeface="Times New Roman" panose="02020603050405020304" pitchFamily="18" charset="0"/>
                          <a:cs typeface="Times New Roman" panose="02020603050405020304" pitchFamily="18" charset="0"/>
                        </a:rPr>
                        <a:t>dò</a:t>
                      </a:r>
                      <a:r>
                        <a:rPr lang="nl-NL" sz="2500" kern="100" cap="none" spc="0" dirty="0">
                          <a:solidFill>
                            <a:schemeClr val="tx1"/>
                          </a:solidFill>
                          <a:effectLst/>
                          <a:latin typeface="Times New Roman" panose="02020603050405020304" pitchFamily="18" charset="0"/>
                          <a:cs typeface="Times New Roman" panose="02020603050405020304" pitchFamily="18" charset="0"/>
                        </a:rPr>
                        <a:t> </a:t>
                      </a:r>
                      <a:r>
                        <a:rPr lang="nl-NL" sz="2500" kern="100" cap="none" spc="0" dirty="0" err="1">
                          <a:solidFill>
                            <a:schemeClr val="tx1"/>
                          </a:solidFill>
                          <a:effectLst/>
                          <a:latin typeface="Times New Roman" panose="02020603050405020304" pitchFamily="18" charset="0"/>
                          <a:cs typeface="Times New Roman" panose="02020603050405020304" pitchFamily="18" charset="0"/>
                        </a:rPr>
                        <a:t>dẫm</a:t>
                      </a:r>
                      <a:r>
                        <a:rPr lang="nl-NL" sz="2500" kern="100" cap="none" spc="0" dirty="0">
                          <a:solidFill>
                            <a:schemeClr val="tx1"/>
                          </a:solidFill>
                          <a:effectLst/>
                          <a:latin typeface="Times New Roman" panose="02020603050405020304" pitchFamily="18" charset="0"/>
                          <a:cs typeface="Times New Roman" panose="02020603050405020304" pitchFamily="18" charset="0"/>
                        </a:rPr>
                        <a:t> </a:t>
                      </a:r>
                      <a:r>
                        <a:rPr lang="nl-NL" sz="2500" kern="100" cap="none" spc="0" dirty="0" err="1">
                          <a:solidFill>
                            <a:schemeClr val="tx1"/>
                          </a:solidFill>
                          <a:effectLst/>
                          <a:latin typeface="Times New Roman" panose="02020603050405020304" pitchFamily="18" charset="0"/>
                          <a:cs typeface="Times New Roman" panose="02020603050405020304" pitchFamily="18" charset="0"/>
                        </a:rPr>
                        <a:t>trong</a:t>
                      </a:r>
                      <a:r>
                        <a:rPr lang="nl-NL" sz="2500" kern="100" cap="none" spc="0" dirty="0">
                          <a:solidFill>
                            <a:schemeClr val="tx1"/>
                          </a:solidFill>
                          <a:effectLst/>
                          <a:latin typeface="Times New Roman" panose="02020603050405020304" pitchFamily="18" charset="0"/>
                          <a:cs typeface="Times New Roman" panose="02020603050405020304" pitchFamily="18" charset="0"/>
                        </a:rPr>
                        <a:t> </a:t>
                      </a:r>
                      <a:r>
                        <a:rPr lang="nl-NL" sz="2500" kern="100" cap="none" spc="0" dirty="0" err="1">
                          <a:solidFill>
                            <a:schemeClr val="tx1"/>
                          </a:solidFill>
                          <a:effectLst/>
                          <a:latin typeface="Times New Roman" panose="02020603050405020304" pitchFamily="18" charset="0"/>
                          <a:cs typeface="Times New Roman" panose="02020603050405020304" pitchFamily="18" charset="0"/>
                        </a:rPr>
                        <a:t>đêm</a:t>
                      </a:r>
                      <a:r>
                        <a:rPr lang="nl-NL" sz="2500" kern="100" cap="none" spc="0" dirty="0">
                          <a:solidFill>
                            <a:schemeClr val="tx1"/>
                          </a:solidFill>
                          <a:effectLst/>
                          <a:latin typeface="Times New Roman" panose="02020603050405020304" pitchFamily="18" charset="0"/>
                          <a:cs typeface="Times New Roman" panose="02020603050405020304" pitchFamily="18" charset="0"/>
                        </a:rPr>
                        <a:t> </a:t>
                      </a:r>
                      <a:r>
                        <a:rPr lang="nl-NL" sz="2500" kern="100" cap="none" spc="0" dirty="0" err="1">
                          <a:solidFill>
                            <a:schemeClr val="tx1"/>
                          </a:solidFill>
                          <a:effectLst/>
                          <a:latin typeface="Times New Roman" panose="02020603050405020304" pitchFamily="18" charset="0"/>
                          <a:cs typeface="Times New Roman" panose="02020603050405020304" pitchFamily="18" charset="0"/>
                        </a:rPr>
                        <a:t>tối</a:t>
                      </a:r>
                      <a:endParaRPr lang="x-none" sz="2500" kern="100" cap="none" spc="0" dirty="0">
                        <a:solidFill>
                          <a:schemeClr val="tx1"/>
                        </a:solidFill>
                        <a:effectLst/>
                        <a:latin typeface="Times New Roman" panose="02020603050405020304" pitchFamily="18" charset="0"/>
                        <a:cs typeface="Times New Roman" panose="02020603050405020304" pitchFamily="18" charset="0"/>
                      </a:endParaRPr>
                    </a:p>
                    <a:p>
                      <a:pPr algn="just">
                        <a:lnSpc>
                          <a:spcPct val="115000"/>
                        </a:lnSpc>
                        <a:tabLst>
                          <a:tab pos="90170" algn="l"/>
                          <a:tab pos="180340" algn="l"/>
                        </a:tabLst>
                      </a:pPr>
                      <a:r>
                        <a:rPr lang="fr-FR" sz="2500" kern="100" cap="none" spc="0" dirty="0">
                          <a:solidFill>
                            <a:schemeClr val="tx1"/>
                          </a:solidFill>
                          <a:effectLst/>
                          <a:latin typeface="Times New Roman" panose="02020603050405020304" pitchFamily="18" charset="0"/>
                          <a:cs typeface="Times New Roman" panose="02020603050405020304" pitchFamily="18" charset="0"/>
                        </a:rPr>
                        <a:t> </a:t>
                      </a:r>
                      <a:endParaRPr lang="x-none" sz="2500" kern="1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6131" marR="76131" marT="112836" marB="0">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solidFill>
                      <a:schemeClr val="bg1">
                        <a:lumMod val="95000"/>
                      </a:schemeClr>
                    </a:solidFill>
                  </a:tcPr>
                </a:tc>
                <a:tc rowSpan="2">
                  <a:txBody>
                    <a:bodyPr/>
                    <a:lstStyle/>
                    <a:p>
                      <a:pPr algn="just">
                        <a:lnSpc>
                          <a:spcPct val="115000"/>
                        </a:lnSpc>
                        <a:tabLst>
                          <a:tab pos="90170" algn="l"/>
                          <a:tab pos="180340" algn="l"/>
                        </a:tabLst>
                      </a:pPr>
                      <a:r>
                        <a:rPr lang="fr-FR" sz="2500" kern="100" cap="none" spc="0">
                          <a:solidFill>
                            <a:schemeClr val="tx1"/>
                          </a:solidFill>
                          <a:effectLst/>
                          <a:latin typeface="Times New Roman" panose="02020603050405020304" pitchFamily="18" charset="0"/>
                          <a:cs typeface="Times New Roman" panose="02020603050405020304" pitchFamily="18" charset="0"/>
                        </a:rPr>
                        <a:t>Nhấn mạnh tình cảnh đáng thương, tội nghiệp của em bé bán diêm</a:t>
                      </a:r>
                      <a:endParaRPr lang="x-none" sz="2500" kern="100" cap="none" spc="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6131" marR="76131" marT="112836" marB="0">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2737584"/>
                  </a:ext>
                </a:extLst>
              </a:tr>
              <a:tr h="655937">
                <a:tc>
                  <a:txBody>
                    <a:bodyPr/>
                    <a:lstStyle/>
                    <a:p>
                      <a:pPr algn="just">
                        <a:lnSpc>
                          <a:spcPct val="115000"/>
                        </a:lnSpc>
                        <a:tabLst>
                          <a:tab pos="90170" algn="l"/>
                          <a:tab pos="180340" algn="l"/>
                        </a:tabLst>
                      </a:pPr>
                      <a:r>
                        <a:rPr lang="vi-VN" sz="2500" b="1" kern="100" cap="none" spc="0">
                          <a:solidFill>
                            <a:schemeClr val="tx1"/>
                          </a:solidFill>
                          <a:effectLst/>
                          <a:latin typeface="Times New Roman" panose="02020603050405020304" pitchFamily="18" charset="0"/>
                          <a:cs typeface="Times New Roman" panose="02020603050405020304" pitchFamily="18" charset="0"/>
                        </a:rPr>
                        <a:t>Em bé bụng đói, cả ngày chưa ăn uống gì</a:t>
                      </a:r>
                      <a:endParaRPr lang="x-none" sz="2500" b="1" kern="100" cap="none" spc="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6131" marR="76131" marT="112836" marB="0">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solidFill>
                      <a:schemeClr val="bg1">
                        <a:lumMod val="95000"/>
                      </a:schemeClr>
                    </a:solidFill>
                  </a:tcPr>
                </a:tc>
                <a:tc>
                  <a:txBody>
                    <a:bodyPr/>
                    <a:lstStyle/>
                    <a:p>
                      <a:pPr algn="just">
                        <a:lnSpc>
                          <a:spcPct val="115000"/>
                        </a:lnSpc>
                        <a:tabLst>
                          <a:tab pos="90170" algn="l"/>
                          <a:tab pos="180340" algn="l"/>
                        </a:tabLst>
                      </a:pPr>
                      <a:r>
                        <a:rPr lang="nl-NL" sz="2500" kern="100" cap="none" spc="0">
                          <a:solidFill>
                            <a:schemeClr val="tx1"/>
                          </a:solidFill>
                          <a:effectLst/>
                          <a:latin typeface="Times New Roman" panose="02020603050405020304" pitchFamily="18" charset="0"/>
                          <a:cs typeface="Times New Roman" panose="02020603050405020304" pitchFamily="18" charset="0"/>
                        </a:rPr>
                        <a:t>Trong phố sực nức mùi ngỗng quay</a:t>
                      </a:r>
                      <a:endParaRPr lang="x-none" sz="2500" kern="100" cap="none" spc="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6131" marR="76131" marT="112836" marB="0">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solidFill>
                      <a:schemeClr val="bg1">
                        <a:lumMod val="95000"/>
                      </a:schemeClr>
                    </a:solidFill>
                  </a:tcPr>
                </a:tc>
                <a:tc vMerge="1">
                  <a:txBody>
                    <a:bodyPr/>
                    <a:lstStyle/>
                    <a:p>
                      <a:endParaRPr lang="x-none"/>
                    </a:p>
                  </a:txBody>
                  <a:tcPr/>
                </a:tc>
                <a:extLst>
                  <a:ext uri="{0D108BD9-81ED-4DB2-BD59-A6C34878D82A}">
                    <a16:rowId xmlns:a16="http://schemas.microsoft.com/office/drawing/2014/main" val="1367286181"/>
                  </a:ext>
                </a:extLst>
              </a:tr>
              <a:tr h="915460">
                <a:tc>
                  <a:txBody>
                    <a:bodyPr/>
                    <a:lstStyle/>
                    <a:p>
                      <a:pPr algn="just">
                        <a:lnSpc>
                          <a:spcPct val="115000"/>
                        </a:lnSpc>
                        <a:tabLst>
                          <a:tab pos="90170" algn="l"/>
                          <a:tab pos="180340" algn="l"/>
                        </a:tabLst>
                      </a:pPr>
                      <a:r>
                        <a:rPr lang="fr-FR" sz="2500" b="1" kern="100" cap="none" spc="0">
                          <a:solidFill>
                            <a:schemeClr val="tx1"/>
                          </a:solidFill>
                          <a:effectLst/>
                          <a:latin typeface="Times New Roman" panose="02020603050405020304" pitchFamily="18" charset="0"/>
                          <a:cs typeface="Times New Roman" panose="02020603050405020304" pitchFamily="18" charset="0"/>
                        </a:rPr>
                        <a:t>Những ảo ảnh đẹp đẽ khi quẹt diêm</a:t>
                      </a:r>
                      <a:endParaRPr lang="x-none" sz="2500" b="1" kern="100" cap="none" spc="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6131" marR="76131" marT="112836" marB="0">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solidFill>
                      <a:schemeClr val="bg1">
                        <a:lumMod val="95000"/>
                      </a:schemeClr>
                    </a:solidFill>
                  </a:tcPr>
                </a:tc>
                <a:tc>
                  <a:txBody>
                    <a:bodyPr/>
                    <a:lstStyle/>
                    <a:p>
                      <a:pPr algn="just">
                        <a:lnSpc>
                          <a:spcPct val="115000"/>
                        </a:lnSpc>
                        <a:tabLst>
                          <a:tab pos="90170" algn="l"/>
                          <a:tab pos="180340" algn="l"/>
                        </a:tabLst>
                      </a:pPr>
                      <a:r>
                        <a:rPr lang="fr-FR" sz="2500" kern="100" cap="none" spc="0">
                          <a:solidFill>
                            <a:schemeClr val="tx1"/>
                          </a:solidFill>
                          <a:effectLst/>
                          <a:latin typeface="Times New Roman" panose="02020603050405020304" pitchFamily="18" charset="0"/>
                          <a:cs typeface="Times New Roman" panose="02020603050405020304" pitchFamily="18" charset="0"/>
                        </a:rPr>
                        <a:t>Hiện thực nghiệt ngã khi diêm tắt</a:t>
                      </a:r>
                      <a:endParaRPr lang="x-none" sz="2500" kern="100" cap="none" spc="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6131" marR="76131" marT="112836" marB="0">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solidFill>
                      <a:schemeClr val="bg1">
                        <a:lumMod val="95000"/>
                      </a:schemeClr>
                    </a:solidFill>
                  </a:tcPr>
                </a:tc>
                <a:tc>
                  <a:txBody>
                    <a:bodyPr/>
                    <a:lstStyle/>
                    <a:p>
                      <a:pPr algn="just">
                        <a:lnSpc>
                          <a:spcPct val="115000"/>
                        </a:lnSpc>
                        <a:tabLst>
                          <a:tab pos="90170" algn="l"/>
                          <a:tab pos="180340" algn="l"/>
                        </a:tabLst>
                      </a:pPr>
                      <a:r>
                        <a:rPr lang="fr-FR" sz="2500" kern="100" cap="none" spc="0">
                          <a:solidFill>
                            <a:schemeClr val="tx1"/>
                          </a:solidFill>
                          <a:effectLst/>
                          <a:latin typeface="Times New Roman" panose="02020603050405020304" pitchFamily="18" charset="0"/>
                          <a:cs typeface="Times New Roman" panose="02020603050405020304" pitchFamily="18" charset="0"/>
                        </a:rPr>
                        <a:t>Gợi lên niềm xót xa, thương cảm, với em bé ngây thơ đang phải chịu cảnh đói rét, cô đơn</a:t>
                      </a:r>
                      <a:endParaRPr lang="x-none" sz="2500" kern="100" cap="none" spc="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6131" marR="76131" marT="112836" marB="0">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4882407"/>
                  </a:ext>
                </a:extLst>
              </a:tr>
              <a:tr h="915460">
                <a:tc>
                  <a:txBody>
                    <a:bodyPr/>
                    <a:lstStyle/>
                    <a:p>
                      <a:pPr algn="just">
                        <a:lnSpc>
                          <a:spcPct val="115000"/>
                        </a:lnSpc>
                        <a:tabLst>
                          <a:tab pos="90170" algn="l"/>
                          <a:tab pos="180340" algn="l"/>
                        </a:tabLst>
                      </a:pPr>
                      <a:r>
                        <a:rPr lang="fr-FR" sz="2500" b="1" kern="100" cap="none" spc="0" dirty="0" err="1">
                          <a:solidFill>
                            <a:schemeClr val="tx1"/>
                          </a:solidFill>
                          <a:effectLst/>
                          <a:latin typeface="Times New Roman" panose="02020603050405020304" pitchFamily="18" charset="0"/>
                          <a:cs typeface="Times New Roman" panose="02020603050405020304" pitchFamily="18" charset="0"/>
                        </a:rPr>
                        <a:t>Khung</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cảnh</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tươi</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sáng</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mặt</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trời</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lên</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trong</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sáng</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chói</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chang</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không</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khí</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tươi</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vui</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của</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ngày</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đầu</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năm</a:t>
                      </a:r>
                      <a:r>
                        <a:rPr lang="fr-FR" sz="2500" b="1" kern="100" cap="none" spc="0" dirty="0">
                          <a:solidFill>
                            <a:schemeClr val="tx1"/>
                          </a:solidFill>
                          <a:effectLst/>
                          <a:latin typeface="Times New Roman" panose="02020603050405020304" pitchFamily="18" charset="0"/>
                          <a:cs typeface="Times New Roman" panose="02020603050405020304" pitchFamily="18" charset="0"/>
                        </a:rPr>
                        <a:t> </a:t>
                      </a:r>
                      <a:r>
                        <a:rPr lang="fr-FR" sz="2500" b="1" kern="100" cap="none" spc="0" dirty="0" err="1">
                          <a:solidFill>
                            <a:schemeClr val="tx1"/>
                          </a:solidFill>
                          <a:effectLst/>
                          <a:latin typeface="Times New Roman" panose="02020603050405020304" pitchFamily="18" charset="0"/>
                          <a:cs typeface="Times New Roman" panose="02020603050405020304" pitchFamily="18" charset="0"/>
                        </a:rPr>
                        <a:t>mới</a:t>
                      </a:r>
                      <a:endParaRPr lang="x-none" sz="2500" b="1" kern="1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6131" marR="76131" marT="112836" marB="0">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solidFill>
                      <a:schemeClr val="bg1">
                        <a:lumMod val="95000"/>
                      </a:schemeClr>
                    </a:solidFill>
                  </a:tcPr>
                </a:tc>
                <a:tc>
                  <a:txBody>
                    <a:bodyPr/>
                    <a:lstStyle/>
                    <a:p>
                      <a:pPr algn="just">
                        <a:lnSpc>
                          <a:spcPct val="115000"/>
                        </a:lnSpc>
                        <a:tabLst>
                          <a:tab pos="90170" algn="l"/>
                          <a:tab pos="180340" algn="l"/>
                        </a:tabLst>
                      </a:pPr>
                      <a:r>
                        <a:rPr lang="fr-FR" sz="2500" kern="100" cap="none" spc="0" dirty="0" err="1">
                          <a:solidFill>
                            <a:schemeClr val="tx1"/>
                          </a:solidFill>
                          <a:effectLst/>
                          <a:latin typeface="Times New Roman" panose="02020603050405020304" pitchFamily="18" charset="0"/>
                          <a:cs typeface="Times New Roman" panose="02020603050405020304" pitchFamily="18" charset="0"/>
                        </a:rPr>
                        <a:t>Em</a:t>
                      </a:r>
                      <a:r>
                        <a:rPr lang="fr-FR" sz="2500" kern="100" cap="none" spc="0" dirty="0">
                          <a:solidFill>
                            <a:schemeClr val="tx1"/>
                          </a:solidFill>
                          <a:effectLst/>
                          <a:latin typeface="Times New Roman" panose="02020603050405020304" pitchFamily="18" charset="0"/>
                          <a:cs typeface="Times New Roman" panose="02020603050405020304" pitchFamily="18" charset="0"/>
                        </a:rPr>
                        <a:t> bé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chết</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rét</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nơi</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xó</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tường</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em</a:t>
                      </a:r>
                      <a:r>
                        <a:rPr lang="fr-FR" sz="2500" kern="100" cap="none" spc="0" dirty="0">
                          <a:solidFill>
                            <a:schemeClr val="tx1"/>
                          </a:solidFill>
                          <a:effectLst/>
                          <a:latin typeface="Times New Roman" panose="02020603050405020304" pitchFamily="18" charset="0"/>
                          <a:cs typeface="Times New Roman" panose="02020603050405020304" pitchFamily="18" charset="0"/>
                        </a:rPr>
                        <a:t> bé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ngồi</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giữa</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những</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bao</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diêm</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trong</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đó</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có</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một</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bao</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đã</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hết</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nhẵn</a:t>
                      </a:r>
                      <a:r>
                        <a:rPr lang="fr-FR" sz="2500" kern="100" cap="none" spc="0" dirty="0">
                          <a:solidFill>
                            <a:schemeClr val="tx1"/>
                          </a:solidFill>
                          <a:effectLst/>
                          <a:latin typeface="Times New Roman" panose="02020603050405020304" pitchFamily="18" charset="0"/>
                          <a:cs typeface="Times New Roman" panose="02020603050405020304" pitchFamily="18" charset="0"/>
                        </a:rPr>
                        <a:t>"</a:t>
                      </a:r>
                      <a:endParaRPr lang="x-none" sz="2500" kern="1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6131" marR="76131" marT="112836" marB="0">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solidFill>
                      <a:schemeClr val="bg1">
                        <a:lumMod val="95000"/>
                      </a:schemeClr>
                    </a:solidFill>
                  </a:tcPr>
                </a:tc>
                <a:tc>
                  <a:txBody>
                    <a:bodyPr/>
                    <a:lstStyle/>
                    <a:p>
                      <a:pPr algn="just">
                        <a:lnSpc>
                          <a:spcPct val="115000"/>
                        </a:lnSpc>
                        <a:tabLst>
                          <a:tab pos="90170" algn="l"/>
                          <a:tab pos="180340" algn="l"/>
                        </a:tabLst>
                      </a:pPr>
                      <a:r>
                        <a:rPr lang="fr-FR" sz="2500" kern="100" cap="none" spc="0" dirty="0" err="1">
                          <a:solidFill>
                            <a:schemeClr val="tx1"/>
                          </a:solidFill>
                          <a:effectLst/>
                          <a:latin typeface="Times New Roman" panose="02020603050405020304" pitchFamily="18" charset="0"/>
                          <a:cs typeface="Times New Roman" panose="02020603050405020304" pitchFamily="18" charset="0"/>
                        </a:rPr>
                        <a:t>Thể</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hiện</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nỗi</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đau</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đớn</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xót</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xa</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trước</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cái</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chết</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lên</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án</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sự</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thờ</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ơ</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vô</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cảm</a:t>
                      </a:r>
                      <a:r>
                        <a:rPr lang="fr-FR" sz="2500" kern="100" cap="none" spc="0" dirty="0">
                          <a:solidFill>
                            <a:schemeClr val="tx1"/>
                          </a:solidFill>
                          <a:effectLst/>
                          <a:latin typeface="Times New Roman" panose="02020603050405020304" pitchFamily="18" charset="0"/>
                          <a:cs typeface="Times New Roman" panose="02020603050405020304" pitchFamily="18" charset="0"/>
                        </a:rPr>
                        <a:t>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của</a:t>
                      </a:r>
                      <a:r>
                        <a:rPr lang="fr-FR" sz="2500" kern="100" cap="none" spc="0" dirty="0">
                          <a:solidFill>
                            <a:schemeClr val="tx1"/>
                          </a:solidFill>
                          <a:effectLst/>
                          <a:latin typeface="Times New Roman" panose="02020603050405020304" pitchFamily="18" charset="0"/>
                          <a:cs typeface="Times New Roman" panose="02020603050405020304" pitchFamily="18" charset="0"/>
                        </a:rPr>
                        <a:t> con </a:t>
                      </a:r>
                      <a:r>
                        <a:rPr lang="fr-FR" sz="2500" kern="100" cap="none" spc="0" dirty="0" err="1">
                          <a:solidFill>
                            <a:schemeClr val="tx1"/>
                          </a:solidFill>
                          <a:effectLst/>
                          <a:latin typeface="Times New Roman" panose="02020603050405020304" pitchFamily="18" charset="0"/>
                          <a:cs typeface="Times New Roman" panose="02020603050405020304" pitchFamily="18" charset="0"/>
                        </a:rPr>
                        <a:t>người</a:t>
                      </a:r>
                      <a:endParaRPr lang="x-none" sz="2500" kern="100" cap="none" spc="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76131" marR="76131" marT="112836" marB="0">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56429191"/>
                  </a:ext>
                </a:extLst>
              </a:tr>
            </a:tbl>
          </a:graphicData>
        </a:graphic>
      </p:graphicFrame>
    </p:spTree>
    <p:extLst>
      <p:ext uri="{BB962C8B-B14F-4D97-AF65-F5344CB8AC3E}">
        <p14:creationId xmlns:p14="http://schemas.microsoft.com/office/powerpoint/2010/main" val="147299558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33180" y="1511458"/>
            <a:ext cx="4707085" cy="4207601"/>
          </a:xfrm>
          <a:prstGeom prst="rect">
            <a:avLst/>
          </a:prstGeom>
          <a:noFill/>
          <a:extLst>
            <a:ext uri="{909E8E84-426E-40DD-AFC4-6F175D3DCCD1}">
              <a14:hiddenFill xmlns:a14="http://schemas.microsoft.com/office/drawing/2010/main">
                <a:solidFill>
                  <a:srgbClr val="FFFFFF"/>
                </a:solidFill>
              </a14:hiddenFill>
            </a:ext>
          </a:extLst>
        </p:spPr>
      </p:pic>
      <p:pic>
        <p:nvPicPr>
          <p:cNvPr id="30"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303912" y="3615259"/>
            <a:ext cx="2944824" cy="294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a:extLst>
              <a:ext uri="{FF2B5EF4-FFF2-40B4-BE49-F238E27FC236}">
                <a16:creationId xmlns:a16="http://schemas.microsoft.com/office/drawing/2014/main" id="{ED06D713-F72F-0E48-A1CD-9A862196ED9C}"/>
              </a:ext>
            </a:extLst>
          </p:cNvPr>
          <p:cNvSpPr txBox="1">
            <a:spLocks noChangeArrowheads="1"/>
          </p:cNvSpPr>
          <p:nvPr/>
        </p:nvSpPr>
        <p:spPr bwMode="auto">
          <a:xfrm>
            <a:off x="622852" y="2769834"/>
            <a:ext cx="5473148" cy="850810"/>
          </a:xfrm>
          <a:prstGeom prst="rect">
            <a:avLst/>
          </a:prstGeom>
          <a:noFill/>
          <a:ln w="9525">
            <a:noFill/>
            <a:miter lim="800000"/>
          </a:ln>
        </p:spPr>
        <p:txBody>
          <a:bodyPr wrap="square">
            <a:spAutoFit/>
          </a:bodyPr>
          <a:lstStyle/>
          <a:p>
            <a:pPr marL="0" marR="0" lvl="0" indent="0" algn="ctr" defTabSz="1218565" rtl="0" eaLnBrk="1" fontAlgn="auto" latinLnBrk="0" hangingPunct="1">
              <a:lnSpc>
                <a:spcPct val="120000"/>
              </a:lnSpc>
              <a:spcBef>
                <a:spcPts val="0"/>
              </a:spcBef>
              <a:spcAft>
                <a:spcPts val="0"/>
              </a:spcAft>
              <a:buClrTx/>
              <a:buSzTx/>
              <a:buFontTx/>
              <a:buNone/>
              <a:tabLst/>
              <a:defRPr/>
            </a:pPr>
            <a:r>
              <a:rPr kumimoji="0" lang="en-US" altLang="zh-CN" sz="4500" b="1" i="0" u="none" strike="noStrike" kern="1200" cap="none" spc="0" normalizeH="0" baseline="0" noProof="0" dirty="0" err="1">
                <a:ln>
                  <a:noFill/>
                </a:ln>
                <a:solidFill>
                  <a:srgbClr val="4EB3CF">
                    <a:lumMod val="75000"/>
                  </a:srgbClr>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Thảo</a:t>
            </a:r>
            <a:r>
              <a:rPr kumimoji="0" lang="en-US" altLang="zh-CN" sz="4500" b="1" i="0" u="none" strike="noStrike" kern="1200" cap="none" spc="0" normalizeH="0" baseline="0" noProof="0" dirty="0">
                <a:ln>
                  <a:noFill/>
                </a:ln>
                <a:solidFill>
                  <a:srgbClr val="4EB3CF">
                    <a:lumMod val="75000"/>
                  </a:srgbClr>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 </a:t>
            </a:r>
            <a:r>
              <a:rPr kumimoji="0" lang="en-US" altLang="zh-CN" sz="4500" b="1" i="0" u="none" strike="noStrike" kern="1200" cap="none" spc="0" normalizeH="0" baseline="0" noProof="0" dirty="0" err="1">
                <a:ln>
                  <a:noFill/>
                </a:ln>
                <a:solidFill>
                  <a:srgbClr val="4EB3CF">
                    <a:lumMod val="75000"/>
                  </a:srgbClr>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luận</a:t>
            </a:r>
            <a:r>
              <a:rPr kumimoji="0" lang="en-US" altLang="zh-CN" sz="4500" b="1" i="0" u="none" strike="noStrike" kern="1200" cap="none" spc="0" normalizeH="0" baseline="0" noProof="0" dirty="0">
                <a:ln>
                  <a:noFill/>
                </a:ln>
                <a:solidFill>
                  <a:srgbClr val="4EB3CF">
                    <a:lumMod val="75000"/>
                  </a:srgbClr>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 </a:t>
            </a:r>
            <a:r>
              <a:rPr kumimoji="0" lang="en-US" altLang="zh-CN" sz="4500" b="1" i="0" u="none" strike="noStrike" kern="1200" cap="none" spc="0" normalizeH="0" baseline="0" noProof="0" dirty="0" err="1">
                <a:ln>
                  <a:noFill/>
                </a:ln>
                <a:solidFill>
                  <a:srgbClr val="4EB3CF">
                    <a:lumMod val="75000"/>
                  </a:srgbClr>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nhóm</a:t>
            </a:r>
            <a:r>
              <a:rPr kumimoji="0" lang="en-US" altLang="zh-CN" sz="4500" b="1" i="0" u="none" strike="noStrike" kern="1200" cap="none" spc="0" normalizeH="0" baseline="0" noProof="0" dirty="0">
                <a:ln>
                  <a:noFill/>
                </a:ln>
                <a:solidFill>
                  <a:srgbClr val="4EB3CF">
                    <a:lumMod val="75000"/>
                  </a:srgbClr>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 </a:t>
            </a:r>
            <a:r>
              <a:rPr kumimoji="0" lang="en-US" altLang="zh-CN" sz="4500" b="1" i="0" u="none" strike="noStrike" kern="1200" cap="none" spc="0" normalizeH="0" baseline="0" noProof="0" dirty="0" err="1">
                <a:ln>
                  <a:noFill/>
                </a:ln>
                <a:solidFill>
                  <a:srgbClr val="4EB3CF">
                    <a:lumMod val="75000"/>
                  </a:srgbClr>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đôi</a:t>
            </a:r>
            <a:endParaRPr kumimoji="0" lang="zh-CN" altLang="en-US" sz="4500" b="1" i="0" u="none" strike="noStrike" kern="1200" cap="none" spc="0" normalizeH="0" baseline="0" noProof="0" dirty="0">
              <a:ln>
                <a:noFill/>
              </a:ln>
              <a:solidFill>
                <a:srgbClr val="4EB3CF">
                  <a:lumMod val="75000"/>
                </a:srgbClr>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strVal val="4*#ppt_w"/>
                                          </p:val>
                                        </p:tav>
                                        <p:tav tm="100000">
                                          <p:val>
                                            <p:strVal val="#ppt_w"/>
                                          </p:val>
                                        </p:tav>
                                      </p:tavLst>
                                    </p:anim>
                                    <p:anim calcmode="lin" valueType="num">
                                      <p:cBhvr>
                                        <p:cTn id="8" dur="500" fill="hold"/>
                                        <p:tgtEl>
                                          <p:spTgt spid="30"/>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9"/>
                                        </p:tgtEl>
                                        <p:attrNameLst>
                                          <p:attrName>style.visibility</p:attrName>
                                        </p:attrNameLst>
                                      </p:cBhvr>
                                      <p:to>
                                        <p:strVal val="visible"/>
                                      </p:to>
                                    </p:set>
                                    <p:anim by="(-#ppt_w*2)" calcmode="lin" valueType="num">
                                      <p:cBhvr rctx="PPT">
                                        <p:cTn id="18" dur="500" autoRev="1" fill="hold">
                                          <p:stCondLst>
                                            <p:cond delay="0"/>
                                          </p:stCondLst>
                                        </p:cTn>
                                        <p:tgtEl>
                                          <p:spTgt spid="9"/>
                                        </p:tgtEl>
                                        <p:attrNameLst>
                                          <p:attrName>ppt_w</p:attrName>
                                        </p:attrNameLst>
                                      </p:cBhvr>
                                    </p:anim>
                                    <p:anim by="(#ppt_w*0.50)" calcmode="lin" valueType="num">
                                      <p:cBhvr>
                                        <p:cTn id="19" dur="500" decel="50000" autoRev="1" fill="hold">
                                          <p:stCondLst>
                                            <p:cond delay="0"/>
                                          </p:stCondLst>
                                        </p:cTn>
                                        <p:tgtEl>
                                          <p:spTgt spid="9"/>
                                        </p:tgtEl>
                                        <p:attrNameLst>
                                          <p:attrName>ppt_x</p:attrName>
                                        </p:attrNameLst>
                                      </p:cBhvr>
                                    </p:anim>
                                    <p:anim from="(-#ppt_h/2)" to="(#ppt_y)" calcmode="lin" valueType="num">
                                      <p:cBhvr>
                                        <p:cTn id="20" dur="1000" fill="hold">
                                          <p:stCondLst>
                                            <p:cond delay="0"/>
                                          </p:stCondLst>
                                        </p:cTn>
                                        <p:tgtEl>
                                          <p:spTgt spid="9"/>
                                        </p:tgtEl>
                                        <p:attrNameLst>
                                          <p:attrName>ppt_y</p:attrName>
                                        </p:attrNameLst>
                                      </p:cBhvr>
                                    </p:anim>
                                    <p:animRot by="21600000">
                                      <p:cBhvr>
                                        <p:cTn id="21"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20696" y="1397742"/>
            <a:ext cx="4119135" cy="3110806"/>
            <a:chOff x="1866512" y="1446509"/>
            <a:chExt cx="3271491" cy="2309600"/>
          </a:xfrm>
        </p:grpSpPr>
        <p:grpSp>
          <p:nvGrpSpPr>
            <p:cNvPr id="25" name="组合 24"/>
            <p:cNvGrpSpPr/>
            <p:nvPr/>
          </p:nvGrpSpPr>
          <p:grpSpPr>
            <a:xfrm>
              <a:off x="1866512" y="1446509"/>
              <a:ext cx="3271491" cy="2309600"/>
              <a:chOff x="3246438" y="1068388"/>
              <a:chExt cx="5711825" cy="4678363"/>
            </a:xfrm>
            <a:solidFill>
              <a:schemeClr val="tx1">
                <a:lumMod val="65000"/>
                <a:lumOff val="35000"/>
              </a:schemeClr>
            </a:solidFill>
          </p:grpSpPr>
          <p:sp>
            <p:nvSpPr>
              <p:cNvPr id="27"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8"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9"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30"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31"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32"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33"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grpSp>
            <p:nvGrpSpPr>
              <p:cNvPr id="34" name="组合 33"/>
              <p:cNvGrpSpPr/>
              <p:nvPr/>
            </p:nvGrpSpPr>
            <p:grpSpPr>
              <a:xfrm>
                <a:off x="3517901" y="1225551"/>
                <a:ext cx="5260975" cy="4090987"/>
                <a:chOff x="3517901" y="1225551"/>
                <a:chExt cx="5260975" cy="4090987"/>
              </a:xfrm>
              <a:grpFill/>
            </p:grpSpPr>
            <p:sp>
              <p:nvSpPr>
                <p:cNvPr id="35"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36"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37"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38"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0"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1"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2"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3"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4"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5"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6"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7"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8"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69"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0"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1"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2"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3"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4"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5"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6"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7"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8"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79"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0"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1"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2"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3"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4"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5"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6"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7"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8"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89"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0"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1"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2"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3"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4"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5"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6"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7"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8"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99"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0"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1"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2"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3"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4"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5"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6"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7"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8"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09"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0"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1"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2"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3"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4"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5"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6"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7"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8"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19"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0"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1"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2"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3"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4"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5"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6"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7"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8"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29"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0"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1"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2"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3"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4"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5"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36"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grpSp>
        </p:grpSp>
        <p:sp>
          <p:nvSpPr>
            <p:cNvPr id="26" name="文本框 49"/>
            <p:cNvSpPr txBox="1">
              <a:spLocks noChangeArrowheads="1"/>
            </p:cNvSpPr>
            <p:nvPr/>
          </p:nvSpPr>
          <p:spPr bwMode="auto">
            <a:xfrm>
              <a:off x="2137509" y="1880098"/>
              <a:ext cx="2686050" cy="128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8565" rtl="0" eaLnBrk="1" fontAlgn="auto" latinLnBrk="0" hangingPunct="1">
                <a:lnSpc>
                  <a:spcPct val="114000"/>
                </a:lnSpc>
                <a:spcBef>
                  <a:spcPts val="0"/>
                </a:spcBef>
                <a:spcAft>
                  <a:spcPts val="0"/>
                </a:spcAft>
                <a:buClrTx/>
                <a:buSzTx/>
                <a:buFontTx/>
                <a:buNone/>
                <a:tabLst/>
                <a:defRPr/>
              </a:pPr>
              <a:r>
                <a:rPr lang="en-US" altLang="zh-CN" sz="3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lt"/>
                </a:rPr>
                <a:t>TÁC GIẢ</a:t>
              </a:r>
            </a:p>
            <a:p>
              <a:pPr marL="0" marR="0" lvl="0" indent="0" algn="ctr" defTabSz="1218565" rtl="0" eaLnBrk="1" fontAlgn="auto" latinLnBrk="0" hangingPunct="1">
                <a:lnSpc>
                  <a:spcPct val="114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rPr>
                <a:t>Hans Christian Andersen</a:t>
              </a:r>
              <a:endPar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endParaRPr>
            </a:p>
          </p:txBody>
        </p:sp>
      </p:grpSp>
      <p:grpSp>
        <p:nvGrpSpPr>
          <p:cNvPr id="137" name="组合 136"/>
          <p:cNvGrpSpPr/>
          <p:nvPr/>
        </p:nvGrpSpPr>
        <p:grpSpPr>
          <a:xfrm>
            <a:off x="7512431" y="1646790"/>
            <a:ext cx="4277787" cy="2695958"/>
            <a:chOff x="7512431" y="1646790"/>
            <a:chExt cx="2698523" cy="1980244"/>
          </a:xfrm>
        </p:grpSpPr>
        <p:grpSp>
          <p:nvGrpSpPr>
            <p:cNvPr id="138" name="组合 137"/>
            <p:cNvGrpSpPr/>
            <p:nvPr/>
          </p:nvGrpSpPr>
          <p:grpSpPr>
            <a:xfrm flipH="1">
              <a:off x="7512431" y="1646790"/>
              <a:ext cx="2698523" cy="1980244"/>
              <a:chOff x="3246438" y="1068388"/>
              <a:chExt cx="5711825" cy="4678363"/>
            </a:xfrm>
            <a:solidFill>
              <a:schemeClr val="tx1">
                <a:lumMod val="65000"/>
                <a:lumOff val="35000"/>
              </a:schemeClr>
            </a:solidFill>
          </p:grpSpPr>
          <p:sp>
            <p:nvSpPr>
              <p:cNvPr id="140"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1"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2"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3"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4"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5"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6"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grpSp>
            <p:nvGrpSpPr>
              <p:cNvPr id="147" name="组合 146"/>
              <p:cNvGrpSpPr/>
              <p:nvPr/>
            </p:nvGrpSpPr>
            <p:grpSpPr>
              <a:xfrm>
                <a:off x="3517901" y="1225551"/>
                <a:ext cx="5260975" cy="4090987"/>
                <a:chOff x="3517901" y="1225551"/>
                <a:chExt cx="5260975" cy="4090987"/>
              </a:xfrm>
              <a:grpFill/>
            </p:grpSpPr>
            <p:sp>
              <p:nvSpPr>
                <p:cNvPr id="148"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49"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50"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51"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52"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53"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54"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55"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56"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57"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58"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59"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0"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1"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2"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3"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4"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5"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6"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7"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8"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69"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0"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1"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2"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3"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4"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5"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6"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7"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8"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79"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0"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1"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2"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3"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4"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5"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6"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7"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8"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89"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0"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1"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2"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3"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4"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5"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6"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7"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8"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199"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00"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01"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02"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03"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04"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05"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06"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07"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08"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09"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10"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11"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12"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13"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14"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15"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16"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17"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18"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19"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20"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21"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22"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23"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24"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25"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26"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27"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sp>
              <p:nvSpPr>
                <p:cNvPr id="228"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Times New Roman" panose="02020603050405020304" pitchFamily="18" charset="0"/>
                    <a:ea typeface="方正静蕾简体"/>
                    <a:cs typeface="Times New Roman" panose="02020603050405020304" pitchFamily="18" charset="0"/>
                    <a:sym typeface="+mn-lt"/>
                  </a:endParaRPr>
                </a:p>
              </p:txBody>
            </p:sp>
          </p:grpSp>
        </p:grpSp>
        <p:sp>
          <p:nvSpPr>
            <p:cNvPr id="139" name="文本框 49"/>
            <p:cNvSpPr txBox="1">
              <a:spLocks noChangeArrowheads="1"/>
            </p:cNvSpPr>
            <p:nvPr/>
          </p:nvSpPr>
          <p:spPr bwMode="auto">
            <a:xfrm>
              <a:off x="7923962" y="1988157"/>
              <a:ext cx="2045840" cy="85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8565" rtl="0" eaLnBrk="1" fontAlgn="auto" latinLnBrk="0" hangingPunct="1">
                <a:lnSpc>
                  <a:spcPct val="114000"/>
                </a:lnSpc>
                <a:spcBef>
                  <a:spcPts val="0"/>
                </a:spcBef>
                <a:spcAft>
                  <a:spcPts val="0"/>
                </a:spcAft>
                <a:buClrTx/>
                <a:buSzTx/>
                <a:buFontTx/>
                <a:buNone/>
                <a:tabLst/>
                <a:defRPr/>
              </a:pPr>
              <a:r>
                <a:rPr lang="en-US" altLang="zh-CN" sz="3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lt"/>
                </a:rPr>
                <a:t>TÁC PHẨM</a:t>
              </a:r>
            </a:p>
            <a:p>
              <a:pPr marL="0" marR="0" lvl="0" indent="0" algn="ctr" defTabSz="1218565" rtl="0" eaLnBrk="1" fontAlgn="auto" latinLnBrk="0" hangingPunct="1">
                <a:lnSpc>
                  <a:spcPct val="114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rPr>
                <a:t>Cô</a:t>
              </a:r>
              <a:r>
                <a:rPr kumimoji="0" lang="en-US" altLang="zh-CN" sz="3200" b="1"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rPr>
                <a:t>bé</a:t>
              </a:r>
              <a:r>
                <a:rPr kumimoji="0" lang="en-US" altLang="zh-CN" sz="3200" b="1"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rPr>
                <a:t>bán</a:t>
              </a:r>
              <a:r>
                <a:rPr kumimoji="0" lang="en-US" altLang="zh-CN" sz="3200" b="1"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rPr>
                <a:t>diêm</a:t>
              </a:r>
              <a:endPar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endParaRPr>
            </a:p>
          </p:txBody>
        </p:sp>
      </p:grpSp>
      <p:sp>
        <p:nvSpPr>
          <p:cNvPr id="413" name="文本框 412"/>
          <p:cNvSpPr txBox="1"/>
          <p:nvPr/>
        </p:nvSpPr>
        <p:spPr>
          <a:xfrm>
            <a:off x="3094153" y="405917"/>
            <a:ext cx="6108529" cy="923330"/>
          </a:xfrm>
          <a:prstGeom prst="rect">
            <a:avLst/>
          </a:prstGeom>
          <a:noFill/>
        </p:spPr>
        <p:txBody>
          <a:bodyPr wrap="square" rtlCol="0">
            <a:spAutoFit/>
          </a:bodyPr>
          <a:lstStyle>
            <a:defPPr>
              <a:defRPr lang="zh-CN"/>
            </a:defPPr>
            <a:lvl1pPr>
              <a:defRPr sz="3600" b="1">
                <a:solidFill>
                  <a:srgbClr val="0B7E08"/>
                </a:solidFill>
                <a:latin typeface="方正静蕾简体" panose="02000000000000000000" pitchFamily="2" charset="-122"/>
                <a:ea typeface="方正静蕾简体" panose="02000000000000000000" pitchFamily="2" charset="-122"/>
              </a:defRPr>
            </a:lvl1pPr>
          </a:lstStyle>
          <a:p>
            <a:pPr marL="0" marR="0" lvl="0" indent="0" algn="ctr" defTabSz="1218565" rtl="0" eaLnBrk="1" fontAlgn="auto" latinLnBrk="0" hangingPunct="1">
              <a:lnSpc>
                <a:spcPct val="100000"/>
              </a:lnSpc>
              <a:spcBef>
                <a:spcPts val="0"/>
              </a:spcBef>
              <a:spcAft>
                <a:spcPts val="0"/>
              </a:spcAft>
              <a:buClrTx/>
              <a:buSzTx/>
              <a:buFontTx/>
              <a:buNone/>
              <a:tabLst/>
              <a:defRPr/>
            </a:pPr>
            <a:r>
              <a:rPr lang="en-US" altLang="zh-CN" sz="5400" dirty="0">
                <a:latin typeface="Times New Roman" panose="02020603050405020304" pitchFamily="18" charset="0"/>
                <a:ea typeface="Cambria" panose="02040503050406030204" pitchFamily="18" charset="0"/>
                <a:cs typeface="Times New Roman" panose="02020603050405020304" pitchFamily="18" charset="0"/>
              </a:rPr>
              <a:t>BÁO CÁO DỰ ÁN</a:t>
            </a:r>
            <a:endParaRPr kumimoji="0" lang="zh-CN" altLang="en-US" sz="5400" b="1" i="0" u="none" strike="noStrike" kern="1200" cap="none" spc="0" normalizeH="0" baseline="0" noProof="0" dirty="0">
              <a:ln>
                <a:noFill/>
              </a:ln>
              <a:solidFill>
                <a:srgbClr val="0B7E08"/>
              </a:solidFill>
              <a:effectLst/>
              <a:uLnTx/>
              <a:uFillTx/>
              <a:latin typeface="Times New Roman" panose="02020603050405020304" pitchFamily="18" charset="0"/>
              <a:cs typeface="Times New Roman" panose="02020603050405020304" pitchFamily="18" charset="0"/>
            </a:endParaRPr>
          </a:p>
        </p:txBody>
      </p:sp>
      <p:pic>
        <p:nvPicPr>
          <p:cNvPr id="414" name="图片 4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5263" y="2708920"/>
            <a:ext cx="3366311" cy="41984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413"/>
                                        </p:tgtEl>
                                        <p:attrNameLst>
                                          <p:attrName>style.visibility</p:attrName>
                                        </p:attrNameLst>
                                      </p:cBhvr>
                                      <p:to>
                                        <p:strVal val="visible"/>
                                      </p:to>
                                    </p:set>
                                    <p:animEffect transition="in" filter="fade">
                                      <p:cBhvr>
                                        <p:cTn id="7" dur="500"/>
                                        <p:tgtEl>
                                          <p:spTgt spid="413"/>
                                        </p:tgtEl>
                                      </p:cBhvr>
                                    </p:animEffect>
                                  </p:childTnLst>
                                </p:cTn>
                              </p:par>
                            </p:childTnLst>
                          </p:cTn>
                        </p:par>
                        <p:par>
                          <p:cTn id="8" fill="hold">
                            <p:stCondLst>
                              <p:cond delay="950"/>
                            </p:stCondLst>
                            <p:childTnLst>
                              <p:par>
                                <p:cTn id="9" presetID="42" presetClass="entr" presetSubtype="0" fill="hold" nodeType="afterEffect">
                                  <p:stCondLst>
                                    <p:cond delay="0"/>
                                  </p:stCondLst>
                                  <p:childTnLst>
                                    <p:set>
                                      <p:cBhvr>
                                        <p:cTn id="10" dur="1" fill="hold">
                                          <p:stCondLst>
                                            <p:cond delay="0"/>
                                          </p:stCondLst>
                                        </p:cTn>
                                        <p:tgtEl>
                                          <p:spTgt spid="414"/>
                                        </p:tgtEl>
                                        <p:attrNameLst>
                                          <p:attrName>style.visibility</p:attrName>
                                        </p:attrNameLst>
                                      </p:cBhvr>
                                      <p:to>
                                        <p:strVal val="visible"/>
                                      </p:to>
                                    </p:set>
                                    <p:animEffect transition="in" filter="fade">
                                      <p:cBhvr>
                                        <p:cTn id="11" dur="750"/>
                                        <p:tgtEl>
                                          <p:spTgt spid="414"/>
                                        </p:tgtEl>
                                      </p:cBhvr>
                                    </p:animEffect>
                                    <p:anim calcmode="lin" valueType="num">
                                      <p:cBhvr>
                                        <p:cTn id="12" dur="750" fill="hold"/>
                                        <p:tgtEl>
                                          <p:spTgt spid="414"/>
                                        </p:tgtEl>
                                        <p:attrNameLst>
                                          <p:attrName>ppt_x</p:attrName>
                                        </p:attrNameLst>
                                      </p:cBhvr>
                                      <p:tavLst>
                                        <p:tav tm="0">
                                          <p:val>
                                            <p:strVal val="#ppt_x"/>
                                          </p:val>
                                        </p:tav>
                                        <p:tav tm="100000">
                                          <p:val>
                                            <p:strVal val="#ppt_x"/>
                                          </p:val>
                                        </p:tav>
                                      </p:tavLst>
                                    </p:anim>
                                    <p:anim calcmode="lin" valueType="num">
                                      <p:cBhvr>
                                        <p:cTn id="13" dur="750" fill="hold"/>
                                        <p:tgtEl>
                                          <p:spTgt spid="414"/>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10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par>
                                <p:cTn id="19" presetID="53" presetClass="entr" presetSubtype="16" fill="hold" nodeType="withEffect">
                                  <p:stCondLst>
                                    <p:cond delay="250"/>
                                  </p:stCondLst>
                                  <p:childTnLst>
                                    <p:set>
                                      <p:cBhvr>
                                        <p:cTn id="20" dur="1" fill="hold">
                                          <p:stCondLst>
                                            <p:cond delay="0"/>
                                          </p:stCondLst>
                                        </p:cTn>
                                        <p:tgtEl>
                                          <p:spTgt spid="137"/>
                                        </p:tgtEl>
                                        <p:attrNameLst>
                                          <p:attrName>style.visibility</p:attrName>
                                        </p:attrNameLst>
                                      </p:cBhvr>
                                      <p:to>
                                        <p:strVal val="visible"/>
                                      </p:to>
                                    </p:set>
                                    <p:anim calcmode="lin" valueType="num">
                                      <p:cBhvr>
                                        <p:cTn id="21" dur="500" fill="hold"/>
                                        <p:tgtEl>
                                          <p:spTgt spid="137"/>
                                        </p:tgtEl>
                                        <p:attrNameLst>
                                          <p:attrName>ppt_w</p:attrName>
                                        </p:attrNameLst>
                                      </p:cBhvr>
                                      <p:tavLst>
                                        <p:tav tm="0">
                                          <p:val>
                                            <p:fltVal val="0"/>
                                          </p:val>
                                        </p:tav>
                                        <p:tav tm="100000">
                                          <p:val>
                                            <p:strVal val="#ppt_w"/>
                                          </p:val>
                                        </p:tav>
                                      </p:tavLst>
                                    </p:anim>
                                    <p:anim calcmode="lin" valueType="num">
                                      <p:cBhvr>
                                        <p:cTn id="22" dur="500" fill="hold"/>
                                        <p:tgtEl>
                                          <p:spTgt spid="137"/>
                                        </p:tgtEl>
                                        <p:attrNameLst>
                                          <p:attrName>ppt_h</p:attrName>
                                        </p:attrNameLst>
                                      </p:cBhvr>
                                      <p:tavLst>
                                        <p:tav tm="0">
                                          <p:val>
                                            <p:fltVal val="0"/>
                                          </p:val>
                                        </p:tav>
                                        <p:tav tm="100000">
                                          <p:val>
                                            <p:strVal val="#ppt_h"/>
                                          </p:val>
                                        </p:tav>
                                      </p:tavLst>
                                    </p:anim>
                                    <p:animEffect transition="in" filter="fade">
                                      <p:cBhvr>
                                        <p:cTn id="23"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171A96D-1FC1-410F-BDB7-F4362B1BE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8040" y="859787"/>
            <a:ext cx="5998213" cy="5998213"/>
          </a:xfrm>
          <a:prstGeom prst="rect">
            <a:avLst/>
          </a:prstGeom>
        </p:spPr>
      </p:pic>
      <p:sp>
        <p:nvSpPr>
          <p:cNvPr id="20" name="文本框 2">
            <a:extLst>
              <a:ext uri="{FF2B5EF4-FFF2-40B4-BE49-F238E27FC236}">
                <a16:creationId xmlns:a16="http://schemas.microsoft.com/office/drawing/2014/main" id="{95F24AE6-1C51-FC42-85F2-1EC0C57EB174}"/>
              </a:ext>
            </a:extLst>
          </p:cNvPr>
          <p:cNvSpPr txBox="1"/>
          <p:nvPr/>
        </p:nvSpPr>
        <p:spPr>
          <a:xfrm>
            <a:off x="1268760" y="3669199"/>
            <a:ext cx="5669280" cy="769441"/>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Kết</a:t>
            </a:r>
            <a:r>
              <a:rPr kumimoji="0" lang="en-US" altLang="zh-CN" sz="4400" b="1" i="0" u="none" strike="noStrike" kern="1200" cap="none" spc="0" normalizeH="0" baseline="0" noProof="0" dirty="0">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baseline="0" noProof="0" dirty="0" err="1">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thúc</a:t>
            </a:r>
            <a:r>
              <a:rPr kumimoji="0" lang="en-US" altLang="zh-CN" sz="4400" b="1" i="0" u="none" strike="noStrike" kern="1200" cap="none" spc="0" normalizeH="0" baseline="0" noProof="0" dirty="0">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baseline="0" noProof="0" dirty="0" err="1">
                <a:ln>
                  <a:noFill/>
                </a:ln>
                <a:solidFill>
                  <a:srgbClr val="469BA1"/>
                </a:solidFill>
                <a:effectLst/>
                <a:uLnTx/>
                <a:uFillTx/>
                <a:latin typeface="Times New Roman" panose="02020603050405020304" pitchFamily="18" charset="0"/>
                <a:ea typeface="Cambria" panose="02040503050406030204" pitchFamily="18" charset="0"/>
                <a:cs typeface="Times New Roman" panose="02020603050405020304" pitchFamily="18" charset="0"/>
              </a:rPr>
              <a:t>truyện</a:t>
            </a:r>
            <a:endParaRPr kumimoji="0" lang="zh-CN" altLang="en-US" sz="4400" b="1" i="0" u="none" strike="noStrike" kern="1200" cap="none" spc="0" normalizeH="0" baseline="0" noProof="0" dirty="0">
              <a:ln>
                <a:noFill/>
              </a:ln>
              <a:solidFill>
                <a:srgbClr val="469BA1"/>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 name="图片 370">
            <a:extLst>
              <a:ext uri="{FF2B5EF4-FFF2-40B4-BE49-F238E27FC236}">
                <a16:creationId xmlns:a16="http://schemas.microsoft.com/office/drawing/2014/main" id="{AD7F628D-4B36-45EB-958B-0F21EEFDD6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8010" y="1536013"/>
            <a:ext cx="5205995" cy="5205995"/>
          </a:xfrm>
          <a:prstGeom prst="rect">
            <a:avLst/>
          </a:prstGeom>
        </p:spPr>
      </p:pic>
      <p:sp>
        <p:nvSpPr>
          <p:cNvPr id="372" name="TextBox 5">
            <a:extLst>
              <a:ext uri="{FF2B5EF4-FFF2-40B4-BE49-F238E27FC236}">
                <a16:creationId xmlns:a16="http://schemas.microsoft.com/office/drawing/2014/main" id="{2EB25450-FD19-D848-AF15-53BCC35072D6}"/>
              </a:ext>
            </a:extLst>
          </p:cNvPr>
          <p:cNvSpPr txBox="1"/>
          <p:nvPr/>
        </p:nvSpPr>
        <p:spPr>
          <a:xfrm>
            <a:off x="410607" y="397267"/>
            <a:ext cx="4320419" cy="1938992"/>
          </a:xfrm>
          <a:prstGeom prst="rect">
            <a:avLst/>
          </a:prstGeom>
          <a:solidFill>
            <a:schemeClr val="bg1"/>
          </a:solidFill>
          <a:ln w="38100">
            <a:solidFill>
              <a:srgbClr val="00B050"/>
            </a:solidFill>
            <a:prstDash val="dash"/>
          </a:ln>
        </p:spPr>
        <p:txBody>
          <a:bodyPr wrap="square" rtlCol="0">
            <a:spAutoFit/>
          </a:bodyPr>
          <a:lstStyle/>
          <a:p>
            <a:pPr lvl="0" algn="ctr" defTabSz="1218565">
              <a:defRPr/>
            </a:pPr>
            <a:r>
              <a:rPr lang="vi-VN" sz="3000" i="1" dirty="0">
                <a:latin typeface="Times New Roman" panose="02020603050405020304" pitchFamily="18" charset="0"/>
                <a:cs typeface="Times New Roman" panose="02020603050405020304" pitchFamily="18" charset="0"/>
              </a:rPr>
              <a:t>Không giống truyện cổ tích khác: cô bé bán diêm chết ngoài đường phố, trong đêm giao thừa</a:t>
            </a:r>
            <a:endParaRPr kumimoji="0" lang="en-US" altLang="zh-CN" sz="3000" b="0"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endParaRPr>
          </a:p>
        </p:txBody>
      </p:sp>
      <p:sp>
        <p:nvSpPr>
          <p:cNvPr id="373" name="TextBox 5">
            <a:extLst>
              <a:ext uri="{FF2B5EF4-FFF2-40B4-BE49-F238E27FC236}">
                <a16:creationId xmlns:a16="http://schemas.microsoft.com/office/drawing/2014/main" id="{53B00123-A3DC-D74C-8A93-7BF93EF8BCC2}"/>
              </a:ext>
            </a:extLst>
          </p:cNvPr>
          <p:cNvSpPr txBox="1"/>
          <p:nvPr/>
        </p:nvSpPr>
        <p:spPr>
          <a:xfrm>
            <a:off x="7538429" y="397267"/>
            <a:ext cx="4320419" cy="1938992"/>
          </a:xfrm>
          <a:prstGeom prst="rect">
            <a:avLst/>
          </a:prstGeom>
          <a:solidFill>
            <a:schemeClr val="bg1"/>
          </a:solidFill>
          <a:ln w="38100">
            <a:solidFill>
              <a:srgbClr val="00B050"/>
            </a:solidFill>
            <a:prstDash val="dash"/>
          </a:ln>
        </p:spPr>
        <p:txBody>
          <a:bodyPr wrap="square" rtlCol="0">
            <a:spAutoFit/>
          </a:bodyPr>
          <a:lstStyle/>
          <a:p>
            <a:pPr lvl="0" algn="ctr" defTabSz="1218565">
              <a:defRPr/>
            </a:pPr>
            <a:r>
              <a:rPr lang="vi-VN" sz="3000" i="1" dirty="0">
                <a:latin typeface="Times New Roman" panose="02020603050405020304" pitchFamily="18" charset="0"/>
                <a:cs typeface="Times New Roman" panose="02020603050405020304" pitchFamily="18" charset="0"/>
              </a:rPr>
              <a:t>Kết thúc có hậu: cô bé ra đi như một thiên thần, được đoàn tụ với người bà yêu quý.</a:t>
            </a:r>
            <a:endParaRPr kumimoji="0" lang="en-US" altLang="zh-CN" sz="3000" b="0"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endParaRPr>
          </a:p>
        </p:txBody>
      </p:sp>
      <p:sp>
        <p:nvSpPr>
          <p:cNvPr id="374" name="TextBox 5">
            <a:extLst>
              <a:ext uri="{FF2B5EF4-FFF2-40B4-BE49-F238E27FC236}">
                <a16:creationId xmlns:a16="http://schemas.microsoft.com/office/drawing/2014/main" id="{83098C2F-0EC5-2C4D-AFAD-C131B059F90D}"/>
              </a:ext>
            </a:extLst>
          </p:cNvPr>
          <p:cNvSpPr txBox="1"/>
          <p:nvPr/>
        </p:nvSpPr>
        <p:spPr>
          <a:xfrm>
            <a:off x="7538428" y="4352491"/>
            <a:ext cx="4320419" cy="1938992"/>
          </a:xfrm>
          <a:prstGeom prst="rect">
            <a:avLst/>
          </a:prstGeom>
          <a:solidFill>
            <a:schemeClr val="bg1"/>
          </a:solidFill>
          <a:ln w="38100">
            <a:solidFill>
              <a:srgbClr val="00B050"/>
            </a:solidFill>
            <a:prstDash val="dash"/>
          </a:ln>
        </p:spPr>
        <p:txBody>
          <a:bodyPr wrap="square" rtlCol="0">
            <a:spAutoFit/>
          </a:bodyPr>
          <a:lstStyle/>
          <a:p>
            <a:pPr lvl="0" algn="ctr" defTabSz="1218565">
              <a:defRPr/>
            </a:pPr>
            <a:r>
              <a:rPr lang="vi-VN" sz="3000" i="1" dirty="0">
                <a:latin typeface="Times New Roman" panose="02020603050405020304" pitchFamily="18" charset="0"/>
                <a:cs typeface="Times New Roman" panose="02020603050405020304" pitchFamily="18" charset="0"/>
              </a:rPr>
              <a:t>Giống các truyện CT khác: em bé nhìn thấy những điều kì diệu, bay lên trong cảnh huy hoàng.</a:t>
            </a:r>
            <a:endParaRPr kumimoji="0" lang="en-US" altLang="zh-CN" sz="3000" b="0"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endParaRPr>
          </a:p>
        </p:txBody>
      </p:sp>
      <p:sp>
        <p:nvSpPr>
          <p:cNvPr id="375" name="TextBox 5">
            <a:extLst>
              <a:ext uri="{FF2B5EF4-FFF2-40B4-BE49-F238E27FC236}">
                <a16:creationId xmlns:a16="http://schemas.microsoft.com/office/drawing/2014/main" id="{BC74E2FC-604B-7348-80BD-13D64FB0BB0C}"/>
              </a:ext>
            </a:extLst>
          </p:cNvPr>
          <p:cNvSpPr txBox="1"/>
          <p:nvPr/>
        </p:nvSpPr>
        <p:spPr>
          <a:xfrm>
            <a:off x="410607" y="4583323"/>
            <a:ext cx="4320419" cy="1477328"/>
          </a:xfrm>
          <a:prstGeom prst="rect">
            <a:avLst/>
          </a:prstGeom>
          <a:solidFill>
            <a:schemeClr val="bg1"/>
          </a:solidFill>
          <a:ln w="38100">
            <a:solidFill>
              <a:srgbClr val="00B050"/>
            </a:solidFill>
            <a:prstDash val="dash"/>
          </a:ln>
        </p:spPr>
        <p:txBody>
          <a:bodyPr wrap="square" rtlCol="0">
            <a:spAutoFit/>
          </a:bodyPr>
          <a:lstStyle/>
          <a:p>
            <a:pPr lvl="0" algn="ctr" defTabSz="1218565">
              <a:defRPr/>
            </a:pPr>
            <a:r>
              <a:rPr lang="vi-VN" sz="3000" i="1" dirty="0">
                <a:latin typeface="Times New Roman" panose="02020603050405020304" pitchFamily="18" charset="0"/>
                <a:cs typeface="Times New Roman" panose="02020603050405020304" pitchFamily="18" charset="0"/>
              </a:rPr>
              <a:t>Khác các truyện CT khác: Nhân vật chính chết ở cuối tác phẩm.</a:t>
            </a:r>
            <a:endParaRPr kumimoji="0" lang="en-US" altLang="zh-CN" sz="3000" b="0"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72"/>
                                        </p:tgtEl>
                                        <p:attrNameLst>
                                          <p:attrName>style.visibility</p:attrName>
                                        </p:attrNameLst>
                                      </p:cBhvr>
                                      <p:to>
                                        <p:strVal val="visible"/>
                                      </p:to>
                                    </p:set>
                                    <p:anim calcmode="lin" valueType="num">
                                      <p:cBhvr additive="base">
                                        <p:cTn id="7" dur="500"/>
                                        <p:tgtEl>
                                          <p:spTgt spid="372"/>
                                        </p:tgtEl>
                                        <p:attrNameLst>
                                          <p:attrName>ppt_x</p:attrName>
                                        </p:attrNameLst>
                                      </p:cBhvr>
                                      <p:tavLst>
                                        <p:tav tm="0">
                                          <p:val>
                                            <p:strVal val="#ppt_x-#ppt_w*1.125000"/>
                                          </p:val>
                                        </p:tav>
                                        <p:tav tm="100000">
                                          <p:val>
                                            <p:strVal val="#ppt_x"/>
                                          </p:val>
                                        </p:tav>
                                      </p:tavLst>
                                    </p:anim>
                                    <p:animEffect transition="in" filter="wipe(right)">
                                      <p:cBhvr>
                                        <p:cTn id="8" dur="500"/>
                                        <p:tgtEl>
                                          <p:spTgt spid="372"/>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73"/>
                                        </p:tgtEl>
                                        <p:attrNameLst>
                                          <p:attrName>style.visibility</p:attrName>
                                        </p:attrNameLst>
                                      </p:cBhvr>
                                      <p:to>
                                        <p:strVal val="visible"/>
                                      </p:to>
                                    </p:set>
                                    <p:anim calcmode="lin" valueType="num">
                                      <p:cBhvr additive="base">
                                        <p:cTn id="12" dur="500"/>
                                        <p:tgtEl>
                                          <p:spTgt spid="373"/>
                                        </p:tgtEl>
                                        <p:attrNameLst>
                                          <p:attrName>ppt_x</p:attrName>
                                        </p:attrNameLst>
                                      </p:cBhvr>
                                      <p:tavLst>
                                        <p:tav tm="0">
                                          <p:val>
                                            <p:strVal val="#ppt_x-#ppt_w*1.125000"/>
                                          </p:val>
                                        </p:tav>
                                        <p:tav tm="100000">
                                          <p:val>
                                            <p:strVal val="#ppt_x"/>
                                          </p:val>
                                        </p:tav>
                                      </p:tavLst>
                                    </p:anim>
                                    <p:animEffect transition="in" filter="wipe(right)">
                                      <p:cBhvr>
                                        <p:cTn id="13" dur="500"/>
                                        <p:tgtEl>
                                          <p:spTgt spid="37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374"/>
                                        </p:tgtEl>
                                        <p:attrNameLst>
                                          <p:attrName>style.visibility</p:attrName>
                                        </p:attrNameLst>
                                      </p:cBhvr>
                                      <p:to>
                                        <p:strVal val="visible"/>
                                      </p:to>
                                    </p:set>
                                    <p:anim calcmode="lin" valueType="num">
                                      <p:cBhvr additive="base">
                                        <p:cTn id="17" dur="500"/>
                                        <p:tgtEl>
                                          <p:spTgt spid="374"/>
                                        </p:tgtEl>
                                        <p:attrNameLst>
                                          <p:attrName>ppt_x</p:attrName>
                                        </p:attrNameLst>
                                      </p:cBhvr>
                                      <p:tavLst>
                                        <p:tav tm="0">
                                          <p:val>
                                            <p:strVal val="#ppt_x-#ppt_w*1.125000"/>
                                          </p:val>
                                        </p:tav>
                                        <p:tav tm="100000">
                                          <p:val>
                                            <p:strVal val="#ppt_x"/>
                                          </p:val>
                                        </p:tav>
                                      </p:tavLst>
                                    </p:anim>
                                    <p:animEffect transition="in" filter="wipe(right)">
                                      <p:cBhvr>
                                        <p:cTn id="18" dur="500"/>
                                        <p:tgtEl>
                                          <p:spTgt spid="374"/>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375"/>
                                        </p:tgtEl>
                                        <p:attrNameLst>
                                          <p:attrName>style.visibility</p:attrName>
                                        </p:attrNameLst>
                                      </p:cBhvr>
                                      <p:to>
                                        <p:strVal val="visible"/>
                                      </p:to>
                                    </p:set>
                                    <p:anim calcmode="lin" valueType="num">
                                      <p:cBhvr additive="base">
                                        <p:cTn id="22" dur="500"/>
                                        <p:tgtEl>
                                          <p:spTgt spid="375"/>
                                        </p:tgtEl>
                                        <p:attrNameLst>
                                          <p:attrName>ppt_x</p:attrName>
                                        </p:attrNameLst>
                                      </p:cBhvr>
                                      <p:tavLst>
                                        <p:tav tm="0">
                                          <p:val>
                                            <p:strVal val="#ppt_x-#ppt_w*1.125000"/>
                                          </p:val>
                                        </p:tav>
                                        <p:tav tm="100000">
                                          <p:val>
                                            <p:strVal val="#ppt_x"/>
                                          </p:val>
                                        </p:tav>
                                      </p:tavLst>
                                    </p:anim>
                                    <p:animEffect transition="in" filter="wipe(right)">
                                      <p:cBhvr>
                                        <p:cTn id="23" dur="500"/>
                                        <p:tgtEl>
                                          <p:spTgt spid="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0" animBg="1"/>
      <p:bldP spid="373" grpId="0" animBg="1"/>
      <p:bldP spid="374" grpId="0" animBg="1"/>
      <p:bldP spid="3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43"/>
          <p:cNvGrpSpPr>
            <a:grpSpLocks noChangeAspect="1"/>
          </p:cNvGrpSpPr>
          <p:nvPr/>
        </p:nvGrpSpPr>
        <p:grpSpPr bwMode="auto">
          <a:xfrm>
            <a:off x="3721101" y="247650"/>
            <a:ext cx="4857750" cy="6405563"/>
            <a:chOff x="2344" y="156"/>
            <a:chExt cx="3060" cy="4035"/>
          </a:xfrm>
        </p:grpSpPr>
        <p:grpSp>
          <p:nvGrpSpPr>
            <p:cNvPr id="91" name="Group 244"/>
            <p:cNvGrpSpPr/>
            <p:nvPr/>
          </p:nvGrpSpPr>
          <p:grpSpPr bwMode="auto">
            <a:xfrm>
              <a:off x="2344" y="156"/>
              <a:ext cx="3060" cy="4035"/>
              <a:chOff x="2344" y="156"/>
              <a:chExt cx="3060" cy="4035"/>
            </a:xfrm>
          </p:grpSpPr>
          <p:sp>
            <p:nvSpPr>
              <p:cNvPr id="140" name="Freeform 44"/>
              <p:cNvSpPr/>
              <p:nvPr/>
            </p:nvSpPr>
            <p:spPr bwMode="auto">
              <a:xfrm>
                <a:off x="2344" y="156"/>
                <a:ext cx="3060" cy="4035"/>
              </a:xfrm>
              <a:custGeom>
                <a:avLst/>
                <a:gdLst>
                  <a:gd name="T0" fmla="*/ 1683 w 1853"/>
                  <a:gd name="T1" fmla="*/ 539 h 2446"/>
                  <a:gd name="T2" fmla="*/ 1304 w 1853"/>
                  <a:gd name="T3" fmla="*/ 117 h 2446"/>
                  <a:gd name="T4" fmla="*/ 1123 w 1853"/>
                  <a:gd name="T5" fmla="*/ 56 h 2446"/>
                  <a:gd name="T6" fmla="*/ 577 w 1853"/>
                  <a:gd name="T7" fmla="*/ 83 h 2446"/>
                  <a:gd name="T8" fmla="*/ 25 w 1853"/>
                  <a:gd name="T9" fmla="*/ 895 h 2446"/>
                  <a:gd name="T10" fmla="*/ 7 w 1853"/>
                  <a:gd name="T11" fmla="*/ 1227 h 2446"/>
                  <a:gd name="T12" fmla="*/ 333 w 1853"/>
                  <a:gd name="T13" fmla="*/ 2172 h 2446"/>
                  <a:gd name="T14" fmla="*/ 495 w 1853"/>
                  <a:gd name="T15" fmla="*/ 2299 h 2446"/>
                  <a:gd name="T16" fmla="*/ 1316 w 1853"/>
                  <a:gd name="T17" fmla="*/ 2306 h 2446"/>
                  <a:gd name="T18" fmla="*/ 1511 w 1853"/>
                  <a:gd name="T19" fmla="*/ 2135 h 2446"/>
                  <a:gd name="T20" fmla="*/ 1667 w 1853"/>
                  <a:gd name="T21" fmla="*/ 1859 h 2446"/>
                  <a:gd name="T22" fmla="*/ 1775 w 1853"/>
                  <a:gd name="T23" fmla="*/ 825 h 2446"/>
                  <a:gd name="T24" fmla="*/ 1683 w 1853"/>
                  <a:gd name="T25" fmla="*/ 539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3" h="2446">
                    <a:moveTo>
                      <a:pt x="1683" y="539"/>
                    </a:moveTo>
                    <a:cubicBezTo>
                      <a:pt x="1595" y="336"/>
                      <a:pt x="1470" y="191"/>
                      <a:pt x="1304" y="117"/>
                    </a:cubicBezTo>
                    <a:cubicBezTo>
                      <a:pt x="1246" y="90"/>
                      <a:pt x="1184" y="68"/>
                      <a:pt x="1123" y="56"/>
                    </a:cubicBezTo>
                    <a:cubicBezTo>
                      <a:pt x="946" y="22"/>
                      <a:pt x="751" y="0"/>
                      <a:pt x="577" y="83"/>
                    </a:cubicBezTo>
                    <a:cubicBezTo>
                      <a:pt x="329" y="201"/>
                      <a:pt x="95" y="492"/>
                      <a:pt x="25" y="895"/>
                    </a:cubicBezTo>
                    <a:cubicBezTo>
                      <a:pt x="7" y="999"/>
                      <a:pt x="0" y="1120"/>
                      <a:pt x="7" y="1227"/>
                    </a:cubicBezTo>
                    <a:cubicBezTo>
                      <a:pt x="28" y="1590"/>
                      <a:pt x="138" y="1961"/>
                      <a:pt x="333" y="2172"/>
                    </a:cubicBezTo>
                    <a:cubicBezTo>
                      <a:pt x="381" y="2225"/>
                      <a:pt x="438" y="2271"/>
                      <a:pt x="495" y="2299"/>
                    </a:cubicBezTo>
                    <a:cubicBezTo>
                      <a:pt x="743" y="2422"/>
                      <a:pt x="1067" y="2446"/>
                      <a:pt x="1316" y="2306"/>
                    </a:cubicBezTo>
                    <a:cubicBezTo>
                      <a:pt x="1385" y="2268"/>
                      <a:pt x="1454" y="2208"/>
                      <a:pt x="1511" y="2135"/>
                    </a:cubicBezTo>
                    <a:cubicBezTo>
                      <a:pt x="1569" y="2061"/>
                      <a:pt x="1629" y="1960"/>
                      <a:pt x="1667" y="1859"/>
                    </a:cubicBezTo>
                    <a:cubicBezTo>
                      <a:pt x="1781" y="1554"/>
                      <a:pt x="1853" y="1166"/>
                      <a:pt x="1775" y="825"/>
                    </a:cubicBezTo>
                    <a:cubicBezTo>
                      <a:pt x="1750" y="720"/>
                      <a:pt x="1720" y="625"/>
                      <a:pt x="1683" y="539"/>
                    </a:cubicBezTo>
                    <a:close/>
                  </a:path>
                </a:pathLst>
              </a:custGeom>
              <a:solidFill>
                <a:srgbClr val="FFFF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41" name="Freeform 45"/>
              <p:cNvSpPr/>
              <p:nvPr/>
            </p:nvSpPr>
            <p:spPr bwMode="auto">
              <a:xfrm>
                <a:off x="2552" y="434"/>
                <a:ext cx="2634" cy="3475"/>
              </a:xfrm>
              <a:custGeom>
                <a:avLst/>
                <a:gdLst>
                  <a:gd name="T0" fmla="*/ 1449 w 1595"/>
                  <a:gd name="T1" fmla="*/ 464 h 2106"/>
                  <a:gd name="T2" fmla="*/ 1123 w 1595"/>
                  <a:gd name="T3" fmla="*/ 100 h 2106"/>
                  <a:gd name="T4" fmla="*/ 967 w 1595"/>
                  <a:gd name="T5" fmla="*/ 48 h 2106"/>
                  <a:gd name="T6" fmla="*/ 497 w 1595"/>
                  <a:gd name="T7" fmla="*/ 71 h 2106"/>
                  <a:gd name="T8" fmla="*/ 22 w 1595"/>
                  <a:gd name="T9" fmla="*/ 770 h 2106"/>
                  <a:gd name="T10" fmla="*/ 6 w 1595"/>
                  <a:gd name="T11" fmla="*/ 1057 h 2106"/>
                  <a:gd name="T12" fmla="*/ 286 w 1595"/>
                  <a:gd name="T13" fmla="*/ 1870 h 2106"/>
                  <a:gd name="T14" fmla="*/ 426 w 1595"/>
                  <a:gd name="T15" fmla="*/ 1979 h 2106"/>
                  <a:gd name="T16" fmla="*/ 1133 w 1595"/>
                  <a:gd name="T17" fmla="*/ 1986 h 2106"/>
                  <a:gd name="T18" fmla="*/ 1301 w 1595"/>
                  <a:gd name="T19" fmla="*/ 1838 h 2106"/>
                  <a:gd name="T20" fmla="*/ 1435 w 1595"/>
                  <a:gd name="T21" fmla="*/ 1600 h 2106"/>
                  <a:gd name="T22" fmla="*/ 1528 w 1595"/>
                  <a:gd name="T23" fmla="*/ 710 h 2106"/>
                  <a:gd name="T24" fmla="*/ 1449 w 1595"/>
                  <a:gd name="T25" fmla="*/ 464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5" h="2106">
                    <a:moveTo>
                      <a:pt x="1449" y="464"/>
                    </a:moveTo>
                    <a:cubicBezTo>
                      <a:pt x="1373" y="289"/>
                      <a:pt x="1265" y="164"/>
                      <a:pt x="1123" y="100"/>
                    </a:cubicBezTo>
                    <a:cubicBezTo>
                      <a:pt x="1072" y="77"/>
                      <a:pt x="1019" y="58"/>
                      <a:pt x="967" y="48"/>
                    </a:cubicBezTo>
                    <a:cubicBezTo>
                      <a:pt x="814" y="19"/>
                      <a:pt x="647" y="0"/>
                      <a:pt x="497" y="71"/>
                    </a:cubicBezTo>
                    <a:cubicBezTo>
                      <a:pt x="284" y="172"/>
                      <a:pt x="82" y="423"/>
                      <a:pt x="22" y="770"/>
                    </a:cubicBezTo>
                    <a:cubicBezTo>
                      <a:pt x="6" y="860"/>
                      <a:pt x="0" y="964"/>
                      <a:pt x="6" y="1057"/>
                    </a:cubicBezTo>
                    <a:cubicBezTo>
                      <a:pt x="24" y="1368"/>
                      <a:pt x="119" y="1688"/>
                      <a:pt x="286" y="1870"/>
                    </a:cubicBezTo>
                    <a:cubicBezTo>
                      <a:pt x="328" y="1915"/>
                      <a:pt x="377" y="1955"/>
                      <a:pt x="426" y="1979"/>
                    </a:cubicBezTo>
                    <a:cubicBezTo>
                      <a:pt x="640" y="2085"/>
                      <a:pt x="919" y="2106"/>
                      <a:pt x="1133" y="1986"/>
                    </a:cubicBezTo>
                    <a:cubicBezTo>
                      <a:pt x="1192" y="1952"/>
                      <a:pt x="1252" y="1901"/>
                      <a:pt x="1301" y="1838"/>
                    </a:cubicBezTo>
                    <a:cubicBezTo>
                      <a:pt x="1351" y="1774"/>
                      <a:pt x="1403" y="1687"/>
                      <a:pt x="1435" y="1600"/>
                    </a:cubicBezTo>
                    <a:cubicBezTo>
                      <a:pt x="1533" y="1337"/>
                      <a:pt x="1595" y="1003"/>
                      <a:pt x="1528" y="710"/>
                    </a:cubicBezTo>
                    <a:cubicBezTo>
                      <a:pt x="1507" y="620"/>
                      <a:pt x="1481" y="538"/>
                      <a:pt x="1449" y="464"/>
                    </a:cubicBezTo>
                    <a:close/>
                  </a:path>
                </a:pathLst>
              </a:custGeom>
              <a:solidFill>
                <a:srgbClr val="FFF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42" name="Freeform 46"/>
              <p:cNvSpPr/>
              <p:nvPr/>
            </p:nvSpPr>
            <p:spPr bwMode="auto">
              <a:xfrm>
                <a:off x="5049" y="1136"/>
                <a:ext cx="100" cy="262"/>
              </a:xfrm>
              <a:custGeom>
                <a:avLst/>
                <a:gdLst>
                  <a:gd name="T0" fmla="*/ 57 w 61"/>
                  <a:gd name="T1" fmla="*/ 145 h 159"/>
                  <a:gd name="T2" fmla="*/ 52 w 61"/>
                  <a:gd name="T3" fmla="*/ 124 h 159"/>
                  <a:gd name="T4" fmla="*/ 39 w 61"/>
                  <a:gd name="T5" fmla="*/ 93 h 159"/>
                  <a:gd name="T6" fmla="*/ 35 w 61"/>
                  <a:gd name="T7" fmla="*/ 76 h 159"/>
                  <a:gd name="T8" fmla="*/ 14 w 61"/>
                  <a:gd name="T9" fmla="*/ 27 h 159"/>
                  <a:gd name="T10" fmla="*/ 25 w 61"/>
                  <a:gd name="T11" fmla="*/ 57 h 159"/>
                  <a:gd name="T12" fmla="*/ 0 w 61"/>
                  <a:gd name="T13" fmla="*/ 0 h 159"/>
                  <a:gd name="T14" fmla="*/ 22 w 61"/>
                  <a:gd name="T15" fmla="*/ 54 h 159"/>
                  <a:gd name="T16" fmla="*/ 21 w 61"/>
                  <a:gd name="T17" fmla="*/ 52 h 159"/>
                  <a:gd name="T18" fmla="*/ 37 w 61"/>
                  <a:gd name="T19" fmla="*/ 97 h 159"/>
                  <a:gd name="T20" fmla="*/ 33 w 61"/>
                  <a:gd name="T21" fmla="*/ 87 h 159"/>
                  <a:gd name="T22" fmla="*/ 61 w 61"/>
                  <a:gd name="T23" fmla="*/ 159 h 159"/>
                  <a:gd name="T24" fmla="*/ 57 w 61"/>
                  <a:gd name="T25" fmla="*/ 14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59">
                    <a:moveTo>
                      <a:pt x="57" y="145"/>
                    </a:moveTo>
                    <a:cubicBezTo>
                      <a:pt x="53" y="131"/>
                      <a:pt x="50" y="119"/>
                      <a:pt x="52" y="124"/>
                    </a:cubicBezTo>
                    <a:cubicBezTo>
                      <a:pt x="42" y="97"/>
                      <a:pt x="43" y="96"/>
                      <a:pt x="39" y="93"/>
                    </a:cubicBezTo>
                    <a:cubicBezTo>
                      <a:pt x="32" y="76"/>
                      <a:pt x="27" y="57"/>
                      <a:pt x="35" y="76"/>
                    </a:cubicBezTo>
                    <a:cubicBezTo>
                      <a:pt x="29" y="60"/>
                      <a:pt x="21" y="43"/>
                      <a:pt x="14" y="27"/>
                    </a:cubicBezTo>
                    <a:cubicBezTo>
                      <a:pt x="25" y="57"/>
                      <a:pt x="25" y="57"/>
                      <a:pt x="25" y="57"/>
                    </a:cubicBezTo>
                    <a:cubicBezTo>
                      <a:pt x="20" y="49"/>
                      <a:pt x="7" y="9"/>
                      <a:pt x="0" y="0"/>
                    </a:cubicBezTo>
                    <a:cubicBezTo>
                      <a:pt x="8" y="18"/>
                      <a:pt x="16" y="36"/>
                      <a:pt x="22" y="54"/>
                    </a:cubicBezTo>
                    <a:cubicBezTo>
                      <a:pt x="21" y="52"/>
                      <a:pt x="21" y="52"/>
                      <a:pt x="21" y="52"/>
                    </a:cubicBezTo>
                    <a:cubicBezTo>
                      <a:pt x="26" y="64"/>
                      <a:pt x="35" y="88"/>
                      <a:pt x="37" y="97"/>
                    </a:cubicBezTo>
                    <a:cubicBezTo>
                      <a:pt x="36" y="96"/>
                      <a:pt x="36" y="97"/>
                      <a:pt x="33" y="87"/>
                    </a:cubicBezTo>
                    <a:cubicBezTo>
                      <a:pt x="55" y="154"/>
                      <a:pt x="43" y="103"/>
                      <a:pt x="61" y="159"/>
                    </a:cubicBezTo>
                    <a:cubicBezTo>
                      <a:pt x="60" y="155"/>
                      <a:pt x="59" y="151"/>
                      <a:pt x="57" y="14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43" name="Freeform 47"/>
              <p:cNvSpPr/>
              <p:nvPr/>
            </p:nvSpPr>
            <p:spPr bwMode="auto">
              <a:xfrm>
                <a:off x="5134" y="1386"/>
                <a:ext cx="78" cy="264"/>
              </a:xfrm>
              <a:custGeom>
                <a:avLst/>
                <a:gdLst>
                  <a:gd name="T0" fmla="*/ 16 w 47"/>
                  <a:gd name="T1" fmla="*/ 52 h 160"/>
                  <a:gd name="T2" fmla="*/ 25 w 47"/>
                  <a:gd name="T3" fmla="*/ 75 h 160"/>
                  <a:gd name="T4" fmla="*/ 34 w 47"/>
                  <a:gd name="T5" fmla="*/ 115 h 160"/>
                  <a:gd name="T6" fmla="*/ 39 w 47"/>
                  <a:gd name="T7" fmla="*/ 125 h 160"/>
                  <a:gd name="T8" fmla="*/ 35 w 47"/>
                  <a:gd name="T9" fmla="*/ 107 h 160"/>
                  <a:gd name="T10" fmla="*/ 47 w 47"/>
                  <a:gd name="T11" fmla="*/ 148 h 160"/>
                  <a:gd name="T12" fmla="*/ 33 w 47"/>
                  <a:gd name="T13" fmla="*/ 92 h 160"/>
                  <a:gd name="T14" fmla="*/ 17 w 47"/>
                  <a:gd name="T15" fmla="*/ 28 h 160"/>
                  <a:gd name="T16" fmla="*/ 10 w 47"/>
                  <a:gd name="T17" fmla="*/ 8 h 160"/>
                  <a:gd name="T18" fmla="*/ 12 w 47"/>
                  <a:gd name="T19" fmla="*/ 15 h 160"/>
                  <a:gd name="T20" fmla="*/ 9 w 47"/>
                  <a:gd name="T21" fmla="*/ 18 h 160"/>
                  <a:gd name="T22" fmla="*/ 17 w 47"/>
                  <a:gd name="T23" fmla="*/ 45 h 160"/>
                  <a:gd name="T24" fmla="*/ 0 w 47"/>
                  <a:gd name="T25" fmla="*/ 0 h 160"/>
                  <a:gd name="T26" fmla="*/ 19 w 47"/>
                  <a:gd name="T27" fmla="*/ 79 h 160"/>
                  <a:gd name="T28" fmla="*/ 16 w 47"/>
                  <a:gd name="T29" fmla="*/ 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160">
                    <a:moveTo>
                      <a:pt x="16" y="52"/>
                    </a:moveTo>
                    <a:cubicBezTo>
                      <a:pt x="25" y="75"/>
                      <a:pt x="25" y="75"/>
                      <a:pt x="25" y="75"/>
                    </a:cubicBezTo>
                    <a:cubicBezTo>
                      <a:pt x="28" y="89"/>
                      <a:pt x="31" y="102"/>
                      <a:pt x="34" y="115"/>
                    </a:cubicBezTo>
                    <a:cubicBezTo>
                      <a:pt x="36" y="116"/>
                      <a:pt x="42" y="145"/>
                      <a:pt x="39" y="125"/>
                    </a:cubicBezTo>
                    <a:cubicBezTo>
                      <a:pt x="38" y="121"/>
                      <a:pt x="36" y="113"/>
                      <a:pt x="35" y="107"/>
                    </a:cubicBezTo>
                    <a:cubicBezTo>
                      <a:pt x="39" y="111"/>
                      <a:pt x="47" y="160"/>
                      <a:pt x="47" y="148"/>
                    </a:cubicBezTo>
                    <a:cubicBezTo>
                      <a:pt x="40" y="116"/>
                      <a:pt x="39" y="111"/>
                      <a:pt x="33" y="92"/>
                    </a:cubicBezTo>
                    <a:cubicBezTo>
                      <a:pt x="26" y="63"/>
                      <a:pt x="21" y="42"/>
                      <a:pt x="17" y="28"/>
                    </a:cubicBezTo>
                    <a:cubicBezTo>
                      <a:pt x="15" y="20"/>
                      <a:pt x="13" y="19"/>
                      <a:pt x="10" y="8"/>
                    </a:cubicBezTo>
                    <a:cubicBezTo>
                      <a:pt x="10" y="10"/>
                      <a:pt x="11" y="13"/>
                      <a:pt x="12" y="15"/>
                    </a:cubicBezTo>
                    <a:cubicBezTo>
                      <a:pt x="9" y="18"/>
                      <a:pt x="9" y="18"/>
                      <a:pt x="9" y="18"/>
                    </a:cubicBezTo>
                    <a:cubicBezTo>
                      <a:pt x="12" y="26"/>
                      <a:pt x="14" y="35"/>
                      <a:pt x="17" y="45"/>
                    </a:cubicBezTo>
                    <a:cubicBezTo>
                      <a:pt x="11" y="30"/>
                      <a:pt x="6" y="15"/>
                      <a:pt x="0" y="0"/>
                    </a:cubicBezTo>
                    <a:cubicBezTo>
                      <a:pt x="2" y="16"/>
                      <a:pt x="16" y="61"/>
                      <a:pt x="19" y="79"/>
                    </a:cubicBezTo>
                    <a:cubicBezTo>
                      <a:pt x="16" y="56"/>
                      <a:pt x="25" y="97"/>
                      <a:pt x="16" y="5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44" name="Freeform 48"/>
              <p:cNvSpPr/>
              <p:nvPr/>
            </p:nvSpPr>
            <p:spPr bwMode="auto">
              <a:xfrm>
                <a:off x="5149" y="1398"/>
                <a:ext cx="2" cy="2"/>
              </a:xfrm>
              <a:custGeom>
                <a:avLst/>
                <a:gdLst>
                  <a:gd name="T0" fmla="*/ 2 w 2"/>
                  <a:gd name="T1" fmla="*/ 2 h 2"/>
                  <a:gd name="T2" fmla="*/ 0 w 2"/>
                  <a:gd name="T3" fmla="*/ 0 h 2"/>
                  <a:gd name="T4" fmla="*/ 2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2" y="2"/>
                    </a:lnTo>
                    <a:lnTo>
                      <a:pt x="2" y="2"/>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45" name="Freeform 49"/>
              <p:cNvSpPr/>
              <p:nvPr/>
            </p:nvSpPr>
            <p:spPr bwMode="auto">
              <a:xfrm>
                <a:off x="2417" y="2135"/>
                <a:ext cx="21" cy="256"/>
              </a:xfrm>
              <a:custGeom>
                <a:avLst/>
                <a:gdLst>
                  <a:gd name="T0" fmla="*/ 5 w 13"/>
                  <a:gd name="T1" fmla="*/ 54 h 155"/>
                  <a:gd name="T2" fmla="*/ 2 w 13"/>
                  <a:gd name="T3" fmla="*/ 39 h 155"/>
                  <a:gd name="T4" fmla="*/ 12 w 13"/>
                  <a:gd name="T5" fmla="*/ 155 h 155"/>
                  <a:gd name="T6" fmla="*/ 13 w 13"/>
                  <a:gd name="T7" fmla="*/ 140 h 155"/>
                  <a:gd name="T8" fmla="*/ 8 w 13"/>
                  <a:gd name="T9" fmla="*/ 96 h 155"/>
                  <a:gd name="T10" fmla="*/ 10 w 13"/>
                  <a:gd name="T11" fmla="*/ 104 h 155"/>
                  <a:gd name="T12" fmla="*/ 11 w 13"/>
                  <a:gd name="T13" fmla="*/ 76 h 155"/>
                  <a:gd name="T14" fmla="*/ 10 w 13"/>
                  <a:gd name="T15" fmla="*/ 74 h 155"/>
                  <a:gd name="T16" fmla="*/ 0 w 13"/>
                  <a:gd name="T17" fmla="*/ 0 h 155"/>
                  <a:gd name="T18" fmla="*/ 5 w 13"/>
                  <a:gd name="T19" fmla="*/ 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5">
                    <a:moveTo>
                      <a:pt x="5" y="54"/>
                    </a:moveTo>
                    <a:cubicBezTo>
                      <a:pt x="4" y="43"/>
                      <a:pt x="3" y="40"/>
                      <a:pt x="2" y="39"/>
                    </a:cubicBezTo>
                    <a:cubicBezTo>
                      <a:pt x="5" y="78"/>
                      <a:pt x="8" y="117"/>
                      <a:pt x="12" y="155"/>
                    </a:cubicBezTo>
                    <a:cubicBezTo>
                      <a:pt x="13" y="152"/>
                      <a:pt x="10" y="118"/>
                      <a:pt x="13" y="140"/>
                    </a:cubicBezTo>
                    <a:cubicBezTo>
                      <a:pt x="13" y="130"/>
                      <a:pt x="9" y="100"/>
                      <a:pt x="8" y="96"/>
                    </a:cubicBezTo>
                    <a:cubicBezTo>
                      <a:pt x="10" y="104"/>
                      <a:pt x="10" y="104"/>
                      <a:pt x="10" y="104"/>
                    </a:cubicBezTo>
                    <a:cubicBezTo>
                      <a:pt x="6" y="77"/>
                      <a:pt x="8" y="59"/>
                      <a:pt x="11" y="76"/>
                    </a:cubicBezTo>
                    <a:cubicBezTo>
                      <a:pt x="10" y="74"/>
                      <a:pt x="10" y="74"/>
                      <a:pt x="10" y="74"/>
                    </a:cubicBezTo>
                    <a:cubicBezTo>
                      <a:pt x="6" y="49"/>
                      <a:pt x="3" y="25"/>
                      <a:pt x="0" y="0"/>
                    </a:cubicBezTo>
                    <a:cubicBezTo>
                      <a:pt x="0" y="27"/>
                      <a:pt x="2" y="21"/>
                      <a:pt x="5" y="5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46" name="Freeform 50"/>
              <p:cNvSpPr/>
              <p:nvPr/>
            </p:nvSpPr>
            <p:spPr bwMode="auto">
              <a:xfrm>
                <a:off x="4931" y="852"/>
                <a:ext cx="17" cy="23"/>
              </a:xfrm>
              <a:custGeom>
                <a:avLst/>
                <a:gdLst>
                  <a:gd name="T0" fmla="*/ 10 w 10"/>
                  <a:gd name="T1" fmla="*/ 14 h 14"/>
                  <a:gd name="T2" fmla="*/ 1 w 10"/>
                  <a:gd name="T3" fmla="*/ 1 h 14"/>
                  <a:gd name="T4" fmla="*/ 10 w 10"/>
                  <a:gd name="T5" fmla="*/ 14 h 14"/>
                </a:gdLst>
                <a:ahLst/>
                <a:cxnLst>
                  <a:cxn ang="0">
                    <a:pos x="T0" y="T1"/>
                  </a:cxn>
                  <a:cxn ang="0">
                    <a:pos x="T2" y="T3"/>
                  </a:cxn>
                  <a:cxn ang="0">
                    <a:pos x="T4" y="T5"/>
                  </a:cxn>
                </a:cxnLst>
                <a:rect l="0" t="0" r="r" b="b"/>
                <a:pathLst>
                  <a:path w="10" h="14">
                    <a:moveTo>
                      <a:pt x="10" y="14"/>
                    </a:moveTo>
                    <a:cubicBezTo>
                      <a:pt x="1" y="1"/>
                      <a:pt x="0" y="0"/>
                      <a:pt x="1" y="1"/>
                    </a:cubicBezTo>
                    <a:cubicBezTo>
                      <a:pt x="4" y="6"/>
                      <a:pt x="7" y="10"/>
                      <a:pt x="10" y="1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47" name="Freeform 51"/>
              <p:cNvSpPr/>
              <p:nvPr/>
            </p:nvSpPr>
            <p:spPr bwMode="auto">
              <a:xfrm>
                <a:off x="2410" y="2068"/>
                <a:ext cx="3" cy="38"/>
              </a:xfrm>
              <a:custGeom>
                <a:avLst/>
                <a:gdLst>
                  <a:gd name="T0" fmla="*/ 2 w 2"/>
                  <a:gd name="T1" fmla="*/ 23 h 23"/>
                  <a:gd name="T2" fmla="*/ 0 w 2"/>
                  <a:gd name="T3" fmla="*/ 0 h 23"/>
                  <a:gd name="T4" fmla="*/ 2 w 2"/>
                  <a:gd name="T5" fmla="*/ 23 h 23"/>
                </a:gdLst>
                <a:ahLst/>
                <a:cxnLst>
                  <a:cxn ang="0">
                    <a:pos x="T0" y="T1"/>
                  </a:cxn>
                  <a:cxn ang="0">
                    <a:pos x="T2" y="T3"/>
                  </a:cxn>
                  <a:cxn ang="0">
                    <a:pos x="T4" y="T5"/>
                  </a:cxn>
                </a:cxnLst>
                <a:rect l="0" t="0" r="r" b="b"/>
                <a:pathLst>
                  <a:path w="2" h="23">
                    <a:moveTo>
                      <a:pt x="2" y="23"/>
                    </a:moveTo>
                    <a:cubicBezTo>
                      <a:pt x="1" y="15"/>
                      <a:pt x="0" y="8"/>
                      <a:pt x="0" y="0"/>
                    </a:cubicBezTo>
                    <a:cubicBezTo>
                      <a:pt x="0" y="9"/>
                      <a:pt x="1" y="17"/>
                      <a:pt x="2" y="2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48" name="Freeform 52"/>
              <p:cNvSpPr/>
              <p:nvPr/>
            </p:nvSpPr>
            <p:spPr bwMode="auto">
              <a:xfrm>
                <a:off x="2479" y="2350"/>
                <a:ext cx="5" cy="18"/>
              </a:xfrm>
              <a:custGeom>
                <a:avLst/>
                <a:gdLst>
                  <a:gd name="T0" fmla="*/ 2 w 3"/>
                  <a:gd name="T1" fmla="*/ 11 h 11"/>
                  <a:gd name="T2" fmla="*/ 3 w 3"/>
                  <a:gd name="T3" fmla="*/ 10 h 11"/>
                  <a:gd name="T4" fmla="*/ 0 w 3"/>
                  <a:gd name="T5" fmla="*/ 0 h 11"/>
                  <a:gd name="T6" fmla="*/ 0 w 3"/>
                  <a:gd name="T7" fmla="*/ 1 h 11"/>
                  <a:gd name="T8" fmla="*/ 2 w 3"/>
                  <a:gd name="T9" fmla="*/ 11 h 11"/>
                </a:gdLst>
                <a:ahLst/>
                <a:cxnLst>
                  <a:cxn ang="0">
                    <a:pos x="T0" y="T1"/>
                  </a:cxn>
                  <a:cxn ang="0">
                    <a:pos x="T2" y="T3"/>
                  </a:cxn>
                  <a:cxn ang="0">
                    <a:pos x="T4" y="T5"/>
                  </a:cxn>
                  <a:cxn ang="0">
                    <a:pos x="T6" y="T7"/>
                  </a:cxn>
                  <a:cxn ang="0">
                    <a:pos x="T8" y="T9"/>
                  </a:cxn>
                </a:cxnLst>
                <a:rect l="0" t="0" r="r" b="b"/>
                <a:pathLst>
                  <a:path w="3" h="11">
                    <a:moveTo>
                      <a:pt x="2" y="11"/>
                    </a:moveTo>
                    <a:cubicBezTo>
                      <a:pt x="2" y="11"/>
                      <a:pt x="2" y="11"/>
                      <a:pt x="3" y="10"/>
                    </a:cubicBezTo>
                    <a:cubicBezTo>
                      <a:pt x="0" y="0"/>
                      <a:pt x="0" y="0"/>
                      <a:pt x="0" y="0"/>
                    </a:cubicBezTo>
                    <a:cubicBezTo>
                      <a:pt x="0" y="1"/>
                      <a:pt x="0" y="1"/>
                      <a:pt x="0" y="1"/>
                    </a:cubicBezTo>
                    <a:cubicBezTo>
                      <a:pt x="1" y="4"/>
                      <a:pt x="2" y="8"/>
                      <a:pt x="2"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49" name="Freeform 53"/>
              <p:cNvSpPr/>
              <p:nvPr/>
            </p:nvSpPr>
            <p:spPr bwMode="auto">
              <a:xfrm>
                <a:off x="2559" y="1230"/>
                <a:ext cx="3" cy="11"/>
              </a:xfrm>
              <a:custGeom>
                <a:avLst/>
                <a:gdLst>
                  <a:gd name="T0" fmla="*/ 0 w 2"/>
                  <a:gd name="T1" fmla="*/ 7 h 7"/>
                  <a:gd name="T2" fmla="*/ 2 w 2"/>
                  <a:gd name="T3" fmla="*/ 0 h 7"/>
                  <a:gd name="T4" fmla="*/ 0 w 2"/>
                  <a:gd name="T5" fmla="*/ 7 h 7"/>
                </a:gdLst>
                <a:ahLst/>
                <a:cxnLst>
                  <a:cxn ang="0">
                    <a:pos x="T0" y="T1"/>
                  </a:cxn>
                  <a:cxn ang="0">
                    <a:pos x="T2" y="T3"/>
                  </a:cxn>
                  <a:cxn ang="0">
                    <a:pos x="T4" y="T5"/>
                  </a:cxn>
                </a:cxnLst>
                <a:rect l="0" t="0" r="r" b="b"/>
                <a:pathLst>
                  <a:path w="2" h="7">
                    <a:moveTo>
                      <a:pt x="0" y="7"/>
                    </a:moveTo>
                    <a:cubicBezTo>
                      <a:pt x="0" y="5"/>
                      <a:pt x="1" y="3"/>
                      <a:pt x="2" y="0"/>
                    </a:cubicBezTo>
                    <a:cubicBezTo>
                      <a:pt x="1" y="3"/>
                      <a:pt x="0" y="5"/>
                      <a:pt x="0"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50" name="Freeform 54"/>
              <p:cNvSpPr/>
              <p:nvPr/>
            </p:nvSpPr>
            <p:spPr bwMode="auto">
              <a:xfrm>
                <a:off x="2539" y="2678"/>
                <a:ext cx="56" cy="190"/>
              </a:xfrm>
              <a:custGeom>
                <a:avLst/>
                <a:gdLst>
                  <a:gd name="T0" fmla="*/ 34 w 34"/>
                  <a:gd name="T1" fmla="*/ 115 h 115"/>
                  <a:gd name="T2" fmla="*/ 20 w 34"/>
                  <a:gd name="T3" fmla="*/ 67 h 115"/>
                  <a:gd name="T4" fmla="*/ 20 w 34"/>
                  <a:gd name="T5" fmla="*/ 59 h 115"/>
                  <a:gd name="T6" fmla="*/ 15 w 34"/>
                  <a:gd name="T7" fmla="*/ 43 h 115"/>
                  <a:gd name="T8" fmla="*/ 17 w 34"/>
                  <a:gd name="T9" fmla="*/ 53 h 115"/>
                  <a:gd name="T10" fmla="*/ 0 w 34"/>
                  <a:gd name="T11" fmla="*/ 0 h 115"/>
                  <a:gd name="T12" fmla="*/ 12 w 34"/>
                  <a:gd name="T13" fmla="*/ 53 h 115"/>
                  <a:gd name="T14" fmla="*/ 16 w 34"/>
                  <a:gd name="T15" fmla="*/ 66 h 115"/>
                  <a:gd name="T16" fmla="*/ 30 w 34"/>
                  <a:gd name="T17" fmla="*/ 106 h 115"/>
                  <a:gd name="T18" fmla="*/ 34 w 34"/>
                  <a:gd name="T1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15">
                    <a:moveTo>
                      <a:pt x="34" y="115"/>
                    </a:moveTo>
                    <a:cubicBezTo>
                      <a:pt x="29" y="99"/>
                      <a:pt x="24" y="83"/>
                      <a:pt x="20" y="67"/>
                    </a:cubicBezTo>
                    <a:cubicBezTo>
                      <a:pt x="22" y="73"/>
                      <a:pt x="16" y="49"/>
                      <a:pt x="20" y="59"/>
                    </a:cubicBezTo>
                    <a:cubicBezTo>
                      <a:pt x="19" y="55"/>
                      <a:pt x="14" y="38"/>
                      <a:pt x="15" y="43"/>
                    </a:cubicBezTo>
                    <a:cubicBezTo>
                      <a:pt x="17" y="53"/>
                      <a:pt x="17" y="53"/>
                      <a:pt x="17" y="53"/>
                    </a:cubicBezTo>
                    <a:cubicBezTo>
                      <a:pt x="9" y="27"/>
                      <a:pt x="11" y="44"/>
                      <a:pt x="0" y="0"/>
                    </a:cubicBezTo>
                    <a:cubicBezTo>
                      <a:pt x="3" y="28"/>
                      <a:pt x="8" y="39"/>
                      <a:pt x="12" y="53"/>
                    </a:cubicBezTo>
                    <a:cubicBezTo>
                      <a:pt x="14" y="58"/>
                      <a:pt x="15" y="62"/>
                      <a:pt x="16" y="66"/>
                    </a:cubicBezTo>
                    <a:cubicBezTo>
                      <a:pt x="20" y="80"/>
                      <a:pt x="25" y="93"/>
                      <a:pt x="30" y="106"/>
                    </a:cubicBezTo>
                    <a:cubicBezTo>
                      <a:pt x="34" y="115"/>
                      <a:pt x="34" y="115"/>
                      <a:pt x="34" y="11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51" name="Freeform 55"/>
              <p:cNvSpPr/>
              <p:nvPr/>
            </p:nvSpPr>
            <p:spPr bwMode="auto">
              <a:xfrm>
                <a:off x="3934" y="347"/>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52" name="Freeform 56"/>
              <p:cNvSpPr/>
              <p:nvPr/>
            </p:nvSpPr>
            <p:spPr bwMode="auto">
              <a:xfrm>
                <a:off x="3913" y="345"/>
                <a:ext cx="21" cy="2"/>
              </a:xfrm>
              <a:custGeom>
                <a:avLst/>
                <a:gdLst>
                  <a:gd name="T0" fmla="*/ 11 w 13"/>
                  <a:gd name="T1" fmla="*/ 1 h 1"/>
                  <a:gd name="T2" fmla="*/ 13 w 13"/>
                  <a:gd name="T3" fmla="*/ 1 h 1"/>
                  <a:gd name="T4" fmla="*/ 11 w 13"/>
                  <a:gd name="T5" fmla="*/ 1 h 1"/>
                </a:gdLst>
                <a:ahLst/>
                <a:cxnLst>
                  <a:cxn ang="0">
                    <a:pos x="T0" y="T1"/>
                  </a:cxn>
                  <a:cxn ang="0">
                    <a:pos x="T2" y="T3"/>
                  </a:cxn>
                  <a:cxn ang="0">
                    <a:pos x="T4" y="T5"/>
                  </a:cxn>
                </a:cxnLst>
                <a:rect l="0" t="0" r="r" b="b"/>
                <a:pathLst>
                  <a:path w="13" h="1">
                    <a:moveTo>
                      <a:pt x="11" y="1"/>
                    </a:moveTo>
                    <a:cubicBezTo>
                      <a:pt x="13" y="1"/>
                      <a:pt x="13" y="1"/>
                      <a:pt x="13" y="1"/>
                    </a:cubicBezTo>
                    <a:cubicBezTo>
                      <a:pt x="10" y="1"/>
                      <a:pt x="0" y="0"/>
                      <a:pt x="11"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53" name="Freeform 57"/>
              <p:cNvSpPr/>
              <p:nvPr/>
            </p:nvSpPr>
            <p:spPr bwMode="auto">
              <a:xfrm>
                <a:off x="2413" y="2106"/>
                <a:ext cx="4" cy="29"/>
              </a:xfrm>
              <a:custGeom>
                <a:avLst/>
                <a:gdLst>
                  <a:gd name="T0" fmla="*/ 2 w 2"/>
                  <a:gd name="T1" fmla="*/ 9 h 18"/>
                  <a:gd name="T2" fmla="*/ 0 w 2"/>
                  <a:gd name="T3" fmla="*/ 0 h 18"/>
                  <a:gd name="T4" fmla="*/ 2 w 2"/>
                  <a:gd name="T5" fmla="*/ 18 h 18"/>
                  <a:gd name="T6" fmla="*/ 2 w 2"/>
                  <a:gd name="T7" fmla="*/ 9 h 18"/>
                </a:gdLst>
                <a:ahLst/>
                <a:cxnLst>
                  <a:cxn ang="0">
                    <a:pos x="T0" y="T1"/>
                  </a:cxn>
                  <a:cxn ang="0">
                    <a:pos x="T2" y="T3"/>
                  </a:cxn>
                  <a:cxn ang="0">
                    <a:pos x="T4" y="T5"/>
                  </a:cxn>
                  <a:cxn ang="0">
                    <a:pos x="T6" y="T7"/>
                  </a:cxn>
                </a:cxnLst>
                <a:rect l="0" t="0" r="r" b="b"/>
                <a:pathLst>
                  <a:path w="2" h="18">
                    <a:moveTo>
                      <a:pt x="2" y="9"/>
                    </a:moveTo>
                    <a:cubicBezTo>
                      <a:pt x="1" y="8"/>
                      <a:pt x="1" y="5"/>
                      <a:pt x="0" y="0"/>
                    </a:cubicBezTo>
                    <a:cubicBezTo>
                      <a:pt x="2" y="18"/>
                      <a:pt x="2" y="18"/>
                      <a:pt x="2" y="18"/>
                    </a:cubicBezTo>
                    <a:cubicBezTo>
                      <a:pt x="2" y="15"/>
                      <a:pt x="2" y="12"/>
                      <a:pt x="2" y="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54" name="Freeform 58"/>
              <p:cNvSpPr/>
              <p:nvPr/>
            </p:nvSpPr>
            <p:spPr bwMode="auto">
              <a:xfrm>
                <a:off x="2428" y="2185"/>
                <a:ext cx="10" cy="99"/>
              </a:xfrm>
              <a:custGeom>
                <a:avLst/>
                <a:gdLst>
                  <a:gd name="T0" fmla="*/ 0 w 6"/>
                  <a:gd name="T1" fmla="*/ 0 h 60"/>
                  <a:gd name="T2" fmla="*/ 3 w 6"/>
                  <a:gd name="T3" fmla="*/ 44 h 60"/>
                  <a:gd name="T4" fmla="*/ 6 w 6"/>
                  <a:gd name="T5" fmla="*/ 60 h 60"/>
                  <a:gd name="T6" fmla="*/ 0 w 6"/>
                  <a:gd name="T7" fmla="*/ 0 h 60"/>
                </a:gdLst>
                <a:ahLst/>
                <a:cxnLst>
                  <a:cxn ang="0">
                    <a:pos x="T0" y="T1"/>
                  </a:cxn>
                  <a:cxn ang="0">
                    <a:pos x="T2" y="T3"/>
                  </a:cxn>
                  <a:cxn ang="0">
                    <a:pos x="T4" y="T5"/>
                  </a:cxn>
                  <a:cxn ang="0">
                    <a:pos x="T6" y="T7"/>
                  </a:cxn>
                </a:cxnLst>
                <a:rect l="0" t="0" r="r" b="b"/>
                <a:pathLst>
                  <a:path w="6" h="60">
                    <a:moveTo>
                      <a:pt x="0" y="0"/>
                    </a:moveTo>
                    <a:cubicBezTo>
                      <a:pt x="1" y="15"/>
                      <a:pt x="2" y="29"/>
                      <a:pt x="3" y="44"/>
                    </a:cubicBezTo>
                    <a:cubicBezTo>
                      <a:pt x="6" y="60"/>
                      <a:pt x="6" y="60"/>
                      <a:pt x="6" y="60"/>
                    </a:cubicBezTo>
                    <a:cubicBezTo>
                      <a:pt x="4" y="43"/>
                      <a:pt x="2" y="24"/>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55" name="Freeform 59"/>
              <p:cNvSpPr/>
              <p:nvPr/>
            </p:nvSpPr>
            <p:spPr bwMode="auto">
              <a:xfrm>
                <a:off x="2399" y="941"/>
                <a:ext cx="293" cy="1127"/>
              </a:xfrm>
              <a:custGeom>
                <a:avLst/>
                <a:gdLst>
                  <a:gd name="T0" fmla="*/ 70 w 178"/>
                  <a:gd name="T1" fmla="*/ 247 h 683"/>
                  <a:gd name="T2" fmla="*/ 81 w 178"/>
                  <a:gd name="T3" fmla="*/ 230 h 683"/>
                  <a:gd name="T4" fmla="*/ 97 w 178"/>
                  <a:gd name="T5" fmla="*/ 182 h 683"/>
                  <a:gd name="T6" fmla="*/ 70 w 178"/>
                  <a:gd name="T7" fmla="*/ 240 h 683"/>
                  <a:gd name="T8" fmla="*/ 96 w 178"/>
                  <a:gd name="T9" fmla="*/ 166 h 683"/>
                  <a:gd name="T10" fmla="*/ 89 w 178"/>
                  <a:gd name="T11" fmla="*/ 197 h 683"/>
                  <a:gd name="T12" fmla="*/ 100 w 178"/>
                  <a:gd name="T13" fmla="*/ 162 h 683"/>
                  <a:gd name="T14" fmla="*/ 155 w 178"/>
                  <a:gd name="T15" fmla="*/ 51 h 683"/>
                  <a:gd name="T16" fmla="*/ 178 w 178"/>
                  <a:gd name="T17" fmla="*/ 5 h 683"/>
                  <a:gd name="T18" fmla="*/ 143 w 178"/>
                  <a:gd name="T19" fmla="*/ 58 h 683"/>
                  <a:gd name="T20" fmla="*/ 147 w 178"/>
                  <a:gd name="T21" fmla="*/ 53 h 683"/>
                  <a:gd name="T22" fmla="*/ 133 w 178"/>
                  <a:gd name="T23" fmla="*/ 78 h 683"/>
                  <a:gd name="T24" fmla="*/ 127 w 178"/>
                  <a:gd name="T25" fmla="*/ 96 h 683"/>
                  <a:gd name="T26" fmla="*/ 114 w 178"/>
                  <a:gd name="T27" fmla="*/ 122 h 683"/>
                  <a:gd name="T28" fmla="*/ 120 w 178"/>
                  <a:gd name="T29" fmla="*/ 107 h 683"/>
                  <a:gd name="T30" fmla="*/ 93 w 178"/>
                  <a:gd name="T31" fmla="*/ 170 h 683"/>
                  <a:gd name="T32" fmla="*/ 95 w 178"/>
                  <a:gd name="T33" fmla="*/ 162 h 683"/>
                  <a:gd name="T34" fmla="*/ 67 w 178"/>
                  <a:gd name="T35" fmla="*/ 243 h 683"/>
                  <a:gd name="T36" fmla="*/ 72 w 178"/>
                  <a:gd name="T37" fmla="*/ 222 h 683"/>
                  <a:gd name="T38" fmla="*/ 31 w 178"/>
                  <a:gd name="T39" fmla="*/ 358 h 683"/>
                  <a:gd name="T40" fmla="*/ 34 w 178"/>
                  <a:gd name="T41" fmla="*/ 349 h 683"/>
                  <a:gd name="T42" fmla="*/ 24 w 178"/>
                  <a:gd name="T43" fmla="*/ 383 h 683"/>
                  <a:gd name="T44" fmla="*/ 2 w 178"/>
                  <a:gd name="T45" fmla="*/ 518 h 683"/>
                  <a:gd name="T46" fmla="*/ 7 w 178"/>
                  <a:gd name="T47" fmla="*/ 683 h 683"/>
                  <a:gd name="T48" fmla="*/ 6 w 178"/>
                  <a:gd name="T49" fmla="*/ 663 h 683"/>
                  <a:gd name="T50" fmla="*/ 11 w 178"/>
                  <a:gd name="T51" fmla="*/ 666 h 683"/>
                  <a:gd name="T52" fmla="*/ 9 w 178"/>
                  <a:gd name="T53" fmla="*/ 612 h 683"/>
                  <a:gd name="T54" fmla="*/ 15 w 178"/>
                  <a:gd name="T55" fmla="*/ 595 h 683"/>
                  <a:gd name="T56" fmla="*/ 37 w 178"/>
                  <a:gd name="T57" fmla="*/ 356 h 683"/>
                  <a:gd name="T58" fmla="*/ 68 w 178"/>
                  <a:gd name="T59" fmla="*/ 257 h 683"/>
                  <a:gd name="T60" fmla="*/ 53 w 178"/>
                  <a:gd name="T61" fmla="*/ 317 h 683"/>
                  <a:gd name="T62" fmla="*/ 72 w 178"/>
                  <a:gd name="T63" fmla="*/ 256 h 683"/>
                  <a:gd name="T64" fmla="*/ 70 w 178"/>
                  <a:gd name="T65" fmla="*/ 247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683">
                    <a:moveTo>
                      <a:pt x="70" y="247"/>
                    </a:moveTo>
                    <a:cubicBezTo>
                      <a:pt x="101" y="161"/>
                      <a:pt x="66" y="269"/>
                      <a:pt x="81" y="230"/>
                    </a:cubicBezTo>
                    <a:cubicBezTo>
                      <a:pt x="89" y="206"/>
                      <a:pt x="91" y="197"/>
                      <a:pt x="97" y="182"/>
                    </a:cubicBezTo>
                    <a:cubicBezTo>
                      <a:pt x="71" y="251"/>
                      <a:pt x="95" y="171"/>
                      <a:pt x="70" y="240"/>
                    </a:cubicBezTo>
                    <a:cubicBezTo>
                      <a:pt x="71" y="229"/>
                      <a:pt x="85" y="189"/>
                      <a:pt x="96" y="166"/>
                    </a:cubicBezTo>
                    <a:cubicBezTo>
                      <a:pt x="110" y="141"/>
                      <a:pt x="88" y="190"/>
                      <a:pt x="89" y="197"/>
                    </a:cubicBezTo>
                    <a:cubicBezTo>
                      <a:pt x="99" y="169"/>
                      <a:pt x="97" y="174"/>
                      <a:pt x="100" y="162"/>
                    </a:cubicBezTo>
                    <a:cubicBezTo>
                      <a:pt x="119" y="119"/>
                      <a:pt x="138" y="73"/>
                      <a:pt x="155" y="51"/>
                    </a:cubicBezTo>
                    <a:cubicBezTo>
                      <a:pt x="171" y="21"/>
                      <a:pt x="169" y="23"/>
                      <a:pt x="178" y="5"/>
                    </a:cubicBezTo>
                    <a:cubicBezTo>
                      <a:pt x="178" y="0"/>
                      <a:pt x="151" y="48"/>
                      <a:pt x="143" y="58"/>
                    </a:cubicBezTo>
                    <a:cubicBezTo>
                      <a:pt x="145" y="56"/>
                      <a:pt x="148" y="51"/>
                      <a:pt x="147" y="53"/>
                    </a:cubicBezTo>
                    <a:cubicBezTo>
                      <a:pt x="133" y="78"/>
                      <a:pt x="133" y="78"/>
                      <a:pt x="133" y="78"/>
                    </a:cubicBezTo>
                    <a:cubicBezTo>
                      <a:pt x="147" y="54"/>
                      <a:pt x="133" y="83"/>
                      <a:pt x="127" y="96"/>
                    </a:cubicBezTo>
                    <a:cubicBezTo>
                      <a:pt x="122" y="106"/>
                      <a:pt x="113" y="125"/>
                      <a:pt x="114" y="122"/>
                    </a:cubicBezTo>
                    <a:cubicBezTo>
                      <a:pt x="116" y="117"/>
                      <a:pt x="118" y="112"/>
                      <a:pt x="120" y="107"/>
                    </a:cubicBezTo>
                    <a:cubicBezTo>
                      <a:pt x="110" y="126"/>
                      <a:pt x="103" y="150"/>
                      <a:pt x="93" y="170"/>
                    </a:cubicBezTo>
                    <a:cubicBezTo>
                      <a:pt x="92" y="171"/>
                      <a:pt x="95" y="163"/>
                      <a:pt x="95" y="162"/>
                    </a:cubicBezTo>
                    <a:cubicBezTo>
                      <a:pt x="87" y="185"/>
                      <a:pt x="78" y="208"/>
                      <a:pt x="67" y="243"/>
                    </a:cubicBezTo>
                    <a:cubicBezTo>
                      <a:pt x="68" y="236"/>
                      <a:pt x="70" y="229"/>
                      <a:pt x="72" y="222"/>
                    </a:cubicBezTo>
                    <a:cubicBezTo>
                      <a:pt x="64" y="250"/>
                      <a:pt x="43" y="313"/>
                      <a:pt x="31" y="358"/>
                    </a:cubicBezTo>
                    <a:cubicBezTo>
                      <a:pt x="33" y="353"/>
                      <a:pt x="35" y="344"/>
                      <a:pt x="34" y="349"/>
                    </a:cubicBezTo>
                    <a:cubicBezTo>
                      <a:pt x="28" y="376"/>
                      <a:pt x="23" y="395"/>
                      <a:pt x="24" y="383"/>
                    </a:cubicBezTo>
                    <a:cubicBezTo>
                      <a:pt x="19" y="409"/>
                      <a:pt x="2" y="482"/>
                      <a:pt x="2" y="518"/>
                    </a:cubicBezTo>
                    <a:cubicBezTo>
                      <a:pt x="0" y="573"/>
                      <a:pt x="2" y="628"/>
                      <a:pt x="7" y="683"/>
                    </a:cubicBezTo>
                    <a:cubicBezTo>
                      <a:pt x="6" y="677"/>
                      <a:pt x="6" y="670"/>
                      <a:pt x="6" y="663"/>
                    </a:cubicBezTo>
                    <a:cubicBezTo>
                      <a:pt x="9" y="648"/>
                      <a:pt x="9" y="640"/>
                      <a:pt x="11" y="666"/>
                    </a:cubicBezTo>
                    <a:cubicBezTo>
                      <a:pt x="10" y="641"/>
                      <a:pt x="8" y="651"/>
                      <a:pt x="9" y="612"/>
                    </a:cubicBezTo>
                    <a:cubicBezTo>
                      <a:pt x="10" y="627"/>
                      <a:pt x="12" y="631"/>
                      <a:pt x="15" y="595"/>
                    </a:cubicBezTo>
                    <a:cubicBezTo>
                      <a:pt x="19" y="503"/>
                      <a:pt x="21" y="441"/>
                      <a:pt x="37" y="356"/>
                    </a:cubicBezTo>
                    <a:cubicBezTo>
                      <a:pt x="39" y="353"/>
                      <a:pt x="57" y="288"/>
                      <a:pt x="68" y="257"/>
                    </a:cubicBezTo>
                    <a:cubicBezTo>
                      <a:pt x="66" y="269"/>
                      <a:pt x="59" y="293"/>
                      <a:pt x="53" y="317"/>
                    </a:cubicBezTo>
                    <a:cubicBezTo>
                      <a:pt x="57" y="302"/>
                      <a:pt x="65" y="276"/>
                      <a:pt x="72" y="256"/>
                    </a:cubicBezTo>
                    <a:cubicBezTo>
                      <a:pt x="70" y="247"/>
                      <a:pt x="70" y="247"/>
                      <a:pt x="70" y="24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56" name="Freeform 60"/>
              <p:cNvSpPr/>
              <p:nvPr/>
            </p:nvSpPr>
            <p:spPr bwMode="auto">
              <a:xfrm>
                <a:off x="2440" y="1683"/>
                <a:ext cx="2" cy="12"/>
              </a:xfrm>
              <a:custGeom>
                <a:avLst/>
                <a:gdLst>
                  <a:gd name="T0" fmla="*/ 0 w 1"/>
                  <a:gd name="T1" fmla="*/ 7 h 7"/>
                  <a:gd name="T2" fmla="*/ 1 w 1"/>
                  <a:gd name="T3" fmla="*/ 0 h 7"/>
                  <a:gd name="T4" fmla="*/ 0 w 1"/>
                  <a:gd name="T5" fmla="*/ 7 h 7"/>
                </a:gdLst>
                <a:ahLst/>
                <a:cxnLst>
                  <a:cxn ang="0">
                    <a:pos x="T0" y="T1"/>
                  </a:cxn>
                  <a:cxn ang="0">
                    <a:pos x="T2" y="T3"/>
                  </a:cxn>
                  <a:cxn ang="0">
                    <a:pos x="T4" y="T5"/>
                  </a:cxn>
                </a:cxnLst>
                <a:rect l="0" t="0" r="r" b="b"/>
                <a:pathLst>
                  <a:path w="1" h="7">
                    <a:moveTo>
                      <a:pt x="0" y="7"/>
                    </a:moveTo>
                    <a:cubicBezTo>
                      <a:pt x="1" y="0"/>
                      <a:pt x="1" y="0"/>
                      <a:pt x="1" y="0"/>
                    </a:cubicBezTo>
                    <a:cubicBezTo>
                      <a:pt x="1" y="1"/>
                      <a:pt x="0" y="3"/>
                      <a:pt x="0"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57" name="Freeform 61"/>
              <p:cNvSpPr/>
              <p:nvPr/>
            </p:nvSpPr>
            <p:spPr bwMode="auto">
              <a:xfrm>
                <a:off x="2483" y="1464"/>
                <a:ext cx="3" cy="13"/>
              </a:xfrm>
              <a:custGeom>
                <a:avLst/>
                <a:gdLst>
                  <a:gd name="T0" fmla="*/ 0 w 2"/>
                  <a:gd name="T1" fmla="*/ 8 h 8"/>
                  <a:gd name="T2" fmla="*/ 0 w 2"/>
                  <a:gd name="T3" fmla="*/ 8 h 8"/>
                  <a:gd name="T4" fmla="*/ 2 w 2"/>
                  <a:gd name="T5" fmla="*/ 0 h 8"/>
                  <a:gd name="T6" fmla="*/ 0 w 2"/>
                  <a:gd name="T7" fmla="*/ 8 h 8"/>
                </a:gdLst>
                <a:ahLst/>
                <a:cxnLst>
                  <a:cxn ang="0">
                    <a:pos x="T0" y="T1"/>
                  </a:cxn>
                  <a:cxn ang="0">
                    <a:pos x="T2" y="T3"/>
                  </a:cxn>
                  <a:cxn ang="0">
                    <a:pos x="T4" y="T5"/>
                  </a:cxn>
                  <a:cxn ang="0">
                    <a:pos x="T6" y="T7"/>
                  </a:cxn>
                </a:cxnLst>
                <a:rect l="0" t="0" r="r" b="b"/>
                <a:pathLst>
                  <a:path w="2" h="8">
                    <a:moveTo>
                      <a:pt x="0" y="8"/>
                    </a:moveTo>
                    <a:cubicBezTo>
                      <a:pt x="0" y="8"/>
                      <a:pt x="0" y="8"/>
                      <a:pt x="0" y="8"/>
                    </a:cubicBezTo>
                    <a:cubicBezTo>
                      <a:pt x="2" y="0"/>
                      <a:pt x="2" y="0"/>
                      <a:pt x="2" y="0"/>
                    </a:cubicBezTo>
                    <a:cubicBezTo>
                      <a:pt x="1" y="3"/>
                      <a:pt x="0" y="6"/>
                      <a:pt x="0" y="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58" name="Freeform 62"/>
              <p:cNvSpPr/>
              <p:nvPr/>
            </p:nvSpPr>
            <p:spPr bwMode="auto">
              <a:xfrm>
                <a:off x="2423" y="2081"/>
                <a:ext cx="2" cy="28"/>
              </a:xfrm>
              <a:custGeom>
                <a:avLst/>
                <a:gdLst>
                  <a:gd name="T0" fmla="*/ 0 w 1"/>
                  <a:gd name="T1" fmla="*/ 2 h 17"/>
                  <a:gd name="T2" fmla="*/ 1 w 1"/>
                  <a:gd name="T3" fmla="*/ 17 h 17"/>
                  <a:gd name="T4" fmla="*/ 1 w 1"/>
                  <a:gd name="T5" fmla="*/ 6 h 17"/>
                  <a:gd name="T6" fmla="*/ 0 w 1"/>
                  <a:gd name="T7" fmla="*/ 2 h 17"/>
                </a:gdLst>
                <a:ahLst/>
                <a:cxnLst>
                  <a:cxn ang="0">
                    <a:pos x="T0" y="T1"/>
                  </a:cxn>
                  <a:cxn ang="0">
                    <a:pos x="T2" y="T3"/>
                  </a:cxn>
                  <a:cxn ang="0">
                    <a:pos x="T4" y="T5"/>
                  </a:cxn>
                  <a:cxn ang="0">
                    <a:pos x="T6" y="T7"/>
                  </a:cxn>
                </a:cxnLst>
                <a:rect l="0" t="0" r="r" b="b"/>
                <a:pathLst>
                  <a:path w="1" h="17">
                    <a:moveTo>
                      <a:pt x="0" y="2"/>
                    </a:moveTo>
                    <a:cubicBezTo>
                      <a:pt x="1" y="8"/>
                      <a:pt x="1" y="12"/>
                      <a:pt x="1" y="17"/>
                    </a:cubicBezTo>
                    <a:cubicBezTo>
                      <a:pt x="1" y="14"/>
                      <a:pt x="1" y="10"/>
                      <a:pt x="1" y="6"/>
                    </a:cubicBezTo>
                    <a:cubicBezTo>
                      <a:pt x="0" y="2"/>
                      <a:pt x="0" y="0"/>
                      <a:pt x="0"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59" name="Freeform 63"/>
              <p:cNvSpPr/>
              <p:nvPr/>
            </p:nvSpPr>
            <p:spPr bwMode="auto">
              <a:xfrm>
                <a:off x="2417" y="2111"/>
                <a:ext cx="1" cy="9"/>
              </a:xfrm>
              <a:custGeom>
                <a:avLst/>
                <a:gdLst>
                  <a:gd name="T0" fmla="*/ 1 w 1"/>
                  <a:gd name="T1" fmla="*/ 3 h 6"/>
                  <a:gd name="T2" fmla="*/ 0 w 1"/>
                  <a:gd name="T3" fmla="*/ 0 h 6"/>
                  <a:gd name="T4" fmla="*/ 0 w 1"/>
                  <a:gd name="T5" fmla="*/ 6 h 6"/>
                  <a:gd name="T6" fmla="*/ 1 w 1"/>
                  <a:gd name="T7" fmla="*/ 3 h 6"/>
                </a:gdLst>
                <a:ahLst/>
                <a:cxnLst>
                  <a:cxn ang="0">
                    <a:pos x="T0" y="T1"/>
                  </a:cxn>
                  <a:cxn ang="0">
                    <a:pos x="T2" y="T3"/>
                  </a:cxn>
                  <a:cxn ang="0">
                    <a:pos x="T4" y="T5"/>
                  </a:cxn>
                  <a:cxn ang="0">
                    <a:pos x="T6" y="T7"/>
                  </a:cxn>
                </a:cxnLst>
                <a:rect l="0" t="0" r="r" b="b"/>
                <a:pathLst>
                  <a:path w="1" h="6">
                    <a:moveTo>
                      <a:pt x="1" y="3"/>
                    </a:moveTo>
                    <a:cubicBezTo>
                      <a:pt x="0" y="0"/>
                      <a:pt x="0" y="0"/>
                      <a:pt x="0" y="0"/>
                    </a:cubicBezTo>
                    <a:cubicBezTo>
                      <a:pt x="0" y="2"/>
                      <a:pt x="0" y="4"/>
                      <a:pt x="0" y="6"/>
                    </a:cubicBezTo>
                    <a:cubicBezTo>
                      <a:pt x="0" y="6"/>
                      <a:pt x="1" y="6"/>
                      <a:pt x="1"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60" name="Freeform 64"/>
              <p:cNvSpPr/>
              <p:nvPr/>
            </p:nvSpPr>
            <p:spPr bwMode="auto">
              <a:xfrm>
                <a:off x="2805" y="840"/>
                <a:ext cx="8" cy="13"/>
              </a:xfrm>
              <a:custGeom>
                <a:avLst/>
                <a:gdLst>
                  <a:gd name="T0" fmla="*/ 0 w 5"/>
                  <a:gd name="T1" fmla="*/ 8 h 8"/>
                  <a:gd name="T2" fmla="*/ 5 w 5"/>
                  <a:gd name="T3" fmla="*/ 0 h 8"/>
                  <a:gd name="T4" fmla="*/ 0 w 5"/>
                  <a:gd name="T5" fmla="*/ 8 h 8"/>
                </a:gdLst>
                <a:ahLst/>
                <a:cxnLst>
                  <a:cxn ang="0">
                    <a:pos x="T0" y="T1"/>
                  </a:cxn>
                  <a:cxn ang="0">
                    <a:pos x="T2" y="T3"/>
                  </a:cxn>
                  <a:cxn ang="0">
                    <a:pos x="T4" y="T5"/>
                  </a:cxn>
                </a:cxnLst>
                <a:rect l="0" t="0" r="r" b="b"/>
                <a:pathLst>
                  <a:path w="5" h="8">
                    <a:moveTo>
                      <a:pt x="0" y="8"/>
                    </a:moveTo>
                    <a:cubicBezTo>
                      <a:pt x="5" y="0"/>
                      <a:pt x="5" y="0"/>
                      <a:pt x="5" y="0"/>
                    </a:cubicBezTo>
                    <a:cubicBezTo>
                      <a:pt x="2" y="5"/>
                      <a:pt x="1" y="7"/>
                      <a:pt x="0" y="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61" name="Freeform 65"/>
              <p:cNvSpPr/>
              <p:nvPr/>
            </p:nvSpPr>
            <p:spPr bwMode="auto">
              <a:xfrm>
                <a:off x="2440" y="1106"/>
                <a:ext cx="193" cy="625"/>
              </a:xfrm>
              <a:custGeom>
                <a:avLst/>
                <a:gdLst>
                  <a:gd name="T0" fmla="*/ 86 w 117"/>
                  <a:gd name="T1" fmla="*/ 53 h 379"/>
                  <a:gd name="T2" fmla="*/ 70 w 117"/>
                  <a:gd name="T3" fmla="*/ 99 h 379"/>
                  <a:gd name="T4" fmla="*/ 75 w 117"/>
                  <a:gd name="T5" fmla="*/ 87 h 379"/>
                  <a:gd name="T6" fmla="*/ 34 w 117"/>
                  <a:gd name="T7" fmla="*/ 208 h 379"/>
                  <a:gd name="T8" fmla="*/ 26 w 117"/>
                  <a:gd name="T9" fmla="*/ 225 h 379"/>
                  <a:gd name="T10" fmla="*/ 13 w 117"/>
                  <a:gd name="T11" fmla="*/ 289 h 379"/>
                  <a:gd name="T12" fmla="*/ 1 w 117"/>
                  <a:gd name="T13" fmla="*/ 350 h 379"/>
                  <a:gd name="T14" fmla="*/ 7 w 117"/>
                  <a:gd name="T15" fmla="*/ 330 h 379"/>
                  <a:gd name="T16" fmla="*/ 7 w 117"/>
                  <a:gd name="T17" fmla="*/ 335 h 379"/>
                  <a:gd name="T18" fmla="*/ 21 w 117"/>
                  <a:gd name="T19" fmla="*/ 264 h 379"/>
                  <a:gd name="T20" fmla="*/ 20 w 117"/>
                  <a:gd name="T21" fmla="*/ 275 h 379"/>
                  <a:gd name="T22" fmla="*/ 46 w 117"/>
                  <a:gd name="T23" fmla="*/ 172 h 379"/>
                  <a:gd name="T24" fmla="*/ 59 w 117"/>
                  <a:gd name="T25" fmla="*/ 138 h 379"/>
                  <a:gd name="T26" fmla="*/ 114 w 117"/>
                  <a:gd name="T27" fmla="*/ 0 h 379"/>
                  <a:gd name="T28" fmla="*/ 89 w 117"/>
                  <a:gd name="T29" fmla="*/ 55 h 379"/>
                  <a:gd name="T30" fmla="*/ 86 w 117"/>
                  <a:gd name="T31" fmla="*/ 53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379">
                    <a:moveTo>
                      <a:pt x="86" y="53"/>
                    </a:moveTo>
                    <a:cubicBezTo>
                      <a:pt x="74" y="83"/>
                      <a:pt x="86" y="58"/>
                      <a:pt x="70" y="99"/>
                    </a:cubicBezTo>
                    <a:cubicBezTo>
                      <a:pt x="75" y="87"/>
                      <a:pt x="75" y="87"/>
                      <a:pt x="75" y="87"/>
                    </a:cubicBezTo>
                    <a:cubicBezTo>
                      <a:pt x="63" y="117"/>
                      <a:pt x="44" y="171"/>
                      <a:pt x="34" y="208"/>
                    </a:cubicBezTo>
                    <a:cubicBezTo>
                      <a:pt x="34" y="203"/>
                      <a:pt x="26" y="230"/>
                      <a:pt x="26" y="225"/>
                    </a:cubicBezTo>
                    <a:cubicBezTo>
                      <a:pt x="19" y="250"/>
                      <a:pt x="13" y="276"/>
                      <a:pt x="13" y="289"/>
                    </a:cubicBezTo>
                    <a:cubicBezTo>
                      <a:pt x="8" y="305"/>
                      <a:pt x="5" y="330"/>
                      <a:pt x="1" y="350"/>
                    </a:cubicBezTo>
                    <a:cubicBezTo>
                      <a:pt x="4" y="341"/>
                      <a:pt x="0" y="379"/>
                      <a:pt x="7" y="330"/>
                    </a:cubicBezTo>
                    <a:cubicBezTo>
                      <a:pt x="6" y="334"/>
                      <a:pt x="7" y="331"/>
                      <a:pt x="7" y="335"/>
                    </a:cubicBezTo>
                    <a:cubicBezTo>
                      <a:pt x="14" y="304"/>
                      <a:pt x="14" y="291"/>
                      <a:pt x="21" y="264"/>
                    </a:cubicBezTo>
                    <a:cubicBezTo>
                      <a:pt x="26" y="248"/>
                      <a:pt x="16" y="290"/>
                      <a:pt x="20" y="275"/>
                    </a:cubicBezTo>
                    <a:cubicBezTo>
                      <a:pt x="26" y="241"/>
                      <a:pt x="50" y="171"/>
                      <a:pt x="46" y="172"/>
                    </a:cubicBezTo>
                    <a:cubicBezTo>
                      <a:pt x="54" y="148"/>
                      <a:pt x="55" y="145"/>
                      <a:pt x="59" y="138"/>
                    </a:cubicBezTo>
                    <a:cubicBezTo>
                      <a:pt x="67" y="98"/>
                      <a:pt x="117" y="1"/>
                      <a:pt x="114" y="0"/>
                    </a:cubicBezTo>
                    <a:cubicBezTo>
                      <a:pt x="107" y="13"/>
                      <a:pt x="97" y="35"/>
                      <a:pt x="89" y="55"/>
                    </a:cubicBezTo>
                    <a:cubicBezTo>
                      <a:pt x="86" y="53"/>
                      <a:pt x="86" y="53"/>
                      <a:pt x="86" y="5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62" name="Freeform 66"/>
              <p:cNvSpPr/>
              <p:nvPr/>
            </p:nvSpPr>
            <p:spPr bwMode="auto">
              <a:xfrm>
                <a:off x="2425" y="1987"/>
                <a:ext cx="0" cy="10"/>
              </a:xfrm>
              <a:custGeom>
                <a:avLst/>
                <a:gdLst>
                  <a:gd name="T0" fmla="*/ 6 h 6"/>
                  <a:gd name="T1" fmla="*/ 0 h 6"/>
                  <a:gd name="T2" fmla="*/ 6 h 6"/>
                </a:gdLst>
                <a:ahLst/>
                <a:cxnLst>
                  <a:cxn ang="0">
                    <a:pos x="0" y="T0"/>
                  </a:cxn>
                  <a:cxn ang="0">
                    <a:pos x="0" y="T1"/>
                  </a:cxn>
                  <a:cxn ang="0">
                    <a:pos x="0" y="T2"/>
                  </a:cxn>
                </a:cxnLst>
                <a:rect l="0" t="0" r="r" b="b"/>
                <a:pathLst>
                  <a:path h="6">
                    <a:moveTo>
                      <a:pt x="0" y="6"/>
                    </a:moveTo>
                    <a:cubicBezTo>
                      <a:pt x="0" y="4"/>
                      <a:pt x="0" y="2"/>
                      <a:pt x="0" y="0"/>
                    </a:cubicBezTo>
                    <a:cubicBezTo>
                      <a:pt x="0" y="2"/>
                      <a:pt x="0" y="4"/>
                      <a:pt x="0" y="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63" name="Freeform 67"/>
              <p:cNvSpPr>
                <a:spLocks noEditPoints="1"/>
              </p:cNvSpPr>
              <p:nvPr/>
            </p:nvSpPr>
            <p:spPr bwMode="auto">
              <a:xfrm>
                <a:off x="2389" y="2013"/>
                <a:ext cx="67" cy="642"/>
              </a:xfrm>
              <a:custGeom>
                <a:avLst/>
                <a:gdLst>
                  <a:gd name="T0" fmla="*/ 34 w 41"/>
                  <a:gd name="T1" fmla="*/ 360 h 389"/>
                  <a:gd name="T2" fmla="*/ 34 w 41"/>
                  <a:gd name="T3" fmla="*/ 349 h 389"/>
                  <a:gd name="T4" fmla="*/ 20 w 41"/>
                  <a:gd name="T5" fmla="*/ 267 h 389"/>
                  <a:gd name="T6" fmla="*/ 22 w 41"/>
                  <a:gd name="T7" fmla="*/ 275 h 389"/>
                  <a:gd name="T8" fmla="*/ 12 w 41"/>
                  <a:gd name="T9" fmla="*/ 200 h 389"/>
                  <a:gd name="T10" fmla="*/ 19 w 41"/>
                  <a:gd name="T11" fmla="*/ 233 h 389"/>
                  <a:gd name="T12" fmla="*/ 32 w 41"/>
                  <a:gd name="T13" fmla="*/ 319 h 389"/>
                  <a:gd name="T14" fmla="*/ 29 w 41"/>
                  <a:gd name="T15" fmla="*/ 263 h 389"/>
                  <a:gd name="T16" fmla="*/ 14 w 41"/>
                  <a:gd name="T17" fmla="*/ 198 h 389"/>
                  <a:gd name="T18" fmla="*/ 11 w 41"/>
                  <a:gd name="T19" fmla="*/ 153 h 389"/>
                  <a:gd name="T20" fmla="*/ 7 w 41"/>
                  <a:gd name="T21" fmla="*/ 137 h 389"/>
                  <a:gd name="T22" fmla="*/ 7 w 41"/>
                  <a:gd name="T23" fmla="*/ 111 h 389"/>
                  <a:gd name="T24" fmla="*/ 5 w 41"/>
                  <a:gd name="T25" fmla="*/ 64 h 389"/>
                  <a:gd name="T26" fmla="*/ 6 w 41"/>
                  <a:gd name="T27" fmla="*/ 44 h 389"/>
                  <a:gd name="T28" fmla="*/ 5 w 41"/>
                  <a:gd name="T29" fmla="*/ 27 h 389"/>
                  <a:gd name="T30" fmla="*/ 8 w 41"/>
                  <a:gd name="T31" fmla="*/ 51 h 389"/>
                  <a:gd name="T32" fmla="*/ 4 w 41"/>
                  <a:gd name="T33" fmla="*/ 11 h 389"/>
                  <a:gd name="T34" fmla="*/ 4 w 41"/>
                  <a:gd name="T35" fmla="*/ 22 h 389"/>
                  <a:gd name="T36" fmla="*/ 3 w 41"/>
                  <a:gd name="T37" fmla="*/ 3 h 389"/>
                  <a:gd name="T38" fmla="*/ 3 w 41"/>
                  <a:gd name="T39" fmla="*/ 26 h 389"/>
                  <a:gd name="T40" fmla="*/ 1 w 41"/>
                  <a:gd name="T41" fmla="*/ 66 h 389"/>
                  <a:gd name="T42" fmla="*/ 12 w 41"/>
                  <a:gd name="T43" fmla="*/ 216 h 389"/>
                  <a:gd name="T44" fmla="*/ 11 w 41"/>
                  <a:gd name="T45" fmla="*/ 209 h 389"/>
                  <a:gd name="T46" fmla="*/ 34 w 41"/>
                  <a:gd name="T47" fmla="*/ 376 h 389"/>
                  <a:gd name="T48" fmla="*/ 40 w 41"/>
                  <a:gd name="T49" fmla="*/ 389 h 389"/>
                  <a:gd name="T50" fmla="*/ 34 w 41"/>
                  <a:gd name="T51" fmla="*/ 360 h 389"/>
                  <a:gd name="T52" fmla="*/ 29 w 41"/>
                  <a:gd name="T53" fmla="*/ 326 h 389"/>
                  <a:gd name="T54" fmla="*/ 32 w 41"/>
                  <a:gd name="T55" fmla="*/ 350 h 389"/>
                  <a:gd name="T56" fmla="*/ 29 w 41"/>
                  <a:gd name="T57" fmla="*/ 326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 h="389">
                    <a:moveTo>
                      <a:pt x="34" y="360"/>
                    </a:moveTo>
                    <a:cubicBezTo>
                      <a:pt x="36" y="363"/>
                      <a:pt x="37" y="366"/>
                      <a:pt x="34" y="349"/>
                    </a:cubicBezTo>
                    <a:cubicBezTo>
                      <a:pt x="29" y="313"/>
                      <a:pt x="23" y="293"/>
                      <a:pt x="20" y="267"/>
                    </a:cubicBezTo>
                    <a:cubicBezTo>
                      <a:pt x="22" y="275"/>
                      <a:pt x="22" y="275"/>
                      <a:pt x="22" y="275"/>
                    </a:cubicBezTo>
                    <a:cubicBezTo>
                      <a:pt x="19" y="251"/>
                      <a:pt x="16" y="219"/>
                      <a:pt x="12" y="200"/>
                    </a:cubicBezTo>
                    <a:cubicBezTo>
                      <a:pt x="13" y="180"/>
                      <a:pt x="20" y="271"/>
                      <a:pt x="19" y="233"/>
                    </a:cubicBezTo>
                    <a:cubicBezTo>
                      <a:pt x="21" y="260"/>
                      <a:pt x="29" y="298"/>
                      <a:pt x="32" y="319"/>
                    </a:cubicBezTo>
                    <a:cubicBezTo>
                      <a:pt x="27" y="284"/>
                      <a:pt x="26" y="254"/>
                      <a:pt x="29" y="263"/>
                    </a:cubicBezTo>
                    <a:cubicBezTo>
                      <a:pt x="19" y="188"/>
                      <a:pt x="23" y="264"/>
                      <a:pt x="14" y="198"/>
                    </a:cubicBezTo>
                    <a:cubicBezTo>
                      <a:pt x="13" y="183"/>
                      <a:pt x="12" y="168"/>
                      <a:pt x="11" y="153"/>
                    </a:cubicBezTo>
                    <a:cubicBezTo>
                      <a:pt x="7" y="137"/>
                      <a:pt x="7" y="137"/>
                      <a:pt x="7" y="137"/>
                    </a:cubicBezTo>
                    <a:cubicBezTo>
                      <a:pt x="5" y="109"/>
                      <a:pt x="10" y="154"/>
                      <a:pt x="7" y="111"/>
                    </a:cubicBezTo>
                    <a:cubicBezTo>
                      <a:pt x="5" y="100"/>
                      <a:pt x="6" y="72"/>
                      <a:pt x="5" y="64"/>
                    </a:cubicBezTo>
                    <a:cubicBezTo>
                      <a:pt x="5" y="65"/>
                      <a:pt x="6" y="66"/>
                      <a:pt x="6" y="44"/>
                    </a:cubicBezTo>
                    <a:cubicBezTo>
                      <a:pt x="6" y="42"/>
                      <a:pt x="4" y="44"/>
                      <a:pt x="5" y="27"/>
                    </a:cubicBezTo>
                    <a:cubicBezTo>
                      <a:pt x="8" y="15"/>
                      <a:pt x="5" y="71"/>
                      <a:pt x="8" y="51"/>
                    </a:cubicBezTo>
                    <a:cubicBezTo>
                      <a:pt x="8" y="0"/>
                      <a:pt x="5" y="22"/>
                      <a:pt x="4" y="11"/>
                    </a:cubicBezTo>
                    <a:cubicBezTo>
                      <a:pt x="5" y="13"/>
                      <a:pt x="4" y="15"/>
                      <a:pt x="4" y="22"/>
                    </a:cubicBezTo>
                    <a:cubicBezTo>
                      <a:pt x="3" y="21"/>
                      <a:pt x="4" y="0"/>
                      <a:pt x="3" y="3"/>
                    </a:cubicBezTo>
                    <a:cubicBezTo>
                      <a:pt x="3" y="11"/>
                      <a:pt x="3" y="19"/>
                      <a:pt x="3" y="26"/>
                    </a:cubicBezTo>
                    <a:cubicBezTo>
                      <a:pt x="2" y="12"/>
                      <a:pt x="0" y="51"/>
                      <a:pt x="1" y="66"/>
                    </a:cubicBezTo>
                    <a:cubicBezTo>
                      <a:pt x="3" y="100"/>
                      <a:pt x="7" y="169"/>
                      <a:pt x="12" y="216"/>
                    </a:cubicBezTo>
                    <a:cubicBezTo>
                      <a:pt x="12" y="212"/>
                      <a:pt x="11" y="204"/>
                      <a:pt x="11" y="209"/>
                    </a:cubicBezTo>
                    <a:cubicBezTo>
                      <a:pt x="17" y="275"/>
                      <a:pt x="21" y="302"/>
                      <a:pt x="34" y="376"/>
                    </a:cubicBezTo>
                    <a:cubicBezTo>
                      <a:pt x="36" y="380"/>
                      <a:pt x="38" y="385"/>
                      <a:pt x="40" y="389"/>
                    </a:cubicBezTo>
                    <a:cubicBezTo>
                      <a:pt x="41" y="389"/>
                      <a:pt x="37" y="375"/>
                      <a:pt x="34" y="360"/>
                    </a:cubicBezTo>
                    <a:close/>
                    <a:moveTo>
                      <a:pt x="29" y="326"/>
                    </a:moveTo>
                    <a:cubicBezTo>
                      <a:pt x="32" y="350"/>
                      <a:pt x="32" y="350"/>
                      <a:pt x="32" y="350"/>
                    </a:cubicBezTo>
                    <a:cubicBezTo>
                      <a:pt x="31" y="341"/>
                      <a:pt x="29" y="332"/>
                      <a:pt x="29" y="32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64" name="Freeform 68"/>
              <p:cNvSpPr/>
              <p:nvPr/>
            </p:nvSpPr>
            <p:spPr bwMode="auto">
              <a:xfrm>
                <a:off x="5239" y="1998"/>
                <a:ext cx="1" cy="12"/>
              </a:xfrm>
              <a:custGeom>
                <a:avLst/>
                <a:gdLst>
                  <a:gd name="T0" fmla="*/ 0 w 1"/>
                  <a:gd name="T1" fmla="*/ 7 h 7"/>
                  <a:gd name="T2" fmla="*/ 1 w 1"/>
                  <a:gd name="T3" fmla="*/ 0 h 7"/>
                  <a:gd name="T4" fmla="*/ 0 w 1"/>
                  <a:gd name="T5" fmla="*/ 7 h 7"/>
                </a:gdLst>
                <a:ahLst/>
                <a:cxnLst>
                  <a:cxn ang="0">
                    <a:pos x="T0" y="T1"/>
                  </a:cxn>
                  <a:cxn ang="0">
                    <a:pos x="T2" y="T3"/>
                  </a:cxn>
                  <a:cxn ang="0">
                    <a:pos x="T4" y="T5"/>
                  </a:cxn>
                </a:cxnLst>
                <a:rect l="0" t="0" r="r" b="b"/>
                <a:pathLst>
                  <a:path w="1" h="7">
                    <a:moveTo>
                      <a:pt x="0" y="7"/>
                    </a:moveTo>
                    <a:cubicBezTo>
                      <a:pt x="1" y="5"/>
                      <a:pt x="1" y="2"/>
                      <a:pt x="1" y="0"/>
                    </a:cubicBezTo>
                    <a:cubicBezTo>
                      <a:pt x="1" y="1"/>
                      <a:pt x="1" y="4"/>
                      <a:pt x="0"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65" name="Freeform 69"/>
              <p:cNvSpPr/>
              <p:nvPr/>
            </p:nvSpPr>
            <p:spPr bwMode="auto">
              <a:xfrm>
                <a:off x="3188" y="3846"/>
                <a:ext cx="20" cy="10"/>
              </a:xfrm>
              <a:custGeom>
                <a:avLst/>
                <a:gdLst>
                  <a:gd name="T0" fmla="*/ 0 w 12"/>
                  <a:gd name="T1" fmla="*/ 0 h 6"/>
                  <a:gd name="T2" fmla="*/ 12 w 12"/>
                  <a:gd name="T3" fmla="*/ 6 h 6"/>
                  <a:gd name="T4" fmla="*/ 0 w 12"/>
                  <a:gd name="T5" fmla="*/ 0 h 6"/>
                </a:gdLst>
                <a:ahLst/>
                <a:cxnLst>
                  <a:cxn ang="0">
                    <a:pos x="T0" y="T1"/>
                  </a:cxn>
                  <a:cxn ang="0">
                    <a:pos x="T2" y="T3"/>
                  </a:cxn>
                  <a:cxn ang="0">
                    <a:pos x="T4" y="T5"/>
                  </a:cxn>
                </a:cxnLst>
                <a:rect l="0" t="0" r="r" b="b"/>
                <a:pathLst>
                  <a:path w="12" h="6">
                    <a:moveTo>
                      <a:pt x="0" y="0"/>
                    </a:moveTo>
                    <a:cubicBezTo>
                      <a:pt x="12" y="6"/>
                      <a:pt x="12" y="6"/>
                      <a:pt x="12" y="6"/>
                    </a:cubicBezTo>
                    <a:cubicBezTo>
                      <a:pt x="7" y="4"/>
                      <a:pt x="3" y="2"/>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66" name="Freeform 70"/>
              <p:cNvSpPr/>
              <p:nvPr/>
            </p:nvSpPr>
            <p:spPr bwMode="auto">
              <a:xfrm>
                <a:off x="3667" y="3985"/>
                <a:ext cx="31" cy="3"/>
              </a:xfrm>
              <a:custGeom>
                <a:avLst/>
                <a:gdLst>
                  <a:gd name="T0" fmla="*/ 0 w 19"/>
                  <a:gd name="T1" fmla="*/ 0 h 2"/>
                  <a:gd name="T2" fmla="*/ 19 w 19"/>
                  <a:gd name="T3" fmla="*/ 2 h 2"/>
                  <a:gd name="T4" fmla="*/ 0 w 19"/>
                  <a:gd name="T5" fmla="*/ 0 h 2"/>
                </a:gdLst>
                <a:ahLst/>
                <a:cxnLst>
                  <a:cxn ang="0">
                    <a:pos x="T0" y="T1"/>
                  </a:cxn>
                  <a:cxn ang="0">
                    <a:pos x="T2" y="T3"/>
                  </a:cxn>
                  <a:cxn ang="0">
                    <a:pos x="T4" y="T5"/>
                  </a:cxn>
                </a:cxnLst>
                <a:rect l="0" t="0" r="r" b="b"/>
                <a:pathLst>
                  <a:path w="19" h="2">
                    <a:moveTo>
                      <a:pt x="0" y="0"/>
                    </a:moveTo>
                    <a:cubicBezTo>
                      <a:pt x="6" y="0"/>
                      <a:pt x="13" y="1"/>
                      <a:pt x="19" y="2"/>
                    </a:cubicBezTo>
                    <a:cubicBezTo>
                      <a:pt x="11" y="1"/>
                      <a:pt x="5"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67" name="Freeform 71"/>
              <p:cNvSpPr/>
              <p:nvPr/>
            </p:nvSpPr>
            <p:spPr bwMode="auto">
              <a:xfrm>
                <a:off x="5230" y="2279"/>
                <a:ext cx="0" cy="6"/>
              </a:xfrm>
              <a:custGeom>
                <a:avLst/>
                <a:gdLst>
                  <a:gd name="T0" fmla="*/ 0 h 6"/>
                  <a:gd name="T1" fmla="*/ 2 h 6"/>
                  <a:gd name="T2" fmla="*/ 6 h 6"/>
                  <a:gd name="T3" fmla="*/ 0 h 6"/>
                  <a:gd name="T4" fmla="*/ 0 h 6"/>
                </a:gdLst>
                <a:ahLst/>
                <a:cxnLst>
                  <a:cxn ang="0">
                    <a:pos x="0" y="T0"/>
                  </a:cxn>
                  <a:cxn ang="0">
                    <a:pos x="0" y="T1"/>
                  </a:cxn>
                  <a:cxn ang="0">
                    <a:pos x="0" y="T2"/>
                  </a:cxn>
                  <a:cxn ang="0">
                    <a:pos x="0" y="T3"/>
                  </a:cxn>
                  <a:cxn ang="0">
                    <a:pos x="0" y="T4"/>
                  </a:cxn>
                </a:cxnLst>
                <a:rect l="0" t="0" r="r" b="b"/>
                <a:pathLst>
                  <a:path h="6">
                    <a:moveTo>
                      <a:pt x="0" y="0"/>
                    </a:moveTo>
                    <a:lnTo>
                      <a:pt x="0" y="2"/>
                    </a:lnTo>
                    <a:lnTo>
                      <a:pt x="0" y="6"/>
                    </a:lnTo>
                    <a:lnTo>
                      <a:pt x="0" y="0"/>
                    </a:lnTo>
                    <a:lnTo>
                      <a:pt x="0"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68" name="Freeform 72"/>
              <p:cNvSpPr/>
              <p:nvPr/>
            </p:nvSpPr>
            <p:spPr bwMode="auto">
              <a:xfrm>
                <a:off x="4609" y="3767"/>
                <a:ext cx="15" cy="12"/>
              </a:xfrm>
              <a:custGeom>
                <a:avLst/>
                <a:gdLst>
                  <a:gd name="T0" fmla="*/ 0 w 9"/>
                  <a:gd name="T1" fmla="*/ 7 h 7"/>
                  <a:gd name="T2" fmla="*/ 9 w 9"/>
                  <a:gd name="T3" fmla="*/ 0 h 7"/>
                  <a:gd name="T4" fmla="*/ 0 w 9"/>
                  <a:gd name="T5" fmla="*/ 7 h 7"/>
                </a:gdLst>
                <a:ahLst/>
                <a:cxnLst>
                  <a:cxn ang="0">
                    <a:pos x="T0" y="T1"/>
                  </a:cxn>
                  <a:cxn ang="0">
                    <a:pos x="T2" y="T3"/>
                  </a:cxn>
                  <a:cxn ang="0">
                    <a:pos x="T4" y="T5"/>
                  </a:cxn>
                </a:cxnLst>
                <a:rect l="0" t="0" r="r" b="b"/>
                <a:pathLst>
                  <a:path w="9" h="7">
                    <a:moveTo>
                      <a:pt x="0" y="7"/>
                    </a:moveTo>
                    <a:cubicBezTo>
                      <a:pt x="3" y="5"/>
                      <a:pt x="5" y="3"/>
                      <a:pt x="9" y="0"/>
                    </a:cubicBezTo>
                    <a:cubicBezTo>
                      <a:pt x="8" y="1"/>
                      <a:pt x="5" y="3"/>
                      <a:pt x="0"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69" name="Freeform 73"/>
              <p:cNvSpPr/>
              <p:nvPr/>
            </p:nvSpPr>
            <p:spPr bwMode="auto">
              <a:xfrm>
                <a:off x="3660" y="3983"/>
                <a:ext cx="7" cy="2"/>
              </a:xfrm>
              <a:custGeom>
                <a:avLst/>
                <a:gdLst>
                  <a:gd name="T0" fmla="*/ 0 w 7"/>
                  <a:gd name="T1" fmla="*/ 0 h 2"/>
                  <a:gd name="T2" fmla="*/ 2 w 7"/>
                  <a:gd name="T3" fmla="*/ 2 h 2"/>
                  <a:gd name="T4" fmla="*/ 7 w 7"/>
                  <a:gd name="T5" fmla="*/ 2 h 2"/>
                  <a:gd name="T6" fmla="*/ 0 w 7"/>
                  <a:gd name="T7" fmla="*/ 0 h 2"/>
                  <a:gd name="T8" fmla="*/ 0 w 7"/>
                  <a:gd name="T9" fmla="*/ 0 h 2"/>
                </a:gdLst>
                <a:ahLst/>
                <a:cxnLst>
                  <a:cxn ang="0">
                    <a:pos x="T0" y="T1"/>
                  </a:cxn>
                  <a:cxn ang="0">
                    <a:pos x="T2" y="T3"/>
                  </a:cxn>
                  <a:cxn ang="0">
                    <a:pos x="T4" y="T5"/>
                  </a:cxn>
                  <a:cxn ang="0">
                    <a:pos x="T6" y="T7"/>
                  </a:cxn>
                  <a:cxn ang="0">
                    <a:pos x="T8" y="T9"/>
                  </a:cxn>
                </a:cxnLst>
                <a:rect l="0" t="0" r="r" b="b"/>
                <a:pathLst>
                  <a:path w="7" h="2">
                    <a:moveTo>
                      <a:pt x="0" y="0"/>
                    </a:moveTo>
                    <a:lnTo>
                      <a:pt x="2" y="2"/>
                    </a:lnTo>
                    <a:lnTo>
                      <a:pt x="7" y="2"/>
                    </a:lnTo>
                    <a:lnTo>
                      <a:pt x="0" y="0"/>
                    </a:lnTo>
                    <a:lnTo>
                      <a:pt x="0"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70" name="Freeform 74"/>
              <p:cNvSpPr/>
              <p:nvPr/>
            </p:nvSpPr>
            <p:spPr bwMode="auto">
              <a:xfrm>
                <a:off x="3016" y="3693"/>
                <a:ext cx="10" cy="10"/>
              </a:xfrm>
              <a:custGeom>
                <a:avLst/>
                <a:gdLst>
                  <a:gd name="T0" fmla="*/ 6 w 6"/>
                  <a:gd name="T1" fmla="*/ 6 h 6"/>
                  <a:gd name="T2" fmla="*/ 0 w 6"/>
                  <a:gd name="T3" fmla="*/ 0 h 6"/>
                  <a:gd name="T4" fmla="*/ 6 w 6"/>
                  <a:gd name="T5" fmla="*/ 6 h 6"/>
                </a:gdLst>
                <a:ahLst/>
                <a:cxnLst>
                  <a:cxn ang="0">
                    <a:pos x="T0" y="T1"/>
                  </a:cxn>
                  <a:cxn ang="0">
                    <a:pos x="T2" y="T3"/>
                  </a:cxn>
                  <a:cxn ang="0">
                    <a:pos x="T4" y="T5"/>
                  </a:cxn>
                </a:cxnLst>
                <a:rect l="0" t="0" r="r" b="b"/>
                <a:pathLst>
                  <a:path w="6" h="6">
                    <a:moveTo>
                      <a:pt x="6" y="6"/>
                    </a:moveTo>
                    <a:cubicBezTo>
                      <a:pt x="4" y="4"/>
                      <a:pt x="2" y="2"/>
                      <a:pt x="0" y="0"/>
                    </a:cubicBezTo>
                    <a:cubicBezTo>
                      <a:pt x="3" y="3"/>
                      <a:pt x="5" y="4"/>
                      <a:pt x="6" y="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71" name="Freeform 75"/>
              <p:cNvSpPr/>
              <p:nvPr/>
            </p:nvSpPr>
            <p:spPr bwMode="auto">
              <a:xfrm>
                <a:off x="3028" y="3726"/>
                <a:ext cx="10" cy="10"/>
              </a:xfrm>
              <a:custGeom>
                <a:avLst/>
                <a:gdLst>
                  <a:gd name="T0" fmla="*/ 6 w 6"/>
                  <a:gd name="T1" fmla="*/ 6 h 6"/>
                  <a:gd name="T2" fmla="*/ 0 w 6"/>
                  <a:gd name="T3" fmla="*/ 0 h 6"/>
                  <a:gd name="T4" fmla="*/ 6 w 6"/>
                  <a:gd name="T5" fmla="*/ 6 h 6"/>
                </a:gdLst>
                <a:ahLst/>
                <a:cxnLst>
                  <a:cxn ang="0">
                    <a:pos x="T0" y="T1"/>
                  </a:cxn>
                  <a:cxn ang="0">
                    <a:pos x="T2" y="T3"/>
                  </a:cxn>
                  <a:cxn ang="0">
                    <a:pos x="T4" y="T5"/>
                  </a:cxn>
                </a:cxnLst>
                <a:rect l="0" t="0" r="r" b="b"/>
                <a:pathLst>
                  <a:path w="6" h="6">
                    <a:moveTo>
                      <a:pt x="6" y="6"/>
                    </a:moveTo>
                    <a:cubicBezTo>
                      <a:pt x="4" y="4"/>
                      <a:pt x="2" y="2"/>
                      <a:pt x="0" y="0"/>
                    </a:cubicBezTo>
                    <a:cubicBezTo>
                      <a:pt x="6" y="6"/>
                      <a:pt x="6" y="6"/>
                      <a:pt x="6" y="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72" name="Freeform 76"/>
              <p:cNvSpPr/>
              <p:nvPr/>
            </p:nvSpPr>
            <p:spPr bwMode="auto">
              <a:xfrm>
                <a:off x="2638" y="3048"/>
                <a:ext cx="10" cy="28"/>
              </a:xfrm>
              <a:custGeom>
                <a:avLst/>
                <a:gdLst>
                  <a:gd name="T0" fmla="*/ 6 w 6"/>
                  <a:gd name="T1" fmla="*/ 17 h 17"/>
                  <a:gd name="T2" fmla="*/ 0 w 6"/>
                  <a:gd name="T3" fmla="*/ 0 h 17"/>
                  <a:gd name="T4" fmla="*/ 6 w 6"/>
                  <a:gd name="T5" fmla="*/ 17 h 17"/>
                </a:gdLst>
                <a:ahLst/>
                <a:cxnLst>
                  <a:cxn ang="0">
                    <a:pos x="T0" y="T1"/>
                  </a:cxn>
                  <a:cxn ang="0">
                    <a:pos x="T2" y="T3"/>
                  </a:cxn>
                  <a:cxn ang="0">
                    <a:pos x="T4" y="T5"/>
                  </a:cxn>
                </a:cxnLst>
                <a:rect l="0" t="0" r="r" b="b"/>
                <a:pathLst>
                  <a:path w="6" h="17">
                    <a:moveTo>
                      <a:pt x="6" y="17"/>
                    </a:moveTo>
                    <a:cubicBezTo>
                      <a:pt x="0" y="0"/>
                      <a:pt x="0" y="0"/>
                      <a:pt x="0" y="0"/>
                    </a:cubicBezTo>
                    <a:cubicBezTo>
                      <a:pt x="3" y="9"/>
                      <a:pt x="5" y="14"/>
                      <a:pt x="6" y="1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73" name="Freeform 77"/>
              <p:cNvSpPr/>
              <p:nvPr/>
            </p:nvSpPr>
            <p:spPr bwMode="auto">
              <a:xfrm>
                <a:off x="2980" y="3675"/>
                <a:ext cx="5" cy="3"/>
              </a:xfrm>
              <a:custGeom>
                <a:avLst/>
                <a:gdLst>
                  <a:gd name="T0" fmla="*/ 3 w 3"/>
                  <a:gd name="T1" fmla="*/ 1 h 2"/>
                  <a:gd name="T2" fmla="*/ 0 w 3"/>
                  <a:gd name="T3" fmla="*/ 0 h 2"/>
                  <a:gd name="T4" fmla="*/ 3 w 3"/>
                  <a:gd name="T5" fmla="*/ 1 h 2"/>
                </a:gdLst>
                <a:ahLst/>
                <a:cxnLst>
                  <a:cxn ang="0">
                    <a:pos x="T0" y="T1"/>
                  </a:cxn>
                  <a:cxn ang="0">
                    <a:pos x="T2" y="T3"/>
                  </a:cxn>
                  <a:cxn ang="0">
                    <a:pos x="T4" y="T5"/>
                  </a:cxn>
                </a:cxnLst>
                <a:rect l="0" t="0" r="r" b="b"/>
                <a:pathLst>
                  <a:path w="3" h="2">
                    <a:moveTo>
                      <a:pt x="3" y="1"/>
                    </a:moveTo>
                    <a:cubicBezTo>
                      <a:pt x="0" y="0"/>
                      <a:pt x="0" y="0"/>
                      <a:pt x="0" y="0"/>
                    </a:cubicBezTo>
                    <a:cubicBezTo>
                      <a:pt x="2" y="1"/>
                      <a:pt x="3" y="2"/>
                      <a:pt x="3"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74" name="Freeform 78"/>
              <p:cNvSpPr/>
              <p:nvPr/>
            </p:nvSpPr>
            <p:spPr bwMode="auto">
              <a:xfrm>
                <a:off x="5243" y="1815"/>
                <a:ext cx="2" cy="4"/>
              </a:xfrm>
              <a:custGeom>
                <a:avLst/>
                <a:gdLst>
                  <a:gd name="T0" fmla="*/ 0 w 2"/>
                  <a:gd name="T1" fmla="*/ 0 h 4"/>
                  <a:gd name="T2" fmla="*/ 0 w 2"/>
                  <a:gd name="T3" fmla="*/ 2 h 4"/>
                  <a:gd name="T4" fmla="*/ 2 w 2"/>
                  <a:gd name="T5" fmla="*/ 4 h 4"/>
                  <a:gd name="T6" fmla="*/ 0 w 2"/>
                  <a:gd name="T7" fmla="*/ 0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2"/>
                    </a:lnTo>
                    <a:lnTo>
                      <a:pt x="2" y="4"/>
                    </a:lnTo>
                    <a:lnTo>
                      <a:pt x="0" y="0"/>
                    </a:lnTo>
                    <a:lnTo>
                      <a:pt x="0"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75" name="Freeform 79"/>
              <p:cNvSpPr/>
              <p:nvPr/>
            </p:nvSpPr>
            <p:spPr bwMode="auto">
              <a:xfrm>
                <a:off x="5222" y="1716"/>
                <a:ext cx="5" cy="27"/>
              </a:xfrm>
              <a:custGeom>
                <a:avLst/>
                <a:gdLst>
                  <a:gd name="T0" fmla="*/ 3 w 3"/>
                  <a:gd name="T1" fmla="*/ 16 h 16"/>
                  <a:gd name="T2" fmla="*/ 0 w 3"/>
                  <a:gd name="T3" fmla="*/ 0 h 16"/>
                  <a:gd name="T4" fmla="*/ 3 w 3"/>
                  <a:gd name="T5" fmla="*/ 16 h 16"/>
                </a:gdLst>
                <a:ahLst/>
                <a:cxnLst>
                  <a:cxn ang="0">
                    <a:pos x="T0" y="T1"/>
                  </a:cxn>
                  <a:cxn ang="0">
                    <a:pos x="T2" y="T3"/>
                  </a:cxn>
                  <a:cxn ang="0">
                    <a:pos x="T4" y="T5"/>
                  </a:cxn>
                </a:cxnLst>
                <a:rect l="0" t="0" r="r" b="b"/>
                <a:pathLst>
                  <a:path w="3" h="16">
                    <a:moveTo>
                      <a:pt x="3" y="16"/>
                    </a:moveTo>
                    <a:cubicBezTo>
                      <a:pt x="0" y="0"/>
                      <a:pt x="0" y="0"/>
                      <a:pt x="0" y="0"/>
                    </a:cubicBezTo>
                    <a:cubicBezTo>
                      <a:pt x="1" y="6"/>
                      <a:pt x="2" y="12"/>
                      <a:pt x="3" y="1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76" name="Freeform 80"/>
              <p:cNvSpPr/>
              <p:nvPr/>
            </p:nvSpPr>
            <p:spPr bwMode="auto">
              <a:xfrm>
                <a:off x="4895" y="3422"/>
                <a:ext cx="18" cy="28"/>
              </a:xfrm>
              <a:custGeom>
                <a:avLst/>
                <a:gdLst>
                  <a:gd name="T0" fmla="*/ 0 w 11"/>
                  <a:gd name="T1" fmla="*/ 17 h 17"/>
                  <a:gd name="T2" fmla="*/ 7 w 11"/>
                  <a:gd name="T3" fmla="*/ 8 h 17"/>
                  <a:gd name="T4" fmla="*/ 0 w 11"/>
                  <a:gd name="T5" fmla="*/ 17 h 17"/>
                </a:gdLst>
                <a:ahLst/>
                <a:cxnLst>
                  <a:cxn ang="0">
                    <a:pos x="T0" y="T1"/>
                  </a:cxn>
                  <a:cxn ang="0">
                    <a:pos x="T2" y="T3"/>
                  </a:cxn>
                  <a:cxn ang="0">
                    <a:pos x="T4" y="T5"/>
                  </a:cxn>
                </a:cxnLst>
                <a:rect l="0" t="0" r="r" b="b"/>
                <a:pathLst>
                  <a:path w="11" h="17">
                    <a:moveTo>
                      <a:pt x="0" y="17"/>
                    </a:moveTo>
                    <a:cubicBezTo>
                      <a:pt x="2" y="13"/>
                      <a:pt x="9" y="4"/>
                      <a:pt x="7" y="8"/>
                    </a:cubicBezTo>
                    <a:cubicBezTo>
                      <a:pt x="11" y="0"/>
                      <a:pt x="9" y="0"/>
                      <a:pt x="0" y="1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77" name="Freeform 81"/>
              <p:cNvSpPr/>
              <p:nvPr/>
            </p:nvSpPr>
            <p:spPr bwMode="auto">
              <a:xfrm>
                <a:off x="5286" y="1946"/>
                <a:ext cx="4" cy="21"/>
              </a:xfrm>
              <a:custGeom>
                <a:avLst/>
                <a:gdLst>
                  <a:gd name="T0" fmla="*/ 2 w 2"/>
                  <a:gd name="T1" fmla="*/ 11 h 13"/>
                  <a:gd name="T2" fmla="*/ 0 w 2"/>
                  <a:gd name="T3" fmla="*/ 0 h 13"/>
                  <a:gd name="T4" fmla="*/ 2 w 2"/>
                  <a:gd name="T5" fmla="*/ 11 h 13"/>
                </a:gdLst>
                <a:ahLst/>
                <a:cxnLst>
                  <a:cxn ang="0">
                    <a:pos x="T0" y="T1"/>
                  </a:cxn>
                  <a:cxn ang="0">
                    <a:pos x="T2" y="T3"/>
                  </a:cxn>
                  <a:cxn ang="0">
                    <a:pos x="T4" y="T5"/>
                  </a:cxn>
                </a:cxnLst>
                <a:rect l="0" t="0" r="r" b="b"/>
                <a:pathLst>
                  <a:path w="2" h="13">
                    <a:moveTo>
                      <a:pt x="2" y="11"/>
                    </a:moveTo>
                    <a:cubicBezTo>
                      <a:pt x="1" y="8"/>
                      <a:pt x="1" y="4"/>
                      <a:pt x="0" y="0"/>
                    </a:cubicBezTo>
                    <a:cubicBezTo>
                      <a:pt x="1" y="7"/>
                      <a:pt x="2" y="13"/>
                      <a:pt x="2"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78" name="Freeform 82"/>
              <p:cNvSpPr/>
              <p:nvPr/>
            </p:nvSpPr>
            <p:spPr bwMode="auto">
              <a:xfrm>
                <a:off x="5285" y="1929"/>
                <a:ext cx="1" cy="17"/>
              </a:xfrm>
              <a:custGeom>
                <a:avLst/>
                <a:gdLst>
                  <a:gd name="T0" fmla="*/ 1 w 1"/>
                  <a:gd name="T1" fmla="*/ 10 h 10"/>
                  <a:gd name="T2" fmla="*/ 0 w 1"/>
                  <a:gd name="T3" fmla="*/ 0 h 10"/>
                  <a:gd name="T4" fmla="*/ 1 w 1"/>
                  <a:gd name="T5" fmla="*/ 10 h 10"/>
                </a:gdLst>
                <a:ahLst/>
                <a:cxnLst>
                  <a:cxn ang="0">
                    <a:pos x="T0" y="T1"/>
                  </a:cxn>
                  <a:cxn ang="0">
                    <a:pos x="T2" y="T3"/>
                  </a:cxn>
                  <a:cxn ang="0">
                    <a:pos x="T4" y="T5"/>
                  </a:cxn>
                </a:cxnLst>
                <a:rect l="0" t="0" r="r" b="b"/>
                <a:pathLst>
                  <a:path w="1" h="10">
                    <a:moveTo>
                      <a:pt x="1" y="10"/>
                    </a:moveTo>
                    <a:cubicBezTo>
                      <a:pt x="1" y="7"/>
                      <a:pt x="0" y="3"/>
                      <a:pt x="0" y="0"/>
                    </a:cubicBezTo>
                    <a:cubicBezTo>
                      <a:pt x="0" y="4"/>
                      <a:pt x="1" y="7"/>
                      <a:pt x="1" y="1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79" name="Freeform 83"/>
              <p:cNvSpPr/>
              <p:nvPr/>
            </p:nvSpPr>
            <p:spPr bwMode="auto">
              <a:xfrm>
                <a:off x="4809" y="3647"/>
                <a:ext cx="7" cy="8"/>
              </a:xfrm>
              <a:custGeom>
                <a:avLst/>
                <a:gdLst>
                  <a:gd name="T0" fmla="*/ 4 w 4"/>
                  <a:gd name="T1" fmla="*/ 0 h 5"/>
                  <a:gd name="T2" fmla="*/ 0 w 4"/>
                  <a:gd name="T3" fmla="*/ 5 h 5"/>
                  <a:gd name="T4" fmla="*/ 4 w 4"/>
                  <a:gd name="T5" fmla="*/ 0 h 5"/>
                </a:gdLst>
                <a:ahLst/>
                <a:cxnLst>
                  <a:cxn ang="0">
                    <a:pos x="T0" y="T1"/>
                  </a:cxn>
                  <a:cxn ang="0">
                    <a:pos x="T2" y="T3"/>
                  </a:cxn>
                  <a:cxn ang="0">
                    <a:pos x="T4" y="T5"/>
                  </a:cxn>
                </a:cxnLst>
                <a:rect l="0" t="0" r="r" b="b"/>
                <a:pathLst>
                  <a:path w="4" h="5">
                    <a:moveTo>
                      <a:pt x="4" y="0"/>
                    </a:moveTo>
                    <a:cubicBezTo>
                      <a:pt x="3" y="1"/>
                      <a:pt x="2" y="3"/>
                      <a:pt x="0" y="5"/>
                    </a:cubicBezTo>
                    <a:cubicBezTo>
                      <a:pt x="1" y="4"/>
                      <a:pt x="2" y="3"/>
                      <a:pt x="4"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80" name="Freeform 84"/>
              <p:cNvSpPr/>
              <p:nvPr/>
            </p:nvSpPr>
            <p:spPr bwMode="auto">
              <a:xfrm>
                <a:off x="5174" y="1548"/>
                <a:ext cx="55" cy="266"/>
              </a:xfrm>
              <a:custGeom>
                <a:avLst/>
                <a:gdLst>
                  <a:gd name="T0" fmla="*/ 28 w 33"/>
                  <a:gd name="T1" fmla="*/ 89 h 161"/>
                  <a:gd name="T2" fmla="*/ 23 w 33"/>
                  <a:gd name="T3" fmla="*/ 76 h 161"/>
                  <a:gd name="T4" fmla="*/ 10 w 33"/>
                  <a:gd name="T5" fmla="*/ 23 h 161"/>
                  <a:gd name="T6" fmla="*/ 8 w 33"/>
                  <a:gd name="T7" fmla="*/ 22 h 161"/>
                  <a:gd name="T8" fmla="*/ 14 w 33"/>
                  <a:gd name="T9" fmla="*/ 51 h 161"/>
                  <a:gd name="T10" fmla="*/ 7 w 33"/>
                  <a:gd name="T11" fmla="*/ 23 h 161"/>
                  <a:gd name="T12" fmla="*/ 5 w 33"/>
                  <a:gd name="T13" fmla="*/ 26 h 161"/>
                  <a:gd name="T14" fmla="*/ 32 w 33"/>
                  <a:gd name="T15" fmla="*/ 161 h 161"/>
                  <a:gd name="T16" fmla="*/ 18 w 33"/>
                  <a:gd name="T17" fmla="*/ 66 h 161"/>
                  <a:gd name="T18" fmla="*/ 22 w 33"/>
                  <a:gd name="T19" fmla="*/ 77 h 161"/>
                  <a:gd name="T20" fmla="*/ 33 w 33"/>
                  <a:gd name="T21" fmla="*/ 155 h 161"/>
                  <a:gd name="T22" fmla="*/ 25 w 33"/>
                  <a:gd name="T23" fmla="*/ 88 h 161"/>
                  <a:gd name="T24" fmla="*/ 29 w 33"/>
                  <a:gd name="T25" fmla="*/ 102 h 161"/>
                  <a:gd name="T26" fmla="*/ 28 w 33"/>
                  <a:gd name="T27" fmla="*/ 8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1">
                    <a:moveTo>
                      <a:pt x="28" y="89"/>
                    </a:moveTo>
                    <a:cubicBezTo>
                      <a:pt x="28" y="86"/>
                      <a:pt x="11" y="18"/>
                      <a:pt x="23" y="76"/>
                    </a:cubicBezTo>
                    <a:cubicBezTo>
                      <a:pt x="20" y="74"/>
                      <a:pt x="14" y="39"/>
                      <a:pt x="10" y="23"/>
                    </a:cubicBezTo>
                    <a:cubicBezTo>
                      <a:pt x="12" y="35"/>
                      <a:pt x="8" y="18"/>
                      <a:pt x="8" y="22"/>
                    </a:cubicBezTo>
                    <a:cubicBezTo>
                      <a:pt x="9" y="29"/>
                      <a:pt x="12" y="38"/>
                      <a:pt x="14" y="51"/>
                    </a:cubicBezTo>
                    <a:cubicBezTo>
                      <a:pt x="14" y="57"/>
                      <a:pt x="10" y="38"/>
                      <a:pt x="7" y="23"/>
                    </a:cubicBezTo>
                    <a:cubicBezTo>
                      <a:pt x="10" y="42"/>
                      <a:pt x="0" y="0"/>
                      <a:pt x="5" y="26"/>
                    </a:cubicBezTo>
                    <a:cubicBezTo>
                      <a:pt x="17" y="82"/>
                      <a:pt x="24" y="121"/>
                      <a:pt x="32" y="161"/>
                    </a:cubicBezTo>
                    <a:cubicBezTo>
                      <a:pt x="28" y="128"/>
                      <a:pt x="22" y="93"/>
                      <a:pt x="18" y="66"/>
                    </a:cubicBezTo>
                    <a:cubicBezTo>
                      <a:pt x="22" y="77"/>
                      <a:pt x="22" y="77"/>
                      <a:pt x="22" y="77"/>
                    </a:cubicBezTo>
                    <a:cubicBezTo>
                      <a:pt x="25" y="107"/>
                      <a:pt x="30" y="125"/>
                      <a:pt x="33" y="155"/>
                    </a:cubicBezTo>
                    <a:cubicBezTo>
                      <a:pt x="31" y="132"/>
                      <a:pt x="27" y="110"/>
                      <a:pt x="25" y="88"/>
                    </a:cubicBezTo>
                    <a:cubicBezTo>
                      <a:pt x="21" y="57"/>
                      <a:pt x="26" y="78"/>
                      <a:pt x="29" y="102"/>
                    </a:cubicBezTo>
                    <a:cubicBezTo>
                      <a:pt x="28" y="96"/>
                      <a:pt x="28" y="91"/>
                      <a:pt x="28" y="8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81" name="Freeform 85"/>
              <p:cNvSpPr/>
              <p:nvPr/>
            </p:nvSpPr>
            <p:spPr bwMode="auto">
              <a:xfrm>
                <a:off x="5262" y="1758"/>
                <a:ext cx="0" cy="6"/>
              </a:xfrm>
              <a:custGeom>
                <a:avLst/>
                <a:gdLst>
                  <a:gd name="T0" fmla="*/ 4 h 4"/>
                  <a:gd name="T1" fmla="*/ 3 h 4"/>
                  <a:gd name="T2" fmla="*/ 0 h 4"/>
                  <a:gd name="T3" fmla="*/ 4 h 4"/>
                </a:gdLst>
                <a:ahLst/>
                <a:cxnLst>
                  <a:cxn ang="0">
                    <a:pos x="0" y="T0"/>
                  </a:cxn>
                  <a:cxn ang="0">
                    <a:pos x="0" y="T1"/>
                  </a:cxn>
                  <a:cxn ang="0">
                    <a:pos x="0" y="T2"/>
                  </a:cxn>
                  <a:cxn ang="0">
                    <a:pos x="0" y="T3"/>
                  </a:cxn>
                </a:cxnLst>
                <a:rect l="0" t="0" r="r" b="b"/>
                <a:pathLst>
                  <a:path h="4">
                    <a:moveTo>
                      <a:pt x="0" y="4"/>
                    </a:moveTo>
                    <a:cubicBezTo>
                      <a:pt x="0" y="3"/>
                      <a:pt x="0" y="3"/>
                      <a:pt x="0" y="3"/>
                    </a:cubicBezTo>
                    <a:cubicBezTo>
                      <a:pt x="0" y="2"/>
                      <a:pt x="0" y="1"/>
                      <a:pt x="0" y="0"/>
                    </a:cubicBezTo>
                    <a:cubicBezTo>
                      <a:pt x="0" y="4"/>
                      <a:pt x="0" y="4"/>
                      <a:pt x="0" y="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82" name="Freeform 86"/>
              <p:cNvSpPr/>
              <p:nvPr/>
            </p:nvSpPr>
            <p:spPr bwMode="auto">
              <a:xfrm>
                <a:off x="2577" y="3097"/>
                <a:ext cx="5" cy="10"/>
              </a:xfrm>
              <a:custGeom>
                <a:avLst/>
                <a:gdLst>
                  <a:gd name="T0" fmla="*/ 3 w 3"/>
                  <a:gd name="T1" fmla="*/ 5 h 6"/>
                  <a:gd name="T2" fmla="*/ 0 w 3"/>
                  <a:gd name="T3" fmla="*/ 0 h 6"/>
                  <a:gd name="T4" fmla="*/ 3 w 3"/>
                  <a:gd name="T5" fmla="*/ 5 h 6"/>
                </a:gdLst>
                <a:ahLst/>
                <a:cxnLst>
                  <a:cxn ang="0">
                    <a:pos x="T0" y="T1"/>
                  </a:cxn>
                  <a:cxn ang="0">
                    <a:pos x="T2" y="T3"/>
                  </a:cxn>
                  <a:cxn ang="0">
                    <a:pos x="T4" y="T5"/>
                  </a:cxn>
                </a:cxnLst>
                <a:rect l="0" t="0" r="r" b="b"/>
                <a:pathLst>
                  <a:path w="3" h="6">
                    <a:moveTo>
                      <a:pt x="3" y="5"/>
                    </a:moveTo>
                    <a:cubicBezTo>
                      <a:pt x="0" y="0"/>
                      <a:pt x="0" y="0"/>
                      <a:pt x="0" y="0"/>
                    </a:cubicBezTo>
                    <a:cubicBezTo>
                      <a:pt x="2" y="4"/>
                      <a:pt x="3" y="6"/>
                      <a:pt x="3" y="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83" name="Freeform 87"/>
              <p:cNvSpPr/>
              <p:nvPr/>
            </p:nvSpPr>
            <p:spPr bwMode="auto">
              <a:xfrm>
                <a:off x="5252" y="183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84" name="Freeform 88"/>
              <p:cNvSpPr/>
              <p:nvPr/>
            </p:nvSpPr>
            <p:spPr bwMode="auto">
              <a:xfrm>
                <a:off x="2673" y="332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85" name="Freeform 89"/>
              <p:cNvSpPr/>
              <p:nvPr/>
            </p:nvSpPr>
            <p:spPr bwMode="auto">
              <a:xfrm>
                <a:off x="2768" y="3345"/>
                <a:ext cx="4" cy="6"/>
              </a:xfrm>
              <a:custGeom>
                <a:avLst/>
                <a:gdLst>
                  <a:gd name="T0" fmla="*/ 2 w 2"/>
                  <a:gd name="T1" fmla="*/ 4 h 4"/>
                  <a:gd name="T2" fmla="*/ 2 w 2"/>
                  <a:gd name="T3" fmla="*/ 3 h 4"/>
                  <a:gd name="T4" fmla="*/ 2 w 2"/>
                  <a:gd name="T5" fmla="*/ 4 h 4"/>
                </a:gdLst>
                <a:ahLst/>
                <a:cxnLst>
                  <a:cxn ang="0">
                    <a:pos x="T0" y="T1"/>
                  </a:cxn>
                  <a:cxn ang="0">
                    <a:pos x="T2" y="T3"/>
                  </a:cxn>
                  <a:cxn ang="0">
                    <a:pos x="T4" y="T5"/>
                  </a:cxn>
                </a:cxnLst>
                <a:rect l="0" t="0" r="r" b="b"/>
                <a:pathLst>
                  <a:path w="2" h="4">
                    <a:moveTo>
                      <a:pt x="2" y="4"/>
                    </a:moveTo>
                    <a:cubicBezTo>
                      <a:pt x="2" y="3"/>
                      <a:pt x="2" y="3"/>
                      <a:pt x="2" y="3"/>
                    </a:cubicBezTo>
                    <a:cubicBezTo>
                      <a:pt x="0" y="0"/>
                      <a:pt x="1" y="1"/>
                      <a:pt x="2" y="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86" name="Rectangle 90"/>
              <p:cNvSpPr>
                <a:spLocks noChangeArrowheads="1"/>
              </p:cNvSpPr>
              <p:nvPr/>
            </p:nvSpPr>
            <p:spPr bwMode="auto">
              <a:xfrm>
                <a:off x="2674" y="3328"/>
                <a:ext cx="1" cy="1"/>
              </a:xfrm>
              <a:prstGeom prst="rect">
                <a:avLst/>
              </a:prstGeom>
              <a:solidFill>
                <a:srgbClr val="FFF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87" name="Freeform 91"/>
              <p:cNvSpPr/>
              <p:nvPr/>
            </p:nvSpPr>
            <p:spPr bwMode="auto">
              <a:xfrm>
                <a:off x="3549" y="4029"/>
                <a:ext cx="12" cy="4"/>
              </a:xfrm>
              <a:custGeom>
                <a:avLst/>
                <a:gdLst>
                  <a:gd name="T0" fmla="*/ 7 w 7"/>
                  <a:gd name="T1" fmla="*/ 2 h 2"/>
                  <a:gd name="T2" fmla="*/ 2 w 7"/>
                  <a:gd name="T3" fmla="*/ 0 h 2"/>
                  <a:gd name="T4" fmla="*/ 7 w 7"/>
                  <a:gd name="T5" fmla="*/ 2 h 2"/>
                </a:gdLst>
                <a:ahLst/>
                <a:cxnLst>
                  <a:cxn ang="0">
                    <a:pos x="T0" y="T1"/>
                  </a:cxn>
                  <a:cxn ang="0">
                    <a:pos x="T2" y="T3"/>
                  </a:cxn>
                  <a:cxn ang="0">
                    <a:pos x="T4" y="T5"/>
                  </a:cxn>
                </a:cxnLst>
                <a:rect l="0" t="0" r="r" b="b"/>
                <a:pathLst>
                  <a:path w="7" h="2">
                    <a:moveTo>
                      <a:pt x="7" y="2"/>
                    </a:moveTo>
                    <a:cubicBezTo>
                      <a:pt x="7" y="2"/>
                      <a:pt x="5" y="1"/>
                      <a:pt x="2" y="0"/>
                    </a:cubicBezTo>
                    <a:cubicBezTo>
                      <a:pt x="0" y="0"/>
                      <a:pt x="1" y="0"/>
                      <a:pt x="7"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88" name="Freeform 92"/>
              <p:cNvSpPr/>
              <p:nvPr/>
            </p:nvSpPr>
            <p:spPr bwMode="auto">
              <a:xfrm>
                <a:off x="3338" y="3960"/>
                <a:ext cx="3" cy="2"/>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1" y="1"/>
                      <a:pt x="0" y="0"/>
                    </a:cubicBezTo>
                    <a:cubicBezTo>
                      <a:pt x="2" y="1"/>
                      <a:pt x="2" y="1"/>
                      <a:pt x="2"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89" name="Freeform 93"/>
              <p:cNvSpPr/>
              <p:nvPr/>
            </p:nvSpPr>
            <p:spPr bwMode="auto">
              <a:xfrm>
                <a:off x="4839" y="3487"/>
                <a:ext cx="13" cy="23"/>
              </a:xfrm>
              <a:custGeom>
                <a:avLst/>
                <a:gdLst>
                  <a:gd name="T0" fmla="*/ 8 w 8"/>
                  <a:gd name="T1" fmla="*/ 0 h 14"/>
                  <a:gd name="T2" fmla="*/ 0 w 8"/>
                  <a:gd name="T3" fmla="*/ 14 h 14"/>
                  <a:gd name="T4" fmla="*/ 8 w 8"/>
                  <a:gd name="T5" fmla="*/ 0 h 14"/>
                </a:gdLst>
                <a:ahLst/>
                <a:cxnLst>
                  <a:cxn ang="0">
                    <a:pos x="T0" y="T1"/>
                  </a:cxn>
                  <a:cxn ang="0">
                    <a:pos x="T2" y="T3"/>
                  </a:cxn>
                  <a:cxn ang="0">
                    <a:pos x="T4" y="T5"/>
                  </a:cxn>
                </a:cxnLst>
                <a:rect l="0" t="0" r="r" b="b"/>
                <a:pathLst>
                  <a:path w="8" h="14">
                    <a:moveTo>
                      <a:pt x="8" y="0"/>
                    </a:moveTo>
                    <a:cubicBezTo>
                      <a:pt x="5" y="6"/>
                      <a:pt x="2" y="10"/>
                      <a:pt x="0" y="14"/>
                    </a:cubicBezTo>
                    <a:cubicBezTo>
                      <a:pt x="2" y="10"/>
                      <a:pt x="5" y="5"/>
                      <a:pt x="8"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90" name="Freeform 94"/>
              <p:cNvSpPr/>
              <p:nvPr/>
            </p:nvSpPr>
            <p:spPr bwMode="auto">
              <a:xfrm>
                <a:off x="2666" y="3318"/>
                <a:ext cx="7" cy="10"/>
              </a:xfrm>
              <a:custGeom>
                <a:avLst/>
                <a:gdLst>
                  <a:gd name="T0" fmla="*/ 4 w 4"/>
                  <a:gd name="T1" fmla="*/ 6 h 6"/>
                  <a:gd name="T2" fmla="*/ 0 w 4"/>
                  <a:gd name="T3" fmla="*/ 0 h 6"/>
                  <a:gd name="T4" fmla="*/ 4 w 4"/>
                  <a:gd name="T5" fmla="*/ 6 h 6"/>
                </a:gdLst>
                <a:ahLst/>
                <a:cxnLst>
                  <a:cxn ang="0">
                    <a:pos x="T0" y="T1"/>
                  </a:cxn>
                  <a:cxn ang="0">
                    <a:pos x="T2" y="T3"/>
                  </a:cxn>
                  <a:cxn ang="0">
                    <a:pos x="T4" y="T5"/>
                  </a:cxn>
                </a:cxnLst>
                <a:rect l="0" t="0" r="r" b="b"/>
                <a:pathLst>
                  <a:path w="4" h="6">
                    <a:moveTo>
                      <a:pt x="4" y="6"/>
                    </a:moveTo>
                    <a:cubicBezTo>
                      <a:pt x="3" y="5"/>
                      <a:pt x="2" y="3"/>
                      <a:pt x="0" y="0"/>
                    </a:cubicBezTo>
                    <a:cubicBezTo>
                      <a:pt x="2" y="3"/>
                      <a:pt x="3" y="5"/>
                      <a:pt x="4" y="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91" name="Freeform 95"/>
              <p:cNvSpPr/>
              <p:nvPr/>
            </p:nvSpPr>
            <p:spPr bwMode="auto">
              <a:xfrm>
                <a:off x="3904" y="4051"/>
                <a:ext cx="7" cy="0"/>
              </a:xfrm>
              <a:custGeom>
                <a:avLst/>
                <a:gdLst>
                  <a:gd name="T0" fmla="*/ 7 w 7"/>
                  <a:gd name="T1" fmla="*/ 0 w 7"/>
                  <a:gd name="T2" fmla="*/ 4 w 7"/>
                  <a:gd name="T3" fmla="*/ 7 w 7"/>
                  <a:gd name="T4" fmla="*/ 7 w 7"/>
                </a:gdLst>
                <a:ahLst/>
                <a:cxnLst>
                  <a:cxn ang="0">
                    <a:pos x="T0" y="0"/>
                  </a:cxn>
                  <a:cxn ang="0">
                    <a:pos x="T1" y="0"/>
                  </a:cxn>
                  <a:cxn ang="0">
                    <a:pos x="T2" y="0"/>
                  </a:cxn>
                  <a:cxn ang="0">
                    <a:pos x="T3" y="0"/>
                  </a:cxn>
                  <a:cxn ang="0">
                    <a:pos x="T4" y="0"/>
                  </a:cxn>
                </a:cxnLst>
                <a:rect l="0" t="0" r="r" b="b"/>
                <a:pathLst>
                  <a:path w="7">
                    <a:moveTo>
                      <a:pt x="7" y="0"/>
                    </a:moveTo>
                    <a:lnTo>
                      <a:pt x="0" y="0"/>
                    </a:lnTo>
                    <a:lnTo>
                      <a:pt x="4" y="0"/>
                    </a:lnTo>
                    <a:lnTo>
                      <a:pt x="7" y="0"/>
                    </a:lnTo>
                    <a:lnTo>
                      <a:pt x="7"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92" name="Freeform 96"/>
              <p:cNvSpPr/>
              <p:nvPr/>
            </p:nvSpPr>
            <p:spPr bwMode="auto">
              <a:xfrm>
                <a:off x="3870" y="4026"/>
                <a:ext cx="280" cy="30"/>
              </a:xfrm>
              <a:custGeom>
                <a:avLst/>
                <a:gdLst>
                  <a:gd name="T0" fmla="*/ 97 w 170"/>
                  <a:gd name="T1" fmla="*/ 12 h 18"/>
                  <a:gd name="T2" fmla="*/ 92 w 170"/>
                  <a:gd name="T3" fmla="*/ 13 h 18"/>
                  <a:gd name="T4" fmla="*/ 170 w 170"/>
                  <a:gd name="T5" fmla="*/ 0 h 18"/>
                  <a:gd name="T6" fmla="*/ 124 w 170"/>
                  <a:gd name="T7" fmla="*/ 5 h 18"/>
                  <a:gd name="T8" fmla="*/ 70 w 170"/>
                  <a:gd name="T9" fmla="*/ 9 h 18"/>
                  <a:gd name="T10" fmla="*/ 54 w 170"/>
                  <a:gd name="T11" fmla="*/ 13 h 18"/>
                  <a:gd name="T12" fmla="*/ 41 w 170"/>
                  <a:gd name="T13" fmla="*/ 11 h 18"/>
                  <a:gd name="T14" fmla="*/ 0 w 170"/>
                  <a:gd name="T15" fmla="*/ 12 h 18"/>
                  <a:gd name="T16" fmla="*/ 36 w 170"/>
                  <a:gd name="T17" fmla="*/ 12 h 18"/>
                  <a:gd name="T18" fmla="*/ 25 w 170"/>
                  <a:gd name="T19" fmla="*/ 15 h 18"/>
                  <a:gd name="T20" fmla="*/ 29 w 170"/>
                  <a:gd name="T21" fmla="*/ 14 h 18"/>
                  <a:gd name="T22" fmla="*/ 97 w 170"/>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8">
                    <a:moveTo>
                      <a:pt x="97" y="12"/>
                    </a:moveTo>
                    <a:cubicBezTo>
                      <a:pt x="95" y="13"/>
                      <a:pt x="94" y="13"/>
                      <a:pt x="92" y="13"/>
                    </a:cubicBezTo>
                    <a:cubicBezTo>
                      <a:pt x="118" y="11"/>
                      <a:pt x="165" y="3"/>
                      <a:pt x="170" y="0"/>
                    </a:cubicBezTo>
                    <a:cubicBezTo>
                      <a:pt x="162" y="2"/>
                      <a:pt x="117" y="7"/>
                      <a:pt x="124" y="5"/>
                    </a:cubicBezTo>
                    <a:cubicBezTo>
                      <a:pt x="106" y="8"/>
                      <a:pt x="80" y="8"/>
                      <a:pt x="70" y="9"/>
                    </a:cubicBezTo>
                    <a:cubicBezTo>
                      <a:pt x="100" y="8"/>
                      <a:pt x="74" y="11"/>
                      <a:pt x="54" y="13"/>
                    </a:cubicBezTo>
                    <a:cubicBezTo>
                      <a:pt x="36" y="13"/>
                      <a:pt x="57" y="11"/>
                      <a:pt x="41" y="11"/>
                    </a:cubicBezTo>
                    <a:cubicBezTo>
                      <a:pt x="28" y="12"/>
                      <a:pt x="14" y="12"/>
                      <a:pt x="0" y="12"/>
                    </a:cubicBezTo>
                    <a:cubicBezTo>
                      <a:pt x="12" y="12"/>
                      <a:pt x="24" y="12"/>
                      <a:pt x="36" y="12"/>
                    </a:cubicBezTo>
                    <a:cubicBezTo>
                      <a:pt x="25" y="15"/>
                      <a:pt x="25" y="15"/>
                      <a:pt x="25" y="15"/>
                    </a:cubicBezTo>
                    <a:cubicBezTo>
                      <a:pt x="26" y="14"/>
                      <a:pt x="27" y="14"/>
                      <a:pt x="29" y="14"/>
                    </a:cubicBezTo>
                    <a:cubicBezTo>
                      <a:pt x="90" y="11"/>
                      <a:pt x="34" y="18"/>
                      <a:pt x="97" y="1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93" name="Freeform 97"/>
              <p:cNvSpPr/>
              <p:nvPr/>
            </p:nvSpPr>
            <p:spPr bwMode="auto">
              <a:xfrm>
                <a:off x="4007" y="4047"/>
                <a:ext cx="15" cy="4"/>
              </a:xfrm>
              <a:custGeom>
                <a:avLst/>
                <a:gdLst>
                  <a:gd name="T0" fmla="*/ 9 w 9"/>
                  <a:gd name="T1" fmla="*/ 0 h 2"/>
                  <a:gd name="T2" fmla="*/ 0 w 9"/>
                  <a:gd name="T3" fmla="*/ 2 h 2"/>
                  <a:gd name="T4" fmla="*/ 9 w 9"/>
                  <a:gd name="T5" fmla="*/ 0 h 2"/>
                </a:gdLst>
                <a:ahLst/>
                <a:cxnLst>
                  <a:cxn ang="0">
                    <a:pos x="T0" y="T1"/>
                  </a:cxn>
                  <a:cxn ang="0">
                    <a:pos x="T2" y="T3"/>
                  </a:cxn>
                  <a:cxn ang="0">
                    <a:pos x="T4" y="T5"/>
                  </a:cxn>
                </a:cxnLst>
                <a:rect l="0" t="0" r="r" b="b"/>
                <a:pathLst>
                  <a:path w="9" h="2">
                    <a:moveTo>
                      <a:pt x="9" y="0"/>
                    </a:moveTo>
                    <a:cubicBezTo>
                      <a:pt x="6" y="1"/>
                      <a:pt x="2" y="1"/>
                      <a:pt x="0" y="2"/>
                    </a:cubicBezTo>
                    <a:cubicBezTo>
                      <a:pt x="5" y="1"/>
                      <a:pt x="8" y="1"/>
                      <a:pt x="9"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94" name="Freeform 98"/>
              <p:cNvSpPr/>
              <p:nvPr/>
            </p:nvSpPr>
            <p:spPr bwMode="auto">
              <a:xfrm>
                <a:off x="4428" y="3939"/>
                <a:ext cx="16" cy="8"/>
              </a:xfrm>
              <a:custGeom>
                <a:avLst/>
                <a:gdLst>
                  <a:gd name="T0" fmla="*/ 0 w 10"/>
                  <a:gd name="T1" fmla="*/ 5 h 5"/>
                  <a:gd name="T2" fmla="*/ 10 w 10"/>
                  <a:gd name="T3" fmla="*/ 0 h 5"/>
                  <a:gd name="T4" fmla="*/ 0 w 10"/>
                  <a:gd name="T5" fmla="*/ 5 h 5"/>
                </a:gdLst>
                <a:ahLst/>
                <a:cxnLst>
                  <a:cxn ang="0">
                    <a:pos x="T0" y="T1"/>
                  </a:cxn>
                  <a:cxn ang="0">
                    <a:pos x="T2" y="T3"/>
                  </a:cxn>
                  <a:cxn ang="0">
                    <a:pos x="T4" y="T5"/>
                  </a:cxn>
                </a:cxnLst>
                <a:rect l="0" t="0" r="r" b="b"/>
                <a:pathLst>
                  <a:path w="10" h="5">
                    <a:moveTo>
                      <a:pt x="0" y="5"/>
                    </a:moveTo>
                    <a:cubicBezTo>
                      <a:pt x="3" y="3"/>
                      <a:pt x="6" y="2"/>
                      <a:pt x="10" y="0"/>
                    </a:cubicBezTo>
                    <a:cubicBezTo>
                      <a:pt x="8" y="1"/>
                      <a:pt x="3" y="3"/>
                      <a:pt x="0" y="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95" name="Freeform 99"/>
              <p:cNvSpPr/>
              <p:nvPr/>
            </p:nvSpPr>
            <p:spPr bwMode="auto">
              <a:xfrm>
                <a:off x="2442" y="2335"/>
                <a:ext cx="6" cy="61"/>
              </a:xfrm>
              <a:custGeom>
                <a:avLst/>
                <a:gdLst>
                  <a:gd name="T0" fmla="*/ 0 w 4"/>
                  <a:gd name="T1" fmla="*/ 0 h 37"/>
                  <a:gd name="T2" fmla="*/ 4 w 4"/>
                  <a:gd name="T3" fmla="*/ 36 h 37"/>
                  <a:gd name="T4" fmla="*/ 1 w 4"/>
                  <a:gd name="T5" fmla="*/ 4 h 37"/>
                  <a:gd name="T6" fmla="*/ 0 w 4"/>
                  <a:gd name="T7" fmla="*/ 0 h 37"/>
                </a:gdLst>
                <a:ahLst/>
                <a:cxnLst>
                  <a:cxn ang="0">
                    <a:pos x="T0" y="T1"/>
                  </a:cxn>
                  <a:cxn ang="0">
                    <a:pos x="T2" y="T3"/>
                  </a:cxn>
                  <a:cxn ang="0">
                    <a:pos x="T4" y="T5"/>
                  </a:cxn>
                  <a:cxn ang="0">
                    <a:pos x="T6" y="T7"/>
                  </a:cxn>
                </a:cxnLst>
                <a:rect l="0" t="0" r="r" b="b"/>
                <a:pathLst>
                  <a:path w="4" h="37">
                    <a:moveTo>
                      <a:pt x="0" y="0"/>
                    </a:moveTo>
                    <a:cubicBezTo>
                      <a:pt x="0" y="1"/>
                      <a:pt x="2" y="37"/>
                      <a:pt x="4" y="36"/>
                    </a:cubicBezTo>
                    <a:cubicBezTo>
                      <a:pt x="1" y="4"/>
                      <a:pt x="1" y="4"/>
                      <a:pt x="1" y="4"/>
                    </a:cubicBezTo>
                    <a:cubicBezTo>
                      <a:pt x="0" y="0"/>
                      <a:pt x="0"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96" name="Freeform 100"/>
              <p:cNvSpPr/>
              <p:nvPr/>
            </p:nvSpPr>
            <p:spPr bwMode="auto">
              <a:xfrm>
                <a:off x="5082" y="3059"/>
                <a:ext cx="6" cy="23"/>
              </a:xfrm>
              <a:custGeom>
                <a:avLst/>
                <a:gdLst>
                  <a:gd name="T0" fmla="*/ 4 w 4"/>
                  <a:gd name="T1" fmla="*/ 0 h 14"/>
                  <a:gd name="T2" fmla="*/ 0 w 4"/>
                  <a:gd name="T3" fmla="*/ 12 h 14"/>
                  <a:gd name="T4" fmla="*/ 0 w 4"/>
                  <a:gd name="T5" fmla="*/ 14 h 14"/>
                  <a:gd name="T6" fmla="*/ 4 w 4"/>
                  <a:gd name="T7" fmla="*/ 0 h 14"/>
                </a:gdLst>
                <a:ahLst/>
                <a:cxnLst>
                  <a:cxn ang="0">
                    <a:pos x="T0" y="T1"/>
                  </a:cxn>
                  <a:cxn ang="0">
                    <a:pos x="T2" y="T3"/>
                  </a:cxn>
                  <a:cxn ang="0">
                    <a:pos x="T4" y="T5"/>
                  </a:cxn>
                  <a:cxn ang="0">
                    <a:pos x="T6" y="T7"/>
                  </a:cxn>
                </a:cxnLst>
                <a:rect l="0" t="0" r="r" b="b"/>
                <a:pathLst>
                  <a:path w="4" h="14">
                    <a:moveTo>
                      <a:pt x="4" y="0"/>
                    </a:moveTo>
                    <a:cubicBezTo>
                      <a:pt x="0" y="12"/>
                      <a:pt x="0" y="12"/>
                      <a:pt x="0" y="12"/>
                    </a:cubicBezTo>
                    <a:cubicBezTo>
                      <a:pt x="0" y="14"/>
                      <a:pt x="0" y="14"/>
                      <a:pt x="0" y="14"/>
                    </a:cubicBezTo>
                    <a:cubicBezTo>
                      <a:pt x="1" y="12"/>
                      <a:pt x="3" y="4"/>
                      <a:pt x="4"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97" name="Freeform 101"/>
              <p:cNvSpPr/>
              <p:nvPr/>
            </p:nvSpPr>
            <p:spPr bwMode="auto">
              <a:xfrm>
                <a:off x="4074" y="4029"/>
                <a:ext cx="19" cy="5"/>
              </a:xfrm>
              <a:custGeom>
                <a:avLst/>
                <a:gdLst>
                  <a:gd name="T0" fmla="*/ 11 w 11"/>
                  <a:gd name="T1" fmla="*/ 0 h 3"/>
                  <a:gd name="T2" fmla="*/ 0 w 11"/>
                  <a:gd name="T3" fmla="*/ 3 h 3"/>
                  <a:gd name="T4" fmla="*/ 11 w 11"/>
                  <a:gd name="T5" fmla="*/ 0 h 3"/>
                </a:gdLst>
                <a:ahLst/>
                <a:cxnLst>
                  <a:cxn ang="0">
                    <a:pos x="T0" y="T1"/>
                  </a:cxn>
                  <a:cxn ang="0">
                    <a:pos x="T2" y="T3"/>
                  </a:cxn>
                  <a:cxn ang="0">
                    <a:pos x="T4" y="T5"/>
                  </a:cxn>
                </a:cxnLst>
                <a:rect l="0" t="0" r="r" b="b"/>
                <a:pathLst>
                  <a:path w="11" h="3">
                    <a:moveTo>
                      <a:pt x="11" y="0"/>
                    </a:moveTo>
                    <a:cubicBezTo>
                      <a:pt x="4" y="1"/>
                      <a:pt x="2" y="2"/>
                      <a:pt x="0" y="3"/>
                    </a:cubicBezTo>
                    <a:cubicBezTo>
                      <a:pt x="4" y="2"/>
                      <a:pt x="8" y="1"/>
                      <a:pt x="11"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98" name="Freeform 102"/>
              <p:cNvSpPr/>
              <p:nvPr/>
            </p:nvSpPr>
            <p:spPr bwMode="auto">
              <a:xfrm>
                <a:off x="5097" y="2993"/>
                <a:ext cx="21" cy="66"/>
              </a:xfrm>
              <a:custGeom>
                <a:avLst/>
                <a:gdLst>
                  <a:gd name="T0" fmla="*/ 0 w 13"/>
                  <a:gd name="T1" fmla="*/ 40 h 40"/>
                  <a:gd name="T2" fmla="*/ 6 w 13"/>
                  <a:gd name="T3" fmla="*/ 27 h 40"/>
                  <a:gd name="T4" fmla="*/ 13 w 13"/>
                  <a:gd name="T5" fmla="*/ 0 h 40"/>
                  <a:gd name="T6" fmla="*/ 0 w 13"/>
                  <a:gd name="T7" fmla="*/ 40 h 40"/>
                </a:gdLst>
                <a:ahLst/>
                <a:cxnLst>
                  <a:cxn ang="0">
                    <a:pos x="T0" y="T1"/>
                  </a:cxn>
                  <a:cxn ang="0">
                    <a:pos x="T2" y="T3"/>
                  </a:cxn>
                  <a:cxn ang="0">
                    <a:pos x="T4" y="T5"/>
                  </a:cxn>
                  <a:cxn ang="0">
                    <a:pos x="T6" y="T7"/>
                  </a:cxn>
                </a:cxnLst>
                <a:rect l="0" t="0" r="r" b="b"/>
                <a:pathLst>
                  <a:path w="13" h="40">
                    <a:moveTo>
                      <a:pt x="0" y="40"/>
                    </a:moveTo>
                    <a:cubicBezTo>
                      <a:pt x="2" y="35"/>
                      <a:pt x="5" y="28"/>
                      <a:pt x="6" y="27"/>
                    </a:cubicBezTo>
                    <a:cubicBezTo>
                      <a:pt x="9" y="17"/>
                      <a:pt x="11" y="10"/>
                      <a:pt x="13" y="0"/>
                    </a:cubicBezTo>
                    <a:cubicBezTo>
                      <a:pt x="10" y="11"/>
                      <a:pt x="5" y="24"/>
                      <a:pt x="0" y="4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99" name="Freeform 103"/>
              <p:cNvSpPr/>
              <p:nvPr/>
            </p:nvSpPr>
            <p:spPr bwMode="auto">
              <a:xfrm>
                <a:off x="5118" y="2992"/>
                <a:ext cx="0" cy="1"/>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lnTo>
                      <a:pt x="0" y="1"/>
                    </a:lnTo>
                    <a:lnTo>
                      <a:pt x="0" y="0"/>
                    </a:lnTo>
                    <a:lnTo>
                      <a:pt x="0"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00" name="Freeform 104"/>
              <p:cNvSpPr>
                <a:spLocks noEditPoints="1"/>
              </p:cNvSpPr>
              <p:nvPr/>
            </p:nvSpPr>
            <p:spPr bwMode="auto">
              <a:xfrm>
                <a:off x="2423" y="307"/>
                <a:ext cx="2870" cy="3777"/>
              </a:xfrm>
              <a:custGeom>
                <a:avLst/>
                <a:gdLst>
                  <a:gd name="T0" fmla="*/ 25 w 1738"/>
                  <a:gd name="T1" fmla="*/ 1314 h 2289"/>
                  <a:gd name="T2" fmla="*/ 76 w 1738"/>
                  <a:gd name="T3" fmla="*/ 1625 h 2289"/>
                  <a:gd name="T4" fmla="*/ 92 w 1738"/>
                  <a:gd name="T5" fmla="*/ 1664 h 2289"/>
                  <a:gd name="T6" fmla="*/ 247 w 1738"/>
                  <a:gd name="T7" fmla="*/ 1995 h 2289"/>
                  <a:gd name="T8" fmla="*/ 527 w 1738"/>
                  <a:gd name="T9" fmla="*/ 2201 h 2289"/>
                  <a:gd name="T10" fmla="*/ 690 w 1738"/>
                  <a:gd name="T11" fmla="*/ 2261 h 2289"/>
                  <a:gd name="T12" fmla="*/ 1374 w 1738"/>
                  <a:gd name="T13" fmla="*/ 2111 h 2289"/>
                  <a:gd name="T14" fmla="*/ 1612 w 1738"/>
                  <a:gd name="T15" fmla="*/ 1721 h 2289"/>
                  <a:gd name="T16" fmla="*/ 1692 w 1738"/>
                  <a:gd name="T17" fmla="*/ 1477 h 2289"/>
                  <a:gd name="T18" fmla="*/ 1733 w 1738"/>
                  <a:gd name="T19" fmla="*/ 1194 h 2289"/>
                  <a:gd name="T20" fmla="*/ 1718 w 1738"/>
                  <a:gd name="T21" fmla="*/ 872 h 2289"/>
                  <a:gd name="T22" fmla="*/ 1728 w 1738"/>
                  <a:gd name="T23" fmla="*/ 1127 h 2289"/>
                  <a:gd name="T24" fmla="*/ 1720 w 1738"/>
                  <a:gd name="T25" fmla="*/ 1107 h 2289"/>
                  <a:gd name="T26" fmla="*/ 1698 w 1738"/>
                  <a:gd name="T27" fmla="*/ 870 h 2289"/>
                  <a:gd name="T28" fmla="*/ 1700 w 1738"/>
                  <a:gd name="T29" fmla="*/ 1196 h 2289"/>
                  <a:gd name="T30" fmla="*/ 1693 w 1738"/>
                  <a:gd name="T31" fmla="*/ 1215 h 2289"/>
                  <a:gd name="T32" fmla="*/ 1675 w 1738"/>
                  <a:gd name="T33" fmla="*/ 1370 h 2289"/>
                  <a:gd name="T34" fmla="*/ 1504 w 1738"/>
                  <a:gd name="T35" fmla="*/ 1896 h 2289"/>
                  <a:gd name="T36" fmla="*/ 1428 w 1738"/>
                  <a:gd name="T37" fmla="*/ 1994 h 2289"/>
                  <a:gd name="T38" fmla="*/ 1275 w 1738"/>
                  <a:gd name="T39" fmla="*/ 2142 h 2289"/>
                  <a:gd name="T40" fmla="*/ 1181 w 1738"/>
                  <a:gd name="T41" fmla="*/ 2185 h 2289"/>
                  <a:gd name="T42" fmla="*/ 933 w 1738"/>
                  <a:gd name="T43" fmla="*/ 2247 h 2289"/>
                  <a:gd name="T44" fmla="*/ 1040 w 1738"/>
                  <a:gd name="T45" fmla="*/ 2225 h 2289"/>
                  <a:gd name="T46" fmla="*/ 815 w 1738"/>
                  <a:gd name="T47" fmla="*/ 2238 h 2289"/>
                  <a:gd name="T48" fmla="*/ 615 w 1738"/>
                  <a:gd name="T49" fmla="*/ 2204 h 2289"/>
                  <a:gd name="T50" fmla="*/ 475 w 1738"/>
                  <a:gd name="T51" fmla="*/ 2151 h 2289"/>
                  <a:gd name="T52" fmla="*/ 306 w 1738"/>
                  <a:gd name="T53" fmla="*/ 1995 h 2289"/>
                  <a:gd name="T54" fmla="*/ 559 w 1738"/>
                  <a:gd name="T55" fmla="*/ 2182 h 2289"/>
                  <a:gd name="T56" fmla="*/ 155 w 1738"/>
                  <a:gd name="T57" fmla="*/ 1711 h 2289"/>
                  <a:gd name="T58" fmla="*/ 168 w 1738"/>
                  <a:gd name="T59" fmla="*/ 1761 h 2289"/>
                  <a:gd name="T60" fmla="*/ 109 w 1738"/>
                  <a:gd name="T61" fmla="*/ 1604 h 2289"/>
                  <a:gd name="T62" fmla="*/ 60 w 1738"/>
                  <a:gd name="T63" fmla="*/ 1383 h 2289"/>
                  <a:gd name="T64" fmla="*/ 43 w 1738"/>
                  <a:gd name="T65" fmla="*/ 1163 h 2289"/>
                  <a:gd name="T66" fmla="*/ 31 w 1738"/>
                  <a:gd name="T67" fmla="*/ 973 h 2289"/>
                  <a:gd name="T68" fmla="*/ 58 w 1738"/>
                  <a:gd name="T69" fmla="*/ 1350 h 2289"/>
                  <a:gd name="T70" fmla="*/ 29 w 1738"/>
                  <a:gd name="T71" fmla="*/ 1017 h 2289"/>
                  <a:gd name="T72" fmla="*/ 218 w 1738"/>
                  <a:gd name="T73" fmla="*/ 378 h 2289"/>
                  <a:gd name="T74" fmla="*/ 419 w 1738"/>
                  <a:gd name="T75" fmla="*/ 160 h 2289"/>
                  <a:gd name="T76" fmla="*/ 874 w 1738"/>
                  <a:gd name="T77" fmla="*/ 23 h 2289"/>
                  <a:gd name="T78" fmla="*/ 1190 w 1738"/>
                  <a:gd name="T79" fmla="*/ 84 h 2289"/>
                  <a:gd name="T80" fmla="*/ 1573 w 1738"/>
                  <a:gd name="T81" fmla="*/ 439 h 2289"/>
                  <a:gd name="T82" fmla="*/ 1207 w 1738"/>
                  <a:gd name="T83" fmla="*/ 77 h 2289"/>
                  <a:gd name="T84" fmla="*/ 487 w 1738"/>
                  <a:gd name="T85" fmla="*/ 99 h 2289"/>
                  <a:gd name="T86" fmla="*/ 216 w 1738"/>
                  <a:gd name="T87" fmla="*/ 355 h 2289"/>
                  <a:gd name="T88" fmla="*/ 29 w 1738"/>
                  <a:gd name="T89" fmla="*/ 820 h 2289"/>
                  <a:gd name="T90" fmla="*/ 9 w 1738"/>
                  <a:gd name="T91" fmla="*/ 1178 h 2289"/>
                  <a:gd name="T92" fmla="*/ 141 w 1738"/>
                  <a:gd name="T93" fmla="*/ 1762 h 2289"/>
                  <a:gd name="T94" fmla="*/ 48 w 1738"/>
                  <a:gd name="T95" fmla="*/ 1443 h 2289"/>
                  <a:gd name="T96" fmla="*/ 122 w 1738"/>
                  <a:gd name="T97" fmla="*/ 1718 h 2289"/>
                  <a:gd name="T98" fmla="*/ 1610 w 1738"/>
                  <a:gd name="T99" fmla="*/ 1680 h 2289"/>
                  <a:gd name="T100" fmla="*/ 1602 w 1738"/>
                  <a:gd name="T101" fmla="*/ 1729 h 2289"/>
                  <a:gd name="T102" fmla="*/ 1501 w 1738"/>
                  <a:gd name="T103" fmla="*/ 1941 h 2289"/>
                  <a:gd name="T104" fmla="*/ 1068 w 1738"/>
                  <a:gd name="T105" fmla="*/ 2243 h 2289"/>
                  <a:gd name="T106" fmla="*/ 1236 w 1738"/>
                  <a:gd name="T107" fmla="*/ 2179 h 2289"/>
                  <a:gd name="T108" fmla="*/ 1330 w 1738"/>
                  <a:gd name="T109" fmla="*/ 2128 h 2289"/>
                  <a:gd name="T110" fmla="*/ 1170 w 1738"/>
                  <a:gd name="T111" fmla="*/ 2222 h 2289"/>
                  <a:gd name="T112" fmla="*/ 915 w 1738"/>
                  <a:gd name="T113" fmla="*/ 2283 h 2289"/>
                  <a:gd name="T114" fmla="*/ 897 w 1738"/>
                  <a:gd name="T115" fmla="*/ 2269 h 2289"/>
                  <a:gd name="T116" fmla="*/ 284 w 1738"/>
                  <a:gd name="T117" fmla="*/ 2017 h 2289"/>
                  <a:gd name="T118" fmla="*/ 311 w 1738"/>
                  <a:gd name="T119" fmla="*/ 2047 h 2289"/>
                  <a:gd name="T120" fmla="*/ 474 w 1738"/>
                  <a:gd name="T121" fmla="*/ 2170 h 2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38" h="2289">
                    <a:moveTo>
                      <a:pt x="12" y="1233"/>
                    </a:moveTo>
                    <a:cubicBezTo>
                      <a:pt x="14" y="1246"/>
                      <a:pt x="14" y="1246"/>
                      <a:pt x="14" y="1246"/>
                    </a:cubicBezTo>
                    <a:cubicBezTo>
                      <a:pt x="14" y="1239"/>
                      <a:pt x="14" y="1239"/>
                      <a:pt x="14" y="1239"/>
                    </a:cubicBezTo>
                    <a:cubicBezTo>
                      <a:pt x="17" y="1242"/>
                      <a:pt x="21" y="1272"/>
                      <a:pt x="26" y="1308"/>
                    </a:cubicBezTo>
                    <a:cubicBezTo>
                      <a:pt x="26" y="1306"/>
                      <a:pt x="23" y="1287"/>
                      <a:pt x="21" y="1259"/>
                    </a:cubicBezTo>
                    <a:cubicBezTo>
                      <a:pt x="22" y="1268"/>
                      <a:pt x="22" y="1268"/>
                      <a:pt x="22" y="1268"/>
                    </a:cubicBezTo>
                    <a:cubicBezTo>
                      <a:pt x="27" y="1309"/>
                      <a:pt x="31" y="1347"/>
                      <a:pt x="37" y="1382"/>
                    </a:cubicBezTo>
                    <a:cubicBezTo>
                      <a:pt x="35" y="1369"/>
                      <a:pt x="32" y="1356"/>
                      <a:pt x="30" y="1340"/>
                    </a:cubicBezTo>
                    <a:cubicBezTo>
                      <a:pt x="33" y="1378"/>
                      <a:pt x="47" y="1436"/>
                      <a:pt x="48" y="1454"/>
                    </a:cubicBezTo>
                    <a:cubicBezTo>
                      <a:pt x="33" y="1397"/>
                      <a:pt x="30" y="1369"/>
                      <a:pt x="21" y="1308"/>
                    </a:cubicBezTo>
                    <a:cubicBezTo>
                      <a:pt x="19" y="1276"/>
                      <a:pt x="28" y="1347"/>
                      <a:pt x="30" y="1349"/>
                    </a:cubicBezTo>
                    <a:cubicBezTo>
                      <a:pt x="28" y="1337"/>
                      <a:pt x="27" y="1326"/>
                      <a:pt x="25" y="1314"/>
                    </a:cubicBezTo>
                    <a:cubicBezTo>
                      <a:pt x="24" y="1319"/>
                      <a:pt x="16" y="1247"/>
                      <a:pt x="15" y="1265"/>
                    </a:cubicBezTo>
                    <a:cubicBezTo>
                      <a:pt x="22" y="1342"/>
                      <a:pt x="35" y="1417"/>
                      <a:pt x="49" y="1482"/>
                    </a:cubicBezTo>
                    <a:cubicBezTo>
                      <a:pt x="39" y="1463"/>
                      <a:pt x="29" y="1443"/>
                      <a:pt x="19" y="1423"/>
                    </a:cubicBezTo>
                    <a:cubicBezTo>
                      <a:pt x="19" y="1423"/>
                      <a:pt x="18" y="1422"/>
                      <a:pt x="17" y="1419"/>
                    </a:cubicBezTo>
                    <a:cubicBezTo>
                      <a:pt x="30" y="1483"/>
                      <a:pt x="30" y="1448"/>
                      <a:pt x="34" y="1464"/>
                    </a:cubicBezTo>
                    <a:cubicBezTo>
                      <a:pt x="36" y="1478"/>
                      <a:pt x="41" y="1490"/>
                      <a:pt x="43" y="1503"/>
                    </a:cubicBezTo>
                    <a:cubicBezTo>
                      <a:pt x="40" y="1496"/>
                      <a:pt x="40" y="1496"/>
                      <a:pt x="40" y="1496"/>
                    </a:cubicBezTo>
                    <a:cubicBezTo>
                      <a:pt x="51" y="1536"/>
                      <a:pt x="46" y="1508"/>
                      <a:pt x="54" y="1544"/>
                    </a:cubicBezTo>
                    <a:cubicBezTo>
                      <a:pt x="63" y="1572"/>
                      <a:pt x="48" y="1519"/>
                      <a:pt x="54" y="1537"/>
                    </a:cubicBezTo>
                    <a:cubicBezTo>
                      <a:pt x="64" y="1574"/>
                      <a:pt x="64" y="1559"/>
                      <a:pt x="79" y="1618"/>
                    </a:cubicBezTo>
                    <a:cubicBezTo>
                      <a:pt x="78" y="1615"/>
                      <a:pt x="78" y="1625"/>
                      <a:pt x="68" y="1591"/>
                    </a:cubicBezTo>
                    <a:cubicBezTo>
                      <a:pt x="70" y="1602"/>
                      <a:pt x="74" y="1614"/>
                      <a:pt x="76" y="1625"/>
                    </a:cubicBezTo>
                    <a:cubicBezTo>
                      <a:pt x="63" y="1586"/>
                      <a:pt x="71" y="1610"/>
                      <a:pt x="59" y="1569"/>
                    </a:cubicBezTo>
                    <a:cubicBezTo>
                      <a:pt x="52" y="1551"/>
                      <a:pt x="52" y="1556"/>
                      <a:pt x="45" y="1539"/>
                    </a:cubicBezTo>
                    <a:cubicBezTo>
                      <a:pt x="50" y="1554"/>
                      <a:pt x="51" y="1551"/>
                      <a:pt x="57" y="1574"/>
                    </a:cubicBezTo>
                    <a:cubicBezTo>
                      <a:pt x="64" y="1602"/>
                      <a:pt x="55" y="1570"/>
                      <a:pt x="53" y="1567"/>
                    </a:cubicBezTo>
                    <a:cubicBezTo>
                      <a:pt x="66" y="1603"/>
                      <a:pt x="62" y="1609"/>
                      <a:pt x="75" y="1641"/>
                    </a:cubicBezTo>
                    <a:cubicBezTo>
                      <a:pt x="75" y="1633"/>
                      <a:pt x="77" y="1640"/>
                      <a:pt x="72" y="1616"/>
                    </a:cubicBezTo>
                    <a:cubicBezTo>
                      <a:pt x="80" y="1639"/>
                      <a:pt x="87" y="1669"/>
                      <a:pt x="84" y="1667"/>
                    </a:cubicBezTo>
                    <a:cubicBezTo>
                      <a:pt x="88" y="1671"/>
                      <a:pt x="88" y="1671"/>
                      <a:pt x="88" y="1671"/>
                    </a:cubicBezTo>
                    <a:cubicBezTo>
                      <a:pt x="90" y="1677"/>
                      <a:pt x="96" y="1695"/>
                      <a:pt x="96" y="1696"/>
                    </a:cubicBezTo>
                    <a:cubicBezTo>
                      <a:pt x="100" y="1704"/>
                      <a:pt x="100" y="1704"/>
                      <a:pt x="100" y="1704"/>
                    </a:cubicBezTo>
                    <a:cubicBezTo>
                      <a:pt x="96" y="1686"/>
                      <a:pt x="91" y="1673"/>
                      <a:pt x="81" y="1644"/>
                    </a:cubicBezTo>
                    <a:cubicBezTo>
                      <a:pt x="86" y="1655"/>
                      <a:pt x="79" y="1626"/>
                      <a:pt x="92" y="1664"/>
                    </a:cubicBezTo>
                    <a:cubicBezTo>
                      <a:pt x="98" y="1680"/>
                      <a:pt x="92" y="1666"/>
                      <a:pt x="91" y="1668"/>
                    </a:cubicBezTo>
                    <a:cubicBezTo>
                      <a:pt x="123" y="1751"/>
                      <a:pt x="118" y="1753"/>
                      <a:pt x="148" y="1817"/>
                    </a:cubicBezTo>
                    <a:cubicBezTo>
                      <a:pt x="140" y="1802"/>
                      <a:pt x="124" y="1762"/>
                      <a:pt x="110" y="1731"/>
                    </a:cubicBezTo>
                    <a:cubicBezTo>
                      <a:pt x="116" y="1750"/>
                      <a:pt x="127" y="1772"/>
                      <a:pt x="135" y="1789"/>
                    </a:cubicBezTo>
                    <a:cubicBezTo>
                      <a:pt x="127" y="1774"/>
                      <a:pt x="125" y="1771"/>
                      <a:pt x="132" y="1791"/>
                    </a:cubicBezTo>
                    <a:cubicBezTo>
                      <a:pt x="137" y="1798"/>
                      <a:pt x="137" y="1798"/>
                      <a:pt x="137" y="1798"/>
                    </a:cubicBezTo>
                    <a:cubicBezTo>
                      <a:pt x="142" y="1809"/>
                      <a:pt x="152" y="1830"/>
                      <a:pt x="152" y="1831"/>
                    </a:cubicBezTo>
                    <a:cubicBezTo>
                      <a:pt x="152" y="1832"/>
                      <a:pt x="150" y="1827"/>
                      <a:pt x="146" y="1816"/>
                    </a:cubicBezTo>
                    <a:cubicBezTo>
                      <a:pt x="161" y="1844"/>
                      <a:pt x="188" y="1896"/>
                      <a:pt x="217" y="1943"/>
                    </a:cubicBezTo>
                    <a:cubicBezTo>
                      <a:pt x="211" y="1942"/>
                      <a:pt x="176" y="1875"/>
                      <a:pt x="194" y="1912"/>
                    </a:cubicBezTo>
                    <a:cubicBezTo>
                      <a:pt x="205" y="1931"/>
                      <a:pt x="218" y="1945"/>
                      <a:pt x="239" y="1979"/>
                    </a:cubicBezTo>
                    <a:cubicBezTo>
                      <a:pt x="228" y="1966"/>
                      <a:pt x="248" y="1994"/>
                      <a:pt x="247" y="1995"/>
                    </a:cubicBezTo>
                    <a:cubicBezTo>
                      <a:pt x="259" y="2008"/>
                      <a:pt x="270" y="2023"/>
                      <a:pt x="283" y="2036"/>
                    </a:cubicBezTo>
                    <a:cubicBezTo>
                      <a:pt x="300" y="2056"/>
                      <a:pt x="321" y="2079"/>
                      <a:pt x="340" y="2095"/>
                    </a:cubicBezTo>
                    <a:cubicBezTo>
                      <a:pt x="334" y="2090"/>
                      <a:pt x="325" y="2082"/>
                      <a:pt x="317" y="2073"/>
                    </a:cubicBezTo>
                    <a:cubicBezTo>
                      <a:pt x="345" y="2097"/>
                      <a:pt x="365" y="2122"/>
                      <a:pt x="405" y="2149"/>
                    </a:cubicBezTo>
                    <a:cubicBezTo>
                      <a:pt x="386" y="2137"/>
                      <a:pt x="386" y="2137"/>
                      <a:pt x="386" y="2137"/>
                    </a:cubicBezTo>
                    <a:cubicBezTo>
                      <a:pt x="415" y="2159"/>
                      <a:pt x="440" y="2174"/>
                      <a:pt x="467" y="2186"/>
                    </a:cubicBezTo>
                    <a:cubicBezTo>
                      <a:pt x="465" y="2188"/>
                      <a:pt x="465" y="2188"/>
                      <a:pt x="465" y="2188"/>
                    </a:cubicBezTo>
                    <a:cubicBezTo>
                      <a:pt x="470" y="2187"/>
                      <a:pt x="526" y="2212"/>
                      <a:pt x="539" y="2215"/>
                    </a:cubicBezTo>
                    <a:cubicBezTo>
                      <a:pt x="459" y="2183"/>
                      <a:pt x="469" y="2186"/>
                      <a:pt x="398" y="2140"/>
                    </a:cubicBezTo>
                    <a:cubicBezTo>
                      <a:pt x="425" y="2157"/>
                      <a:pt x="445" y="2169"/>
                      <a:pt x="477" y="2182"/>
                    </a:cubicBezTo>
                    <a:cubicBezTo>
                      <a:pt x="489" y="2187"/>
                      <a:pt x="493" y="2190"/>
                      <a:pt x="494" y="2191"/>
                    </a:cubicBezTo>
                    <a:cubicBezTo>
                      <a:pt x="505" y="2194"/>
                      <a:pt x="508" y="2194"/>
                      <a:pt x="527" y="2201"/>
                    </a:cubicBezTo>
                    <a:cubicBezTo>
                      <a:pt x="532" y="2205"/>
                      <a:pt x="532" y="2205"/>
                      <a:pt x="532" y="2205"/>
                    </a:cubicBezTo>
                    <a:cubicBezTo>
                      <a:pt x="585" y="2227"/>
                      <a:pt x="582" y="2219"/>
                      <a:pt x="634" y="2236"/>
                    </a:cubicBezTo>
                    <a:cubicBezTo>
                      <a:pt x="644" y="2241"/>
                      <a:pt x="588" y="2226"/>
                      <a:pt x="556" y="2215"/>
                    </a:cubicBezTo>
                    <a:cubicBezTo>
                      <a:pt x="579" y="2227"/>
                      <a:pt x="504" y="2196"/>
                      <a:pt x="531" y="2211"/>
                    </a:cubicBezTo>
                    <a:cubicBezTo>
                      <a:pt x="547" y="2215"/>
                      <a:pt x="547" y="2215"/>
                      <a:pt x="547" y="2215"/>
                    </a:cubicBezTo>
                    <a:cubicBezTo>
                      <a:pt x="563" y="2222"/>
                      <a:pt x="561" y="2222"/>
                      <a:pt x="551" y="2218"/>
                    </a:cubicBezTo>
                    <a:cubicBezTo>
                      <a:pt x="573" y="2226"/>
                      <a:pt x="567" y="2224"/>
                      <a:pt x="576" y="2226"/>
                    </a:cubicBezTo>
                    <a:cubicBezTo>
                      <a:pt x="659" y="2253"/>
                      <a:pt x="565" y="2228"/>
                      <a:pt x="647" y="2253"/>
                    </a:cubicBezTo>
                    <a:cubicBezTo>
                      <a:pt x="638" y="2251"/>
                      <a:pt x="615" y="2244"/>
                      <a:pt x="619" y="2247"/>
                    </a:cubicBezTo>
                    <a:cubicBezTo>
                      <a:pt x="604" y="2243"/>
                      <a:pt x="590" y="2238"/>
                      <a:pt x="575" y="2232"/>
                    </a:cubicBezTo>
                    <a:cubicBezTo>
                      <a:pt x="574" y="2234"/>
                      <a:pt x="574" y="2234"/>
                      <a:pt x="574" y="2234"/>
                    </a:cubicBezTo>
                    <a:cubicBezTo>
                      <a:pt x="629" y="2253"/>
                      <a:pt x="664" y="2258"/>
                      <a:pt x="690" y="2261"/>
                    </a:cubicBezTo>
                    <a:cubicBezTo>
                      <a:pt x="639" y="2251"/>
                      <a:pt x="685" y="2257"/>
                      <a:pt x="659" y="2250"/>
                    </a:cubicBezTo>
                    <a:cubicBezTo>
                      <a:pt x="669" y="2251"/>
                      <a:pt x="678" y="2254"/>
                      <a:pt x="684" y="2256"/>
                    </a:cubicBezTo>
                    <a:cubicBezTo>
                      <a:pt x="687" y="2256"/>
                      <a:pt x="713" y="2261"/>
                      <a:pt x="710" y="2259"/>
                    </a:cubicBezTo>
                    <a:cubicBezTo>
                      <a:pt x="721" y="2269"/>
                      <a:pt x="835" y="2282"/>
                      <a:pt x="808" y="2284"/>
                    </a:cubicBezTo>
                    <a:cubicBezTo>
                      <a:pt x="841" y="2289"/>
                      <a:pt x="942" y="2289"/>
                      <a:pt x="1012" y="2276"/>
                    </a:cubicBezTo>
                    <a:cubicBezTo>
                      <a:pt x="994" y="2281"/>
                      <a:pt x="994" y="2281"/>
                      <a:pt x="994" y="2281"/>
                    </a:cubicBezTo>
                    <a:cubicBezTo>
                      <a:pt x="1068" y="2274"/>
                      <a:pt x="1058" y="2266"/>
                      <a:pt x="1099" y="2255"/>
                    </a:cubicBezTo>
                    <a:cubicBezTo>
                      <a:pt x="1063" y="2267"/>
                      <a:pt x="1133" y="2249"/>
                      <a:pt x="1147" y="2244"/>
                    </a:cubicBezTo>
                    <a:cubicBezTo>
                      <a:pt x="1179" y="2231"/>
                      <a:pt x="1204" y="2219"/>
                      <a:pt x="1247" y="2197"/>
                    </a:cubicBezTo>
                    <a:cubicBezTo>
                      <a:pt x="1256" y="2194"/>
                      <a:pt x="1259" y="2197"/>
                      <a:pt x="1286" y="2181"/>
                    </a:cubicBezTo>
                    <a:cubicBezTo>
                      <a:pt x="1292" y="2177"/>
                      <a:pt x="1297" y="2172"/>
                      <a:pt x="1302" y="2168"/>
                    </a:cubicBezTo>
                    <a:cubicBezTo>
                      <a:pt x="1328" y="2151"/>
                      <a:pt x="1359" y="2124"/>
                      <a:pt x="1374" y="2111"/>
                    </a:cubicBezTo>
                    <a:cubicBezTo>
                      <a:pt x="1371" y="2114"/>
                      <a:pt x="1371" y="2114"/>
                      <a:pt x="1371" y="2114"/>
                    </a:cubicBezTo>
                    <a:cubicBezTo>
                      <a:pt x="1397" y="2091"/>
                      <a:pt x="1396" y="2088"/>
                      <a:pt x="1376" y="2106"/>
                    </a:cubicBezTo>
                    <a:cubicBezTo>
                      <a:pt x="1384" y="2099"/>
                      <a:pt x="1391" y="2091"/>
                      <a:pt x="1399" y="2083"/>
                    </a:cubicBezTo>
                    <a:cubicBezTo>
                      <a:pt x="1400" y="2082"/>
                      <a:pt x="1400" y="2082"/>
                      <a:pt x="1400" y="2082"/>
                    </a:cubicBezTo>
                    <a:cubicBezTo>
                      <a:pt x="1429" y="2050"/>
                      <a:pt x="1453" y="2018"/>
                      <a:pt x="1490" y="1962"/>
                    </a:cubicBezTo>
                    <a:cubicBezTo>
                      <a:pt x="1482" y="1978"/>
                      <a:pt x="1521" y="1921"/>
                      <a:pt x="1488" y="1972"/>
                    </a:cubicBezTo>
                    <a:cubicBezTo>
                      <a:pt x="1497" y="1957"/>
                      <a:pt x="1481" y="1979"/>
                      <a:pt x="1478" y="1981"/>
                    </a:cubicBezTo>
                    <a:cubicBezTo>
                      <a:pt x="1465" y="1999"/>
                      <a:pt x="1455" y="2016"/>
                      <a:pt x="1449" y="2024"/>
                    </a:cubicBezTo>
                    <a:cubicBezTo>
                      <a:pt x="1454" y="2019"/>
                      <a:pt x="1453" y="2026"/>
                      <a:pt x="1446" y="2036"/>
                    </a:cubicBezTo>
                    <a:cubicBezTo>
                      <a:pt x="1474" y="2001"/>
                      <a:pt x="1541" y="1898"/>
                      <a:pt x="1540" y="1886"/>
                    </a:cubicBezTo>
                    <a:cubicBezTo>
                      <a:pt x="1567" y="1839"/>
                      <a:pt x="1595" y="1773"/>
                      <a:pt x="1615" y="1715"/>
                    </a:cubicBezTo>
                    <a:cubicBezTo>
                      <a:pt x="1614" y="1718"/>
                      <a:pt x="1612" y="1722"/>
                      <a:pt x="1612" y="1721"/>
                    </a:cubicBezTo>
                    <a:cubicBezTo>
                      <a:pt x="1619" y="1705"/>
                      <a:pt x="1625" y="1688"/>
                      <a:pt x="1631" y="1672"/>
                    </a:cubicBezTo>
                    <a:cubicBezTo>
                      <a:pt x="1628" y="1683"/>
                      <a:pt x="1628" y="1683"/>
                      <a:pt x="1628" y="1683"/>
                    </a:cubicBezTo>
                    <a:cubicBezTo>
                      <a:pt x="1640" y="1651"/>
                      <a:pt x="1640" y="1651"/>
                      <a:pt x="1640" y="1651"/>
                    </a:cubicBezTo>
                    <a:cubicBezTo>
                      <a:pt x="1642" y="1648"/>
                      <a:pt x="1639" y="1661"/>
                      <a:pt x="1635" y="1674"/>
                    </a:cubicBezTo>
                    <a:cubicBezTo>
                      <a:pt x="1632" y="1682"/>
                      <a:pt x="1629" y="1689"/>
                      <a:pt x="1632" y="1681"/>
                    </a:cubicBezTo>
                    <a:cubicBezTo>
                      <a:pt x="1622" y="1718"/>
                      <a:pt x="1642" y="1652"/>
                      <a:pt x="1636" y="1676"/>
                    </a:cubicBezTo>
                    <a:cubicBezTo>
                      <a:pt x="1633" y="1685"/>
                      <a:pt x="1630" y="1696"/>
                      <a:pt x="1628" y="1702"/>
                    </a:cubicBezTo>
                    <a:cubicBezTo>
                      <a:pt x="1643" y="1662"/>
                      <a:pt x="1646" y="1642"/>
                      <a:pt x="1656" y="1618"/>
                    </a:cubicBezTo>
                    <a:cubicBezTo>
                      <a:pt x="1660" y="1598"/>
                      <a:pt x="1670" y="1557"/>
                      <a:pt x="1681" y="1520"/>
                    </a:cubicBezTo>
                    <a:cubicBezTo>
                      <a:pt x="1679" y="1535"/>
                      <a:pt x="1690" y="1479"/>
                      <a:pt x="1688" y="1498"/>
                    </a:cubicBezTo>
                    <a:cubicBezTo>
                      <a:pt x="1691" y="1483"/>
                      <a:pt x="1700" y="1450"/>
                      <a:pt x="1700" y="1443"/>
                    </a:cubicBezTo>
                    <a:cubicBezTo>
                      <a:pt x="1699" y="1449"/>
                      <a:pt x="1696" y="1466"/>
                      <a:pt x="1692" y="1477"/>
                    </a:cubicBezTo>
                    <a:cubicBezTo>
                      <a:pt x="1695" y="1461"/>
                      <a:pt x="1694" y="1459"/>
                      <a:pt x="1698" y="1440"/>
                    </a:cubicBezTo>
                    <a:cubicBezTo>
                      <a:pt x="1699" y="1437"/>
                      <a:pt x="1699" y="1439"/>
                      <a:pt x="1699" y="1439"/>
                    </a:cubicBezTo>
                    <a:cubicBezTo>
                      <a:pt x="1703" y="1413"/>
                      <a:pt x="1696" y="1429"/>
                      <a:pt x="1705" y="1385"/>
                    </a:cubicBezTo>
                    <a:cubicBezTo>
                      <a:pt x="1724" y="1270"/>
                      <a:pt x="1707" y="1403"/>
                      <a:pt x="1711" y="1387"/>
                    </a:cubicBezTo>
                    <a:cubicBezTo>
                      <a:pt x="1711" y="1382"/>
                      <a:pt x="1719" y="1331"/>
                      <a:pt x="1723" y="1308"/>
                    </a:cubicBezTo>
                    <a:cubicBezTo>
                      <a:pt x="1723" y="1313"/>
                      <a:pt x="1723" y="1313"/>
                      <a:pt x="1723" y="1313"/>
                    </a:cubicBezTo>
                    <a:cubicBezTo>
                      <a:pt x="1724" y="1301"/>
                      <a:pt x="1725" y="1284"/>
                      <a:pt x="1728" y="1271"/>
                    </a:cubicBezTo>
                    <a:cubicBezTo>
                      <a:pt x="1727" y="1264"/>
                      <a:pt x="1727" y="1250"/>
                      <a:pt x="1726" y="1241"/>
                    </a:cubicBezTo>
                    <a:cubicBezTo>
                      <a:pt x="1728" y="1224"/>
                      <a:pt x="1730" y="1206"/>
                      <a:pt x="1731" y="1189"/>
                    </a:cubicBezTo>
                    <a:cubicBezTo>
                      <a:pt x="1731" y="1200"/>
                      <a:pt x="1731" y="1200"/>
                      <a:pt x="1731" y="1200"/>
                    </a:cubicBezTo>
                    <a:cubicBezTo>
                      <a:pt x="1732" y="1188"/>
                      <a:pt x="1732" y="1177"/>
                      <a:pt x="1733" y="1167"/>
                    </a:cubicBezTo>
                    <a:cubicBezTo>
                      <a:pt x="1735" y="1162"/>
                      <a:pt x="1733" y="1178"/>
                      <a:pt x="1733" y="1194"/>
                    </a:cubicBezTo>
                    <a:cubicBezTo>
                      <a:pt x="1735" y="1185"/>
                      <a:pt x="1735" y="1175"/>
                      <a:pt x="1735" y="1162"/>
                    </a:cubicBezTo>
                    <a:cubicBezTo>
                      <a:pt x="1734" y="1169"/>
                      <a:pt x="1734" y="1169"/>
                      <a:pt x="1734" y="1169"/>
                    </a:cubicBezTo>
                    <a:cubicBezTo>
                      <a:pt x="1735" y="1155"/>
                      <a:pt x="1734" y="1105"/>
                      <a:pt x="1732" y="1145"/>
                    </a:cubicBezTo>
                    <a:cubicBezTo>
                      <a:pt x="1732" y="1115"/>
                      <a:pt x="1735" y="1106"/>
                      <a:pt x="1735" y="1086"/>
                    </a:cubicBezTo>
                    <a:cubicBezTo>
                      <a:pt x="1736" y="1084"/>
                      <a:pt x="1736" y="1102"/>
                      <a:pt x="1737" y="1092"/>
                    </a:cubicBezTo>
                    <a:cubicBezTo>
                      <a:pt x="1738" y="1072"/>
                      <a:pt x="1738" y="1059"/>
                      <a:pt x="1737" y="1043"/>
                    </a:cubicBezTo>
                    <a:cubicBezTo>
                      <a:pt x="1737" y="1059"/>
                      <a:pt x="1736" y="1039"/>
                      <a:pt x="1736" y="1064"/>
                    </a:cubicBezTo>
                    <a:cubicBezTo>
                      <a:pt x="1735" y="1054"/>
                      <a:pt x="1734" y="1029"/>
                      <a:pt x="1734" y="1030"/>
                    </a:cubicBezTo>
                    <a:cubicBezTo>
                      <a:pt x="1734" y="1038"/>
                      <a:pt x="1735" y="1044"/>
                      <a:pt x="1734" y="1058"/>
                    </a:cubicBezTo>
                    <a:cubicBezTo>
                      <a:pt x="1733" y="1031"/>
                      <a:pt x="1733" y="1003"/>
                      <a:pt x="1732" y="976"/>
                    </a:cubicBezTo>
                    <a:cubicBezTo>
                      <a:pt x="1732" y="977"/>
                      <a:pt x="1733" y="980"/>
                      <a:pt x="1733" y="983"/>
                    </a:cubicBezTo>
                    <a:cubicBezTo>
                      <a:pt x="1730" y="948"/>
                      <a:pt x="1725" y="895"/>
                      <a:pt x="1718" y="872"/>
                    </a:cubicBezTo>
                    <a:cubicBezTo>
                      <a:pt x="1719" y="882"/>
                      <a:pt x="1719" y="882"/>
                      <a:pt x="1719" y="882"/>
                    </a:cubicBezTo>
                    <a:cubicBezTo>
                      <a:pt x="1722" y="890"/>
                      <a:pt x="1723" y="908"/>
                      <a:pt x="1723" y="915"/>
                    </a:cubicBezTo>
                    <a:cubicBezTo>
                      <a:pt x="1720" y="888"/>
                      <a:pt x="1723" y="934"/>
                      <a:pt x="1719" y="906"/>
                    </a:cubicBezTo>
                    <a:cubicBezTo>
                      <a:pt x="1713" y="868"/>
                      <a:pt x="1711" y="833"/>
                      <a:pt x="1704" y="813"/>
                    </a:cubicBezTo>
                    <a:cubicBezTo>
                      <a:pt x="1710" y="849"/>
                      <a:pt x="1715" y="898"/>
                      <a:pt x="1718" y="913"/>
                    </a:cubicBezTo>
                    <a:cubicBezTo>
                      <a:pt x="1715" y="890"/>
                      <a:pt x="1715" y="890"/>
                      <a:pt x="1715" y="890"/>
                    </a:cubicBezTo>
                    <a:cubicBezTo>
                      <a:pt x="1724" y="943"/>
                      <a:pt x="1724" y="943"/>
                      <a:pt x="1724" y="943"/>
                    </a:cubicBezTo>
                    <a:cubicBezTo>
                      <a:pt x="1724" y="945"/>
                      <a:pt x="1728" y="990"/>
                      <a:pt x="1726" y="990"/>
                    </a:cubicBezTo>
                    <a:cubicBezTo>
                      <a:pt x="1724" y="971"/>
                      <a:pt x="1724" y="954"/>
                      <a:pt x="1722" y="940"/>
                    </a:cubicBezTo>
                    <a:cubicBezTo>
                      <a:pt x="1722" y="943"/>
                      <a:pt x="1725" y="989"/>
                      <a:pt x="1725" y="1009"/>
                    </a:cubicBezTo>
                    <a:cubicBezTo>
                      <a:pt x="1725" y="984"/>
                      <a:pt x="1725" y="984"/>
                      <a:pt x="1725" y="984"/>
                    </a:cubicBezTo>
                    <a:cubicBezTo>
                      <a:pt x="1730" y="1028"/>
                      <a:pt x="1728" y="1084"/>
                      <a:pt x="1728" y="1127"/>
                    </a:cubicBezTo>
                    <a:cubicBezTo>
                      <a:pt x="1727" y="1093"/>
                      <a:pt x="1725" y="1169"/>
                      <a:pt x="1724" y="1142"/>
                    </a:cubicBezTo>
                    <a:cubicBezTo>
                      <a:pt x="1724" y="1131"/>
                      <a:pt x="1726" y="1114"/>
                      <a:pt x="1725" y="1119"/>
                    </a:cubicBezTo>
                    <a:cubicBezTo>
                      <a:pt x="1723" y="1115"/>
                      <a:pt x="1724" y="1145"/>
                      <a:pt x="1722" y="1153"/>
                    </a:cubicBezTo>
                    <a:cubicBezTo>
                      <a:pt x="1723" y="1158"/>
                      <a:pt x="1720" y="1201"/>
                      <a:pt x="1724" y="1176"/>
                    </a:cubicBezTo>
                    <a:cubicBezTo>
                      <a:pt x="1722" y="1190"/>
                      <a:pt x="1721" y="1221"/>
                      <a:pt x="1718" y="1240"/>
                    </a:cubicBezTo>
                    <a:cubicBezTo>
                      <a:pt x="1720" y="1234"/>
                      <a:pt x="1715" y="1275"/>
                      <a:pt x="1715" y="1282"/>
                    </a:cubicBezTo>
                    <a:cubicBezTo>
                      <a:pt x="1714" y="1291"/>
                      <a:pt x="1712" y="1298"/>
                      <a:pt x="1711" y="1303"/>
                    </a:cubicBezTo>
                    <a:cubicBezTo>
                      <a:pt x="1713" y="1286"/>
                      <a:pt x="1715" y="1264"/>
                      <a:pt x="1716" y="1241"/>
                    </a:cubicBezTo>
                    <a:cubicBezTo>
                      <a:pt x="1716" y="1241"/>
                      <a:pt x="1716" y="1241"/>
                      <a:pt x="1716" y="1241"/>
                    </a:cubicBezTo>
                    <a:cubicBezTo>
                      <a:pt x="1717" y="1232"/>
                      <a:pt x="1719" y="1216"/>
                      <a:pt x="1718" y="1221"/>
                    </a:cubicBezTo>
                    <a:cubicBezTo>
                      <a:pt x="1717" y="1220"/>
                      <a:pt x="1717" y="1220"/>
                      <a:pt x="1717" y="1220"/>
                    </a:cubicBezTo>
                    <a:cubicBezTo>
                      <a:pt x="1720" y="1175"/>
                      <a:pt x="1720" y="1130"/>
                      <a:pt x="1720" y="1107"/>
                    </a:cubicBezTo>
                    <a:cubicBezTo>
                      <a:pt x="1720" y="1118"/>
                      <a:pt x="1720" y="1118"/>
                      <a:pt x="1720" y="1118"/>
                    </a:cubicBezTo>
                    <a:cubicBezTo>
                      <a:pt x="1719" y="1084"/>
                      <a:pt x="1721" y="1050"/>
                      <a:pt x="1719" y="1015"/>
                    </a:cubicBezTo>
                    <a:cubicBezTo>
                      <a:pt x="1720" y="1017"/>
                      <a:pt x="1720" y="1021"/>
                      <a:pt x="1720" y="1014"/>
                    </a:cubicBezTo>
                    <a:cubicBezTo>
                      <a:pt x="1718" y="971"/>
                      <a:pt x="1714" y="955"/>
                      <a:pt x="1712" y="920"/>
                    </a:cubicBezTo>
                    <a:cubicBezTo>
                      <a:pt x="1713" y="924"/>
                      <a:pt x="1713" y="924"/>
                      <a:pt x="1713" y="924"/>
                    </a:cubicBezTo>
                    <a:cubicBezTo>
                      <a:pt x="1713" y="922"/>
                      <a:pt x="1710" y="901"/>
                      <a:pt x="1709" y="906"/>
                    </a:cubicBezTo>
                    <a:cubicBezTo>
                      <a:pt x="1712" y="934"/>
                      <a:pt x="1714" y="940"/>
                      <a:pt x="1715" y="965"/>
                    </a:cubicBezTo>
                    <a:cubicBezTo>
                      <a:pt x="1714" y="955"/>
                      <a:pt x="1710" y="932"/>
                      <a:pt x="1708" y="915"/>
                    </a:cubicBezTo>
                    <a:cubicBezTo>
                      <a:pt x="1706" y="914"/>
                      <a:pt x="1706" y="914"/>
                      <a:pt x="1706" y="914"/>
                    </a:cubicBezTo>
                    <a:cubicBezTo>
                      <a:pt x="1702" y="892"/>
                      <a:pt x="1702" y="870"/>
                      <a:pt x="1697" y="849"/>
                    </a:cubicBezTo>
                    <a:cubicBezTo>
                      <a:pt x="1699" y="874"/>
                      <a:pt x="1699" y="874"/>
                      <a:pt x="1699" y="874"/>
                    </a:cubicBezTo>
                    <a:cubicBezTo>
                      <a:pt x="1699" y="874"/>
                      <a:pt x="1698" y="872"/>
                      <a:pt x="1698" y="870"/>
                    </a:cubicBezTo>
                    <a:cubicBezTo>
                      <a:pt x="1700" y="881"/>
                      <a:pt x="1702" y="891"/>
                      <a:pt x="1702" y="894"/>
                    </a:cubicBezTo>
                    <a:cubicBezTo>
                      <a:pt x="1707" y="931"/>
                      <a:pt x="1706" y="951"/>
                      <a:pt x="1705" y="957"/>
                    </a:cubicBezTo>
                    <a:cubicBezTo>
                      <a:pt x="1706" y="975"/>
                      <a:pt x="1703" y="951"/>
                      <a:pt x="1701" y="953"/>
                    </a:cubicBezTo>
                    <a:cubicBezTo>
                      <a:pt x="1703" y="982"/>
                      <a:pt x="1705" y="980"/>
                      <a:pt x="1707" y="1009"/>
                    </a:cubicBezTo>
                    <a:cubicBezTo>
                      <a:pt x="1707" y="1018"/>
                      <a:pt x="1707" y="1012"/>
                      <a:pt x="1706" y="1008"/>
                    </a:cubicBezTo>
                    <a:cubicBezTo>
                      <a:pt x="1707" y="1015"/>
                      <a:pt x="1708" y="1022"/>
                      <a:pt x="1708" y="1029"/>
                    </a:cubicBezTo>
                    <a:cubicBezTo>
                      <a:pt x="1707" y="1030"/>
                      <a:pt x="1707" y="1079"/>
                      <a:pt x="1706" y="1050"/>
                    </a:cubicBezTo>
                    <a:cubicBezTo>
                      <a:pt x="1706" y="1046"/>
                      <a:pt x="1705" y="1038"/>
                      <a:pt x="1705" y="1032"/>
                    </a:cubicBezTo>
                    <a:cubicBezTo>
                      <a:pt x="1705" y="1072"/>
                      <a:pt x="1701" y="1141"/>
                      <a:pt x="1698" y="1138"/>
                    </a:cubicBezTo>
                    <a:cubicBezTo>
                      <a:pt x="1697" y="1160"/>
                      <a:pt x="1698" y="1154"/>
                      <a:pt x="1695" y="1189"/>
                    </a:cubicBezTo>
                    <a:cubicBezTo>
                      <a:pt x="1695" y="1205"/>
                      <a:pt x="1699" y="1188"/>
                      <a:pt x="1696" y="1225"/>
                    </a:cubicBezTo>
                    <a:cubicBezTo>
                      <a:pt x="1697" y="1216"/>
                      <a:pt x="1699" y="1206"/>
                      <a:pt x="1700" y="1196"/>
                    </a:cubicBezTo>
                    <a:cubicBezTo>
                      <a:pt x="1700" y="1190"/>
                      <a:pt x="1700" y="1184"/>
                      <a:pt x="1700" y="1178"/>
                    </a:cubicBezTo>
                    <a:cubicBezTo>
                      <a:pt x="1698" y="1209"/>
                      <a:pt x="1698" y="1209"/>
                      <a:pt x="1698" y="1209"/>
                    </a:cubicBezTo>
                    <a:cubicBezTo>
                      <a:pt x="1699" y="1189"/>
                      <a:pt x="1697" y="1193"/>
                      <a:pt x="1696" y="1187"/>
                    </a:cubicBezTo>
                    <a:cubicBezTo>
                      <a:pt x="1700" y="1139"/>
                      <a:pt x="1703" y="1126"/>
                      <a:pt x="1704" y="1102"/>
                    </a:cubicBezTo>
                    <a:cubicBezTo>
                      <a:pt x="1705" y="1117"/>
                      <a:pt x="1704" y="1142"/>
                      <a:pt x="1706" y="1133"/>
                    </a:cubicBezTo>
                    <a:cubicBezTo>
                      <a:pt x="1704" y="1157"/>
                      <a:pt x="1706" y="1159"/>
                      <a:pt x="1703" y="1187"/>
                    </a:cubicBezTo>
                    <a:cubicBezTo>
                      <a:pt x="1703" y="1182"/>
                      <a:pt x="1703" y="1182"/>
                      <a:pt x="1703" y="1182"/>
                    </a:cubicBezTo>
                    <a:cubicBezTo>
                      <a:pt x="1703" y="1204"/>
                      <a:pt x="1701" y="1207"/>
                      <a:pt x="1700" y="1226"/>
                    </a:cubicBezTo>
                    <a:cubicBezTo>
                      <a:pt x="1700" y="1225"/>
                      <a:pt x="1699" y="1227"/>
                      <a:pt x="1699" y="1229"/>
                    </a:cubicBezTo>
                    <a:cubicBezTo>
                      <a:pt x="1695" y="1270"/>
                      <a:pt x="1701" y="1217"/>
                      <a:pt x="1699" y="1258"/>
                    </a:cubicBezTo>
                    <a:cubicBezTo>
                      <a:pt x="1694" y="1294"/>
                      <a:pt x="1694" y="1269"/>
                      <a:pt x="1692" y="1279"/>
                    </a:cubicBezTo>
                    <a:cubicBezTo>
                      <a:pt x="1696" y="1219"/>
                      <a:pt x="1688" y="1280"/>
                      <a:pt x="1693" y="1215"/>
                    </a:cubicBezTo>
                    <a:cubicBezTo>
                      <a:pt x="1691" y="1215"/>
                      <a:pt x="1688" y="1240"/>
                      <a:pt x="1684" y="1275"/>
                    </a:cubicBezTo>
                    <a:cubicBezTo>
                      <a:pt x="1688" y="1252"/>
                      <a:pt x="1686" y="1290"/>
                      <a:pt x="1692" y="1260"/>
                    </a:cubicBezTo>
                    <a:cubicBezTo>
                      <a:pt x="1686" y="1312"/>
                      <a:pt x="1693" y="1308"/>
                      <a:pt x="1680" y="1366"/>
                    </a:cubicBezTo>
                    <a:cubicBezTo>
                      <a:pt x="1680" y="1364"/>
                      <a:pt x="1680" y="1364"/>
                      <a:pt x="1680" y="1364"/>
                    </a:cubicBezTo>
                    <a:cubicBezTo>
                      <a:pt x="1678" y="1388"/>
                      <a:pt x="1678" y="1388"/>
                      <a:pt x="1678" y="1388"/>
                    </a:cubicBezTo>
                    <a:cubicBezTo>
                      <a:pt x="1675" y="1399"/>
                      <a:pt x="1673" y="1410"/>
                      <a:pt x="1670" y="1421"/>
                    </a:cubicBezTo>
                    <a:cubicBezTo>
                      <a:pt x="1672" y="1400"/>
                      <a:pt x="1677" y="1375"/>
                      <a:pt x="1678" y="1359"/>
                    </a:cubicBezTo>
                    <a:cubicBezTo>
                      <a:pt x="1669" y="1398"/>
                      <a:pt x="1671" y="1413"/>
                      <a:pt x="1662" y="1459"/>
                    </a:cubicBezTo>
                    <a:cubicBezTo>
                      <a:pt x="1650" y="1496"/>
                      <a:pt x="1670" y="1412"/>
                      <a:pt x="1667" y="1412"/>
                    </a:cubicBezTo>
                    <a:cubicBezTo>
                      <a:pt x="1665" y="1421"/>
                      <a:pt x="1659" y="1445"/>
                      <a:pt x="1659" y="1442"/>
                    </a:cubicBezTo>
                    <a:cubicBezTo>
                      <a:pt x="1668" y="1400"/>
                      <a:pt x="1663" y="1416"/>
                      <a:pt x="1673" y="1369"/>
                    </a:cubicBezTo>
                    <a:cubicBezTo>
                      <a:pt x="1670" y="1392"/>
                      <a:pt x="1675" y="1365"/>
                      <a:pt x="1675" y="1370"/>
                    </a:cubicBezTo>
                    <a:cubicBezTo>
                      <a:pt x="1675" y="1363"/>
                      <a:pt x="1683" y="1318"/>
                      <a:pt x="1687" y="1286"/>
                    </a:cubicBezTo>
                    <a:cubicBezTo>
                      <a:pt x="1686" y="1279"/>
                      <a:pt x="1682" y="1314"/>
                      <a:pt x="1678" y="1333"/>
                    </a:cubicBezTo>
                    <a:cubicBezTo>
                      <a:pt x="1674" y="1372"/>
                      <a:pt x="1662" y="1410"/>
                      <a:pt x="1658" y="1439"/>
                    </a:cubicBezTo>
                    <a:cubicBezTo>
                      <a:pt x="1650" y="1480"/>
                      <a:pt x="1656" y="1442"/>
                      <a:pt x="1655" y="1444"/>
                    </a:cubicBezTo>
                    <a:cubicBezTo>
                      <a:pt x="1646" y="1480"/>
                      <a:pt x="1653" y="1460"/>
                      <a:pt x="1651" y="1472"/>
                    </a:cubicBezTo>
                    <a:cubicBezTo>
                      <a:pt x="1640" y="1527"/>
                      <a:pt x="1634" y="1532"/>
                      <a:pt x="1623" y="1571"/>
                    </a:cubicBezTo>
                    <a:cubicBezTo>
                      <a:pt x="1617" y="1603"/>
                      <a:pt x="1592" y="1681"/>
                      <a:pt x="1572" y="1734"/>
                    </a:cubicBezTo>
                    <a:cubicBezTo>
                      <a:pt x="1573" y="1727"/>
                      <a:pt x="1570" y="1734"/>
                      <a:pt x="1568" y="1737"/>
                    </a:cubicBezTo>
                    <a:cubicBezTo>
                      <a:pt x="1559" y="1769"/>
                      <a:pt x="1563" y="1758"/>
                      <a:pt x="1548" y="1797"/>
                    </a:cubicBezTo>
                    <a:cubicBezTo>
                      <a:pt x="1554" y="1786"/>
                      <a:pt x="1559" y="1776"/>
                      <a:pt x="1563" y="1765"/>
                    </a:cubicBezTo>
                    <a:cubicBezTo>
                      <a:pt x="1553" y="1791"/>
                      <a:pt x="1546" y="1813"/>
                      <a:pt x="1532" y="1836"/>
                    </a:cubicBezTo>
                    <a:cubicBezTo>
                      <a:pt x="1551" y="1806"/>
                      <a:pt x="1514" y="1878"/>
                      <a:pt x="1504" y="1896"/>
                    </a:cubicBezTo>
                    <a:cubicBezTo>
                      <a:pt x="1488" y="1921"/>
                      <a:pt x="1474" y="1947"/>
                      <a:pt x="1463" y="1959"/>
                    </a:cubicBezTo>
                    <a:cubicBezTo>
                      <a:pt x="1465" y="1956"/>
                      <a:pt x="1465" y="1956"/>
                      <a:pt x="1465" y="1956"/>
                    </a:cubicBezTo>
                    <a:cubicBezTo>
                      <a:pt x="1457" y="1967"/>
                      <a:pt x="1449" y="1979"/>
                      <a:pt x="1440" y="1990"/>
                    </a:cubicBezTo>
                    <a:cubicBezTo>
                      <a:pt x="1441" y="1984"/>
                      <a:pt x="1441" y="1984"/>
                      <a:pt x="1441" y="1984"/>
                    </a:cubicBezTo>
                    <a:cubicBezTo>
                      <a:pt x="1423" y="2006"/>
                      <a:pt x="1401" y="2034"/>
                      <a:pt x="1409" y="2028"/>
                    </a:cubicBezTo>
                    <a:cubicBezTo>
                      <a:pt x="1388" y="2050"/>
                      <a:pt x="1399" y="2036"/>
                      <a:pt x="1395" y="2038"/>
                    </a:cubicBezTo>
                    <a:cubicBezTo>
                      <a:pt x="1406" y="2025"/>
                      <a:pt x="1427" y="1995"/>
                      <a:pt x="1435" y="1988"/>
                    </a:cubicBezTo>
                    <a:cubicBezTo>
                      <a:pt x="1433" y="1990"/>
                      <a:pt x="1429" y="1995"/>
                      <a:pt x="1429" y="1996"/>
                    </a:cubicBezTo>
                    <a:cubicBezTo>
                      <a:pt x="1477" y="1933"/>
                      <a:pt x="1441" y="1973"/>
                      <a:pt x="1463" y="1941"/>
                    </a:cubicBezTo>
                    <a:cubicBezTo>
                      <a:pt x="1451" y="1957"/>
                      <a:pt x="1441" y="1969"/>
                      <a:pt x="1429" y="1987"/>
                    </a:cubicBezTo>
                    <a:cubicBezTo>
                      <a:pt x="1423" y="1996"/>
                      <a:pt x="1398" y="2028"/>
                      <a:pt x="1385" y="2044"/>
                    </a:cubicBezTo>
                    <a:cubicBezTo>
                      <a:pt x="1403" y="2022"/>
                      <a:pt x="1413" y="2011"/>
                      <a:pt x="1428" y="1994"/>
                    </a:cubicBezTo>
                    <a:cubicBezTo>
                      <a:pt x="1416" y="2009"/>
                      <a:pt x="1415" y="2013"/>
                      <a:pt x="1404" y="2025"/>
                    </a:cubicBezTo>
                    <a:cubicBezTo>
                      <a:pt x="1407" y="2020"/>
                      <a:pt x="1407" y="2020"/>
                      <a:pt x="1407" y="2020"/>
                    </a:cubicBezTo>
                    <a:cubicBezTo>
                      <a:pt x="1403" y="2026"/>
                      <a:pt x="1399" y="2031"/>
                      <a:pt x="1394" y="2036"/>
                    </a:cubicBezTo>
                    <a:cubicBezTo>
                      <a:pt x="1391" y="2038"/>
                      <a:pt x="1355" y="2077"/>
                      <a:pt x="1375" y="2053"/>
                    </a:cubicBezTo>
                    <a:cubicBezTo>
                      <a:pt x="1355" y="2073"/>
                      <a:pt x="1370" y="2061"/>
                      <a:pt x="1351" y="2079"/>
                    </a:cubicBezTo>
                    <a:cubicBezTo>
                      <a:pt x="1364" y="2068"/>
                      <a:pt x="1376" y="2056"/>
                      <a:pt x="1388" y="2044"/>
                    </a:cubicBezTo>
                    <a:cubicBezTo>
                      <a:pt x="1389" y="2046"/>
                      <a:pt x="1389" y="2046"/>
                      <a:pt x="1389" y="2046"/>
                    </a:cubicBezTo>
                    <a:cubicBezTo>
                      <a:pt x="1377" y="2060"/>
                      <a:pt x="1373" y="2062"/>
                      <a:pt x="1358" y="2077"/>
                    </a:cubicBezTo>
                    <a:cubicBezTo>
                      <a:pt x="1361" y="2077"/>
                      <a:pt x="1361" y="2077"/>
                      <a:pt x="1361" y="2077"/>
                    </a:cubicBezTo>
                    <a:cubicBezTo>
                      <a:pt x="1351" y="2085"/>
                      <a:pt x="1343" y="2093"/>
                      <a:pt x="1333" y="2100"/>
                    </a:cubicBezTo>
                    <a:cubicBezTo>
                      <a:pt x="1337" y="2098"/>
                      <a:pt x="1316" y="2116"/>
                      <a:pt x="1309" y="2120"/>
                    </a:cubicBezTo>
                    <a:cubicBezTo>
                      <a:pt x="1293" y="2131"/>
                      <a:pt x="1301" y="2121"/>
                      <a:pt x="1275" y="2142"/>
                    </a:cubicBezTo>
                    <a:cubicBezTo>
                      <a:pt x="1277" y="2141"/>
                      <a:pt x="1277" y="2141"/>
                      <a:pt x="1277" y="2141"/>
                    </a:cubicBezTo>
                    <a:cubicBezTo>
                      <a:pt x="1261" y="2152"/>
                      <a:pt x="1252" y="2158"/>
                      <a:pt x="1227" y="2171"/>
                    </a:cubicBezTo>
                    <a:cubicBezTo>
                      <a:pt x="1228" y="2170"/>
                      <a:pt x="1235" y="2166"/>
                      <a:pt x="1238" y="2164"/>
                    </a:cubicBezTo>
                    <a:cubicBezTo>
                      <a:pt x="1204" y="2182"/>
                      <a:pt x="1147" y="2208"/>
                      <a:pt x="1129" y="2210"/>
                    </a:cubicBezTo>
                    <a:cubicBezTo>
                      <a:pt x="1131" y="2207"/>
                      <a:pt x="1147" y="2203"/>
                      <a:pt x="1147" y="2201"/>
                    </a:cubicBezTo>
                    <a:cubicBezTo>
                      <a:pt x="1203" y="2181"/>
                      <a:pt x="1185" y="2183"/>
                      <a:pt x="1247" y="2152"/>
                    </a:cubicBezTo>
                    <a:cubicBezTo>
                      <a:pt x="1252" y="2155"/>
                      <a:pt x="1295" y="2119"/>
                      <a:pt x="1307" y="2114"/>
                    </a:cubicBezTo>
                    <a:cubicBezTo>
                      <a:pt x="1286" y="2130"/>
                      <a:pt x="1256" y="2151"/>
                      <a:pt x="1261" y="2149"/>
                    </a:cubicBezTo>
                    <a:cubicBezTo>
                      <a:pt x="1282" y="2136"/>
                      <a:pt x="1311" y="2115"/>
                      <a:pt x="1324" y="2104"/>
                    </a:cubicBezTo>
                    <a:cubicBezTo>
                      <a:pt x="1311" y="2113"/>
                      <a:pt x="1314" y="2107"/>
                      <a:pt x="1321" y="2099"/>
                    </a:cubicBezTo>
                    <a:cubicBezTo>
                      <a:pt x="1291" y="2127"/>
                      <a:pt x="1227" y="2164"/>
                      <a:pt x="1174" y="2185"/>
                    </a:cubicBezTo>
                    <a:cubicBezTo>
                      <a:pt x="1181" y="2185"/>
                      <a:pt x="1181" y="2185"/>
                      <a:pt x="1181" y="2185"/>
                    </a:cubicBezTo>
                    <a:cubicBezTo>
                      <a:pt x="1135" y="2205"/>
                      <a:pt x="1185" y="2180"/>
                      <a:pt x="1149" y="2194"/>
                    </a:cubicBezTo>
                    <a:cubicBezTo>
                      <a:pt x="1134" y="2202"/>
                      <a:pt x="1134" y="2202"/>
                      <a:pt x="1134" y="2202"/>
                    </a:cubicBezTo>
                    <a:cubicBezTo>
                      <a:pt x="1131" y="2203"/>
                      <a:pt x="1131" y="2203"/>
                      <a:pt x="1131" y="2203"/>
                    </a:cubicBezTo>
                    <a:cubicBezTo>
                      <a:pt x="1123" y="2206"/>
                      <a:pt x="1114" y="2210"/>
                      <a:pt x="1105" y="2214"/>
                    </a:cubicBezTo>
                    <a:cubicBezTo>
                      <a:pt x="1124" y="2208"/>
                      <a:pt x="1115" y="2209"/>
                      <a:pt x="1136" y="2203"/>
                    </a:cubicBezTo>
                    <a:cubicBezTo>
                      <a:pt x="1155" y="2197"/>
                      <a:pt x="1136" y="2205"/>
                      <a:pt x="1131" y="2208"/>
                    </a:cubicBezTo>
                    <a:cubicBezTo>
                      <a:pt x="1118" y="2212"/>
                      <a:pt x="1072" y="2225"/>
                      <a:pt x="1100" y="2216"/>
                    </a:cubicBezTo>
                    <a:cubicBezTo>
                      <a:pt x="1083" y="2221"/>
                      <a:pt x="1066" y="2227"/>
                      <a:pt x="1049" y="2231"/>
                    </a:cubicBezTo>
                    <a:cubicBezTo>
                      <a:pt x="1049" y="2230"/>
                      <a:pt x="1060" y="2227"/>
                      <a:pt x="1066" y="2225"/>
                    </a:cubicBezTo>
                    <a:cubicBezTo>
                      <a:pt x="1053" y="2228"/>
                      <a:pt x="1041" y="2231"/>
                      <a:pt x="1028" y="2233"/>
                    </a:cubicBezTo>
                    <a:cubicBezTo>
                      <a:pt x="1029" y="2233"/>
                      <a:pt x="1029" y="2233"/>
                      <a:pt x="1029" y="2233"/>
                    </a:cubicBezTo>
                    <a:cubicBezTo>
                      <a:pt x="999" y="2240"/>
                      <a:pt x="956" y="2244"/>
                      <a:pt x="933" y="2247"/>
                    </a:cubicBezTo>
                    <a:cubicBezTo>
                      <a:pt x="986" y="2246"/>
                      <a:pt x="908" y="2251"/>
                      <a:pt x="912" y="2252"/>
                    </a:cubicBezTo>
                    <a:cubicBezTo>
                      <a:pt x="893" y="2252"/>
                      <a:pt x="887" y="2247"/>
                      <a:pt x="927" y="2244"/>
                    </a:cubicBezTo>
                    <a:cubicBezTo>
                      <a:pt x="938" y="2245"/>
                      <a:pt x="966" y="2241"/>
                      <a:pt x="986" y="2239"/>
                    </a:cubicBezTo>
                    <a:cubicBezTo>
                      <a:pt x="960" y="2241"/>
                      <a:pt x="952" y="2242"/>
                      <a:pt x="931" y="2244"/>
                    </a:cubicBezTo>
                    <a:cubicBezTo>
                      <a:pt x="946" y="2242"/>
                      <a:pt x="904" y="2243"/>
                      <a:pt x="904" y="2242"/>
                    </a:cubicBezTo>
                    <a:cubicBezTo>
                      <a:pt x="907" y="2241"/>
                      <a:pt x="915" y="2239"/>
                      <a:pt x="942" y="2238"/>
                    </a:cubicBezTo>
                    <a:cubicBezTo>
                      <a:pt x="981" y="2235"/>
                      <a:pt x="946" y="2241"/>
                      <a:pt x="957" y="2239"/>
                    </a:cubicBezTo>
                    <a:cubicBezTo>
                      <a:pt x="968" y="2241"/>
                      <a:pt x="1012" y="2233"/>
                      <a:pt x="1035" y="2229"/>
                    </a:cubicBezTo>
                    <a:cubicBezTo>
                      <a:pt x="1037" y="2229"/>
                      <a:pt x="1030" y="2231"/>
                      <a:pt x="1026" y="2231"/>
                    </a:cubicBezTo>
                    <a:cubicBezTo>
                      <a:pt x="1046" y="2228"/>
                      <a:pt x="1088" y="2218"/>
                      <a:pt x="1090" y="2215"/>
                    </a:cubicBezTo>
                    <a:cubicBezTo>
                      <a:pt x="1074" y="2220"/>
                      <a:pt x="1058" y="2224"/>
                      <a:pt x="1041" y="2228"/>
                    </a:cubicBezTo>
                    <a:cubicBezTo>
                      <a:pt x="1030" y="2230"/>
                      <a:pt x="1056" y="2223"/>
                      <a:pt x="1040" y="2225"/>
                    </a:cubicBezTo>
                    <a:cubicBezTo>
                      <a:pt x="1029" y="2228"/>
                      <a:pt x="1016" y="2231"/>
                      <a:pt x="1001" y="2232"/>
                    </a:cubicBezTo>
                    <a:cubicBezTo>
                      <a:pt x="1003" y="2231"/>
                      <a:pt x="1003" y="2231"/>
                      <a:pt x="1003" y="2231"/>
                    </a:cubicBezTo>
                    <a:cubicBezTo>
                      <a:pt x="973" y="2234"/>
                      <a:pt x="925" y="2238"/>
                      <a:pt x="889" y="2239"/>
                    </a:cubicBezTo>
                    <a:cubicBezTo>
                      <a:pt x="881" y="2243"/>
                      <a:pt x="862" y="2245"/>
                      <a:pt x="846" y="2249"/>
                    </a:cubicBezTo>
                    <a:cubicBezTo>
                      <a:pt x="793" y="2247"/>
                      <a:pt x="737" y="2239"/>
                      <a:pt x="681" y="2225"/>
                    </a:cubicBezTo>
                    <a:cubicBezTo>
                      <a:pt x="695" y="2226"/>
                      <a:pt x="730" y="2233"/>
                      <a:pt x="769" y="2238"/>
                    </a:cubicBezTo>
                    <a:cubicBezTo>
                      <a:pt x="763" y="2238"/>
                      <a:pt x="758" y="2237"/>
                      <a:pt x="752" y="2237"/>
                    </a:cubicBezTo>
                    <a:cubicBezTo>
                      <a:pt x="784" y="2242"/>
                      <a:pt x="796" y="2242"/>
                      <a:pt x="809" y="2242"/>
                    </a:cubicBezTo>
                    <a:cubicBezTo>
                      <a:pt x="807" y="2242"/>
                      <a:pt x="810" y="2243"/>
                      <a:pt x="815" y="2244"/>
                    </a:cubicBezTo>
                    <a:cubicBezTo>
                      <a:pt x="843" y="2245"/>
                      <a:pt x="858" y="2243"/>
                      <a:pt x="843" y="2241"/>
                    </a:cubicBezTo>
                    <a:cubicBezTo>
                      <a:pt x="834" y="2242"/>
                      <a:pt x="834" y="2242"/>
                      <a:pt x="834" y="2242"/>
                    </a:cubicBezTo>
                    <a:cubicBezTo>
                      <a:pt x="815" y="2238"/>
                      <a:pt x="815" y="2238"/>
                      <a:pt x="815" y="2238"/>
                    </a:cubicBezTo>
                    <a:cubicBezTo>
                      <a:pt x="807" y="2242"/>
                      <a:pt x="750" y="2233"/>
                      <a:pt x="719" y="2228"/>
                    </a:cubicBezTo>
                    <a:cubicBezTo>
                      <a:pt x="741" y="2231"/>
                      <a:pt x="759" y="2230"/>
                      <a:pt x="787" y="2236"/>
                    </a:cubicBezTo>
                    <a:cubicBezTo>
                      <a:pt x="784" y="2233"/>
                      <a:pt x="784" y="2233"/>
                      <a:pt x="784" y="2233"/>
                    </a:cubicBezTo>
                    <a:cubicBezTo>
                      <a:pt x="808" y="2236"/>
                      <a:pt x="827" y="2239"/>
                      <a:pt x="841" y="2238"/>
                    </a:cubicBezTo>
                    <a:cubicBezTo>
                      <a:pt x="813" y="2237"/>
                      <a:pt x="813" y="2237"/>
                      <a:pt x="813" y="2237"/>
                    </a:cubicBezTo>
                    <a:cubicBezTo>
                      <a:pt x="813" y="2236"/>
                      <a:pt x="813" y="2236"/>
                      <a:pt x="813" y="2236"/>
                    </a:cubicBezTo>
                    <a:cubicBezTo>
                      <a:pt x="793" y="2234"/>
                      <a:pt x="768" y="2233"/>
                      <a:pt x="750" y="2229"/>
                    </a:cubicBezTo>
                    <a:cubicBezTo>
                      <a:pt x="734" y="2227"/>
                      <a:pt x="718" y="2227"/>
                      <a:pt x="676" y="2217"/>
                    </a:cubicBezTo>
                    <a:cubicBezTo>
                      <a:pt x="678" y="2217"/>
                      <a:pt x="678" y="2217"/>
                      <a:pt x="678" y="2217"/>
                    </a:cubicBezTo>
                    <a:cubicBezTo>
                      <a:pt x="648" y="2214"/>
                      <a:pt x="600" y="2193"/>
                      <a:pt x="578" y="2186"/>
                    </a:cubicBezTo>
                    <a:cubicBezTo>
                      <a:pt x="565" y="2186"/>
                      <a:pt x="623" y="2204"/>
                      <a:pt x="637" y="2208"/>
                    </a:cubicBezTo>
                    <a:cubicBezTo>
                      <a:pt x="619" y="2205"/>
                      <a:pt x="601" y="2197"/>
                      <a:pt x="615" y="2204"/>
                    </a:cubicBezTo>
                    <a:cubicBezTo>
                      <a:pt x="574" y="2192"/>
                      <a:pt x="592" y="2193"/>
                      <a:pt x="558" y="2183"/>
                    </a:cubicBezTo>
                    <a:cubicBezTo>
                      <a:pt x="564" y="2185"/>
                      <a:pt x="570" y="2188"/>
                      <a:pt x="576" y="2191"/>
                    </a:cubicBezTo>
                    <a:cubicBezTo>
                      <a:pt x="561" y="2187"/>
                      <a:pt x="536" y="2176"/>
                      <a:pt x="521" y="2171"/>
                    </a:cubicBezTo>
                    <a:cubicBezTo>
                      <a:pt x="518" y="2173"/>
                      <a:pt x="546" y="2182"/>
                      <a:pt x="574" y="2193"/>
                    </a:cubicBezTo>
                    <a:cubicBezTo>
                      <a:pt x="561" y="2190"/>
                      <a:pt x="561" y="2190"/>
                      <a:pt x="561" y="2190"/>
                    </a:cubicBezTo>
                    <a:cubicBezTo>
                      <a:pt x="580" y="2197"/>
                      <a:pt x="599" y="2203"/>
                      <a:pt x="619" y="2208"/>
                    </a:cubicBezTo>
                    <a:cubicBezTo>
                      <a:pt x="637" y="2210"/>
                      <a:pt x="621" y="2206"/>
                      <a:pt x="658" y="2214"/>
                    </a:cubicBezTo>
                    <a:cubicBezTo>
                      <a:pt x="677" y="2221"/>
                      <a:pt x="687" y="2226"/>
                      <a:pt x="678" y="2227"/>
                    </a:cubicBezTo>
                    <a:cubicBezTo>
                      <a:pt x="663" y="2222"/>
                      <a:pt x="634" y="2215"/>
                      <a:pt x="635" y="2213"/>
                    </a:cubicBezTo>
                    <a:cubicBezTo>
                      <a:pt x="618" y="2211"/>
                      <a:pt x="570" y="2196"/>
                      <a:pt x="579" y="2201"/>
                    </a:cubicBezTo>
                    <a:cubicBezTo>
                      <a:pt x="577" y="2200"/>
                      <a:pt x="574" y="2199"/>
                      <a:pt x="572" y="2199"/>
                    </a:cubicBezTo>
                    <a:cubicBezTo>
                      <a:pt x="554" y="2189"/>
                      <a:pt x="524" y="2177"/>
                      <a:pt x="475" y="2151"/>
                    </a:cubicBezTo>
                    <a:cubicBezTo>
                      <a:pt x="465" y="2146"/>
                      <a:pt x="463" y="2147"/>
                      <a:pt x="464" y="2150"/>
                    </a:cubicBezTo>
                    <a:cubicBezTo>
                      <a:pt x="455" y="2144"/>
                      <a:pt x="445" y="2137"/>
                      <a:pt x="436" y="2131"/>
                    </a:cubicBezTo>
                    <a:cubicBezTo>
                      <a:pt x="444" y="2135"/>
                      <a:pt x="449" y="2137"/>
                      <a:pt x="463" y="2145"/>
                    </a:cubicBezTo>
                    <a:cubicBezTo>
                      <a:pt x="438" y="2131"/>
                      <a:pt x="415" y="2114"/>
                      <a:pt x="393" y="2095"/>
                    </a:cubicBezTo>
                    <a:cubicBezTo>
                      <a:pt x="399" y="2099"/>
                      <a:pt x="399" y="2099"/>
                      <a:pt x="399" y="2099"/>
                    </a:cubicBezTo>
                    <a:cubicBezTo>
                      <a:pt x="390" y="2092"/>
                      <a:pt x="381" y="2085"/>
                      <a:pt x="372" y="2078"/>
                    </a:cubicBezTo>
                    <a:cubicBezTo>
                      <a:pt x="387" y="2090"/>
                      <a:pt x="410" y="2109"/>
                      <a:pt x="403" y="2106"/>
                    </a:cubicBezTo>
                    <a:cubicBezTo>
                      <a:pt x="371" y="2083"/>
                      <a:pt x="357" y="2066"/>
                      <a:pt x="332" y="2044"/>
                    </a:cubicBezTo>
                    <a:cubicBezTo>
                      <a:pt x="335" y="2042"/>
                      <a:pt x="328" y="2033"/>
                      <a:pt x="337" y="2039"/>
                    </a:cubicBezTo>
                    <a:cubicBezTo>
                      <a:pt x="339" y="2041"/>
                      <a:pt x="339" y="2042"/>
                      <a:pt x="340" y="2042"/>
                    </a:cubicBezTo>
                    <a:cubicBezTo>
                      <a:pt x="349" y="2050"/>
                      <a:pt x="369" y="2067"/>
                      <a:pt x="385" y="2080"/>
                    </a:cubicBezTo>
                    <a:cubicBezTo>
                      <a:pt x="334" y="2030"/>
                      <a:pt x="347" y="2043"/>
                      <a:pt x="306" y="1995"/>
                    </a:cubicBezTo>
                    <a:cubicBezTo>
                      <a:pt x="304" y="1990"/>
                      <a:pt x="345" y="2038"/>
                      <a:pt x="337" y="2026"/>
                    </a:cubicBezTo>
                    <a:cubicBezTo>
                      <a:pt x="350" y="2040"/>
                      <a:pt x="363" y="2054"/>
                      <a:pt x="377" y="2068"/>
                    </a:cubicBezTo>
                    <a:cubicBezTo>
                      <a:pt x="370" y="2061"/>
                      <a:pt x="369" y="2061"/>
                      <a:pt x="365" y="2058"/>
                    </a:cubicBezTo>
                    <a:cubicBezTo>
                      <a:pt x="395" y="2084"/>
                      <a:pt x="406" y="2095"/>
                      <a:pt x="431" y="2110"/>
                    </a:cubicBezTo>
                    <a:cubicBezTo>
                      <a:pt x="446" y="2122"/>
                      <a:pt x="406" y="2094"/>
                      <a:pt x="423" y="2107"/>
                    </a:cubicBezTo>
                    <a:cubicBezTo>
                      <a:pt x="408" y="2097"/>
                      <a:pt x="394" y="2087"/>
                      <a:pt x="386" y="2083"/>
                    </a:cubicBezTo>
                    <a:cubicBezTo>
                      <a:pt x="421" y="2113"/>
                      <a:pt x="408" y="2098"/>
                      <a:pt x="440" y="2120"/>
                    </a:cubicBezTo>
                    <a:cubicBezTo>
                      <a:pt x="447" y="2126"/>
                      <a:pt x="455" y="2131"/>
                      <a:pt x="463" y="2137"/>
                    </a:cubicBezTo>
                    <a:cubicBezTo>
                      <a:pt x="478" y="2145"/>
                      <a:pt x="459" y="2133"/>
                      <a:pt x="458" y="2132"/>
                    </a:cubicBezTo>
                    <a:cubicBezTo>
                      <a:pt x="477" y="2142"/>
                      <a:pt x="483" y="2147"/>
                      <a:pt x="498" y="2154"/>
                    </a:cubicBezTo>
                    <a:cubicBezTo>
                      <a:pt x="494" y="2151"/>
                      <a:pt x="484" y="2146"/>
                      <a:pt x="487" y="2147"/>
                    </a:cubicBezTo>
                    <a:cubicBezTo>
                      <a:pt x="511" y="2160"/>
                      <a:pt x="536" y="2170"/>
                      <a:pt x="559" y="2182"/>
                    </a:cubicBezTo>
                    <a:cubicBezTo>
                      <a:pt x="545" y="2175"/>
                      <a:pt x="575" y="2185"/>
                      <a:pt x="587" y="2188"/>
                    </a:cubicBezTo>
                    <a:cubicBezTo>
                      <a:pt x="571" y="2181"/>
                      <a:pt x="555" y="2174"/>
                      <a:pt x="539" y="2166"/>
                    </a:cubicBezTo>
                    <a:cubicBezTo>
                      <a:pt x="477" y="2141"/>
                      <a:pt x="445" y="2122"/>
                      <a:pt x="390" y="2077"/>
                    </a:cubicBezTo>
                    <a:cubicBezTo>
                      <a:pt x="394" y="2079"/>
                      <a:pt x="394" y="2079"/>
                      <a:pt x="394" y="2079"/>
                    </a:cubicBezTo>
                    <a:cubicBezTo>
                      <a:pt x="354" y="2041"/>
                      <a:pt x="338" y="2024"/>
                      <a:pt x="323" y="2009"/>
                    </a:cubicBezTo>
                    <a:cubicBezTo>
                      <a:pt x="308" y="1995"/>
                      <a:pt x="294" y="1981"/>
                      <a:pt x="266" y="1941"/>
                    </a:cubicBezTo>
                    <a:cubicBezTo>
                      <a:pt x="267" y="1937"/>
                      <a:pt x="241" y="1904"/>
                      <a:pt x="246" y="1906"/>
                    </a:cubicBezTo>
                    <a:cubicBezTo>
                      <a:pt x="262" y="1930"/>
                      <a:pt x="259" y="1925"/>
                      <a:pt x="256" y="1917"/>
                    </a:cubicBezTo>
                    <a:cubicBezTo>
                      <a:pt x="246" y="1904"/>
                      <a:pt x="239" y="1895"/>
                      <a:pt x="223" y="1866"/>
                    </a:cubicBezTo>
                    <a:cubicBezTo>
                      <a:pt x="231" y="1876"/>
                      <a:pt x="217" y="1850"/>
                      <a:pt x="234" y="1878"/>
                    </a:cubicBezTo>
                    <a:cubicBezTo>
                      <a:pt x="213" y="1839"/>
                      <a:pt x="202" y="1817"/>
                      <a:pt x="190" y="1798"/>
                    </a:cubicBezTo>
                    <a:cubicBezTo>
                      <a:pt x="158" y="1733"/>
                      <a:pt x="183" y="1777"/>
                      <a:pt x="155" y="1711"/>
                    </a:cubicBezTo>
                    <a:cubicBezTo>
                      <a:pt x="160" y="1720"/>
                      <a:pt x="160" y="1720"/>
                      <a:pt x="160" y="1720"/>
                    </a:cubicBezTo>
                    <a:cubicBezTo>
                      <a:pt x="154" y="1706"/>
                      <a:pt x="149" y="1692"/>
                      <a:pt x="144" y="1678"/>
                    </a:cubicBezTo>
                    <a:cubicBezTo>
                      <a:pt x="147" y="1693"/>
                      <a:pt x="147" y="1693"/>
                      <a:pt x="147" y="1693"/>
                    </a:cubicBezTo>
                    <a:cubicBezTo>
                      <a:pt x="128" y="1643"/>
                      <a:pt x="128" y="1643"/>
                      <a:pt x="128" y="1643"/>
                    </a:cubicBezTo>
                    <a:cubicBezTo>
                      <a:pt x="117" y="1612"/>
                      <a:pt x="130" y="1656"/>
                      <a:pt x="128" y="1653"/>
                    </a:cubicBezTo>
                    <a:cubicBezTo>
                      <a:pt x="134" y="1662"/>
                      <a:pt x="134" y="1662"/>
                      <a:pt x="134" y="1662"/>
                    </a:cubicBezTo>
                    <a:cubicBezTo>
                      <a:pt x="140" y="1683"/>
                      <a:pt x="152" y="1711"/>
                      <a:pt x="153" y="1715"/>
                    </a:cubicBezTo>
                    <a:cubicBezTo>
                      <a:pt x="140" y="1683"/>
                      <a:pt x="142" y="1691"/>
                      <a:pt x="136" y="1678"/>
                    </a:cubicBezTo>
                    <a:cubicBezTo>
                      <a:pt x="140" y="1689"/>
                      <a:pt x="144" y="1699"/>
                      <a:pt x="148" y="1709"/>
                    </a:cubicBezTo>
                    <a:cubicBezTo>
                      <a:pt x="151" y="1720"/>
                      <a:pt x="151" y="1720"/>
                      <a:pt x="151" y="1720"/>
                    </a:cubicBezTo>
                    <a:cubicBezTo>
                      <a:pt x="163" y="1751"/>
                      <a:pt x="173" y="1775"/>
                      <a:pt x="183" y="1792"/>
                    </a:cubicBezTo>
                    <a:cubicBezTo>
                      <a:pt x="178" y="1779"/>
                      <a:pt x="172" y="1772"/>
                      <a:pt x="168" y="1761"/>
                    </a:cubicBezTo>
                    <a:cubicBezTo>
                      <a:pt x="178" y="1774"/>
                      <a:pt x="194" y="1812"/>
                      <a:pt x="214" y="1847"/>
                    </a:cubicBezTo>
                    <a:cubicBezTo>
                      <a:pt x="214" y="1848"/>
                      <a:pt x="219" y="1859"/>
                      <a:pt x="216" y="1855"/>
                    </a:cubicBezTo>
                    <a:cubicBezTo>
                      <a:pt x="216" y="1854"/>
                      <a:pt x="213" y="1848"/>
                      <a:pt x="211" y="1845"/>
                    </a:cubicBezTo>
                    <a:cubicBezTo>
                      <a:pt x="211" y="1848"/>
                      <a:pt x="200" y="1828"/>
                      <a:pt x="217" y="1862"/>
                    </a:cubicBezTo>
                    <a:cubicBezTo>
                      <a:pt x="209" y="1851"/>
                      <a:pt x="193" y="1827"/>
                      <a:pt x="193" y="1829"/>
                    </a:cubicBezTo>
                    <a:cubicBezTo>
                      <a:pt x="182" y="1809"/>
                      <a:pt x="170" y="1781"/>
                      <a:pt x="163" y="1764"/>
                    </a:cubicBezTo>
                    <a:cubicBezTo>
                      <a:pt x="164" y="1766"/>
                      <a:pt x="164" y="1766"/>
                      <a:pt x="164" y="1766"/>
                    </a:cubicBezTo>
                    <a:cubicBezTo>
                      <a:pt x="157" y="1748"/>
                      <a:pt x="140" y="1711"/>
                      <a:pt x="141" y="1707"/>
                    </a:cubicBezTo>
                    <a:cubicBezTo>
                      <a:pt x="136" y="1696"/>
                      <a:pt x="125" y="1666"/>
                      <a:pt x="135" y="1697"/>
                    </a:cubicBezTo>
                    <a:cubicBezTo>
                      <a:pt x="129" y="1680"/>
                      <a:pt x="122" y="1663"/>
                      <a:pt x="116" y="1646"/>
                    </a:cubicBezTo>
                    <a:cubicBezTo>
                      <a:pt x="122" y="1654"/>
                      <a:pt x="107" y="1604"/>
                      <a:pt x="126" y="1655"/>
                    </a:cubicBezTo>
                    <a:cubicBezTo>
                      <a:pt x="125" y="1653"/>
                      <a:pt x="119" y="1635"/>
                      <a:pt x="109" y="1604"/>
                    </a:cubicBezTo>
                    <a:cubicBezTo>
                      <a:pt x="110" y="1606"/>
                      <a:pt x="110" y="1606"/>
                      <a:pt x="110" y="1606"/>
                    </a:cubicBezTo>
                    <a:cubicBezTo>
                      <a:pt x="111" y="1607"/>
                      <a:pt x="111" y="1609"/>
                      <a:pt x="112" y="1609"/>
                    </a:cubicBezTo>
                    <a:cubicBezTo>
                      <a:pt x="114" y="1616"/>
                      <a:pt x="115" y="1619"/>
                      <a:pt x="115" y="1621"/>
                    </a:cubicBezTo>
                    <a:cubicBezTo>
                      <a:pt x="123" y="1638"/>
                      <a:pt x="115" y="1611"/>
                      <a:pt x="106" y="1583"/>
                    </a:cubicBezTo>
                    <a:cubicBezTo>
                      <a:pt x="103" y="1576"/>
                      <a:pt x="103" y="1576"/>
                      <a:pt x="103" y="1576"/>
                    </a:cubicBezTo>
                    <a:cubicBezTo>
                      <a:pt x="97" y="1551"/>
                      <a:pt x="94" y="1536"/>
                      <a:pt x="86" y="1503"/>
                    </a:cubicBezTo>
                    <a:cubicBezTo>
                      <a:pt x="77" y="1478"/>
                      <a:pt x="69" y="1452"/>
                      <a:pt x="62" y="1427"/>
                    </a:cubicBezTo>
                    <a:cubicBezTo>
                      <a:pt x="57" y="1404"/>
                      <a:pt x="57" y="1404"/>
                      <a:pt x="57" y="1404"/>
                    </a:cubicBezTo>
                    <a:cubicBezTo>
                      <a:pt x="56" y="1393"/>
                      <a:pt x="49" y="1358"/>
                      <a:pt x="54" y="1372"/>
                    </a:cubicBezTo>
                    <a:cubicBezTo>
                      <a:pt x="54" y="1368"/>
                      <a:pt x="57" y="1380"/>
                      <a:pt x="59" y="1395"/>
                    </a:cubicBezTo>
                    <a:cubicBezTo>
                      <a:pt x="59" y="1397"/>
                      <a:pt x="58" y="1393"/>
                      <a:pt x="58" y="1396"/>
                    </a:cubicBezTo>
                    <a:cubicBezTo>
                      <a:pt x="60" y="1400"/>
                      <a:pt x="62" y="1402"/>
                      <a:pt x="60" y="1383"/>
                    </a:cubicBezTo>
                    <a:cubicBezTo>
                      <a:pt x="63" y="1402"/>
                      <a:pt x="63" y="1404"/>
                      <a:pt x="67" y="1417"/>
                    </a:cubicBezTo>
                    <a:cubicBezTo>
                      <a:pt x="66" y="1411"/>
                      <a:pt x="64" y="1405"/>
                      <a:pt x="63" y="1398"/>
                    </a:cubicBezTo>
                    <a:cubicBezTo>
                      <a:pt x="69" y="1426"/>
                      <a:pt x="81" y="1468"/>
                      <a:pt x="82" y="1467"/>
                    </a:cubicBezTo>
                    <a:cubicBezTo>
                      <a:pt x="78" y="1459"/>
                      <a:pt x="77" y="1441"/>
                      <a:pt x="74" y="1426"/>
                    </a:cubicBezTo>
                    <a:cubicBezTo>
                      <a:pt x="77" y="1437"/>
                      <a:pt x="83" y="1461"/>
                      <a:pt x="80" y="1443"/>
                    </a:cubicBezTo>
                    <a:cubicBezTo>
                      <a:pt x="77" y="1436"/>
                      <a:pt x="66" y="1385"/>
                      <a:pt x="72" y="1422"/>
                    </a:cubicBezTo>
                    <a:cubicBezTo>
                      <a:pt x="68" y="1407"/>
                      <a:pt x="64" y="1386"/>
                      <a:pt x="61" y="1368"/>
                    </a:cubicBezTo>
                    <a:cubicBezTo>
                      <a:pt x="66" y="1389"/>
                      <a:pt x="65" y="1375"/>
                      <a:pt x="67" y="1381"/>
                    </a:cubicBezTo>
                    <a:cubicBezTo>
                      <a:pt x="63" y="1363"/>
                      <a:pt x="61" y="1363"/>
                      <a:pt x="60" y="1361"/>
                    </a:cubicBezTo>
                    <a:cubicBezTo>
                      <a:pt x="54" y="1308"/>
                      <a:pt x="55" y="1286"/>
                      <a:pt x="47" y="1227"/>
                    </a:cubicBezTo>
                    <a:cubicBezTo>
                      <a:pt x="46" y="1219"/>
                      <a:pt x="52" y="1263"/>
                      <a:pt x="50" y="1257"/>
                    </a:cubicBezTo>
                    <a:cubicBezTo>
                      <a:pt x="42" y="1214"/>
                      <a:pt x="47" y="1200"/>
                      <a:pt x="43" y="1163"/>
                    </a:cubicBezTo>
                    <a:cubicBezTo>
                      <a:pt x="41" y="1173"/>
                      <a:pt x="41" y="1173"/>
                      <a:pt x="41" y="1173"/>
                    </a:cubicBezTo>
                    <a:cubicBezTo>
                      <a:pt x="40" y="1162"/>
                      <a:pt x="38" y="1133"/>
                      <a:pt x="37" y="1119"/>
                    </a:cubicBezTo>
                    <a:cubicBezTo>
                      <a:pt x="37" y="1116"/>
                      <a:pt x="39" y="1076"/>
                      <a:pt x="40" y="1105"/>
                    </a:cubicBezTo>
                    <a:cubicBezTo>
                      <a:pt x="41" y="1041"/>
                      <a:pt x="34" y="1048"/>
                      <a:pt x="39" y="974"/>
                    </a:cubicBezTo>
                    <a:cubicBezTo>
                      <a:pt x="35" y="1009"/>
                      <a:pt x="36" y="1013"/>
                      <a:pt x="35" y="1039"/>
                    </a:cubicBezTo>
                    <a:cubicBezTo>
                      <a:pt x="34" y="1011"/>
                      <a:pt x="34" y="1035"/>
                      <a:pt x="32" y="1032"/>
                    </a:cubicBezTo>
                    <a:cubicBezTo>
                      <a:pt x="34" y="1015"/>
                      <a:pt x="36" y="959"/>
                      <a:pt x="36" y="997"/>
                    </a:cubicBezTo>
                    <a:cubicBezTo>
                      <a:pt x="37" y="974"/>
                      <a:pt x="41" y="928"/>
                      <a:pt x="42" y="917"/>
                    </a:cubicBezTo>
                    <a:cubicBezTo>
                      <a:pt x="39" y="937"/>
                      <a:pt x="39" y="937"/>
                      <a:pt x="39" y="937"/>
                    </a:cubicBezTo>
                    <a:cubicBezTo>
                      <a:pt x="42" y="904"/>
                      <a:pt x="45" y="871"/>
                      <a:pt x="45" y="858"/>
                    </a:cubicBezTo>
                    <a:cubicBezTo>
                      <a:pt x="39" y="899"/>
                      <a:pt x="43" y="898"/>
                      <a:pt x="37" y="950"/>
                    </a:cubicBezTo>
                    <a:cubicBezTo>
                      <a:pt x="31" y="1007"/>
                      <a:pt x="36" y="936"/>
                      <a:pt x="31" y="973"/>
                    </a:cubicBezTo>
                    <a:cubicBezTo>
                      <a:pt x="31" y="987"/>
                      <a:pt x="30" y="1001"/>
                      <a:pt x="31" y="1014"/>
                    </a:cubicBezTo>
                    <a:cubicBezTo>
                      <a:pt x="32" y="995"/>
                      <a:pt x="32" y="995"/>
                      <a:pt x="32" y="995"/>
                    </a:cubicBezTo>
                    <a:cubicBezTo>
                      <a:pt x="34" y="1001"/>
                      <a:pt x="29" y="1058"/>
                      <a:pt x="33" y="1053"/>
                    </a:cubicBezTo>
                    <a:cubicBezTo>
                      <a:pt x="30" y="1094"/>
                      <a:pt x="32" y="1106"/>
                      <a:pt x="31" y="1152"/>
                    </a:cubicBezTo>
                    <a:cubicBezTo>
                      <a:pt x="33" y="1162"/>
                      <a:pt x="32" y="1145"/>
                      <a:pt x="32" y="1133"/>
                    </a:cubicBezTo>
                    <a:cubicBezTo>
                      <a:pt x="33" y="1156"/>
                      <a:pt x="36" y="1157"/>
                      <a:pt x="36" y="1187"/>
                    </a:cubicBezTo>
                    <a:cubicBezTo>
                      <a:pt x="37" y="1202"/>
                      <a:pt x="39" y="1192"/>
                      <a:pt x="37" y="1165"/>
                    </a:cubicBezTo>
                    <a:cubicBezTo>
                      <a:pt x="39" y="1188"/>
                      <a:pt x="40" y="1210"/>
                      <a:pt x="43" y="1235"/>
                    </a:cubicBezTo>
                    <a:cubicBezTo>
                      <a:pt x="43" y="1227"/>
                      <a:pt x="42" y="1218"/>
                      <a:pt x="42" y="1209"/>
                    </a:cubicBezTo>
                    <a:cubicBezTo>
                      <a:pt x="43" y="1218"/>
                      <a:pt x="44" y="1227"/>
                      <a:pt x="45" y="1236"/>
                    </a:cubicBezTo>
                    <a:cubicBezTo>
                      <a:pt x="44" y="1213"/>
                      <a:pt x="44" y="1213"/>
                      <a:pt x="44" y="1213"/>
                    </a:cubicBezTo>
                    <a:cubicBezTo>
                      <a:pt x="49" y="1265"/>
                      <a:pt x="56" y="1323"/>
                      <a:pt x="58" y="1350"/>
                    </a:cubicBezTo>
                    <a:cubicBezTo>
                      <a:pt x="49" y="1307"/>
                      <a:pt x="41" y="1233"/>
                      <a:pt x="36" y="1207"/>
                    </a:cubicBezTo>
                    <a:cubicBezTo>
                      <a:pt x="36" y="1217"/>
                      <a:pt x="42" y="1242"/>
                      <a:pt x="40" y="1256"/>
                    </a:cubicBezTo>
                    <a:cubicBezTo>
                      <a:pt x="44" y="1269"/>
                      <a:pt x="44" y="1269"/>
                      <a:pt x="44" y="1269"/>
                    </a:cubicBezTo>
                    <a:cubicBezTo>
                      <a:pt x="46" y="1285"/>
                      <a:pt x="52" y="1321"/>
                      <a:pt x="50" y="1324"/>
                    </a:cubicBezTo>
                    <a:cubicBezTo>
                      <a:pt x="43" y="1282"/>
                      <a:pt x="40" y="1270"/>
                      <a:pt x="36" y="1249"/>
                    </a:cubicBezTo>
                    <a:cubicBezTo>
                      <a:pt x="36" y="1249"/>
                      <a:pt x="35" y="1245"/>
                      <a:pt x="34" y="1239"/>
                    </a:cubicBezTo>
                    <a:cubicBezTo>
                      <a:pt x="34" y="1238"/>
                      <a:pt x="34" y="1238"/>
                      <a:pt x="34" y="1238"/>
                    </a:cubicBezTo>
                    <a:cubicBezTo>
                      <a:pt x="34" y="1238"/>
                      <a:pt x="34" y="1238"/>
                      <a:pt x="34" y="1238"/>
                    </a:cubicBezTo>
                    <a:cubicBezTo>
                      <a:pt x="33" y="1225"/>
                      <a:pt x="31" y="1205"/>
                      <a:pt x="30" y="1193"/>
                    </a:cubicBezTo>
                    <a:cubicBezTo>
                      <a:pt x="29" y="1177"/>
                      <a:pt x="31" y="1188"/>
                      <a:pt x="32" y="1189"/>
                    </a:cubicBezTo>
                    <a:cubicBezTo>
                      <a:pt x="30" y="1137"/>
                      <a:pt x="22" y="1102"/>
                      <a:pt x="25" y="1047"/>
                    </a:cubicBezTo>
                    <a:cubicBezTo>
                      <a:pt x="26" y="1046"/>
                      <a:pt x="28" y="1004"/>
                      <a:pt x="29" y="1017"/>
                    </a:cubicBezTo>
                    <a:cubicBezTo>
                      <a:pt x="30" y="985"/>
                      <a:pt x="30" y="968"/>
                      <a:pt x="30" y="946"/>
                    </a:cubicBezTo>
                    <a:cubicBezTo>
                      <a:pt x="32" y="942"/>
                      <a:pt x="36" y="898"/>
                      <a:pt x="36" y="914"/>
                    </a:cubicBezTo>
                    <a:cubicBezTo>
                      <a:pt x="37" y="885"/>
                      <a:pt x="37" y="885"/>
                      <a:pt x="37" y="885"/>
                    </a:cubicBezTo>
                    <a:cubicBezTo>
                      <a:pt x="40" y="865"/>
                      <a:pt x="46" y="823"/>
                      <a:pt x="49" y="817"/>
                    </a:cubicBezTo>
                    <a:cubicBezTo>
                      <a:pt x="53" y="795"/>
                      <a:pt x="47" y="810"/>
                      <a:pt x="55" y="780"/>
                    </a:cubicBezTo>
                    <a:cubicBezTo>
                      <a:pt x="55" y="782"/>
                      <a:pt x="56" y="780"/>
                      <a:pt x="54" y="786"/>
                    </a:cubicBezTo>
                    <a:cubicBezTo>
                      <a:pt x="58" y="772"/>
                      <a:pt x="66" y="740"/>
                      <a:pt x="68" y="726"/>
                    </a:cubicBezTo>
                    <a:cubicBezTo>
                      <a:pt x="62" y="746"/>
                      <a:pt x="66" y="730"/>
                      <a:pt x="60" y="755"/>
                    </a:cubicBezTo>
                    <a:cubicBezTo>
                      <a:pt x="59" y="754"/>
                      <a:pt x="64" y="726"/>
                      <a:pt x="74" y="698"/>
                    </a:cubicBezTo>
                    <a:cubicBezTo>
                      <a:pt x="65" y="737"/>
                      <a:pt x="85" y="669"/>
                      <a:pt x="81" y="687"/>
                    </a:cubicBezTo>
                    <a:cubicBezTo>
                      <a:pt x="100" y="627"/>
                      <a:pt x="110" y="592"/>
                      <a:pt x="129" y="543"/>
                    </a:cubicBezTo>
                    <a:cubicBezTo>
                      <a:pt x="153" y="486"/>
                      <a:pt x="193" y="419"/>
                      <a:pt x="218" y="378"/>
                    </a:cubicBezTo>
                    <a:cubicBezTo>
                      <a:pt x="215" y="383"/>
                      <a:pt x="215" y="383"/>
                      <a:pt x="215" y="383"/>
                    </a:cubicBezTo>
                    <a:cubicBezTo>
                      <a:pt x="219" y="375"/>
                      <a:pt x="225" y="367"/>
                      <a:pt x="230" y="359"/>
                    </a:cubicBezTo>
                    <a:cubicBezTo>
                      <a:pt x="239" y="345"/>
                      <a:pt x="232" y="360"/>
                      <a:pt x="247" y="338"/>
                    </a:cubicBezTo>
                    <a:cubicBezTo>
                      <a:pt x="243" y="347"/>
                      <a:pt x="220" y="375"/>
                      <a:pt x="208" y="399"/>
                    </a:cubicBezTo>
                    <a:cubicBezTo>
                      <a:pt x="234" y="362"/>
                      <a:pt x="187" y="436"/>
                      <a:pt x="205" y="411"/>
                    </a:cubicBezTo>
                    <a:cubicBezTo>
                      <a:pt x="210" y="393"/>
                      <a:pt x="258" y="330"/>
                      <a:pt x="282" y="299"/>
                    </a:cubicBezTo>
                    <a:cubicBezTo>
                      <a:pt x="307" y="269"/>
                      <a:pt x="272" y="314"/>
                      <a:pt x="285" y="299"/>
                    </a:cubicBezTo>
                    <a:cubicBezTo>
                      <a:pt x="291" y="289"/>
                      <a:pt x="291" y="289"/>
                      <a:pt x="291" y="289"/>
                    </a:cubicBezTo>
                    <a:cubicBezTo>
                      <a:pt x="302" y="277"/>
                      <a:pt x="305" y="274"/>
                      <a:pt x="306" y="275"/>
                    </a:cubicBezTo>
                    <a:cubicBezTo>
                      <a:pt x="333" y="245"/>
                      <a:pt x="366" y="212"/>
                      <a:pt x="390" y="188"/>
                    </a:cubicBezTo>
                    <a:cubicBezTo>
                      <a:pt x="358" y="218"/>
                      <a:pt x="400" y="176"/>
                      <a:pt x="367" y="205"/>
                    </a:cubicBezTo>
                    <a:cubicBezTo>
                      <a:pt x="377" y="196"/>
                      <a:pt x="398" y="176"/>
                      <a:pt x="419" y="160"/>
                    </a:cubicBezTo>
                    <a:cubicBezTo>
                      <a:pt x="399" y="177"/>
                      <a:pt x="448" y="141"/>
                      <a:pt x="403" y="176"/>
                    </a:cubicBezTo>
                    <a:cubicBezTo>
                      <a:pt x="410" y="173"/>
                      <a:pt x="424" y="158"/>
                      <a:pt x="445" y="143"/>
                    </a:cubicBezTo>
                    <a:cubicBezTo>
                      <a:pt x="435" y="151"/>
                      <a:pt x="413" y="171"/>
                      <a:pt x="416" y="169"/>
                    </a:cubicBezTo>
                    <a:cubicBezTo>
                      <a:pt x="443" y="141"/>
                      <a:pt x="518" y="100"/>
                      <a:pt x="530" y="93"/>
                    </a:cubicBezTo>
                    <a:cubicBezTo>
                      <a:pt x="553" y="77"/>
                      <a:pt x="592" y="58"/>
                      <a:pt x="624" y="46"/>
                    </a:cubicBezTo>
                    <a:cubicBezTo>
                      <a:pt x="656" y="38"/>
                      <a:pt x="693" y="29"/>
                      <a:pt x="731" y="25"/>
                    </a:cubicBezTo>
                    <a:cubicBezTo>
                      <a:pt x="724" y="27"/>
                      <a:pt x="724" y="27"/>
                      <a:pt x="724" y="27"/>
                    </a:cubicBezTo>
                    <a:cubicBezTo>
                      <a:pt x="746" y="24"/>
                      <a:pt x="779" y="21"/>
                      <a:pt x="811" y="21"/>
                    </a:cubicBezTo>
                    <a:cubicBezTo>
                      <a:pt x="818" y="23"/>
                      <a:pt x="818" y="23"/>
                      <a:pt x="818" y="23"/>
                    </a:cubicBezTo>
                    <a:cubicBezTo>
                      <a:pt x="840" y="22"/>
                      <a:pt x="882" y="24"/>
                      <a:pt x="915" y="28"/>
                    </a:cubicBezTo>
                    <a:cubicBezTo>
                      <a:pt x="916" y="26"/>
                      <a:pt x="885" y="24"/>
                      <a:pt x="899" y="24"/>
                    </a:cubicBezTo>
                    <a:cubicBezTo>
                      <a:pt x="883" y="23"/>
                      <a:pt x="868" y="22"/>
                      <a:pt x="874" y="23"/>
                    </a:cubicBezTo>
                    <a:cubicBezTo>
                      <a:pt x="858" y="23"/>
                      <a:pt x="857" y="21"/>
                      <a:pt x="843" y="19"/>
                    </a:cubicBezTo>
                    <a:cubicBezTo>
                      <a:pt x="865" y="20"/>
                      <a:pt x="887" y="21"/>
                      <a:pt x="908" y="22"/>
                    </a:cubicBezTo>
                    <a:cubicBezTo>
                      <a:pt x="913" y="23"/>
                      <a:pt x="915" y="23"/>
                      <a:pt x="916" y="24"/>
                    </a:cubicBezTo>
                    <a:cubicBezTo>
                      <a:pt x="921" y="22"/>
                      <a:pt x="921" y="22"/>
                      <a:pt x="921" y="22"/>
                    </a:cubicBezTo>
                    <a:cubicBezTo>
                      <a:pt x="937" y="24"/>
                      <a:pt x="942" y="25"/>
                      <a:pt x="939" y="26"/>
                    </a:cubicBezTo>
                    <a:cubicBezTo>
                      <a:pt x="976" y="30"/>
                      <a:pt x="989" y="29"/>
                      <a:pt x="1027" y="36"/>
                    </a:cubicBezTo>
                    <a:cubicBezTo>
                      <a:pt x="1010" y="35"/>
                      <a:pt x="1000" y="34"/>
                      <a:pt x="973" y="30"/>
                    </a:cubicBezTo>
                    <a:cubicBezTo>
                      <a:pt x="987" y="32"/>
                      <a:pt x="1002" y="34"/>
                      <a:pt x="1016" y="37"/>
                    </a:cubicBezTo>
                    <a:cubicBezTo>
                      <a:pt x="996" y="35"/>
                      <a:pt x="921" y="24"/>
                      <a:pt x="933" y="29"/>
                    </a:cubicBezTo>
                    <a:cubicBezTo>
                      <a:pt x="981" y="33"/>
                      <a:pt x="1052" y="44"/>
                      <a:pt x="1093" y="51"/>
                    </a:cubicBezTo>
                    <a:cubicBezTo>
                      <a:pt x="1114" y="58"/>
                      <a:pt x="1147" y="65"/>
                      <a:pt x="1182" y="79"/>
                    </a:cubicBezTo>
                    <a:cubicBezTo>
                      <a:pt x="1186" y="81"/>
                      <a:pt x="1196" y="86"/>
                      <a:pt x="1190" y="84"/>
                    </a:cubicBezTo>
                    <a:cubicBezTo>
                      <a:pt x="1180" y="80"/>
                      <a:pt x="1180" y="80"/>
                      <a:pt x="1180" y="80"/>
                    </a:cubicBezTo>
                    <a:cubicBezTo>
                      <a:pt x="1226" y="98"/>
                      <a:pt x="1277" y="120"/>
                      <a:pt x="1314" y="143"/>
                    </a:cubicBezTo>
                    <a:cubicBezTo>
                      <a:pt x="1320" y="147"/>
                      <a:pt x="1326" y="152"/>
                      <a:pt x="1331" y="157"/>
                    </a:cubicBezTo>
                    <a:cubicBezTo>
                      <a:pt x="1390" y="202"/>
                      <a:pt x="1323" y="144"/>
                      <a:pt x="1383" y="192"/>
                    </a:cubicBezTo>
                    <a:cubicBezTo>
                      <a:pt x="1397" y="204"/>
                      <a:pt x="1449" y="258"/>
                      <a:pt x="1449" y="262"/>
                    </a:cubicBezTo>
                    <a:cubicBezTo>
                      <a:pt x="1459" y="273"/>
                      <a:pt x="1463" y="278"/>
                      <a:pt x="1465" y="278"/>
                    </a:cubicBezTo>
                    <a:cubicBezTo>
                      <a:pt x="1457" y="269"/>
                      <a:pt x="1438" y="247"/>
                      <a:pt x="1450" y="258"/>
                    </a:cubicBezTo>
                    <a:cubicBezTo>
                      <a:pt x="1467" y="278"/>
                      <a:pt x="1474" y="288"/>
                      <a:pt x="1487" y="305"/>
                    </a:cubicBezTo>
                    <a:cubicBezTo>
                      <a:pt x="1485" y="304"/>
                      <a:pt x="1475" y="293"/>
                      <a:pt x="1481" y="299"/>
                    </a:cubicBezTo>
                    <a:cubicBezTo>
                      <a:pt x="1514" y="338"/>
                      <a:pt x="1561" y="420"/>
                      <a:pt x="1584" y="463"/>
                    </a:cubicBezTo>
                    <a:cubicBezTo>
                      <a:pt x="1576" y="446"/>
                      <a:pt x="1574" y="445"/>
                      <a:pt x="1563" y="423"/>
                    </a:cubicBezTo>
                    <a:cubicBezTo>
                      <a:pt x="1565" y="423"/>
                      <a:pt x="1570" y="434"/>
                      <a:pt x="1573" y="439"/>
                    </a:cubicBezTo>
                    <a:cubicBezTo>
                      <a:pt x="1574" y="435"/>
                      <a:pt x="1561" y="417"/>
                      <a:pt x="1549" y="394"/>
                    </a:cubicBezTo>
                    <a:cubicBezTo>
                      <a:pt x="1557" y="406"/>
                      <a:pt x="1565" y="418"/>
                      <a:pt x="1572" y="431"/>
                    </a:cubicBezTo>
                    <a:cubicBezTo>
                      <a:pt x="1569" y="423"/>
                      <a:pt x="1565" y="416"/>
                      <a:pt x="1562" y="409"/>
                    </a:cubicBezTo>
                    <a:cubicBezTo>
                      <a:pt x="1579" y="436"/>
                      <a:pt x="1595" y="465"/>
                      <a:pt x="1609" y="494"/>
                    </a:cubicBezTo>
                    <a:cubicBezTo>
                      <a:pt x="1577" y="420"/>
                      <a:pt x="1553" y="391"/>
                      <a:pt x="1520" y="334"/>
                    </a:cubicBezTo>
                    <a:cubicBezTo>
                      <a:pt x="1526" y="343"/>
                      <a:pt x="1521" y="334"/>
                      <a:pt x="1520" y="331"/>
                    </a:cubicBezTo>
                    <a:cubicBezTo>
                      <a:pt x="1507" y="314"/>
                      <a:pt x="1492" y="294"/>
                      <a:pt x="1483" y="285"/>
                    </a:cubicBezTo>
                    <a:cubicBezTo>
                      <a:pt x="1477" y="276"/>
                      <a:pt x="1469" y="268"/>
                      <a:pt x="1462" y="259"/>
                    </a:cubicBezTo>
                    <a:cubicBezTo>
                      <a:pt x="1463" y="259"/>
                      <a:pt x="1474" y="266"/>
                      <a:pt x="1495" y="294"/>
                    </a:cubicBezTo>
                    <a:cubicBezTo>
                      <a:pt x="1422" y="199"/>
                      <a:pt x="1347" y="141"/>
                      <a:pt x="1239" y="89"/>
                    </a:cubicBezTo>
                    <a:cubicBezTo>
                      <a:pt x="1234" y="87"/>
                      <a:pt x="1253" y="95"/>
                      <a:pt x="1245" y="91"/>
                    </a:cubicBezTo>
                    <a:cubicBezTo>
                      <a:pt x="1231" y="85"/>
                      <a:pt x="1206" y="76"/>
                      <a:pt x="1207" y="77"/>
                    </a:cubicBezTo>
                    <a:cubicBezTo>
                      <a:pt x="1208" y="77"/>
                      <a:pt x="1211" y="77"/>
                      <a:pt x="1221" y="81"/>
                    </a:cubicBezTo>
                    <a:cubicBezTo>
                      <a:pt x="1163" y="58"/>
                      <a:pt x="1132" y="46"/>
                      <a:pt x="1093" y="38"/>
                    </a:cubicBezTo>
                    <a:cubicBezTo>
                      <a:pt x="1091" y="36"/>
                      <a:pt x="1123" y="45"/>
                      <a:pt x="1118" y="43"/>
                    </a:cubicBezTo>
                    <a:cubicBezTo>
                      <a:pt x="1059" y="27"/>
                      <a:pt x="1027" y="27"/>
                      <a:pt x="966" y="17"/>
                    </a:cubicBezTo>
                    <a:cubicBezTo>
                      <a:pt x="986" y="18"/>
                      <a:pt x="953" y="13"/>
                      <a:pt x="936" y="10"/>
                    </a:cubicBezTo>
                    <a:cubicBezTo>
                      <a:pt x="886" y="5"/>
                      <a:pt x="778" y="0"/>
                      <a:pt x="702" y="15"/>
                    </a:cubicBezTo>
                    <a:cubicBezTo>
                      <a:pt x="721" y="5"/>
                      <a:pt x="619" y="31"/>
                      <a:pt x="612" y="32"/>
                    </a:cubicBezTo>
                    <a:cubicBezTo>
                      <a:pt x="596" y="37"/>
                      <a:pt x="571" y="48"/>
                      <a:pt x="570" y="50"/>
                    </a:cubicBezTo>
                    <a:cubicBezTo>
                      <a:pt x="579" y="45"/>
                      <a:pt x="601" y="39"/>
                      <a:pt x="598" y="41"/>
                    </a:cubicBezTo>
                    <a:cubicBezTo>
                      <a:pt x="575" y="49"/>
                      <a:pt x="541" y="65"/>
                      <a:pt x="538" y="69"/>
                    </a:cubicBezTo>
                    <a:cubicBezTo>
                      <a:pt x="529" y="73"/>
                      <a:pt x="520" y="77"/>
                      <a:pt x="510" y="81"/>
                    </a:cubicBezTo>
                    <a:cubicBezTo>
                      <a:pt x="509" y="83"/>
                      <a:pt x="502" y="90"/>
                      <a:pt x="487" y="99"/>
                    </a:cubicBezTo>
                    <a:cubicBezTo>
                      <a:pt x="454" y="116"/>
                      <a:pt x="492" y="98"/>
                      <a:pt x="446" y="126"/>
                    </a:cubicBezTo>
                    <a:cubicBezTo>
                      <a:pt x="455" y="118"/>
                      <a:pt x="464" y="111"/>
                      <a:pt x="467" y="108"/>
                    </a:cubicBezTo>
                    <a:cubicBezTo>
                      <a:pt x="445" y="122"/>
                      <a:pt x="448" y="121"/>
                      <a:pt x="434" y="132"/>
                    </a:cubicBezTo>
                    <a:cubicBezTo>
                      <a:pt x="428" y="134"/>
                      <a:pt x="446" y="118"/>
                      <a:pt x="463" y="107"/>
                    </a:cubicBezTo>
                    <a:cubicBezTo>
                      <a:pt x="453" y="113"/>
                      <a:pt x="444" y="119"/>
                      <a:pt x="434" y="125"/>
                    </a:cubicBezTo>
                    <a:cubicBezTo>
                      <a:pt x="409" y="146"/>
                      <a:pt x="367" y="184"/>
                      <a:pt x="330" y="220"/>
                    </a:cubicBezTo>
                    <a:cubicBezTo>
                      <a:pt x="335" y="213"/>
                      <a:pt x="348" y="201"/>
                      <a:pt x="336" y="210"/>
                    </a:cubicBezTo>
                    <a:cubicBezTo>
                      <a:pt x="321" y="226"/>
                      <a:pt x="302" y="249"/>
                      <a:pt x="282" y="271"/>
                    </a:cubicBezTo>
                    <a:cubicBezTo>
                      <a:pt x="284" y="267"/>
                      <a:pt x="282" y="269"/>
                      <a:pt x="285" y="266"/>
                    </a:cubicBezTo>
                    <a:cubicBezTo>
                      <a:pt x="253" y="307"/>
                      <a:pt x="259" y="295"/>
                      <a:pt x="230" y="333"/>
                    </a:cubicBezTo>
                    <a:cubicBezTo>
                      <a:pt x="231" y="332"/>
                      <a:pt x="231" y="332"/>
                      <a:pt x="231" y="331"/>
                    </a:cubicBezTo>
                    <a:cubicBezTo>
                      <a:pt x="226" y="339"/>
                      <a:pt x="221" y="347"/>
                      <a:pt x="216" y="355"/>
                    </a:cubicBezTo>
                    <a:cubicBezTo>
                      <a:pt x="185" y="407"/>
                      <a:pt x="177" y="410"/>
                      <a:pt x="158" y="441"/>
                    </a:cubicBezTo>
                    <a:cubicBezTo>
                      <a:pt x="161" y="434"/>
                      <a:pt x="161" y="434"/>
                      <a:pt x="161" y="434"/>
                    </a:cubicBezTo>
                    <a:cubicBezTo>
                      <a:pt x="147" y="452"/>
                      <a:pt x="116" y="518"/>
                      <a:pt x="108" y="537"/>
                    </a:cubicBezTo>
                    <a:cubicBezTo>
                      <a:pt x="120" y="514"/>
                      <a:pt x="112" y="530"/>
                      <a:pt x="123" y="514"/>
                    </a:cubicBezTo>
                    <a:cubicBezTo>
                      <a:pt x="132" y="493"/>
                      <a:pt x="126" y="498"/>
                      <a:pt x="144" y="465"/>
                    </a:cubicBezTo>
                    <a:cubicBezTo>
                      <a:pt x="144" y="470"/>
                      <a:pt x="123" y="513"/>
                      <a:pt x="121" y="523"/>
                    </a:cubicBezTo>
                    <a:cubicBezTo>
                      <a:pt x="112" y="542"/>
                      <a:pt x="104" y="554"/>
                      <a:pt x="101" y="555"/>
                    </a:cubicBezTo>
                    <a:cubicBezTo>
                      <a:pt x="81" y="604"/>
                      <a:pt x="70" y="631"/>
                      <a:pt x="52" y="693"/>
                    </a:cubicBezTo>
                    <a:cubicBezTo>
                      <a:pt x="47" y="716"/>
                      <a:pt x="47" y="734"/>
                      <a:pt x="32" y="786"/>
                    </a:cubicBezTo>
                    <a:cubicBezTo>
                      <a:pt x="32" y="783"/>
                      <a:pt x="32" y="783"/>
                      <a:pt x="32" y="783"/>
                    </a:cubicBezTo>
                    <a:cubicBezTo>
                      <a:pt x="33" y="785"/>
                      <a:pt x="26" y="808"/>
                      <a:pt x="26" y="819"/>
                    </a:cubicBezTo>
                    <a:cubicBezTo>
                      <a:pt x="31" y="801"/>
                      <a:pt x="23" y="842"/>
                      <a:pt x="29" y="820"/>
                    </a:cubicBezTo>
                    <a:cubicBezTo>
                      <a:pt x="24" y="851"/>
                      <a:pt x="20" y="856"/>
                      <a:pt x="18" y="859"/>
                    </a:cubicBezTo>
                    <a:cubicBezTo>
                      <a:pt x="18" y="881"/>
                      <a:pt x="8" y="920"/>
                      <a:pt x="6" y="968"/>
                    </a:cubicBezTo>
                    <a:cubicBezTo>
                      <a:pt x="5" y="960"/>
                      <a:pt x="10" y="907"/>
                      <a:pt x="6" y="929"/>
                    </a:cubicBezTo>
                    <a:cubicBezTo>
                      <a:pt x="5" y="949"/>
                      <a:pt x="5" y="970"/>
                      <a:pt x="5" y="991"/>
                    </a:cubicBezTo>
                    <a:cubicBezTo>
                      <a:pt x="7" y="963"/>
                      <a:pt x="7" y="963"/>
                      <a:pt x="7" y="963"/>
                    </a:cubicBezTo>
                    <a:cubicBezTo>
                      <a:pt x="6" y="1010"/>
                      <a:pt x="3" y="1023"/>
                      <a:pt x="1" y="1050"/>
                    </a:cubicBezTo>
                    <a:cubicBezTo>
                      <a:pt x="0" y="1055"/>
                      <a:pt x="0" y="1038"/>
                      <a:pt x="1" y="1024"/>
                    </a:cubicBezTo>
                    <a:cubicBezTo>
                      <a:pt x="0" y="1039"/>
                      <a:pt x="0" y="1062"/>
                      <a:pt x="1" y="1081"/>
                    </a:cubicBezTo>
                    <a:cubicBezTo>
                      <a:pt x="2" y="1095"/>
                      <a:pt x="4" y="1144"/>
                      <a:pt x="8" y="1163"/>
                    </a:cubicBezTo>
                    <a:cubicBezTo>
                      <a:pt x="8" y="1171"/>
                      <a:pt x="8" y="1171"/>
                      <a:pt x="8" y="1171"/>
                    </a:cubicBezTo>
                    <a:cubicBezTo>
                      <a:pt x="8" y="1171"/>
                      <a:pt x="8" y="1169"/>
                      <a:pt x="8" y="1168"/>
                    </a:cubicBezTo>
                    <a:cubicBezTo>
                      <a:pt x="8" y="1172"/>
                      <a:pt x="8" y="1175"/>
                      <a:pt x="9" y="1178"/>
                    </a:cubicBezTo>
                    <a:cubicBezTo>
                      <a:pt x="10" y="1203"/>
                      <a:pt x="10" y="1203"/>
                      <a:pt x="10" y="1203"/>
                    </a:cubicBezTo>
                    <a:cubicBezTo>
                      <a:pt x="9" y="1198"/>
                      <a:pt x="9" y="1198"/>
                      <a:pt x="9" y="1198"/>
                    </a:cubicBezTo>
                    <a:cubicBezTo>
                      <a:pt x="10" y="1207"/>
                      <a:pt x="10" y="1207"/>
                      <a:pt x="10" y="1207"/>
                    </a:cubicBezTo>
                    <a:cubicBezTo>
                      <a:pt x="10" y="1216"/>
                      <a:pt x="11" y="1224"/>
                      <a:pt x="12" y="1233"/>
                    </a:cubicBezTo>
                    <a:close/>
                    <a:moveTo>
                      <a:pt x="1479" y="281"/>
                    </a:moveTo>
                    <a:cubicBezTo>
                      <a:pt x="1480" y="281"/>
                      <a:pt x="1481" y="283"/>
                      <a:pt x="1483" y="284"/>
                    </a:cubicBezTo>
                    <a:cubicBezTo>
                      <a:pt x="1479" y="280"/>
                      <a:pt x="1480" y="281"/>
                      <a:pt x="1479" y="281"/>
                    </a:cubicBezTo>
                    <a:close/>
                    <a:moveTo>
                      <a:pt x="207" y="1880"/>
                    </a:moveTo>
                    <a:cubicBezTo>
                      <a:pt x="214" y="1894"/>
                      <a:pt x="222" y="1904"/>
                      <a:pt x="225" y="1912"/>
                    </a:cubicBezTo>
                    <a:cubicBezTo>
                      <a:pt x="224" y="1913"/>
                      <a:pt x="181" y="1849"/>
                      <a:pt x="169" y="1827"/>
                    </a:cubicBezTo>
                    <a:cubicBezTo>
                      <a:pt x="156" y="1800"/>
                      <a:pt x="143" y="1772"/>
                      <a:pt x="137" y="1754"/>
                    </a:cubicBezTo>
                    <a:cubicBezTo>
                      <a:pt x="141" y="1762"/>
                      <a:pt x="141" y="1762"/>
                      <a:pt x="141" y="1762"/>
                    </a:cubicBezTo>
                    <a:cubicBezTo>
                      <a:pt x="199" y="1891"/>
                      <a:pt x="177" y="1835"/>
                      <a:pt x="148" y="1756"/>
                    </a:cubicBezTo>
                    <a:cubicBezTo>
                      <a:pt x="165" y="1799"/>
                      <a:pt x="185" y="1844"/>
                      <a:pt x="209" y="1886"/>
                    </a:cubicBezTo>
                    <a:cubicBezTo>
                      <a:pt x="207" y="1880"/>
                      <a:pt x="207" y="1880"/>
                      <a:pt x="207" y="1880"/>
                    </a:cubicBezTo>
                    <a:close/>
                    <a:moveTo>
                      <a:pt x="218" y="1917"/>
                    </a:moveTo>
                    <a:cubicBezTo>
                      <a:pt x="223" y="1925"/>
                      <a:pt x="229" y="1933"/>
                      <a:pt x="234" y="1941"/>
                    </a:cubicBezTo>
                    <a:cubicBezTo>
                      <a:pt x="231" y="1938"/>
                      <a:pt x="233" y="1944"/>
                      <a:pt x="219" y="1920"/>
                    </a:cubicBezTo>
                    <a:cubicBezTo>
                      <a:pt x="221" y="1922"/>
                      <a:pt x="220" y="1920"/>
                      <a:pt x="218" y="1917"/>
                    </a:cubicBezTo>
                    <a:close/>
                    <a:moveTo>
                      <a:pt x="230" y="1933"/>
                    </a:moveTo>
                    <a:cubicBezTo>
                      <a:pt x="231" y="1934"/>
                      <a:pt x="232" y="1936"/>
                      <a:pt x="234" y="1939"/>
                    </a:cubicBezTo>
                    <a:cubicBezTo>
                      <a:pt x="230" y="1933"/>
                      <a:pt x="230" y="1933"/>
                      <a:pt x="230" y="1933"/>
                    </a:cubicBezTo>
                    <a:close/>
                    <a:moveTo>
                      <a:pt x="44" y="1424"/>
                    </a:moveTo>
                    <a:cubicBezTo>
                      <a:pt x="45" y="1431"/>
                      <a:pt x="47" y="1437"/>
                      <a:pt x="48" y="1443"/>
                    </a:cubicBezTo>
                    <a:cubicBezTo>
                      <a:pt x="48" y="1442"/>
                      <a:pt x="47" y="1442"/>
                      <a:pt x="47" y="1441"/>
                    </a:cubicBezTo>
                    <a:cubicBezTo>
                      <a:pt x="45" y="1431"/>
                      <a:pt x="44" y="1426"/>
                      <a:pt x="44" y="1424"/>
                    </a:cubicBezTo>
                    <a:close/>
                    <a:moveTo>
                      <a:pt x="56" y="1484"/>
                    </a:moveTo>
                    <a:cubicBezTo>
                      <a:pt x="60" y="1502"/>
                      <a:pt x="60" y="1502"/>
                      <a:pt x="60" y="1502"/>
                    </a:cubicBezTo>
                    <a:cubicBezTo>
                      <a:pt x="57" y="1496"/>
                      <a:pt x="57" y="1496"/>
                      <a:pt x="57" y="1496"/>
                    </a:cubicBezTo>
                    <a:cubicBezTo>
                      <a:pt x="55" y="1488"/>
                      <a:pt x="55" y="1486"/>
                      <a:pt x="56" y="1484"/>
                    </a:cubicBezTo>
                    <a:close/>
                    <a:moveTo>
                      <a:pt x="87" y="1628"/>
                    </a:moveTo>
                    <a:cubicBezTo>
                      <a:pt x="96" y="1658"/>
                      <a:pt x="100" y="1654"/>
                      <a:pt x="107" y="1682"/>
                    </a:cubicBezTo>
                    <a:cubicBezTo>
                      <a:pt x="110" y="1686"/>
                      <a:pt x="108" y="1678"/>
                      <a:pt x="104" y="1668"/>
                    </a:cubicBezTo>
                    <a:cubicBezTo>
                      <a:pt x="106" y="1671"/>
                      <a:pt x="107" y="1673"/>
                      <a:pt x="107" y="1673"/>
                    </a:cubicBezTo>
                    <a:cubicBezTo>
                      <a:pt x="111" y="1684"/>
                      <a:pt x="114" y="1694"/>
                      <a:pt x="118" y="1704"/>
                    </a:cubicBezTo>
                    <a:cubicBezTo>
                      <a:pt x="120" y="1712"/>
                      <a:pt x="123" y="1720"/>
                      <a:pt x="122" y="1718"/>
                    </a:cubicBezTo>
                    <a:cubicBezTo>
                      <a:pt x="118" y="1716"/>
                      <a:pt x="106" y="1680"/>
                      <a:pt x="100" y="1671"/>
                    </a:cubicBezTo>
                    <a:cubicBezTo>
                      <a:pt x="95" y="1662"/>
                      <a:pt x="83" y="1619"/>
                      <a:pt x="87" y="1628"/>
                    </a:cubicBezTo>
                    <a:close/>
                    <a:moveTo>
                      <a:pt x="1663" y="1507"/>
                    </a:moveTo>
                    <a:cubicBezTo>
                      <a:pt x="1662" y="1513"/>
                      <a:pt x="1660" y="1520"/>
                      <a:pt x="1657" y="1528"/>
                    </a:cubicBezTo>
                    <a:cubicBezTo>
                      <a:pt x="1661" y="1520"/>
                      <a:pt x="1665" y="1512"/>
                      <a:pt x="1669" y="1496"/>
                    </a:cubicBezTo>
                    <a:cubicBezTo>
                      <a:pt x="1675" y="1462"/>
                      <a:pt x="1684" y="1432"/>
                      <a:pt x="1693" y="1394"/>
                    </a:cubicBezTo>
                    <a:cubicBezTo>
                      <a:pt x="1695" y="1372"/>
                      <a:pt x="1695" y="1372"/>
                      <a:pt x="1695" y="1372"/>
                    </a:cubicBezTo>
                    <a:cubicBezTo>
                      <a:pt x="1694" y="1376"/>
                      <a:pt x="1693" y="1379"/>
                      <a:pt x="1692" y="1380"/>
                    </a:cubicBezTo>
                    <a:cubicBezTo>
                      <a:pt x="1680" y="1458"/>
                      <a:pt x="1681" y="1410"/>
                      <a:pt x="1663" y="1507"/>
                    </a:cubicBezTo>
                    <a:close/>
                    <a:moveTo>
                      <a:pt x="1592" y="1729"/>
                    </a:moveTo>
                    <a:cubicBezTo>
                      <a:pt x="1589" y="1740"/>
                      <a:pt x="1589" y="1740"/>
                      <a:pt x="1589" y="1740"/>
                    </a:cubicBezTo>
                    <a:cubicBezTo>
                      <a:pt x="1593" y="1735"/>
                      <a:pt x="1602" y="1707"/>
                      <a:pt x="1610" y="1680"/>
                    </a:cubicBezTo>
                    <a:cubicBezTo>
                      <a:pt x="1612" y="1671"/>
                      <a:pt x="1617" y="1654"/>
                      <a:pt x="1622" y="1643"/>
                    </a:cubicBezTo>
                    <a:cubicBezTo>
                      <a:pt x="1621" y="1648"/>
                      <a:pt x="1621" y="1648"/>
                      <a:pt x="1621" y="1648"/>
                    </a:cubicBezTo>
                    <a:cubicBezTo>
                      <a:pt x="1624" y="1643"/>
                      <a:pt x="1632" y="1616"/>
                      <a:pt x="1642" y="1585"/>
                    </a:cubicBezTo>
                    <a:cubicBezTo>
                      <a:pt x="1641" y="1589"/>
                      <a:pt x="1640" y="1594"/>
                      <a:pt x="1639" y="1598"/>
                    </a:cubicBezTo>
                    <a:cubicBezTo>
                      <a:pt x="1638" y="1606"/>
                      <a:pt x="1635" y="1616"/>
                      <a:pt x="1632" y="1627"/>
                    </a:cubicBezTo>
                    <a:cubicBezTo>
                      <a:pt x="1634" y="1621"/>
                      <a:pt x="1636" y="1613"/>
                      <a:pt x="1640" y="1603"/>
                    </a:cubicBezTo>
                    <a:cubicBezTo>
                      <a:pt x="1636" y="1622"/>
                      <a:pt x="1632" y="1641"/>
                      <a:pt x="1627" y="1659"/>
                    </a:cubicBezTo>
                    <a:cubicBezTo>
                      <a:pt x="1637" y="1632"/>
                      <a:pt x="1634" y="1626"/>
                      <a:pt x="1645" y="1593"/>
                    </a:cubicBezTo>
                    <a:cubicBezTo>
                      <a:pt x="1646" y="1596"/>
                      <a:pt x="1648" y="1595"/>
                      <a:pt x="1639" y="1631"/>
                    </a:cubicBezTo>
                    <a:cubicBezTo>
                      <a:pt x="1629" y="1662"/>
                      <a:pt x="1639" y="1629"/>
                      <a:pt x="1633" y="1644"/>
                    </a:cubicBezTo>
                    <a:cubicBezTo>
                      <a:pt x="1628" y="1669"/>
                      <a:pt x="1620" y="1674"/>
                      <a:pt x="1615" y="1700"/>
                    </a:cubicBezTo>
                    <a:cubicBezTo>
                      <a:pt x="1605" y="1729"/>
                      <a:pt x="1606" y="1719"/>
                      <a:pt x="1602" y="1729"/>
                    </a:cubicBezTo>
                    <a:cubicBezTo>
                      <a:pt x="1613" y="1699"/>
                      <a:pt x="1595" y="1742"/>
                      <a:pt x="1608" y="1704"/>
                    </a:cubicBezTo>
                    <a:cubicBezTo>
                      <a:pt x="1595" y="1734"/>
                      <a:pt x="1602" y="1727"/>
                      <a:pt x="1592" y="1752"/>
                    </a:cubicBezTo>
                    <a:cubicBezTo>
                      <a:pt x="1588" y="1755"/>
                      <a:pt x="1588" y="1755"/>
                      <a:pt x="1588" y="1755"/>
                    </a:cubicBezTo>
                    <a:cubicBezTo>
                      <a:pt x="1579" y="1778"/>
                      <a:pt x="1556" y="1826"/>
                      <a:pt x="1542" y="1856"/>
                    </a:cubicBezTo>
                    <a:cubicBezTo>
                      <a:pt x="1556" y="1832"/>
                      <a:pt x="1536" y="1871"/>
                      <a:pt x="1540" y="1868"/>
                    </a:cubicBezTo>
                    <a:cubicBezTo>
                      <a:pt x="1540" y="1863"/>
                      <a:pt x="1559" y="1829"/>
                      <a:pt x="1559" y="1830"/>
                    </a:cubicBezTo>
                    <a:cubicBezTo>
                      <a:pt x="1550" y="1850"/>
                      <a:pt x="1524" y="1900"/>
                      <a:pt x="1517" y="1910"/>
                    </a:cubicBezTo>
                    <a:cubicBezTo>
                      <a:pt x="1525" y="1898"/>
                      <a:pt x="1532" y="1885"/>
                      <a:pt x="1539" y="1873"/>
                    </a:cubicBezTo>
                    <a:cubicBezTo>
                      <a:pt x="1534" y="1887"/>
                      <a:pt x="1508" y="1935"/>
                      <a:pt x="1508" y="1936"/>
                    </a:cubicBezTo>
                    <a:cubicBezTo>
                      <a:pt x="1498" y="1949"/>
                      <a:pt x="1484" y="1971"/>
                      <a:pt x="1478" y="1977"/>
                    </a:cubicBezTo>
                    <a:cubicBezTo>
                      <a:pt x="1483" y="1968"/>
                      <a:pt x="1489" y="1959"/>
                      <a:pt x="1494" y="1950"/>
                    </a:cubicBezTo>
                    <a:cubicBezTo>
                      <a:pt x="1501" y="1941"/>
                      <a:pt x="1501" y="1941"/>
                      <a:pt x="1501" y="1941"/>
                    </a:cubicBezTo>
                    <a:cubicBezTo>
                      <a:pt x="1504" y="1936"/>
                      <a:pt x="1506" y="1931"/>
                      <a:pt x="1509" y="1925"/>
                    </a:cubicBezTo>
                    <a:cubicBezTo>
                      <a:pt x="1498" y="1942"/>
                      <a:pt x="1473" y="1976"/>
                      <a:pt x="1466" y="1983"/>
                    </a:cubicBezTo>
                    <a:cubicBezTo>
                      <a:pt x="1493" y="1944"/>
                      <a:pt x="1532" y="1883"/>
                      <a:pt x="1563" y="1802"/>
                    </a:cubicBezTo>
                    <a:cubicBezTo>
                      <a:pt x="1563" y="1802"/>
                      <a:pt x="1563" y="1803"/>
                      <a:pt x="1561" y="1807"/>
                    </a:cubicBezTo>
                    <a:cubicBezTo>
                      <a:pt x="1579" y="1766"/>
                      <a:pt x="1580" y="1763"/>
                      <a:pt x="1592" y="1729"/>
                    </a:cubicBezTo>
                    <a:close/>
                    <a:moveTo>
                      <a:pt x="647" y="2228"/>
                    </a:moveTo>
                    <a:cubicBezTo>
                      <a:pt x="650" y="2231"/>
                      <a:pt x="650" y="2231"/>
                      <a:pt x="650" y="2231"/>
                    </a:cubicBezTo>
                    <a:cubicBezTo>
                      <a:pt x="716" y="2249"/>
                      <a:pt x="765" y="2252"/>
                      <a:pt x="836" y="2258"/>
                    </a:cubicBezTo>
                    <a:cubicBezTo>
                      <a:pt x="826" y="2259"/>
                      <a:pt x="799" y="2256"/>
                      <a:pt x="803" y="2257"/>
                    </a:cubicBezTo>
                    <a:cubicBezTo>
                      <a:pt x="845" y="2261"/>
                      <a:pt x="840" y="2256"/>
                      <a:pt x="881" y="2259"/>
                    </a:cubicBezTo>
                    <a:cubicBezTo>
                      <a:pt x="821" y="2259"/>
                      <a:pt x="918" y="2261"/>
                      <a:pt x="864" y="2261"/>
                    </a:cubicBezTo>
                    <a:cubicBezTo>
                      <a:pt x="940" y="2261"/>
                      <a:pt x="1020" y="2255"/>
                      <a:pt x="1068" y="2243"/>
                    </a:cubicBezTo>
                    <a:cubicBezTo>
                      <a:pt x="1055" y="2244"/>
                      <a:pt x="1087" y="2236"/>
                      <a:pt x="1088" y="2235"/>
                    </a:cubicBezTo>
                    <a:cubicBezTo>
                      <a:pt x="1101" y="2232"/>
                      <a:pt x="1097" y="2234"/>
                      <a:pt x="1087" y="2237"/>
                    </a:cubicBezTo>
                    <a:cubicBezTo>
                      <a:pt x="1112" y="2232"/>
                      <a:pt x="1116" y="2232"/>
                      <a:pt x="1113" y="2234"/>
                    </a:cubicBezTo>
                    <a:cubicBezTo>
                      <a:pt x="1096" y="2239"/>
                      <a:pt x="1079" y="2244"/>
                      <a:pt x="1062" y="2248"/>
                    </a:cubicBezTo>
                    <a:cubicBezTo>
                      <a:pt x="1079" y="2244"/>
                      <a:pt x="1088" y="2244"/>
                      <a:pt x="1101" y="2240"/>
                    </a:cubicBezTo>
                    <a:cubicBezTo>
                      <a:pt x="1101" y="2240"/>
                      <a:pt x="1101" y="2240"/>
                      <a:pt x="1101" y="2240"/>
                    </a:cubicBezTo>
                    <a:cubicBezTo>
                      <a:pt x="1102" y="2240"/>
                      <a:pt x="1102" y="2240"/>
                      <a:pt x="1102" y="2240"/>
                    </a:cubicBezTo>
                    <a:cubicBezTo>
                      <a:pt x="1107" y="2238"/>
                      <a:pt x="1114" y="2237"/>
                      <a:pt x="1122" y="2234"/>
                    </a:cubicBezTo>
                    <a:cubicBezTo>
                      <a:pt x="1131" y="2230"/>
                      <a:pt x="1129" y="2230"/>
                      <a:pt x="1129" y="2230"/>
                    </a:cubicBezTo>
                    <a:cubicBezTo>
                      <a:pt x="1144" y="2223"/>
                      <a:pt x="1163" y="2215"/>
                      <a:pt x="1187" y="2203"/>
                    </a:cubicBezTo>
                    <a:cubicBezTo>
                      <a:pt x="1186" y="2204"/>
                      <a:pt x="1186" y="2204"/>
                      <a:pt x="1186" y="2204"/>
                    </a:cubicBezTo>
                    <a:cubicBezTo>
                      <a:pt x="1203" y="2196"/>
                      <a:pt x="1220" y="2188"/>
                      <a:pt x="1236" y="2179"/>
                    </a:cubicBezTo>
                    <a:cubicBezTo>
                      <a:pt x="1231" y="2183"/>
                      <a:pt x="1231" y="2183"/>
                      <a:pt x="1231" y="2183"/>
                    </a:cubicBezTo>
                    <a:cubicBezTo>
                      <a:pt x="1240" y="2178"/>
                      <a:pt x="1250" y="2172"/>
                      <a:pt x="1259" y="2166"/>
                    </a:cubicBezTo>
                    <a:cubicBezTo>
                      <a:pt x="1259" y="2168"/>
                      <a:pt x="1268" y="2162"/>
                      <a:pt x="1267" y="2164"/>
                    </a:cubicBezTo>
                    <a:cubicBezTo>
                      <a:pt x="1287" y="2157"/>
                      <a:pt x="1327" y="2122"/>
                      <a:pt x="1361" y="2093"/>
                    </a:cubicBezTo>
                    <a:cubicBezTo>
                      <a:pt x="1356" y="2098"/>
                      <a:pt x="1356" y="2098"/>
                      <a:pt x="1356" y="2098"/>
                    </a:cubicBezTo>
                    <a:cubicBezTo>
                      <a:pt x="1374" y="2081"/>
                      <a:pt x="1417" y="2040"/>
                      <a:pt x="1440" y="2009"/>
                    </a:cubicBezTo>
                    <a:cubicBezTo>
                      <a:pt x="1440" y="2010"/>
                      <a:pt x="1440" y="2010"/>
                      <a:pt x="1440" y="2010"/>
                    </a:cubicBezTo>
                    <a:cubicBezTo>
                      <a:pt x="1426" y="2029"/>
                      <a:pt x="1424" y="2033"/>
                      <a:pt x="1431" y="2026"/>
                    </a:cubicBezTo>
                    <a:cubicBezTo>
                      <a:pt x="1427" y="2032"/>
                      <a:pt x="1419" y="2042"/>
                      <a:pt x="1414" y="2048"/>
                    </a:cubicBezTo>
                    <a:cubicBezTo>
                      <a:pt x="1405" y="2058"/>
                      <a:pt x="1380" y="2085"/>
                      <a:pt x="1376" y="2086"/>
                    </a:cubicBezTo>
                    <a:cubicBezTo>
                      <a:pt x="1395" y="2066"/>
                      <a:pt x="1393" y="2068"/>
                      <a:pt x="1384" y="2076"/>
                    </a:cubicBezTo>
                    <a:cubicBezTo>
                      <a:pt x="1367" y="2097"/>
                      <a:pt x="1327" y="2128"/>
                      <a:pt x="1330" y="2128"/>
                    </a:cubicBezTo>
                    <a:cubicBezTo>
                      <a:pt x="1300" y="2151"/>
                      <a:pt x="1321" y="2135"/>
                      <a:pt x="1298" y="2150"/>
                    </a:cubicBezTo>
                    <a:cubicBezTo>
                      <a:pt x="1295" y="2151"/>
                      <a:pt x="1303" y="2145"/>
                      <a:pt x="1310" y="2139"/>
                    </a:cubicBezTo>
                    <a:cubicBezTo>
                      <a:pt x="1280" y="2161"/>
                      <a:pt x="1249" y="2180"/>
                      <a:pt x="1216" y="2196"/>
                    </a:cubicBezTo>
                    <a:cubicBezTo>
                      <a:pt x="1213" y="2201"/>
                      <a:pt x="1280" y="2165"/>
                      <a:pt x="1248" y="2186"/>
                    </a:cubicBezTo>
                    <a:cubicBezTo>
                      <a:pt x="1240" y="2191"/>
                      <a:pt x="1243" y="2194"/>
                      <a:pt x="1208" y="2209"/>
                    </a:cubicBezTo>
                    <a:cubicBezTo>
                      <a:pt x="1207" y="2209"/>
                      <a:pt x="1210" y="2208"/>
                      <a:pt x="1214" y="2206"/>
                    </a:cubicBezTo>
                    <a:cubicBezTo>
                      <a:pt x="1198" y="2213"/>
                      <a:pt x="1195" y="2214"/>
                      <a:pt x="1178" y="2220"/>
                    </a:cubicBezTo>
                    <a:cubicBezTo>
                      <a:pt x="1172" y="2221"/>
                      <a:pt x="1198" y="2210"/>
                      <a:pt x="1209" y="2204"/>
                    </a:cubicBezTo>
                    <a:cubicBezTo>
                      <a:pt x="1198" y="2209"/>
                      <a:pt x="1186" y="2215"/>
                      <a:pt x="1174" y="2220"/>
                    </a:cubicBezTo>
                    <a:cubicBezTo>
                      <a:pt x="1177" y="2218"/>
                      <a:pt x="1177" y="2218"/>
                      <a:pt x="1177" y="2218"/>
                    </a:cubicBezTo>
                    <a:cubicBezTo>
                      <a:pt x="1164" y="2223"/>
                      <a:pt x="1152" y="2228"/>
                      <a:pt x="1139" y="2232"/>
                    </a:cubicBezTo>
                    <a:cubicBezTo>
                      <a:pt x="1125" y="2239"/>
                      <a:pt x="1168" y="2223"/>
                      <a:pt x="1170" y="2222"/>
                    </a:cubicBezTo>
                    <a:cubicBezTo>
                      <a:pt x="1163" y="2226"/>
                      <a:pt x="1155" y="2229"/>
                      <a:pt x="1147" y="2233"/>
                    </a:cubicBezTo>
                    <a:cubicBezTo>
                      <a:pt x="1120" y="2244"/>
                      <a:pt x="1044" y="2263"/>
                      <a:pt x="1017" y="2263"/>
                    </a:cubicBezTo>
                    <a:cubicBezTo>
                      <a:pt x="983" y="2266"/>
                      <a:pt x="998" y="2267"/>
                      <a:pt x="990" y="2269"/>
                    </a:cubicBezTo>
                    <a:cubicBezTo>
                      <a:pt x="970" y="2273"/>
                      <a:pt x="951" y="2273"/>
                      <a:pt x="931" y="2274"/>
                    </a:cubicBezTo>
                    <a:cubicBezTo>
                      <a:pt x="932" y="2276"/>
                      <a:pt x="908" y="2277"/>
                      <a:pt x="907" y="2279"/>
                    </a:cubicBezTo>
                    <a:cubicBezTo>
                      <a:pt x="896" y="2279"/>
                      <a:pt x="885" y="2279"/>
                      <a:pt x="874" y="2279"/>
                    </a:cubicBezTo>
                    <a:cubicBezTo>
                      <a:pt x="856" y="2282"/>
                      <a:pt x="914" y="2279"/>
                      <a:pt x="923" y="2280"/>
                    </a:cubicBezTo>
                    <a:cubicBezTo>
                      <a:pt x="940" y="2282"/>
                      <a:pt x="898" y="2282"/>
                      <a:pt x="910" y="2283"/>
                    </a:cubicBezTo>
                    <a:cubicBezTo>
                      <a:pt x="935" y="2282"/>
                      <a:pt x="937" y="2280"/>
                      <a:pt x="949" y="2279"/>
                    </a:cubicBezTo>
                    <a:cubicBezTo>
                      <a:pt x="964" y="2278"/>
                      <a:pt x="971" y="2278"/>
                      <a:pt x="971" y="2279"/>
                    </a:cubicBezTo>
                    <a:cubicBezTo>
                      <a:pt x="930" y="2281"/>
                      <a:pt x="949" y="2283"/>
                      <a:pt x="916" y="2284"/>
                    </a:cubicBezTo>
                    <a:cubicBezTo>
                      <a:pt x="915" y="2283"/>
                      <a:pt x="915" y="2283"/>
                      <a:pt x="915" y="2283"/>
                    </a:cubicBezTo>
                    <a:cubicBezTo>
                      <a:pt x="914" y="2286"/>
                      <a:pt x="867" y="2285"/>
                      <a:pt x="849" y="2285"/>
                    </a:cubicBezTo>
                    <a:cubicBezTo>
                      <a:pt x="813" y="2281"/>
                      <a:pt x="878" y="2283"/>
                      <a:pt x="877" y="2282"/>
                    </a:cubicBezTo>
                    <a:cubicBezTo>
                      <a:pt x="862" y="2282"/>
                      <a:pt x="848" y="2281"/>
                      <a:pt x="833" y="2281"/>
                    </a:cubicBezTo>
                    <a:cubicBezTo>
                      <a:pt x="852" y="2280"/>
                      <a:pt x="833" y="2278"/>
                      <a:pt x="859" y="2278"/>
                    </a:cubicBezTo>
                    <a:cubicBezTo>
                      <a:pt x="832" y="2277"/>
                      <a:pt x="829" y="2275"/>
                      <a:pt x="803" y="2274"/>
                    </a:cubicBezTo>
                    <a:cubicBezTo>
                      <a:pt x="832" y="2274"/>
                      <a:pt x="768" y="2268"/>
                      <a:pt x="765" y="2266"/>
                    </a:cubicBezTo>
                    <a:cubicBezTo>
                      <a:pt x="795" y="2269"/>
                      <a:pt x="852" y="2276"/>
                      <a:pt x="844" y="2276"/>
                    </a:cubicBezTo>
                    <a:cubicBezTo>
                      <a:pt x="843" y="2275"/>
                      <a:pt x="879" y="2277"/>
                      <a:pt x="893" y="2277"/>
                    </a:cubicBezTo>
                    <a:cubicBezTo>
                      <a:pt x="914" y="2274"/>
                      <a:pt x="914" y="2274"/>
                      <a:pt x="914" y="2274"/>
                    </a:cubicBezTo>
                    <a:cubicBezTo>
                      <a:pt x="891" y="2275"/>
                      <a:pt x="859" y="2275"/>
                      <a:pt x="868" y="2273"/>
                    </a:cubicBezTo>
                    <a:cubicBezTo>
                      <a:pt x="857" y="2273"/>
                      <a:pt x="846" y="2273"/>
                      <a:pt x="835" y="2273"/>
                    </a:cubicBezTo>
                    <a:cubicBezTo>
                      <a:pt x="869" y="2270"/>
                      <a:pt x="867" y="2271"/>
                      <a:pt x="897" y="2269"/>
                    </a:cubicBezTo>
                    <a:cubicBezTo>
                      <a:pt x="836" y="2266"/>
                      <a:pt x="787" y="2268"/>
                      <a:pt x="738" y="2257"/>
                    </a:cubicBezTo>
                    <a:cubicBezTo>
                      <a:pt x="745" y="2258"/>
                      <a:pt x="745" y="2258"/>
                      <a:pt x="745" y="2258"/>
                    </a:cubicBezTo>
                    <a:cubicBezTo>
                      <a:pt x="647" y="2241"/>
                      <a:pt x="626" y="2227"/>
                      <a:pt x="607" y="2217"/>
                    </a:cubicBezTo>
                    <a:cubicBezTo>
                      <a:pt x="621" y="2221"/>
                      <a:pt x="635" y="2225"/>
                      <a:pt x="647" y="2228"/>
                    </a:cubicBezTo>
                    <a:close/>
                    <a:moveTo>
                      <a:pt x="474" y="2170"/>
                    </a:moveTo>
                    <a:cubicBezTo>
                      <a:pt x="493" y="2181"/>
                      <a:pt x="493" y="2181"/>
                      <a:pt x="493" y="2181"/>
                    </a:cubicBezTo>
                    <a:cubicBezTo>
                      <a:pt x="483" y="2176"/>
                      <a:pt x="472" y="2172"/>
                      <a:pt x="463" y="2166"/>
                    </a:cubicBezTo>
                    <a:cubicBezTo>
                      <a:pt x="474" y="2175"/>
                      <a:pt x="495" y="2183"/>
                      <a:pt x="511" y="2190"/>
                    </a:cubicBezTo>
                    <a:cubicBezTo>
                      <a:pt x="528" y="2199"/>
                      <a:pt x="470" y="2174"/>
                      <a:pt x="450" y="2165"/>
                    </a:cubicBezTo>
                    <a:cubicBezTo>
                      <a:pt x="433" y="2157"/>
                      <a:pt x="400" y="2132"/>
                      <a:pt x="406" y="2135"/>
                    </a:cubicBezTo>
                    <a:cubicBezTo>
                      <a:pt x="403" y="2137"/>
                      <a:pt x="357" y="2099"/>
                      <a:pt x="340" y="2083"/>
                    </a:cubicBezTo>
                    <a:cubicBezTo>
                      <a:pt x="300" y="2043"/>
                      <a:pt x="317" y="2054"/>
                      <a:pt x="284" y="2017"/>
                    </a:cubicBezTo>
                    <a:cubicBezTo>
                      <a:pt x="294" y="2032"/>
                      <a:pt x="294" y="2032"/>
                      <a:pt x="294" y="2032"/>
                    </a:cubicBezTo>
                    <a:cubicBezTo>
                      <a:pt x="266" y="1999"/>
                      <a:pt x="254" y="1984"/>
                      <a:pt x="228" y="1943"/>
                    </a:cubicBezTo>
                    <a:cubicBezTo>
                      <a:pt x="227" y="1937"/>
                      <a:pt x="240" y="1962"/>
                      <a:pt x="247" y="1971"/>
                    </a:cubicBezTo>
                    <a:cubicBezTo>
                      <a:pt x="236" y="1950"/>
                      <a:pt x="236" y="1950"/>
                      <a:pt x="236" y="1950"/>
                    </a:cubicBezTo>
                    <a:cubicBezTo>
                      <a:pt x="242" y="1959"/>
                      <a:pt x="255" y="1975"/>
                      <a:pt x="253" y="1975"/>
                    </a:cubicBezTo>
                    <a:cubicBezTo>
                      <a:pt x="254" y="1975"/>
                      <a:pt x="265" y="1987"/>
                      <a:pt x="247" y="1963"/>
                    </a:cubicBezTo>
                    <a:cubicBezTo>
                      <a:pt x="251" y="1969"/>
                      <a:pt x="257" y="1975"/>
                      <a:pt x="261" y="1981"/>
                    </a:cubicBezTo>
                    <a:cubicBezTo>
                      <a:pt x="261" y="1980"/>
                      <a:pt x="260" y="1978"/>
                      <a:pt x="259" y="1976"/>
                    </a:cubicBezTo>
                    <a:cubicBezTo>
                      <a:pt x="271" y="1993"/>
                      <a:pt x="271" y="1993"/>
                      <a:pt x="271" y="1993"/>
                    </a:cubicBezTo>
                    <a:cubicBezTo>
                      <a:pt x="276" y="2000"/>
                      <a:pt x="285" y="2013"/>
                      <a:pt x="293" y="2024"/>
                    </a:cubicBezTo>
                    <a:cubicBezTo>
                      <a:pt x="293" y="2025"/>
                      <a:pt x="283" y="2014"/>
                      <a:pt x="278" y="2008"/>
                    </a:cubicBezTo>
                    <a:cubicBezTo>
                      <a:pt x="290" y="2024"/>
                      <a:pt x="303" y="2038"/>
                      <a:pt x="311" y="2047"/>
                    </a:cubicBezTo>
                    <a:cubicBezTo>
                      <a:pt x="290" y="2022"/>
                      <a:pt x="303" y="2034"/>
                      <a:pt x="299" y="2028"/>
                    </a:cubicBezTo>
                    <a:cubicBezTo>
                      <a:pt x="313" y="2043"/>
                      <a:pt x="334" y="2067"/>
                      <a:pt x="343" y="2075"/>
                    </a:cubicBezTo>
                    <a:cubicBezTo>
                      <a:pt x="363" y="2094"/>
                      <a:pt x="379" y="2110"/>
                      <a:pt x="364" y="2099"/>
                    </a:cubicBezTo>
                    <a:cubicBezTo>
                      <a:pt x="378" y="2111"/>
                      <a:pt x="392" y="2123"/>
                      <a:pt x="408" y="2133"/>
                    </a:cubicBezTo>
                    <a:cubicBezTo>
                      <a:pt x="379" y="2113"/>
                      <a:pt x="409" y="2129"/>
                      <a:pt x="373" y="2103"/>
                    </a:cubicBezTo>
                    <a:cubicBezTo>
                      <a:pt x="365" y="2093"/>
                      <a:pt x="403" y="2126"/>
                      <a:pt x="422" y="2140"/>
                    </a:cubicBezTo>
                    <a:cubicBezTo>
                      <a:pt x="412" y="2133"/>
                      <a:pt x="419" y="2140"/>
                      <a:pt x="416" y="2139"/>
                    </a:cubicBezTo>
                    <a:cubicBezTo>
                      <a:pt x="445" y="2157"/>
                      <a:pt x="433" y="2146"/>
                      <a:pt x="413" y="2132"/>
                    </a:cubicBezTo>
                    <a:cubicBezTo>
                      <a:pt x="425" y="2139"/>
                      <a:pt x="436" y="2146"/>
                      <a:pt x="448" y="2152"/>
                    </a:cubicBezTo>
                    <a:cubicBezTo>
                      <a:pt x="444" y="2150"/>
                      <a:pt x="444" y="2150"/>
                      <a:pt x="444" y="2150"/>
                    </a:cubicBezTo>
                    <a:cubicBezTo>
                      <a:pt x="456" y="2157"/>
                      <a:pt x="468" y="2163"/>
                      <a:pt x="480" y="2169"/>
                    </a:cubicBezTo>
                    <a:cubicBezTo>
                      <a:pt x="483" y="2173"/>
                      <a:pt x="484" y="2175"/>
                      <a:pt x="474" y="2170"/>
                    </a:cubicBezTo>
                    <a:close/>
                    <a:moveTo>
                      <a:pt x="100" y="1571"/>
                    </a:moveTo>
                    <a:cubicBezTo>
                      <a:pt x="99" y="1570"/>
                      <a:pt x="99" y="1570"/>
                      <a:pt x="99" y="1570"/>
                    </a:cubicBezTo>
                    <a:cubicBezTo>
                      <a:pt x="99" y="1571"/>
                      <a:pt x="99" y="1571"/>
                      <a:pt x="99" y="1571"/>
                    </a:cubicBezTo>
                    <a:cubicBezTo>
                      <a:pt x="100" y="1571"/>
                      <a:pt x="100" y="1571"/>
                      <a:pt x="100" y="157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01" name="Freeform 105"/>
              <p:cNvSpPr/>
              <p:nvPr/>
            </p:nvSpPr>
            <p:spPr bwMode="auto">
              <a:xfrm>
                <a:off x="5232" y="1731"/>
                <a:ext cx="10" cy="76"/>
              </a:xfrm>
              <a:custGeom>
                <a:avLst/>
                <a:gdLst>
                  <a:gd name="T0" fmla="*/ 6 w 6"/>
                  <a:gd name="T1" fmla="*/ 32 h 46"/>
                  <a:gd name="T2" fmla="*/ 0 w 6"/>
                  <a:gd name="T3" fmla="*/ 4 h 46"/>
                  <a:gd name="T4" fmla="*/ 6 w 6"/>
                  <a:gd name="T5" fmla="*/ 32 h 46"/>
                </a:gdLst>
                <a:ahLst/>
                <a:cxnLst>
                  <a:cxn ang="0">
                    <a:pos x="T0" y="T1"/>
                  </a:cxn>
                  <a:cxn ang="0">
                    <a:pos x="T2" y="T3"/>
                  </a:cxn>
                  <a:cxn ang="0">
                    <a:pos x="T4" y="T5"/>
                  </a:cxn>
                </a:cxnLst>
                <a:rect l="0" t="0" r="r" b="b"/>
                <a:pathLst>
                  <a:path w="6" h="46">
                    <a:moveTo>
                      <a:pt x="6" y="32"/>
                    </a:moveTo>
                    <a:cubicBezTo>
                      <a:pt x="4" y="23"/>
                      <a:pt x="0" y="0"/>
                      <a:pt x="0" y="4"/>
                    </a:cubicBezTo>
                    <a:cubicBezTo>
                      <a:pt x="1" y="4"/>
                      <a:pt x="6" y="46"/>
                      <a:pt x="6" y="3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02" name="Freeform 106"/>
              <p:cNvSpPr/>
              <p:nvPr/>
            </p:nvSpPr>
            <p:spPr bwMode="auto">
              <a:xfrm>
                <a:off x="5234" y="1720"/>
                <a:ext cx="6" cy="47"/>
              </a:xfrm>
              <a:custGeom>
                <a:avLst/>
                <a:gdLst>
                  <a:gd name="T0" fmla="*/ 3 w 4"/>
                  <a:gd name="T1" fmla="*/ 11 h 29"/>
                  <a:gd name="T2" fmla="*/ 0 w 4"/>
                  <a:gd name="T3" fmla="*/ 0 h 29"/>
                  <a:gd name="T4" fmla="*/ 4 w 4"/>
                  <a:gd name="T5" fmla="*/ 29 h 29"/>
                  <a:gd name="T6" fmla="*/ 3 w 4"/>
                  <a:gd name="T7" fmla="*/ 11 h 29"/>
                </a:gdLst>
                <a:ahLst/>
                <a:cxnLst>
                  <a:cxn ang="0">
                    <a:pos x="T0" y="T1"/>
                  </a:cxn>
                  <a:cxn ang="0">
                    <a:pos x="T2" y="T3"/>
                  </a:cxn>
                  <a:cxn ang="0">
                    <a:pos x="T4" y="T5"/>
                  </a:cxn>
                  <a:cxn ang="0">
                    <a:pos x="T6" y="T7"/>
                  </a:cxn>
                </a:cxnLst>
                <a:rect l="0" t="0" r="r" b="b"/>
                <a:pathLst>
                  <a:path w="4" h="29">
                    <a:moveTo>
                      <a:pt x="3" y="11"/>
                    </a:moveTo>
                    <a:cubicBezTo>
                      <a:pt x="2" y="10"/>
                      <a:pt x="1" y="11"/>
                      <a:pt x="0" y="0"/>
                    </a:cubicBezTo>
                    <a:cubicBezTo>
                      <a:pt x="4" y="29"/>
                      <a:pt x="4" y="29"/>
                      <a:pt x="4" y="29"/>
                    </a:cubicBezTo>
                    <a:cubicBezTo>
                      <a:pt x="3" y="11"/>
                      <a:pt x="3" y="11"/>
                      <a:pt x="3"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03" name="Freeform 107"/>
              <p:cNvSpPr/>
              <p:nvPr/>
            </p:nvSpPr>
            <p:spPr bwMode="auto">
              <a:xfrm>
                <a:off x="5219" y="1540"/>
                <a:ext cx="36" cy="148"/>
              </a:xfrm>
              <a:custGeom>
                <a:avLst/>
                <a:gdLst>
                  <a:gd name="T0" fmla="*/ 19 w 22"/>
                  <a:gd name="T1" fmla="*/ 89 h 90"/>
                  <a:gd name="T2" fmla="*/ 8 w 22"/>
                  <a:gd name="T3" fmla="*/ 42 h 90"/>
                  <a:gd name="T4" fmla="*/ 22 w 22"/>
                  <a:gd name="T5" fmla="*/ 90 h 90"/>
                  <a:gd name="T6" fmla="*/ 0 w 22"/>
                  <a:gd name="T7" fmla="*/ 0 h 90"/>
                  <a:gd name="T8" fmla="*/ 19 w 22"/>
                  <a:gd name="T9" fmla="*/ 89 h 90"/>
                </a:gdLst>
                <a:ahLst/>
                <a:cxnLst>
                  <a:cxn ang="0">
                    <a:pos x="T0" y="T1"/>
                  </a:cxn>
                  <a:cxn ang="0">
                    <a:pos x="T2" y="T3"/>
                  </a:cxn>
                  <a:cxn ang="0">
                    <a:pos x="T4" y="T5"/>
                  </a:cxn>
                  <a:cxn ang="0">
                    <a:pos x="T6" y="T7"/>
                  </a:cxn>
                  <a:cxn ang="0">
                    <a:pos x="T8" y="T9"/>
                  </a:cxn>
                </a:cxnLst>
                <a:rect l="0" t="0" r="r" b="b"/>
                <a:pathLst>
                  <a:path w="22" h="90">
                    <a:moveTo>
                      <a:pt x="19" y="89"/>
                    </a:moveTo>
                    <a:cubicBezTo>
                      <a:pt x="15" y="75"/>
                      <a:pt x="12" y="66"/>
                      <a:pt x="8" y="42"/>
                    </a:cubicBezTo>
                    <a:cubicBezTo>
                      <a:pt x="10" y="33"/>
                      <a:pt x="17" y="80"/>
                      <a:pt x="22" y="90"/>
                    </a:cubicBezTo>
                    <a:cubicBezTo>
                      <a:pt x="14" y="47"/>
                      <a:pt x="9" y="35"/>
                      <a:pt x="0" y="0"/>
                    </a:cubicBezTo>
                    <a:cubicBezTo>
                      <a:pt x="3" y="18"/>
                      <a:pt x="16" y="88"/>
                      <a:pt x="19" y="8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04" name="Freeform 108"/>
              <p:cNvSpPr/>
              <p:nvPr/>
            </p:nvSpPr>
            <p:spPr bwMode="auto">
              <a:xfrm>
                <a:off x="5255" y="1678"/>
                <a:ext cx="8" cy="43"/>
              </a:xfrm>
              <a:custGeom>
                <a:avLst/>
                <a:gdLst>
                  <a:gd name="T0" fmla="*/ 8 w 8"/>
                  <a:gd name="T1" fmla="*/ 38 h 43"/>
                  <a:gd name="T2" fmla="*/ 0 w 8"/>
                  <a:gd name="T3" fmla="*/ 0 h 43"/>
                  <a:gd name="T4" fmla="*/ 0 w 8"/>
                  <a:gd name="T5" fmla="*/ 4 h 43"/>
                  <a:gd name="T6" fmla="*/ 8 w 8"/>
                  <a:gd name="T7" fmla="*/ 43 h 43"/>
                  <a:gd name="T8" fmla="*/ 8 w 8"/>
                  <a:gd name="T9" fmla="*/ 38 h 43"/>
                  <a:gd name="T10" fmla="*/ 8 w 8"/>
                  <a:gd name="T11" fmla="*/ 38 h 43"/>
                </a:gdLst>
                <a:ahLst/>
                <a:cxnLst>
                  <a:cxn ang="0">
                    <a:pos x="T0" y="T1"/>
                  </a:cxn>
                  <a:cxn ang="0">
                    <a:pos x="T2" y="T3"/>
                  </a:cxn>
                  <a:cxn ang="0">
                    <a:pos x="T4" y="T5"/>
                  </a:cxn>
                  <a:cxn ang="0">
                    <a:pos x="T6" y="T7"/>
                  </a:cxn>
                  <a:cxn ang="0">
                    <a:pos x="T8" y="T9"/>
                  </a:cxn>
                  <a:cxn ang="0">
                    <a:pos x="T10" y="T11"/>
                  </a:cxn>
                </a:cxnLst>
                <a:rect l="0" t="0" r="r" b="b"/>
                <a:pathLst>
                  <a:path w="8" h="43">
                    <a:moveTo>
                      <a:pt x="8" y="38"/>
                    </a:moveTo>
                    <a:lnTo>
                      <a:pt x="0" y="0"/>
                    </a:lnTo>
                    <a:lnTo>
                      <a:pt x="0" y="4"/>
                    </a:lnTo>
                    <a:lnTo>
                      <a:pt x="8" y="43"/>
                    </a:lnTo>
                    <a:lnTo>
                      <a:pt x="8" y="38"/>
                    </a:lnTo>
                    <a:lnTo>
                      <a:pt x="8" y="38"/>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05" name="Freeform 109"/>
              <p:cNvSpPr/>
              <p:nvPr/>
            </p:nvSpPr>
            <p:spPr bwMode="auto">
              <a:xfrm>
                <a:off x="5174" y="2563"/>
                <a:ext cx="7" cy="39"/>
              </a:xfrm>
              <a:custGeom>
                <a:avLst/>
                <a:gdLst>
                  <a:gd name="T0" fmla="*/ 4 w 4"/>
                  <a:gd name="T1" fmla="*/ 0 h 24"/>
                  <a:gd name="T2" fmla="*/ 0 w 4"/>
                  <a:gd name="T3" fmla="*/ 24 h 24"/>
                  <a:gd name="T4" fmla="*/ 4 w 4"/>
                  <a:gd name="T5" fmla="*/ 0 h 24"/>
                </a:gdLst>
                <a:ahLst/>
                <a:cxnLst>
                  <a:cxn ang="0">
                    <a:pos x="T0" y="T1"/>
                  </a:cxn>
                  <a:cxn ang="0">
                    <a:pos x="T2" y="T3"/>
                  </a:cxn>
                  <a:cxn ang="0">
                    <a:pos x="T4" y="T5"/>
                  </a:cxn>
                </a:cxnLst>
                <a:rect l="0" t="0" r="r" b="b"/>
                <a:pathLst>
                  <a:path w="4" h="24">
                    <a:moveTo>
                      <a:pt x="4" y="0"/>
                    </a:moveTo>
                    <a:cubicBezTo>
                      <a:pt x="2" y="2"/>
                      <a:pt x="1" y="16"/>
                      <a:pt x="0" y="24"/>
                    </a:cubicBezTo>
                    <a:cubicBezTo>
                      <a:pt x="1" y="18"/>
                      <a:pt x="3" y="9"/>
                      <a:pt x="4"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06" name="Freeform 110"/>
              <p:cNvSpPr/>
              <p:nvPr/>
            </p:nvSpPr>
            <p:spPr bwMode="auto">
              <a:xfrm>
                <a:off x="4109" y="395"/>
                <a:ext cx="282" cy="74"/>
              </a:xfrm>
              <a:custGeom>
                <a:avLst/>
                <a:gdLst>
                  <a:gd name="T0" fmla="*/ 0 w 171"/>
                  <a:gd name="T1" fmla="*/ 0 h 45"/>
                  <a:gd name="T2" fmla="*/ 171 w 171"/>
                  <a:gd name="T3" fmla="*/ 45 h 45"/>
                  <a:gd name="T4" fmla="*/ 0 w 171"/>
                  <a:gd name="T5" fmla="*/ 0 h 45"/>
                </a:gdLst>
                <a:ahLst/>
                <a:cxnLst>
                  <a:cxn ang="0">
                    <a:pos x="T0" y="T1"/>
                  </a:cxn>
                  <a:cxn ang="0">
                    <a:pos x="T2" y="T3"/>
                  </a:cxn>
                  <a:cxn ang="0">
                    <a:pos x="T4" y="T5"/>
                  </a:cxn>
                </a:cxnLst>
                <a:rect l="0" t="0" r="r" b="b"/>
                <a:pathLst>
                  <a:path w="171" h="45">
                    <a:moveTo>
                      <a:pt x="0" y="0"/>
                    </a:moveTo>
                    <a:cubicBezTo>
                      <a:pt x="60" y="9"/>
                      <a:pt x="115" y="23"/>
                      <a:pt x="171" y="45"/>
                    </a:cubicBezTo>
                    <a:cubicBezTo>
                      <a:pt x="122" y="26"/>
                      <a:pt x="79" y="12"/>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07" name="Freeform 111"/>
              <p:cNvSpPr/>
              <p:nvPr/>
            </p:nvSpPr>
            <p:spPr bwMode="auto">
              <a:xfrm>
                <a:off x="4847" y="3317"/>
                <a:ext cx="112" cy="201"/>
              </a:xfrm>
              <a:custGeom>
                <a:avLst/>
                <a:gdLst>
                  <a:gd name="T0" fmla="*/ 14 w 68"/>
                  <a:gd name="T1" fmla="*/ 106 h 122"/>
                  <a:gd name="T2" fmla="*/ 68 w 68"/>
                  <a:gd name="T3" fmla="*/ 0 h 122"/>
                  <a:gd name="T4" fmla="*/ 0 w 68"/>
                  <a:gd name="T5" fmla="*/ 122 h 122"/>
                  <a:gd name="T6" fmla="*/ 14 w 68"/>
                  <a:gd name="T7" fmla="*/ 106 h 122"/>
                </a:gdLst>
                <a:ahLst/>
                <a:cxnLst>
                  <a:cxn ang="0">
                    <a:pos x="T0" y="T1"/>
                  </a:cxn>
                  <a:cxn ang="0">
                    <a:pos x="T2" y="T3"/>
                  </a:cxn>
                  <a:cxn ang="0">
                    <a:pos x="T4" y="T5"/>
                  </a:cxn>
                  <a:cxn ang="0">
                    <a:pos x="T6" y="T7"/>
                  </a:cxn>
                </a:cxnLst>
                <a:rect l="0" t="0" r="r" b="b"/>
                <a:pathLst>
                  <a:path w="68" h="122">
                    <a:moveTo>
                      <a:pt x="14" y="106"/>
                    </a:moveTo>
                    <a:cubicBezTo>
                      <a:pt x="38" y="64"/>
                      <a:pt x="47" y="44"/>
                      <a:pt x="68" y="0"/>
                    </a:cubicBezTo>
                    <a:cubicBezTo>
                      <a:pt x="37" y="56"/>
                      <a:pt x="32" y="78"/>
                      <a:pt x="0" y="122"/>
                    </a:cubicBezTo>
                    <a:cubicBezTo>
                      <a:pt x="14" y="106"/>
                      <a:pt x="14" y="106"/>
                      <a:pt x="14" y="10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08" name="Freeform 112"/>
              <p:cNvSpPr/>
              <p:nvPr/>
            </p:nvSpPr>
            <p:spPr bwMode="auto">
              <a:xfrm>
                <a:off x="4842" y="3440"/>
                <a:ext cx="45" cy="71"/>
              </a:xfrm>
              <a:custGeom>
                <a:avLst/>
                <a:gdLst>
                  <a:gd name="T0" fmla="*/ 17 w 27"/>
                  <a:gd name="T1" fmla="*/ 11 h 43"/>
                  <a:gd name="T2" fmla="*/ 5 w 27"/>
                  <a:gd name="T3" fmla="*/ 39 h 43"/>
                  <a:gd name="T4" fmla="*/ 27 w 27"/>
                  <a:gd name="T5" fmla="*/ 0 h 43"/>
                  <a:gd name="T6" fmla="*/ 17 w 27"/>
                  <a:gd name="T7" fmla="*/ 11 h 43"/>
                </a:gdLst>
                <a:ahLst/>
                <a:cxnLst>
                  <a:cxn ang="0">
                    <a:pos x="T0" y="T1"/>
                  </a:cxn>
                  <a:cxn ang="0">
                    <a:pos x="T2" y="T3"/>
                  </a:cxn>
                  <a:cxn ang="0">
                    <a:pos x="T4" y="T5"/>
                  </a:cxn>
                  <a:cxn ang="0">
                    <a:pos x="T6" y="T7"/>
                  </a:cxn>
                </a:cxnLst>
                <a:rect l="0" t="0" r="r" b="b"/>
                <a:pathLst>
                  <a:path w="27" h="43">
                    <a:moveTo>
                      <a:pt x="17" y="11"/>
                    </a:moveTo>
                    <a:cubicBezTo>
                      <a:pt x="24" y="5"/>
                      <a:pt x="0" y="43"/>
                      <a:pt x="5" y="39"/>
                    </a:cubicBezTo>
                    <a:cubicBezTo>
                      <a:pt x="22" y="11"/>
                      <a:pt x="12" y="25"/>
                      <a:pt x="27" y="0"/>
                    </a:cubicBezTo>
                    <a:cubicBezTo>
                      <a:pt x="17" y="11"/>
                      <a:pt x="17" y="11"/>
                      <a:pt x="17"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09" name="Freeform 113"/>
              <p:cNvSpPr/>
              <p:nvPr/>
            </p:nvSpPr>
            <p:spPr bwMode="auto">
              <a:xfrm>
                <a:off x="5080" y="3158"/>
                <a:ext cx="7" cy="25"/>
              </a:xfrm>
              <a:custGeom>
                <a:avLst/>
                <a:gdLst>
                  <a:gd name="T0" fmla="*/ 7 w 7"/>
                  <a:gd name="T1" fmla="*/ 0 h 25"/>
                  <a:gd name="T2" fmla="*/ 0 w 7"/>
                  <a:gd name="T3" fmla="*/ 25 h 25"/>
                  <a:gd name="T4" fmla="*/ 7 w 7"/>
                  <a:gd name="T5" fmla="*/ 5 h 25"/>
                  <a:gd name="T6" fmla="*/ 7 w 7"/>
                  <a:gd name="T7" fmla="*/ 0 h 25"/>
                  <a:gd name="T8" fmla="*/ 7 w 7"/>
                  <a:gd name="T9" fmla="*/ 0 h 25"/>
                </a:gdLst>
                <a:ahLst/>
                <a:cxnLst>
                  <a:cxn ang="0">
                    <a:pos x="T0" y="T1"/>
                  </a:cxn>
                  <a:cxn ang="0">
                    <a:pos x="T2" y="T3"/>
                  </a:cxn>
                  <a:cxn ang="0">
                    <a:pos x="T4" y="T5"/>
                  </a:cxn>
                  <a:cxn ang="0">
                    <a:pos x="T6" y="T7"/>
                  </a:cxn>
                  <a:cxn ang="0">
                    <a:pos x="T8" y="T9"/>
                  </a:cxn>
                </a:cxnLst>
                <a:rect l="0" t="0" r="r" b="b"/>
                <a:pathLst>
                  <a:path w="7" h="25">
                    <a:moveTo>
                      <a:pt x="7" y="0"/>
                    </a:moveTo>
                    <a:lnTo>
                      <a:pt x="0" y="25"/>
                    </a:lnTo>
                    <a:lnTo>
                      <a:pt x="7" y="5"/>
                    </a:lnTo>
                    <a:lnTo>
                      <a:pt x="7" y="0"/>
                    </a:lnTo>
                    <a:lnTo>
                      <a:pt x="7"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10" name="Freeform 114"/>
              <p:cNvSpPr/>
              <p:nvPr/>
            </p:nvSpPr>
            <p:spPr bwMode="auto">
              <a:xfrm>
                <a:off x="4628" y="3731"/>
                <a:ext cx="29" cy="26"/>
              </a:xfrm>
              <a:custGeom>
                <a:avLst/>
                <a:gdLst>
                  <a:gd name="T0" fmla="*/ 23 w 29"/>
                  <a:gd name="T1" fmla="*/ 6 h 26"/>
                  <a:gd name="T2" fmla="*/ 29 w 29"/>
                  <a:gd name="T3" fmla="*/ 0 h 26"/>
                  <a:gd name="T4" fmla="*/ 0 w 29"/>
                  <a:gd name="T5" fmla="*/ 26 h 26"/>
                  <a:gd name="T6" fmla="*/ 23 w 29"/>
                  <a:gd name="T7" fmla="*/ 6 h 26"/>
                  <a:gd name="T8" fmla="*/ 23 w 29"/>
                  <a:gd name="T9" fmla="*/ 6 h 26"/>
                </a:gdLst>
                <a:ahLst/>
                <a:cxnLst>
                  <a:cxn ang="0">
                    <a:pos x="T0" y="T1"/>
                  </a:cxn>
                  <a:cxn ang="0">
                    <a:pos x="T2" y="T3"/>
                  </a:cxn>
                  <a:cxn ang="0">
                    <a:pos x="T4" y="T5"/>
                  </a:cxn>
                  <a:cxn ang="0">
                    <a:pos x="T6" y="T7"/>
                  </a:cxn>
                  <a:cxn ang="0">
                    <a:pos x="T8" y="T9"/>
                  </a:cxn>
                </a:cxnLst>
                <a:rect l="0" t="0" r="r" b="b"/>
                <a:pathLst>
                  <a:path w="29" h="26">
                    <a:moveTo>
                      <a:pt x="23" y="6"/>
                    </a:moveTo>
                    <a:lnTo>
                      <a:pt x="29" y="0"/>
                    </a:lnTo>
                    <a:lnTo>
                      <a:pt x="0" y="26"/>
                    </a:lnTo>
                    <a:lnTo>
                      <a:pt x="23" y="6"/>
                    </a:lnTo>
                    <a:lnTo>
                      <a:pt x="23" y="6"/>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11" name="Freeform 115"/>
              <p:cNvSpPr/>
              <p:nvPr/>
            </p:nvSpPr>
            <p:spPr bwMode="auto">
              <a:xfrm>
                <a:off x="4657" y="3724"/>
                <a:ext cx="5" cy="7"/>
              </a:xfrm>
              <a:custGeom>
                <a:avLst/>
                <a:gdLst>
                  <a:gd name="T0" fmla="*/ 5 w 5"/>
                  <a:gd name="T1" fmla="*/ 0 h 7"/>
                  <a:gd name="T2" fmla="*/ 0 w 5"/>
                  <a:gd name="T3" fmla="*/ 7 h 7"/>
                  <a:gd name="T4" fmla="*/ 5 w 5"/>
                  <a:gd name="T5" fmla="*/ 0 h 7"/>
                  <a:gd name="T6" fmla="*/ 5 w 5"/>
                  <a:gd name="T7" fmla="*/ 0 h 7"/>
                </a:gdLst>
                <a:ahLst/>
                <a:cxnLst>
                  <a:cxn ang="0">
                    <a:pos x="T0" y="T1"/>
                  </a:cxn>
                  <a:cxn ang="0">
                    <a:pos x="T2" y="T3"/>
                  </a:cxn>
                  <a:cxn ang="0">
                    <a:pos x="T4" y="T5"/>
                  </a:cxn>
                  <a:cxn ang="0">
                    <a:pos x="T6" y="T7"/>
                  </a:cxn>
                </a:cxnLst>
                <a:rect l="0" t="0" r="r" b="b"/>
                <a:pathLst>
                  <a:path w="5" h="7">
                    <a:moveTo>
                      <a:pt x="5" y="0"/>
                    </a:moveTo>
                    <a:lnTo>
                      <a:pt x="0" y="7"/>
                    </a:lnTo>
                    <a:lnTo>
                      <a:pt x="5" y="0"/>
                    </a:lnTo>
                    <a:lnTo>
                      <a:pt x="5"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12" name="Freeform 116"/>
              <p:cNvSpPr/>
              <p:nvPr/>
            </p:nvSpPr>
            <p:spPr bwMode="auto">
              <a:xfrm>
                <a:off x="5085" y="3140"/>
                <a:ext cx="16" cy="51"/>
              </a:xfrm>
              <a:custGeom>
                <a:avLst/>
                <a:gdLst>
                  <a:gd name="T0" fmla="*/ 0 w 16"/>
                  <a:gd name="T1" fmla="*/ 51 h 51"/>
                  <a:gd name="T2" fmla="*/ 13 w 16"/>
                  <a:gd name="T3" fmla="*/ 18 h 51"/>
                  <a:gd name="T4" fmla="*/ 16 w 16"/>
                  <a:gd name="T5" fmla="*/ 0 h 51"/>
                  <a:gd name="T6" fmla="*/ 0 w 16"/>
                  <a:gd name="T7" fmla="*/ 51 h 51"/>
                  <a:gd name="T8" fmla="*/ 0 w 16"/>
                  <a:gd name="T9" fmla="*/ 51 h 51"/>
                </a:gdLst>
                <a:ahLst/>
                <a:cxnLst>
                  <a:cxn ang="0">
                    <a:pos x="T0" y="T1"/>
                  </a:cxn>
                  <a:cxn ang="0">
                    <a:pos x="T2" y="T3"/>
                  </a:cxn>
                  <a:cxn ang="0">
                    <a:pos x="T4" y="T5"/>
                  </a:cxn>
                  <a:cxn ang="0">
                    <a:pos x="T6" y="T7"/>
                  </a:cxn>
                  <a:cxn ang="0">
                    <a:pos x="T8" y="T9"/>
                  </a:cxn>
                </a:cxnLst>
                <a:rect l="0" t="0" r="r" b="b"/>
                <a:pathLst>
                  <a:path w="16" h="51">
                    <a:moveTo>
                      <a:pt x="0" y="51"/>
                    </a:moveTo>
                    <a:lnTo>
                      <a:pt x="13" y="18"/>
                    </a:lnTo>
                    <a:lnTo>
                      <a:pt x="16" y="0"/>
                    </a:lnTo>
                    <a:lnTo>
                      <a:pt x="0" y="51"/>
                    </a:lnTo>
                    <a:lnTo>
                      <a:pt x="0" y="51"/>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13" name="Freeform 117"/>
              <p:cNvSpPr/>
              <p:nvPr/>
            </p:nvSpPr>
            <p:spPr bwMode="auto">
              <a:xfrm>
                <a:off x="4912" y="3445"/>
                <a:ext cx="28" cy="45"/>
              </a:xfrm>
              <a:custGeom>
                <a:avLst/>
                <a:gdLst>
                  <a:gd name="T0" fmla="*/ 7 w 17"/>
                  <a:gd name="T1" fmla="*/ 18 h 27"/>
                  <a:gd name="T2" fmla="*/ 17 w 17"/>
                  <a:gd name="T3" fmla="*/ 0 h 27"/>
                  <a:gd name="T4" fmla="*/ 7 w 17"/>
                  <a:gd name="T5" fmla="*/ 18 h 27"/>
                </a:gdLst>
                <a:ahLst/>
                <a:cxnLst>
                  <a:cxn ang="0">
                    <a:pos x="T0" y="T1"/>
                  </a:cxn>
                  <a:cxn ang="0">
                    <a:pos x="T2" y="T3"/>
                  </a:cxn>
                  <a:cxn ang="0">
                    <a:pos x="T4" y="T5"/>
                  </a:cxn>
                </a:cxnLst>
                <a:rect l="0" t="0" r="r" b="b"/>
                <a:pathLst>
                  <a:path w="17" h="27">
                    <a:moveTo>
                      <a:pt x="7" y="18"/>
                    </a:moveTo>
                    <a:cubicBezTo>
                      <a:pt x="17" y="0"/>
                      <a:pt x="17" y="0"/>
                      <a:pt x="17" y="0"/>
                    </a:cubicBezTo>
                    <a:cubicBezTo>
                      <a:pt x="15" y="4"/>
                      <a:pt x="0" y="27"/>
                      <a:pt x="7" y="1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14" name="Freeform 118"/>
              <p:cNvSpPr/>
              <p:nvPr/>
            </p:nvSpPr>
            <p:spPr bwMode="auto">
              <a:xfrm>
                <a:off x="4425" y="3873"/>
                <a:ext cx="36" cy="21"/>
              </a:xfrm>
              <a:custGeom>
                <a:avLst/>
                <a:gdLst>
                  <a:gd name="T0" fmla="*/ 20 w 22"/>
                  <a:gd name="T1" fmla="*/ 1 h 13"/>
                  <a:gd name="T2" fmla="*/ 0 w 22"/>
                  <a:gd name="T3" fmla="*/ 13 h 13"/>
                  <a:gd name="T4" fmla="*/ 2 w 22"/>
                  <a:gd name="T5" fmla="*/ 12 h 13"/>
                  <a:gd name="T6" fmla="*/ 22 w 22"/>
                  <a:gd name="T7" fmla="*/ 0 h 13"/>
                  <a:gd name="T8" fmla="*/ 20 w 22"/>
                  <a:gd name="T9" fmla="*/ 1 h 13"/>
                </a:gdLst>
                <a:ahLst/>
                <a:cxnLst>
                  <a:cxn ang="0">
                    <a:pos x="T0" y="T1"/>
                  </a:cxn>
                  <a:cxn ang="0">
                    <a:pos x="T2" y="T3"/>
                  </a:cxn>
                  <a:cxn ang="0">
                    <a:pos x="T4" y="T5"/>
                  </a:cxn>
                  <a:cxn ang="0">
                    <a:pos x="T6" y="T7"/>
                  </a:cxn>
                  <a:cxn ang="0">
                    <a:pos x="T8" y="T9"/>
                  </a:cxn>
                </a:cxnLst>
                <a:rect l="0" t="0" r="r" b="b"/>
                <a:pathLst>
                  <a:path w="22" h="13">
                    <a:moveTo>
                      <a:pt x="20" y="1"/>
                    </a:moveTo>
                    <a:cubicBezTo>
                      <a:pt x="13" y="5"/>
                      <a:pt x="7" y="9"/>
                      <a:pt x="0" y="13"/>
                    </a:cubicBezTo>
                    <a:cubicBezTo>
                      <a:pt x="2" y="12"/>
                      <a:pt x="2" y="12"/>
                      <a:pt x="2" y="12"/>
                    </a:cubicBezTo>
                    <a:cubicBezTo>
                      <a:pt x="9" y="8"/>
                      <a:pt x="15" y="4"/>
                      <a:pt x="22" y="0"/>
                    </a:cubicBezTo>
                    <a:cubicBezTo>
                      <a:pt x="20" y="1"/>
                      <a:pt x="20" y="1"/>
                      <a:pt x="20"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15" name="Freeform 119"/>
              <p:cNvSpPr/>
              <p:nvPr/>
            </p:nvSpPr>
            <p:spPr bwMode="auto">
              <a:xfrm>
                <a:off x="4738" y="3676"/>
                <a:ext cx="63" cy="65"/>
              </a:xfrm>
              <a:custGeom>
                <a:avLst/>
                <a:gdLst>
                  <a:gd name="T0" fmla="*/ 27 w 38"/>
                  <a:gd name="T1" fmla="*/ 9 h 39"/>
                  <a:gd name="T2" fmla="*/ 21 w 38"/>
                  <a:gd name="T3" fmla="*/ 19 h 39"/>
                  <a:gd name="T4" fmla="*/ 27 w 38"/>
                  <a:gd name="T5" fmla="*/ 9 h 39"/>
                </a:gdLst>
                <a:ahLst/>
                <a:cxnLst>
                  <a:cxn ang="0">
                    <a:pos x="T0" y="T1"/>
                  </a:cxn>
                  <a:cxn ang="0">
                    <a:pos x="T2" y="T3"/>
                  </a:cxn>
                  <a:cxn ang="0">
                    <a:pos x="T4" y="T5"/>
                  </a:cxn>
                </a:cxnLst>
                <a:rect l="0" t="0" r="r" b="b"/>
                <a:pathLst>
                  <a:path w="38" h="39">
                    <a:moveTo>
                      <a:pt x="27" y="9"/>
                    </a:moveTo>
                    <a:cubicBezTo>
                      <a:pt x="38" y="0"/>
                      <a:pt x="0" y="39"/>
                      <a:pt x="21" y="19"/>
                    </a:cubicBezTo>
                    <a:cubicBezTo>
                      <a:pt x="38" y="0"/>
                      <a:pt x="30" y="7"/>
                      <a:pt x="27" y="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16" name="Freeform 120"/>
              <p:cNvSpPr/>
              <p:nvPr/>
            </p:nvSpPr>
            <p:spPr bwMode="auto">
              <a:xfrm>
                <a:off x="4368" y="3957"/>
                <a:ext cx="15" cy="6"/>
              </a:xfrm>
              <a:custGeom>
                <a:avLst/>
                <a:gdLst>
                  <a:gd name="T0" fmla="*/ 9 w 9"/>
                  <a:gd name="T1" fmla="*/ 0 h 4"/>
                  <a:gd name="T2" fmla="*/ 0 w 9"/>
                  <a:gd name="T3" fmla="*/ 4 h 4"/>
                  <a:gd name="T4" fmla="*/ 9 w 9"/>
                  <a:gd name="T5" fmla="*/ 0 h 4"/>
                </a:gdLst>
                <a:ahLst/>
                <a:cxnLst>
                  <a:cxn ang="0">
                    <a:pos x="T0" y="T1"/>
                  </a:cxn>
                  <a:cxn ang="0">
                    <a:pos x="T2" y="T3"/>
                  </a:cxn>
                  <a:cxn ang="0">
                    <a:pos x="T4" y="T5"/>
                  </a:cxn>
                </a:cxnLst>
                <a:rect l="0" t="0" r="r" b="b"/>
                <a:pathLst>
                  <a:path w="9" h="4">
                    <a:moveTo>
                      <a:pt x="9" y="0"/>
                    </a:moveTo>
                    <a:cubicBezTo>
                      <a:pt x="0" y="4"/>
                      <a:pt x="0" y="4"/>
                      <a:pt x="0" y="4"/>
                    </a:cubicBezTo>
                    <a:cubicBezTo>
                      <a:pt x="3" y="2"/>
                      <a:pt x="6" y="1"/>
                      <a:pt x="9"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17" name="Freeform 121"/>
              <p:cNvSpPr/>
              <p:nvPr/>
            </p:nvSpPr>
            <p:spPr bwMode="auto">
              <a:xfrm>
                <a:off x="4383" y="3939"/>
                <a:ext cx="43" cy="18"/>
              </a:xfrm>
              <a:custGeom>
                <a:avLst/>
                <a:gdLst>
                  <a:gd name="T0" fmla="*/ 0 w 26"/>
                  <a:gd name="T1" fmla="*/ 11 h 11"/>
                  <a:gd name="T2" fmla="*/ 26 w 26"/>
                  <a:gd name="T3" fmla="*/ 0 h 11"/>
                  <a:gd name="T4" fmla="*/ 0 w 26"/>
                  <a:gd name="T5" fmla="*/ 11 h 11"/>
                </a:gdLst>
                <a:ahLst/>
                <a:cxnLst>
                  <a:cxn ang="0">
                    <a:pos x="T0" y="T1"/>
                  </a:cxn>
                  <a:cxn ang="0">
                    <a:pos x="T2" y="T3"/>
                  </a:cxn>
                  <a:cxn ang="0">
                    <a:pos x="T4" y="T5"/>
                  </a:cxn>
                </a:cxnLst>
                <a:rect l="0" t="0" r="r" b="b"/>
                <a:pathLst>
                  <a:path w="26" h="11">
                    <a:moveTo>
                      <a:pt x="0" y="11"/>
                    </a:moveTo>
                    <a:cubicBezTo>
                      <a:pt x="9" y="7"/>
                      <a:pt x="19" y="3"/>
                      <a:pt x="26" y="0"/>
                    </a:cubicBezTo>
                    <a:cubicBezTo>
                      <a:pt x="13" y="4"/>
                      <a:pt x="9" y="6"/>
                      <a:pt x="0"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18" name="Freeform 122"/>
              <p:cNvSpPr/>
              <p:nvPr/>
            </p:nvSpPr>
            <p:spPr bwMode="auto">
              <a:xfrm>
                <a:off x="4188" y="4003"/>
                <a:ext cx="53" cy="16"/>
              </a:xfrm>
              <a:custGeom>
                <a:avLst/>
                <a:gdLst>
                  <a:gd name="T0" fmla="*/ 4 w 32"/>
                  <a:gd name="T1" fmla="*/ 9 h 10"/>
                  <a:gd name="T2" fmla="*/ 13 w 32"/>
                  <a:gd name="T3" fmla="*/ 7 h 10"/>
                  <a:gd name="T4" fmla="*/ 17 w 32"/>
                  <a:gd name="T5" fmla="*/ 6 h 10"/>
                  <a:gd name="T6" fmla="*/ 27 w 32"/>
                  <a:gd name="T7" fmla="*/ 2 h 10"/>
                  <a:gd name="T8" fmla="*/ 32 w 32"/>
                  <a:gd name="T9" fmla="*/ 0 h 10"/>
                  <a:gd name="T10" fmla="*/ 25 w 32"/>
                  <a:gd name="T11" fmla="*/ 3 h 10"/>
                  <a:gd name="T12" fmla="*/ 4 w 32"/>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4" y="9"/>
                    </a:moveTo>
                    <a:cubicBezTo>
                      <a:pt x="13" y="7"/>
                      <a:pt x="13" y="7"/>
                      <a:pt x="13" y="7"/>
                    </a:cubicBezTo>
                    <a:cubicBezTo>
                      <a:pt x="4" y="10"/>
                      <a:pt x="8" y="9"/>
                      <a:pt x="17" y="6"/>
                    </a:cubicBezTo>
                    <a:cubicBezTo>
                      <a:pt x="26" y="4"/>
                      <a:pt x="26" y="3"/>
                      <a:pt x="27" y="2"/>
                    </a:cubicBezTo>
                    <a:cubicBezTo>
                      <a:pt x="32" y="0"/>
                      <a:pt x="32" y="0"/>
                      <a:pt x="32" y="0"/>
                    </a:cubicBezTo>
                    <a:cubicBezTo>
                      <a:pt x="30" y="1"/>
                      <a:pt x="27" y="2"/>
                      <a:pt x="25" y="3"/>
                    </a:cubicBezTo>
                    <a:cubicBezTo>
                      <a:pt x="10" y="7"/>
                      <a:pt x="0" y="9"/>
                      <a:pt x="4" y="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19" name="Freeform 123"/>
              <p:cNvSpPr/>
              <p:nvPr/>
            </p:nvSpPr>
            <p:spPr bwMode="auto">
              <a:xfrm>
                <a:off x="3482" y="3942"/>
                <a:ext cx="140" cy="33"/>
              </a:xfrm>
              <a:custGeom>
                <a:avLst/>
                <a:gdLst>
                  <a:gd name="T0" fmla="*/ 0 w 85"/>
                  <a:gd name="T1" fmla="*/ 0 h 20"/>
                  <a:gd name="T2" fmla="*/ 39 w 85"/>
                  <a:gd name="T3" fmla="*/ 13 h 20"/>
                  <a:gd name="T4" fmla="*/ 85 w 85"/>
                  <a:gd name="T5" fmla="*/ 20 h 20"/>
                  <a:gd name="T6" fmla="*/ 0 w 85"/>
                  <a:gd name="T7" fmla="*/ 0 h 20"/>
                </a:gdLst>
                <a:ahLst/>
                <a:cxnLst>
                  <a:cxn ang="0">
                    <a:pos x="T0" y="T1"/>
                  </a:cxn>
                  <a:cxn ang="0">
                    <a:pos x="T2" y="T3"/>
                  </a:cxn>
                  <a:cxn ang="0">
                    <a:pos x="T4" y="T5"/>
                  </a:cxn>
                  <a:cxn ang="0">
                    <a:pos x="T6" y="T7"/>
                  </a:cxn>
                </a:cxnLst>
                <a:rect l="0" t="0" r="r" b="b"/>
                <a:pathLst>
                  <a:path w="85" h="20">
                    <a:moveTo>
                      <a:pt x="0" y="0"/>
                    </a:moveTo>
                    <a:cubicBezTo>
                      <a:pt x="32" y="10"/>
                      <a:pt x="41" y="12"/>
                      <a:pt x="39" y="13"/>
                    </a:cubicBezTo>
                    <a:cubicBezTo>
                      <a:pt x="70" y="20"/>
                      <a:pt x="66" y="17"/>
                      <a:pt x="85" y="20"/>
                    </a:cubicBezTo>
                    <a:cubicBezTo>
                      <a:pt x="49" y="13"/>
                      <a:pt x="42" y="11"/>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20" name="Freeform 124"/>
              <p:cNvSpPr/>
              <p:nvPr/>
            </p:nvSpPr>
            <p:spPr bwMode="auto">
              <a:xfrm>
                <a:off x="3622" y="3975"/>
                <a:ext cx="22" cy="3"/>
              </a:xfrm>
              <a:custGeom>
                <a:avLst/>
                <a:gdLst>
                  <a:gd name="T0" fmla="*/ 0 w 13"/>
                  <a:gd name="T1" fmla="*/ 0 h 2"/>
                  <a:gd name="T2" fmla="*/ 13 w 13"/>
                  <a:gd name="T3" fmla="*/ 2 h 2"/>
                  <a:gd name="T4" fmla="*/ 0 w 13"/>
                  <a:gd name="T5" fmla="*/ 0 h 2"/>
                </a:gdLst>
                <a:ahLst/>
                <a:cxnLst>
                  <a:cxn ang="0">
                    <a:pos x="T0" y="T1"/>
                  </a:cxn>
                  <a:cxn ang="0">
                    <a:pos x="T2" y="T3"/>
                  </a:cxn>
                  <a:cxn ang="0">
                    <a:pos x="T4" y="T5"/>
                  </a:cxn>
                </a:cxnLst>
                <a:rect l="0" t="0" r="r" b="b"/>
                <a:pathLst>
                  <a:path w="13" h="2">
                    <a:moveTo>
                      <a:pt x="0" y="0"/>
                    </a:moveTo>
                    <a:cubicBezTo>
                      <a:pt x="4" y="1"/>
                      <a:pt x="8" y="1"/>
                      <a:pt x="13" y="2"/>
                    </a:cubicBezTo>
                    <a:cubicBezTo>
                      <a:pt x="7" y="1"/>
                      <a:pt x="4"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21" name="Freeform 125"/>
              <p:cNvSpPr/>
              <p:nvPr/>
            </p:nvSpPr>
            <p:spPr bwMode="auto">
              <a:xfrm>
                <a:off x="4393" y="3968"/>
                <a:ext cx="32" cy="18"/>
              </a:xfrm>
              <a:custGeom>
                <a:avLst/>
                <a:gdLst>
                  <a:gd name="T0" fmla="*/ 32 w 32"/>
                  <a:gd name="T1" fmla="*/ 0 h 18"/>
                  <a:gd name="T2" fmla="*/ 0 w 32"/>
                  <a:gd name="T3" fmla="*/ 18 h 18"/>
                  <a:gd name="T4" fmla="*/ 12 w 32"/>
                  <a:gd name="T5" fmla="*/ 12 h 18"/>
                  <a:gd name="T6" fmla="*/ 32 w 32"/>
                  <a:gd name="T7" fmla="*/ 0 h 18"/>
                  <a:gd name="T8" fmla="*/ 32 w 32"/>
                  <a:gd name="T9" fmla="*/ 0 h 18"/>
                </a:gdLst>
                <a:ahLst/>
                <a:cxnLst>
                  <a:cxn ang="0">
                    <a:pos x="T0" y="T1"/>
                  </a:cxn>
                  <a:cxn ang="0">
                    <a:pos x="T2" y="T3"/>
                  </a:cxn>
                  <a:cxn ang="0">
                    <a:pos x="T4" y="T5"/>
                  </a:cxn>
                  <a:cxn ang="0">
                    <a:pos x="T6" y="T7"/>
                  </a:cxn>
                  <a:cxn ang="0">
                    <a:pos x="T8" y="T9"/>
                  </a:cxn>
                </a:cxnLst>
                <a:rect l="0" t="0" r="r" b="b"/>
                <a:pathLst>
                  <a:path w="32" h="18">
                    <a:moveTo>
                      <a:pt x="32" y="0"/>
                    </a:moveTo>
                    <a:lnTo>
                      <a:pt x="0" y="18"/>
                    </a:lnTo>
                    <a:lnTo>
                      <a:pt x="12" y="12"/>
                    </a:lnTo>
                    <a:lnTo>
                      <a:pt x="32" y="0"/>
                    </a:lnTo>
                    <a:lnTo>
                      <a:pt x="32"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22" name="Freeform 126"/>
              <p:cNvSpPr/>
              <p:nvPr/>
            </p:nvSpPr>
            <p:spPr bwMode="auto">
              <a:xfrm>
                <a:off x="3393" y="3912"/>
                <a:ext cx="46" cy="15"/>
              </a:xfrm>
              <a:custGeom>
                <a:avLst/>
                <a:gdLst>
                  <a:gd name="T0" fmla="*/ 6 w 28"/>
                  <a:gd name="T1" fmla="*/ 2 h 9"/>
                  <a:gd name="T2" fmla="*/ 26 w 28"/>
                  <a:gd name="T3" fmla="*/ 9 h 9"/>
                  <a:gd name="T4" fmla="*/ 6 w 28"/>
                  <a:gd name="T5" fmla="*/ 2 h 9"/>
                </a:gdLst>
                <a:ahLst/>
                <a:cxnLst>
                  <a:cxn ang="0">
                    <a:pos x="T0" y="T1"/>
                  </a:cxn>
                  <a:cxn ang="0">
                    <a:pos x="T2" y="T3"/>
                  </a:cxn>
                  <a:cxn ang="0">
                    <a:pos x="T4" y="T5"/>
                  </a:cxn>
                </a:cxnLst>
                <a:rect l="0" t="0" r="r" b="b"/>
                <a:pathLst>
                  <a:path w="28" h="9">
                    <a:moveTo>
                      <a:pt x="6" y="2"/>
                    </a:moveTo>
                    <a:cubicBezTo>
                      <a:pt x="12" y="5"/>
                      <a:pt x="22" y="7"/>
                      <a:pt x="26" y="9"/>
                    </a:cubicBezTo>
                    <a:cubicBezTo>
                      <a:pt x="28" y="9"/>
                      <a:pt x="0" y="0"/>
                      <a:pt x="6"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23" name="Freeform 127"/>
              <p:cNvSpPr/>
              <p:nvPr/>
            </p:nvSpPr>
            <p:spPr bwMode="auto">
              <a:xfrm>
                <a:off x="3602" y="4018"/>
                <a:ext cx="56" cy="11"/>
              </a:xfrm>
              <a:custGeom>
                <a:avLst/>
                <a:gdLst>
                  <a:gd name="T0" fmla="*/ 0 w 34"/>
                  <a:gd name="T1" fmla="*/ 0 h 7"/>
                  <a:gd name="T2" fmla="*/ 34 w 34"/>
                  <a:gd name="T3" fmla="*/ 7 h 7"/>
                  <a:gd name="T4" fmla="*/ 0 w 34"/>
                  <a:gd name="T5" fmla="*/ 0 h 7"/>
                </a:gdLst>
                <a:ahLst/>
                <a:cxnLst>
                  <a:cxn ang="0">
                    <a:pos x="T0" y="T1"/>
                  </a:cxn>
                  <a:cxn ang="0">
                    <a:pos x="T2" y="T3"/>
                  </a:cxn>
                  <a:cxn ang="0">
                    <a:pos x="T4" y="T5"/>
                  </a:cxn>
                </a:cxnLst>
                <a:rect l="0" t="0" r="r" b="b"/>
                <a:pathLst>
                  <a:path w="34" h="7">
                    <a:moveTo>
                      <a:pt x="0" y="0"/>
                    </a:moveTo>
                    <a:cubicBezTo>
                      <a:pt x="3" y="2"/>
                      <a:pt x="25" y="5"/>
                      <a:pt x="34" y="7"/>
                    </a:cubicBezTo>
                    <a:cubicBezTo>
                      <a:pt x="21" y="5"/>
                      <a:pt x="11"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24" name="Freeform 128"/>
              <p:cNvSpPr/>
              <p:nvPr/>
            </p:nvSpPr>
            <p:spPr bwMode="auto">
              <a:xfrm>
                <a:off x="3251" y="3864"/>
                <a:ext cx="51" cy="22"/>
              </a:xfrm>
              <a:custGeom>
                <a:avLst/>
                <a:gdLst>
                  <a:gd name="T0" fmla="*/ 0 w 31"/>
                  <a:gd name="T1" fmla="*/ 0 h 13"/>
                  <a:gd name="T2" fmla="*/ 10 w 31"/>
                  <a:gd name="T3" fmla="*/ 7 h 13"/>
                  <a:gd name="T4" fmla="*/ 0 w 31"/>
                  <a:gd name="T5" fmla="*/ 0 h 13"/>
                </a:gdLst>
                <a:ahLst/>
                <a:cxnLst>
                  <a:cxn ang="0">
                    <a:pos x="T0" y="T1"/>
                  </a:cxn>
                  <a:cxn ang="0">
                    <a:pos x="T2" y="T3"/>
                  </a:cxn>
                  <a:cxn ang="0">
                    <a:pos x="T4" y="T5"/>
                  </a:cxn>
                </a:cxnLst>
                <a:rect l="0" t="0" r="r" b="b"/>
                <a:pathLst>
                  <a:path w="31" h="13">
                    <a:moveTo>
                      <a:pt x="0" y="0"/>
                    </a:moveTo>
                    <a:cubicBezTo>
                      <a:pt x="5" y="3"/>
                      <a:pt x="14" y="8"/>
                      <a:pt x="10" y="7"/>
                    </a:cubicBezTo>
                    <a:cubicBezTo>
                      <a:pt x="18" y="10"/>
                      <a:pt x="31" y="13"/>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25" name="Freeform 129"/>
              <p:cNvSpPr/>
              <p:nvPr/>
            </p:nvSpPr>
            <p:spPr bwMode="auto">
              <a:xfrm>
                <a:off x="3500" y="3995"/>
                <a:ext cx="46" cy="10"/>
              </a:xfrm>
              <a:custGeom>
                <a:avLst/>
                <a:gdLst>
                  <a:gd name="T0" fmla="*/ 0 w 28"/>
                  <a:gd name="T1" fmla="*/ 0 h 6"/>
                  <a:gd name="T2" fmla="*/ 4 w 28"/>
                  <a:gd name="T3" fmla="*/ 1 h 6"/>
                  <a:gd name="T4" fmla="*/ 28 w 28"/>
                  <a:gd name="T5" fmla="*/ 6 h 6"/>
                  <a:gd name="T6" fmla="*/ 0 w 28"/>
                  <a:gd name="T7" fmla="*/ 0 h 6"/>
                </a:gdLst>
                <a:ahLst/>
                <a:cxnLst>
                  <a:cxn ang="0">
                    <a:pos x="T0" y="T1"/>
                  </a:cxn>
                  <a:cxn ang="0">
                    <a:pos x="T2" y="T3"/>
                  </a:cxn>
                  <a:cxn ang="0">
                    <a:pos x="T4" y="T5"/>
                  </a:cxn>
                  <a:cxn ang="0">
                    <a:pos x="T6" y="T7"/>
                  </a:cxn>
                </a:cxnLst>
                <a:rect l="0" t="0" r="r" b="b"/>
                <a:pathLst>
                  <a:path w="28" h="6">
                    <a:moveTo>
                      <a:pt x="0" y="0"/>
                    </a:moveTo>
                    <a:cubicBezTo>
                      <a:pt x="4" y="1"/>
                      <a:pt x="4" y="1"/>
                      <a:pt x="4" y="1"/>
                    </a:cubicBezTo>
                    <a:cubicBezTo>
                      <a:pt x="12" y="3"/>
                      <a:pt x="20" y="5"/>
                      <a:pt x="28" y="6"/>
                    </a:cubicBezTo>
                    <a:cubicBezTo>
                      <a:pt x="19" y="4"/>
                      <a:pt x="9" y="2"/>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26" name="Freeform 130"/>
              <p:cNvSpPr/>
              <p:nvPr/>
            </p:nvSpPr>
            <p:spPr bwMode="auto">
              <a:xfrm>
                <a:off x="3541" y="4029"/>
                <a:ext cx="136" cy="35"/>
              </a:xfrm>
              <a:custGeom>
                <a:avLst/>
                <a:gdLst>
                  <a:gd name="T0" fmla="*/ 54 w 82"/>
                  <a:gd name="T1" fmla="*/ 18 h 21"/>
                  <a:gd name="T2" fmla="*/ 59 w 82"/>
                  <a:gd name="T3" fmla="*/ 13 h 21"/>
                  <a:gd name="T4" fmla="*/ 19 w 82"/>
                  <a:gd name="T5" fmla="*/ 8 h 21"/>
                  <a:gd name="T6" fmla="*/ 54 w 82"/>
                  <a:gd name="T7" fmla="*/ 18 h 21"/>
                </a:gdLst>
                <a:ahLst/>
                <a:cxnLst>
                  <a:cxn ang="0">
                    <a:pos x="T0" y="T1"/>
                  </a:cxn>
                  <a:cxn ang="0">
                    <a:pos x="T2" y="T3"/>
                  </a:cxn>
                  <a:cxn ang="0">
                    <a:pos x="T4" y="T5"/>
                  </a:cxn>
                  <a:cxn ang="0">
                    <a:pos x="T6" y="T7"/>
                  </a:cxn>
                </a:cxnLst>
                <a:rect l="0" t="0" r="r" b="b"/>
                <a:pathLst>
                  <a:path w="82" h="21">
                    <a:moveTo>
                      <a:pt x="54" y="18"/>
                    </a:moveTo>
                    <a:cubicBezTo>
                      <a:pt x="82" y="21"/>
                      <a:pt x="12" y="6"/>
                      <a:pt x="59" y="13"/>
                    </a:cubicBezTo>
                    <a:cubicBezTo>
                      <a:pt x="0" y="0"/>
                      <a:pt x="63" y="17"/>
                      <a:pt x="19" y="8"/>
                    </a:cubicBezTo>
                    <a:cubicBezTo>
                      <a:pt x="45" y="14"/>
                      <a:pt x="57" y="18"/>
                      <a:pt x="54" y="1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27" name="Freeform 131"/>
              <p:cNvSpPr/>
              <p:nvPr/>
            </p:nvSpPr>
            <p:spPr bwMode="auto">
              <a:xfrm>
                <a:off x="3553" y="4038"/>
                <a:ext cx="20" cy="5"/>
              </a:xfrm>
              <a:custGeom>
                <a:avLst/>
                <a:gdLst>
                  <a:gd name="T0" fmla="*/ 12 w 12"/>
                  <a:gd name="T1" fmla="*/ 3 h 3"/>
                  <a:gd name="T2" fmla="*/ 0 w 12"/>
                  <a:gd name="T3" fmla="*/ 0 h 3"/>
                  <a:gd name="T4" fmla="*/ 12 w 12"/>
                  <a:gd name="T5" fmla="*/ 3 h 3"/>
                </a:gdLst>
                <a:ahLst/>
                <a:cxnLst>
                  <a:cxn ang="0">
                    <a:pos x="T0" y="T1"/>
                  </a:cxn>
                  <a:cxn ang="0">
                    <a:pos x="T2" y="T3"/>
                  </a:cxn>
                  <a:cxn ang="0">
                    <a:pos x="T4" y="T5"/>
                  </a:cxn>
                </a:cxnLst>
                <a:rect l="0" t="0" r="r" b="b"/>
                <a:pathLst>
                  <a:path w="12" h="3">
                    <a:moveTo>
                      <a:pt x="12" y="3"/>
                    </a:moveTo>
                    <a:cubicBezTo>
                      <a:pt x="8" y="2"/>
                      <a:pt x="4" y="1"/>
                      <a:pt x="0" y="0"/>
                    </a:cubicBezTo>
                    <a:cubicBezTo>
                      <a:pt x="5" y="1"/>
                      <a:pt x="9" y="2"/>
                      <a:pt x="12"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28" name="Freeform 132"/>
              <p:cNvSpPr/>
              <p:nvPr/>
            </p:nvSpPr>
            <p:spPr bwMode="auto">
              <a:xfrm>
                <a:off x="3013" y="3762"/>
                <a:ext cx="11" cy="8"/>
              </a:xfrm>
              <a:custGeom>
                <a:avLst/>
                <a:gdLst>
                  <a:gd name="T0" fmla="*/ 0 w 7"/>
                  <a:gd name="T1" fmla="*/ 0 h 5"/>
                  <a:gd name="T2" fmla="*/ 7 w 7"/>
                  <a:gd name="T3" fmla="*/ 5 h 5"/>
                  <a:gd name="T4" fmla="*/ 0 w 7"/>
                  <a:gd name="T5" fmla="*/ 0 h 5"/>
                </a:gdLst>
                <a:ahLst/>
                <a:cxnLst>
                  <a:cxn ang="0">
                    <a:pos x="T0" y="T1"/>
                  </a:cxn>
                  <a:cxn ang="0">
                    <a:pos x="T2" y="T3"/>
                  </a:cxn>
                  <a:cxn ang="0">
                    <a:pos x="T4" y="T5"/>
                  </a:cxn>
                </a:cxnLst>
                <a:rect l="0" t="0" r="r" b="b"/>
                <a:pathLst>
                  <a:path w="7" h="5">
                    <a:moveTo>
                      <a:pt x="0" y="0"/>
                    </a:moveTo>
                    <a:cubicBezTo>
                      <a:pt x="3" y="2"/>
                      <a:pt x="5" y="4"/>
                      <a:pt x="7" y="5"/>
                    </a:cubicBezTo>
                    <a:cubicBezTo>
                      <a:pt x="0" y="0"/>
                      <a:pt x="0"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29" name="Freeform 133"/>
              <p:cNvSpPr/>
              <p:nvPr/>
            </p:nvSpPr>
            <p:spPr bwMode="auto">
              <a:xfrm>
                <a:off x="3260" y="3944"/>
                <a:ext cx="151" cy="52"/>
              </a:xfrm>
              <a:custGeom>
                <a:avLst/>
                <a:gdLst>
                  <a:gd name="T0" fmla="*/ 51 w 91"/>
                  <a:gd name="T1" fmla="*/ 22 h 32"/>
                  <a:gd name="T2" fmla="*/ 91 w 91"/>
                  <a:gd name="T3" fmla="*/ 32 h 32"/>
                  <a:gd name="T4" fmla="*/ 3 w 91"/>
                  <a:gd name="T5" fmla="*/ 4 h 32"/>
                  <a:gd name="T6" fmla="*/ 60 w 91"/>
                  <a:gd name="T7" fmla="*/ 25 h 32"/>
                  <a:gd name="T8" fmla="*/ 51 w 91"/>
                  <a:gd name="T9" fmla="*/ 22 h 32"/>
                </a:gdLst>
                <a:ahLst/>
                <a:cxnLst>
                  <a:cxn ang="0">
                    <a:pos x="T0" y="T1"/>
                  </a:cxn>
                  <a:cxn ang="0">
                    <a:pos x="T2" y="T3"/>
                  </a:cxn>
                  <a:cxn ang="0">
                    <a:pos x="T4" y="T5"/>
                  </a:cxn>
                  <a:cxn ang="0">
                    <a:pos x="T6" y="T7"/>
                  </a:cxn>
                  <a:cxn ang="0">
                    <a:pos x="T8" y="T9"/>
                  </a:cxn>
                </a:cxnLst>
                <a:rect l="0" t="0" r="r" b="b"/>
                <a:pathLst>
                  <a:path w="91" h="32">
                    <a:moveTo>
                      <a:pt x="51" y="22"/>
                    </a:moveTo>
                    <a:cubicBezTo>
                      <a:pt x="64" y="25"/>
                      <a:pt x="77" y="29"/>
                      <a:pt x="91" y="32"/>
                    </a:cubicBezTo>
                    <a:cubicBezTo>
                      <a:pt x="64" y="27"/>
                      <a:pt x="0" y="0"/>
                      <a:pt x="3" y="4"/>
                    </a:cubicBezTo>
                    <a:cubicBezTo>
                      <a:pt x="23" y="13"/>
                      <a:pt x="49" y="22"/>
                      <a:pt x="60" y="25"/>
                    </a:cubicBezTo>
                    <a:cubicBezTo>
                      <a:pt x="51" y="22"/>
                      <a:pt x="51" y="22"/>
                      <a:pt x="51" y="2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30" name="Freeform 134"/>
              <p:cNvSpPr/>
              <p:nvPr/>
            </p:nvSpPr>
            <p:spPr bwMode="auto">
              <a:xfrm>
                <a:off x="2820" y="3429"/>
                <a:ext cx="24" cy="36"/>
              </a:xfrm>
              <a:custGeom>
                <a:avLst/>
                <a:gdLst>
                  <a:gd name="T0" fmla="*/ 5 w 15"/>
                  <a:gd name="T1" fmla="*/ 8 h 22"/>
                  <a:gd name="T2" fmla="*/ 15 w 15"/>
                  <a:gd name="T3" fmla="*/ 22 h 22"/>
                  <a:gd name="T4" fmla="*/ 4 w 15"/>
                  <a:gd name="T5" fmla="*/ 3 h 22"/>
                  <a:gd name="T6" fmla="*/ 5 w 15"/>
                  <a:gd name="T7" fmla="*/ 8 h 22"/>
                </a:gdLst>
                <a:ahLst/>
                <a:cxnLst>
                  <a:cxn ang="0">
                    <a:pos x="T0" y="T1"/>
                  </a:cxn>
                  <a:cxn ang="0">
                    <a:pos x="T2" y="T3"/>
                  </a:cxn>
                  <a:cxn ang="0">
                    <a:pos x="T4" y="T5"/>
                  </a:cxn>
                  <a:cxn ang="0">
                    <a:pos x="T6" y="T7"/>
                  </a:cxn>
                </a:cxnLst>
                <a:rect l="0" t="0" r="r" b="b"/>
                <a:pathLst>
                  <a:path w="15" h="22">
                    <a:moveTo>
                      <a:pt x="5" y="8"/>
                    </a:moveTo>
                    <a:cubicBezTo>
                      <a:pt x="8" y="13"/>
                      <a:pt x="11" y="17"/>
                      <a:pt x="15" y="22"/>
                    </a:cubicBezTo>
                    <a:cubicBezTo>
                      <a:pt x="11" y="16"/>
                      <a:pt x="7" y="10"/>
                      <a:pt x="4" y="3"/>
                    </a:cubicBezTo>
                    <a:cubicBezTo>
                      <a:pt x="7" y="9"/>
                      <a:pt x="0" y="0"/>
                      <a:pt x="5" y="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31" name="Freeform 135"/>
              <p:cNvSpPr/>
              <p:nvPr/>
            </p:nvSpPr>
            <p:spPr bwMode="auto">
              <a:xfrm>
                <a:off x="2823" y="3429"/>
                <a:ext cx="3" cy="5"/>
              </a:xfrm>
              <a:custGeom>
                <a:avLst/>
                <a:gdLst>
                  <a:gd name="T0" fmla="*/ 0 w 2"/>
                  <a:gd name="T1" fmla="*/ 0 h 3"/>
                  <a:gd name="T2" fmla="*/ 2 w 2"/>
                  <a:gd name="T3" fmla="*/ 3 h 3"/>
                  <a:gd name="T4" fmla="*/ 0 w 2"/>
                  <a:gd name="T5" fmla="*/ 0 h 3"/>
                </a:gdLst>
                <a:ahLst/>
                <a:cxnLst>
                  <a:cxn ang="0">
                    <a:pos x="T0" y="T1"/>
                  </a:cxn>
                  <a:cxn ang="0">
                    <a:pos x="T2" y="T3"/>
                  </a:cxn>
                  <a:cxn ang="0">
                    <a:pos x="T4" y="T5"/>
                  </a:cxn>
                </a:cxnLst>
                <a:rect l="0" t="0" r="r" b="b"/>
                <a:pathLst>
                  <a:path w="2" h="3">
                    <a:moveTo>
                      <a:pt x="0" y="0"/>
                    </a:moveTo>
                    <a:cubicBezTo>
                      <a:pt x="2" y="3"/>
                      <a:pt x="2" y="3"/>
                      <a:pt x="2" y="3"/>
                    </a:cubicBezTo>
                    <a:cubicBezTo>
                      <a:pt x="2" y="3"/>
                      <a:pt x="1" y="1"/>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32" name="Freeform 136"/>
              <p:cNvSpPr/>
              <p:nvPr/>
            </p:nvSpPr>
            <p:spPr bwMode="auto">
              <a:xfrm>
                <a:off x="3110" y="3836"/>
                <a:ext cx="53" cy="35"/>
              </a:xfrm>
              <a:custGeom>
                <a:avLst/>
                <a:gdLst>
                  <a:gd name="T0" fmla="*/ 1 w 32"/>
                  <a:gd name="T1" fmla="*/ 2 h 21"/>
                  <a:gd name="T2" fmla="*/ 32 w 32"/>
                  <a:gd name="T3" fmla="*/ 21 h 21"/>
                  <a:gd name="T4" fmla="*/ 1 w 32"/>
                  <a:gd name="T5" fmla="*/ 2 h 21"/>
                </a:gdLst>
                <a:ahLst/>
                <a:cxnLst>
                  <a:cxn ang="0">
                    <a:pos x="T0" y="T1"/>
                  </a:cxn>
                  <a:cxn ang="0">
                    <a:pos x="T2" y="T3"/>
                  </a:cxn>
                  <a:cxn ang="0">
                    <a:pos x="T4" y="T5"/>
                  </a:cxn>
                </a:cxnLst>
                <a:rect l="0" t="0" r="r" b="b"/>
                <a:pathLst>
                  <a:path w="32" h="21">
                    <a:moveTo>
                      <a:pt x="1" y="2"/>
                    </a:moveTo>
                    <a:cubicBezTo>
                      <a:pt x="12" y="10"/>
                      <a:pt x="21" y="15"/>
                      <a:pt x="32" y="21"/>
                    </a:cubicBezTo>
                    <a:cubicBezTo>
                      <a:pt x="27" y="18"/>
                      <a:pt x="0" y="0"/>
                      <a:pt x="1"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33" name="Freeform 137"/>
              <p:cNvSpPr/>
              <p:nvPr/>
            </p:nvSpPr>
            <p:spPr bwMode="auto">
              <a:xfrm>
                <a:off x="2729" y="3265"/>
                <a:ext cx="21" cy="47"/>
              </a:xfrm>
              <a:custGeom>
                <a:avLst/>
                <a:gdLst>
                  <a:gd name="T0" fmla="*/ 1 w 13"/>
                  <a:gd name="T1" fmla="*/ 3 h 28"/>
                  <a:gd name="T2" fmla="*/ 13 w 13"/>
                  <a:gd name="T3" fmla="*/ 28 h 28"/>
                  <a:gd name="T4" fmla="*/ 0 w 13"/>
                  <a:gd name="T5" fmla="*/ 0 h 28"/>
                  <a:gd name="T6" fmla="*/ 1 w 13"/>
                  <a:gd name="T7" fmla="*/ 3 h 28"/>
                </a:gdLst>
                <a:ahLst/>
                <a:cxnLst>
                  <a:cxn ang="0">
                    <a:pos x="T0" y="T1"/>
                  </a:cxn>
                  <a:cxn ang="0">
                    <a:pos x="T2" y="T3"/>
                  </a:cxn>
                  <a:cxn ang="0">
                    <a:pos x="T4" y="T5"/>
                  </a:cxn>
                  <a:cxn ang="0">
                    <a:pos x="T6" y="T7"/>
                  </a:cxn>
                </a:cxnLst>
                <a:rect l="0" t="0" r="r" b="b"/>
                <a:pathLst>
                  <a:path w="13" h="28">
                    <a:moveTo>
                      <a:pt x="1" y="3"/>
                    </a:moveTo>
                    <a:cubicBezTo>
                      <a:pt x="5" y="11"/>
                      <a:pt x="9" y="20"/>
                      <a:pt x="13" y="28"/>
                    </a:cubicBezTo>
                    <a:cubicBezTo>
                      <a:pt x="9" y="19"/>
                      <a:pt x="4" y="10"/>
                      <a:pt x="0" y="0"/>
                    </a:cubicBezTo>
                    <a:cubicBezTo>
                      <a:pt x="1" y="3"/>
                      <a:pt x="1" y="3"/>
                      <a:pt x="1"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34" name="Freeform 138"/>
              <p:cNvSpPr/>
              <p:nvPr/>
            </p:nvSpPr>
            <p:spPr bwMode="auto">
              <a:xfrm>
                <a:off x="2640" y="3023"/>
                <a:ext cx="16" cy="43"/>
              </a:xfrm>
              <a:custGeom>
                <a:avLst/>
                <a:gdLst>
                  <a:gd name="T0" fmla="*/ 16 w 16"/>
                  <a:gd name="T1" fmla="*/ 43 h 43"/>
                  <a:gd name="T2" fmla="*/ 15 w 16"/>
                  <a:gd name="T3" fmla="*/ 35 h 43"/>
                  <a:gd name="T4" fmla="*/ 0 w 16"/>
                  <a:gd name="T5" fmla="*/ 0 h 43"/>
                  <a:gd name="T6" fmla="*/ 1 w 16"/>
                  <a:gd name="T7" fmla="*/ 7 h 43"/>
                  <a:gd name="T8" fmla="*/ 16 w 16"/>
                  <a:gd name="T9" fmla="*/ 43 h 43"/>
                  <a:gd name="T10" fmla="*/ 16 w 16"/>
                  <a:gd name="T11" fmla="*/ 43 h 43"/>
                </a:gdLst>
                <a:ahLst/>
                <a:cxnLst>
                  <a:cxn ang="0">
                    <a:pos x="T0" y="T1"/>
                  </a:cxn>
                  <a:cxn ang="0">
                    <a:pos x="T2" y="T3"/>
                  </a:cxn>
                  <a:cxn ang="0">
                    <a:pos x="T4" y="T5"/>
                  </a:cxn>
                  <a:cxn ang="0">
                    <a:pos x="T6" y="T7"/>
                  </a:cxn>
                  <a:cxn ang="0">
                    <a:pos x="T8" y="T9"/>
                  </a:cxn>
                  <a:cxn ang="0">
                    <a:pos x="T10" y="T11"/>
                  </a:cxn>
                </a:cxnLst>
                <a:rect l="0" t="0" r="r" b="b"/>
                <a:pathLst>
                  <a:path w="16" h="43">
                    <a:moveTo>
                      <a:pt x="16" y="43"/>
                    </a:moveTo>
                    <a:lnTo>
                      <a:pt x="15" y="35"/>
                    </a:lnTo>
                    <a:lnTo>
                      <a:pt x="0" y="0"/>
                    </a:lnTo>
                    <a:lnTo>
                      <a:pt x="1" y="7"/>
                    </a:lnTo>
                    <a:lnTo>
                      <a:pt x="16" y="43"/>
                    </a:lnTo>
                    <a:lnTo>
                      <a:pt x="16" y="43"/>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35" name="Freeform 139"/>
              <p:cNvSpPr/>
              <p:nvPr/>
            </p:nvSpPr>
            <p:spPr bwMode="auto">
              <a:xfrm>
                <a:off x="2688" y="3351"/>
                <a:ext cx="33" cy="65"/>
              </a:xfrm>
              <a:custGeom>
                <a:avLst/>
                <a:gdLst>
                  <a:gd name="T0" fmla="*/ 2 w 20"/>
                  <a:gd name="T1" fmla="*/ 8 h 39"/>
                  <a:gd name="T2" fmla="*/ 18 w 20"/>
                  <a:gd name="T3" fmla="*/ 34 h 39"/>
                  <a:gd name="T4" fmla="*/ 0 w 20"/>
                  <a:gd name="T5" fmla="*/ 0 h 39"/>
                  <a:gd name="T6" fmla="*/ 15 w 20"/>
                  <a:gd name="T7" fmla="*/ 29 h 39"/>
                  <a:gd name="T8" fmla="*/ 2 w 20"/>
                  <a:gd name="T9" fmla="*/ 8 h 39"/>
                </a:gdLst>
                <a:ahLst/>
                <a:cxnLst>
                  <a:cxn ang="0">
                    <a:pos x="T0" y="T1"/>
                  </a:cxn>
                  <a:cxn ang="0">
                    <a:pos x="T2" y="T3"/>
                  </a:cxn>
                  <a:cxn ang="0">
                    <a:pos x="T4" y="T5"/>
                  </a:cxn>
                  <a:cxn ang="0">
                    <a:pos x="T6" y="T7"/>
                  </a:cxn>
                  <a:cxn ang="0">
                    <a:pos x="T8" y="T9"/>
                  </a:cxn>
                </a:cxnLst>
                <a:rect l="0" t="0" r="r" b="b"/>
                <a:pathLst>
                  <a:path w="20" h="39">
                    <a:moveTo>
                      <a:pt x="2" y="8"/>
                    </a:moveTo>
                    <a:cubicBezTo>
                      <a:pt x="11" y="26"/>
                      <a:pt x="20" y="39"/>
                      <a:pt x="18" y="34"/>
                    </a:cubicBezTo>
                    <a:cubicBezTo>
                      <a:pt x="0" y="0"/>
                      <a:pt x="0" y="0"/>
                      <a:pt x="0" y="0"/>
                    </a:cubicBezTo>
                    <a:cubicBezTo>
                      <a:pt x="3" y="9"/>
                      <a:pt x="5" y="9"/>
                      <a:pt x="15" y="29"/>
                    </a:cubicBezTo>
                    <a:cubicBezTo>
                      <a:pt x="2" y="8"/>
                      <a:pt x="2" y="8"/>
                      <a:pt x="2" y="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36" name="Freeform 140"/>
              <p:cNvSpPr/>
              <p:nvPr/>
            </p:nvSpPr>
            <p:spPr bwMode="auto">
              <a:xfrm>
                <a:off x="2504" y="749"/>
                <a:ext cx="463" cy="1017"/>
              </a:xfrm>
              <a:custGeom>
                <a:avLst/>
                <a:gdLst>
                  <a:gd name="T0" fmla="*/ 34 w 280"/>
                  <a:gd name="T1" fmla="*/ 441 h 616"/>
                  <a:gd name="T2" fmla="*/ 20 w 280"/>
                  <a:gd name="T3" fmla="*/ 490 h 616"/>
                  <a:gd name="T4" fmla="*/ 21 w 280"/>
                  <a:gd name="T5" fmla="*/ 477 h 616"/>
                  <a:gd name="T6" fmla="*/ 17 w 280"/>
                  <a:gd name="T7" fmla="*/ 509 h 616"/>
                  <a:gd name="T8" fmla="*/ 25 w 280"/>
                  <a:gd name="T9" fmla="*/ 455 h 616"/>
                  <a:gd name="T10" fmla="*/ 4 w 280"/>
                  <a:gd name="T11" fmla="*/ 556 h 616"/>
                  <a:gd name="T12" fmla="*/ 11 w 280"/>
                  <a:gd name="T13" fmla="*/ 528 h 616"/>
                  <a:gd name="T14" fmla="*/ 0 w 280"/>
                  <a:gd name="T15" fmla="*/ 599 h 616"/>
                  <a:gd name="T16" fmla="*/ 2 w 280"/>
                  <a:gd name="T17" fmla="*/ 605 h 616"/>
                  <a:gd name="T18" fmla="*/ 1 w 280"/>
                  <a:gd name="T19" fmla="*/ 611 h 616"/>
                  <a:gd name="T20" fmla="*/ 1 w 280"/>
                  <a:gd name="T21" fmla="*/ 616 h 616"/>
                  <a:gd name="T22" fmla="*/ 2 w 280"/>
                  <a:gd name="T23" fmla="*/ 612 h 616"/>
                  <a:gd name="T24" fmla="*/ 3 w 280"/>
                  <a:gd name="T25" fmla="*/ 609 h 616"/>
                  <a:gd name="T26" fmla="*/ 15 w 280"/>
                  <a:gd name="T27" fmla="*/ 548 h 616"/>
                  <a:gd name="T28" fmla="*/ 29 w 280"/>
                  <a:gd name="T29" fmla="*/ 472 h 616"/>
                  <a:gd name="T30" fmla="*/ 35 w 280"/>
                  <a:gd name="T31" fmla="*/ 449 h 616"/>
                  <a:gd name="T32" fmla="*/ 38 w 280"/>
                  <a:gd name="T33" fmla="*/ 440 h 616"/>
                  <a:gd name="T34" fmla="*/ 35 w 280"/>
                  <a:gd name="T35" fmla="*/ 455 h 616"/>
                  <a:gd name="T36" fmla="*/ 47 w 280"/>
                  <a:gd name="T37" fmla="*/ 410 h 616"/>
                  <a:gd name="T38" fmla="*/ 76 w 280"/>
                  <a:gd name="T39" fmla="*/ 328 h 616"/>
                  <a:gd name="T40" fmla="*/ 79 w 280"/>
                  <a:gd name="T41" fmla="*/ 321 h 616"/>
                  <a:gd name="T42" fmla="*/ 80 w 280"/>
                  <a:gd name="T43" fmla="*/ 318 h 616"/>
                  <a:gd name="T44" fmla="*/ 280 w 280"/>
                  <a:gd name="T45" fmla="*/ 0 h 616"/>
                  <a:gd name="T46" fmla="*/ 243 w 280"/>
                  <a:gd name="T47" fmla="*/ 39 h 616"/>
                  <a:gd name="T48" fmla="*/ 226 w 280"/>
                  <a:gd name="T49" fmla="*/ 55 h 616"/>
                  <a:gd name="T50" fmla="*/ 254 w 280"/>
                  <a:gd name="T51" fmla="*/ 22 h 616"/>
                  <a:gd name="T52" fmla="*/ 244 w 280"/>
                  <a:gd name="T53" fmla="*/ 27 h 616"/>
                  <a:gd name="T54" fmla="*/ 185 w 280"/>
                  <a:gd name="T55" fmla="*/ 110 h 616"/>
                  <a:gd name="T56" fmla="*/ 175 w 280"/>
                  <a:gd name="T57" fmla="*/ 121 h 616"/>
                  <a:gd name="T58" fmla="*/ 179 w 280"/>
                  <a:gd name="T59" fmla="*/ 114 h 616"/>
                  <a:gd name="T60" fmla="*/ 143 w 280"/>
                  <a:gd name="T61" fmla="*/ 173 h 616"/>
                  <a:gd name="T62" fmla="*/ 142 w 280"/>
                  <a:gd name="T63" fmla="*/ 171 h 616"/>
                  <a:gd name="T64" fmla="*/ 101 w 280"/>
                  <a:gd name="T65" fmla="*/ 252 h 616"/>
                  <a:gd name="T66" fmla="*/ 101 w 280"/>
                  <a:gd name="T67" fmla="*/ 251 h 616"/>
                  <a:gd name="T68" fmla="*/ 58 w 280"/>
                  <a:gd name="T69" fmla="*/ 358 h 616"/>
                  <a:gd name="T70" fmla="*/ 68 w 280"/>
                  <a:gd name="T71" fmla="*/ 324 h 616"/>
                  <a:gd name="T72" fmla="*/ 51 w 280"/>
                  <a:gd name="T73" fmla="*/ 373 h 616"/>
                  <a:gd name="T74" fmla="*/ 54 w 280"/>
                  <a:gd name="T75" fmla="*/ 358 h 616"/>
                  <a:gd name="T76" fmla="*/ 29 w 280"/>
                  <a:gd name="T77" fmla="*/ 448 h 616"/>
                  <a:gd name="T78" fmla="*/ 34 w 280"/>
                  <a:gd name="T79" fmla="*/ 441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0" h="616">
                    <a:moveTo>
                      <a:pt x="34" y="441"/>
                    </a:moveTo>
                    <a:cubicBezTo>
                      <a:pt x="32" y="450"/>
                      <a:pt x="22" y="489"/>
                      <a:pt x="20" y="490"/>
                    </a:cubicBezTo>
                    <a:cubicBezTo>
                      <a:pt x="21" y="485"/>
                      <a:pt x="25" y="464"/>
                      <a:pt x="21" y="477"/>
                    </a:cubicBezTo>
                    <a:cubicBezTo>
                      <a:pt x="20" y="487"/>
                      <a:pt x="18" y="498"/>
                      <a:pt x="17" y="509"/>
                    </a:cubicBezTo>
                    <a:cubicBezTo>
                      <a:pt x="6" y="550"/>
                      <a:pt x="20" y="476"/>
                      <a:pt x="25" y="455"/>
                    </a:cubicBezTo>
                    <a:cubicBezTo>
                      <a:pt x="13" y="498"/>
                      <a:pt x="12" y="511"/>
                      <a:pt x="4" y="556"/>
                    </a:cubicBezTo>
                    <a:cubicBezTo>
                      <a:pt x="6" y="543"/>
                      <a:pt x="9" y="534"/>
                      <a:pt x="11" y="528"/>
                    </a:cubicBezTo>
                    <a:cubicBezTo>
                      <a:pt x="14" y="526"/>
                      <a:pt x="4" y="568"/>
                      <a:pt x="0" y="599"/>
                    </a:cubicBezTo>
                    <a:cubicBezTo>
                      <a:pt x="4" y="580"/>
                      <a:pt x="3" y="591"/>
                      <a:pt x="2" y="605"/>
                    </a:cubicBezTo>
                    <a:cubicBezTo>
                      <a:pt x="1" y="608"/>
                      <a:pt x="1" y="609"/>
                      <a:pt x="1" y="611"/>
                    </a:cubicBezTo>
                    <a:cubicBezTo>
                      <a:pt x="1" y="616"/>
                      <a:pt x="1" y="616"/>
                      <a:pt x="1" y="616"/>
                    </a:cubicBezTo>
                    <a:cubicBezTo>
                      <a:pt x="2" y="612"/>
                      <a:pt x="2" y="612"/>
                      <a:pt x="2" y="612"/>
                    </a:cubicBezTo>
                    <a:cubicBezTo>
                      <a:pt x="2" y="612"/>
                      <a:pt x="2" y="611"/>
                      <a:pt x="3" y="609"/>
                    </a:cubicBezTo>
                    <a:cubicBezTo>
                      <a:pt x="6" y="583"/>
                      <a:pt x="11" y="564"/>
                      <a:pt x="15" y="548"/>
                    </a:cubicBezTo>
                    <a:cubicBezTo>
                      <a:pt x="7" y="563"/>
                      <a:pt x="25" y="493"/>
                      <a:pt x="29" y="472"/>
                    </a:cubicBezTo>
                    <a:cubicBezTo>
                      <a:pt x="35" y="449"/>
                      <a:pt x="35" y="449"/>
                      <a:pt x="35" y="449"/>
                    </a:cubicBezTo>
                    <a:cubicBezTo>
                      <a:pt x="38" y="440"/>
                      <a:pt x="38" y="440"/>
                      <a:pt x="38" y="440"/>
                    </a:cubicBezTo>
                    <a:cubicBezTo>
                      <a:pt x="39" y="439"/>
                      <a:pt x="38" y="441"/>
                      <a:pt x="35" y="455"/>
                    </a:cubicBezTo>
                    <a:cubicBezTo>
                      <a:pt x="37" y="443"/>
                      <a:pt x="49" y="407"/>
                      <a:pt x="47" y="410"/>
                    </a:cubicBezTo>
                    <a:cubicBezTo>
                      <a:pt x="56" y="382"/>
                      <a:pt x="65" y="355"/>
                      <a:pt x="76" y="328"/>
                    </a:cubicBezTo>
                    <a:cubicBezTo>
                      <a:pt x="77" y="326"/>
                      <a:pt x="78" y="323"/>
                      <a:pt x="79" y="321"/>
                    </a:cubicBezTo>
                    <a:cubicBezTo>
                      <a:pt x="80" y="318"/>
                      <a:pt x="80" y="318"/>
                      <a:pt x="80" y="318"/>
                    </a:cubicBezTo>
                    <a:cubicBezTo>
                      <a:pt x="127" y="201"/>
                      <a:pt x="194" y="92"/>
                      <a:pt x="280" y="0"/>
                    </a:cubicBezTo>
                    <a:cubicBezTo>
                      <a:pt x="267" y="13"/>
                      <a:pt x="255" y="24"/>
                      <a:pt x="243" y="39"/>
                    </a:cubicBezTo>
                    <a:cubicBezTo>
                      <a:pt x="259" y="15"/>
                      <a:pt x="223" y="63"/>
                      <a:pt x="226" y="55"/>
                    </a:cubicBezTo>
                    <a:cubicBezTo>
                      <a:pt x="233" y="44"/>
                      <a:pt x="246" y="30"/>
                      <a:pt x="254" y="22"/>
                    </a:cubicBezTo>
                    <a:cubicBezTo>
                      <a:pt x="256" y="18"/>
                      <a:pt x="244" y="29"/>
                      <a:pt x="244" y="27"/>
                    </a:cubicBezTo>
                    <a:cubicBezTo>
                      <a:pt x="213" y="63"/>
                      <a:pt x="213" y="73"/>
                      <a:pt x="185" y="110"/>
                    </a:cubicBezTo>
                    <a:cubicBezTo>
                      <a:pt x="185" y="108"/>
                      <a:pt x="192" y="95"/>
                      <a:pt x="175" y="121"/>
                    </a:cubicBezTo>
                    <a:cubicBezTo>
                      <a:pt x="179" y="114"/>
                      <a:pt x="179" y="114"/>
                      <a:pt x="179" y="114"/>
                    </a:cubicBezTo>
                    <a:cubicBezTo>
                      <a:pt x="154" y="156"/>
                      <a:pt x="156" y="145"/>
                      <a:pt x="143" y="173"/>
                    </a:cubicBezTo>
                    <a:cubicBezTo>
                      <a:pt x="142" y="171"/>
                      <a:pt x="142" y="171"/>
                      <a:pt x="142" y="171"/>
                    </a:cubicBezTo>
                    <a:cubicBezTo>
                      <a:pt x="131" y="191"/>
                      <a:pt x="111" y="230"/>
                      <a:pt x="101" y="252"/>
                    </a:cubicBezTo>
                    <a:cubicBezTo>
                      <a:pt x="101" y="251"/>
                      <a:pt x="101" y="251"/>
                      <a:pt x="101" y="251"/>
                    </a:cubicBezTo>
                    <a:cubicBezTo>
                      <a:pt x="75" y="314"/>
                      <a:pt x="85" y="286"/>
                      <a:pt x="58" y="358"/>
                    </a:cubicBezTo>
                    <a:cubicBezTo>
                      <a:pt x="61" y="347"/>
                      <a:pt x="64" y="335"/>
                      <a:pt x="68" y="324"/>
                    </a:cubicBezTo>
                    <a:cubicBezTo>
                      <a:pt x="57" y="348"/>
                      <a:pt x="58" y="355"/>
                      <a:pt x="51" y="373"/>
                    </a:cubicBezTo>
                    <a:cubicBezTo>
                      <a:pt x="51" y="371"/>
                      <a:pt x="48" y="375"/>
                      <a:pt x="54" y="358"/>
                    </a:cubicBezTo>
                    <a:cubicBezTo>
                      <a:pt x="44" y="388"/>
                      <a:pt x="36" y="418"/>
                      <a:pt x="29" y="448"/>
                    </a:cubicBezTo>
                    <a:cubicBezTo>
                      <a:pt x="25" y="470"/>
                      <a:pt x="32" y="444"/>
                      <a:pt x="34" y="44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37" name="Freeform 141"/>
              <p:cNvSpPr/>
              <p:nvPr/>
            </p:nvSpPr>
            <p:spPr bwMode="auto">
              <a:xfrm>
                <a:off x="2504" y="1667"/>
                <a:ext cx="7" cy="28"/>
              </a:xfrm>
              <a:custGeom>
                <a:avLst/>
                <a:gdLst>
                  <a:gd name="T0" fmla="*/ 4 w 4"/>
                  <a:gd name="T1" fmla="*/ 0 h 17"/>
                  <a:gd name="T2" fmla="*/ 0 w 4"/>
                  <a:gd name="T3" fmla="*/ 17 h 17"/>
                  <a:gd name="T4" fmla="*/ 4 w 4"/>
                  <a:gd name="T5" fmla="*/ 0 h 17"/>
                </a:gdLst>
                <a:ahLst/>
                <a:cxnLst>
                  <a:cxn ang="0">
                    <a:pos x="T0" y="T1"/>
                  </a:cxn>
                  <a:cxn ang="0">
                    <a:pos x="T2" y="T3"/>
                  </a:cxn>
                  <a:cxn ang="0">
                    <a:pos x="T4" y="T5"/>
                  </a:cxn>
                </a:cxnLst>
                <a:rect l="0" t="0" r="r" b="b"/>
                <a:pathLst>
                  <a:path w="4" h="17">
                    <a:moveTo>
                      <a:pt x="4" y="0"/>
                    </a:moveTo>
                    <a:cubicBezTo>
                      <a:pt x="3" y="5"/>
                      <a:pt x="1" y="10"/>
                      <a:pt x="0" y="17"/>
                    </a:cubicBezTo>
                    <a:cubicBezTo>
                      <a:pt x="2" y="11"/>
                      <a:pt x="3" y="5"/>
                      <a:pt x="4"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38" name="Freeform 142"/>
              <p:cNvSpPr/>
              <p:nvPr/>
            </p:nvSpPr>
            <p:spPr bwMode="auto">
              <a:xfrm>
                <a:off x="2967" y="716"/>
                <a:ext cx="29" cy="33"/>
              </a:xfrm>
              <a:custGeom>
                <a:avLst/>
                <a:gdLst>
                  <a:gd name="T0" fmla="*/ 18 w 18"/>
                  <a:gd name="T1" fmla="*/ 0 h 20"/>
                  <a:gd name="T2" fmla="*/ 0 w 18"/>
                  <a:gd name="T3" fmla="*/ 20 h 20"/>
                  <a:gd name="T4" fmla="*/ 18 w 18"/>
                  <a:gd name="T5" fmla="*/ 0 h 20"/>
                </a:gdLst>
                <a:ahLst/>
                <a:cxnLst>
                  <a:cxn ang="0">
                    <a:pos x="T0" y="T1"/>
                  </a:cxn>
                  <a:cxn ang="0">
                    <a:pos x="T2" y="T3"/>
                  </a:cxn>
                  <a:cxn ang="0">
                    <a:pos x="T4" y="T5"/>
                  </a:cxn>
                </a:cxnLst>
                <a:rect l="0" t="0" r="r" b="b"/>
                <a:pathLst>
                  <a:path w="18" h="20">
                    <a:moveTo>
                      <a:pt x="18" y="0"/>
                    </a:moveTo>
                    <a:cubicBezTo>
                      <a:pt x="12" y="7"/>
                      <a:pt x="6" y="13"/>
                      <a:pt x="0" y="20"/>
                    </a:cubicBezTo>
                    <a:cubicBezTo>
                      <a:pt x="5" y="14"/>
                      <a:pt x="11" y="7"/>
                      <a:pt x="18"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39" name="Freeform 143"/>
              <p:cNvSpPr/>
              <p:nvPr/>
            </p:nvSpPr>
            <p:spPr bwMode="auto">
              <a:xfrm>
                <a:off x="2489" y="1807"/>
                <a:ext cx="10" cy="106"/>
              </a:xfrm>
              <a:custGeom>
                <a:avLst/>
                <a:gdLst>
                  <a:gd name="T0" fmla="*/ 0 w 6"/>
                  <a:gd name="T1" fmla="*/ 49 h 64"/>
                  <a:gd name="T2" fmla="*/ 1 w 6"/>
                  <a:gd name="T3" fmla="*/ 64 h 64"/>
                  <a:gd name="T4" fmla="*/ 6 w 6"/>
                  <a:gd name="T5" fmla="*/ 6 h 64"/>
                  <a:gd name="T6" fmla="*/ 4 w 6"/>
                  <a:gd name="T7" fmla="*/ 2 h 64"/>
                  <a:gd name="T8" fmla="*/ 0 w 6"/>
                  <a:gd name="T9" fmla="*/ 49 h 64"/>
                </a:gdLst>
                <a:ahLst/>
                <a:cxnLst>
                  <a:cxn ang="0">
                    <a:pos x="T0" y="T1"/>
                  </a:cxn>
                  <a:cxn ang="0">
                    <a:pos x="T2" y="T3"/>
                  </a:cxn>
                  <a:cxn ang="0">
                    <a:pos x="T4" y="T5"/>
                  </a:cxn>
                  <a:cxn ang="0">
                    <a:pos x="T6" y="T7"/>
                  </a:cxn>
                  <a:cxn ang="0">
                    <a:pos x="T8" y="T9"/>
                  </a:cxn>
                </a:cxnLst>
                <a:rect l="0" t="0" r="r" b="b"/>
                <a:pathLst>
                  <a:path w="6" h="64">
                    <a:moveTo>
                      <a:pt x="0" y="49"/>
                    </a:moveTo>
                    <a:cubicBezTo>
                      <a:pt x="2" y="33"/>
                      <a:pt x="0" y="61"/>
                      <a:pt x="1" y="64"/>
                    </a:cubicBezTo>
                    <a:cubicBezTo>
                      <a:pt x="2" y="45"/>
                      <a:pt x="4" y="25"/>
                      <a:pt x="6" y="6"/>
                    </a:cubicBezTo>
                    <a:cubicBezTo>
                      <a:pt x="5" y="6"/>
                      <a:pt x="5" y="0"/>
                      <a:pt x="4" y="2"/>
                    </a:cubicBezTo>
                    <a:cubicBezTo>
                      <a:pt x="3" y="17"/>
                      <a:pt x="1" y="33"/>
                      <a:pt x="0" y="4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40" name="Freeform 144"/>
              <p:cNvSpPr/>
              <p:nvPr/>
            </p:nvSpPr>
            <p:spPr bwMode="auto">
              <a:xfrm>
                <a:off x="2499" y="1766"/>
                <a:ext cx="7" cy="51"/>
              </a:xfrm>
              <a:custGeom>
                <a:avLst/>
                <a:gdLst>
                  <a:gd name="T0" fmla="*/ 4 w 4"/>
                  <a:gd name="T1" fmla="*/ 15 h 31"/>
                  <a:gd name="T2" fmla="*/ 4 w 4"/>
                  <a:gd name="T3" fmla="*/ 0 h 31"/>
                  <a:gd name="T4" fmla="*/ 0 w 4"/>
                  <a:gd name="T5" fmla="*/ 31 h 31"/>
                  <a:gd name="T6" fmla="*/ 4 w 4"/>
                  <a:gd name="T7" fmla="*/ 15 h 31"/>
                </a:gdLst>
                <a:ahLst/>
                <a:cxnLst>
                  <a:cxn ang="0">
                    <a:pos x="T0" y="T1"/>
                  </a:cxn>
                  <a:cxn ang="0">
                    <a:pos x="T2" y="T3"/>
                  </a:cxn>
                  <a:cxn ang="0">
                    <a:pos x="T4" y="T5"/>
                  </a:cxn>
                  <a:cxn ang="0">
                    <a:pos x="T6" y="T7"/>
                  </a:cxn>
                </a:cxnLst>
                <a:rect l="0" t="0" r="r" b="b"/>
                <a:pathLst>
                  <a:path w="4" h="31">
                    <a:moveTo>
                      <a:pt x="4" y="15"/>
                    </a:moveTo>
                    <a:cubicBezTo>
                      <a:pt x="3" y="13"/>
                      <a:pt x="4" y="6"/>
                      <a:pt x="4" y="0"/>
                    </a:cubicBezTo>
                    <a:cubicBezTo>
                      <a:pt x="0" y="31"/>
                      <a:pt x="0" y="31"/>
                      <a:pt x="0" y="31"/>
                    </a:cubicBezTo>
                    <a:cubicBezTo>
                      <a:pt x="1" y="31"/>
                      <a:pt x="2" y="27"/>
                      <a:pt x="4" y="1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41" name="Freeform 145"/>
              <p:cNvSpPr/>
              <p:nvPr/>
            </p:nvSpPr>
            <p:spPr bwMode="auto">
              <a:xfrm>
                <a:off x="2433" y="1748"/>
                <a:ext cx="5" cy="44"/>
              </a:xfrm>
              <a:custGeom>
                <a:avLst/>
                <a:gdLst>
                  <a:gd name="T0" fmla="*/ 0 w 5"/>
                  <a:gd name="T1" fmla="*/ 44 h 44"/>
                  <a:gd name="T2" fmla="*/ 2 w 5"/>
                  <a:gd name="T3" fmla="*/ 26 h 44"/>
                  <a:gd name="T4" fmla="*/ 5 w 5"/>
                  <a:gd name="T5" fmla="*/ 0 h 44"/>
                  <a:gd name="T6" fmla="*/ 0 w 5"/>
                  <a:gd name="T7" fmla="*/ 44 h 44"/>
                  <a:gd name="T8" fmla="*/ 0 w 5"/>
                  <a:gd name="T9" fmla="*/ 44 h 44"/>
                </a:gdLst>
                <a:ahLst/>
                <a:cxnLst>
                  <a:cxn ang="0">
                    <a:pos x="T0" y="T1"/>
                  </a:cxn>
                  <a:cxn ang="0">
                    <a:pos x="T2" y="T3"/>
                  </a:cxn>
                  <a:cxn ang="0">
                    <a:pos x="T4" y="T5"/>
                  </a:cxn>
                  <a:cxn ang="0">
                    <a:pos x="T6" y="T7"/>
                  </a:cxn>
                  <a:cxn ang="0">
                    <a:pos x="T8" y="T9"/>
                  </a:cxn>
                </a:cxnLst>
                <a:rect l="0" t="0" r="r" b="b"/>
                <a:pathLst>
                  <a:path w="5" h="44">
                    <a:moveTo>
                      <a:pt x="0" y="44"/>
                    </a:moveTo>
                    <a:lnTo>
                      <a:pt x="2" y="26"/>
                    </a:lnTo>
                    <a:lnTo>
                      <a:pt x="5" y="0"/>
                    </a:lnTo>
                    <a:lnTo>
                      <a:pt x="0" y="44"/>
                    </a:lnTo>
                    <a:lnTo>
                      <a:pt x="0" y="44"/>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42" name="Freeform 146"/>
              <p:cNvSpPr/>
              <p:nvPr/>
            </p:nvSpPr>
            <p:spPr bwMode="auto">
              <a:xfrm>
                <a:off x="2471" y="1523"/>
                <a:ext cx="17" cy="73"/>
              </a:xfrm>
              <a:custGeom>
                <a:avLst/>
                <a:gdLst>
                  <a:gd name="T0" fmla="*/ 10 w 10"/>
                  <a:gd name="T1" fmla="*/ 0 h 44"/>
                  <a:gd name="T2" fmla="*/ 0 w 10"/>
                  <a:gd name="T3" fmla="*/ 44 h 44"/>
                  <a:gd name="T4" fmla="*/ 10 w 10"/>
                  <a:gd name="T5" fmla="*/ 0 h 44"/>
                </a:gdLst>
                <a:ahLst/>
                <a:cxnLst>
                  <a:cxn ang="0">
                    <a:pos x="T0" y="T1"/>
                  </a:cxn>
                  <a:cxn ang="0">
                    <a:pos x="T2" y="T3"/>
                  </a:cxn>
                  <a:cxn ang="0">
                    <a:pos x="T4" y="T5"/>
                  </a:cxn>
                </a:cxnLst>
                <a:rect l="0" t="0" r="r" b="b"/>
                <a:pathLst>
                  <a:path w="10" h="44">
                    <a:moveTo>
                      <a:pt x="10" y="0"/>
                    </a:moveTo>
                    <a:cubicBezTo>
                      <a:pt x="6" y="12"/>
                      <a:pt x="2" y="36"/>
                      <a:pt x="0" y="44"/>
                    </a:cubicBezTo>
                    <a:cubicBezTo>
                      <a:pt x="6" y="17"/>
                      <a:pt x="4" y="29"/>
                      <a:pt x="1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43" name="Freeform 147"/>
              <p:cNvSpPr/>
              <p:nvPr/>
            </p:nvSpPr>
            <p:spPr bwMode="auto">
              <a:xfrm>
                <a:off x="2455" y="1530"/>
                <a:ext cx="8" cy="44"/>
              </a:xfrm>
              <a:custGeom>
                <a:avLst/>
                <a:gdLst>
                  <a:gd name="T0" fmla="*/ 0 w 5"/>
                  <a:gd name="T1" fmla="*/ 27 h 27"/>
                  <a:gd name="T2" fmla="*/ 5 w 5"/>
                  <a:gd name="T3" fmla="*/ 0 h 27"/>
                  <a:gd name="T4" fmla="*/ 4 w 5"/>
                  <a:gd name="T5" fmla="*/ 3 h 27"/>
                  <a:gd name="T6" fmla="*/ 0 w 5"/>
                  <a:gd name="T7" fmla="*/ 27 h 27"/>
                </a:gdLst>
                <a:ahLst/>
                <a:cxnLst>
                  <a:cxn ang="0">
                    <a:pos x="T0" y="T1"/>
                  </a:cxn>
                  <a:cxn ang="0">
                    <a:pos x="T2" y="T3"/>
                  </a:cxn>
                  <a:cxn ang="0">
                    <a:pos x="T4" y="T5"/>
                  </a:cxn>
                  <a:cxn ang="0">
                    <a:pos x="T6" y="T7"/>
                  </a:cxn>
                </a:cxnLst>
                <a:rect l="0" t="0" r="r" b="b"/>
                <a:pathLst>
                  <a:path w="5" h="27">
                    <a:moveTo>
                      <a:pt x="0" y="27"/>
                    </a:moveTo>
                    <a:cubicBezTo>
                      <a:pt x="1" y="18"/>
                      <a:pt x="3" y="9"/>
                      <a:pt x="5" y="0"/>
                    </a:cubicBezTo>
                    <a:cubicBezTo>
                      <a:pt x="4" y="3"/>
                      <a:pt x="4" y="3"/>
                      <a:pt x="4" y="3"/>
                    </a:cubicBezTo>
                    <a:cubicBezTo>
                      <a:pt x="3" y="11"/>
                      <a:pt x="1" y="19"/>
                      <a:pt x="0" y="2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44" name="Freeform 148"/>
              <p:cNvSpPr/>
              <p:nvPr/>
            </p:nvSpPr>
            <p:spPr bwMode="auto">
              <a:xfrm>
                <a:off x="3239" y="492"/>
                <a:ext cx="17" cy="12"/>
              </a:xfrm>
              <a:custGeom>
                <a:avLst/>
                <a:gdLst>
                  <a:gd name="T0" fmla="*/ 0 w 10"/>
                  <a:gd name="T1" fmla="*/ 7 h 7"/>
                  <a:gd name="T2" fmla="*/ 10 w 10"/>
                  <a:gd name="T3" fmla="*/ 0 h 7"/>
                  <a:gd name="T4" fmla="*/ 0 w 10"/>
                  <a:gd name="T5" fmla="*/ 7 h 7"/>
                </a:gdLst>
                <a:ahLst/>
                <a:cxnLst>
                  <a:cxn ang="0">
                    <a:pos x="T0" y="T1"/>
                  </a:cxn>
                  <a:cxn ang="0">
                    <a:pos x="T2" y="T3"/>
                  </a:cxn>
                  <a:cxn ang="0">
                    <a:pos x="T4" y="T5"/>
                  </a:cxn>
                </a:cxnLst>
                <a:rect l="0" t="0" r="r" b="b"/>
                <a:pathLst>
                  <a:path w="10" h="7">
                    <a:moveTo>
                      <a:pt x="0" y="7"/>
                    </a:moveTo>
                    <a:cubicBezTo>
                      <a:pt x="3" y="5"/>
                      <a:pt x="7" y="3"/>
                      <a:pt x="10" y="0"/>
                    </a:cubicBezTo>
                    <a:cubicBezTo>
                      <a:pt x="5" y="3"/>
                      <a:pt x="2" y="5"/>
                      <a:pt x="0"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45" name="Freeform 149"/>
              <p:cNvSpPr/>
              <p:nvPr/>
            </p:nvSpPr>
            <p:spPr bwMode="auto">
              <a:xfrm>
                <a:off x="2917" y="393"/>
                <a:ext cx="593" cy="396"/>
              </a:xfrm>
              <a:custGeom>
                <a:avLst/>
                <a:gdLst>
                  <a:gd name="T0" fmla="*/ 27 w 359"/>
                  <a:gd name="T1" fmla="*/ 210 h 240"/>
                  <a:gd name="T2" fmla="*/ 16 w 359"/>
                  <a:gd name="T3" fmla="*/ 228 h 240"/>
                  <a:gd name="T4" fmla="*/ 38 w 359"/>
                  <a:gd name="T5" fmla="*/ 203 h 240"/>
                  <a:gd name="T6" fmla="*/ 37 w 359"/>
                  <a:gd name="T7" fmla="*/ 206 h 240"/>
                  <a:gd name="T8" fmla="*/ 65 w 359"/>
                  <a:gd name="T9" fmla="*/ 177 h 240"/>
                  <a:gd name="T10" fmla="*/ 54 w 359"/>
                  <a:gd name="T11" fmla="*/ 184 h 240"/>
                  <a:gd name="T12" fmla="*/ 98 w 359"/>
                  <a:gd name="T13" fmla="*/ 148 h 240"/>
                  <a:gd name="T14" fmla="*/ 145 w 359"/>
                  <a:gd name="T15" fmla="*/ 109 h 240"/>
                  <a:gd name="T16" fmla="*/ 141 w 359"/>
                  <a:gd name="T17" fmla="*/ 113 h 240"/>
                  <a:gd name="T18" fmla="*/ 148 w 359"/>
                  <a:gd name="T19" fmla="*/ 107 h 240"/>
                  <a:gd name="T20" fmla="*/ 325 w 359"/>
                  <a:gd name="T21" fmla="*/ 12 h 240"/>
                  <a:gd name="T22" fmla="*/ 330 w 359"/>
                  <a:gd name="T23" fmla="*/ 5 h 240"/>
                  <a:gd name="T24" fmla="*/ 230 w 359"/>
                  <a:gd name="T25" fmla="*/ 49 h 240"/>
                  <a:gd name="T26" fmla="*/ 225 w 359"/>
                  <a:gd name="T27" fmla="*/ 50 h 240"/>
                  <a:gd name="T28" fmla="*/ 205 w 359"/>
                  <a:gd name="T29" fmla="*/ 65 h 240"/>
                  <a:gd name="T30" fmla="*/ 226 w 359"/>
                  <a:gd name="T31" fmla="*/ 53 h 240"/>
                  <a:gd name="T32" fmla="*/ 126 w 359"/>
                  <a:gd name="T33" fmla="*/ 121 h 240"/>
                  <a:gd name="T34" fmla="*/ 196 w 359"/>
                  <a:gd name="T35" fmla="*/ 69 h 240"/>
                  <a:gd name="T36" fmla="*/ 195 w 359"/>
                  <a:gd name="T37" fmla="*/ 67 h 240"/>
                  <a:gd name="T38" fmla="*/ 27 w 359"/>
                  <a:gd name="T39" fmla="*/ 21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9" h="240">
                    <a:moveTo>
                      <a:pt x="27" y="210"/>
                    </a:moveTo>
                    <a:cubicBezTo>
                      <a:pt x="70" y="166"/>
                      <a:pt x="0" y="240"/>
                      <a:pt x="16" y="228"/>
                    </a:cubicBezTo>
                    <a:cubicBezTo>
                      <a:pt x="23" y="220"/>
                      <a:pt x="31" y="212"/>
                      <a:pt x="38" y="203"/>
                    </a:cubicBezTo>
                    <a:cubicBezTo>
                      <a:pt x="37" y="206"/>
                      <a:pt x="37" y="206"/>
                      <a:pt x="37" y="206"/>
                    </a:cubicBezTo>
                    <a:cubicBezTo>
                      <a:pt x="46" y="196"/>
                      <a:pt x="55" y="186"/>
                      <a:pt x="65" y="177"/>
                    </a:cubicBezTo>
                    <a:cubicBezTo>
                      <a:pt x="58" y="181"/>
                      <a:pt x="54" y="186"/>
                      <a:pt x="54" y="184"/>
                    </a:cubicBezTo>
                    <a:cubicBezTo>
                      <a:pt x="94" y="146"/>
                      <a:pt x="67" y="173"/>
                      <a:pt x="98" y="148"/>
                    </a:cubicBezTo>
                    <a:cubicBezTo>
                      <a:pt x="113" y="134"/>
                      <a:pt x="129" y="121"/>
                      <a:pt x="145" y="109"/>
                    </a:cubicBezTo>
                    <a:cubicBezTo>
                      <a:pt x="141" y="113"/>
                      <a:pt x="141" y="113"/>
                      <a:pt x="141" y="113"/>
                    </a:cubicBezTo>
                    <a:cubicBezTo>
                      <a:pt x="145" y="110"/>
                      <a:pt x="147" y="108"/>
                      <a:pt x="148" y="107"/>
                    </a:cubicBezTo>
                    <a:cubicBezTo>
                      <a:pt x="202" y="66"/>
                      <a:pt x="262" y="33"/>
                      <a:pt x="325" y="12"/>
                    </a:cubicBezTo>
                    <a:cubicBezTo>
                      <a:pt x="359" y="0"/>
                      <a:pt x="304" y="15"/>
                      <a:pt x="330" y="5"/>
                    </a:cubicBezTo>
                    <a:cubicBezTo>
                      <a:pt x="289" y="16"/>
                      <a:pt x="231" y="44"/>
                      <a:pt x="230" y="49"/>
                    </a:cubicBezTo>
                    <a:cubicBezTo>
                      <a:pt x="231" y="48"/>
                      <a:pt x="233" y="46"/>
                      <a:pt x="225" y="50"/>
                    </a:cubicBezTo>
                    <a:cubicBezTo>
                      <a:pt x="218" y="55"/>
                      <a:pt x="212" y="60"/>
                      <a:pt x="205" y="65"/>
                    </a:cubicBezTo>
                    <a:cubicBezTo>
                      <a:pt x="212" y="61"/>
                      <a:pt x="219" y="57"/>
                      <a:pt x="226" y="53"/>
                    </a:cubicBezTo>
                    <a:cubicBezTo>
                      <a:pt x="204" y="66"/>
                      <a:pt x="138" y="112"/>
                      <a:pt x="126" y="121"/>
                    </a:cubicBezTo>
                    <a:cubicBezTo>
                      <a:pt x="162" y="92"/>
                      <a:pt x="142" y="103"/>
                      <a:pt x="196" y="69"/>
                    </a:cubicBezTo>
                    <a:cubicBezTo>
                      <a:pt x="193" y="70"/>
                      <a:pt x="183" y="75"/>
                      <a:pt x="195" y="67"/>
                    </a:cubicBezTo>
                    <a:cubicBezTo>
                      <a:pt x="131" y="108"/>
                      <a:pt x="78" y="151"/>
                      <a:pt x="27" y="21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46" name="Freeform 150"/>
              <p:cNvSpPr/>
              <p:nvPr/>
            </p:nvSpPr>
            <p:spPr bwMode="auto">
              <a:xfrm>
                <a:off x="4089" y="388"/>
                <a:ext cx="4" cy="0"/>
              </a:xfrm>
              <a:custGeom>
                <a:avLst/>
                <a:gdLst>
                  <a:gd name="T0" fmla="*/ 0 w 2"/>
                  <a:gd name="T1" fmla="*/ 0 w 2"/>
                  <a:gd name="T2" fmla="*/ 0 w 2"/>
                </a:gdLst>
                <a:ahLst/>
                <a:cxnLst>
                  <a:cxn ang="0">
                    <a:pos x="T0" y="0"/>
                  </a:cxn>
                  <a:cxn ang="0">
                    <a:pos x="T1" y="0"/>
                  </a:cxn>
                  <a:cxn ang="0">
                    <a:pos x="T2" y="0"/>
                  </a:cxn>
                </a:cxnLst>
                <a:rect l="0" t="0" r="r" b="b"/>
                <a:pathLst>
                  <a:path w="2">
                    <a:moveTo>
                      <a:pt x="0" y="0"/>
                    </a:moveTo>
                    <a:cubicBezTo>
                      <a:pt x="0" y="0"/>
                      <a:pt x="0" y="0"/>
                      <a:pt x="0" y="0"/>
                    </a:cubicBezTo>
                    <a:cubicBezTo>
                      <a:pt x="1" y="0"/>
                      <a:pt x="2"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47" name="Freeform 151"/>
              <p:cNvSpPr/>
              <p:nvPr/>
            </p:nvSpPr>
            <p:spPr bwMode="auto">
              <a:xfrm>
                <a:off x="3987" y="377"/>
                <a:ext cx="102" cy="13"/>
              </a:xfrm>
              <a:custGeom>
                <a:avLst/>
                <a:gdLst>
                  <a:gd name="T0" fmla="*/ 37 w 62"/>
                  <a:gd name="T1" fmla="*/ 2 h 8"/>
                  <a:gd name="T2" fmla="*/ 0 w 62"/>
                  <a:gd name="T3" fmla="*/ 0 h 8"/>
                  <a:gd name="T4" fmla="*/ 57 w 62"/>
                  <a:gd name="T5" fmla="*/ 8 h 8"/>
                  <a:gd name="T6" fmla="*/ 62 w 62"/>
                  <a:gd name="T7" fmla="*/ 7 h 8"/>
                  <a:gd name="T8" fmla="*/ 29 w 62"/>
                  <a:gd name="T9" fmla="*/ 2 h 8"/>
                  <a:gd name="T10" fmla="*/ 37 w 62"/>
                  <a:gd name="T11" fmla="*/ 2 h 8"/>
                </a:gdLst>
                <a:ahLst/>
                <a:cxnLst>
                  <a:cxn ang="0">
                    <a:pos x="T0" y="T1"/>
                  </a:cxn>
                  <a:cxn ang="0">
                    <a:pos x="T2" y="T3"/>
                  </a:cxn>
                  <a:cxn ang="0">
                    <a:pos x="T4" y="T5"/>
                  </a:cxn>
                  <a:cxn ang="0">
                    <a:pos x="T6" y="T7"/>
                  </a:cxn>
                  <a:cxn ang="0">
                    <a:pos x="T8" y="T9"/>
                  </a:cxn>
                  <a:cxn ang="0">
                    <a:pos x="T10" y="T11"/>
                  </a:cxn>
                </a:cxnLst>
                <a:rect l="0" t="0" r="r" b="b"/>
                <a:pathLst>
                  <a:path w="62" h="8">
                    <a:moveTo>
                      <a:pt x="37" y="2"/>
                    </a:moveTo>
                    <a:cubicBezTo>
                      <a:pt x="25" y="1"/>
                      <a:pt x="12" y="1"/>
                      <a:pt x="0" y="0"/>
                    </a:cubicBezTo>
                    <a:cubicBezTo>
                      <a:pt x="19" y="2"/>
                      <a:pt x="38" y="5"/>
                      <a:pt x="57" y="8"/>
                    </a:cubicBezTo>
                    <a:cubicBezTo>
                      <a:pt x="62" y="7"/>
                      <a:pt x="62" y="7"/>
                      <a:pt x="62" y="7"/>
                    </a:cubicBezTo>
                    <a:cubicBezTo>
                      <a:pt x="56" y="6"/>
                      <a:pt x="36" y="4"/>
                      <a:pt x="29" y="2"/>
                    </a:cubicBezTo>
                    <a:cubicBezTo>
                      <a:pt x="37" y="2"/>
                      <a:pt x="37" y="2"/>
                      <a:pt x="37"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48" name="Freeform 152"/>
              <p:cNvSpPr/>
              <p:nvPr/>
            </p:nvSpPr>
            <p:spPr bwMode="auto">
              <a:xfrm>
                <a:off x="3916" y="363"/>
                <a:ext cx="74" cy="12"/>
              </a:xfrm>
              <a:custGeom>
                <a:avLst/>
                <a:gdLst>
                  <a:gd name="T0" fmla="*/ 0 w 45"/>
                  <a:gd name="T1" fmla="*/ 5 h 7"/>
                  <a:gd name="T2" fmla="*/ 12 w 45"/>
                  <a:gd name="T3" fmla="*/ 2 h 7"/>
                  <a:gd name="T4" fmla="*/ 45 w 45"/>
                  <a:gd name="T5" fmla="*/ 6 h 7"/>
                  <a:gd name="T6" fmla="*/ 4 w 45"/>
                  <a:gd name="T7" fmla="*/ 0 h 7"/>
                  <a:gd name="T8" fmla="*/ 0 w 45"/>
                  <a:gd name="T9" fmla="*/ 5 h 7"/>
                </a:gdLst>
                <a:ahLst/>
                <a:cxnLst>
                  <a:cxn ang="0">
                    <a:pos x="T0" y="T1"/>
                  </a:cxn>
                  <a:cxn ang="0">
                    <a:pos x="T2" y="T3"/>
                  </a:cxn>
                  <a:cxn ang="0">
                    <a:pos x="T4" y="T5"/>
                  </a:cxn>
                  <a:cxn ang="0">
                    <a:pos x="T6" y="T7"/>
                  </a:cxn>
                  <a:cxn ang="0">
                    <a:pos x="T8" y="T9"/>
                  </a:cxn>
                </a:cxnLst>
                <a:rect l="0" t="0" r="r" b="b"/>
                <a:pathLst>
                  <a:path w="45" h="7">
                    <a:moveTo>
                      <a:pt x="0" y="5"/>
                    </a:moveTo>
                    <a:cubicBezTo>
                      <a:pt x="30" y="7"/>
                      <a:pt x="28" y="5"/>
                      <a:pt x="12" y="2"/>
                    </a:cubicBezTo>
                    <a:cubicBezTo>
                      <a:pt x="40" y="4"/>
                      <a:pt x="26" y="6"/>
                      <a:pt x="45" y="6"/>
                    </a:cubicBezTo>
                    <a:cubicBezTo>
                      <a:pt x="45" y="4"/>
                      <a:pt x="11" y="1"/>
                      <a:pt x="4" y="0"/>
                    </a:cubicBezTo>
                    <a:cubicBezTo>
                      <a:pt x="0" y="5"/>
                      <a:pt x="0" y="5"/>
                      <a:pt x="0" y="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49" name="Freeform 153"/>
              <p:cNvSpPr/>
              <p:nvPr/>
            </p:nvSpPr>
            <p:spPr bwMode="auto">
              <a:xfrm>
                <a:off x="3540" y="377"/>
                <a:ext cx="33" cy="6"/>
              </a:xfrm>
              <a:custGeom>
                <a:avLst/>
                <a:gdLst>
                  <a:gd name="T0" fmla="*/ 12 w 20"/>
                  <a:gd name="T1" fmla="*/ 3 h 4"/>
                  <a:gd name="T2" fmla="*/ 20 w 20"/>
                  <a:gd name="T3" fmla="*/ 0 h 4"/>
                  <a:gd name="T4" fmla="*/ 0 w 20"/>
                  <a:gd name="T5" fmla="*/ 4 h 4"/>
                  <a:gd name="T6" fmla="*/ 12 w 20"/>
                  <a:gd name="T7" fmla="*/ 3 h 4"/>
                </a:gdLst>
                <a:ahLst/>
                <a:cxnLst>
                  <a:cxn ang="0">
                    <a:pos x="T0" y="T1"/>
                  </a:cxn>
                  <a:cxn ang="0">
                    <a:pos x="T2" y="T3"/>
                  </a:cxn>
                  <a:cxn ang="0">
                    <a:pos x="T4" y="T5"/>
                  </a:cxn>
                  <a:cxn ang="0">
                    <a:pos x="T6" y="T7"/>
                  </a:cxn>
                </a:cxnLst>
                <a:rect l="0" t="0" r="r" b="b"/>
                <a:pathLst>
                  <a:path w="20" h="4">
                    <a:moveTo>
                      <a:pt x="12" y="3"/>
                    </a:moveTo>
                    <a:cubicBezTo>
                      <a:pt x="20" y="0"/>
                      <a:pt x="20" y="0"/>
                      <a:pt x="20" y="0"/>
                    </a:cubicBezTo>
                    <a:cubicBezTo>
                      <a:pt x="13" y="1"/>
                      <a:pt x="6" y="2"/>
                      <a:pt x="0" y="4"/>
                    </a:cubicBezTo>
                    <a:cubicBezTo>
                      <a:pt x="4" y="3"/>
                      <a:pt x="8" y="3"/>
                      <a:pt x="12"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50" name="Freeform 154"/>
              <p:cNvSpPr/>
              <p:nvPr/>
            </p:nvSpPr>
            <p:spPr bwMode="auto">
              <a:xfrm>
                <a:off x="3573" y="370"/>
                <a:ext cx="33" cy="7"/>
              </a:xfrm>
              <a:custGeom>
                <a:avLst/>
                <a:gdLst>
                  <a:gd name="T0" fmla="*/ 0 w 20"/>
                  <a:gd name="T1" fmla="*/ 4 h 4"/>
                  <a:gd name="T2" fmla="*/ 20 w 20"/>
                  <a:gd name="T3" fmla="*/ 1 h 4"/>
                  <a:gd name="T4" fmla="*/ 13 w 20"/>
                  <a:gd name="T5" fmla="*/ 0 h 4"/>
                  <a:gd name="T6" fmla="*/ 0 w 20"/>
                  <a:gd name="T7" fmla="*/ 4 h 4"/>
                </a:gdLst>
                <a:ahLst/>
                <a:cxnLst>
                  <a:cxn ang="0">
                    <a:pos x="T0" y="T1"/>
                  </a:cxn>
                  <a:cxn ang="0">
                    <a:pos x="T2" y="T3"/>
                  </a:cxn>
                  <a:cxn ang="0">
                    <a:pos x="T4" y="T5"/>
                  </a:cxn>
                  <a:cxn ang="0">
                    <a:pos x="T6" y="T7"/>
                  </a:cxn>
                </a:cxnLst>
                <a:rect l="0" t="0" r="r" b="b"/>
                <a:pathLst>
                  <a:path w="20" h="4">
                    <a:moveTo>
                      <a:pt x="0" y="4"/>
                    </a:moveTo>
                    <a:cubicBezTo>
                      <a:pt x="20" y="1"/>
                      <a:pt x="20" y="1"/>
                      <a:pt x="20" y="1"/>
                    </a:cubicBezTo>
                    <a:cubicBezTo>
                      <a:pt x="18" y="1"/>
                      <a:pt x="17" y="0"/>
                      <a:pt x="13" y="0"/>
                    </a:cubicBezTo>
                    <a:cubicBezTo>
                      <a:pt x="0" y="4"/>
                      <a:pt x="0" y="4"/>
                      <a:pt x="0" y="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51" name="Freeform 155"/>
              <p:cNvSpPr/>
              <p:nvPr/>
            </p:nvSpPr>
            <p:spPr bwMode="auto">
              <a:xfrm>
                <a:off x="3691" y="363"/>
                <a:ext cx="50" cy="2"/>
              </a:xfrm>
              <a:custGeom>
                <a:avLst/>
                <a:gdLst>
                  <a:gd name="T0" fmla="*/ 0 w 30"/>
                  <a:gd name="T1" fmla="*/ 1 h 1"/>
                  <a:gd name="T2" fmla="*/ 30 w 30"/>
                  <a:gd name="T3" fmla="*/ 0 h 1"/>
                  <a:gd name="T4" fmla="*/ 0 w 30"/>
                  <a:gd name="T5" fmla="*/ 1 h 1"/>
                </a:gdLst>
                <a:ahLst/>
                <a:cxnLst>
                  <a:cxn ang="0">
                    <a:pos x="T0" y="T1"/>
                  </a:cxn>
                  <a:cxn ang="0">
                    <a:pos x="T2" y="T3"/>
                  </a:cxn>
                  <a:cxn ang="0">
                    <a:pos x="T4" y="T5"/>
                  </a:cxn>
                </a:cxnLst>
                <a:rect l="0" t="0" r="r" b="b"/>
                <a:pathLst>
                  <a:path w="30" h="1">
                    <a:moveTo>
                      <a:pt x="0" y="1"/>
                    </a:moveTo>
                    <a:cubicBezTo>
                      <a:pt x="9" y="0"/>
                      <a:pt x="18" y="0"/>
                      <a:pt x="30" y="0"/>
                    </a:cubicBezTo>
                    <a:cubicBezTo>
                      <a:pt x="20" y="0"/>
                      <a:pt x="10" y="0"/>
                      <a:pt x="0"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52" name="Freeform 156"/>
              <p:cNvSpPr/>
              <p:nvPr/>
            </p:nvSpPr>
            <p:spPr bwMode="auto">
              <a:xfrm>
                <a:off x="3653" y="365"/>
                <a:ext cx="38" cy="2"/>
              </a:xfrm>
              <a:custGeom>
                <a:avLst/>
                <a:gdLst>
                  <a:gd name="T0" fmla="*/ 0 w 23"/>
                  <a:gd name="T1" fmla="*/ 1 h 1"/>
                  <a:gd name="T2" fmla="*/ 1 w 23"/>
                  <a:gd name="T3" fmla="*/ 1 h 1"/>
                  <a:gd name="T4" fmla="*/ 23 w 23"/>
                  <a:gd name="T5" fmla="*/ 0 h 1"/>
                  <a:gd name="T6" fmla="*/ 0 w 23"/>
                  <a:gd name="T7" fmla="*/ 1 h 1"/>
                </a:gdLst>
                <a:ahLst/>
                <a:cxnLst>
                  <a:cxn ang="0">
                    <a:pos x="T0" y="T1"/>
                  </a:cxn>
                  <a:cxn ang="0">
                    <a:pos x="T2" y="T3"/>
                  </a:cxn>
                  <a:cxn ang="0">
                    <a:pos x="T4" y="T5"/>
                  </a:cxn>
                  <a:cxn ang="0">
                    <a:pos x="T6" y="T7"/>
                  </a:cxn>
                </a:cxnLst>
                <a:rect l="0" t="0" r="r" b="b"/>
                <a:pathLst>
                  <a:path w="23" h="1">
                    <a:moveTo>
                      <a:pt x="0" y="1"/>
                    </a:moveTo>
                    <a:cubicBezTo>
                      <a:pt x="1" y="1"/>
                      <a:pt x="1" y="1"/>
                      <a:pt x="1" y="1"/>
                    </a:cubicBezTo>
                    <a:cubicBezTo>
                      <a:pt x="23" y="0"/>
                      <a:pt x="23" y="0"/>
                      <a:pt x="23" y="0"/>
                    </a:cubicBezTo>
                    <a:cubicBezTo>
                      <a:pt x="15" y="0"/>
                      <a:pt x="8" y="0"/>
                      <a:pt x="0"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53" name="Freeform 157"/>
              <p:cNvSpPr/>
              <p:nvPr/>
            </p:nvSpPr>
            <p:spPr bwMode="auto">
              <a:xfrm>
                <a:off x="3606" y="367"/>
                <a:ext cx="59" cy="10"/>
              </a:xfrm>
              <a:custGeom>
                <a:avLst/>
                <a:gdLst>
                  <a:gd name="T0" fmla="*/ 0 w 36"/>
                  <a:gd name="T1" fmla="*/ 3 h 6"/>
                  <a:gd name="T2" fmla="*/ 36 w 36"/>
                  <a:gd name="T3" fmla="*/ 2 h 6"/>
                  <a:gd name="T4" fmla="*/ 30 w 36"/>
                  <a:gd name="T5" fmla="*/ 0 h 6"/>
                  <a:gd name="T6" fmla="*/ 0 w 36"/>
                  <a:gd name="T7" fmla="*/ 3 h 6"/>
                </a:gdLst>
                <a:ahLst/>
                <a:cxnLst>
                  <a:cxn ang="0">
                    <a:pos x="T0" y="T1"/>
                  </a:cxn>
                  <a:cxn ang="0">
                    <a:pos x="T2" y="T3"/>
                  </a:cxn>
                  <a:cxn ang="0">
                    <a:pos x="T4" y="T5"/>
                  </a:cxn>
                  <a:cxn ang="0">
                    <a:pos x="T6" y="T7"/>
                  </a:cxn>
                </a:cxnLst>
                <a:rect l="0" t="0" r="r" b="b"/>
                <a:pathLst>
                  <a:path w="36" h="6">
                    <a:moveTo>
                      <a:pt x="0" y="3"/>
                    </a:moveTo>
                    <a:cubicBezTo>
                      <a:pt x="3" y="5"/>
                      <a:pt x="7" y="6"/>
                      <a:pt x="36" y="2"/>
                    </a:cubicBezTo>
                    <a:cubicBezTo>
                      <a:pt x="30" y="0"/>
                      <a:pt x="30" y="0"/>
                      <a:pt x="30" y="0"/>
                    </a:cubicBezTo>
                    <a:cubicBezTo>
                      <a:pt x="0" y="3"/>
                      <a:pt x="0" y="3"/>
                      <a:pt x="0"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54" name="Freeform 158"/>
              <p:cNvSpPr/>
              <p:nvPr/>
            </p:nvSpPr>
            <p:spPr bwMode="auto">
              <a:xfrm>
                <a:off x="2550" y="1230"/>
                <a:ext cx="15" cy="41"/>
              </a:xfrm>
              <a:custGeom>
                <a:avLst/>
                <a:gdLst>
                  <a:gd name="T0" fmla="*/ 2 w 15"/>
                  <a:gd name="T1" fmla="*/ 38 h 41"/>
                  <a:gd name="T2" fmla="*/ 15 w 15"/>
                  <a:gd name="T3" fmla="*/ 0 h 41"/>
                  <a:gd name="T4" fmla="*/ 14 w 15"/>
                  <a:gd name="T5" fmla="*/ 3 h 41"/>
                  <a:gd name="T6" fmla="*/ 0 w 15"/>
                  <a:gd name="T7" fmla="*/ 41 h 41"/>
                  <a:gd name="T8" fmla="*/ 2 w 15"/>
                  <a:gd name="T9" fmla="*/ 38 h 41"/>
                  <a:gd name="T10" fmla="*/ 2 w 15"/>
                  <a:gd name="T11" fmla="*/ 38 h 41"/>
                </a:gdLst>
                <a:ahLst/>
                <a:cxnLst>
                  <a:cxn ang="0">
                    <a:pos x="T0" y="T1"/>
                  </a:cxn>
                  <a:cxn ang="0">
                    <a:pos x="T2" y="T3"/>
                  </a:cxn>
                  <a:cxn ang="0">
                    <a:pos x="T4" y="T5"/>
                  </a:cxn>
                  <a:cxn ang="0">
                    <a:pos x="T6" y="T7"/>
                  </a:cxn>
                  <a:cxn ang="0">
                    <a:pos x="T8" y="T9"/>
                  </a:cxn>
                  <a:cxn ang="0">
                    <a:pos x="T10" y="T11"/>
                  </a:cxn>
                </a:cxnLst>
                <a:rect l="0" t="0" r="r" b="b"/>
                <a:pathLst>
                  <a:path w="15" h="41">
                    <a:moveTo>
                      <a:pt x="2" y="38"/>
                    </a:moveTo>
                    <a:lnTo>
                      <a:pt x="15" y="0"/>
                    </a:lnTo>
                    <a:lnTo>
                      <a:pt x="14" y="3"/>
                    </a:lnTo>
                    <a:lnTo>
                      <a:pt x="0" y="41"/>
                    </a:lnTo>
                    <a:lnTo>
                      <a:pt x="2" y="38"/>
                    </a:lnTo>
                    <a:lnTo>
                      <a:pt x="2" y="38"/>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55" name="Freeform 159"/>
              <p:cNvSpPr/>
              <p:nvPr/>
            </p:nvSpPr>
            <p:spPr bwMode="auto">
              <a:xfrm>
                <a:off x="2651" y="1037"/>
                <a:ext cx="10" cy="23"/>
              </a:xfrm>
              <a:custGeom>
                <a:avLst/>
                <a:gdLst>
                  <a:gd name="T0" fmla="*/ 0 w 6"/>
                  <a:gd name="T1" fmla="*/ 14 h 14"/>
                  <a:gd name="T2" fmla="*/ 6 w 6"/>
                  <a:gd name="T3" fmla="*/ 0 h 14"/>
                  <a:gd name="T4" fmla="*/ 0 w 6"/>
                  <a:gd name="T5" fmla="*/ 14 h 14"/>
                </a:gdLst>
                <a:ahLst/>
                <a:cxnLst>
                  <a:cxn ang="0">
                    <a:pos x="T0" y="T1"/>
                  </a:cxn>
                  <a:cxn ang="0">
                    <a:pos x="T2" y="T3"/>
                  </a:cxn>
                  <a:cxn ang="0">
                    <a:pos x="T4" y="T5"/>
                  </a:cxn>
                </a:cxnLst>
                <a:rect l="0" t="0" r="r" b="b"/>
                <a:pathLst>
                  <a:path w="6" h="14">
                    <a:moveTo>
                      <a:pt x="0" y="14"/>
                    </a:moveTo>
                    <a:cubicBezTo>
                      <a:pt x="3" y="8"/>
                      <a:pt x="5" y="4"/>
                      <a:pt x="6" y="0"/>
                    </a:cubicBezTo>
                    <a:cubicBezTo>
                      <a:pt x="3" y="6"/>
                      <a:pt x="1" y="10"/>
                      <a:pt x="0" y="1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56" name="Freeform 160"/>
              <p:cNvSpPr/>
              <p:nvPr/>
            </p:nvSpPr>
            <p:spPr bwMode="auto">
              <a:xfrm>
                <a:off x="2661" y="797"/>
                <a:ext cx="150" cy="240"/>
              </a:xfrm>
              <a:custGeom>
                <a:avLst/>
                <a:gdLst>
                  <a:gd name="T0" fmla="*/ 38 w 91"/>
                  <a:gd name="T1" fmla="*/ 63 h 145"/>
                  <a:gd name="T2" fmla="*/ 48 w 91"/>
                  <a:gd name="T3" fmla="*/ 53 h 145"/>
                  <a:gd name="T4" fmla="*/ 26 w 91"/>
                  <a:gd name="T5" fmla="*/ 93 h 145"/>
                  <a:gd name="T6" fmla="*/ 28 w 91"/>
                  <a:gd name="T7" fmla="*/ 84 h 145"/>
                  <a:gd name="T8" fmla="*/ 22 w 91"/>
                  <a:gd name="T9" fmla="*/ 100 h 145"/>
                  <a:gd name="T10" fmla="*/ 0 w 91"/>
                  <a:gd name="T11" fmla="*/ 145 h 145"/>
                  <a:gd name="T12" fmla="*/ 79 w 91"/>
                  <a:gd name="T13" fmla="*/ 21 h 145"/>
                  <a:gd name="T14" fmla="*/ 76 w 91"/>
                  <a:gd name="T15" fmla="*/ 7 h 145"/>
                  <a:gd name="T16" fmla="*/ 38 w 91"/>
                  <a:gd name="T17" fmla="*/ 6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145">
                    <a:moveTo>
                      <a:pt x="38" y="63"/>
                    </a:moveTo>
                    <a:cubicBezTo>
                      <a:pt x="55" y="40"/>
                      <a:pt x="18" y="97"/>
                      <a:pt x="48" y="53"/>
                    </a:cubicBezTo>
                    <a:cubicBezTo>
                      <a:pt x="52" y="50"/>
                      <a:pt x="40" y="72"/>
                      <a:pt x="26" y="93"/>
                    </a:cubicBezTo>
                    <a:cubicBezTo>
                      <a:pt x="25" y="90"/>
                      <a:pt x="38" y="72"/>
                      <a:pt x="28" y="84"/>
                    </a:cubicBezTo>
                    <a:cubicBezTo>
                      <a:pt x="21" y="99"/>
                      <a:pt x="17" y="104"/>
                      <a:pt x="22" y="100"/>
                    </a:cubicBezTo>
                    <a:cubicBezTo>
                      <a:pt x="8" y="124"/>
                      <a:pt x="9" y="128"/>
                      <a:pt x="0" y="145"/>
                    </a:cubicBezTo>
                    <a:cubicBezTo>
                      <a:pt x="15" y="115"/>
                      <a:pt x="55" y="57"/>
                      <a:pt x="79" y="21"/>
                    </a:cubicBezTo>
                    <a:cubicBezTo>
                      <a:pt x="91" y="0"/>
                      <a:pt x="79" y="10"/>
                      <a:pt x="76" y="7"/>
                    </a:cubicBezTo>
                    <a:cubicBezTo>
                      <a:pt x="73" y="9"/>
                      <a:pt x="37" y="59"/>
                      <a:pt x="38" y="6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57" name="Freeform 161"/>
              <p:cNvSpPr/>
              <p:nvPr/>
            </p:nvSpPr>
            <p:spPr bwMode="auto">
              <a:xfrm>
                <a:off x="2658" y="961"/>
                <a:ext cx="21" cy="38"/>
              </a:xfrm>
              <a:custGeom>
                <a:avLst/>
                <a:gdLst>
                  <a:gd name="T0" fmla="*/ 13 w 13"/>
                  <a:gd name="T1" fmla="*/ 0 h 23"/>
                  <a:gd name="T2" fmla="*/ 0 w 13"/>
                  <a:gd name="T3" fmla="*/ 23 h 23"/>
                  <a:gd name="T4" fmla="*/ 13 w 13"/>
                  <a:gd name="T5" fmla="*/ 0 h 23"/>
                </a:gdLst>
                <a:ahLst/>
                <a:cxnLst>
                  <a:cxn ang="0">
                    <a:pos x="T0" y="T1"/>
                  </a:cxn>
                  <a:cxn ang="0">
                    <a:pos x="T2" y="T3"/>
                  </a:cxn>
                  <a:cxn ang="0">
                    <a:pos x="T4" y="T5"/>
                  </a:cxn>
                </a:cxnLst>
                <a:rect l="0" t="0" r="r" b="b"/>
                <a:pathLst>
                  <a:path w="13" h="23">
                    <a:moveTo>
                      <a:pt x="13" y="0"/>
                    </a:moveTo>
                    <a:cubicBezTo>
                      <a:pt x="5" y="12"/>
                      <a:pt x="4" y="15"/>
                      <a:pt x="0" y="23"/>
                    </a:cubicBezTo>
                    <a:cubicBezTo>
                      <a:pt x="2" y="21"/>
                      <a:pt x="7" y="10"/>
                      <a:pt x="13"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58" name="Freeform 162"/>
              <p:cNvSpPr/>
              <p:nvPr/>
            </p:nvSpPr>
            <p:spPr bwMode="auto">
              <a:xfrm>
                <a:off x="3013" y="576"/>
                <a:ext cx="51" cy="45"/>
              </a:xfrm>
              <a:custGeom>
                <a:avLst/>
                <a:gdLst>
                  <a:gd name="T0" fmla="*/ 12 w 31"/>
                  <a:gd name="T1" fmla="*/ 18 h 27"/>
                  <a:gd name="T2" fmla="*/ 27 w 31"/>
                  <a:gd name="T3" fmla="*/ 3 h 27"/>
                  <a:gd name="T4" fmla="*/ 0 w 31"/>
                  <a:gd name="T5" fmla="*/ 27 h 27"/>
                  <a:gd name="T6" fmla="*/ 12 w 31"/>
                  <a:gd name="T7" fmla="*/ 18 h 27"/>
                </a:gdLst>
                <a:ahLst/>
                <a:cxnLst>
                  <a:cxn ang="0">
                    <a:pos x="T0" y="T1"/>
                  </a:cxn>
                  <a:cxn ang="0">
                    <a:pos x="T2" y="T3"/>
                  </a:cxn>
                  <a:cxn ang="0">
                    <a:pos x="T4" y="T5"/>
                  </a:cxn>
                  <a:cxn ang="0">
                    <a:pos x="T6" y="T7"/>
                  </a:cxn>
                </a:cxnLst>
                <a:rect l="0" t="0" r="r" b="b"/>
                <a:pathLst>
                  <a:path w="31" h="27">
                    <a:moveTo>
                      <a:pt x="12" y="18"/>
                    </a:moveTo>
                    <a:cubicBezTo>
                      <a:pt x="14" y="16"/>
                      <a:pt x="31" y="0"/>
                      <a:pt x="27" y="3"/>
                    </a:cubicBezTo>
                    <a:cubicBezTo>
                      <a:pt x="18" y="10"/>
                      <a:pt x="9" y="19"/>
                      <a:pt x="0" y="27"/>
                    </a:cubicBezTo>
                    <a:cubicBezTo>
                      <a:pt x="7" y="21"/>
                      <a:pt x="9" y="20"/>
                      <a:pt x="12" y="1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59" name="Freeform 163"/>
              <p:cNvSpPr/>
              <p:nvPr/>
            </p:nvSpPr>
            <p:spPr bwMode="auto">
              <a:xfrm>
                <a:off x="2995" y="621"/>
                <a:ext cx="18" cy="18"/>
              </a:xfrm>
              <a:custGeom>
                <a:avLst/>
                <a:gdLst>
                  <a:gd name="T0" fmla="*/ 0 w 11"/>
                  <a:gd name="T1" fmla="*/ 11 h 11"/>
                  <a:gd name="T2" fmla="*/ 11 w 11"/>
                  <a:gd name="T3" fmla="*/ 0 h 11"/>
                  <a:gd name="T4" fmla="*/ 0 w 11"/>
                  <a:gd name="T5" fmla="*/ 11 h 11"/>
                </a:gdLst>
                <a:ahLst/>
                <a:cxnLst>
                  <a:cxn ang="0">
                    <a:pos x="T0" y="T1"/>
                  </a:cxn>
                  <a:cxn ang="0">
                    <a:pos x="T2" y="T3"/>
                  </a:cxn>
                  <a:cxn ang="0">
                    <a:pos x="T4" y="T5"/>
                  </a:cxn>
                </a:cxnLst>
                <a:rect l="0" t="0" r="r" b="b"/>
                <a:pathLst>
                  <a:path w="11" h="11">
                    <a:moveTo>
                      <a:pt x="0" y="11"/>
                    </a:moveTo>
                    <a:cubicBezTo>
                      <a:pt x="11" y="0"/>
                      <a:pt x="11" y="0"/>
                      <a:pt x="11" y="0"/>
                    </a:cubicBezTo>
                    <a:cubicBezTo>
                      <a:pt x="8" y="2"/>
                      <a:pt x="5" y="6"/>
                      <a:pt x="0"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60" name="Freeform 164"/>
              <p:cNvSpPr/>
              <p:nvPr/>
            </p:nvSpPr>
            <p:spPr bwMode="auto">
              <a:xfrm>
                <a:off x="3033" y="604"/>
                <a:ext cx="3"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0" y="1"/>
                      <a:pt x="2"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61" name="Freeform 165"/>
              <p:cNvSpPr/>
              <p:nvPr/>
            </p:nvSpPr>
            <p:spPr bwMode="auto">
              <a:xfrm>
                <a:off x="3830" y="365"/>
                <a:ext cx="38" cy="2"/>
              </a:xfrm>
              <a:custGeom>
                <a:avLst/>
                <a:gdLst>
                  <a:gd name="T0" fmla="*/ 0 w 23"/>
                  <a:gd name="T1" fmla="*/ 0 h 1"/>
                  <a:gd name="T2" fmla="*/ 23 w 23"/>
                  <a:gd name="T3" fmla="*/ 1 h 1"/>
                  <a:gd name="T4" fmla="*/ 0 w 23"/>
                  <a:gd name="T5" fmla="*/ 0 h 1"/>
                </a:gdLst>
                <a:ahLst/>
                <a:cxnLst>
                  <a:cxn ang="0">
                    <a:pos x="T0" y="T1"/>
                  </a:cxn>
                  <a:cxn ang="0">
                    <a:pos x="T2" y="T3"/>
                  </a:cxn>
                  <a:cxn ang="0">
                    <a:pos x="T4" y="T5"/>
                  </a:cxn>
                </a:cxnLst>
                <a:rect l="0" t="0" r="r" b="b"/>
                <a:pathLst>
                  <a:path w="23" h="1">
                    <a:moveTo>
                      <a:pt x="0" y="0"/>
                    </a:moveTo>
                    <a:cubicBezTo>
                      <a:pt x="0" y="1"/>
                      <a:pt x="15" y="1"/>
                      <a:pt x="23" y="1"/>
                    </a:cubicBezTo>
                    <a:cubicBezTo>
                      <a:pt x="17" y="1"/>
                      <a:pt x="8"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62" name="Freeform 166"/>
              <p:cNvSpPr/>
              <p:nvPr/>
            </p:nvSpPr>
            <p:spPr bwMode="auto">
              <a:xfrm>
                <a:off x="4720" y="670"/>
                <a:ext cx="15" cy="17"/>
              </a:xfrm>
              <a:custGeom>
                <a:avLst/>
                <a:gdLst>
                  <a:gd name="T0" fmla="*/ 0 w 9"/>
                  <a:gd name="T1" fmla="*/ 0 h 10"/>
                  <a:gd name="T2" fmla="*/ 9 w 9"/>
                  <a:gd name="T3" fmla="*/ 10 h 10"/>
                  <a:gd name="T4" fmla="*/ 0 w 9"/>
                  <a:gd name="T5" fmla="*/ 0 h 10"/>
                </a:gdLst>
                <a:ahLst/>
                <a:cxnLst>
                  <a:cxn ang="0">
                    <a:pos x="T0" y="T1"/>
                  </a:cxn>
                  <a:cxn ang="0">
                    <a:pos x="T2" y="T3"/>
                  </a:cxn>
                  <a:cxn ang="0">
                    <a:pos x="T4" y="T5"/>
                  </a:cxn>
                </a:cxnLst>
                <a:rect l="0" t="0" r="r" b="b"/>
                <a:pathLst>
                  <a:path w="9" h="10">
                    <a:moveTo>
                      <a:pt x="0" y="0"/>
                    </a:moveTo>
                    <a:cubicBezTo>
                      <a:pt x="9" y="10"/>
                      <a:pt x="9" y="10"/>
                      <a:pt x="9" y="10"/>
                    </a:cubicBezTo>
                    <a:cubicBezTo>
                      <a:pt x="6" y="6"/>
                      <a:pt x="4" y="4"/>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63" name="Freeform 167"/>
              <p:cNvSpPr/>
              <p:nvPr/>
            </p:nvSpPr>
            <p:spPr bwMode="auto">
              <a:xfrm>
                <a:off x="4976" y="916"/>
                <a:ext cx="3" cy="3"/>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0" y="0"/>
                      <a:pt x="1" y="1"/>
                      <a:pt x="2" y="2"/>
                    </a:cubicBezTo>
                    <a:cubicBezTo>
                      <a:pt x="1" y="1"/>
                      <a:pt x="0"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64" name="Freeform 168"/>
              <p:cNvSpPr/>
              <p:nvPr/>
            </p:nvSpPr>
            <p:spPr bwMode="auto">
              <a:xfrm>
                <a:off x="4979" y="919"/>
                <a:ext cx="56" cy="99"/>
              </a:xfrm>
              <a:custGeom>
                <a:avLst/>
                <a:gdLst>
                  <a:gd name="T0" fmla="*/ 0 w 34"/>
                  <a:gd name="T1" fmla="*/ 0 h 60"/>
                  <a:gd name="T2" fmla="*/ 25 w 34"/>
                  <a:gd name="T3" fmla="*/ 44 h 60"/>
                  <a:gd name="T4" fmla="*/ 24 w 34"/>
                  <a:gd name="T5" fmla="*/ 43 h 60"/>
                  <a:gd name="T6" fmla="*/ 34 w 34"/>
                  <a:gd name="T7" fmla="*/ 60 h 60"/>
                  <a:gd name="T8" fmla="*/ 0 w 34"/>
                  <a:gd name="T9" fmla="*/ 0 h 60"/>
                </a:gdLst>
                <a:ahLst/>
                <a:cxnLst>
                  <a:cxn ang="0">
                    <a:pos x="T0" y="T1"/>
                  </a:cxn>
                  <a:cxn ang="0">
                    <a:pos x="T2" y="T3"/>
                  </a:cxn>
                  <a:cxn ang="0">
                    <a:pos x="T4" y="T5"/>
                  </a:cxn>
                  <a:cxn ang="0">
                    <a:pos x="T6" y="T7"/>
                  </a:cxn>
                  <a:cxn ang="0">
                    <a:pos x="T8" y="T9"/>
                  </a:cxn>
                </a:cxnLst>
                <a:rect l="0" t="0" r="r" b="b"/>
                <a:pathLst>
                  <a:path w="34" h="60">
                    <a:moveTo>
                      <a:pt x="0" y="0"/>
                    </a:moveTo>
                    <a:cubicBezTo>
                      <a:pt x="5" y="8"/>
                      <a:pt x="19" y="35"/>
                      <a:pt x="25" y="44"/>
                    </a:cubicBezTo>
                    <a:cubicBezTo>
                      <a:pt x="24" y="43"/>
                      <a:pt x="24" y="43"/>
                      <a:pt x="24" y="43"/>
                    </a:cubicBezTo>
                    <a:cubicBezTo>
                      <a:pt x="27" y="48"/>
                      <a:pt x="31" y="54"/>
                      <a:pt x="34" y="60"/>
                    </a:cubicBezTo>
                    <a:cubicBezTo>
                      <a:pt x="25" y="43"/>
                      <a:pt x="6" y="9"/>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65" name="Freeform 169"/>
              <p:cNvSpPr/>
              <p:nvPr/>
            </p:nvSpPr>
            <p:spPr bwMode="auto">
              <a:xfrm>
                <a:off x="4398" y="3772"/>
                <a:ext cx="233" cy="148"/>
              </a:xfrm>
              <a:custGeom>
                <a:avLst/>
                <a:gdLst>
                  <a:gd name="T0" fmla="*/ 13 w 141"/>
                  <a:gd name="T1" fmla="*/ 84 h 90"/>
                  <a:gd name="T2" fmla="*/ 32 w 141"/>
                  <a:gd name="T3" fmla="*/ 75 h 90"/>
                  <a:gd name="T4" fmla="*/ 60 w 141"/>
                  <a:gd name="T5" fmla="*/ 57 h 90"/>
                  <a:gd name="T6" fmla="*/ 75 w 141"/>
                  <a:gd name="T7" fmla="*/ 49 h 90"/>
                  <a:gd name="T8" fmla="*/ 119 w 141"/>
                  <a:gd name="T9" fmla="*/ 19 h 90"/>
                  <a:gd name="T10" fmla="*/ 92 w 141"/>
                  <a:gd name="T11" fmla="*/ 36 h 90"/>
                  <a:gd name="T12" fmla="*/ 141 w 141"/>
                  <a:gd name="T13" fmla="*/ 0 h 90"/>
                  <a:gd name="T14" fmla="*/ 94 w 141"/>
                  <a:gd name="T15" fmla="*/ 33 h 90"/>
                  <a:gd name="T16" fmla="*/ 96 w 141"/>
                  <a:gd name="T17" fmla="*/ 31 h 90"/>
                  <a:gd name="T18" fmla="*/ 56 w 141"/>
                  <a:gd name="T19" fmla="*/ 56 h 90"/>
                  <a:gd name="T20" fmla="*/ 64 w 141"/>
                  <a:gd name="T21" fmla="*/ 49 h 90"/>
                  <a:gd name="T22" fmla="*/ 0 w 141"/>
                  <a:gd name="T23" fmla="*/ 90 h 90"/>
                  <a:gd name="T24" fmla="*/ 13 w 141"/>
                  <a:gd name="T25" fmla="*/ 8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90">
                    <a:moveTo>
                      <a:pt x="13" y="84"/>
                    </a:moveTo>
                    <a:cubicBezTo>
                      <a:pt x="25" y="77"/>
                      <a:pt x="37" y="72"/>
                      <a:pt x="32" y="75"/>
                    </a:cubicBezTo>
                    <a:cubicBezTo>
                      <a:pt x="57" y="61"/>
                      <a:pt x="58" y="61"/>
                      <a:pt x="60" y="57"/>
                    </a:cubicBezTo>
                    <a:cubicBezTo>
                      <a:pt x="75" y="46"/>
                      <a:pt x="93" y="37"/>
                      <a:pt x="75" y="49"/>
                    </a:cubicBezTo>
                    <a:cubicBezTo>
                      <a:pt x="90" y="40"/>
                      <a:pt x="105" y="30"/>
                      <a:pt x="119" y="19"/>
                    </a:cubicBezTo>
                    <a:cubicBezTo>
                      <a:pt x="110" y="24"/>
                      <a:pt x="102" y="31"/>
                      <a:pt x="92" y="36"/>
                    </a:cubicBezTo>
                    <a:cubicBezTo>
                      <a:pt x="99" y="30"/>
                      <a:pt x="134" y="8"/>
                      <a:pt x="141" y="0"/>
                    </a:cubicBezTo>
                    <a:cubicBezTo>
                      <a:pt x="94" y="33"/>
                      <a:pt x="94" y="33"/>
                      <a:pt x="94" y="33"/>
                    </a:cubicBezTo>
                    <a:cubicBezTo>
                      <a:pt x="96" y="31"/>
                      <a:pt x="96" y="31"/>
                      <a:pt x="96" y="31"/>
                    </a:cubicBezTo>
                    <a:cubicBezTo>
                      <a:pt x="86" y="39"/>
                      <a:pt x="64" y="51"/>
                      <a:pt x="56" y="56"/>
                    </a:cubicBezTo>
                    <a:cubicBezTo>
                      <a:pt x="57" y="55"/>
                      <a:pt x="56" y="54"/>
                      <a:pt x="64" y="49"/>
                    </a:cubicBezTo>
                    <a:cubicBezTo>
                      <a:pt x="4" y="84"/>
                      <a:pt x="50" y="62"/>
                      <a:pt x="0" y="90"/>
                    </a:cubicBezTo>
                    <a:cubicBezTo>
                      <a:pt x="3" y="88"/>
                      <a:pt x="7" y="86"/>
                      <a:pt x="13" y="8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66" name="Freeform 170"/>
              <p:cNvSpPr/>
              <p:nvPr/>
            </p:nvSpPr>
            <p:spPr bwMode="auto">
              <a:xfrm>
                <a:off x="4157" y="3904"/>
                <a:ext cx="249" cy="106"/>
              </a:xfrm>
              <a:custGeom>
                <a:avLst/>
                <a:gdLst>
                  <a:gd name="T0" fmla="*/ 103 w 151"/>
                  <a:gd name="T1" fmla="*/ 23 h 64"/>
                  <a:gd name="T2" fmla="*/ 81 w 151"/>
                  <a:gd name="T3" fmla="*/ 36 h 64"/>
                  <a:gd name="T4" fmla="*/ 43 w 151"/>
                  <a:gd name="T5" fmla="*/ 48 h 64"/>
                  <a:gd name="T6" fmla="*/ 34 w 151"/>
                  <a:gd name="T7" fmla="*/ 54 h 64"/>
                  <a:gd name="T8" fmla="*/ 51 w 151"/>
                  <a:gd name="T9" fmla="*/ 48 h 64"/>
                  <a:gd name="T10" fmla="*/ 12 w 151"/>
                  <a:gd name="T11" fmla="*/ 63 h 64"/>
                  <a:gd name="T12" fmla="*/ 66 w 151"/>
                  <a:gd name="T13" fmla="*/ 45 h 64"/>
                  <a:gd name="T14" fmla="*/ 126 w 151"/>
                  <a:gd name="T15" fmla="*/ 21 h 64"/>
                  <a:gd name="T16" fmla="*/ 145 w 151"/>
                  <a:gd name="T17" fmla="*/ 11 h 64"/>
                  <a:gd name="T18" fmla="*/ 138 w 151"/>
                  <a:gd name="T19" fmla="*/ 14 h 64"/>
                  <a:gd name="T20" fmla="*/ 135 w 151"/>
                  <a:gd name="T21" fmla="*/ 11 h 64"/>
                  <a:gd name="T22" fmla="*/ 110 w 151"/>
                  <a:gd name="T23" fmla="*/ 23 h 64"/>
                  <a:gd name="T24" fmla="*/ 151 w 151"/>
                  <a:gd name="T25" fmla="*/ 0 h 64"/>
                  <a:gd name="T26" fmla="*/ 77 w 151"/>
                  <a:gd name="T27" fmla="*/ 30 h 64"/>
                  <a:gd name="T28" fmla="*/ 103 w 151"/>
                  <a:gd name="T29" fmla="*/ 2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 h="64">
                    <a:moveTo>
                      <a:pt x="103" y="23"/>
                    </a:moveTo>
                    <a:cubicBezTo>
                      <a:pt x="96" y="27"/>
                      <a:pt x="89" y="32"/>
                      <a:pt x="81" y="36"/>
                    </a:cubicBezTo>
                    <a:cubicBezTo>
                      <a:pt x="69" y="40"/>
                      <a:pt x="56" y="44"/>
                      <a:pt x="43" y="48"/>
                    </a:cubicBezTo>
                    <a:cubicBezTo>
                      <a:pt x="43" y="50"/>
                      <a:pt x="15" y="58"/>
                      <a:pt x="34" y="54"/>
                    </a:cubicBezTo>
                    <a:cubicBezTo>
                      <a:pt x="38" y="53"/>
                      <a:pt x="46" y="50"/>
                      <a:pt x="51" y="48"/>
                    </a:cubicBezTo>
                    <a:cubicBezTo>
                      <a:pt x="48" y="53"/>
                      <a:pt x="0" y="64"/>
                      <a:pt x="12" y="63"/>
                    </a:cubicBezTo>
                    <a:cubicBezTo>
                      <a:pt x="43" y="54"/>
                      <a:pt x="48" y="53"/>
                      <a:pt x="66" y="45"/>
                    </a:cubicBezTo>
                    <a:cubicBezTo>
                      <a:pt x="94" y="35"/>
                      <a:pt x="113" y="26"/>
                      <a:pt x="126" y="21"/>
                    </a:cubicBezTo>
                    <a:cubicBezTo>
                      <a:pt x="134" y="17"/>
                      <a:pt x="135" y="16"/>
                      <a:pt x="145" y="11"/>
                    </a:cubicBezTo>
                    <a:cubicBezTo>
                      <a:pt x="143" y="12"/>
                      <a:pt x="141" y="13"/>
                      <a:pt x="138" y="14"/>
                    </a:cubicBezTo>
                    <a:cubicBezTo>
                      <a:pt x="135" y="11"/>
                      <a:pt x="135" y="11"/>
                      <a:pt x="135" y="11"/>
                    </a:cubicBezTo>
                    <a:cubicBezTo>
                      <a:pt x="127" y="16"/>
                      <a:pt x="119" y="19"/>
                      <a:pt x="110" y="23"/>
                    </a:cubicBezTo>
                    <a:cubicBezTo>
                      <a:pt x="124" y="15"/>
                      <a:pt x="138" y="9"/>
                      <a:pt x="151" y="0"/>
                    </a:cubicBezTo>
                    <a:cubicBezTo>
                      <a:pt x="136" y="4"/>
                      <a:pt x="94" y="24"/>
                      <a:pt x="77" y="30"/>
                    </a:cubicBezTo>
                    <a:cubicBezTo>
                      <a:pt x="99" y="24"/>
                      <a:pt x="60" y="39"/>
                      <a:pt x="103" y="2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67" name="Freeform 171"/>
              <p:cNvSpPr/>
              <p:nvPr/>
            </p:nvSpPr>
            <p:spPr bwMode="auto">
              <a:xfrm>
                <a:off x="4396" y="3920"/>
                <a:ext cx="2" cy="2"/>
              </a:xfrm>
              <a:custGeom>
                <a:avLst/>
                <a:gdLst>
                  <a:gd name="T0" fmla="*/ 0 w 2"/>
                  <a:gd name="T1" fmla="*/ 2 h 2"/>
                  <a:gd name="T2" fmla="*/ 2 w 2"/>
                  <a:gd name="T3" fmla="*/ 0 h 2"/>
                  <a:gd name="T4" fmla="*/ 0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0" y="2"/>
                    </a:lnTo>
                    <a:lnTo>
                      <a:pt x="0" y="2"/>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68" name="Freeform 172"/>
              <p:cNvSpPr/>
              <p:nvPr/>
            </p:nvSpPr>
            <p:spPr bwMode="auto">
              <a:xfrm>
                <a:off x="3883" y="294"/>
                <a:ext cx="258" cy="22"/>
              </a:xfrm>
              <a:custGeom>
                <a:avLst/>
                <a:gdLst>
                  <a:gd name="T0" fmla="*/ 102 w 156"/>
                  <a:gd name="T1" fmla="*/ 7 h 13"/>
                  <a:gd name="T2" fmla="*/ 117 w 156"/>
                  <a:gd name="T3" fmla="*/ 8 h 13"/>
                  <a:gd name="T4" fmla="*/ 0 w 156"/>
                  <a:gd name="T5" fmla="*/ 2 h 13"/>
                  <a:gd name="T6" fmla="*/ 15 w 156"/>
                  <a:gd name="T7" fmla="*/ 4 h 13"/>
                  <a:gd name="T8" fmla="*/ 60 w 156"/>
                  <a:gd name="T9" fmla="*/ 4 h 13"/>
                  <a:gd name="T10" fmla="*/ 51 w 156"/>
                  <a:gd name="T11" fmla="*/ 5 h 13"/>
                  <a:gd name="T12" fmla="*/ 79 w 156"/>
                  <a:gd name="T13" fmla="*/ 9 h 13"/>
                  <a:gd name="T14" fmla="*/ 81 w 156"/>
                  <a:gd name="T15" fmla="*/ 9 h 13"/>
                  <a:gd name="T16" fmla="*/ 156 w 156"/>
                  <a:gd name="T17" fmla="*/ 13 h 13"/>
                  <a:gd name="T18" fmla="*/ 102 w 156"/>
                  <a:gd name="T1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3">
                    <a:moveTo>
                      <a:pt x="102" y="7"/>
                    </a:moveTo>
                    <a:cubicBezTo>
                      <a:pt x="112" y="8"/>
                      <a:pt x="116" y="8"/>
                      <a:pt x="117" y="8"/>
                    </a:cubicBezTo>
                    <a:cubicBezTo>
                      <a:pt x="78" y="2"/>
                      <a:pt x="39" y="0"/>
                      <a:pt x="0" y="2"/>
                    </a:cubicBezTo>
                    <a:cubicBezTo>
                      <a:pt x="3" y="3"/>
                      <a:pt x="37" y="3"/>
                      <a:pt x="15" y="4"/>
                    </a:cubicBezTo>
                    <a:cubicBezTo>
                      <a:pt x="25" y="4"/>
                      <a:pt x="55" y="5"/>
                      <a:pt x="60" y="4"/>
                    </a:cubicBezTo>
                    <a:cubicBezTo>
                      <a:pt x="51" y="5"/>
                      <a:pt x="51" y="5"/>
                      <a:pt x="51" y="5"/>
                    </a:cubicBezTo>
                    <a:cubicBezTo>
                      <a:pt x="78" y="4"/>
                      <a:pt x="96" y="10"/>
                      <a:pt x="79" y="9"/>
                    </a:cubicBezTo>
                    <a:cubicBezTo>
                      <a:pt x="81" y="9"/>
                      <a:pt x="81" y="9"/>
                      <a:pt x="81" y="9"/>
                    </a:cubicBezTo>
                    <a:cubicBezTo>
                      <a:pt x="106" y="9"/>
                      <a:pt x="131" y="10"/>
                      <a:pt x="156" y="13"/>
                    </a:cubicBezTo>
                    <a:cubicBezTo>
                      <a:pt x="129" y="8"/>
                      <a:pt x="135" y="11"/>
                      <a:pt x="102"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69" name="Freeform 173"/>
              <p:cNvSpPr/>
              <p:nvPr/>
            </p:nvSpPr>
            <p:spPr bwMode="auto">
              <a:xfrm>
                <a:off x="4855" y="3582"/>
                <a:ext cx="17" cy="23"/>
              </a:xfrm>
              <a:custGeom>
                <a:avLst/>
                <a:gdLst>
                  <a:gd name="T0" fmla="*/ 0 w 10"/>
                  <a:gd name="T1" fmla="*/ 14 h 14"/>
                  <a:gd name="T2" fmla="*/ 8 w 10"/>
                  <a:gd name="T3" fmla="*/ 1 h 14"/>
                  <a:gd name="T4" fmla="*/ 0 w 10"/>
                  <a:gd name="T5" fmla="*/ 14 h 14"/>
                </a:gdLst>
                <a:ahLst/>
                <a:cxnLst>
                  <a:cxn ang="0">
                    <a:pos x="T0" y="T1"/>
                  </a:cxn>
                  <a:cxn ang="0">
                    <a:pos x="T2" y="T3"/>
                  </a:cxn>
                  <a:cxn ang="0">
                    <a:pos x="T4" y="T5"/>
                  </a:cxn>
                </a:cxnLst>
                <a:rect l="0" t="0" r="r" b="b"/>
                <a:pathLst>
                  <a:path w="10" h="14">
                    <a:moveTo>
                      <a:pt x="0" y="14"/>
                    </a:moveTo>
                    <a:cubicBezTo>
                      <a:pt x="9" y="2"/>
                      <a:pt x="10" y="0"/>
                      <a:pt x="8" y="1"/>
                    </a:cubicBezTo>
                    <a:cubicBezTo>
                      <a:pt x="5" y="5"/>
                      <a:pt x="2" y="10"/>
                      <a:pt x="0" y="1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70" name="Freeform 174"/>
              <p:cNvSpPr/>
              <p:nvPr/>
            </p:nvSpPr>
            <p:spPr bwMode="auto">
              <a:xfrm>
                <a:off x="4170" y="319"/>
                <a:ext cx="38" cy="6"/>
              </a:xfrm>
              <a:custGeom>
                <a:avLst/>
                <a:gdLst>
                  <a:gd name="T0" fmla="*/ 0 w 23"/>
                  <a:gd name="T1" fmla="*/ 0 h 4"/>
                  <a:gd name="T2" fmla="*/ 23 w 23"/>
                  <a:gd name="T3" fmla="*/ 4 h 4"/>
                  <a:gd name="T4" fmla="*/ 0 w 23"/>
                  <a:gd name="T5" fmla="*/ 0 h 4"/>
                </a:gdLst>
                <a:ahLst/>
                <a:cxnLst>
                  <a:cxn ang="0">
                    <a:pos x="T0" y="T1"/>
                  </a:cxn>
                  <a:cxn ang="0">
                    <a:pos x="T2" y="T3"/>
                  </a:cxn>
                  <a:cxn ang="0">
                    <a:pos x="T4" y="T5"/>
                  </a:cxn>
                </a:cxnLst>
                <a:rect l="0" t="0" r="r" b="b"/>
                <a:pathLst>
                  <a:path w="23" h="4">
                    <a:moveTo>
                      <a:pt x="0" y="0"/>
                    </a:moveTo>
                    <a:cubicBezTo>
                      <a:pt x="8" y="1"/>
                      <a:pt x="15" y="3"/>
                      <a:pt x="23" y="4"/>
                    </a:cubicBezTo>
                    <a:cubicBezTo>
                      <a:pt x="14" y="2"/>
                      <a:pt x="6" y="1"/>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71" name="Freeform 175"/>
              <p:cNvSpPr/>
              <p:nvPr/>
            </p:nvSpPr>
            <p:spPr bwMode="auto">
              <a:xfrm>
                <a:off x="3903" y="344"/>
                <a:ext cx="16" cy="1"/>
              </a:xfrm>
              <a:custGeom>
                <a:avLst/>
                <a:gdLst>
                  <a:gd name="T0" fmla="*/ 0 w 10"/>
                  <a:gd name="T1" fmla="*/ 1 h 1"/>
                  <a:gd name="T2" fmla="*/ 0 w 10"/>
                  <a:gd name="T3" fmla="*/ 1 h 1"/>
                  <a:gd name="T4" fmla="*/ 10 w 10"/>
                  <a:gd name="T5" fmla="*/ 0 h 1"/>
                  <a:gd name="T6" fmla="*/ 10 w 10"/>
                  <a:gd name="T7" fmla="*/ 0 h 1"/>
                  <a:gd name="T8" fmla="*/ 0 w 10"/>
                  <a:gd name="T9" fmla="*/ 1 h 1"/>
                </a:gdLst>
                <a:ahLst/>
                <a:cxnLst>
                  <a:cxn ang="0">
                    <a:pos x="T0" y="T1"/>
                  </a:cxn>
                  <a:cxn ang="0">
                    <a:pos x="T2" y="T3"/>
                  </a:cxn>
                  <a:cxn ang="0">
                    <a:pos x="T4" y="T5"/>
                  </a:cxn>
                  <a:cxn ang="0">
                    <a:pos x="T6" y="T7"/>
                  </a:cxn>
                  <a:cxn ang="0">
                    <a:pos x="T8" y="T9"/>
                  </a:cxn>
                </a:cxnLst>
                <a:rect l="0" t="0" r="r" b="b"/>
                <a:pathLst>
                  <a:path w="10" h="1">
                    <a:moveTo>
                      <a:pt x="0" y="1"/>
                    </a:moveTo>
                    <a:cubicBezTo>
                      <a:pt x="0" y="1"/>
                      <a:pt x="0" y="1"/>
                      <a:pt x="0" y="1"/>
                    </a:cubicBezTo>
                    <a:cubicBezTo>
                      <a:pt x="10" y="0"/>
                      <a:pt x="10" y="0"/>
                      <a:pt x="10" y="0"/>
                    </a:cubicBezTo>
                    <a:cubicBezTo>
                      <a:pt x="10" y="0"/>
                      <a:pt x="10" y="0"/>
                      <a:pt x="10" y="0"/>
                    </a:cubicBezTo>
                    <a:cubicBezTo>
                      <a:pt x="7" y="0"/>
                      <a:pt x="3" y="1"/>
                      <a:pt x="0"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72" name="Freeform 176"/>
              <p:cNvSpPr/>
              <p:nvPr/>
            </p:nvSpPr>
            <p:spPr bwMode="auto">
              <a:xfrm>
                <a:off x="4888" y="807"/>
                <a:ext cx="9" cy="10"/>
              </a:xfrm>
              <a:custGeom>
                <a:avLst/>
                <a:gdLst>
                  <a:gd name="T0" fmla="*/ 0 w 5"/>
                  <a:gd name="T1" fmla="*/ 0 h 6"/>
                  <a:gd name="T2" fmla="*/ 5 w 5"/>
                  <a:gd name="T3" fmla="*/ 6 h 6"/>
                  <a:gd name="T4" fmla="*/ 0 w 5"/>
                  <a:gd name="T5" fmla="*/ 0 h 6"/>
                </a:gdLst>
                <a:ahLst/>
                <a:cxnLst>
                  <a:cxn ang="0">
                    <a:pos x="T0" y="T1"/>
                  </a:cxn>
                  <a:cxn ang="0">
                    <a:pos x="T2" y="T3"/>
                  </a:cxn>
                  <a:cxn ang="0">
                    <a:pos x="T4" y="T5"/>
                  </a:cxn>
                </a:cxnLst>
                <a:rect l="0" t="0" r="r" b="b"/>
                <a:pathLst>
                  <a:path w="5" h="6">
                    <a:moveTo>
                      <a:pt x="0" y="0"/>
                    </a:moveTo>
                    <a:cubicBezTo>
                      <a:pt x="1" y="2"/>
                      <a:pt x="3" y="4"/>
                      <a:pt x="5" y="6"/>
                    </a:cubicBezTo>
                    <a:cubicBezTo>
                      <a:pt x="3" y="4"/>
                      <a:pt x="1" y="2"/>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73" name="Freeform 177"/>
              <p:cNvSpPr/>
              <p:nvPr/>
            </p:nvSpPr>
            <p:spPr bwMode="auto">
              <a:xfrm>
                <a:off x="3419" y="401"/>
                <a:ext cx="180" cy="75"/>
              </a:xfrm>
              <a:custGeom>
                <a:avLst/>
                <a:gdLst>
                  <a:gd name="T0" fmla="*/ 0 w 109"/>
                  <a:gd name="T1" fmla="*/ 45 h 45"/>
                  <a:gd name="T2" fmla="*/ 46 w 109"/>
                  <a:gd name="T3" fmla="*/ 25 h 45"/>
                  <a:gd name="T4" fmla="*/ 53 w 109"/>
                  <a:gd name="T5" fmla="*/ 25 h 45"/>
                  <a:gd name="T6" fmla="*/ 69 w 109"/>
                  <a:gd name="T7" fmla="*/ 18 h 45"/>
                  <a:gd name="T8" fmla="*/ 59 w 109"/>
                  <a:gd name="T9" fmla="*/ 21 h 45"/>
                  <a:gd name="T10" fmla="*/ 109 w 109"/>
                  <a:gd name="T11" fmla="*/ 0 h 45"/>
                  <a:gd name="T12" fmla="*/ 58 w 109"/>
                  <a:gd name="T13" fmla="*/ 17 h 45"/>
                  <a:gd name="T14" fmla="*/ 46 w 109"/>
                  <a:gd name="T15" fmla="*/ 21 h 45"/>
                  <a:gd name="T16" fmla="*/ 8 w 109"/>
                  <a:gd name="T17" fmla="*/ 39 h 45"/>
                  <a:gd name="T18" fmla="*/ 0 w 109"/>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45">
                    <a:moveTo>
                      <a:pt x="0" y="45"/>
                    </a:moveTo>
                    <a:cubicBezTo>
                      <a:pt x="15" y="38"/>
                      <a:pt x="30" y="31"/>
                      <a:pt x="46" y="25"/>
                    </a:cubicBezTo>
                    <a:cubicBezTo>
                      <a:pt x="40" y="28"/>
                      <a:pt x="63" y="20"/>
                      <a:pt x="53" y="25"/>
                    </a:cubicBezTo>
                    <a:cubicBezTo>
                      <a:pt x="57" y="23"/>
                      <a:pt x="73" y="17"/>
                      <a:pt x="69" y="18"/>
                    </a:cubicBezTo>
                    <a:cubicBezTo>
                      <a:pt x="59" y="21"/>
                      <a:pt x="59" y="21"/>
                      <a:pt x="59" y="21"/>
                    </a:cubicBezTo>
                    <a:cubicBezTo>
                      <a:pt x="83" y="10"/>
                      <a:pt x="68" y="15"/>
                      <a:pt x="109" y="0"/>
                    </a:cubicBezTo>
                    <a:cubicBezTo>
                      <a:pt x="83" y="6"/>
                      <a:pt x="71" y="11"/>
                      <a:pt x="58" y="17"/>
                    </a:cubicBezTo>
                    <a:cubicBezTo>
                      <a:pt x="54" y="18"/>
                      <a:pt x="50" y="20"/>
                      <a:pt x="46" y="21"/>
                    </a:cubicBezTo>
                    <a:cubicBezTo>
                      <a:pt x="33" y="27"/>
                      <a:pt x="21" y="33"/>
                      <a:pt x="8" y="39"/>
                    </a:cubicBezTo>
                    <a:cubicBezTo>
                      <a:pt x="0" y="45"/>
                      <a:pt x="0" y="45"/>
                      <a:pt x="0" y="4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74" name="Freeform 178"/>
              <p:cNvSpPr/>
              <p:nvPr/>
            </p:nvSpPr>
            <p:spPr bwMode="auto">
              <a:xfrm>
                <a:off x="5212" y="249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75" name="Freeform 179"/>
              <p:cNvSpPr/>
              <p:nvPr/>
            </p:nvSpPr>
            <p:spPr bwMode="auto">
              <a:xfrm>
                <a:off x="5210" y="2474"/>
                <a:ext cx="2" cy="23"/>
              </a:xfrm>
              <a:custGeom>
                <a:avLst/>
                <a:gdLst>
                  <a:gd name="T0" fmla="*/ 0 w 1"/>
                  <a:gd name="T1" fmla="*/ 11 h 14"/>
                  <a:gd name="T2" fmla="*/ 1 w 1"/>
                  <a:gd name="T3" fmla="*/ 14 h 14"/>
                  <a:gd name="T4" fmla="*/ 0 w 1"/>
                  <a:gd name="T5" fmla="*/ 11 h 14"/>
                </a:gdLst>
                <a:ahLst/>
                <a:cxnLst>
                  <a:cxn ang="0">
                    <a:pos x="T0" y="T1"/>
                  </a:cxn>
                  <a:cxn ang="0">
                    <a:pos x="T2" y="T3"/>
                  </a:cxn>
                  <a:cxn ang="0">
                    <a:pos x="T4" y="T5"/>
                  </a:cxn>
                </a:cxnLst>
                <a:rect l="0" t="0" r="r" b="b"/>
                <a:pathLst>
                  <a:path w="1" h="14">
                    <a:moveTo>
                      <a:pt x="0" y="11"/>
                    </a:moveTo>
                    <a:cubicBezTo>
                      <a:pt x="1" y="14"/>
                      <a:pt x="1" y="14"/>
                      <a:pt x="1" y="14"/>
                    </a:cubicBezTo>
                    <a:cubicBezTo>
                      <a:pt x="0" y="11"/>
                      <a:pt x="1" y="0"/>
                      <a:pt x="0"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76" name="Freeform 180"/>
              <p:cNvSpPr/>
              <p:nvPr/>
            </p:nvSpPr>
            <p:spPr bwMode="auto">
              <a:xfrm>
                <a:off x="4141" y="316"/>
                <a:ext cx="29" cy="3"/>
              </a:xfrm>
              <a:custGeom>
                <a:avLst/>
                <a:gdLst>
                  <a:gd name="T0" fmla="*/ 9 w 18"/>
                  <a:gd name="T1" fmla="*/ 2 h 2"/>
                  <a:gd name="T2" fmla="*/ 18 w 18"/>
                  <a:gd name="T3" fmla="*/ 2 h 2"/>
                  <a:gd name="T4" fmla="*/ 0 w 18"/>
                  <a:gd name="T5" fmla="*/ 0 h 2"/>
                  <a:gd name="T6" fmla="*/ 9 w 18"/>
                  <a:gd name="T7" fmla="*/ 2 h 2"/>
                </a:gdLst>
                <a:ahLst/>
                <a:cxnLst>
                  <a:cxn ang="0">
                    <a:pos x="T0" y="T1"/>
                  </a:cxn>
                  <a:cxn ang="0">
                    <a:pos x="T2" y="T3"/>
                  </a:cxn>
                  <a:cxn ang="0">
                    <a:pos x="T4" y="T5"/>
                  </a:cxn>
                  <a:cxn ang="0">
                    <a:pos x="T6" y="T7"/>
                  </a:cxn>
                </a:cxnLst>
                <a:rect l="0" t="0" r="r" b="b"/>
                <a:pathLst>
                  <a:path w="18" h="2">
                    <a:moveTo>
                      <a:pt x="9" y="2"/>
                    </a:moveTo>
                    <a:cubicBezTo>
                      <a:pt x="10" y="2"/>
                      <a:pt x="13" y="2"/>
                      <a:pt x="18" y="2"/>
                    </a:cubicBezTo>
                    <a:cubicBezTo>
                      <a:pt x="0" y="0"/>
                      <a:pt x="0" y="0"/>
                      <a:pt x="0" y="0"/>
                    </a:cubicBezTo>
                    <a:cubicBezTo>
                      <a:pt x="3" y="1"/>
                      <a:pt x="6" y="1"/>
                      <a:pt x="9"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77" name="Freeform 181"/>
              <p:cNvSpPr/>
              <p:nvPr/>
            </p:nvSpPr>
            <p:spPr bwMode="auto">
              <a:xfrm>
                <a:off x="3990" y="309"/>
                <a:ext cx="99" cy="8"/>
              </a:xfrm>
              <a:custGeom>
                <a:avLst/>
                <a:gdLst>
                  <a:gd name="T0" fmla="*/ 60 w 60"/>
                  <a:gd name="T1" fmla="*/ 5 h 5"/>
                  <a:gd name="T2" fmla="*/ 16 w 60"/>
                  <a:gd name="T3" fmla="*/ 0 h 5"/>
                  <a:gd name="T4" fmla="*/ 0 w 60"/>
                  <a:gd name="T5" fmla="*/ 0 h 5"/>
                  <a:gd name="T6" fmla="*/ 60 w 60"/>
                  <a:gd name="T7" fmla="*/ 5 h 5"/>
                </a:gdLst>
                <a:ahLst/>
                <a:cxnLst>
                  <a:cxn ang="0">
                    <a:pos x="T0" y="T1"/>
                  </a:cxn>
                  <a:cxn ang="0">
                    <a:pos x="T2" y="T3"/>
                  </a:cxn>
                  <a:cxn ang="0">
                    <a:pos x="T4" y="T5"/>
                  </a:cxn>
                  <a:cxn ang="0">
                    <a:pos x="T6" y="T7"/>
                  </a:cxn>
                </a:cxnLst>
                <a:rect l="0" t="0" r="r" b="b"/>
                <a:pathLst>
                  <a:path w="60" h="5">
                    <a:moveTo>
                      <a:pt x="60" y="5"/>
                    </a:moveTo>
                    <a:cubicBezTo>
                      <a:pt x="45" y="3"/>
                      <a:pt x="31" y="1"/>
                      <a:pt x="16" y="0"/>
                    </a:cubicBezTo>
                    <a:cubicBezTo>
                      <a:pt x="0" y="0"/>
                      <a:pt x="0" y="0"/>
                      <a:pt x="0" y="0"/>
                    </a:cubicBezTo>
                    <a:cubicBezTo>
                      <a:pt x="17" y="1"/>
                      <a:pt x="36" y="2"/>
                      <a:pt x="60" y="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78" name="Freeform 182"/>
              <p:cNvSpPr/>
              <p:nvPr/>
            </p:nvSpPr>
            <p:spPr bwMode="auto">
              <a:xfrm>
                <a:off x="4208" y="325"/>
                <a:ext cx="867" cy="749"/>
              </a:xfrm>
              <a:custGeom>
                <a:avLst/>
                <a:gdLst>
                  <a:gd name="T0" fmla="*/ 369 w 525"/>
                  <a:gd name="T1" fmla="*/ 236 h 454"/>
                  <a:gd name="T2" fmla="*/ 379 w 525"/>
                  <a:gd name="T3" fmla="*/ 254 h 454"/>
                  <a:gd name="T4" fmla="*/ 412 w 525"/>
                  <a:gd name="T5" fmla="*/ 292 h 454"/>
                  <a:gd name="T6" fmla="*/ 376 w 525"/>
                  <a:gd name="T7" fmla="*/ 239 h 454"/>
                  <a:gd name="T8" fmla="*/ 426 w 525"/>
                  <a:gd name="T9" fmla="*/ 299 h 454"/>
                  <a:gd name="T10" fmla="*/ 403 w 525"/>
                  <a:gd name="T11" fmla="*/ 277 h 454"/>
                  <a:gd name="T12" fmla="*/ 427 w 525"/>
                  <a:gd name="T13" fmla="*/ 305 h 454"/>
                  <a:gd name="T14" fmla="*/ 494 w 525"/>
                  <a:gd name="T15" fmla="*/ 409 h 454"/>
                  <a:gd name="T16" fmla="*/ 521 w 525"/>
                  <a:gd name="T17" fmla="*/ 452 h 454"/>
                  <a:gd name="T18" fmla="*/ 494 w 525"/>
                  <a:gd name="T19" fmla="*/ 396 h 454"/>
                  <a:gd name="T20" fmla="*/ 496 w 525"/>
                  <a:gd name="T21" fmla="*/ 402 h 454"/>
                  <a:gd name="T22" fmla="*/ 482 w 525"/>
                  <a:gd name="T23" fmla="*/ 376 h 454"/>
                  <a:gd name="T24" fmla="*/ 469 w 525"/>
                  <a:gd name="T25" fmla="*/ 362 h 454"/>
                  <a:gd name="T26" fmla="*/ 454 w 525"/>
                  <a:gd name="T27" fmla="*/ 337 h 454"/>
                  <a:gd name="T28" fmla="*/ 463 w 525"/>
                  <a:gd name="T29" fmla="*/ 351 h 454"/>
                  <a:gd name="T30" fmla="*/ 424 w 525"/>
                  <a:gd name="T31" fmla="*/ 295 h 454"/>
                  <a:gd name="T32" fmla="*/ 430 w 525"/>
                  <a:gd name="T33" fmla="*/ 301 h 454"/>
                  <a:gd name="T34" fmla="*/ 375 w 525"/>
                  <a:gd name="T35" fmla="*/ 236 h 454"/>
                  <a:gd name="T36" fmla="*/ 391 w 525"/>
                  <a:gd name="T37" fmla="*/ 250 h 454"/>
                  <a:gd name="T38" fmla="*/ 292 w 525"/>
                  <a:gd name="T39" fmla="*/ 148 h 454"/>
                  <a:gd name="T40" fmla="*/ 298 w 525"/>
                  <a:gd name="T41" fmla="*/ 155 h 454"/>
                  <a:gd name="T42" fmla="*/ 273 w 525"/>
                  <a:gd name="T43" fmla="*/ 129 h 454"/>
                  <a:gd name="T44" fmla="*/ 159 w 525"/>
                  <a:gd name="T45" fmla="*/ 51 h 454"/>
                  <a:gd name="T46" fmla="*/ 0 w 525"/>
                  <a:gd name="T47" fmla="*/ 0 h 454"/>
                  <a:gd name="T48" fmla="*/ 19 w 525"/>
                  <a:gd name="T49" fmla="*/ 5 h 454"/>
                  <a:gd name="T50" fmla="*/ 15 w 525"/>
                  <a:gd name="T51" fmla="*/ 8 h 454"/>
                  <a:gd name="T52" fmla="*/ 67 w 525"/>
                  <a:gd name="T53" fmla="*/ 23 h 454"/>
                  <a:gd name="T54" fmla="*/ 82 w 525"/>
                  <a:gd name="T55" fmla="*/ 34 h 454"/>
                  <a:gd name="T56" fmla="*/ 290 w 525"/>
                  <a:gd name="T57" fmla="*/ 154 h 454"/>
                  <a:gd name="T58" fmla="*/ 362 w 525"/>
                  <a:gd name="T59" fmla="*/ 230 h 454"/>
                  <a:gd name="T60" fmla="*/ 317 w 525"/>
                  <a:gd name="T61" fmla="*/ 186 h 454"/>
                  <a:gd name="T62" fmla="*/ 361 w 525"/>
                  <a:gd name="T63" fmla="*/ 233 h 454"/>
                  <a:gd name="T64" fmla="*/ 369 w 525"/>
                  <a:gd name="T65" fmla="*/ 23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5" h="454">
                    <a:moveTo>
                      <a:pt x="369" y="236"/>
                    </a:moveTo>
                    <a:cubicBezTo>
                      <a:pt x="428" y="307"/>
                      <a:pt x="353" y="221"/>
                      <a:pt x="379" y="254"/>
                    </a:cubicBezTo>
                    <a:cubicBezTo>
                      <a:pt x="395" y="273"/>
                      <a:pt x="402" y="280"/>
                      <a:pt x="412" y="292"/>
                    </a:cubicBezTo>
                    <a:cubicBezTo>
                      <a:pt x="366" y="235"/>
                      <a:pt x="423" y="296"/>
                      <a:pt x="376" y="239"/>
                    </a:cubicBezTo>
                    <a:cubicBezTo>
                      <a:pt x="385" y="245"/>
                      <a:pt x="412" y="279"/>
                      <a:pt x="426" y="299"/>
                    </a:cubicBezTo>
                    <a:cubicBezTo>
                      <a:pt x="440" y="324"/>
                      <a:pt x="410" y="281"/>
                      <a:pt x="403" y="277"/>
                    </a:cubicBezTo>
                    <a:cubicBezTo>
                      <a:pt x="422" y="300"/>
                      <a:pt x="419" y="296"/>
                      <a:pt x="427" y="305"/>
                    </a:cubicBezTo>
                    <a:cubicBezTo>
                      <a:pt x="454" y="343"/>
                      <a:pt x="483" y="383"/>
                      <a:pt x="494" y="409"/>
                    </a:cubicBezTo>
                    <a:cubicBezTo>
                      <a:pt x="510" y="438"/>
                      <a:pt x="510" y="436"/>
                      <a:pt x="521" y="452"/>
                    </a:cubicBezTo>
                    <a:cubicBezTo>
                      <a:pt x="525" y="454"/>
                      <a:pt x="499" y="407"/>
                      <a:pt x="494" y="396"/>
                    </a:cubicBezTo>
                    <a:cubicBezTo>
                      <a:pt x="495" y="398"/>
                      <a:pt x="497" y="403"/>
                      <a:pt x="496" y="402"/>
                    </a:cubicBezTo>
                    <a:cubicBezTo>
                      <a:pt x="491" y="393"/>
                      <a:pt x="487" y="385"/>
                      <a:pt x="482" y="376"/>
                    </a:cubicBezTo>
                    <a:cubicBezTo>
                      <a:pt x="495" y="400"/>
                      <a:pt x="477" y="374"/>
                      <a:pt x="469" y="362"/>
                    </a:cubicBezTo>
                    <a:cubicBezTo>
                      <a:pt x="463" y="353"/>
                      <a:pt x="452" y="335"/>
                      <a:pt x="454" y="337"/>
                    </a:cubicBezTo>
                    <a:cubicBezTo>
                      <a:pt x="463" y="351"/>
                      <a:pt x="463" y="351"/>
                      <a:pt x="463" y="351"/>
                    </a:cubicBezTo>
                    <a:cubicBezTo>
                      <a:pt x="453" y="332"/>
                      <a:pt x="436" y="313"/>
                      <a:pt x="424" y="295"/>
                    </a:cubicBezTo>
                    <a:cubicBezTo>
                      <a:pt x="424" y="293"/>
                      <a:pt x="429" y="300"/>
                      <a:pt x="430" y="301"/>
                    </a:cubicBezTo>
                    <a:cubicBezTo>
                      <a:pt x="414" y="282"/>
                      <a:pt x="400" y="263"/>
                      <a:pt x="375" y="236"/>
                    </a:cubicBezTo>
                    <a:cubicBezTo>
                      <a:pt x="380" y="240"/>
                      <a:pt x="385" y="245"/>
                      <a:pt x="391" y="250"/>
                    </a:cubicBezTo>
                    <a:cubicBezTo>
                      <a:pt x="370" y="229"/>
                      <a:pt x="326" y="179"/>
                      <a:pt x="292" y="148"/>
                    </a:cubicBezTo>
                    <a:cubicBezTo>
                      <a:pt x="296" y="151"/>
                      <a:pt x="302" y="158"/>
                      <a:pt x="298" y="155"/>
                    </a:cubicBezTo>
                    <a:cubicBezTo>
                      <a:pt x="277" y="137"/>
                      <a:pt x="262" y="122"/>
                      <a:pt x="273" y="129"/>
                    </a:cubicBezTo>
                    <a:cubicBezTo>
                      <a:pt x="252" y="113"/>
                      <a:pt x="193" y="66"/>
                      <a:pt x="159" y="51"/>
                    </a:cubicBezTo>
                    <a:cubicBezTo>
                      <a:pt x="108" y="27"/>
                      <a:pt x="55" y="10"/>
                      <a:pt x="0" y="0"/>
                    </a:cubicBezTo>
                    <a:cubicBezTo>
                      <a:pt x="6" y="1"/>
                      <a:pt x="13" y="3"/>
                      <a:pt x="19" y="5"/>
                    </a:cubicBezTo>
                    <a:cubicBezTo>
                      <a:pt x="33" y="12"/>
                      <a:pt x="40" y="14"/>
                      <a:pt x="15" y="8"/>
                    </a:cubicBezTo>
                    <a:cubicBezTo>
                      <a:pt x="40" y="15"/>
                      <a:pt x="31" y="9"/>
                      <a:pt x="67" y="23"/>
                    </a:cubicBezTo>
                    <a:cubicBezTo>
                      <a:pt x="53" y="19"/>
                      <a:pt x="48" y="20"/>
                      <a:pt x="82" y="34"/>
                    </a:cubicBezTo>
                    <a:cubicBezTo>
                      <a:pt x="167" y="70"/>
                      <a:pt x="222" y="100"/>
                      <a:pt x="290" y="154"/>
                    </a:cubicBezTo>
                    <a:cubicBezTo>
                      <a:pt x="292" y="157"/>
                      <a:pt x="341" y="204"/>
                      <a:pt x="362" y="230"/>
                    </a:cubicBezTo>
                    <a:cubicBezTo>
                      <a:pt x="353" y="221"/>
                      <a:pt x="336" y="204"/>
                      <a:pt x="317" y="186"/>
                    </a:cubicBezTo>
                    <a:cubicBezTo>
                      <a:pt x="328" y="198"/>
                      <a:pt x="347" y="217"/>
                      <a:pt x="361" y="233"/>
                    </a:cubicBezTo>
                    <a:cubicBezTo>
                      <a:pt x="369" y="236"/>
                      <a:pt x="369" y="236"/>
                      <a:pt x="369" y="23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79" name="Freeform 183"/>
              <p:cNvSpPr/>
              <p:nvPr/>
            </p:nvSpPr>
            <p:spPr bwMode="auto">
              <a:xfrm>
                <a:off x="4548" y="486"/>
                <a:ext cx="10" cy="6"/>
              </a:xfrm>
              <a:custGeom>
                <a:avLst/>
                <a:gdLst>
                  <a:gd name="T0" fmla="*/ 0 w 6"/>
                  <a:gd name="T1" fmla="*/ 0 h 4"/>
                  <a:gd name="T2" fmla="*/ 6 w 6"/>
                  <a:gd name="T3" fmla="*/ 4 h 4"/>
                  <a:gd name="T4" fmla="*/ 0 w 6"/>
                  <a:gd name="T5" fmla="*/ 0 h 4"/>
                </a:gdLst>
                <a:ahLst/>
                <a:cxnLst>
                  <a:cxn ang="0">
                    <a:pos x="T0" y="T1"/>
                  </a:cxn>
                  <a:cxn ang="0">
                    <a:pos x="T2" y="T3"/>
                  </a:cxn>
                  <a:cxn ang="0">
                    <a:pos x="T4" y="T5"/>
                  </a:cxn>
                </a:cxnLst>
                <a:rect l="0" t="0" r="r" b="b"/>
                <a:pathLst>
                  <a:path w="6" h="4">
                    <a:moveTo>
                      <a:pt x="0" y="0"/>
                    </a:moveTo>
                    <a:cubicBezTo>
                      <a:pt x="6" y="4"/>
                      <a:pt x="6" y="4"/>
                      <a:pt x="6" y="4"/>
                    </a:cubicBezTo>
                    <a:cubicBezTo>
                      <a:pt x="5" y="3"/>
                      <a:pt x="3" y="2"/>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80" name="Freeform 184"/>
              <p:cNvSpPr/>
              <p:nvPr/>
            </p:nvSpPr>
            <p:spPr bwMode="auto">
              <a:xfrm>
                <a:off x="4722" y="624"/>
                <a:ext cx="10" cy="8"/>
              </a:xfrm>
              <a:custGeom>
                <a:avLst/>
                <a:gdLst>
                  <a:gd name="T0" fmla="*/ 1 w 6"/>
                  <a:gd name="T1" fmla="*/ 0 h 5"/>
                  <a:gd name="T2" fmla="*/ 0 w 6"/>
                  <a:gd name="T3" fmla="*/ 0 h 5"/>
                  <a:gd name="T4" fmla="*/ 6 w 6"/>
                  <a:gd name="T5" fmla="*/ 5 h 5"/>
                  <a:gd name="T6" fmla="*/ 1 w 6"/>
                  <a:gd name="T7" fmla="*/ 0 h 5"/>
                </a:gdLst>
                <a:ahLst/>
                <a:cxnLst>
                  <a:cxn ang="0">
                    <a:pos x="T0" y="T1"/>
                  </a:cxn>
                  <a:cxn ang="0">
                    <a:pos x="T2" y="T3"/>
                  </a:cxn>
                  <a:cxn ang="0">
                    <a:pos x="T4" y="T5"/>
                  </a:cxn>
                  <a:cxn ang="0">
                    <a:pos x="T6" y="T7"/>
                  </a:cxn>
                </a:cxnLst>
                <a:rect l="0" t="0" r="r" b="b"/>
                <a:pathLst>
                  <a:path w="6" h="5">
                    <a:moveTo>
                      <a:pt x="1" y="0"/>
                    </a:moveTo>
                    <a:cubicBezTo>
                      <a:pt x="0" y="0"/>
                      <a:pt x="0" y="0"/>
                      <a:pt x="0" y="0"/>
                    </a:cubicBezTo>
                    <a:cubicBezTo>
                      <a:pt x="6" y="5"/>
                      <a:pt x="6" y="5"/>
                      <a:pt x="6" y="5"/>
                    </a:cubicBezTo>
                    <a:cubicBezTo>
                      <a:pt x="4" y="3"/>
                      <a:pt x="2" y="1"/>
                      <a:pt x="1"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81" name="Freeform 185"/>
              <p:cNvSpPr/>
              <p:nvPr/>
            </p:nvSpPr>
            <p:spPr bwMode="auto">
              <a:xfrm>
                <a:off x="4164" y="330"/>
                <a:ext cx="28" cy="5"/>
              </a:xfrm>
              <a:custGeom>
                <a:avLst/>
                <a:gdLst>
                  <a:gd name="T0" fmla="*/ 15 w 17"/>
                  <a:gd name="T1" fmla="*/ 2 h 3"/>
                  <a:gd name="T2" fmla="*/ 0 w 17"/>
                  <a:gd name="T3" fmla="*/ 0 h 3"/>
                  <a:gd name="T4" fmla="*/ 11 w 17"/>
                  <a:gd name="T5" fmla="*/ 2 h 3"/>
                  <a:gd name="T6" fmla="*/ 15 w 17"/>
                  <a:gd name="T7" fmla="*/ 2 h 3"/>
                </a:gdLst>
                <a:ahLst/>
                <a:cxnLst>
                  <a:cxn ang="0">
                    <a:pos x="T0" y="T1"/>
                  </a:cxn>
                  <a:cxn ang="0">
                    <a:pos x="T2" y="T3"/>
                  </a:cxn>
                  <a:cxn ang="0">
                    <a:pos x="T4" y="T5"/>
                  </a:cxn>
                  <a:cxn ang="0">
                    <a:pos x="T6" y="T7"/>
                  </a:cxn>
                </a:cxnLst>
                <a:rect l="0" t="0" r="r" b="b"/>
                <a:pathLst>
                  <a:path w="17" h="3">
                    <a:moveTo>
                      <a:pt x="15" y="2"/>
                    </a:moveTo>
                    <a:cubicBezTo>
                      <a:pt x="9" y="1"/>
                      <a:pt x="5" y="1"/>
                      <a:pt x="0" y="0"/>
                    </a:cubicBezTo>
                    <a:cubicBezTo>
                      <a:pt x="3" y="1"/>
                      <a:pt x="7" y="2"/>
                      <a:pt x="11" y="2"/>
                    </a:cubicBezTo>
                    <a:cubicBezTo>
                      <a:pt x="15" y="3"/>
                      <a:pt x="17" y="3"/>
                      <a:pt x="15"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82" name="Freeform 186"/>
              <p:cNvSpPr/>
              <p:nvPr/>
            </p:nvSpPr>
            <p:spPr bwMode="auto">
              <a:xfrm>
                <a:off x="4154" y="319"/>
                <a:ext cx="11" cy="3"/>
              </a:xfrm>
              <a:custGeom>
                <a:avLst/>
                <a:gdLst>
                  <a:gd name="T0" fmla="*/ 4 w 7"/>
                  <a:gd name="T1" fmla="*/ 2 h 2"/>
                  <a:gd name="T2" fmla="*/ 7 w 7"/>
                  <a:gd name="T3" fmla="*/ 2 h 2"/>
                  <a:gd name="T4" fmla="*/ 1 w 7"/>
                  <a:gd name="T5" fmla="*/ 0 h 2"/>
                  <a:gd name="T6" fmla="*/ 4 w 7"/>
                  <a:gd name="T7" fmla="*/ 2 h 2"/>
                </a:gdLst>
                <a:ahLst/>
                <a:cxnLst>
                  <a:cxn ang="0">
                    <a:pos x="T0" y="T1"/>
                  </a:cxn>
                  <a:cxn ang="0">
                    <a:pos x="T2" y="T3"/>
                  </a:cxn>
                  <a:cxn ang="0">
                    <a:pos x="T4" y="T5"/>
                  </a:cxn>
                  <a:cxn ang="0">
                    <a:pos x="T6" y="T7"/>
                  </a:cxn>
                </a:cxnLst>
                <a:rect l="0" t="0" r="r" b="b"/>
                <a:pathLst>
                  <a:path w="7" h="2">
                    <a:moveTo>
                      <a:pt x="4" y="2"/>
                    </a:moveTo>
                    <a:cubicBezTo>
                      <a:pt x="7" y="2"/>
                      <a:pt x="7" y="2"/>
                      <a:pt x="7" y="2"/>
                    </a:cubicBezTo>
                    <a:cubicBezTo>
                      <a:pt x="4" y="1"/>
                      <a:pt x="3" y="1"/>
                      <a:pt x="1" y="0"/>
                    </a:cubicBezTo>
                    <a:cubicBezTo>
                      <a:pt x="0" y="1"/>
                      <a:pt x="1" y="1"/>
                      <a:pt x="4"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83" name="Freeform 187"/>
              <p:cNvSpPr/>
              <p:nvPr/>
            </p:nvSpPr>
            <p:spPr bwMode="auto">
              <a:xfrm>
                <a:off x="5093" y="1216"/>
                <a:ext cx="7" cy="14"/>
              </a:xfrm>
              <a:custGeom>
                <a:avLst/>
                <a:gdLst>
                  <a:gd name="T0" fmla="*/ 0 w 4"/>
                  <a:gd name="T1" fmla="*/ 0 h 8"/>
                  <a:gd name="T2" fmla="*/ 4 w 4"/>
                  <a:gd name="T3" fmla="*/ 8 h 8"/>
                  <a:gd name="T4" fmla="*/ 0 w 4"/>
                  <a:gd name="T5" fmla="*/ 0 h 8"/>
                </a:gdLst>
                <a:ahLst/>
                <a:cxnLst>
                  <a:cxn ang="0">
                    <a:pos x="T0" y="T1"/>
                  </a:cxn>
                  <a:cxn ang="0">
                    <a:pos x="T2" y="T3"/>
                  </a:cxn>
                  <a:cxn ang="0">
                    <a:pos x="T4" y="T5"/>
                  </a:cxn>
                </a:cxnLst>
                <a:rect l="0" t="0" r="r" b="b"/>
                <a:pathLst>
                  <a:path w="4" h="8">
                    <a:moveTo>
                      <a:pt x="0" y="0"/>
                    </a:moveTo>
                    <a:cubicBezTo>
                      <a:pt x="4" y="8"/>
                      <a:pt x="4" y="8"/>
                      <a:pt x="4" y="8"/>
                    </a:cubicBezTo>
                    <a:cubicBezTo>
                      <a:pt x="2" y="3"/>
                      <a:pt x="1" y="1"/>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84" name="Freeform 188"/>
              <p:cNvSpPr/>
              <p:nvPr/>
            </p:nvSpPr>
            <p:spPr bwMode="auto">
              <a:xfrm>
                <a:off x="4515" y="469"/>
                <a:ext cx="454" cy="472"/>
              </a:xfrm>
              <a:custGeom>
                <a:avLst/>
                <a:gdLst>
                  <a:gd name="T0" fmla="*/ 244 w 275"/>
                  <a:gd name="T1" fmla="*/ 232 h 286"/>
                  <a:gd name="T2" fmla="*/ 212 w 275"/>
                  <a:gd name="T3" fmla="*/ 194 h 286"/>
                  <a:gd name="T4" fmla="*/ 220 w 275"/>
                  <a:gd name="T5" fmla="*/ 205 h 286"/>
                  <a:gd name="T6" fmla="*/ 136 w 275"/>
                  <a:gd name="T7" fmla="*/ 109 h 286"/>
                  <a:gd name="T8" fmla="*/ 125 w 275"/>
                  <a:gd name="T9" fmla="*/ 94 h 286"/>
                  <a:gd name="T10" fmla="*/ 75 w 275"/>
                  <a:gd name="T11" fmla="*/ 52 h 286"/>
                  <a:gd name="T12" fmla="*/ 26 w 275"/>
                  <a:gd name="T13" fmla="*/ 14 h 286"/>
                  <a:gd name="T14" fmla="*/ 41 w 275"/>
                  <a:gd name="T15" fmla="*/ 28 h 286"/>
                  <a:gd name="T16" fmla="*/ 36 w 275"/>
                  <a:gd name="T17" fmla="*/ 26 h 286"/>
                  <a:gd name="T18" fmla="*/ 94 w 275"/>
                  <a:gd name="T19" fmla="*/ 71 h 286"/>
                  <a:gd name="T20" fmla="*/ 84 w 275"/>
                  <a:gd name="T21" fmla="*/ 65 h 286"/>
                  <a:gd name="T22" fmla="*/ 162 w 275"/>
                  <a:gd name="T23" fmla="*/ 137 h 286"/>
                  <a:gd name="T24" fmla="*/ 185 w 275"/>
                  <a:gd name="T25" fmla="*/ 166 h 286"/>
                  <a:gd name="T26" fmla="*/ 275 w 275"/>
                  <a:gd name="T27" fmla="*/ 283 h 286"/>
                  <a:gd name="T28" fmla="*/ 240 w 275"/>
                  <a:gd name="T29" fmla="*/ 234 h 286"/>
                  <a:gd name="T30" fmla="*/ 244 w 275"/>
                  <a:gd name="T31" fmla="*/ 23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5" h="286">
                    <a:moveTo>
                      <a:pt x="244" y="232"/>
                    </a:moveTo>
                    <a:cubicBezTo>
                      <a:pt x="225" y="206"/>
                      <a:pt x="239" y="230"/>
                      <a:pt x="212" y="194"/>
                    </a:cubicBezTo>
                    <a:cubicBezTo>
                      <a:pt x="220" y="205"/>
                      <a:pt x="220" y="205"/>
                      <a:pt x="220" y="205"/>
                    </a:cubicBezTo>
                    <a:cubicBezTo>
                      <a:pt x="200" y="180"/>
                      <a:pt x="164" y="136"/>
                      <a:pt x="136" y="109"/>
                    </a:cubicBezTo>
                    <a:cubicBezTo>
                      <a:pt x="140" y="112"/>
                      <a:pt x="121" y="92"/>
                      <a:pt x="125" y="94"/>
                    </a:cubicBezTo>
                    <a:cubicBezTo>
                      <a:pt x="106" y="76"/>
                      <a:pt x="86" y="59"/>
                      <a:pt x="75" y="52"/>
                    </a:cubicBezTo>
                    <a:cubicBezTo>
                      <a:pt x="63" y="41"/>
                      <a:pt x="42" y="27"/>
                      <a:pt x="26" y="14"/>
                    </a:cubicBezTo>
                    <a:cubicBezTo>
                      <a:pt x="32" y="20"/>
                      <a:pt x="0" y="0"/>
                      <a:pt x="41" y="28"/>
                    </a:cubicBezTo>
                    <a:cubicBezTo>
                      <a:pt x="38" y="26"/>
                      <a:pt x="40" y="28"/>
                      <a:pt x="36" y="26"/>
                    </a:cubicBezTo>
                    <a:cubicBezTo>
                      <a:pt x="61" y="46"/>
                      <a:pt x="73" y="52"/>
                      <a:pt x="94" y="71"/>
                    </a:cubicBezTo>
                    <a:cubicBezTo>
                      <a:pt x="106" y="83"/>
                      <a:pt x="72" y="54"/>
                      <a:pt x="84" y="65"/>
                    </a:cubicBezTo>
                    <a:cubicBezTo>
                      <a:pt x="111" y="86"/>
                      <a:pt x="161" y="142"/>
                      <a:pt x="162" y="137"/>
                    </a:cubicBezTo>
                    <a:cubicBezTo>
                      <a:pt x="179" y="156"/>
                      <a:pt x="180" y="159"/>
                      <a:pt x="185" y="166"/>
                    </a:cubicBezTo>
                    <a:cubicBezTo>
                      <a:pt x="215" y="192"/>
                      <a:pt x="271" y="286"/>
                      <a:pt x="275" y="283"/>
                    </a:cubicBezTo>
                    <a:cubicBezTo>
                      <a:pt x="267" y="271"/>
                      <a:pt x="254" y="251"/>
                      <a:pt x="240" y="234"/>
                    </a:cubicBezTo>
                    <a:cubicBezTo>
                      <a:pt x="244" y="232"/>
                      <a:pt x="244" y="232"/>
                      <a:pt x="244" y="23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85" name="Freeform 189"/>
              <p:cNvSpPr/>
              <p:nvPr/>
            </p:nvSpPr>
            <p:spPr bwMode="auto">
              <a:xfrm>
                <a:off x="4273" y="358"/>
                <a:ext cx="8" cy="5"/>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1" y="1"/>
                      <a:pt x="4" y="2"/>
                      <a:pt x="5" y="3"/>
                    </a:cubicBezTo>
                    <a:cubicBezTo>
                      <a:pt x="4" y="2"/>
                      <a:pt x="2" y="1"/>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86" name="Freeform 190"/>
              <p:cNvSpPr>
                <a:spLocks noEditPoints="1"/>
              </p:cNvSpPr>
              <p:nvPr/>
            </p:nvSpPr>
            <p:spPr bwMode="auto">
              <a:xfrm>
                <a:off x="3619" y="266"/>
                <a:ext cx="645" cy="68"/>
              </a:xfrm>
              <a:custGeom>
                <a:avLst/>
                <a:gdLst>
                  <a:gd name="T0" fmla="*/ 28 w 391"/>
                  <a:gd name="T1" fmla="*/ 24 h 41"/>
                  <a:gd name="T2" fmla="*/ 40 w 391"/>
                  <a:gd name="T3" fmla="*/ 23 h 41"/>
                  <a:gd name="T4" fmla="*/ 122 w 391"/>
                  <a:gd name="T5" fmla="*/ 9 h 41"/>
                  <a:gd name="T6" fmla="*/ 113 w 391"/>
                  <a:gd name="T7" fmla="*/ 10 h 41"/>
                  <a:gd name="T8" fmla="*/ 191 w 391"/>
                  <a:gd name="T9" fmla="*/ 4 h 41"/>
                  <a:gd name="T10" fmla="*/ 157 w 391"/>
                  <a:gd name="T11" fmla="*/ 8 h 41"/>
                  <a:gd name="T12" fmla="*/ 69 w 391"/>
                  <a:gd name="T13" fmla="*/ 20 h 41"/>
                  <a:gd name="T14" fmla="*/ 125 w 391"/>
                  <a:gd name="T15" fmla="*/ 18 h 41"/>
                  <a:gd name="T16" fmla="*/ 192 w 391"/>
                  <a:gd name="T17" fmla="*/ 7 h 41"/>
                  <a:gd name="T18" fmla="*/ 239 w 391"/>
                  <a:gd name="T19" fmla="*/ 9 h 41"/>
                  <a:gd name="T20" fmla="*/ 255 w 391"/>
                  <a:gd name="T21" fmla="*/ 7 h 41"/>
                  <a:gd name="T22" fmla="*/ 281 w 391"/>
                  <a:gd name="T23" fmla="*/ 13 h 41"/>
                  <a:gd name="T24" fmla="*/ 328 w 391"/>
                  <a:gd name="T25" fmla="*/ 21 h 41"/>
                  <a:gd name="T26" fmla="*/ 348 w 391"/>
                  <a:gd name="T27" fmla="*/ 27 h 41"/>
                  <a:gd name="T28" fmla="*/ 365 w 391"/>
                  <a:gd name="T29" fmla="*/ 30 h 41"/>
                  <a:gd name="T30" fmla="*/ 340 w 391"/>
                  <a:gd name="T31" fmla="*/ 27 h 41"/>
                  <a:gd name="T32" fmla="*/ 381 w 391"/>
                  <a:gd name="T33" fmla="*/ 34 h 41"/>
                  <a:gd name="T34" fmla="*/ 370 w 391"/>
                  <a:gd name="T35" fmla="*/ 31 h 41"/>
                  <a:gd name="T36" fmla="*/ 389 w 391"/>
                  <a:gd name="T37" fmla="*/ 35 h 41"/>
                  <a:gd name="T38" fmla="*/ 366 w 391"/>
                  <a:gd name="T39" fmla="*/ 28 h 41"/>
                  <a:gd name="T40" fmla="*/ 327 w 391"/>
                  <a:gd name="T41" fmla="*/ 17 h 41"/>
                  <a:gd name="T42" fmla="*/ 175 w 391"/>
                  <a:gd name="T43" fmla="*/ 3 h 41"/>
                  <a:gd name="T44" fmla="*/ 182 w 391"/>
                  <a:gd name="T45" fmla="*/ 2 h 41"/>
                  <a:gd name="T46" fmla="*/ 12 w 391"/>
                  <a:gd name="T47" fmla="*/ 24 h 41"/>
                  <a:gd name="T48" fmla="*/ 0 w 391"/>
                  <a:gd name="T49" fmla="*/ 31 h 41"/>
                  <a:gd name="T50" fmla="*/ 28 w 391"/>
                  <a:gd name="T51" fmla="*/ 24 h 41"/>
                  <a:gd name="T52" fmla="*/ 62 w 391"/>
                  <a:gd name="T53" fmla="*/ 17 h 41"/>
                  <a:gd name="T54" fmla="*/ 38 w 391"/>
                  <a:gd name="T55" fmla="*/ 21 h 41"/>
                  <a:gd name="T56" fmla="*/ 62 w 391"/>
                  <a:gd name="T57"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1" h="41">
                    <a:moveTo>
                      <a:pt x="28" y="24"/>
                    </a:moveTo>
                    <a:cubicBezTo>
                      <a:pt x="25" y="25"/>
                      <a:pt x="22" y="26"/>
                      <a:pt x="40" y="23"/>
                    </a:cubicBezTo>
                    <a:cubicBezTo>
                      <a:pt x="76" y="17"/>
                      <a:pt x="95" y="11"/>
                      <a:pt x="122" y="9"/>
                    </a:cubicBezTo>
                    <a:cubicBezTo>
                      <a:pt x="113" y="10"/>
                      <a:pt x="113" y="10"/>
                      <a:pt x="113" y="10"/>
                    </a:cubicBezTo>
                    <a:cubicBezTo>
                      <a:pt x="138" y="7"/>
                      <a:pt x="171" y="6"/>
                      <a:pt x="191" y="4"/>
                    </a:cubicBezTo>
                    <a:cubicBezTo>
                      <a:pt x="211" y="6"/>
                      <a:pt x="117" y="8"/>
                      <a:pt x="157" y="8"/>
                    </a:cubicBezTo>
                    <a:cubicBezTo>
                      <a:pt x="129" y="9"/>
                      <a:pt x="90" y="16"/>
                      <a:pt x="69" y="20"/>
                    </a:cubicBezTo>
                    <a:cubicBezTo>
                      <a:pt x="104" y="15"/>
                      <a:pt x="135" y="15"/>
                      <a:pt x="125" y="18"/>
                    </a:cubicBezTo>
                    <a:cubicBezTo>
                      <a:pt x="202" y="10"/>
                      <a:pt x="125" y="10"/>
                      <a:pt x="192" y="7"/>
                    </a:cubicBezTo>
                    <a:cubicBezTo>
                      <a:pt x="208" y="7"/>
                      <a:pt x="223" y="8"/>
                      <a:pt x="239" y="9"/>
                    </a:cubicBezTo>
                    <a:cubicBezTo>
                      <a:pt x="244" y="9"/>
                      <a:pt x="250" y="8"/>
                      <a:pt x="255" y="7"/>
                    </a:cubicBezTo>
                    <a:cubicBezTo>
                      <a:pt x="283" y="11"/>
                      <a:pt x="238" y="8"/>
                      <a:pt x="281" y="13"/>
                    </a:cubicBezTo>
                    <a:cubicBezTo>
                      <a:pt x="293" y="13"/>
                      <a:pt x="320" y="19"/>
                      <a:pt x="328" y="21"/>
                    </a:cubicBezTo>
                    <a:cubicBezTo>
                      <a:pt x="327" y="21"/>
                      <a:pt x="326" y="22"/>
                      <a:pt x="348" y="27"/>
                    </a:cubicBezTo>
                    <a:cubicBezTo>
                      <a:pt x="349" y="27"/>
                      <a:pt x="348" y="25"/>
                      <a:pt x="365" y="30"/>
                    </a:cubicBezTo>
                    <a:cubicBezTo>
                      <a:pt x="375" y="36"/>
                      <a:pt x="321" y="19"/>
                      <a:pt x="340" y="27"/>
                    </a:cubicBezTo>
                    <a:cubicBezTo>
                      <a:pt x="391" y="41"/>
                      <a:pt x="369" y="32"/>
                      <a:pt x="381" y="34"/>
                    </a:cubicBezTo>
                    <a:cubicBezTo>
                      <a:pt x="379" y="34"/>
                      <a:pt x="377" y="32"/>
                      <a:pt x="370" y="31"/>
                    </a:cubicBezTo>
                    <a:cubicBezTo>
                      <a:pt x="371" y="29"/>
                      <a:pt x="391" y="37"/>
                      <a:pt x="389" y="35"/>
                    </a:cubicBezTo>
                    <a:cubicBezTo>
                      <a:pt x="381" y="32"/>
                      <a:pt x="373" y="30"/>
                      <a:pt x="366" y="28"/>
                    </a:cubicBezTo>
                    <a:cubicBezTo>
                      <a:pt x="381" y="32"/>
                      <a:pt x="342" y="19"/>
                      <a:pt x="327" y="17"/>
                    </a:cubicBezTo>
                    <a:cubicBezTo>
                      <a:pt x="293" y="10"/>
                      <a:pt x="223" y="0"/>
                      <a:pt x="175" y="3"/>
                    </a:cubicBezTo>
                    <a:cubicBezTo>
                      <a:pt x="179" y="3"/>
                      <a:pt x="187" y="2"/>
                      <a:pt x="182" y="2"/>
                    </a:cubicBezTo>
                    <a:cubicBezTo>
                      <a:pt x="114" y="4"/>
                      <a:pt x="87" y="8"/>
                      <a:pt x="12" y="24"/>
                    </a:cubicBezTo>
                    <a:cubicBezTo>
                      <a:pt x="0" y="31"/>
                      <a:pt x="0" y="31"/>
                      <a:pt x="0" y="31"/>
                    </a:cubicBezTo>
                    <a:cubicBezTo>
                      <a:pt x="0" y="32"/>
                      <a:pt x="13" y="28"/>
                      <a:pt x="28" y="24"/>
                    </a:cubicBezTo>
                    <a:close/>
                    <a:moveTo>
                      <a:pt x="62" y="17"/>
                    </a:moveTo>
                    <a:cubicBezTo>
                      <a:pt x="38" y="21"/>
                      <a:pt x="38" y="21"/>
                      <a:pt x="38" y="21"/>
                    </a:cubicBezTo>
                    <a:cubicBezTo>
                      <a:pt x="47" y="19"/>
                      <a:pt x="56" y="18"/>
                      <a:pt x="62" y="1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87" name="Freeform 191"/>
              <p:cNvSpPr/>
              <p:nvPr/>
            </p:nvSpPr>
            <p:spPr bwMode="auto">
              <a:xfrm>
                <a:off x="3804" y="4013"/>
                <a:ext cx="11" cy="2"/>
              </a:xfrm>
              <a:custGeom>
                <a:avLst/>
                <a:gdLst>
                  <a:gd name="T0" fmla="*/ 0 w 7"/>
                  <a:gd name="T1" fmla="*/ 0 h 1"/>
                  <a:gd name="T2" fmla="*/ 7 w 7"/>
                  <a:gd name="T3" fmla="*/ 1 h 1"/>
                  <a:gd name="T4" fmla="*/ 0 w 7"/>
                  <a:gd name="T5" fmla="*/ 0 h 1"/>
                </a:gdLst>
                <a:ahLst/>
                <a:cxnLst>
                  <a:cxn ang="0">
                    <a:pos x="T0" y="T1"/>
                  </a:cxn>
                  <a:cxn ang="0">
                    <a:pos x="T2" y="T3"/>
                  </a:cxn>
                  <a:cxn ang="0">
                    <a:pos x="T4" y="T5"/>
                  </a:cxn>
                </a:cxnLst>
                <a:rect l="0" t="0" r="r" b="b"/>
                <a:pathLst>
                  <a:path w="7" h="1">
                    <a:moveTo>
                      <a:pt x="0" y="0"/>
                    </a:moveTo>
                    <a:cubicBezTo>
                      <a:pt x="2" y="0"/>
                      <a:pt x="5" y="0"/>
                      <a:pt x="7" y="1"/>
                    </a:cubicBezTo>
                    <a:cubicBezTo>
                      <a:pt x="5" y="0"/>
                      <a:pt x="3"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88" name="Freeform 192"/>
              <p:cNvSpPr/>
              <p:nvPr/>
            </p:nvSpPr>
            <p:spPr bwMode="auto">
              <a:xfrm>
                <a:off x="2613" y="1269"/>
                <a:ext cx="7" cy="22"/>
              </a:xfrm>
              <a:custGeom>
                <a:avLst/>
                <a:gdLst>
                  <a:gd name="T0" fmla="*/ 4 w 4"/>
                  <a:gd name="T1" fmla="*/ 0 h 13"/>
                  <a:gd name="T2" fmla="*/ 0 w 4"/>
                  <a:gd name="T3" fmla="*/ 13 h 13"/>
                  <a:gd name="T4" fmla="*/ 4 w 4"/>
                  <a:gd name="T5" fmla="*/ 0 h 13"/>
                </a:gdLst>
                <a:ahLst/>
                <a:cxnLst>
                  <a:cxn ang="0">
                    <a:pos x="T0" y="T1"/>
                  </a:cxn>
                  <a:cxn ang="0">
                    <a:pos x="T2" y="T3"/>
                  </a:cxn>
                  <a:cxn ang="0">
                    <a:pos x="T4" y="T5"/>
                  </a:cxn>
                </a:cxnLst>
                <a:rect l="0" t="0" r="r" b="b"/>
                <a:pathLst>
                  <a:path w="4" h="13">
                    <a:moveTo>
                      <a:pt x="4" y="0"/>
                    </a:moveTo>
                    <a:cubicBezTo>
                      <a:pt x="0" y="13"/>
                      <a:pt x="0" y="13"/>
                      <a:pt x="0" y="13"/>
                    </a:cubicBezTo>
                    <a:cubicBezTo>
                      <a:pt x="2" y="8"/>
                      <a:pt x="3" y="4"/>
                      <a:pt x="4"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89" name="Freeform 193"/>
              <p:cNvSpPr/>
              <p:nvPr/>
            </p:nvSpPr>
            <p:spPr bwMode="auto">
              <a:xfrm>
                <a:off x="2527" y="1762"/>
                <a:ext cx="2" cy="33"/>
              </a:xfrm>
              <a:custGeom>
                <a:avLst/>
                <a:gdLst>
                  <a:gd name="T0" fmla="*/ 1 w 1"/>
                  <a:gd name="T1" fmla="*/ 0 h 20"/>
                  <a:gd name="T2" fmla="*/ 0 w 1"/>
                  <a:gd name="T3" fmla="*/ 20 h 20"/>
                  <a:gd name="T4" fmla="*/ 1 w 1"/>
                  <a:gd name="T5" fmla="*/ 0 h 20"/>
                </a:gdLst>
                <a:ahLst/>
                <a:cxnLst>
                  <a:cxn ang="0">
                    <a:pos x="T0" y="T1"/>
                  </a:cxn>
                  <a:cxn ang="0">
                    <a:pos x="T2" y="T3"/>
                  </a:cxn>
                  <a:cxn ang="0">
                    <a:pos x="T4" y="T5"/>
                  </a:cxn>
                </a:cxnLst>
                <a:rect l="0" t="0" r="r" b="b"/>
                <a:pathLst>
                  <a:path w="1" h="20">
                    <a:moveTo>
                      <a:pt x="1" y="0"/>
                    </a:moveTo>
                    <a:cubicBezTo>
                      <a:pt x="0" y="20"/>
                      <a:pt x="0" y="20"/>
                      <a:pt x="0" y="20"/>
                    </a:cubicBezTo>
                    <a:cubicBezTo>
                      <a:pt x="1" y="12"/>
                      <a:pt x="1" y="6"/>
                      <a:pt x="1"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90" name="Freeform 194"/>
              <p:cNvSpPr/>
              <p:nvPr/>
            </p:nvSpPr>
            <p:spPr bwMode="auto">
              <a:xfrm>
                <a:off x="3540" y="3950"/>
                <a:ext cx="4" cy="2"/>
              </a:xfrm>
              <a:custGeom>
                <a:avLst/>
                <a:gdLst>
                  <a:gd name="T0" fmla="*/ 4 w 4"/>
                  <a:gd name="T1" fmla="*/ 2 h 2"/>
                  <a:gd name="T2" fmla="*/ 4 w 4"/>
                  <a:gd name="T3" fmla="*/ 2 h 2"/>
                  <a:gd name="T4" fmla="*/ 0 w 4"/>
                  <a:gd name="T5" fmla="*/ 0 h 2"/>
                  <a:gd name="T6" fmla="*/ 4 w 4"/>
                  <a:gd name="T7" fmla="*/ 2 h 2"/>
                  <a:gd name="T8" fmla="*/ 4 w 4"/>
                  <a:gd name="T9" fmla="*/ 2 h 2"/>
                </a:gdLst>
                <a:ahLst/>
                <a:cxnLst>
                  <a:cxn ang="0">
                    <a:pos x="T0" y="T1"/>
                  </a:cxn>
                  <a:cxn ang="0">
                    <a:pos x="T2" y="T3"/>
                  </a:cxn>
                  <a:cxn ang="0">
                    <a:pos x="T4" y="T5"/>
                  </a:cxn>
                  <a:cxn ang="0">
                    <a:pos x="T6" y="T7"/>
                  </a:cxn>
                  <a:cxn ang="0">
                    <a:pos x="T8" y="T9"/>
                  </a:cxn>
                </a:cxnLst>
                <a:rect l="0" t="0" r="r" b="b"/>
                <a:pathLst>
                  <a:path w="4" h="2">
                    <a:moveTo>
                      <a:pt x="4" y="2"/>
                    </a:moveTo>
                    <a:lnTo>
                      <a:pt x="4" y="2"/>
                    </a:lnTo>
                    <a:lnTo>
                      <a:pt x="0" y="0"/>
                    </a:lnTo>
                    <a:lnTo>
                      <a:pt x="4" y="2"/>
                    </a:lnTo>
                    <a:lnTo>
                      <a:pt x="4" y="2"/>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91" name="Freeform 195"/>
              <p:cNvSpPr/>
              <p:nvPr/>
            </p:nvSpPr>
            <p:spPr bwMode="auto">
              <a:xfrm>
                <a:off x="2532" y="2767"/>
                <a:ext cx="2" cy="18"/>
              </a:xfrm>
              <a:custGeom>
                <a:avLst/>
                <a:gdLst>
                  <a:gd name="T0" fmla="*/ 0 w 1"/>
                  <a:gd name="T1" fmla="*/ 0 h 11"/>
                  <a:gd name="T2" fmla="*/ 1 w 1"/>
                  <a:gd name="T3" fmla="*/ 11 h 11"/>
                  <a:gd name="T4" fmla="*/ 0 w 1"/>
                  <a:gd name="T5" fmla="*/ 0 h 11"/>
                </a:gdLst>
                <a:ahLst/>
                <a:cxnLst>
                  <a:cxn ang="0">
                    <a:pos x="T0" y="T1"/>
                  </a:cxn>
                  <a:cxn ang="0">
                    <a:pos x="T2" y="T3"/>
                  </a:cxn>
                  <a:cxn ang="0">
                    <a:pos x="T4" y="T5"/>
                  </a:cxn>
                </a:cxnLst>
                <a:rect l="0" t="0" r="r" b="b"/>
                <a:pathLst>
                  <a:path w="1" h="11">
                    <a:moveTo>
                      <a:pt x="0" y="0"/>
                    </a:moveTo>
                    <a:cubicBezTo>
                      <a:pt x="0" y="3"/>
                      <a:pt x="1" y="7"/>
                      <a:pt x="1" y="11"/>
                    </a:cubicBezTo>
                    <a:cubicBezTo>
                      <a:pt x="1" y="11"/>
                      <a:pt x="1" y="7"/>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92" name="Freeform 196"/>
              <p:cNvSpPr/>
              <p:nvPr/>
            </p:nvSpPr>
            <p:spPr bwMode="auto">
              <a:xfrm>
                <a:off x="2529" y="1758"/>
                <a:ext cx="2" cy="4"/>
              </a:xfrm>
              <a:custGeom>
                <a:avLst/>
                <a:gdLst>
                  <a:gd name="T0" fmla="*/ 2 w 2"/>
                  <a:gd name="T1" fmla="*/ 0 h 4"/>
                  <a:gd name="T2" fmla="*/ 2 w 2"/>
                  <a:gd name="T3" fmla="*/ 1 h 4"/>
                  <a:gd name="T4" fmla="*/ 0 w 2"/>
                  <a:gd name="T5" fmla="*/ 4 h 4"/>
                  <a:gd name="T6" fmla="*/ 2 w 2"/>
                  <a:gd name="T7" fmla="*/ 0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2" y="1"/>
                    </a:lnTo>
                    <a:lnTo>
                      <a:pt x="0" y="4"/>
                    </a:lnTo>
                    <a:lnTo>
                      <a:pt x="2" y="0"/>
                    </a:lnTo>
                    <a:lnTo>
                      <a:pt x="2"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93" name="Freeform 197"/>
              <p:cNvSpPr/>
              <p:nvPr/>
            </p:nvSpPr>
            <p:spPr bwMode="auto">
              <a:xfrm>
                <a:off x="2724" y="1065"/>
                <a:ext cx="6" cy="11"/>
              </a:xfrm>
              <a:custGeom>
                <a:avLst/>
                <a:gdLst>
                  <a:gd name="T0" fmla="*/ 0 w 4"/>
                  <a:gd name="T1" fmla="*/ 7 h 7"/>
                  <a:gd name="T2" fmla="*/ 4 w 4"/>
                  <a:gd name="T3" fmla="*/ 0 h 7"/>
                  <a:gd name="T4" fmla="*/ 0 w 4"/>
                  <a:gd name="T5" fmla="*/ 7 h 7"/>
                </a:gdLst>
                <a:ahLst/>
                <a:cxnLst>
                  <a:cxn ang="0">
                    <a:pos x="T0" y="T1"/>
                  </a:cxn>
                  <a:cxn ang="0">
                    <a:pos x="T2" y="T3"/>
                  </a:cxn>
                  <a:cxn ang="0">
                    <a:pos x="T4" y="T5"/>
                  </a:cxn>
                </a:cxnLst>
                <a:rect l="0" t="0" r="r" b="b"/>
                <a:pathLst>
                  <a:path w="4" h="7">
                    <a:moveTo>
                      <a:pt x="0" y="7"/>
                    </a:moveTo>
                    <a:cubicBezTo>
                      <a:pt x="1" y="5"/>
                      <a:pt x="3" y="3"/>
                      <a:pt x="4" y="0"/>
                    </a:cubicBezTo>
                    <a:cubicBezTo>
                      <a:pt x="2" y="3"/>
                      <a:pt x="1" y="6"/>
                      <a:pt x="0"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94" name="Freeform 198"/>
              <p:cNvSpPr/>
              <p:nvPr/>
            </p:nvSpPr>
            <p:spPr bwMode="auto">
              <a:xfrm>
                <a:off x="2696" y="1084"/>
                <a:ext cx="5" cy="14"/>
              </a:xfrm>
              <a:custGeom>
                <a:avLst/>
                <a:gdLst>
                  <a:gd name="T0" fmla="*/ 0 w 3"/>
                  <a:gd name="T1" fmla="*/ 8 h 8"/>
                  <a:gd name="T2" fmla="*/ 3 w 3"/>
                  <a:gd name="T3" fmla="*/ 0 h 8"/>
                  <a:gd name="T4" fmla="*/ 0 w 3"/>
                  <a:gd name="T5" fmla="*/ 8 h 8"/>
                </a:gdLst>
                <a:ahLst/>
                <a:cxnLst>
                  <a:cxn ang="0">
                    <a:pos x="T0" y="T1"/>
                  </a:cxn>
                  <a:cxn ang="0">
                    <a:pos x="T2" y="T3"/>
                  </a:cxn>
                  <a:cxn ang="0">
                    <a:pos x="T4" y="T5"/>
                  </a:cxn>
                </a:cxnLst>
                <a:rect l="0" t="0" r="r" b="b"/>
                <a:pathLst>
                  <a:path w="3" h="8">
                    <a:moveTo>
                      <a:pt x="0" y="8"/>
                    </a:moveTo>
                    <a:cubicBezTo>
                      <a:pt x="1" y="5"/>
                      <a:pt x="2" y="2"/>
                      <a:pt x="3" y="0"/>
                    </a:cubicBezTo>
                    <a:cubicBezTo>
                      <a:pt x="0" y="8"/>
                      <a:pt x="0" y="8"/>
                      <a:pt x="0" y="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95" name="Freeform 199"/>
              <p:cNvSpPr/>
              <p:nvPr/>
            </p:nvSpPr>
            <p:spPr bwMode="auto">
              <a:xfrm>
                <a:off x="3226" y="543"/>
                <a:ext cx="26" cy="15"/>
              </a:xfrm>
              <a:custGeom>
                <a:avLst/>
                <a:gdLst>
                  <a:gd name="T0" fmla="*/ 0 w 16"/>
                  <a:gd name="T1" fmla="*/ 9 h 9"/>
                  <a:gd name="T2" fmla="*/ 16 w 16"/>
                  <a:gd name="T3" fmla="*/ 0 h 9"/>
                  <a:gd name="T4" fmla="*/ 0 w 16"/>
                  <a:gd name="T5" fmla="*/ 9 h 9"/>
                </a:gdLst>
                <a:ahLst/>
                <a:cxnLst>
                  <a:cxn ang="0">
                    <a:pos x="T0" y="T1"/>
                  </a:cxn>
                  <a:cxn ang="0">
                    <a:pos x="T2" y="T3"/>
                  </a:cxn>
                  <a:cxn ang="0">
                    <a:pos x="T4" y="T5"/>
                  </a:cxn>
                </a:cxnLst>
                <a:rect l="0" t="0" r="r" b="b"/>
                <a:pathLst>
                  <a:path w="16" h="9">
                    <a:moveTo>
                      <a:pt x="0" y="9"/>
                    </a:moveTo>
                    <a:cubicBezTo>
                      <a:pt x="5" y="6"/>
                      <a:pt x="10" y="3"/>
                      <a:pt x="16" y="0"/>
                    </a:cubicBezTo>
                    <a:cubicBezTo>
                      <a:pt x="8" y="4"/>
                      <a:pt x="3" y="7"/>
                      <a:pt x="0" y="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96" name="Freeform 200"/>
              <p:cNvSpPr/>
              <p:nvPr/>
            </p:nvSpPr>
            <p:spPr bwMode="auto">
              <a:xfrm>
                <a:off x="2735" y="1025"/>
                <a:ext cx="4" cy="5"/>
              </a:xfrm>
              <a:custGeom>
                <a:avLst/>
                <a:gdLst>
                  <a:gd name="T0" fmla="*/ 1 w 2"/>
                  <a:gd name="T1" fmla="*/ 3 h 3"/>
                  <a:gd name="T2" fmla="*/ 2 w 2"/>
                  <a:gd name="T3" fmla="*/ 0 h 3"/>
                  <a:gd name="T4" fmla="*/ 1 w 2"/>
                  <a:gd name="T5" fmla="*/ 3 h 3"/>
                </a:gdLst>
                <a:ahLst/>
                <a:cxnLst>
                  <a:cxn ang="0">
                    <a:pos x="T0" y="T1"/>
                  </a:cxn>
                  <a:cxn ang="0">
                    <a:pos x="T2" y="T3"/>
                  </a:cxn>
                  <a:cxn ang="0">
                    <a:pos x="T4" y="T5"/>
                  </a:cxn>
                </a:cxnLst>
                <a:rect l="0" t="0" r="r" b="b"/>
                <a:pathLst>
                  <a:path w="2" h="3">
                    <a:moveTo>
                      <a:pt x="1" y="3"/>
                    </a:moveTo>
                    <a:cubicBezTo>
                      <a:pt x="1" y="2"/>
                      <a:pt x="2" y="1"/>
                      <a:pt x="2" y="0"/>
                    </a:cubicBezTo>
                    <a:cubicBezTo>
                      <a:pt x="1" y="2"/>
                      <a:pt x="0" y="3"/>
                      <a:pt x="1"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97" name="Freeform 201"/>
              <p:cNvSpPr/>
              <p:nvPr/>
            </p:nvSpPr>
            <p:spPr bwMode="auto">
              <a:xfrm>
                <a:off x="3990" y="4038"/>
                <a:ext cx="4" cy="0"/>
              </a:xfrm>
              <a:custGeom>
                <a:avLst/>
                <a:gdLst>
                  <a:gd name="T0" fmla="*/ 4 w 4"/>
                  <a:gd name="T1" fmla="*/ 2 w 4"/>
                  <a:gd name="T2" fmla="*/ 0 w 4"/>
                  <a:gd name="T3" fmla="*/ 4 w 4"/>
                  <a:gd name="T4" fmla="*/ 4 w 4"/>
                </a:gdLst>
                <a:ahLst/>
                <a:cxnLst>
                  <a:cxn ang="0">
                    <a:pos x="T0" y="0"/>
                  </a:cxn>
                  <a:cxn ang="0">
                    <a:pos x="T1" y="0"/>
                  </a:cxn>
                  <a:cxn ang="0">
                    <a:pos x="T2" y="0"/>
                  </a:cxn>
                  <a:cxn ang="0">
                    <a:pos x="T3" y="0"/>
                  </a:cxn>
                  <a:cxn ang="0">
                    <a:pos x="T4" y="0"/>
                  </a:cxn>
                </a:cxnLst>
                <a:rect l="0" t="0" r="r" b="b"/>
                <a:pathLst>
                  <a:path w="4">
                    <a:moveTo>
                      <a:pt x="4" y="0"/>
                    </a:moveTo>
                    <a:lnTo>
                      <a:pt x="2" y="0"/>
                    </a:lnTo>
                    <a:lnTo>
                      <a:pt x="0" y="0"/>
                    </a:lnTo>
                    <a:lnTo>
                      <a:pt x="4" y="0"/>
                    </a:lnTo>
                    <a:lnTo>
                      <a:pt x="4"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98" name="Freeform 202"/>
              <p:cNvSpPr/>
              <p:nvPr/>
            </p:nvSpPr>
            <p:spPr bwMode="auto">
              <a:xfrm>
                <a:off x="4066" y="4019"/>
                <a:ext cx="27" cy="4"/>
              </a:xfrm>
              <a:custGeom>
                <a:avLst/>
                <a:gdLst>
                  <a:gd name="T0" fmla="*/ 0 w 16"/>
                  <a:gd name="T1" fmla="*/ 2 h 2"/>
                  <a:gd name="T2" fmla="*/ 16 w 16"/>
                  <a:gd name="T3" fmla="*/ 0 h 2"/>
                  <a:gd name="T4" fmla="*/ 0 w 16"/>
                  <a:gd name="T5" fmla="*/ 2 h 2"/>
                </a:gdLst>
                <a:ahLst/>
                <a:cxnLst>
                  <a:cxn ang="0">
                    <a:pos x="T0" y="T1"/>
                  </a:cxn>
                  <a:cxn ang="0">
                    <a:pos x="T2" y="T3"/>
                  </a:cxn>
                  <a:cxn ang="0">
                    <a:pos x="T4" y="T5"/>
                  </a:cxn>
                </a:cxnLst>
                <a:rect l="0" t="0" r="r" b="b"/>
                <a:pathLst>
                  <a:path w="16" h="2">
                    <a:moveTo>
                      <a:pt x="0" y="2"/>
                    </a:moveTo>
                    <a:cubicBezTo>
                      <a:pt x="5" y="2"/>
                      <a:pt x="10" y="1"/>
                      <a:pt x="16" y="0"/>
                    </a:cubicBezTo>
                    <a:cubicBezTo>
                      <a:pt x="10" y="1"/>
                      <a:pt x="4" y="2"/>
                      <a:pt x="0"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299" name="Freeform 203"/>
              <p:cNvSpPr/>
              <p:nvPr/>
            </p:nvSpPr>
            <p:spPr bwMode="auto">
              <a:xfrm>
                <a:off x="2651" y="3188"/>
                <a:ext cx="15" cy="30"/>
              </a:xfrm>
              <a:custGeom>
                <a:avLst/>
                <a:gdLst>
                  <a:gd name="T0" fmla="*/ 0 w 9"/>
                  <a:gd name="T1" fmla="*/ 0 h 18"/>
                  <a:gd name="T2" fmla="*/ 3 w 9"/>
                  <a:gd name="T3" fmla="*/ 10 h 18"/>
                  <a:gd name="T4" fmla="*/ 0 w 9"/>
                  <a:gd name="T5" fmla="*/ 0 h 18"/>
                </a:gdLst>
                <a:ahLst/>
                <a:cxnLst>
                  <a:cxn ang="0">
                    <a:pos x="T0" y="T1"/>
                  </a:cxn>
                  <a:cxn ang="0">
                    <a:pos x="T2" y="T3"/>
                  </a:cxn>
                  <a:cxn ang="0">
                    <a:pos x="T4" y="T5"/>
                  </a:cxn>
                </a:cxnLst>
                <a:rect l="0" t="0" r="r" b="b"/>
                <a:pathLst>
                  <a:path w="9" h="18">
                    <a:moveTo>
                      <a:pt x="0" y="0"/>
                    </a:moveTo>
                    <a:cubicBezTo>
                      <a:pt x="1" y="4"/>
                      <a:pt x="5" y="15"/>
                      <a:pt x="3" y="10"/>
                    </a:cubicBezTo>
                    <a:cubicBezTo>
                      <a:pt x="7" y="18"/>
                      <a:pt x="9" y="17"/>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00" name="Freeform 204"/>
              <p:cNvSpPr/>
              <p:nvPr/>
            </p:nvSpPr>
            <p:spPr bwMode="auto">
              <a:xfrm>
                <a:off x="3838" y="4067"/>
                <a:ext cx="22" cy="2"/>
              </a:xfrm>
              <a:custGeom>
                <a:avLst/>
                <a:gdLst>
                  <a:gd name="T0" fmla="*/ 3 w 13"/>
                  <a:gd name="T1" fmla="*/ 1 h 1"/>
                  <a:gd name="T2" fmla="*/ 13 w 13"/>
                  <a:gd name="T3" fmla="*/ 0 h 1"/>
                  <a:gd name="T4" fmla="*/ 3 w 13"/>
                  <a:gd name="T5" fmla="*/ 1 h 1"/>
                </a:gdLst>
                <a:ahLst/>
                <a:cxnLst>
                  <a:cxn ang="0">
                    <a:pos x="T0" y="T1"/>
                  </a:cxn>
                  <a:cxn ang="0">
                    <a:pos x="T2" y="T3"/>
                  </a:cxn>
                  <a:cxn ang="0">
                    <a:pos x="T4" y="T5"/>
                  </a:cxn>
                </a:cxnLst>
                <a:rect l="0" t="0" r="r" b="b"/>
                <a:pathLst>
                  <a:path w="13" h="1">
                    <a:moveTo>
                      <a:pt x="3" y="1"/>
                    </a:moveTo>
                    <a:cubicBezTo>
                      <a:pt x="6" y="1"/>
                      <a:pt x="9" y="1"/>
                      <a:pt x="13" y="0"/>
                    </a:cubicBezTo>
                    <a:cubicBezTo>
                      <a:pt x="6" y="0"/>
                      <a:pt x="0" y="0"/>
                      <a:pt x="3"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01" name="Freeform 205"/>
              <p:cNvSpPr/>
              <p:nvPr/>
            </p:nvSpPr>
            <p:spPr bwMode="auto">
              <a:xfrm>
                <a:off x="3860" y="4067"/>
                <a:ext cx="16" cy="2"/>
              </a:xfrm>
              <a:custGeom>
                <a:avLst/>
                <a:gdLst>
                  <a:gd name="T0" fmla="*/ 0 w 10"/>
                  <a:gd name="T1" fmla="*/ 0 h 1"/>
                  <a:gd name="T2" fmla="*/ 10 w 10"/>
                  <a:gd name="T3" fmla="*/ 1 h 1"/>
                  <a:gd name="T4" fmla="*/ 0 w 10"/>
                  <a:gd name="T5" fmla="*/ 0 h 1"/>
                </a:gdLst>
                <a:ahLst/>
                <a:cxnLst>
                  <a:cxn ang="0">
                    <a:pos x="T0" y="T1"/>
                  </a:cxn>
                  <a:cxn ang="0">
                    <a:pos x="T2" y="T3"/>
                  </a:cxn>
                  <a:cxn ang="0">
                    <a:pos x="T4" y="T5"/>
                  </a:cxn>
                </a:cxnLst>
                <a:rect l="0" t="0" r="r" b="b"/>
                <a:pathLst>
                  <a:path w="10" h="1">
                    <a:moveTo>
                      <a:pt x="0" y="0"/>
                    </a:moveTo>
                    <a:cubicBezTo>
                      <a:pt x="4" y="1"/>
                      <a:pt x="7" y="1"/>
                      <a:pt x="10" y="1"/>
                    </a:cubicBezTo>
                    <a:cubicBezTo>
                      <a:pt x="7" y="0"/>
                      <a:pt x="3"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02" name="Freeform 206"/>
              <p:cNvSpPr/>
              <p:nvPr/>
            </p:nvSpPr>
            <p:spPr bwMode="auto">
              <a:xfrm>
                <a:off x="2532" y="3003"/>
                <a:ext cx="4" cy="8"/>
              </a:xfrm>
              <a:custGeom>
                <a:avLst/>
                <a:gdLst>
                  <a:gd name="T0" fmla="*/ 2 w 2"/>
                  <a:gd name="T1" fmla="*/ 5 h 5"/>
                  <a:gd name="T2" fmla="*/ 0 w 2"/>
                  <a:gd name="T3" fmla="*/ 0 h 5"/>
                  <a:gd name="T4" fmla="*/ 2 w 2"/>
                  <a:gd name="T5" fmla="*/ 5 h 5"/>
                </a:gdLst>
                <a:ahLst/>
                <a:cxnLst>
                  <a:cxn ang="0">
                    <a:pos x="T0" y="T1"/>
                  </a:cxn>
                  <a:cxn ang="0">
                    <a:pos x="T2" y="T3"/>
                  </a:cxn>
                  <a:cxn ang="0">
                    <a:pos x="T4" y="T5"/>
                  </a:cxn>
                </a:cxnLst>
                <a:rect l="0" t="0" r="r" b="b"/>
                <a:pathLst>
                  <a:path w="2" h="5">
                    <a:moveTo>
                      <a:pt x="2" y="5"/>
                    </a:moveTo>
                    <a:cubicBezTo>
                      <a:pt x="1" y="4"/>
                      <a:pt x="1" y="2"/>
                      <a:pt x="0" y="0"/>
                    </a:cubicBezTo>
                    <a:cubicBezTo>
                      <a:pt x="0" y="0"/>
                      <a:pt x="1" y="2"/>
                      <a:pt x="2" y="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03" name="Freeform 207"/>
              <p:cNvSpPr/>
              <p:nvPr/>
            </p:nvSpPr>
            <p:spPr bwMode="auto">
              <a:xfrm>
                <a:off x="3997" y="3965"/>
                <a:ext cx="257" cy="56"/>
              </a:xfrm>
              <a:custGeom>
                <a:avLst/>
                <a:gdLst>
                  <a:gd name="T0" fmla="*/ 71 w 156"/>
                  <a:gd name="T1" fmla="*/ 32 h 34"/>
                  <a:gd name="T2" fmla="*/ 84 w 156"/>
                  <a:gd name="T3" fmla="*/ 26 h 34"/>
                  <a:gd name="T4" fmla="*/ 134 w 156"/>
                  <a:gd name="T5" fmla="*/ 12 h 34"/>
                  <a:gd name="T6" fmla="*/ 136 w 156"/>
                  <a:gd name="T7" fmla="*/ 9 h 34"/>
                  <a:gd name="T8" fmla="*/ 108 w 156"/>
                  <a:gd name="T9" fmla="*/ 17 h 34"/>
                  <a:gd name="T10" fmla="*/ 135 w 156"/>
                  <a:gd name="T11" fmla="*/ 8 h 34"/>
                  <a:gd name="T12" fmla="*/ 131 w 156"/>
                  <a:gd name="T13" fmla="*/ 6 h 34"/>
                  <a:gd name="T14" fmla="*/ 0 w 156"/>
                  <a:gd name="T15" fmla="*/ 34 h 34"/>
                  <a:gd name="T16" fmla="*/ 93 w 156"/>
                  <a:gd name="T17" fmla="*/ 21 h 34"/>
                  <a:gd name="T18" fmla="*/ 82 w 156"/>
                  <a:gd name="T19" fmla="*/ 26 h 34"/>
                  <a:gd name="T20" fmla="*/ 6 w 156"/>
                  <a:gd name="T21" fmla="*/ 34 h 34"/>
                  <a:gd name="T22" fmla="*/ 71 w 156"/>
                  <a:gd name="T23" fmla="*/ 28 h 34"/>
                  <a:gd name="T24" fmla="*/ 58 w 156"/>
                  <a:gd name="T25" fmla="*/ 33 h 34"/>
                  <a:gd name="T26" fmla="*/ 71 w 156"/>
                  <a:gd name="T27"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34">
                    <a:moveTo>
                      <a:pt x="71" y="32"/>
                    </a:moveTo>
                    <a:cubicBezTo>
                      <a:pt x="73" y="31"/>
                      <a:pt x="141" y="14"/>
                      <a:pt x="84" y="26"/>
                    </a:cubicBezTo>
                    <a:cubicBezTo>
                      <a:pt x="85" y="24"/>
                      <a:pt x="120" y="17"/>
                      <a:pt x="134" y="12"/>
                    </a:cubicBezTo>
                    <a:cubicBezTo>
                      <a:pt x="123" y="14"/>
                      <a:pt x="139" y="9"/>
                      <a:pt x="136" y="9"/>
                    </a:cubicBezTo>
                    <a:cubicBezTo>
                      <a:pt x="128" y="11"/>
                      <a:pt x="120" y="15"/>
                      <a:pt x="108" y="17"/>
                    </a:cubicBezTo>
                    <a:cubicBezTo>
                      <a:pt x="102" y="18"/>
                      <a:pt x="120" y="12"/>
                      <a:pt x="135" y="8"/>
                    </a:cubicBezTo>
                    <a:cubicBezTo>
                      <a:pt x="117" y="12"/>
                      <a:pt x="156" y="0"/>
                      <a:pt x="131" y="6"/>
                    </a:cubicBezTo>
                    <a:cubicBezTo>
                      <a:pt x="78" y="23"/>
                      <a:pt x="39" y="28"/>
                      <a:pt x="0" y="34"/>
                    </a:cubicBezTo>
                    <a:cubicBezTo>
                      <a:pt x="32" y="32"/>
                      <a:pt x="67" y="26"/>
                      <a:pt x="93" y="21"/>
                    </a:cubicBezTo>
                    <a:cubicBezTo>
                      <a:pt x="82" y="26"/>
                      <a:pt x="82" y="26"/>
                      <a:pt x="82" y="26"/>
                    </a:cubicBezTo>
                    <a:cubicBezTo>
                      <a:pt x="53" y="29"/>
                      <a:pt x="35" y="33"/>
                      <a:pt x="6" y="34"/>
                    </a:cubicBezTo>
                    <a:cubicBezTo>
                      <a:pt x="28" y="34"/>
                      <a:pt x="50" y="31"/>
                      <a:pt x="71" y="28"/>
                    </a:cubicBezTo>
                    <a:cubicBezTo>
                      <a:pt x="102" y="24"/>
                      <a:pt x="82" y="29"/>
                      <a:pt x="58" y="33"/>
                    </a:cubicBezTo>
                    <a:cubicBezTo>
                      <a:pt x="64" y="32"/>
                      <a:pt x="69" y="31"/>
                      <a:pt x="71" y="3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04" name="Freeform 208"/>
              <p:cNvSpPr/>
              <p:nvPr/>
            </p:nvSpPr>
            <p:spPr bwMode="auto">
              <a:xfrm>
                <a:off x="4043" y="4057"/>
                <a:ext cx="7" cy="0"/>
              </a:xfrm>
              <a:custGeom>
                <a:avLst/>
                <a:gdLst>
                  <a:gd name="T0" fmla="*/ 0 w 4"/>
                  <a:gd name="T1" fmla="*/ 1 w 4"/>
                  <a:gd name="T2" fmla="*/ 4 w 4"/>
                  <a:gd name="T3" fmla="*/ 0 w 4"/>
                </a:gdLst>
                <a:ahLst/>
                <a:cxnLst>
                  <a:cxn ang="0">
                    <a:pos x="T0" y="0"/>
                  </a:cxn>
                  <a:cxn ang="0">
                    <a:pos x="T1" y="0"/>
                  </a:cxn>
                  <a:cxn ang="0">
                    <a:pos x="T2" y="0"/>
                  </a:cxn>
                  <a:cxn ang="0">
                    <a:pos x="T3" y="0"/>
                  </a:cxn>
                </a:cxnLst>
                <a:rect l="0" t="0" r="r" b="b"/>
                <a:pathLst>
                  <a:path w="4">
                    <a:moveTo>
                      <a:pt x="0" y="0"/>
                    </a:moveTo>
                    <a:cubicBezTo>
                      <a:pt x="1" y="0"/>
                      <a:pt x="1" y="0"/>
                      <a:pt x="1" y="0"/>
                    </a:cubicBezTo>
                    <a:cubicBezTo>
                      <a:pt x="2" y="0"/>
                      <a:pt x="4" y="0"/>
                      <a:pt x="4" y="0"/>
                    </a:cubicBezTo>
                    <a:cubicBezTo>
                      <a:pt x="0" y="0"/>
                      <a:pt x="0"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05" name="Freeform 209"/>
              <p:cNvSpPr/>
              <p:nvPr/>
            </p:nvSpPr>
            <p:spPr bwMode="auto">
              <a:xfrm>
                <a:off x="3183" y="492"/>
                <a:ext cx="8" cy="7"/>
              </a:xfrm>
              <a:custGeom>
                <a:avLst/>
                <a:gdLst>
                  <a:gd name="T0" fmla="*/ 1 w 5"/>
                  <a:gd name="T1" fmla="*/ 4 h 4"/>
                  <a:gd name="T2" fmla="*/ 5 w 5"/>
                  <a:gd name="T3" fmla="*/ 0 h 4"/>
                  <a:gd name="T4" fmla="*/ 1 w 5"/>
                  <a:gd name="T5" fmla="*/ 4 h 4"/>
                </a:gdLst>
                <a:ahLst/>
                <a:cxnLst>
                  <a:cxn ang="0">
                    <a:pos x="T0" y="T1"/>
                  </a:cxn>
                  <a:cxn ang="0">
                    <a:pos x="T2" y="T3"/>
                  </a:cxn>
                  <a:cxn ang="0">
                    <a:pos x="T4" y="T5"/>
                  </a:cxn>
                </a:cxnLst>
                <a:rect l="0" t="0" r="r" b="b"/>
                <a:pathLst>
                  <a:path w="5" h="4">
                    <a:moveTo>
                      <a:pt x="1" y="4"/>
                    </a:moveTo>
                    <a:cubicBezTo>
                      <a:pt x="5" y="0"/>
                      <a:pt x="5" y="0"/>
                      <a:pt x="5" y="0"/>
                    </a:cubicBezTo>
                    <a:cubicBezTo>
                      <a:pt x="1" y="3"/>
                      <a:pt x="0" y="4"/>
                      <a:pt x="1" y="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06" name="Freeform 210"/>
              <p:cNvSpPr/>
              <p:nvPr/>
            </p:nvSpPr>
            <p:spPr bwMode="auto">
              <a:xfrm>
                <a:off x="3975" y="404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07" name="Freeform 211"/>
              <p:cNvSpPr/>
              <p:nvPr/>
            </p:nvSpPr>
            <p:spPr bwMode="auto">
              <a:xfrm>
                <a:off x="2986" y="637"/>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08" name="Freeform 212"/>
              <p:cNvSpPr/>
              <p:nvPr/>
            </p:nvSpPr>
            <p:spPr bwMode="auto">
              <a:xfrm>
                <a:off x="2990" y="733"/>
                <a:ext cx="5" cy="5"/>
              </a:xfrm>
              <a:custGeom>
                <a:avLst/>
                <a:gdLst>
                  <a:gd name="T0" fmla="*/ 0 w 3"/>
                  <a:gd name="T1" fmla="*/ 3 h 3"/>
                  <a:gd name="T2" fmla="*/ 1 w 3"/>
                  <a:gd name="T3" fmla="*/ 2 h 3"/>
                  <a:gd name="T4" fmla="*/ 0 w 3"/>
                  <a:gd name="T5" fmla="*/ 3 h 3"/>
                </a:gdLst>
                <a:ahLst/>
                <a:cxnLst>
                  <a:cxn ang="0">
                    <a:pos x="T0" y="T1"/>
                  </a:cxn>
                  <a:cxn ang="0">
                    <a:pos x="T2" y="T3"/>
                  </a:cxn>
                  <a:cxn ang="0">
                    <a:pos x="T4" y="T5"/>
                  </a:cxn>
                </a:cxnLst>
                <a:rect l="0" t="0" r="r" b="b"/>
                <a:pathLst>
                  <a:path w="3" h="3">
                    <a:moveTo>
                      <a:pt x="0" y="3"/>
                    </a:moveTo>
                    <a:cubicBezTo>
                      <a:pt x="1" y="3"/>
                      <a:pt x="1" y="3"/>
                      <a:pt x="1" y="2"/>
                    </a:cubicBezTo>
                    <a:cubicBezTo>
                      <a:pt x="3" y="0"/>
                      <a:pt x="2" y="1"/>
                      <a:pt x="0"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09" name="Rectangle 213"/>
              <p:cNvSpPr>
                <a:spLocks noChangeArrowheads="1"/>
              </p:cNvSpPr>
              <p:nvPr/>
            </p:nvSpPr>
            <p:spPr bwMode="auto">
              <a:xfrm>
                <a:off x="2986" y="637"/>
                <a:ext cx="1" cy="1"/>
              </a:xfrm>
              <a:prstGeom prst="rect">
                <a:avLst/>
              </a:prstGeom>
              <a:solidFill>
                <a:srgbClr val="FFF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10" name="Freeform 214"/>
              <p:cNvSpPr/>
              <p:nvPr/>
            </p:nvSpPr>
            <p:spPr bwMode="auto">
              <a:xfrm>
                <a:off x="2478" y="1649"/>
                <a:ext cx="3" cy="11"/>
              </a:xfrm>
              <a:custGeom>
                <a:avLst/>
                <a:gdLst>
                  <a:gd name="T0" fmla="*/ 0 w 2"/>
                  <a:gd name="T1" fmla="*/ 7 h 7"/>
                  <a:gd name="T2" fmla="*/ 2 w 2"/>
                  <a:gd name="T3" fmla="*/ 2 h 7"/>
                  <a:gd name="T4" fmla="*/ 0 w 2"/>
                  <a:gd name="T5" fmla="*/ 7 h 7"/>
                </a:gdLst>
                <a:ahLst/>
                <a:cxnLst>
                  <a:cxn ang="0">
                    <a:pos x="T0" y="T1"/>
                  </a:cxn>
                  <a:cxn ang="0">
                    <a:pos x="T2" y="T3"/>
                  </a:cxn>
                  <a:cxn ang="0">
                    <a:pos x="T4" y="T5"/>
                  </a:cxn>
                </a:cxnLst>
                <a:rect l="0" t="0" r="r" b="b"/>
                <a:pathLst>
                  <a:path w="2" h="7">
                    <a:moveTo>
                      <a:pt x="0" y="7"/>
                    </a:moveTo>
                    <a:cubicBezTo>
                      <a:pt x="0" y="7"/>
                      <a:pt x="1" y="5"/>
                      <a:pt x="2" y="2"/>
                    </a:cubicBezTo>
                    <a:cubicBezTo>
                      <a:pt x="2" y="0"/>
                      <a:pt x="1" y="1"/>
                      <a:pt x="0"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11" name="Freeform 215"/>
              <p:cNvSpPr/>
              <p:nvPr/>
            </p:nvSpPr>
            <p:spPr bwMode="auto">
              <a:xfrm>
                <a:off x="2529" y="1434"/>
                <a:ext cx="0" cy="3"/>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1"/>
                      <a:pt x="0" y="0"/>
                    </a:cubicBezTo>
                    <a:cubicBezTo>
                      <a:pt x="0" y="2"/>
                      <a:pt x="0" y="2"/>
                      <a:pt x="0"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12" name="Freeform 216"/>
              <p:cNvSpPr/>
              <p:nvPr/>
            </p:nvSpPr>
            <p:spPr bwMode="auto">
              <a:xfrm>
                <a:off x="2635" y="3109"/>
                <a:ext cx="10" cy="24"/>
              </a:xfrm>
              <a:custGeom>
                <a:avLst/>
                <a:gdLst>
                  <a:gd name="T0" fmla="*/ 6 w 6"/>
                  <a:gd name="T1" fmla="*/ 15 h 15"/>
                  <a:gd name="T2" fmla="*/ 0 w 6"/>
                  <a:gd name="T3" fmla="*/ 0 h 15"/>
                  <a:gd name="T4" fmla="*/ 6 w 6"/>
                  <a:gd name="T5" fmla="*/ 15 h 15"/>
                </a:gdLst>
                <a:ahLst/>
                <a:cxnLst>
                  <a:cxn ang="0">
                    <a:pos x="T0" y="T1"/>
                  </a:cxn>
                  <a:cxn ang="0">
                    <a:pos x="T2" y="T3"/>
                  </a:cxn>
                  <a:cxn ang="0">
                    <a:pos x="T4" y="T5"/>
                  </a:cxn>
                </a:cxnLst>
                <a:rect l="0" t="0" r="r" b="b"/>
                <a:pathLst>
                  <a:path w="6" h="15">
                    <a:moveTo>
                      <a:pt x="6" y="15"/>
                    </a:moveTo>
                    <a:cubicBezTo>
                      <a:pt x="3" y="9"/>
                      <a:pt x="1" y="4"/>
                      <a:pt x="0" y="0"/>
                    </a:cubicBezTo>
                    <a:cubicBezTo>
                      <a:pt x="1" y="5"/>
                      <a:pt x="3" y="10"/>
                      <a:pt x="6" y="1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13" name="Freeform 217"/>
              <p:cNvSpPr/>
              <p:nvPr/>
            </p:nvSpPr>
            <p:spPr bwMode="auto">
              <a:xfrm>
                <a:off x="2988" y="629"/>
                <a:ext cx="8" cy="8"/>
              </a:xfrm>
              <a:custGeom>
                <a:avLst/>
                <a:gdLst>
                  <a:gd name="T0" fmla="*/ 0 w 5"/>
                  <a:gd name="T1" fmla="*/ 5 h 5"/>
                  <a:gd name="T2" fmla="*/ 5 w 5"/>
                  <a:gd name="T3" fmla="*/ 0 h 5"/>
                  <a:gd name="T4" fmla="*/ 0 w 5"/>
                  <a:gd name="T5" fmla="*/ 5 h 5"/>
                </a:gdLst>
                <a:ahLst/>
                <a:cxnLst>
                  <a:cxn ang="0">
                    <a:pos x="T0" y="T1"/>
                  </a:cxn>
                  <a:cxn ang="0">
                    <a:pos x="T2" y="T3"/>
                  </a:cxn>
                  <a:cxn ang="0">
                    <a:pos x="T4" y="T5"/>
                  </a:cxn>
                </a:cxnLst>
                <a:rect l="0" t="0" r="r" b="b"/>
                <a:pathLst>
                  <a:path w="5" h="5">
                    <a:moveTo>
                      <a:pt x="0" y="5"/>
                    </a:moveTo>
                    <a:cubicBezTo>
                      <a:pt x="1" y="3"/>
                      <a:pt x="2" y="2"/>
                      <a:pt x="5" y="0"/>
                    </a:cubicBezTo>
                    <a:cubicBezTo>
                      <a:pt x="2" y="2"/>
                      <a:pt x="0" y="4"/>
                      <a:pt x="0" y="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14" name="Freeform 218"/>
              <p:cNvSpPr/>
              <p:nvPr/>
            </p:nvSpPr>
            <p:spPr bwMode="auto">
              <a:xfrm>
                <a:off x="2456" y="2000"/>
                <a:ext cx="0" cy="7"/>
              </a:xfrm>
              <a:custGeom>
                <a:avLst/>
                <a:gdLst>
                  <a:gd name="T0" fmla="*/ 7 h 7"/>
                  <a:gd name="T1" fmla="*/ 0 h 7"/>
                  <a:gd name="T2" fmla="*/ 5 h 7"/>
                  <a:gd name="T3" fmla="*/ 7 h 7"/>
                  <a:gd name="T4" fmla="*/ 7 h 7"/>
                </a:gdLst>
                <a:ahLst/>
                <a:cxnLst>
                  <a:cxn ang="0">
                    <a:pos x="0" y="T0"/>
                  </a:cxn>
                  <a:cxn ang="0">
                    <a:pos x="0" y="T1"/>
                  </a:cxn>
                  <a:cxn ang="0">
                    <a:pos x="0" y="T2"/>
                  </a:cxn>
                  <a:cxn ang="0">
                    <a:pos x="0" y="T3"/>
                  </a:cxn>
                  <a:cxn ang="0">
                    <a:pos x="0" y="T4"/>
                  </a:cxn>
                </a:cxnLst>
                <a:rect l="0" t="0" r="r" b="b"/>
                <a:pathLst>
                  <a:path h="7">
                    <a:moveTo>
                      <a:pt x="0" y="7"/>
                    </a:moveTo>
                    <a:lnTo>
                      <a:pt x="0" y="0"/>
                    </a:lnTo>
                    <a:lnTo>
                      <a:pt x="0" y="5"/>
                    </a:lnTo>
                    <a:lnTo>
                      <a:pt x="0" y="7"/>
                    </a:lnTo>
                    <a:lnTo>
                      <a:pt x="0" y="7"/>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15" name="Freeform 219"/>
              <p:cNvSpPr/>
              <p:nvPr/>
            </p:nvSpPr>
            <p:spPr bwMode="auto">
              <a:xfrm>
                <a:off x="2445" y="1965"/>
                <a:ext cx="18" cy="281"/>
              </a:xfrm>
              <a:custGeom>
                <a:avLst/>
                <a:gdLst>
                  <a:gd name="T0" fmla="*/ 2 w 11"/>
                  <a:gd name="T1" fmla="*/ 97 h 170"/>
                  <a:gd name="T2" fmla="*/ 1 w 11"/>
                  <a:gd name="T3" fmla="*/ 92 h 170"/>
                  <a:gd name="T4" fmla="*/ 3 w 11"/>
                  <a:gd name="T5" fmla="*/ 170 h 170"/>
                  <a:gd name="T6" fmla="*/ 5 w 11"/>
                  <a:gd name="T7" fmla="*/ 124 h 170"/>
                  <a:gd name="T8" fmla="*/ 8 w 11"/>
                  <a:gd name="T9" fmla="*/ 71 h 170"/>
                  <a:gd name="T10" fmla="*/ 6 w 11"/>
                  <a:gd name="T11" fmla="*/ 54 h 170"/>
                  <a:gd name="T12" fmla="*/ 9 w 11"/>
                  <a:gd name="T13" fmla="*/ 42 h 170"/>
                  <a:gd name="T14" fmla="*/ 11 w 11"/>
                  <a:gd name="T15" fmla="*/ 0 h 170"/>
                  <a:gd name="T16" fmla="*/ 9 w 11"/>
                  <a:gd name="T17" fmla="*/ 36 h 170"/>
                  <a:gd name="T18" fmla="*/ 7 w 11"/>
                  <a:gd name="T19" fmla="*/ 25 h 170"/>
                  <a:gd name="T20" fmla="*/ 7 w 11"/>
                  <a:gd name="T21" fmla="*/ 29 h 170"/>
                  <a:gd name="T22" fmla="*/ 2 w 11"/>
                  <a:gd name="T23" fmla="*/ 9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70">
                    <a:moveTo>
                      <a:pt x="2" y="97"/>
                    </a:moveTo>
                    <a:cubicBezTo>
                      <a:pt x="2" y="95"/>
                      <a:pt x="2" y="93"/>
                      <a:pt x="1" y="92"/>
                    </a:cubicBezTo>
                    <a:cubicBezTo>
                      <a:pt x="1" y="118"/>
                      <a:pt x="0" y="165"/>
                      <a:pt x="3" y="170"/>
                    </a:cubicBezTo>
                    <a:cubicBezTo>
                      <a:pt x="2" y="162"/>
                      <a:pt x="4" y="117"/>
                      <a:pt x="5" y="124"/>
                    </a:cubicBezTo>
                    <a:cubicBezTo>
                      <a:pt x="5" y="106"/>
                      <a:pt x="8" y="80"/>
                      <a:pt x="8" y="71"/>
                    </a:cubicBezTo>
                    <a:cubicBezTo>
                      <a:pt x="6" y="100"/>
                      <a:pt x="5" y="74"/>
                      <a:pt x="6" y="54"/>
                    </a:cubicBezTo>
                    <a:cubicBezTo>
                      <a:pt x="8" y="36"/>
                      <a:pt x="7" y="57"/>
                      <a:pt x="9" y="42"/>
                    </a:cubicBezTo>
                    <a:cubicBezTo>
                      <a:pt x="11" y="0"/>
                      <a:pt x="11" y="0"/>
                      <a:pt x="11" y="0"/>
                    </a:cubicBezTo>
                    <a:cubicBezTo>
                      <a:pt x="9" y="36"/>
                      <a:pt x="9" y="36"/>
                      <a:pt x="9" y="36"/>
                    </a:cubicBezTo>
                    <a:cubicBezTo>
                      <a:pt x="7" y="25"/>
                      <a:pt x="7" y="25"/>
                      <a:pt x="7" y="25"/>
                    </a:cubicBezTo>
                    <a:cubicBezTo>
                      <a:pt x="7" y="27"/>
                      <a:pt x="7" y="28"/>
                      <a:pt x="7" y="29"/>
                    </a:cubicBezTo>
                    <a:cubicBezTo>
                      <a:pt x="4" y="90"/>
                      <a:pt x="3" y="34"/>
                      <a:pt x="2" y="9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16" name="Freeform 220"/>
              <p:cNvSpPr/>
              <p:nvPr/>
            </p:nvSpPr>
            <p:spPr bwMode="auto">
              <a:xfrm>
                <a:off x="2446" y="2101"/>
                <a:ext cx="0" cy="16"/>
              </a:xfrm>
              <a:custGeom>
                <a:avLst/>
                <a:gdLst>
                  <a:gd name="T0" fmla="*/ 10 h 10"/>
                  <a:gd name="T1" fmla="*/ 0 h 10"/>
                  <a:gd name="T2" fmla="*/ 10 h 10"/>
                </a:gdLst>
                <a:ahLst/>
                <a:cxnLst>
                  <a:cxn ang="0">
                    <a:pos x="0" y="T0"/>
                  </a:cxn>
                  <a:cxn ang="0">
                    <a:pos x="0" y="T1"/>
                  </a:cxn>
                  <a:cxn ang="0">
                    <a:pos x="0" y="T2"/>
                  </a:cxn>
                </a:cxnLst>
                <a:rect l="0" t="0" r="r" b="b"/>
                <a:pathLst>
                  <a:path h="10">
                    <a:moveTo>
                      <a:pt x="0" y="10"/>
                    </a:moveTo>
                    <a:cubicBezTo>
                      <a:pt x="0" y="6"/>
                      <a:pt x="0" y="3"/>
                      <a:pt x="0" y="0"/>
                    </a:cubicBezTo>
                    <a:cubicBezTo>
                      <a:pt x="0" y="6"/>
                      <a:pt x="0" y="8"/>
                      <a:pt x="0" y="1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17" name="Freeform 221"/>
              <p:cNvSpPr/>
              <p:nvPr/>
            </p:nvSpPr>
            <p:spPr bwMode="auto">
              <a:xfrm>
                <a:off x="2453" y="2531"/>
                <a:ext cx="2" cy="18"/>
              </a:xfrm>
              <a:custGeom>
                <a:avLst/>
                <a:gdLst>
                  <a:gd name="T0" fmla="*/ 0 w 1"/>
                  <a:gd name="T1" fmla="*/ 0 h 11"/>
                  <a:gd name="T2" fmla="*/ 1 w 1"/>
                  <a:gd name="T3" fmla="*/ 11 h 11"/>
                  <a:gd name="T4" fmla="*/ 0 w 1"/>
                  <a:gd name="T5" fmla="*/ 0 h 11"/>
                </a:gdLst>
                <a:ahLst/>
                <a:cxnLst>
                  <a:cxn ang="0">
                    <a:pos x="T0" y="T1"/>
                  </a:cxn>
                  <a:cxn ang="0">
                    <a:pos x="T2" y="T3"/>
                  </a:cxn>
                  <a:cxn ang="0">
                    <a:pos x="T4" y="T5"/>
                  </a:cxn>
                </a:cxnLst>
                <a:rect l="0" t="0" r="r" b="b"/>
                <a:pathLst>
                  <a:path w="1" h="11">
                    <a:moveTo>
                      <a:pt x="0" y="0"/>
                    </a:moveTo>
                    <a:cubicBezTo>
                      <a:pt x="0" y="4"/>
                      <a:pt x="1" y="7"/>
                      <a:pt x="1" y="11"/>
                    </a:cubicBezTo>
                    <a:cubicBezTo>
                      <a:pt x="1" y="9"/>
                      <a:pt x="1" y="4"/>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18" name="Freeform 222"/>
              <p:cNvSpPr/>
              <p:nvPr/>
            </p:nvSpPr>
            <p:spPr bwMode="auto">
              <a:xfrm>
                <a:off x="3878" y="306"/>
                <a:ext cx="61" cy="1"/>
              </a:xfrm>
              <a:custGeom>
                <a:avLst/>
                <a:gdLst>
                  <a:gd name="T0" fmla="*/ 37 w 37"/>
                  <a:gd name="T1" fmla="*/ 1 h 1"/>
                  <a:gd name="T2" fmla="*/ 1 w 37"/>
                  <a:gd name="T3" fmla="*/ 1 h 1"/>
                  <a:gd name="T4" fmla="*/ 33 w 37"/>
                  <a:gd name="T5" fmla="*/ 1 h 1"/>
                  <a:gd name="T6" fmla="*/ 37 w 37"/>
                  <a:gd name="T7" fmla="*/ 1 h 1"/>
                </a:gdLst>
                <a:ahLst/>
                <a:cxnLst>
                  <a:cxn ang="0">
                    <a:pos x="T0" y="T1"/>
                  </a:cxn>
                  <a:cxn ang="0">
                    <a:pos x="T2" y="T3"/>
                  </a:cxn>
                  <a:cxn ang="0">
                    <a:pos x="T4" y="T5"/>
                  </a:cxn>
                  <a:cxn ang="0">
                    <a:pos x="T6" y="T7"/>
                  </a:cxn>
                </a:cxnLst>
                <a:rect l="0" t="0" r="r" b="b"/>
                <a:pathLst>
                  <a:path w="37" h="1">
                    <a:moveTo>
                      <a:pt x="37" y="1"/>
                    </a:moveTo>
                    <a:cubicBezTo>
                      <a:pt x="36" y="0"/>
                      <a:pt x="0" y="0"/>
                      <a:pt x="1" y="1"/>
                    </a:cubicBezTo>
                    <a:cubicBezTo>
                      <a:pt x="11" y="1"/>
                      <a:pt x="22" y="1"/>
                      <a:pt x="33" y="1"/>
                    </a:cubicBezTo>
                    <a:cubicBezTo>
                      <a:pt x="37" y="1"/>
                      <a:pt x="37" y="1"/>
                      <a:pt x="37"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19" name="Freeform 223"/>
              <p:cNvSpPr/>
              <p:nvPr/>
            </p:nvSpPr>
            <p:spPr bwMode="auto">
              <a:xfrm>
                <a:off x="2856" y="3541"/>
                <a:ext cx="16" cy="18"/>
              </a:xfrm>
              <a:custGeom>
                <a:avLst/>
                <a:gdLst>
                  <a:gd name="T0" fmla="*/ 10 w 10"/>
                  <a:gd name="T1" fmla="*/ 11 h 11"/>
                  <a:gd name="T2" fmla="*/ 2 w 10"/>
                  <a:gd name="T3" fmla="*/ 2 h 11"/>
                  <a:gd name="T4" fmla="*/ 0 w 10"/>
                  <a:gd name="T5" fmla="*/ 0 h 11"/>
                  <a:gd name="T6" fmla="*/ 10 w 10"/>
                  <a:gd name="T7" fmla="*/ 11 h 11"/>
                </a:gdLst>
                <a:ahLst/>
                <a:cxnLst>
                  <a:cxn ang="0">
                    <a:pos x="T0" y="T1"/>
                  </a:cxn>
                  <a:cxn ang="0">
                    <a:pos x="T2" y="T3"/>
                  </a:cxn>
                  <a:cxn ang="0">
                    <a:pos x="T4" y="T5"/>
                  </a:cxn>
                  <a:cxn ang="0">
                    <a:pos x="T6" y="T7"/>
                  </a:cxn>
                </a:cxnLst>
                <a:rect l="0" t="0" r="r" b="b"/>
                <a:pathLst>
                  <a:path w="10" h="11">
                    <a:moveTo>
                      <a:pt x="10" y="11"/>
                    </a:moveTo>
                    <a:cubicBezTo>
                      <a:pt x="2" y="2"/>
                      <a:pt x="2" y="2"/>
                      <a:pt x="2" y="2"/>
                    </a:cubicBezTo>
                    <a:cubicBezTo>
                      <a:pt x="0" y="0"/>
                      <a:pt x="0" y="0"/>
                      <a:pt x="0" y="0"/>
                    </a:cubicBezTo>
                    <a:cubicBezTo>
                      <a:pt x="1" y="2"/>
                      <a:pt x="7" y="8"/>
                      <a:pt x="10"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20" name="Freeform 224"/>
              <p:cNvSpPr/>
              <p:nvPr/>
            </p:nvSpPr>
            <p:spPr bwMode="auto">
              <a:xfrm>
                <a:off x="2453" y="2170"/>
                <a:ext cx="2" cy="18"/>
              </a:xfrm>
              <a:custGeom>
                <a:avLst/>
                <a:gdLst>
                  <a:gd name="T0" fmla="*/ 1 w 1"/>
                  <a:gd name="T1" fmla="*/ 11 h 11"/>
                  <a:gd name="T2" fmla="*/ 0 w 1"/>
                  <a:gd name="T3" fmla="*/ 0 h 11"/>
                  <a:gd name="T4" fmla="*/ 1 w 1"/>
                  <a:gd name="T5" fmla="*/ 11 h 11"/>
                </a:gdLst>
                <a:ahLst/>
                <a:cxnLst>
                  <a:cxn ang="0">
                    <a:pos x="T0" y="T1"/>
                  </a:cxn>
                  <a:cxn ang="0">
                    <a:pos x="T2" y="T3"/>
                  </a:cxn>
                  <a:cxn ang="0">
                    <a:pos x="T4" y="T5"/>
                  </a:cxn>
                </a:cxnLst>
                <a:rect l="0" t="0" r="r" b="b"/>
                <a:pathLst>
                  <a:path w="1" h="11">
                    <a:moveTo>
                      <a:pt x="1" y="11"/>
                    </a:moveTo>
                    <a:cubicBezTo>
                      <a:pt x="1" y="5"/>
                      <a:pt x="1" y="2"/>
                      <a:pt x="0" y="0"/>
                    </a:cubicBezTo>
                    <a:cubicBezTo>
                      <a:pt x="0" y="5"/>
                      <a:pt x="1" y="8"/>
                      <a:pt x="1"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21" name="Freeform 225"/>
              <p:cNvSpPr/>
              <p:nvPr/>
            </p:nvSpPr>
            <p:spPr bwMode="auto">
              <a:xfrm>
                <a:off x="2869" y="3566"/>
                <a:ext cx="48" cy="51"/>
              </a:xfrm>
              <a:custGeom>
                <a:avLst/>
                <a:gdLst>
                  <a:gd name="T0" fmla="*/ 0 w 29"/>
                  <a:gd name="T1" fmla="*/ 0 h 31"/>
                  <a:gd name="T2" fmla="*/ 8 w 29"/>
                  <a:gd name="T3" fmla="*/ 11 h 31"/>
                  <a:gd name="T4" fmla="*/ 29 w 29"/>
                  <a:gd name="T5" fmla="*/ 31 h 31"/>
                  <a:gd name="T6" fmla="*/ 0 w 29"/>
                  <a:gd name="T7" fmla="*/ 0 h 31"/>
                </a:gdLst>
                <a:ahLst/>
                <a:cxnLst>
                  <a:cxn ang="0">
                    <a:pos x="T0" y="T1"/>
                  </a:cxn>
                  <a:cxn ang="0">
                    <a:pos x="T2" y="T3"/>
                  </a:cxn>
                  <a:cxn ang="0">
                    <a:pos x="T4" y="T5"/>
                  </a:cxn>
                  <a:cxn ang="0">
                    <a:pos x="T6" y="T7"/>
                  </a:cxn>
                </a:cxnLst>
                <a:rect l="0" t="0" r="r" b="b"/>
                <a:pathLst>
                  <a:path w="29" h="31">
                    <a:moveTo>
                      <a:pt x="0" y="0"/>
                    </a:moveTo>
                    <a:cubicBezTo>
                      <a:pt x="3" y="4"/>
                      <a:pt x="8" y="10"/>
                      <a:pt x="8" y="11"/>
                    </a:cubicBezTo>
                    <a:cubicBezTo>
                      <a:pt x="15" y="19"/>
                      <a:pt x="21" y="24"/>
                      <a:pt x="29" y="31"/>
                    </a:cubicBezTo>
                    <a:cubicBezTo>
                      <a:pt x="20" y="22"/>
                      <a:pt x="11" y="12"/>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22" name="Rectangle 226"/>
              <p:cNvSpPr>
                <a:spLocks noChangeArrowheads="1"/>
              </p:cNvSpPr>
              <p:nvPr/>
            </p:nvSpPr>
            <p:spPr bwMode="auto">
              <a:xfrm>
                <a:off x="2917" y="3617"/>
                <a:ext cx="1" cy="1"/>
              </a:xfrm>
              <a:prstGeom prst="rect">
                <a:avLst/>
              </a:prstGeom>
              <a:solidFill>
                <a:srgbClr val="FFF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23" name="Freeform 227"/>
              <p:cNvSpPr>
                <a:spLocks noEditPoints="1"/>
              </p:cNvSpPr>
              <p:nvPr/>
            </p:nvSpPr>
            <p:spPr bwMode="auto">
              <a:xfrm>
                <a:off x="2412" y="307"/>
                <a:ext cx="2850" cy="3762"/>
              </a:xfrm>
              <a:custGeom>
                <a:avLst/>
                <a:gdLst>
                  <a:gd name="T0" fmla="*/ 839 w 1726"/>
                  <a:gd name="T1" fmla="*/ 10 h 2280"/>
                  <a:gd name="T2" fmla="*/ 535 w 1726"/>
                  <a:gd name="T3" fmla="*/ 84 h 2280"/>
                  <a:gd name="T4" fmla="*/ 499 w 1726"/>
                  <a:gd name="T5" fmla="*/ 107 h 2280"/>
                  <a:gd name="T6" fmla="*/ 217 w 1726"/>
                  <a:gd name="T7" fmla="*/ 336 h 2280"/>
                  <a:gd name="T8" fmla="*/ 81 w 1726"/>
                  <a:gd name="T9" fmla="*/ 655 h 2280"/>
                  <a:gd name="T10" fmla="*/ 38 w 1726"/>
                  <a:gd name="T11" fmla="*/ 821 h 2280"/>
                  <a:gd name="T12" fmla="*/ 42 w 1726"/>
                  <a:gd name="T13" fmla="*/ 1531 h 2280"/>
                  <a:gd name="T14" fmla="*/ 235 w 1726"/>
                  <a:gd name="T15" fmla="*/ 1942 h 2280"/>
                  <a:gd name="T16" fmla="*/ 420 w 1726"/>
                  <a:gd name="T17" fmla="*/ 2121 h 2280"/>
                  <a:gd name="T18" fmla="*/ 680 w 1726"/>
                  <a:gd name="T19" fmla="*/ 2241 h 2280"/>
                  <a:gd name="T20" fmla="*/ 1000 w 1726"/>
                  <a:gd name="T21" fmla="*/ 2273 h 2280"/>
                  <a:gd name="T22" fmla="*/ 746 w 1726"/>
                  <a:gd name="T23" fmla="*/ 2251 h 2280"/>
                  <a:gd name="T24" fmla="*/ 767 w 1726"/>
                  <a:gd name="T25" fmla="*/ 2247 h 2280"/>
                  <a:gd name="T26" fmla="*/ 1002 w 1726"/>
                  <a:gd name="T27" fmla="*/ 2252 h 2280"/>
                  <a:gd name="T28" fmla="*/ 686 w 1726"/>
                  <a:gd name="T29" fmla="*/ 2209 h 2280"/>
                  <a:gd name="T30" fmla="*/ 669 w 1726"/>
                  <a:gd name="T31" fmla="*/ 2198 h 2280"/>
                  <a:gd name="T32" fmla="*/ 527 w 1726"/>
                  <a:gd name="T33" fmla="*/ 2139 h 2280"/>
                  <a:gd name="T34" fmla="*/ 148 w 1726"/>
                  <a:gd name="T35" fmla="*/ 1756 h 2280"/>
                  <a:gd name="T36" fmla="*/ 111 w 1726"/>
                  <a:gd name="T37" fmla="*/ 1639 h 2280"/>
                  <a:gd name="T38" fmla="*/ 61 w 1726"/>
                  <a:gd name="T39" fmla="*/ 1429 h 2280"/>
                  <a:gd name="T40" fmla="*/ 56 w 1726"/>
                  <a:gd name="T41" fmla="*/ 1324 h 2280"/>
                  <a:gd name="T42" fmla="*/ 45 w 1726"/>
                  <a:gd name="T43" fmla="*/ 1064 h 2280"/>
                  <a:gd name="T44" fmla="*/ 52 w 1726"/>
                  <a:gd name="T45" fmla="*/ 1175 h 2280"/>
                  <a:gd name="T46" fmla="*/ 62 w 1726"/>
                  <a:gd name="T47" fmla="*/ 945 h 2280"/>
                  <a:gd name="T48" fmla="*/ 89 w 1726"/>
                  <a:gd name="T49" fmla="*/ 743 h 2280"/>
                  <a:gd name="T50" fmla="*/ 122 w 1726"/>
                  <a:gd name="T51" fmla="*/ 596 h 2280"/>
                  <a:gd name="T52" fmla="*/ 233 w 1726"/>
                  <a:gd name="T53" fmla="*/ 393 h 2280"/>
                  <a:gd name="T54" fmla="*/ 104 w 1726"/>
                  <a:gd name="T55" fmla="*/ 683 h 2280"/>
                  <a:gd name="T56" fmla="*/ 466 w 1726"/>
                  <a:gd name="T57" fmla="*/ 177 h 2280"/>
                  <a:gd name="T58" fmla="*/ 420 w 1726"/>
                  <a:gd name="T59" fmla="*/ 200 h 2280"/>
                  <a:gd name="T60" fmla="*/ 560 w 1726"/>
                  <a:gd name="T61" fmla="*/ 114 h 2280"/>
                  <a:gd name="T62" fmla="*/ 772 w 1726"/>
                  <a:gd name="T63" fmla="*/ 45 h 2280"/>
                  <a:gd name="T64" fmla="*/ 985 w 1726"/>
                  <a:gd name="T65" fmla="*/ 41 h 2280"/>
                  <a:gd name="T66" fmla="*/ 1165 w 1726"/>
                  <a:gd name="T67" fmla="*/ 76 h 2280"/>
                  <a:gd name="T68" fmla="*/ 804 w 1726"/>
                  <a:gd name="T69" fmla="*/ 42 h 2280"/>
                  <a:gd name="T70" fmla="*/ 1125 w 1726"/>
                  <a:gd name="T71" fmla="*/ 60 h 2280"/>
                  <a:gd name="T72" fmla="*/ 1590 w 1726"/>
                  <a:gd name="T73" fmla="*/ 516 h 2280"/>
                  <a:gd name="T74" fmla="*/ 1683 w 1726"/>
                  <a:gd name="T75" fmla="*/ 797 h 2280"/>
                  <a:gd name="T76" fmla="*/ 1696 w 1726"/>
                  <a:gd name="T77" fmla="*/ 1286 h 2280"/>
                  <a:gd name="T78" fmla="*/ 1651 w 1726"/>
                  <a:gd name="T79" fmla="*/ 1605 h 2280"/>
                  <a:gd name="T80" fmla="*/ 1401 w 1726"/>
                  <a:gd name="T81" fmla="*/ 2067 h 2280"/>
                  <a:gd name="T82" fmla="*/ 1660 w 1726"/>
                  <a:gd name="T83" fmla="*/ 1620 h 2280"/>
                  <a:gd name="T84" fmla="*/ 1708 w 1726"/>
                  <a:gd name="T85" fmla="*/ 885 h 2280"/>
                  <a:gd name="T86" fmla="*/ 1611 w 1726"/>
                  <a:gd name="T87" fmla="*/ 525 h 2280"/>
                  <a:gd name="T88" fmla="*/ 1304 w 1726"/>
                  <a:gd name="T89" fmla="*/ 135 h 2280"/>
                  <a:gd name="T90" fmla="*/ 976 w 1726"/>
                  <a:gd name="T91" fmla="*/ 4 h 2280"/>
                  <a:gd name="T92" fmla="*/ 412 w 1726"/>
                  <a:gd name="T93" fmla="*/ 174 h 2280"/>
                  <a:gd name="T94" fmla="*/ 731 w 1726"/>
                  <a:gd name="T95" fmla="*/ 31 h 2280"/>
                  <a:gd name="T96" fmla="*/ 465 w 1726"/>
                  <a:gd name="T97" fmla="*/ 139 h 2280"/>
                  <a:gd name="T98" fmla="*/ 230 w 1726"/>
                  <a:gd name="T99" fmla="*/ 1913 h 2280"/>
                  <a:gd name="T100" fmla="*/ 251 w 1726"/>
                  <a:gd name="T101" fmla="*/ 1956 h 2280"/>
                  <a:gd name="T102" fmla="*/ 109 w 1726"/>
                  <a:gd name="T103" fmla="*/ 1718 h 2280"/>
                  <a:gd name="T104" fmla="*/ 37 w 1726"/>
                  <a:gd name="T105" fmla="*/ 994 h 2280"/>
                  <a:gd name="T106" fmla="*/ 36 w 1726"/>
                  <a:gd name="T107" fmla="*/ 1323 h 2280"/>
                  <a:gd name="T108" fmla="*/ 67 w 1726"/>
                  <a:gd name="T109" fmla="*/ 1557 h 2280"/>
                  <a:gd name="T110" fmla="*/ 22 w 1726"/>
                  <a:gd name="T111" fmla="*/ 1270 h 2280"/>
                  <a:gd name="T112" fmla="*/ 11 w 1726"/>
                  <a:gd name="T113" fmla="*/ 1044 h 2280"/>
                  <a:gd name="T114" fmla="*/ 27 w 1726"/>
                  <a:gd name="T115" fmla="*/ 965 h 2280"/>
                  <a:gd name="T116" fmla="*/ 158 w 1726"/>
                  <a:gd name="T117" fmla="*/ 449 h 2280"/>
                  <a:gd name="T118" fmla="*/ 213 w 1726"/>
                  <a:gd name="T119" fmla="*/ 369 h 2280"/>
                  <a:gd name="T120" fmla="*/ 105 w 1726"/>
                  <a:gd name="T121" fmla="*/ 604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6" h="2280">
                    <a:moveTo>
                      <a:pt x="921" y="0"/>
                    </a:moveTo>
                    <a:cubicBezTo>
                      <a:pt x="908" y="1"/>
                      <a:pt x="908" y="1"/>
                      <a:pt x="908" y="1"/>
                    </a:cubicBezTo>
                    <a:cubicBezTo>
                      <a:pt x="914" y="1"/>
                      <a:pt x="914" y="1"/>
                      <a:pt x="914" y="1"/>
                    </a:cubicBezTo>
                    <a:cubicBezTo>
                      <a:pt x="912" y="4"/>
                      <a:pt x="881" y="5"/>
                      <a:pt x="845" y="10"/>
                    </a:cubicBezTo>
                    <a:cubicBezTo>
                      <a:pt x="848" y="10"/>
                      <a:pt x="867" y="7"/>
                      <a:pt x="894" y="6"/>
                    </a:cubicBezTo>
                    <a:cubicBezTo>
                      <a:pt x="891" y="7"/>
                      <a:pt x="888" y="7"/>
                      <a:pt x="885" y="8"/>
                    </a:cubicBezTo>
                    <a:cubicBezTo>
                      <a:pt x="844" y="10"/>
                      <a:pt x="807" y="16"/>
                      <a:pt x="772" y="22"/>
                    </a:cubicBezTo>
                    <a:cubicBezTo>
                      <a:pt x="784" y="19"/>
                      <a:pt x="798" y="16"/>
                      <a:pt x="813" y="14"/>
                    </a:cubicBezTo>
                    <a:cubicBezTo>
                      <a:pt x="775" y="17"/>
                      <a:pt x="719" y="34"/>
                      <a:pt x="701" y="37"/>
                    </a:cubicBezTo>
                    <a:cubicBezTo>
                      <a:pt x="757" y="19"/>
                      <a:pt x="784" y="14"/>
                      <a:pt x="845" y="5"/>
                    </a:cubicBezTo>
                    <a:cubicBezTo>
                      <a:pt x="877" y="4"/>
                      <a:pt x="806" y="11"/>
                      <a:pt x="805" y="14"/>
                    </a:cubicBezTo>
                    <a:cubicBezTo>
                      <a:pt x="816" y="12"/>
                      <a:pt x="828" y="11"/>
                      <a:pt x="839" y="10"/>
                    </a:cubicBezTo>
                    <a:cubicBezTo>
                      <a:pt x="834" y="8"/>
                      <a:pt x="907" y="2"/>
                      <a:pt x="889" y="0"/>
                    </a:cubicBezTo>
                    <a:cubicBezTo>
                      <a:pt x="812" y="5"/>
                      <a:pt x="736" y="20"/>
                      <a:pt x="673" y="40"/>
                    </a:cubicBezTo>
                    <a:cubicBezTo>
                      <a:pt x="692" y="28"/>
                      <a:pt x="711" y="16"/>
                      <a:pt x="731" y="6"/>
                    </a:cubicBezTo>
                    <a:cubicBezTo>
                      <a:pt x="731" y="6"/>
                      <a:pt x="732" y="5"/>
                      <a:pt x="735" y="4"/>
                    </a:cubicBezTo>
                    <a:cubicBezTo>
                      <a:pt x="670" y="20"/>
                      <a:pt x="705" y="18"/>
                      <a:pt x="690" y="23"/>
                    </a:cubicBezTo>
                    <a:cubicBezTo>
                      <a:pt x="676" y="28"/>
                      <a:pt x="664" y="32"/>
                      <a:pt x="652" y="35"/>
                    </a:cubicBezTo>
                    <a:cubicBezTo>
                      <a:pt x="658" y="32"/>
                      <a:pt x="658" y="32"/>
                      <a:pt x="658" y="32"/>
                    </a:cubicBezTo>
                    <a:cubicBezTo>
                      <a:pt x="620" y="47"/>
                      <a:pt x="647" y="39"/>
                      <a:pt x="612" y="51"/>
                    </a:cubicBezTo>
                    <a:cubicBezTo>
                      <a:pt x="585" y="63"/>
                      <a:pt x="637" y="42"/>
                      <a:pt x="620" y="50"/>
                    </a:cubicBezTo>
                    <a:cubicBezTo>
                      <a:pt x="583" y="65"/>
                      <a:pt x="598" y="62"/>
                      <a:pt x="542" y="86"/>
                    </a:cubicBezTo>
                    <a:cubicBezTo>
                      <a:pt x="545" y="84"/>
                      <a:pt x="535" y="87"/>
                      <a:pt x="567" y="71"/>
                    </a:cubicBezTo>
                    <a:cubicBezTo>
                      <a:pt x="535" y="84"/>
                      <a:pt x="535" y="84"/>
                      <a:pt x="535" y="84"/>
                    </a:cubicBezTo>
                    <a:cubicBezTo>
                      <a:pt x="572" y="66"/>
                      <a:pt x="549" y="76"/>
                      <a:pt x="588" y="60"/>
                    </a:cubicBezTo>
                    <a:cubicBezTo>
                      <a:pt x="605" y="50"/>
                      <a:pt x="600" y="50"/>
                      <a:pt x="616" y="41"/>
                    </a:cubicBezTo>
                    <a:cubicBezTo>
                      <a:pt x="601" y="48"/>
                      <a:pt x="605" y="49"/>
                      <a:pt x="583" y="58"/>
                    </a:cubicBezTo>
                    <a:cubicBezTo>
                      <a:pt x="556" y="68"/>
                      <a:pt x="587" y="55"/>
                      <a:pt x="589" y="53"/>
                    </a:cubicBezTo>
                    <a:cubicBezTo>
                      <a:pt x="554" y="70"/>
                      <a:pt x="549" y="68"/>
                      <a:pt x="519" y="85"/>
                    </a:cubicBezTo>
                    <a:cubicBezTo>
                      <a:pt x="526" y="85"/>
                      <a:pt x="520" y="87"/>
                      <a:pt x="543" y="79"/>
                    </a:cubicBezTo>
                    <a:cubicBezTo>
                      <a:pt x="521" y="89"/>
                      <a:pt x="494" y="103"/>
                      <a:pt x="494" y="100"/>
                    </a:cubicBezTo>
                    <a:cubicBezTo>
                      <a:pt x="491" y="104"/>
                      <a:pt x="491" y="104"/>
                      <a:pt x="491" y="104"/>
                    </a:cubicBezTo>
                    <a:cubicBezTo>
                      <a:pt x="486" y="106"/>
                      <a:pt x="469" y="115"/>
                      <a:pt x="468" y="116"/>
                    </a:cubicBezTo>
                    <a:cubicBezTo>
                      <a:pt x="461" y="121"/>
                      <a:pt x="461" y="121"/>
                      <a:pt x="461" y="121"/>
                    </a:cubicBezTo>
                    <a:cubicBezTo>
                      <a:pt x="477" y="113"/>
                      <a:pt x="491" y="107"/>
                      <a:pt x="517" y="92"/>
                    </a:cubicBezTo>
                    <a:cubicBezTo>
                      <a:pt x="507" y="99"/>
                      <a:pt x="534" y="87"/>
                      <a:pt x="499" y="107"/>
                    </a:cubicBezTo>
                    <a:cubicBezTo>
                      <a:pt x="484" y="115"/>
                      <a:pt x="497" y="106"/>
                      <a:pt x="495" y="106"/>
                    </a:cubicBezTo>
                    <a:cubicBezTo>
                      <a:pt x="419" y="153"/>
                      <a:pt x="416" y="149"/>
                      <a:pt x="361" y="194"/>
                    </a:cubicBezTo>
                    <a:cubicBezTo>
                      <a:pt x="374" y="181"/>
                      <a:pt x="409" y="157"/>
                      <a:pt x="437" y="137"/>
                    </a:cubicBezTo>
                    <a:cubicBezTo>
                      <a:pt x="419" y="146"/>
                      <a:pt x="401" y="162"/>
                      <a:pt x="385" y="174"/>
                    </a:cubicBezTo>
                    <a:cubicBezTo>
                      <a:pt x="398" y="163"/>
                      <a:pt x="400" y="160"/>
                      <a:pt x="383" y="172"/>
                    </a:cubicBezTo>
                    <a:cubicBezTo>
                      <a:pt x="377" y="178"/>
                      <a:pt x="377" y="178"/>
                      <a:pt x="377" y="178"/>
                    </a:cubicBezTo>
                    <a:cubicBezTo>
                      <a:pt x="367" y="186"/>
                      <a:pt x="350" y="200"/>
                      <a:pt x="348" y="200"/>
                    </a:cubicBezTo>
                    <a:cubicBezTo>
                      <a:pt x="348" y="201"/>
                      <a:pt x="352" y="198"/>
                      <a:pt x="362" y="191"/>
                    </a:cubicBezTo>
                    <a:cubicBezTo>
                      <a:pt x="338" y="212"/>
                      <a:pt x="295" y="252"/>
                      <a:pt x="258" y="293"/>
                    </a:cubicBezTo>
                    <a:cubicBezTo>
                      <a:pt x="257" y="287"/>
                      <a:pt x="311" y="235"/>
                      <a:pt x="281" y="262"/>
                    </a:cubicBezTo>
                    <a:cubicBezTo>
                      <a:pt x="265" y="278"/>
                      <a:pt x="256" y="294"/>
                      <a:pt x="230" y="323"/>
                    </a:cubicBezTo>
                    <a:cubicBezTo>
                      <a:pt x="238" y="309"/>
                      <a:pt x="217" y="337"/>
                      <a:pt x="217" y="336"/>
                    </a:cubicBezTo>
                    <a:cubicBezTo>
                      <a:pt x="206" y="351"/>
                      <a:pt x="197" y="366"/>
                      <a:pt x="188" y="382"/>
                    </a:cubicBezTo>
                    <a:cubicBezTo>
                      <a:pt x="173" y="404"/>
                      <a:pt x="157" y="430"/>
                      <a:pt x="146" y="452"/>
                    </a:cubicBezTo>
                    <a:cubicBezTo>
                      <a:pt x="150" y="444"/>
                      <a:pt x="155" y="435"/>
                      <a:pt x="162" y="424"/>
                    </a:cubicBezTo>
                    <a:cubicBezTo>
                      <a:pt x="146" y="458"/>
                      <a:pt x="128" y="483"/>
                      <a:pt x="111" y="527"/>
                    </a:cubicBezTo>
                    <a:cubicBezTo>
                      <a:pt x="118" y="507"/>
                      <a:pt x="118" y="507"/>
                      <a:pt x="118" y="507"/>
                    </a:cubicBezTo>
                    <a:cubicBezTo>
                      <a:pt x="103" y="539"/>
                      <a:pt x="94" y="566"/>
                      <a:pt x="87" y="593"/>
                    </a:cubicBezTo>
                    <a:cubicBezTo>
                      <a:pt x="85" y="592"/>
                      <a:pt x="85" y="592"/>
                      <a:pt x="85" y="592"/>
                    </a:cubicBezTo>
                    <a:cubicBezTo>
                      <a:pt x="86" y="597"/>
                      <a:pt x="71" y="655"/>
                      <a:pt x="68" y="669"/>
                    </a:cubicBezTo>
                    <a:cubicBezTo>
                      <a:pt x="89" y="585"/>
                      <a:pt x="88" y="597"/>
                      <a:pt x="117" y="518"/>
                    </a:cubicBezTo>
                    <a:cubicBezTo>
                      <a:pt x="107" y="548"/>
                      <a:pt x="100" y="570"/>
                      <a:pt x="93" y="603"/>
                    </a:cubicBezTo>
                    <a:cubicBezTo>
                      <a:pt x="89" y="616"/>
                      <a:pt x="87" y="620"/>
                      <a:pt x="86" y="621"/>
                    </a:cubicBezTo>
                    <a:cubicBezTo>
                      <a:pt x="84" y="632"/>
                      <a:pt x="85" y="636"/>
                      <a:pt x="81" y="655"/>
                    </a:cubicBezTo>
                    <a:cubicBezTo>
                      <a:pt x="78" y="661"/>
                      <a:pt x="78" y="661"/>
                      <a:pt x="78" y="661"/>
                    </a:cubicBezTo>
                    <a:cubicBezTo>
                      <a:pt x="64" y="716"/>
                      <a:pt x="70" y="712"/>
                      <a:pt x="59" y="765"/>
                    </a:cubicBezTo>
                    <a:cubicBezTo>
                      <a:pt x="54" y="775"/>
                      <a:pt x="64" y="718"/>
                      <a:pt x="71" y="685"/>
                    </a:cubicBezTo>
                    <a:cubicBezTo>
                      <a:pt x="62" y="710"/>
                      <a:pt x="83" y="632"/>
                      <a:pt x="72" y="661"/>
                    </a:cubicBezTo>
                    <a:cubicBezTo>
                      <a:pt x="69" y="677"/>
                      <a:pt x="69" y="677"/>
                      <a:pt x="69" y="677"/>
                    </a:cubicBezTo>
                    <a:cubicBezTo>
                      <a:pt x="66" y="693"/>
                      <a:pt x="65" y="691"/>
                      <a:pt x="67" y="681"/>
                    </a:cubicBezTo>
                    <a:cubicBezTo>
                      <a:pt x="62" y="703"/>
                      <a:pt x="63" y="697"/>
                      <a:pt x="63" y="706"/>
                    </a:cubicBezTo>
                    <a:cubicBezTo>
                      <a:pt x="44" y="790"/>
                      <a:pt x="60" y="696"/>
                      <a:pt x="43" y="779"/>
                    </a:cubicBezTo>
                    <a:cubicBezTo>
                      <a:pt x="44" y="769"/>
                      <a:pt x="48" y="746"/>
                      <a:pt x="46" y="750"/>
                    </a:cubicBezTo>
                    <a:cubicBezTo>
                      <a:pt x="49" y="736"/>
                      <a:pt x="53" y="721"/>
                      <a:pt x="56" y="706"/>
                    </a:cubicBezTo>
                    <a:cubicBezTo>
                      <a:pt x="54" y="705"/>
                      <a:pt x="54" y="705"/>
                      <a:pt x="54" y="705"/>
                    </a:cubicBezTo>
                    <a:cubicBezTo>
                      <a:pt x="41" y="761"/>
                      <a:pt x="38" y="795"/>
                      <a:pt x="38" y="821"/>
                    </a:cubicBezTo>
                    <a:cubicBezTo>
                      <a:pt x="44" y="770"/>
                      <a:pt x="40" y="816"/>
                      <a:pt x="46" y="790"/>
                    </a:cubicBezTo>
                    <a:cubicBezTo>
                      <a:pt x="45" y="800"/>
                      <a:pt x="43" y="809"/>
                      <a:pt x="42" y="815"/>
                    </a:cubicBezTo>
                    <a:cubicBezTo>
                      <a:pt x="42" y="818"/>
                      <a:pt x="38" y="844"/>
                      <a:pt x="40" y="841"/>
                    </a:cubicBezTo>
                    <a:cubicBezTo>
                      <a:pt x="32" y="852"/>
                      <a:pt x="18" y="964"/>
                      <a:pt x="16" y="938"/>
                    </a:cubicBezTo>
                    <a:cubicBezTo>
                      <a:pt x="11" y="970"/>
                      <a:pt x="6" y="1069"/>
                      <a:pt x="6" y="1139"/>
                    </a:cubicBezTo>
                    <a:cubicBezTo>
                      <a:pt x="5" y="1132"/>
                      <a:pt x="5" y="1126"/>
                      <a:pt x="5" y="1120"/>
                    </a:cubicBezTo>
                    <a:cubicBezTo>
                      <a:pt x="0" y="1193"/>
                      <a:pt x="7" y="1184"/>
                      <a:pt x="10" y="1226"/>
                    </a:cubicBezTo>
                    <a:cubicBezTo>
                      <a:pt x="7" y="1189"/>
                      <a:pt x="9" y="1260"/>
                      <a:pt x="8" y="1275"/>
                    </a:cubicBezTo>
                    <a:cubicBezTo>
                      <a:pt x="12" y="1308"/>
                      <a:pt x="16" y="1335"/>
                      <a:pt x="22" y="1382"/>
                    </a:cubicBezTo>
                    <a:cubicBezTo>
                      <a:pt x="21" y="1392"/>
                      <a:pt x="17" y="1393"/>
                      <a:pt x="21" y="1423"/>
                    </a:cubicBezTo>
                    <a:cubicBezTo>
                      <a:pt x="26" y="1443"/>
                      <a:pt x="26" y="1443"/>
                      <a:pt x="26" y="1443"/>
                    </a:cubicBezTo>
                    <a:cubicBezTo>
                      <a:pt x="30" y="1473"/>
                      <a:pt x="40" y="1512"/>
                      <a:pt x="42" y="1531"/>
                    </a:cubicBezTo>
                    <a:cubicBezTo>
                      <a:pt x="41" y="1527"/>
                      <a:pt x="41" y="1527"/>
                      <a:pt x="41" y="1527"/>
                    </a:cubicBezTo>
                    <a:cubicBezTo>
                      <a:pt x="47" y="1560"/>
                      <a:pt x="51" y="1561"/>
                      <a:pt x="45" y="1535"/>
                    </a:cubicBezTo>
                    <a:cubicBezTo>
                      <a:pt x="54" y="1566"/>
                      <a:pt x="54" y="1566"/>
                      <a:pt x="54" y="1566"/>
                    </a:cubicBezTo>
                    <a:cubicBezTo>
                      <a:pt x="53" y="1567"/>
                      <a:pt x="53" y="1567"/>
                      <a:pt x="53" y="1567"/>
                    </a:cubicBezTo>
                    <a:cubicBezTo>
                      <a:pt x="65" y="1608"/>
                      <a:pt x="78" y="1646"/>
                      <a:pt x="102" y="1708"/>
                    </a:cubicBezTo>
                    <a:cubicBezTo>
                      <a:pt x="94" y="1692"/>
                      <a:pt x="117" y="1757"/>
                      <a:pt x="94" y="1701"/>
                    </a:cubicBezTo>
                    <a:cubicBezTo>
                      <a:pt x="102" y="1717"/>
                      <a:pt x="93" y="1691"/>
                      <a:pt x="92" y="1687"/>
                    </a:cubicBezTo>
                    <a:cubicBezTo>
                      <a:pt x="86" y="1667"/>
                      <a:pt x="77" y="1648"/>
                      <a:pt x="75" y="1639"/>
                    </a:cubicBezTo>
                    <a:cubicBezTo>
                      <a:pt x="75" y="1646"/>
                      <a:pt x="71" y="1641"/>
                      <a:pt x="66" y="1630"/>
                    </a:cubicBezTo>
                    <a:cubicBezTo>
                      <a:pt x="79" y="1672"/>
                      <a:pt x="125" y="1787"/>
                      <a:pt x="136" y="1792"/>
                    </a:cubicBezTo>
                    <a:cubicBezTo>
                      <a:pt x="160" y="1841"/>
                      <a:pt x="199" y="1900"/>
                      <a:pt x="238" y="1948"/>
                    </a:cubicBezTo>
                    <a:cubicBezTo>
                      <a:pt x="236" y="1945"/>
                      <a:pt x="234" y="1941"/>
                      <a:pt x="235" y="1942"/>
                    </a:cubicBezTo>
                    <a:cubicBezTo>
                      <a:pt x="245" y="1956"/>
                      <a:pt x="256" y="1970"/>
                      <a:pt x="267" y="1984"/>
                    </a:cubicBezTo>
                    <a:cubicBezTo>
                      <a:pt x="259" y="1975"/>
                      <a:pt x="259" y="1975"/>
                      <a:pt x="259" y="1975"/>
                    </a:cubicBezTo>
                    <a:cubicBezTo>
                      <a:pt x="266" y="1984"/>
                      <a:pt x="274" y="1993"/>
                      <a:pt x="282" y="2002"/>
                    </a:cubicBezTo>
                    <a:cubicBezTo>
                      <a:pt x="283" y="2005"/>
                      <a:pt x="273" y="1996"/>
                      <a:pt x="263" y="1986"/>
                    </a:cubicBezTo>
                    <a:cubicBezTo>
                      <a:pt x="258" y="1980"/>
                      <a:pt x="253" y="1973"/>
                      <a:pt x="259" y="1979"/>
                    </a:cubicBezTo>
                    <a:cubicBezTo>
                      <a:pt x="232" y="1952"/>
                      <a:pt x="279" y="2003"/>
                      <a:pt x="261" y="1986"/>
                    </a:cubicBezTo>
                    <a:cubicBezTo>
                      <a:pt x="255" y="1979"/>
                      <a:pt x="247" y="1970"/>
                      <a:pt x="243" y="1965"/>
                    </a:cubicBezTo>
                    <a:cubicBezTo>
                      <a:pt x="270" y="1999"/>
                      <a:pt x="286" y="2011"/>
                      <a:pt x="304" y="2032"/>
                    </a:cubicBezTo>
                    <a:cubicBezTo>
                      <a:pt x="320" y="2045"/>
                      <a:pt x="352" y="2071"/>
                      <a:pt x="384" y="2096"/>
                    </a:cubicBezTo>
                    <a:cubicBezTo>
                      <a:pt x="370" y="2088"/>
                      <a:pt x="419" y="2120"/>
                      <a:pt x="401" y="2111"/>
                    </a:cubicBezTo>
                    <a:cubicBezTo>
                      <a:pt x="415" y="2118"/>
                      <a:pt x="443" y="2138"/>
                      <a:pt x="449" y="2139"/>
                    </a:cubicBezTo>
                    <a:cubicBezTo>
                      <a:pt x="444" y="2137"/>
                      <a:pt x="430" y="2128"/>
                      <a:pt x="420" y="2121"/>
                    </a:cubicBezTo>
                    <a:cubicBezTo>
                      <a:pt x="434" y="2129"/>
                      <a:pt x="437" y="2129"/>
                      <a:pt x="453" y="2139"/>
                    </a:cubicBezTo>
                    <a:cubicBezTo>
                      <a:pt x="455" y="2141"/>
                      <a:pt x="454" y="2141"/>
                      <a:pt x="454" y="2141"/>
                    </a:cubicBezTo>
                    <a:cubicBezTo>
                      <a:pt x="477" y="2152"/>
                      <a:pt x="464" y="2141"/>
                      <a:pt x="503" y="2162"/>
                    </a:cubicBezTo>
                    <a:cubicBezTo>
                      <a:pt x="608" y="2215"/>
                      <a:pt x="485" y="2160"/>
                      <a:pt x="500" y="2168"/>
                    </a:cubicBezTo>
                    <a:cubicBezTo>
                      <a:pt x="504" y="2169"/>
                      <a:pt x="551" y="2192"/>
                      <a:pt x="572" y="2202"/>
                    </a:cubicBezTo>
                    <a:cubicBezTo>
                      <a:pt x="567" y="2201"/>
                      <a:pt x="567" y="2201"/>
                      <a:pt x="567" y="2201"/>
                    </a:cubicBezTo>
                    <a:cubicBezTo>
                      <a:pt x="578" y="2205"/>
                      <a:pt x="594" y="2211"/>
                      <a:pt x="606" y="2217"/>
                    </a:cubicBezTo>
                    <a:cubicBezTo>
                      <a:pt x="613" y="2218"/>
                      <a:pt x="627" y="2222"/>
                      <a:pt x="635" y="2223"/>
                    </a:cubicBezTo>
                    <a:cubicBezTo>
                      <a:pt x="652" y="2230"/>
                      <a:pt x="668" y="2235"/>
                      <a:pt x="685" y="2241"/>
                    </a:cubicBezTo>
                    <a:cubicBezTo>
                      <a:pt x="674" y="2238"/>
                      <a:pt x="674" y="2238"/>
                      <a:pt x="674" y="2238"/>
                    </a:cubicBezTo>
                    <a:cubicBezTo>
                      <a:pt x="686" y="2242"/>
                      <a:pt x="696" y="2245"/>
                      <a:pt x="706" y="2248"/>
                    </a:cubicBezTo>
                    <a:cubicBezTo>
                      <a:pt x="710" y="2250"/>
                      <a:pt x="695" y="2246"/>
                      <a:pt x="680" y="2241"/>
                    </a:cubicBezTo>
                    <a:cubicBezTo>
                      <a:pt x="688" y="2245"/>
                      <a:pt x="698" y="2249"/>
                      <a:pt x="710" y="2251"/>
                    </a:cubicBezTo>
                    <a:cubicBezTo>
                      <a:pt x="704" y="2249"/>
                      <a:pt x="704" y="2249"/>
                      <a:pt x="704" y="2249"/>
                    </a:cubicBezTo>
                    <a:cubicBezTo>
                      <a:pt x="717" y="2252"/>
                      <a:pt x="766" y="2262"/>
                      <a:pt x="728" y="2252"/>
                    </a:cubicBezTo>
                    <a:cubicBezTo>
                      <a:pt x="757" y="2258"/>
                      <a:pt x="765" y="2263"/>
                      <a:pt x="785" y="2266"/>
                    </a:cubicBezTo>
                    <a:cubicBezTo>
                      <a:pt x="787" y="2268"/>
                      <a:pt x="769" y="2264"/>
                      <a:pt x="779" y="2267"/>
                    </a:cubicBezTo>
                    <a:cubicBezTo>
                      <a:pt x="798" y="2272"/>
                      <a:pt x="811" y="2274"/>
                      <a:pt x="827" y="2276"/>
                    </a:cubicBezTo>
                    <a:cubicBezTo>
                      <a:pt x="811" y="2273"/>
                      <a:pt x="831" y="2275"/>
                      <a:pt x="807" y="2270"/>
                    </a:cubicBezTo>
                    <a:cubicBezTo>
                      <a:pt x="816" y="2272"/>
                      <a:pt x="842" y="2275"/>
                      <a:pt x="841" y="2274"/>
                    </a:cubicBezTo>
                    <a:cubicBezTo>
                      <a:pt x="833" y="2273"/>
                      <a:pt x="827" y="2273"/>
                      <a:pt x="813" y="2270"/>
                    </a:cubicBezTo>
                    <a:cubicBezTo>
                      <a:pt x="840" y="2273"/>
                      <a:pt x="867" y="2276"/>
                      <a:pt x="894" y="2279"/>
                    </a:cubicBezTo>
                    <a:cubicBezTo>
                      <a:pt x="893" y="2279"/>
                      <a:pt x="891" y="2279"/>
                      <a:pt x="887" y="2280"/>
                    </a:cubicBezTo>
                    <a:cubicBezTo>
                      <a:pt x="923" y="2280"/>
                      <a:pt x="977" y="2278"/>
                      <a:pt x="1000" y="2273"/>
                    </a:cubicBezTo>
                    <a:cubicBezTo>
                      <a:pt x="989" y="2273"/>
                      <a:pt x="989" y="2273"/>
                      <a:pt x="989" y="2273"/>
                    </a:cubicBezTo>
                    <a:cubicBezTo>
                      <a:pt x="981" y="2275"/>
                      <a:pt x="964" y="2276"/>
                      <a:pt x="957" y="2276"/>
                    </a:cubicBezTo>
                    <a:cubicBezTo>
                      <a:pt x="983" y="2274"/>
                      <a:pt x="938" y="2274"/>
                      <a:pt x="966" y="2272"/>
                    </a:cubicBezTo>
                    <a:cubicBezTo>
                      <a:pt x="1004" y="2268"/>
                      <a:pt x="1038" y="2265"/>
                      <a:pt x="1058" y="2258"/>
                    </a:cubicBezTo>
                    <a:cubicBezTo>
                      <a:pt x="1022" y="2266"/>
                      <a:pt x="973" y="2269"/>
                      <a:pt x="959" y="2270"/>
                    </a:cubicBezTo>
                    <a:cubicBezTo>
                      <a:pt x="966" y="2270"/>
                      <a:pt x="974" y="2269"/>
                      <a:pt x="982" y="2269"/>
                    </a:cubicBezTo>
                    <a:cubicBezTo>
                      <a:pt x="964" y="2271"/>
                      <a:pt x="946" y="2273"/>
                      <a:pt x="928" y="2274"/>
                    </a:cubicBezTo>
                    <a:cubicBezTo>
                      <a:pt x="926" y="2273"/>
                      <a:pt x="881" y="2274"/>
                      <a:pt x="882" y="2271"/>
                    </a:cubicBezTo>
                    <a:cubicBezTo>
                      <a:pt x="900" y="2272"/>
                      <a:pt x="917" y="2273"/>
                      <a:pt x="932" y="2273"/>
                    </a:cubicBezTo>
                    <a:cubicBezTo>
                      <a:pt x="928" y="2272"/>
                      <a:pt x="882" y="2271"/>
                      <a:pt x="863" y="2269"/>
                    </a:cubicBezTo>
                    <a:cubicBezTo>
                      <a:pt x="887" y="2271"/>
                      <a:pt x="887" y="2271"/>
                      <a:pt x="887" y="2271"/>
                    </a:cubicBezTo>
                    <a:cubicBezTo>
                      <a:pt x="843" y="2271"/>
                      <a:pt x="788" y="2261"/>
                      <a:pt x="746" y="2251"/>
                    </a:cubicBezTo>
                    <a:cubicBezTo>
                      <a:pt x="779" y="2258"/>
                      <a:pt x="706" y="2239"/>
                      <a:pt x="732" y="2244"/>
                    </a:cubicBezTo>
                    <a:cubicBezTo>
                      <a:pt x="743" y="2246"/>
                      <a:pt x="759" y="2252"/>
                      <a:pt x="755" y="2250"/>
                    </a:cubicBezTo>
                    <a:cubicBezTo>
                      <a:pt x="758" y="2249"/>
                      <a:pt x="730" y="2244"/>
                      <a:pt x="722" y="2240"/>
                    </a:cubicBezTo>
                    <a:cubicBezTo>
                      <a:pt x="717" y="2240"/>
                      <a:pt x="675" y="2228"/>
                      <a:pt x="699" y="2237"/>
                    </a:cubicBezTo>
                    <a:cubicBezTo>
                      <a:pt x="686" y="2232"/>
                      <a:pt x="656" y="2224"/>
                      <a:pt x="639" y="2216"/>
                    </a:cubicBezTo>
                    <a:cubicBezTo>
                      <a:pt x="644" y="2220"/>
                      <a:pt x="605" y="2204"/>
                      <a:pt x="599" y="2202"/>
                    </a:cubicBezTo>
                    <a:cubicBezTo>
                      <a:pt x="591" y="2198"/>
                      <a:pt x="584" y="2195"/>
                      <a:pt x="579" y="2192"/>
                    </a:cubicBezTo>
                    <a:cubicBezTo>
                      <a:pt x="596" y="2199"/>
                      <a:pt x="616" y="2207"/>
                      <a:pt x="638" y="2214"/>
                    </a:cubicBezTo>
                    <a:cubicBezTo>
                      <a:pt x="638" y="2214"/>
                      <a:pt x="638" y="2214"/>
                      <a:pt x="638" y="2214"/>
                    </a:cubicBezTo>
                    <a:cubicBezTo>
                      <a:pt x="646" y="2217"/>
                      <a:pt x="662" y="2223"/>
                      <a:pt x="657" y="2221"/>
                    </a:cubicBezTo>
                    <a:cubicBezTo>
                      <a:pt x="658" y="2220"/>
                      <a:pt x="658" y="2220"/>
                      <a:pt x="658" y="2220"/>
                    </a:cubicBezTo>
                    <a:cubicBezTo>
                      <a:pt x="701" y="2234"/>
                      <a:pt x="745" y="2243"/>
                      <a:pt x="767" y="2247"/>
                    </a:cubicBezTo>
                    <a:cubicBezTo>
                      <a:pt x="756" y="2246"/>
                      <a:pt x="756" y="2246"/>
                      <a:pt x="756" y="2246"/>
                    </a:cubicBezTo>
                    <a:cubicBezTo>
                      <a:pt x="790" y="2251"/>
                      <a:pt x="822" y="2260"/>
                      <a:pt x="857" y="2261"/>
                    </a:cubicBezTo>
                    <a:cubicBezTo>
                      <a:pt x="856" y="2261"/>
                      <a:pt x="852" y="2261"/>
                      <a:pt x="858" y="2262"/>
                    </a:cubicBezTo>
                    <a:cubicBezTo>
                      <a:pt x="901" y="2266"/>
                      <a:pt x="918" y="2263"/>
                      <a:pt x="952" y="2264"/>
                    </a:cubicBezTo>
                    <a:cubicBezTo>
                      <a:pt x="947" y="2265"/>
                      <a:pt x="947" y="2265"/>
                      <a:pt x="947" y="2265"/>
                    </a:cubicBezTo>
                    <a:cubicBezTo>
                      <a:pt x="950" y="2265"/>
                      <a:pt x="971" y="2263"/>
                      <a:pt x="966" y="2262"/>
                    </a:cubicBezTo>
                    <a:cubicBezTo>
                      <a:pt x="938" y="2264"/>
                      <a:pt x="932" y="2264"/>
                      <a:pt x="907" y="2263"/>
                    </a:cubicBezTo>
                    <a:cubicBezTo>
                      <a:pt x="917" y="2263"/>
                      <a:pt x="940" y="2262"/>
                      <a:pt x="957" y="2261"/>
                    </a:cubicBezTo>
                    <a:cubicBezTo>
                      <a:pt x="959" y="2259"/>
                      <a:pt x="959" y="2259"/>
                      <a:pt x="959" y="2259"/>
                    </a:cubicBezTo>
                    <a:cubicBezTo>
                      <a:pt x="980" y="2255"/>
                      <a:pt x="1002" y="2257"/>
                      <a:pt x="1023" y="2251"/>
                    </a:cubicBezTo>
                    <a:cubicBezTo>
                      <a:pt x="1014" y="2252"/>
                      <a:pt x="1006" y="2253"/>
                      <a:pt x="998" y="2253"/>
                    </a:cubicBezTo>
                    <a:cubicBezTo>
                      <a:pt x="998" y="2253"/>
                      <a:pt x="1000" y="2253"/>
                      <a:pt x="1002" y="2252"/>
                    </a:cubicBezTo>
                    <a:cubicBezTo>
                      <a:pt x="991" y="2254"/>
                      <a:pt x="981" y="2255"/>
                      <a:pt x="978" y="2256"/>
                    </a:cubicBezTo>
                    <a:cubicBezTo>
                      <a:pt x="941" y="2260"/>
                      <a:pt x="922" y="2255"/>
                      <a:pt x="916" y="2254"/>
                    </a:cubicBezTo>
                    <a:cubicBezTo>
                      <a:pt x="898" y="2253"/>
                      <a:pt x="922" y="2252"/>
                      <a:pt x="920" y="2250"/>
                    </a:cubicBezTo>
                    <a:cubicBezTo>
                      <a:pt x="892" y="2250"/>
                      <a:pt x="893" y="2253"/>
                      <a:pt x="865" y="2251"/>
                    </a:cubicBezTo>
                    <a:cubicBezTo>
                      <a:pt x="856" y="2249"/>
                      <a:pt x="862" y="2249"/>
                      <a:pt x="866" y="2250"/>
                    </a:cubicBezTo>
                    <a:cubicBezTo>
                      <a:pt x="845" y="2249"/>
                      <a:pt x="845" y="2249"/>
                      <a:pt x="845" y="2249"/>
                    </a:cubicBezTo>
                    <a:cubicBezTo>
                      <a:pt x="844" y="2248"/>
                      <a:pt x="796" y="2240"/>
                      <a:pt x="825" y="2243"/>
                    </a:cubicBezTo>
                    <a:cubicBezTo>
                      <a:pt x="829" y="2244"/>
                      <a:pt x="837" y="2245"/>
                      <a:pt x="843" y="2246"/>
                    </a:cubicBezTo>
                    <a:cubicBezTo>
                      <a:pt x="804" y="2240"/>
                      <a:pt x="738" y="2222"/>
                      <a:pt x="741" y="2220"/>
                    </a:cubicBezTo>
                    <a:cubicBezTo>
                      <a:pt x="721" y="2214"/>
                      <a:pt x="726" y="2217"/>
                      <a:pt x="694" y="2206"/>
                    </a:cubicBezTo>
                    <a:cubicBezTo>
                      <a:pt x="678" y="2202"/>
                      <a:pt x="694" y="2210"/>
                      <a:pt x="658" y="2198"/>
                    </a:cubicBezTo>
                    <a:cubicBezTo>
                      <a:pt x="667" y="2202"/>
                      <a:pt x="676" y="2205"/>
                      <a:pt x="686" y="2209"/>
                    </a:cubicBezTo>
                    <a:cubicBezTo>
                      <a:pt x="692" y="2210"/>
                      <a:pt x="696" y="2211"/>
                      <a:pt x="703" y="2213"/>
                    </a:cubicBezTo>
                    <a:cubicBezTo>
                      <a:pt x="693" y="2210"/>
                      <a:pt x="683" y="2207"/>
                      <a:pt x="674" y="2204"/>
                    </a:cubicBezTo>
                    <a:cubicBezTo>
                      <a:pt x="692" y="2209"/>
                      <a:pt x="689" y="2207"/>
                      <a:pt x="695" y="2208"/>
                    </a:cubicBezTo>
                    <a:cubicBezTo>
                      <a:pt x="740" y="2222"/>
                      <a:pt x="752" y="2227"/>
                      <a:pt x="775" y="2233"/>
                    </a:cubicBezTo>
                    <a:cubicBezTo>
                      <a:pt x="761" y="2231"/>
                      <a:pt x="736" y="2224"/>
                      <a:pt x="745" y="2229"/>
                    </a:cubicBezTo>
                    <a:cubicBezTo>
                      <a:pt x="722" y="2221"/>
                      <a:pt x="719" y="2224"/>
                      <a:pt x="693" y="2214"/>
                    </a:cubicBezTo>
                    <a:cubicBezTo>
                      <a:pt x="698" y="2215"/>
                      <a:pt x="698" y="2215"/>
                      <a:pt x="698" y="2215"/>
                    </a:cubicBezTo>
                    <a:cubicBezTo>
                      <a:pt x="677" y="2210"/>
                      <a:pt x="674" y="2207"/>
                      <a:pt x="656" y="2202"/>
                    </a:cubicBezTo>
                    <a:cubicBezTo>
                      <a:pt x="658" y="2202"/>
                      <a:pt x="656" y="2201"/>
                      <a:pt x="654" y="2200"/>
                    </a:cubicBezTo>
                    <a:cubicBezTo>
                      <a:pt x="616" y="2186"/>
                      <a:pt x="665" y="2205"/>
                      <a:pt x="626" y="2192"/>
                    </a:cubicBezTo>
                    <a:cubicBezTo>
                      <a:pt x="593" y="2179"/>
                      <a:pt x="617" y="2185"/>
                      <a:pt x="608" y="2180"/>
                    </a:cubicBezTo>
                    <a:cubicBezTo>
                      <a:pt x="664" y="2200"/>
                      <a:pt x="608" y="2177"/>
                      <a:pt x="669" y="2198"/>
                    </a:cubicBezTo>
                    <a:cubicBezTo>
                      <a:pt x="670" y="2195"/>
                      <a:pt x="646" y="2187"/>
                      <a:pt x="614" y="2174"/>
                    </a:cubicBezTo>
                    <a:cubicBezTo>
                      <a:pt x="635" y="2183"/>
                      <a:pt x="599" y="2172"/>
                      <a:pt x="626" y="2185"/>
                    </a:cubicBezTo>
                    <a:cubicBezTo>
                      <a:pt x="578" y="2166"/>
                      <a:pt x="580" y="2173"/>
                      <a:pt x="529" y="2145"/>
                    </a:cubicBezTo>
                    <a:cubicBezTo>
                      <a:pt x="530" y="2145"/>
                      <a:pt x="530" y="2145"/>
                      <a:pt x="530" y="2145"/>
                    </a:cubicBezTo>
                    <a:cubicBezTo>
                      <a:pt x="523" y="2142"/>
                      <a:pt x="516" y="2139"/>
                      <a:pt x="508" y="2136"/>
                    </a:cubicBezTo>
                    <a:cubicBezTo>
                      <a:pt x="499" y="2130"/>
                      <a:pt x="490" y="2124"/>
                      <a:pt x="480" y="2119"/>
                    </a:cubicBezTo>
                    <a:cubicBezTo>
                      <a:pt x="499" y="2126"/>
                      <a:pt x="521" y="2140"/>
                      <a:pt x="536" y="2145"/>
                    </a:cubicBezTo>
                    <a:cubicBezTo>
                      <a:pt x="502" y="2124"/>
                      <a:pt x="487" y="2123"/>
                      <a:pt x="447" y="2098"/>
                    </a:cubicBezTo>
                    <a:cubicBezTo>
                      <a:pt x="416" y="2075"/>
                      <a:pt x="488" y="2121"/>
                      <a:pt x="490" y="2118"/>
                    </a:cubicBezTo>
                    <a:cubicBezTo>
                      <a:pt x="482" y="2114"/>
                      <a:pt x="461" y="2100"/>
                      <a:pt x="464" y="2101"/>
                    </a:cubicBezTo>
                    <a:cubicBezTo>
                      <a:pt x="500" y="2124"/>
                      <a:pt x="487" y="2113"/>
                      <a:pt x="528" y="2137"/>
                    </a:cubicBezTo>
                    <a:cubicBezTo>
                      <a:pt x="507" y="2127"/>
                      <a:pt x="531" y="2140"/>
                      <a:pt x="527" y="2139"/>
                    </a:cubicBezTo>
                    <a:cubicBezTo>
                      <a:pt x="533" y="2141"/>
                      <a:pt x="573" y="2161"/>
                      <a:pt x="602" y="2174"/>
                    </a:cubicBezTo>
                    <a:cubicBezTo>
                      <a:pt x="610" y="2175"/>
                      <a:pt x="578" y="2162"/>
                      <a:pt x="560" y="2152"/>
                    </a:cubicBezTo>
                    <a:cubicBezTo>
                      <a:pt x="525" y="2137"/>
                      <a:pt x="493" y="2115"/>
                      <a:pt x="467" y="2102"/>
                    </a:cubicBezTo>
                    <a:cubicBezTo>
                      <a:pt x="432" y="2081"/>
                      <a:pt x="465" y="2099"/>
                      <a:pt x="463" y="2097"/>
                    </a:cubicBezTo>
                    <a:cubicBezTo>
                      <a:pt x="432" y="2077"/>
                      <a:pt x="448" y="2090"/>
                      <a:pt x="438" y="2084"/>
                    </a:cubicBezTo>
                    <a:cubicBezTo>
                      <a:pt x="391" y="2055"/>
                      <a:pt x="390" y="2048"/>
                      <a:pt x="360" y="2023"/>
                    </a:cubicBezTo>
                    <a:cubicBezTo>
                      <a:pt x="333" y="2004"/>
                      <a:pt x="278" y="1946"/>
                      <a:pt x="245" y="1901"/>
                    </a:cubicBezTo>
                    <a:cubicBezTo>
                      <a:pt x="250" y="1906"/>
                      <a:pt x="246" y="1900"/>
                      <a:pt x="245" y="1897"/>
                    </a:cubicBezTo>
                    <a:cubicBezTo>
                      <a:pt x="222" y="1872"/>
                      <a:pt x="230" y="1881"/>
                      <a:pt x="205" y="1848"/>
                    </a:cubicBezTo>
                    <a:cubicBezTo>
                      <a:pt x="211" y="1858"/>
                      <a:pt x="217" y="1868"/>
                      <a:pt x="223" y="1878"/>
                    </a:cubicBezTo>
                    <a:cubicBezTo>
                      <a:pt x="207" y="1855"/>
                      <a:pt x="192" y="1837"/>
                      <a:pt x="182" y="1814"/>
                    </a:cubicBezTo>
                    <a:cubicBezTo>
                      <a:pt x="195" y="1845"/>
                      <a:pt x="156" y="1775"/>
                      <a:pt x="148" y="1756"/>
                    </a:cubicBezTo>
                    <a:cubicBezTo>
                      <a:pt x="136" y="1730"/>
                      <a:pt x="123" y="1704"/>
                      <a:pt x="120" y="1688"/>
                    </a:cubicBezTo>
                    <a:cubicBezTo>
                      <a:pt x="121" y="1692"/>
                      <a:pt x="121" y="1692"/>
                      <a:pt x="121" y="1692"/>
                    </a:cubicBezTo>
                    <a:cubicBezTo>
                      <a:pt x="116" y="1678"/>
                      <a:pt x="112" y="1665"/>
                      <a:pt x="108" y="1652"/>
                    </a:cubicBezTo>
                    <a:cubicBezTo>
                      <a:pt x="112" y="1656"/>
                      <a:pt x="112" y="1656"/>
                      <a:pt x="112" y="1656"/>
                    </a:cubicBezTo>
                    <a:cubicBezTo>
                      <a:pt x="104" y="1628"/>
                      <a:pt x="93" y="1594"/>
                      <a:pt x="94" y="1604"/>
                    </a:cubicBezTo>
                    <a:cubicBezTo>
                      <a:pt x="87" y="1575"/>
                      <a:pt x="92" y="1592"/>
                      <a:pt x="92" y="1587"/>
                    </a:cubicBezTo>
                    <a:cubicBezTo>
                      <a:pt x="98" y="1603"/>
                      <a:pt x="111" y="1638"/>
                      <a:pt x="112" y="1649"/>
                    </a:cubicBezTo>
                    <a:cubicBezTo>
                      <a:pt x="111" y="1646"/>
                      <a:pt x="109" y="1640"/>
                      <a:pt x="109" y="1639"/>
                    </a:cubicBezTo>
                    <a:cubicBezTo>
                      <a:pt x="132" y="1714"/>
                      <a:pt x="121" y="1662"/>
                      <a:pt x="135" y="1698"/>
                    </a:cubicBezTo>
                    <a:cubicBezTo>
                      <a:pt x="128" y="1679"/>
                      <a:pt x="124" y="1664"/>
                      <a:pt x="116" y="1644"/>
                    </a:cubicBezTo>
                    <a:cubicBezTo>
                      <a:pt x="114" y="1634"/>
                      <a:pt x="100" y="1595"/>
                      <a:pt x="94" y="1575"/>
                    </a:cubicBezTo>
                    <a:cubicBezTo>
                      <a:pt x="103" y="1603"/>
                      <a:pt x="106" y="1617"/>
                      <a:pt x="111" y="1639"/>
                    </a:cubicBezTo>
                    <a:cubicBezTo>
                      <a:pt x="106" y="1621"/>
                      <a:pt x="103" y="1618"/>
                      <a:pt x="100" y="1602"/>
                    </a:cubicBezTo>
                    <a:cubicBezTo>
                      <a:pt x="102" y="1607"/>
                      <a:pt x="102" y="1607"/>
                      <a:pt x="102" y="1607"/>
                    </a:cubicBezTo>
                    <a:cubicBezTo>
                      <a:pt x="95" y="1587"/>
                      <a:pt x="95" y="1587"/>
                      <a:pt x="95" y="1587"/>
                    </a:cubicBezTo>
                    <a:cubicBezTo>
                      <a:pt x="96" y="1584"/>
                      <a:pt x="82" y="1532"/>
                      <a:pt x="92" y="1562"/>
                    </a:cubicBezTo>
                    <a:cubicBezTo>
                      <a:pt x="85" y="1534"/>
                      <a:pt x="88" y="1553"/>
                      <a:pt x="81" y="1528"/>
                    </a:cubicBezTo>
                    <a:cubicBezTo>
                      <a:pt x="92" y="1578"/>
                      <a:pt x="92" y="1578"/>
                      <a:pt x="92" y="1578"/>
                    </a:cubicBezTo>
                    <a:cubicBezTo>
                      <a:pt x="90" y="1577"/>
                      <a:pt x="90" y="1577"/>
                      <a:pt x="90" y="1577"/>
                    </a:cubicBezTo>
                    <a:cubicBezTo>
                      <a:pt x="84" y="1559"/>
                      <a:pt x="85" y="1555"/>
                      <a:pt x="80" y="1535"/>
                    </a:cubicBezTo>
                    <a:cubicBezTo>
                      <a:pt x="78" y="1537"/>
                      <a:pt x="78" y="1537"/>
                      <a:pt x="78" y="1537"/>
                    </a:cubicBezTo>
                    <a:cubicBezTo>
                      <a:pt x="75" y="1525"/>
                      <a:pt x="74" y="1513"/>
                      <a:pt x="72" y="1501"/>
                    </a:cubicBezTo>
                    <a:cubicBezTo>
                      <a:pt x="72" y="1506"/>
                      <a:pt x="67" y="1478"/>
                      <a:pt x="65" y="1470"/>
                    </a:cubicBezTo>
                    <a:cubicBezTo>
                      <a:pt x="63" y="1450"/>
                      <a:pt x="69" y="1463"/>
                      <a:pt x="61" y="1429"/>
                    </a:cubicBezTo>
                    <a:cubicBezTo>
                      <a:pt x="62" y="1432"/>
                      <a:pt x="62" y="1432"/>
                      <a:pt x="62" y="1432"/>
                    </a:cubicBezTo>
                    <a:cubicBezTo>
                      <a:pt x="58" y="1412"/>
                      <a:pt x="55" y="1401"/>
                      <a:pt x="53" y="1373"/>
                    </a:cubicBezTo>
                    <a:cubicBezTo>
                      <a:pt x="54" y="1374"/>
                      <a:pt x="55" y="1382"/>
                      <a:pt x="56" y="1386"/>
                    </a:cubicBezTo>
                    <a:cubicBezTo>
                      <a:pt x="52" y="1347"/>
                      <a:pt x="44" y="1284"/>
                      <a:pt x="46" y="1266"/>
                    </a:cubicBezTo>
                    <a:cubicBezTo>
                      <a:pt x="48" y="1269"/>
                      <a:pt x="49" y="1285"/>
                      <a:pt x="51" y="1286"/>
                    </a:cubicBezTo>
                    <a:cubicBezTo>
                      <a:pt x="52" y="1347"/>
                      <a:pt x="57" y="1328"/>
                      <a:pt x="63" y="1399"/>
                    </a:cubicBezTo>
                    <a:cubicBezTo>
                      <a:pt x="59" y="1403"/>
                      <a:pt x="74" y="1458"/>
                      <a:pt x="72" y="1472"/>
                    </a:cubicBezTo>
                    <a:cubicBezTo>
                      <a:pt x="68" y="1444"/>
                      <a:pt x="60" y="1408"/>
                      <a:pt x="60" y="1413"/>
                    </a:cubicBezTo>
                    <a:cubicBezTo>
                      <a:pt x="64" y="1438"/>
                      <a:pt x="70" y="1474"/>
                      <a:pt x="73" y="1491"/>
                    </a:cubicBezTo>
                    <a:cubicBezTo>
                      <a:pt x="71" y="1476"/>
                      <a:pt x="75" y="1480"/>
                      <a:pt x="79" y="1491"/>
                    </a:cubicBezTo>
                    <a:cubicBezTo>
                      <a:pt x="69" y="1451"/>
                      <a:pt x="62" y="1376"/>
                      <a:pt x="58" y="1317"/>
                    </a:cubicBezTo>
                    <a:cubicBezTo>
                      <a:pt x="56" y="1324"/>
                      <a:pt x="56" y="1324"/>
                      <a:pt x="56" y="1324"/>
                    </a:cubicBezTo>
                    <a:cubicBezTo>
                      <a:pt x="50" y="1273"/>
                      <a:pt x="59" y="1330"/>
                      <a:pt x="56" y="1290"/>
                    </a:cubicBezTo>
                    <a:cubicBezTo>
                      <a:pt x="53" y="1273"/>
                      <a:pt x="53" y="1273"/>
                      <a:pt x="53" y="1273"/>
                    </a:cubicBezTo>
                    <a:cubicBezTo>
                      <a:pt x="53" y="1271"/>
                      <a:pt x="53" y="1271"/>
                      <a:pt x="53" y="1271"/>
                    </a:cubicBezTo>
                    <a:cubicBezTo>
                      <a:pt x="51" y="1261"/>
                      <a:pt x="50" y="1251"/>
                      <a:pt x="49" y="1242"/>
                    </a:cubicBezTo>
                    <a:cubicBezTo>
                      <a:pt x="50" y="1262"/>
                      <a:pt x="51" y="1253"/>
                      <a:pt x="52" y="1275"/>
                    </a:cubicBezTo>
                    <a:cubicBezTo>
                      <a:pt x="52" y="1295"/>
                      <a:pt x="49" y="1274"/>
                      <a:pt x="47" y="1269"/>
                    </a:cubicBezTo>
                    <a:cubicBezTo>
                      <a:pt x="48" y="1255"/>
                      <a:pt x="45" y="1206"/>
                      <a:pt x="48" y="1236"/>
                    </a:cubicBezTo>
                    <a:cubicBezTo>
                      <a:pt x="47" y="1218"/>
                      <a:pt x="45" y="1200"/>
                      <a:pt x="44" y="1183"/>
                    </a:cubicBezTo>
                    <a:cubicBezTo>
                      <a:pt x="45" y="1183"/>
                      <a:pt x="46" y="1195"/>
                      <a:pt x="46" y="1200"/>
                    </a:cubicBezTo>
                    <a:cubicBezTo>
                      <a:pt x="46" y="1161"/>
                      <a:pt x="46" y="1161"/>
                      <a:pt x="46" y="1161"/>
                    </a:cubicBezTo>
                    <a:cubicBezTo>
                      <a:pt x="46" y="1163"/>
                      <a:pt x="46" y="1163"/>
                      <a:pt x="46" y="1163"/>
                    </a:cubicBezTo>
                    <a:cubicBezTo>
                      <a:pt x="44" y="1131"/>
                      <a:pt x="47" y="1088"/>
                      <a:pt x="45" y="1064"/>
                    </a:cubicBezTo>
                    <a:cubicBezTo>
                      <a:pt x="41" y="1117"/>
                      <a:pt x="44" y="1038"/>
                      <a:pt x="43" y="1043"/>
                    </a:cubicBezTo>
                    <a:cubicBezTo>
                      <a:pt x="44" y="1023"/>
                      <a:pt x="50" y="1018"/>
                      <a:pt x="49" y="1059"/>
                    </a:cubicBezTo>
                    <a:cubicBezTo>
                      <a:pt x="46" y="1070"/>
                      <a:pt x="48" y="1098"/>
                      <a:pt x="47" y="1118"/>
                    </a:cubicBezTo>
                    <a:cubicBezTo>
                      <a:pt x="49" y="1092"/>
                      <a:pt x="48" y="1083"/>
                      <a:pt x="49" y="1063"/>
                    </a:cubicBezTo>
                    <a:cubicBezTo>
                      <a:pt x="49" y="1077"/>
                      <a:pt x="52" y="1035"/>
                      <a:pt x="53" y="1036"/>
                    </a:cubicBezTo>
                    <a:cubicBezTo>
                      <a:pt x="54" y="1039"/>
                      <a:pt x="56" y="1047"/>
                      <a:pt x="53" y="1074"/>
                    </a:cubicBezTo>
                    <a:cubicBezTo>
                      <a:pt x="52" y="1113"/>
                      <a:pt x="51" y="1078"/>
                      <a:pt x="51" y="1090"/>
                    </a:cubicBezTo>
                    <a:cubicBezTo>
                      <a:pt x="48" y="1100"/>
                      <a:pt x="49" y="1145"/>
                      <a:pt x="49" y="1169"/>
                    </a:cubicBezTo>
                    <a:cubicBezTo>
                      <a:pt x="49" y="1171"/>
                      <a:pt x="48" y="1164"/>
                      <a:pt x="48" y="1160"/>
                    </a:cubicBezTo>
                    <a:cubicBezTo>
                      <a:pt x="48" y="1180"/>
                      <a:pt x="49" y="1224"/>
                      <a:pt x="51" y="1227"/>
                    </a:cubicBezTo>
                    <a:cubicBezTo>
                      <a:pt x="50" y="1210"/>
                      <a:pt x="49" y="1193"/>
                      <a:pt x="49" y="1175"/>
                    </a:cubicBezTo>
                    <a:cubicBezTo>
                      <a:pt x="49" y="1164"/>
                      <a:pt x="51" y="1191"/>
                      <a:pt x="52" y="1175"/>
                    </a:cubicBezTo>
                    <a:cubicBezTo>
                      <a:pt x="51" y="1163"/>
                      <a:pt x="51" y="1149"/>
                      <a:pt x="51" y="1134"/>
                    </a:cubicBezTo>
                    <a:cubicBezTo>
                      <a:pt x="52" y="1137"/>
                      <a:pt x="52" y="1137"/>
                      <a:pt x="52" y="1137"/>
                    </a:cubicBezTo>
                    <a:cubicBezTo>
                      <a:pt x="54" y="1106"/>
                      <a:pt x="55" y="1057"/>
                      <a:pt x="57" y="1021"/>
                    </a:cubicBezTo>
                    <a:cubicBezTo>
                      <a:pt x="54" y="1012"/>
                      <a:pt x="53" y="993"/>
                      <a:pt x="50" y="977"/>
                    </a:cubicBezTo>
                    <a:cubicBezTo>
                      <a:pt x="54" y="923"/>
                      <a:pt x="63" y="867"/>
                      <a:pt x="73" y="810"/>
                    </a:cubicBezTo>
                    <a:cubicBezTo>
                      <a:pt x="73" y="824"/>
                      <a:pt x="67" y="860"/>
                      <a:pt x="62" y="899"/>
                    </a:cubicBezTo>
                    <a:cubicBezTo>
                      <a:pt x="63" y="882"/>
                      <a:pt x="63" y="882"/>
                      <a:pt x="63" y="882"/>
                    </a:cubicBezTo>
                    <a:cubicBezTo>
                      <a:pt x="59" y="914"/>
                      <a:pt x="59" y="926"/>
                      <a:pt x="58" y="939"/>
                    </a:cubicBezTo>
                    <a:cubicBezTo>
                      <a:pt x="58" y="938"/>
                      <a:pt x="57" y="940"/>
                      <a:pt x="56" y="945"/>
                    </a:cubicBezTo>
                    <a:cubicBezTo>
                      <a:pt x="54" y="974"/>
                      <a:pt x="55" y="989"/>
                      <a:pt x="58" y="974"/>
                    </a:cubicBezTo>
                    <a:cubicBezTo>
                      <a:pt x="58" y="965"/>
                      <a:pt x="58" y="965"/>
                      <a:pt x="58" y="965"/>
                    </a:cubicBezTo>
                    <a:cubicBezTo>
                      <a:pt x="62" y="945"/>
                      <a:pt x="62" y="945"/>
                      <a:pt x="62" y="945"/>
                    </a:cubicBezTo>
                    <a:cubicBezTo>
                      <a:pt x="59" y="938"/>
                      <a:pt x="67" y="880"/>
                      <a:pt x="71" y="849"/>
                    </a:cubicBezTo>
                    <a:cubicBezTo>
                      <a:pt x="69" y="870"/>
                      <a:pt x="71" y="889"/>
                      <a:pt x="65" y="917"/>
                    </a:cubicBezTo>
                    <a:cubicBezTo>
                      <a:pt x="67" y="914"/>
                      <a:pt x="67" y="914"/>
                      <a:pt x="67" y="914"/>
                    </a:cubicBezTo>
                    <a:cubicBezTo>
                      <a:pt x="64" y="939"/>
                      <a:pt x="60" y="958"/>
                      <a:pt x="61" y="972"/>
                    </a:cubicBezTo>
                    <a:cubicBezTo>
                      <a:pt x="63" y="943"/>
                      <a:pt x="63" y="943"/>
                      <a:pt x="63" y="943"/>
                    </a:cubicBezTo>
                    <a:cubicBezTo>
                      <a:pt x="64" y="944"/>
                      <a:pt x="64" y="944"/>
                      <a:pt x="64" y="944"/>
                    </a:cubicBezTo>
                    <a:cubicBezTo>
                      <a:pt x="66" y="924"/>
                      <a:pt x="68" y="898"/>
                      <a:pt x="72" y="880"/>
                    </a:cubicBezTo>
                    <a:cubicBezTo>
                      <a:pt x="72" y="864"/>
                      <a:pt x="73" y="848"/>
                      <a:pt x="80" y="805"/>
                    </a:cubicBezTo>
                    <a:cubicBezTo>
                      <a:pt x="80" y="807"/>
                      <a:pt x="80" y="807"/>
                      <a:pt x="80" y="807"/>
                    </a:cubicBezTo>
                    <a:cubicBezTo>
                      <a:pt x="82" y="777"/>
                      <a:pt x="98" y="726"/>
                      <a:pt x="102" y="704"/>
                    </a:cubicBezTo>
                    <a:cubicBezTo>
                      <a:pt x="102" y="691"/>
                      <a:pt x="90" y="750"/>
                      <a:pt x="86" y="765"/>
                    </a:cubicBezTo>
                    <a:cubicBezTo>
                      <a:pt x="88" y="746"/>
                      <a:pt x="94" y="728"/>
                      <a:pt x="89" y="743"/>
                    </a:cubicBezTo>
                    <a:cubicBezTo>
                      <a:pt x="97" y="700"/>
                      <a:pt x="97" y="718"/>
                      <a:pt x="103" y="683"/>
                    </a:cubicBezTo>
                    <a:cubicBezTo>
                      <a:pt x="98" y="702"/>
                      <a:pt x="98" y="702"/>
                      <a:pt x="98" y="702"/>
                    </a:cubicBezTo>
                    <a:cubicBezTo>
                      <a:pt x="99" y="686"/>
                      <a:pt x="107" y="661"/>
                      <a:pt x="110" y="645"/>
                    </a:cubicBezTo>
                    <a:cubicBezTo>
                      <a:pt x="108" y="642"/>
                      <a:pt x="102" y="671"/>
                      <a:pt x="95" y="700"/>
                    </a:cubicBezTo>
                    <a:cubicBezTo>
                      <a:pt x="96" y="687"/>
                      <a:pt x="96" y="687"/>
                      <a:pt x="96" y="687"/>
                    </a:cubicBezTo>
                    <a:cubicBezTo>
                      <a:pt x="85" y="747"/>
                      <a:pt x="85" y="747"/>
                      <a:pt x="85" y="747"/>
                    </a:cubicBezTo>
                    <a:cubicBezTo>
                      <a:pt x="84" y="765"/>
                      <a:pt x="87" y="749"/>
                      <a:pt x="82" y="787"/>
                    </a:cubicBezTo>
                    <a:cubicBezTo>
                      <a:pt x="77" y="806"/>
                      <a:pt x="72" y="817"/>
                      <a:pt x="71" y="808"/>
                    </a:cubicBezTo>
                    <a:cubicBezTo>
                      <a:pt x="75" y="792"/>
                      <a:pt x="80" y="762"/>
                      <a:pt x="81" y="763"/>
                    </a:cubicBezTo>
                    <a:cubicBezTo>
                      <a:pt x="82" y="746"/>
                      <a:pt x="92" y="697"/>
                      <a:pt x="88" y="706"/>
                    </a:cubicBezTo>
                    <a:cubicBezTo>
                      <a:pt x="88" y="704"/>
                      <a:pt x="89" y="701"/>
                      <a:pt x="89" y="699"/>
                    </a:cubicBezTo>
                    <a:cubicBezTo>
                      <a:pt x="96" y="680"/>
                      <a:pt x="105" y="649"/>
                      <a:pt x="122" y="596"/>
                    </a:cubicBezTo>
                    <a:cubicBezTo>
                      <a:pt x="125" y="586"/>
                      <a:pt x="124" y="584"/>
                      <a:pt x="122" y="585"/>
                    </a:cubicBezTo>
                    <a:cubicBezTo>
                      <a:pt x="126" y="574"/>
                      <a:pt x="131" y="564"/>
                      <a:pt x="135" y="554"/>
                    </a:cubicBezTo>
                    <a:cubicBezTo>
                      <a:pt x="133" y="562"/>
                      <a:pt x="131" y="568"/>
                      <a:pt x="126" y="583"/>
                    </a:cubicBezTo>
                    <a:cubicBezTo>
                      <a:pt x="136" y="556"/>
                      <a:pt x="147" y="529"/>
                      <a:pt x="160" y="503"/>
                    </a:cubicBezTo>
                    <a:cubicBezTo>
                      <a:pt x="158" y="510"/>
                      <a:pt x="158" y="510"/>
                      <a:pt x="158" y="510"/>
                    </a:cubicBezTo>
                    <a:cubicBezTo>
                      <a:pt x="162" y="499"/>
                      <a:pt x="167" y="489"/>
                      <a:pt x="172" y="479"/>
                    </a:cubicBezTo>
                    <a:cubicBezTo>
                      <a:pt x="163" y="496"/>
                      <a:pt x="150" y="523"/>
                      <a:pt x="152" y="515"/>
                    </a:cubicBezTo>
                    <a:cubicBezTo>
                      <a:pt x="166" y="479"/>
                      <a:pt x="179" y="461"/>
                      <a:pt x="193" y="431"/>
                    </a:cubicBezTo>
                    <a:cubicBezTo>
                      <a:pt x="197" y="433"/>
                      <a:pt x="203" y="424"/>
                      <a:pt x="199" y="434"/>
                    </a:cubicBezTo>
                    <a:cubicBezTo>
                      <a:pt x="198" y="436"/>
                      <a:pt x="197" y="437"/>
                      <a:pt x="197" y="438"/>
                    </a:cubicBezTo>
                    <a:cubicBezTo>
                      <a:pt x="192" y="449"/>
                      <a:pt x="182" y="473"/>
                      <a:pt x="173" y="492"/>
                    </a:cubicBezTo>
                    <a:cubicBezTo>
                      <a:pt x="208" y="429"/>
                      <a:pt x="198" y="445"/>
                      <a:pt x="233" y="393"/>
                    </a:cubicBezTo>
                    <a:cubicBezTo>
                      <a:pt x="238" y="389"/>
                      <a:pt x="203" y="442"/>
                      <a:pt x="212" y="431"/>
                    </a:cubicBezTo>
                    <a:cubicBezTo>
                      <a:pt x="202" y="447"/>
                      <a:pt x="192" y="464"/>
                      <a:pt x="182" y="481"/>
                    </a:cubicBezTo>
                    <a:cubicBezTo>
                      <a:pt x="187" y="472"/>
                      <a:pt x="187" y="471"/>
                      <a:pt x="189" y="466"/>
                    </a:cubicBezTo>
                    <a:cubicBezTo>
                      <a:pt x="172" y="503"/>
                      <a:pt x="163" y="515"/>
                      <a:pt x="154" y="544"/>
                    </a:cubicBezTo>
                    <a:cubicBezTo>
                      <a:pt x="145" y="562"/>
                      <a:pt x="164" y="516"/>
                      <a:pt x="156" y="535"/>
                    </a:cubicBezTo>
                    <a:cubicBezTo>
                      <a:pt x="162" y="519"/>
                      <a:pt x="168" y="502"/>
                      <a:pt x="170" y="493"/>
                    </a:cubicBezTo>
                    <a:cubicBezTo>
                      <a:pt x="149" y="535"/>
                      <a:pt x="161" y="518"/>
                      <a:pt x="146" y="555"/>
                    </a:cubicBezTo>
                    <a:cubicBezTo>
                      <a:pt x="142" y="564"/>
                      <a:pt x="138" y="573"/>
                      <a:pt x="134" y="582"/>
                    </a:cubicBezTo>
                    <a:cubicBezTo>
                      <a:pt x="129" y="599"/>
                      <a:pt x="137" y="577"/>
                      <a:pt x="138" y="576"/>
                    </a:cubicBezTo>
                    <a:cubicBezTo>
                      <a:pt x="132" y="596"/>
                      <a:pt x="128" y="604"/>
                      <a:pt x="123" y="619"/>
                    </a:cubicBezTo>
                    <a:cubicBezTo>
                      <a:pt x="125" y="615"/>
                      <a:pt x="129" y="604"/>
                      <a:pt x="129" y="607"/>
                    </a:cubicBezTo>
                    <a:cubicBezTo>
                      <a:pt x="119" y="632"/>
                      <a:pt x="114" y="660"/>
                      <a:pt x="104" y="683"/>
                    </a:cubicBezTo>
                    <a:cubicBezTo>
                      <a:pt x="109" y="669"/>
                      <a:pt x="104" y="701"/>
                      <a:pt x="102" y="712"/>
                    </a:cubicBezTo>
                    <a:cubicBezTo>
                      <a:pt x="106" y="695"/>
                      <a:pt x="112" y="679"/>
                      <a:pt x="117" y="662"/>
                    </a:cubicBezTo>
                    <a:cubicBezTo>
                      <a:pt x="133" y="597"/>
                      <a:pt x="147" y="560"/>
                      <a:pt x="177" y="496"/>
                    </a:cubicBezTo>
                    <a:cubicBezTo>
                      <a:pt x="176" y="500"/>
                      <a:pt x="176" y="500"/>
                      <a:pt x="176" y="500"/>
                    </a:cubicBezTo>
                    <a:cubicBezTo>
                      <a:pt x="203" y="451"/>
                      <a:pt x="214" y="431"/>
                      <a:pt x="224" y="413"/>
                    </a:cubicBezTo>
                    <a:cubicBezTo>
                      <a:pt x="234" y="394"/>
                      <a:pt x="243" y="377"/>
                      <a:pt x="273" y="339"/>
                    </a:cubicBezTo>
                    <a:cubicBezTo>
                      <a:pt x="277" y="339"/>
                      <a:pt x="302" y="306"/>
                      <a:pt x="301" y="310"/>
                    </a:cubicBezTo>
                    <a:cubicBezTo>
                      <a:pt x="282" y="332"/>
                      <a:pt x="287" y="328"/>
                      <a:pt x="294" y="323"/>
                    </a:cubicBezTo>
                    <a:cubicBezTo>
                      <a:pt x="303" y="309"/>
                      <a:pt x="310" y="300"/>
                      <a:pt x="333" y="278"/>
                    </a:cubicBezTo>
                    <a:cubicBezTo>
                      <a:pt x="326" y="288"/>
                      <a:pt x="347" y="269"/>
                      <a:pt x="325" y="291"/>
                    </a:cubicBezTo>
                    <a:cubicBezTo>
                      <a:pt x="356" y="261"/>
                      <a:pt x="374" y="245"/>
                      <a:pt x="390" y="229"/>
                    </a:cubicBezTo>
                    <a:cubicBezTo>
                      <a:pt x="445" y="183"/>
                      <a:pt x="408" y="218"/>
                      <a:pt x="466" y="177"/>
                    </a:cubicBezTo>
                    <a:cubicBezTo>
                      <a:pt x="457" y="183"/>
                      <a:pt x="457" y="183"/>
                      <a:pt x="457" y="183"/>
                    </a:cubicBezTo>
                    <a:cubicBezTo>
                      <a:pt x="495" y="160"/>
                      <a:pt x="495" y="160"/>
                      <a:pt x="495" y="160"/>
                    </a:cubicBezTo>
                    <a:cubicBezTo>
                      <a:pt x="481" y="166"/>
                      <a:pt x="481" y="166"/>
                      <a:pt x="481" y="166"/>
                    </a:cubicBezTo>
                    <a:cubicBezTo>
                      <a:pt x="496" y="156"/>
                      <a:pt x="511" y="147"/>
                      <a:pt x="526" y="138"/>
                    </a:cubicBezTo>
                    <a:cubicBezTo>
                      <a:pt x="553" y="122"/>
                      <a:pt x="513" y="143"/>
                      <a:pt x="517" y="140"/>
                    </a:cubicBezTo>
                    <a:cubicBezTo>
                      <a:pt x="508" y="147"/>
                      <a:pt x="508" y="147"/>
                      <a:pt x="508" y="147"/>
                    </a:cubicBezTo>
                    <a:cubicBezTo>
                      <a:pt x="489" y="157"/>
                      <a:pt x="465" y="175"/>
                      <a:pt x="461" y="176"/>
                    </a:cubicBezTo>
                    <a:cubicBezTo>
                      <a:pt x="490" y="157"/>
                      <a:pt x="482" y="160"/>
                      <a:pt x="493" y="152"/>
                    </a:cubicBezTo>
                    <a:cubicBezTo>
                      <a:pt x="465" y="170"/>
                      <a:pt x="465" y="170"/>
                      <a:pt x="465" y="170"/>
                    </a:cubicBezTo>
                    <a:cubicBezTo>
                      <a:pt x="455" y="174"/>
                      <a:pt x="455" y="174"/>
                      <a:pt x="455" y="174"/>
                    </a:cubicBezTo>
                    <a:cubicBezTo>
                      <a:pt x="428" y="193"/>
                      <a:pt x="407" y="207"/>
                      <a:pt x="394" y="221"/>
                    </a:cubicBezTo>
                    <a:cubicBezTo>
                      <a:pt x="405" y="214"/>
                      <a:pt x="410" y="206"/>
                      <a:pt x="420" y="200"/>
                    </a:cubicBezTo>
                    <a:cubicBezTo>
                      <a:pt x="409" y="212"/>
                      <a:pt x="377" y="237"/>
                      <a:pt x="349" y="264"/>
                    </a:cubicBezTo>
                    <a:cubicBezTo>
                      <a:pt x="348" y="264"/>
                      <a:pt x="338" y="273"/>
                      <a:pt x="342" y="269"/>
                    </a:cubicBezTo>
                    <a:cubicBezTo>
                      <a:pt x="342" y="268"/>
                      <a:pt x="347" y="263"/>
                      <a:pt x="350" y="261"/>
                    </a:cubicBezTo>
                    <a:cubicBezTo>
                      <a:pt x="347" y="262"/>
                      <a:pt x="363" y="247"/>
                      <a:pt x="335" y="271"/>
                    </a:cubicBezTo>
                    <a:cubicBezTo>
                      <a:pt x="344" y="261"/>
                      <a:pt x="362" y="240"/>
                      <a:pt x="361" y="240"/>
                    </a:cubicBezTo>
                    <a:cubicBezTo>
                      <a:pt x="377" y="225"/>
                      <a:pt x="401" y="206"/>
                      <a:pt x="416" y="196"/>
                    </a:cubicBezTo>
                    <a:cubicBezTo>
                      <a:pt x="415" y="197"/>
                      <a:pt x="415" y="197"/>
                      <a:pt x="415" y="197"/>
                    </a:cubicBezTo>
                    <a:cubicBezTo>
                      <a:pt x="430" y="186"/>
                      <a:pt x="462" y="162"/>
                      <a:pt x="466" y="162"/>
                    </a:cubicBezTo>
                    <a:cubicBezTo>
                      <a:pt x="476" y="156"/>
                      <a:pt x="503" y="139"/>
                      <a:pt x="475" y="155"/>
                    </a:cubicBezTo>
                    <a:cubicBezTo>
                      <a:pt x="489" y="145"/>
                      <a:pt x="505" y="136"/>
                      <a:pt x="521" y="127"/>
                    </a:cubicBezTo>
                    <a:cubicBezTo>
                      <a:pt x="515" y="134"/>
                      <a:pt x="559" y="111"/>
                      <a:pt x="514" y="139"/>
                    </a:cubicBezTo>
                    <a:cubicBezTo>
                      <a:pt x="516" y="138"/>
                      <a:pt x="532" y="127"/>
                      <a:pt x="560" y="114"/>
                    </a:cubicBezTo>
                    <a:cubicBezTo>
                      <a:pt x="559" y="115"/>
                      <a:pt x="559" y="115"/>
                      <a:pt x="559" y="115"/>
                    </a:cubicBezTo>
                    <a:cubicBezTo>
                      <a:pt x="558" y="116"/>
                      <a:pt x="556" y="116"/>
                      <a:pt x="556" y="117"/>
                    </a:cubicBezTo>
                    <a:cubicBezTo>
                      <a:pt x="550" y="120"/>
                      <a:pt x="546" y="121"/>
                      <a:pt x="545" y="121"/>
                    </a:cubicBezTo>
                    <a:cubicBezTo>
                      <a:pt x="529" y="131"/>
                      <a:pt x="555" y="120"/>
                      <a:pt x="581" y="108"/>
                    </a:cubicBezTo>
                    <a:cubicBezTo>
                      <a:pt x="586" y="103"/>
                      <a:pt x="586" y="103"/>
                      <a:pt x="586" y="103"/>
                    </a:cubicBezTo>
                    <a:cubicBezTo>
                      <a:pt x="610" y="95"/>
                      <a:pt x="624" y="90"/>
                      <a:pt x="656" y="78"/>
                    </a:cubicBezTo>
                    <a:cubicBezTo>
                      <a:pt x="680" y="67"/>
                      <a:pt x="704" y="58"/>
                      <a:pt x="729" y="48"/>
                    </a:cubicBezTo>
                    <a:cubicBezTo>
                      <a:pt x="752" y="43"/>
                      <a:pt x="752" y="43"/>
                      <a:pt x="752" y="43"/>
                    </a:cubicBezTo>
                    <a:cubicBezTo>
                      <a:pt x="762" y="41"/>
                      <a:pt x="796" y="34"/>
                      <a:pt x="783" y="39"/>
                    </a:cubicBezTo>
                    <a:cubicBezTo>
                      <a:pt x="786" y="39"/>
                      <a:pt x="775" y="41"/>
                      <a:pt x="760" y="44"/>
                    </a:cubicBezTo>
                    <a:cubicBezTo>
                      <a:pt x="758" y="45"/>
                      <a:pt x="761" y="43"/>
                      <a:pt x="759" y="44"/>
                    </a:cubicBezTo>
                    <a:cubicBezTo>
                      <a:pt x="755" y="46"/>
                      <a:pt x="754" y="48"/>
                      <a:pt x="772" y="45"/>
                    </a:cubicBezTo>
                    <a:cubicBezTo>
                      <a:pt x="754" y="49"/>
                      <a:pt x="751" y="49"/>
                      <a:pt x="739" y="53"/>
                    </a:cubicBezTo>
                    <a:cubicBezTo>
                      <a:pt x="757" y="49"/>
                      <a:pt x="757" y="49"/>
                      <a:pt x="757" y="49"/>
                    </a:cubicBezTo>
                    <a:cubicBezTo>
                      <a:pt x="730" y="55"/>
                      <a:pt x="690" y="70"/>
                      <a:pt x="691" y="72"/>
                    </a:cubicBezTo>
                    <a:cubicBezTo>
                      <a:pt x="698" y="67"/>
                      <a:pt x="716" y="64"/>
                      <a:pt x="731" y="61"/>
                    </a:cubicBezTo>
                    <a:cubicBezTo>
                      <a:pt x="719" y="64"/>
                      <a:pt x="697" y="72"/>
                      <a:pt x="715" y="67"/>
                    </a:cubicBezTo>
                    <a:cubicBezTo>
                      <a:pt x="720" y="64"/>
                      <a:pt x="770" y="51"/>
                      <a:pt x="734" y="59"/>
                    </a:cubicBezTo>
                    <a:cubicBezTo>
                      <a:pt x="749" y="55"/>
                      <a:pt x="769" y="48"/>
                      <a:pt x="786" y="46"/>
                    </a:cubicBezTo>
                    <a:cubicBezTo>
                      <a:pt x="766" y="51"/>
                      <a:pt x="780" y="49"/>
                      <a:pt x="774" y="52"/>
                    </a:cubicBezTo>
                    <a:cubicBezTo>
                      <a:pt x="792" y="47"/>
                      <a:pt x="791" y="46"/>
                      <a:pt x="794" y="44"/>
                    </a:cubicBezTo>
                    <a:cubicBezTo>
                      <a:pt x="846" y="38"/>
                      <a:pt x="867" y="38"/>
                      <a:pt x="923" y="36"/>
                    </a:cubicBezTo>
                    <a:cubicBezTo>
                      <a:pt x="931" y="35"/>
                      <a:pt x="889" y="37"/>
                      <a:pt x="894" y="36"/>
                    </a:cubicBezTo>
                    <a:cubicBezTo>
                      <a:pt x="936" y="31"/>
                      <a:pt x="949" y="39"/>
                      <a:pt x="985" y="41"/>
                    </a:cubicBezTo>
                    <a:cubicBezTo>
                      <a:pt x="981" y="39"/>
                      <a:pt x="978" y="38"/>
                      <a:pt x="975" y="37"/>
                    </a:cubicBezTo>
                    <a:cubicBezTo>
                      <a:pt x="986" y="37"/>
                      <a:pt x="1013" y="40"/>
                      <a:pt x="1027" y="43"/>
                    </a:cubicBezTo>
                    <a:cubicBezTo>
                      <a:pt x="1030" y="44"/>
                      <a:pt x="1067" y="54"/>
                      <a:pt x="1039" y="49"/>
                    </a:cubicBezTo>
                    <a:cubicBezTo>
                      <a:pt x="1099" y="65"/>
                      <a:pt x="1095" y="55"/>
                      <a:pt x="1161" y="83"/>
                    </a:cubicBezTo>
                    <a:cubicBezTo>
                      <a:pt x="1131" y="69"/>
                      <a:pt x="1127" y="68"/>
                      <a:pt x="1102" y="60"/>
                    </a:cubicBezTo>
                    <a:cubicBezTo>
                      <a:pt x="1129" y="67"/>
                      <a:pt x="1107" y="60"/>
                      <a:pt x="1110" y="59"/>
                    </a:cubicBezTo>
                    <a:cubicBezTo>
                      <a:pt x="1126" y="66"/>
                      <a:pt x="1176" y="86"/>
                      <a:pt x="1141" y="73"/>
                    </a:cubicBezTo>
                    <a:cubicBezTo>
                      <a:pt x="1162" y="82"/>
                      <a:pt x="1202" y="102"/>
                      <a:pt x="1212" y="106"/>
                    </a:cubicBezTo>
                    <a:cubicBezTo>
                      <a:pt x="1195" y="96"/>
                      <a:pt x="1195" y="96"/>
                      <a:pt x="1195" y="96"/>
                    </a:cubicBezTo>
                    <a:cubicBezTo>
                      <a:pt x="1224" y="111"/>
                      <a:pt x="1251" y="127"/>
                      <a:pt x="1264" y="133"/>
                    </a:cubicBezTo>
                    <a:cubicBezTo>
                      <a:pt x="1229" y="111"/>
                      <a:pt x="1229" y="114"/>
                      <a:pt x="1184" y="90"/>
                    </a:cubicBezTo>
                    <a:cubicBezTo>
                      <a:pt x="1134" y="65"/>
                      <a:pt x="1197" y="94"/>
                      <a:pt x="1165" y="76"/>
                    </a:cubicBezTo>
                    <a:cubicBezTo>
                      <a:pt x="1152" y="72"/>
                      <a:pt x="1140" y="67"/>
                      <a:pt x="1127" y="63"/>
                    </a:cubicBezTo>
                    <a:cubicBezTo>
                      <a:pt x="1144" y="70"/>
                      <a:pt x="1144" y="70"/>
                      <a:pt x="1144" y="70"/>
                    </a:cubicBezTo>
                    <a:cubicBezTo>
                      <a:pt x="1138" y="70"/>
                      <a:pt x="1087" y="49"/>
                      <a:pt x="1091" y="54"/>
                    </a:cubicBezTo>
                    <a:cubicBezTo>
                      <a:pt x="1053" y="41"/>
                      <a:pt x="1041" y="40"/>
                      <a:pt x="997" y="31"/>
                    </a:cubicBezTo>
                    <a:cubicBezTo>
                      <a:pt x="987" y="31"/>
                      <a:pt x="1003" y="33"/>
                      <a:pt x="1015" y="35"/>
                    </a:cubicBezTo>
                    <a:cubicBezTo>
                      <a:pt x="993" y="32"/>
                      <a:pt x="991" y="34"/>
                      <a:pt x="962" y="30"/>
                    </a:cubicBezTo>
                    <a:cubicBezTo>
                      <a:pt x="948" y="29"/>
                      <a:pt x="958" y="32"/>
                      <a:pt x="984" y="34"/>
                    </a:cubicBezTo>
                    <a:cubicBezTo>
                      <a:pt x="962" y="32"/>
                      <a:pt x="940" y="31"/>
                      <a:pt x="916" y="31"/>
                    </a:cubicBezTo>
                    <a:cubicBezTo>
                      <a:pt x="924" y="31"/>
                      <a:pt x="932" y="33"/>
                      <a:pt x="941" y="33"/>
                    </a:cubicBezTo>
                    <a:cubicBezTo>
                      <a:pt x="932" y="33"/>
                      <a:pt x="923" y="33"/>
                      <a:pt x="915" y="33"/>
                    </a:cubicBezTo>
                    <a:cubicBezTo>
                      <a:pt x="922" y="33"/>
                      <a:pt x="929" y="34"/>
                      <a:pt x="937" y="34"/>
                    </a:cubicBezTo>
                    <a:cubicBezTo>
                      <a:pt x="887" y="32"/>
                      <a:pt x="831" y="40"/>
                      <a:pt x="804" y="42"/>
                    </a:cubicBezTo>
                    <a:cubicBezTo>
                      <a:pt x="847" y="32"/>
                      <a:pt x="918" y="28"/>
                      <a:pt x="943" y="27"/>
                    </a:cubicBezTo>
                    <a:cubicBezTo>
                      <a:pt x="934" y="25"/>
                      <a:pt x="909" y="29"/>
                      <a:pt x="896" y="26"/>
                    </a:cubicBezTo>
                    <a:cubicBezTo>
                      <a:pt x="892" y="27"/>
                      <a:pt x="887" y="28"/>
                      <a:pt x="883" y="29"/>
                    </a:cubicBezTo>
                    <a:cubicBezTo>
                      <a:pt x="868" y="30"/>
                      <a:pt x="833" y="36"/>
                      <a:pt x="829" y="34"/>
                    </a:cubicBezTo>
                    <a:cubicBezTo>
                      <a:pt x="871" y="27"/>
                      <a:pt x="882" y="25"/>
                      <a:pt x="903" y="23"/>
                    </a:cubicBezTo>
                    <a:cubicBezTo>
                      <a:pt x="903" y="22"/>
                      <a:pt x="907" y="22"/>
                      <a:pt x="913" y="22"/>
                    </a:cubicBezTo>
                    <a:cubicBezTo>
                      <a:pt x="914" y="22"/>
                      <a:pt x="914" y="22"/>
                      <a:pt x="914" y="22"/>
                    </a:cubicBezTo>
                    <a:cubicBezTo>
                      <a:pt x="913" y="22"/>
                      <a:pt x="913" y="22"/>
                      <a:pt x="913" y="22"/>
                    </a:cubicBezTo>
                    <a:cubicBezTo>
                      <a:pt x="926" y="22"/>
                      <a:pt x="946" y="22"/>
                      <a:pt x="958" y="23"/>
                    </a:cubicBezTo>
                    <a:cubicBezTo>
                      <a:pt x="973" y="24"/>
                      <a:pt x="963" y="25"/>
                      <a:pt x="961" y="25"/>
                    </a:cubicBezTo>
                    <a:cubicBezTo>
                      <a:pt x="1011" y="32"/>
                      <a:pt x="1047" y="31"/>
                      <a:pt x="1098" y="48"/>
                    </a:cubicBezTo>
                    <a:cubicBezTo>
                      <a:pt x="1098" y="50"/>
                      <a:pt x="1137" y="64"/>
                      <a:pt x="1125" y="60"/>
                    </a:cubicBezTo>
                    <a:cubicBezTo>
                      <a:pt x="1154" y="71"/>
                      <a:pt x="1170" y="77"/>
                      <a:pt x="1189" y="85"/>
                    </a:cubicBezTo>
                    <a:cubicBezTo>
                      <a:pt x="1193" y="88"/>
                      <a:pt x="1231" y="108"/>
                      <a:pt x="1217" y="102"/>
                    </a:cubicBezTo>
                    <a:cubicBezTo>
                      <a:pt x="1243" y="114"/>
                      <a:pt x="1243" y="114"/>
                      <a:pt x="1243" y="114"/>
                    </a:cubicBezTo>
                    <a:cubicBezTo>
                      <a:pt x="1259" y="125"/>
                      <a:pt x="1294" y="148"/>
                      <a:pt x="1298" y="154"/>
                    </a:cubicBezTo>
                    <a:cubicBezTo>
                      <a:pt x="1316" y="167"/>
                      <a:pt x="1305" y="155"/>
                      <a:pt x="1328" y="175"/>
                    </a:cubicBezTo>
                    <a:cubicBezTo>
                      <a:pt x="1326" y="174"/>
                      <a:pt x="1328" y="176"/>
                      <a:pt x="1323" y="172"/>
                    </a:cubicBezTo>
                    <a:cubicBezTo>
                      <a:pt x="1333" y="181"/>
                      <a:pt x="1358" y="203"/>
                      <a:pt x="1369" y="212"/>
                    </a:cubicBezTo>
                    <a:cubicBezTo>
                      <a:pt x="1354" y="197"/>
                      <a:pt x="1366" y="208"/>
                      <a:pt x="1348" y="191"/>
                    </a:cubicBezTo>
                    <a:cubicBezTo>
                      <a:pt x="1349" y="191"/>
                      <a:pt x="1371" y="208"/>
                      <a:pt x="1390" y="230"/>
                    </a:cubicBezTo>
                    <a:cubicBezTo>
                      <a:pt x="1361" y="204"/>
                      <a:pt x="1410" y="254"/>
                      <a:pt x="1396" y="242"/>
                    </a:cubicBezTo>
                    <a:cubicBezTo>
                      <a:pt x="1438" y="288"/>
                      <a:pt x="1463" y="314"/>
                      <a:pt x="1495" y="355"/>
                    </a:cubicBezTo>
                    <a:cubicBezTo>
                      <a:pt x="1531" y="405"/>
                      <a:pt x="1568" y="473"/>
                      <a:pt x="1590" y="516"/>
                    </a:cubicBezTo>
                    <a:cubicBezTo>
                      <a:pt x="1587" y="510"/>
                      <a:pt x="1587" y="510"/>
                      <a:pt x="1587" y="510"/>
                    </a:cubicBezTo>
                    <a:cubicBezTo>
                      <a:pt x="1592" y="519"/>
                      <a:pt x="1597" y="527"/>
                      <a:pt x="1601" y="536"/>
                    </a:cubicBezTo>
                    <a:cubicBezTo>
                      <a:pt x="1608" y="551"/>
                      <a:pt x="1599" y="537"/>
                      <a:pt x="1610" y="560"/>
                    </a:cubicBezTo>
                    <a:cubicBezTo>
                      <a:pt x="1604" y="553"/>
                      <a:pt x="1591" y="519"/>
                      <a:pt x="1578" y="496"/>
                    </a:cubicBezTo>
                    <a:cubicBezTo>
                      <a:pt x="1596" y="538"/>
                      <a:pt x="1557" y="460"/>
                      <a:pt x="1568" y="488"/>
                    </a:cubicBezTo>
                    <a:cubicBezTo>
                      <a:pt x="1581" y="501"/>
                      <a:pt x="1611" y="574"/>
                      <a:pt x="1626" y="611"/>
                    </a:cubicBezTo>
                    <a:cubicBezTo>
                      <a:pt x="1639" y="647"/>
                      <a:pt x="1618" y="595"/>
                      <a:pt x="1625" y="613"/>
                    </a:cubicBezTo>
                    <a:cubicBezTo>
                      <a:pt x="1630" y="624"/>
                      <a:pt x="1630" y="624"/>
                      <a:pt x="1630" y="624"/>
                    </a:cubicBezTo>
                    <a:cubicBezTo>
                      <a:pt x="1635" y="638"/>
                      <a:pt x="1636" y="643"/>
                      <a:pt x="1635" y="643"/>
                    </a:cubicBezTo>
                    <a:cubicBezTo>
                      <a:pt x="1648" y="682"/>
                      <a:pt x="1662" y="726"/>
                      <a:pt x="1671" y="759"/>
                    </a:cubicBezTo>
                    <a:cubicBezTo>
                      <a:pt x="1660" y="716"/>
                      <a:pt x="1677" y="773"/>
                      <a:pt x="1667" y="730"/>
                    </a:cubicBezTo>
                    <a:cubicBezTo>
                      <a:pt x="1671" y="743"/>
                      <a:pt x="1678" y="770"/>
                      <a:pt x="1683" y="797"/>
                    </a:cubicBezTo>
                    <a:cubicBezTo>
                      <a:pt x="1677" y="772"/>
                      <a:pt x="1687" y="831"/>
                      <a:pt x="1676" y="775"/>
                    </a:cubicBezTo>
                    <a:cubicBezTo>
                      <a:pt x="1675" y="783"/>
                      <a:pt x="1683" y="803"/>
                      <a:pt x="1686" y="828"/>
                    </a:cubicBezTo>
                    <a:cubicBezTo>
                      <a:pt x="1684" y="815"/>
                      <a:pt x="1676" y="787"/>
                      <a:pt x="1676" y="790"/>
                    </a:cubicBezTo>
                    <a:cubicBezTo>
                      <a:pt x="1688" y="827"/>
                      <a:pt x="1693" y="912"/>
                      <a:pt x="1696" y="927"/>
                    </a:cubicBezTo>
                    <a:cubicBezTo>
                      <a:pt x="1701" y="954"/>
                      <a:pt x="1705" y="997"/>
                      <a:pt x="1708" y="1031"/>
                    </a:cubicBezTo>
                    <a:cubicBezTo>
                      <a:pt x="1707" y="1066"/>
                      <a:pt x="1708" y="1103"/>
                      <a:pt x="1706" y="1142"/>
                    </a:cubicBezTo>
                    <a:cubicBezTo>
                      <a:pt x="1705" y="1135"/>
                      <a:pt x="1705" y="1135"/>
                      <a:pt x="1705" y="1135"/>
                    </a:cubicBezTo>
                    <a:cubicBezTo>
                      <a:pt x="1704" y="1157"/>
                      <a:pt x="1704" y="1191"/>
                      <a:pt x="1701" y="1223"/>
                    </a:cubicBezTo>
                    <a:cubicBezTo>
                      <a:pt x="1699" y="1230"/>
                      <a:pt x="1699" y="1230"/>
                      <a:pt x="1699" y="1230"/>
                    </a:cubicBezTo>
                    <a:cubicBezTo>
                      <a:pt x="1698" y="1252"/>
                      <a:pt x="1695" y="1293"/>
                      <a:pt x="1692" y="1327"/>
                    </a:cubicBezTo>
                    <a:cubicBezTo>
                      <a:pt x="1693" y="1327"/>
                      <a:pt x="1695" y="1296"/>
                      <a:pt x="1695" y="1311"/>
                    </a:cubicBezTo>
                    <a:cubicBezTo>
                      <a:pt x="1697" y="1294"/>
                      <a:pt x="1698" y="1280"/>
                      <a:pt x="1696" y="1286"/>
                    </a:cubicBezTo>
                    <a:cubicBezTo>
                      <a:pt x="1698" y="1269"/>
                      <a:pt x="1699" y="1269"/>
                      <a:pt x="1701" y="1255"/>
                    </a:cubicBezTo>
                    <a:cubicBezTo>
                      <a:pt x="1700" y="1277"/>
                      <a:pt x="1698" y="1298"/>
                      <a:pt x="1697" y="1320"/>
                    </a:cubicBezTo>
                    <a:cubicBezTo>
                      <a:pt x="1696" y="1325"/>
                      <a:pt x="1696" y="1327"/>
                      <a:pt x="1696" y="1327"/>
                    </a:cubicBezTo>
                    <a:cubicBezTo>
                      <a:pt x="1697" y="1332"/>
                      <a:pt x="1697" y="1332"/>
                      <a:pt x="1697" y="1332"/>
                    </a:cubicBezTo>
                    <a:cubicBezTo>
                      <a:pt x="1696" y="1349"/>
                      <a:pt x="1695" y="1354"/>
                      <a:pt x="1694" y="1351"/>
                    </a:cubicBezTo>
                    <a:cubicBezTo>
                      <a:pt x="1691" y="1388"/>
                      <a:pt x="1693" y="1401"/>
                      <a:pt x="1687" y="1439"/>
                    </a:cubicBezTo>
                    <a:cubicBezTo>
                      <a:pt x="1687" y="1422"/>
                      <a:pt x="1688" y="1412"/>
                      <a:pt x="1691" y="1384"/>
                    </a:cubicBezTo>
                    <a:cubicBezTo>
                      <a:pt x="1689" y="1399"/>
                      <a:pt x="1687" y="1414"/>
                      <a:pt x="1685" y="1428"/>
                    </a:cubicBezTo>
                    <a:cubicBezTo>
                      <a:pt x="1687" y="1408"/>
                      <a:pt x="1694" y="1332"/>
                      <a:pt x="1690" y="1345"/>
                    </a:cubicBezTo>
                    <a:cubicBezTo>
                      <a:pt x="1687" y="1393"/>
                      <a:pt x="1681" y="1463"/>
                      <a:pt x="1674" y="1505"/>
                    </a:cubicBezTo>
                    <a:cubicBezTo>
                      <a:pt x="1669" y="1527"/>
                      <a:pt x="1664" y="1560"/>
                      <a:pt x="1655" y="1596"/>
                    </a:cubicBezTo>
                    <a:cubicBezTo>
                      <a:pt x="1653" y="1601"/>
                      <a:pt x="1650" y="1612"/>
                      <a:pt x="1651" y="1605"/>
                    </a:cubicBezTo>
                    <a:cubicBezTo>
                      <a:pt x="1653" y="1595"/>
                      <a:pt x="1653" y="1595"/>
                      <a:pt x="1653" y="1595"/>
                    </a:cubicBezTo>
                    <a:cubicBezTo>
                      <a:pt x="1642" y="1643"/>
                      <a:pt x="1628" y="1696"/>
                      <a:pt x="1614" y="1737"/>
                    </a:cubicBezTo>
                    <a:cubicBezTo>
                      <a:pt x="1611" y="1744"/>
                      <a:pt x="1607" y="1751"/>
                      <a:pt x="1604" y="1757"/>
                    </a:cubicBezTo>
                    <a:cubicBezTo>
                      <a:pt x="1574" y="1825"/>
                      <a:pt x="1614" y="1746"/>
                      <a:pt x="1583" y="1816"/>
                    </a:cubicBezTo>
                    <a:cubicBezTo>
                      <a:pt x="1574" y="1832"/>
                      <a:pt x="1538" y="1898"/>
                      <a:pt x="1534" y="1899"/>
                    </a:cubicBezTo>
                    <a:cubicBezTo>
                      <a:pt x="1526" y="1911"/>
                      <a:pt x="1522" y="1916"/>
                      <a:pt x="1523" y="1919"/>
                    </a:cubicBezTo>
                    <a:cubicBezTo>
                      <a:pt x="1530" y="1908"/>
                      <a:pt x="1545" y="1884"/>
                      <a:pt x="1538" y="1898"/>
                    </a:cubicBezTo>
                    <a:cubicBezTo>
                      <a:pt x="1524" y="1921"/>
                      <a:pt x="1516" y="1930"/>
                      <a:pt x="1504" y="1947"/>
                    </a:cubicBezTo>
                    <a:cubicBezTo>
                      <a:pt x="1505" y="1946"/>
                      <a:pt x="1512" y="1933"/>
                      <a:pt x="1508" y="1940"/>
                    </a:cubicBezTo>
                    <a:cubicBezTo>
                      <a:pt x="1480" y="1982"/>
                      <a:pt x="1416" y="2051"/>
                      <a:pt x="1381" y="2084"/>
                    </a:cubicBezTo>
                    <a:cubicBezTo>
                      <a:pt x="1394" y="2072"/>
                      <a:pt x="1395" y="2070"/>
                      <a:pt x="1413" y="2054"/>
                    </a:cubicBezTo>
                    <a:cubicBezTo>
                      <a:pt x="1414" y="2055"/>
                      <a:pt x="1404" y="2063"/>
                      <a:pt x="1401" y="2067"/>
                    </a:cubicBezTo>
                    <a:cubicBezTo>
                      <a:pt x="1404" y="2067"/>
                      <a:pt x="1418" y="2050"/>
                      <a:pt x="1437" y="2032"/>
                    </a:cubicBezTo>
                    <a:cubicBezTo>
                      <a:pt x="1428" y="2043"/>
                      <a:pt x="1418" y="2053"/>
                      <a:pt x="1408" y="2064"/>
                    </a:cubicBezTo>
                    <a:cubicBezTo>
                      <a:pt x="1427" y="2049"/>
                      <a:pt x="1427" y="2049"/>
                      <a:pt x="1427" y="2049"/>
                    </a:cubicBezTo>
                    <a:cubicBezTo>
                      <a:pt x="1405" y="2073"/>
                      <a:pt x="1381" y="2095"/>
                      <a:pt x="1357" y="2116"/>
                    </a:cubicBezTo>
                    <a:cubicBezTo>
                      <a:pt x="1421" y="2067"/>
                      <a:pt x="1442" y="2035"/>
                      <a:pt x="1486" y="1987"/>
                    </a:cubicBezTo>
                    <a:cubicBezTo>
                      <a:pt x="1480" y="1995"/>
                      <a:pt x="1486" y="1988"/>
                      <a:pt x="1488" y="1986"/>
                    </a:cubicBezTo>
                    <a:cubicBezTo>
                      <a:pt x="1501" y="1969"/>
                      <a:pt x="1516" y="1949"/>
                      <a:pt x="1522" y="1938"/>
                    </a:cubicBezTo>
                    <a:cubicBezTo>
                      <a:pt x="1541" y="1911"/>
                      <a:pt x="1541" y="1911"/>
                      <a:pt x="1541" y="1911"/>
                    </a:cubicBezTo>
                    <a:cubicBezTo>
                      <a:pt x="1541" y="1911"/>
                      <a:pt x="1537" y="1924"/>
                      <a:pt x="1517" y="1951"/>
                    </a:cubicBezTo>
                    <a:cubicBezTo>
                      <a:pt x="1586" y="1854"/>
                      <a:pt x="1618" y="1767"/>
                      <a:pt x="1653" y="1654"/>
                    </a:cubicBezTo>
                    <a:cubicBezTo>
                      <a:pt x="1654" y="1649"/>
                      <a:pt x="1649" y="1669"/>
                      <a:pt x="1652" y="1661"/>
                    </a:cubicBezTo>
                    <a:cubicBezTo>
                      <a:pt x="1656" y="1645"/>
                      <a:pt x="1661" y="1620"/>
                      <a:pt x="1660" y="1620"/>
                    </a:cubicBezTo>
                    <a:cubicBezTo>
                      <a:pt x="1660" y="1622"/>
                      <a:pt x="1660" y="1625"/>
                      <a:pt x="1658" y="1635"/>
                    </a:cubicBezTo>
                    <a:cubicBezTo>
                      <a:pt x="1672" y="1575"/>
                      <a:pt x="1682" y="1544"/>
                      <a:pt x="1687" y="1505"/>
                    </a:cubicBezTo>
                    <a:cubicBezTo>
                      <a:pt x="1689" y="1503"/>
                      <a:pt x="1683" y="1535"/>
                      <a:pt x="1684" y="1530"/>
                    </a:cubicBezTo>
                    <a:cubicBezTo>
                      <a:pt x="1696" y="1470"/>
                      <a:pt x="1697" y="1438"/>
                      <a:pt x="1703" y="1377"/>
                    </a:cubicBezTo>
                    <a:cubicBezTo>
                      <a:pt x="1703" y="1398"/>
                      <a:pt x="1707" y="1364"/>
                      <a:pt x="1709" y="1348"/>
                    </a:cubicBezTo>
                    <a:cubicBezTo>
                      <a:pt x="1713" y="1298"/>
                      <a:pt x="1721" y="1192"/>
                      <a:pt x="1721" y="1116"/>
                    </a:cubicBezTo>
                    <a:cubicBezTo>
                      <a:pt x="1726" y="1136"/>
                      <a:pt x="1722" y="1031"/>
                      <a:pt x="1725" y="1025"/>
                    </a:cubicBezTo>
                    <a:cubicBezTo>
                      <a:pt x="1724" y="1008"/>
                      <a:pt x="1723" y="982"/>
                      <a:pt x="1721" y="980"/>
                    </a:cubicBezTo>
                    <a:cubicBezTo>
                      <a:pt x="1722" y="989"/>
                      <a:pt x="1722" y="1012"/>
                      <a:pt x="1721" y="1009"/>
                    </a:cubicBezTo>
                    <a:cubicBezTo>
                      <a:pt x="1720" y="984"/>
                      <a:pt x="1717" y="947"/>
                      <a:pt x="1715" y="944"/>
                    </a:cubicBezTo>
                    <a:cubicBezTo>
                      <a:pt x="1715" y="933"/>
                      <a:pt x="1715" y="923"/>
                      <a:pt x="1714" y="913"/>
                    </a:cubicBezTo>
                    <a:cubicBezTo>
                      <a:pt x="1713" y="911"/>
                      <a:pt x="1710" y="902"/>
                      <a:pt x="1708" y="885"/>
                    </a:cubicBezTo>
                    <a:cubicBezTo>
                      <a:pt x="1707" y="847"/>
                      <a:pt x="1707" y="889"/>
                      <a:pt x="1701" y="836"/>
                    </a:cubicBezTo>
                    <a:cubicBezTo>
                      <a:pt x="1705" y="848"/>
                      <a:pt x="1707" y="859"/>
                      <a:pt x="1709" y="863"/>
                    </a:cubicBezTo>
                    <a:cubicBezTo>
                      <a:pt x="1706" y="837"/>
                      <a:pt x="1705" y="841"/>
                      <a:pt x="1702" y="823"/>
                    </a:cubicBezTo>
                    <a:cubicBezTo>
                      <a:pt x="1702" y="816"/>
                      <a:pt x="1708" y="840"/>
                      <a:pt x="1711" y="860"/>
                    </a:cubicBezTo>
                    <a:cubicBezTo>
                      <a:pt x="1710" y="848"/>
                      <a:pt x="1709" y="837"/>
                      <a:pt x="1707" y="826"/>
                    </a:cubicBezTo>
                    <a:cubicBezTo>
                      <a:pt x="1700" y="795"/>
                      <a:pt x="1686" y="741"/>
                      <a:pt x="1671" y="691"/>
                    </a:cubicBezTo>
                    <a:cubicBezTo>
                      <a:pt x="1675" y="699"/>
                      <a:pt x="1680" y="715"/>
                      <a:pt x="1678" y="701"/>
                    </a:cubicBezTo>
                    <a:cubicBezTo>
                      <a:pt x="1671" y="680"/>
                      <a:pt x="1660" y="652"/>
                      <a:pt x="1651" y="624"/>
                    </a:cubicBezTo>
                    <a:cubicBezTo>
                      <a:pt x="1652" y="628"/>
                      <a:pt x="1652" y="626"/>
                      <a:pt x="1653" y="629"/>
                    </a:cubicBezTo>
                    <a:cubicBezTo>
                      <a:pt x="1633" y="582"/>
                      <a:pt x="1640" y="593"/>
                      <a:pt x="1623" y="549"/>
                    </a:cubicBezTo>
                    <a:cubicBezTo>
                      <a:pt x="1623" y="550"/>
                      <a:pt x="1623" y="550"/>
                      <a:pt x="1624" y="551"/>
                    </a:cubicBezTo>
                    <a:cubicBezTo>
                      <a:pt x="1611" y="525"/>
                      <a:pt x="1611" y="525"/>
                      <a:pt x="1611" y="525"/>
                    </a:cubicBezTo>
                    <a:cubicBezTo>
                      <a:pt x="1583" y="473"/>
                      <a:pt x="1584" y="465"/>
                      <a:pt x="1568" y="432"/>
                    </a:cubicBezTo>
                    <a:cubicBezTo>
                      <a:pt x="1572" y="439"/>
                      <a:pt x="1572" y="439"/>
                      <a:pt x="1572" y="439"/>
                    </a:cubicBezTo>
                    <a:cubicBezTo>
                      <a:pt x="1563" y="418"/>
                      <a:pt x="1523" y="357"/>
                      <a:pt x="1511" y="340"/>
                    </a:cubicBezTo>
                    <a:cubicBezTo>
                      <a:pt x="1525" y="362"/>
                      <a:pt x="1515" y="348"/>
                      <a:pt x="1524" y="365"/>
                    </a:cubicBezTo>
                    <a:cubicBezTo>
                      <a:pt x="1536" y="383"/>
                      <a:pt x="1535" y="376"/>
                      <a:pt x="1554" y="408"/>
                    </a:cubicBezTo>
                    <a:cubicBezTo>
                      <a:pt x="1550" y="405"/>
                      <a:pt x="1524" y="366"/>
                      <a:pt x="1517" y="359"/>
                    </a:cubicBezTo>
                    <a:cubicBezTo>
                      <a:pt x="1505" y="342"/>
                      <a:pt x="1499" y="328"/>
                      <a:pt x="1499" y="325"/>
                    </a:cubicBezTo>
                    <a:cubicBezTo>
                      <a:pt x="1468" y="284"/>
                      <a:pt x="1450" y="259"/>
                      <a:pt x="1405" y="214"/>
                    </a:cubicBezTo>
                    <a:cubicBezTo>
                      <a:pt x="1388" y="198"/>
                      <a:pt x="1372" y="189"/>
                      <a:pt x="1333" y="153"/>
                    </a:cubicBezTo>
                    <a:cubicBezTo>
                      <a:pt x="1336" y="154"/>
                      <a:pt x="1336" y="154"/>
                      <a:pt x="1336" y="154"/>
                    </a:cubicBezTo>
                    <a:cubicBezTo>
                      <a:pt x="1334" y="154"/>
                      <a:pt x="1316" y="137"/>
                      <a:pt x="1306" y="132"/>
                    </a:cubicBezTo>
                    <a:cubicBezTo>
                      <a:pt x="1320" y="145"/>
                      <a:pt x="1287" y="119"/>
                      <a:pt x="1304" y="135"/>
                    </a:cubicBezTo>
                    <a:cubicBezTo>
                      <a:pt x="1279" y="117"/>
                      <a:pt x="1276" y="111"/>
                      <a:pt x="1274" y="108"/>
                    </a:cubicBezTo>
                    <a:cubicBezTo>
                      <a:pt x="1254" y="98"/>
                      <a:pt x="1223" y="73"/>
                      <a:pt x="1178" y="54"/>
                    </a:cubicBezTo>
                    <a:cubicBezTo>
                      <a:pt x="1187" y="56"/>
                      <a:pt x="1233" y="80"/>
                      <a:pt x="1215" y="69"/>
                    </a:cubicBezTo>
                    <a:cubicBezTo>
                      <a:pt x="1196" y="60"/>
                      <a:pt x="1177" y="53"/>
                      <a:pt x="1157" y="46"/>
                    </a:cubicBezTo>
                    <a:cubicBezTo>
                      <a:pt x="1166" y="50"/>
                      <a:pt x="1174" y="53"/>
                      <a:pt x="1182" y="57"/>
                    </a:cubicBezTo>
                    <a:cubicBezTo>
                      <a:pt x="1139" y="40"/>
                      <a:pt x="1127" y="34"/>
                      <a:pt x="1102" y="25"/>
                    </a:cubicBezTo>
                    <a:cubicBezTo>
                      <a:pt x="1097" y="22"/>
                      <a:pt x="1114" y="27"/>
                      <a:pt x="1127" y="31"/>
                    </a:cubicBezTo>
                    <a:cubicBezTo>
                      <a:pt x="1113" y="26"/>
                      <a:pt x="1091" y="20"/>
                      <a:pt x="1072" y="16"/>
                    </a:cubicBezTo>
                    <a:cubicBezTo>
                      <a:pt x="1058" y="14"/>
                      <a:pt x="1010" y="5"/>
                      <a:pt x="990" y="6"/>
                    </a:cubicBezTo>
                    <a:cubicBezTo>
                      <a:pt x="982" y="5"/>
                      <a:pt x="982" y="5"/>
                      <a:pt x="982" y="5"/>
                    </a:cubicBezTo>
                    <a:cubicBezTo>
                      <a:pt x="983" y="5"/>
                      <a:pt x="984" y="4"/>
                      <a:pt x="986" y="5"/>
                    </a:cubicBezTo>
                    <a:cubicBezTo>
                      <a:pt x="982" y="4"/>
                      <a:pt x="979" y="4"/>
                      <a:pt x="976" y="4"/>
                    </a:cubicBezTo>
                    <a:cubicBezTo>
                      <a:pt x="951" y="2"/>
                      <a:pt x="951" y="2"/>
                      <a:pt x="951" y="2"/>
                    </a:cubicBezTo>
                    <a:cubicBezTo>
                      <a:pt x="956" y="1"/>
                      <a:pt x="956" y="1"/>
                      <a:pt x="956" y="1"/>
                    </a:cubicBezTo>
                    <a:cubicBezTo>
                      <a:pt x="946" y="1"/>
                      <a:pt x="946" y="1"/>
                      <a:pt x="946" y="1"/>
                    </a:cubicBezTo>
                    <a:cubicBezTo>
                      <a:pt x="921" y="0"/>
                      <a:pt x="921" y="0"/>
                      <a:pt x="921" y="0"/>
                    </a:cubicBezTo>
                    <a:close/>
                    <a:moveTo>
                      <a:pt x="1525" y="1932"/>
                    </a:moveTo>
                    <a:cubicBezTo>
                      <a:pt x="1524" y="1934"/>
                      <a:pt x="1524" y="1935"/>
                      <a:pt x="1523" y="1937"/>
                    </a:cubicBezTo>
                    <a:cubicBezTo>
                      <a:pt x="1525" y="1933"/>
                      <a:pt x="1524" y="1934"/>
                      <a:pt x="1525" y="1932"/>
                    </a:cubicBezTo>
                    <a:close/>
                    <a:moveTo>
                      <a:pt x="315" y="266"/>
                    </a:moveTo>
                    <a:cubicBezTo>
                      <a:pt x="304" y="277"/>
                      <a:pt x="297" y="287"/>
                      <a:pt x="290" y="292"/>
                    </a:cubicBezTo>
                    <a:cubicBezTo>
                      <a:pt x="288" y="291"/>
                      <a:pt x="338" y="233"/>
                      <a:pt x="356" y="216"/>
                    </a:cubicBezTo>
                    <a:cubicBezTo>
                      <a:pt x="379" y="197"/>
                      <a:pt x="404" y="178"/>
                      <a:pt x="420" y="168"/>
                    </a:cubicBezTo>
                    <a:cubicBezTo>
                      <a:pt x="412" y="174"/>
                      <a:pt x="412" y="174"/>
                      <a:pt x="412" y="174"/>
                    </a:cubicBezTo>
                    <a:cubicBezTo>
                      <a:pt x="356" y="215"/>
                      <a:pt x="343" y="231"/>
                      <a:pt x="349" y="227"/>
                    </a:cubicBezTo>
                    <a:cubicBezTo>
                      <a:pt x="356" y="222"/>
                      <a:pt x="384" y="201"/>
                      <a:pt x="420" y="179"/>
                    </a:cubicBezTo>
                    <a:cubicBezTo>
                      <a:pt x="382" y="205"/>
                      <a:pt x="344" y="236"/>
                      <a:pt x="310" y="270"/>
                    </a:cubicBezTo>
                    <a:cubicBezTo>
                      <a:pt x="315" y="266"/>
                      <a:pt x="315" y="266"/>
                      <a:pt x="315" y="266"/>
                    </a:cubicBezTo>
                    <a:close/>
                    <a:moveTo>
                      <a:pt x="283" y="287"/>
                    </a:moveTo>
                    <a:cubicBezTo>
                      <a:pt x="277" y="294"/>
                      <a:pt x="271" y="301"/>
                      <a:pt x="265" y="309"/>
                    </a:cubicBezTo>
                    <a:cubicBezTo>
                      <a:pt x="267" y="305"/>
                      <a:pt x="262" y="309"/>
                      <a:pt x="280" y="288"/>
                    </a:cubicBezTo>
                    <a:cubicBezTo>
                      <a:pt x="279" y="290"/>
                      <a:pt x="281" y="289"/>
                      <a:pt x="283" y="287"/>
                    </a:cubicBezTo>
                    <a:close/>
                    <a:moveTo>
                      <a:pt x="271" y="303"/>
                    </a:moveTo>
                    <a:cubicBezTo>
                      <a:pt x="270" y="304"/>
                      <a:pt x="268" y="306"/>
                      <a:pt x="266" y="308"/>
                    </a:cubicBezTo>
                    <a:cubicBezTo>
                      <a:pt x="271" y="303"/>
                      <a:pt x="271" y="303"/>
                      <a:pt x="271" y="303"/>
                    </a:cubicBezTo>
                    <a:close/>
                    <a:moveTo>
                      <a:pt x="731" y="31"/>
                    </a:moveTo>
                    <a:cubicBezTo>
                      <a:pt x="724" y="32"/>
                      <a:pt x="718" y="34"/>
                      <a:pt x="712" y="35"/>
                    </a:cubicBezTo>
                    <a:cubicBezTo>
                      <a:pt x="713" y="35"/>
                      <a:pt x="713" y="35"/>
                      <a:pt x="714" y="35"/>
                    </a:cubicBezTo>
                    <a:cubicBezTo>
                      <a:pt x="723" y="32"/>
                      <a:pt x="728" y="31"/>
                      <a:pt x="731" y="31"/>
                    </a:cubicBezTo>
                    <a:close/>
                    <a:moveTo>
                      <a:pt x="672" y="46"/>
                    </a:moveTo>
                    <a:cubicBezTo>
                      <a:pt x="666" y="48"/>
                      <a:pt x="661" y="50"/>
                      <a:pt x="655" y="52"/>
                    </a:cubicBezTo>
                    <a:cubicBezTo>
                      <a:pt x="660" y="48"/>
                      <a:pt x="660" y="48"/>
                      <a:pt x="660" y="48"/>
                    </a:cubicBezTo>
                    <a:cubicBezTo>
                      <a:pt x="668" y="46"/>
                      <a:pt x="670" y="46"/>
                      <a:pt x="672" y="46"/>
                    </a:cubicBezTo>
                    <a:close/>
                    <a:moveTo>
                      <a:pt x="533" y="95"/>
                    </a:moveTo>
                    <a:cubicBezTo>
                      <a:pt x="505" y="109"/>
                      <a:pt x="511" y="113"/>
                      <a:pt x="484" y="124"/>
                    </a:cubicBezTo>
                    <a:cubicBezTo>
                      <a:pt x="481" y="127"/>
                      <a:pt x="488" y="124"/>
                      <a:pt x="498" y="119"/>
                    </a:cubicBezTo>
                    <a:cubicBezTo>
                      <a:pt x="494" y="121"/>
                      <a:pt x="493" y="122"/>
                      <a:pt x="492" y="123"/>
                    </a:cubicBezTo>
                    <a:cubicBezTo>
                      <a:pt x="482" y="128"/>
                      <a:pt x="474" y="134"/>
                      <a:pt x="465" y="139"/>
                    </a:cubicBezTo>
                    <a:cubicBezTo>
                      <a:pt x="457" y="144"/>
                      <a:pt x="450" y="148"/>
                      <a:pt x="452" y="146"/>
                    </a:cubicBezTo>
                    <a:cubicBezTo>
                      <a:pt x="453" y="143"/>
                      <a:pt x="485" y="122"/>
                      <a:pt x="494" y="115"/>
                    </a:cubicBezTo>
                    <a:cubicBezTo>
                      <a:pt x="502" y="110"/>
                      <a:pt x="541" y="89"/>
                      <a:pt x="533" y="95"/>
                    </a:cubicBezTo>
                    <a:close/>
                    <a:moveTo>
                      <a:pt x="402" y="2084"/>
                    </a:moveTo>
                    <a:cubicBezTo>
                      <a:pt x="397" y="2080"/>
                      <a:pt x="391" y="2076"/>
                      <a:pt x="384" y="2071"/>
                    </a:cubicBezTo>
                    <a:cubicBezTo>
                      <a:pt x="390" y="2077"/>
                      <a:pt x="396" y="2083"/>
                      <a:pt x="409" y="2093"/>
                    </a:cubicBezTo>
                    <a:cubicBezTo>
                      <a:pt x="440" y="2110"/>
                      <a:pt x="465" y="2129"/>
                      <a:pt x="499" y="2148"/>
                    </a:cubicBezTo>
                    <a:cubicBezTo>
                      <a:pt x="519" y="2157"/>
                      <a:pt x="519" y="2157"/>
                      <a:pt x="519" y="2157"/>
                    </a:cubicBezTo>
                    <a:cubicBezTo>
                      <a:pt x="515" y="2155"/>
                      <a:pt x="513" y="2153"/>
                      <a:pt x="512" y="2152"/>
                    </a:cubicBezTo>
                    <a:cubicBezTo>
                      <a:pt x="442" y="2116"/>
                      <a:pt x="486" y="2133"/>
                      <a:pt x="402" y="2084"/>
                    </a:cubicBezTo>
                    <a:close/>
                    <a:moveTo>
                      <a:pt x="238" y="1921"/>
                    </a:moveTo>
                    <a:cubicBezTo>
                      <a:pt x="230" y="1913"/>
                      <a:pt x="230" y="1913"/>
                      <a:pt x="230" y="1913"/>
                    </a:cubicBezTo>
                    <a:cubicBezTo>
                      <a:pt x="233" y="1919"/>
                      <a:pt x="252" y="1940"/>
                      <a:pt x="271" y="1962"/>
                    </a:cubicBezTo>
                    <a:cubicBezTo>
                      <a:pt x="277" y="1968"/>
                      <a:pt x="290" y="1980"/>
                      <a:pt x="297" y="1989"/>
                    </a:cubicBezTo>
                    <a:cubicBezTo>
                      <a:pt x="293" y="1987"/>
                      <a:pt x="293" y="1987"/>
                      <a:pt x="293" y="1987"/>
                    </a:cubicBezTo>
                    <a:cubicBezTo>
                      <a:pt x="296" y="1991"/>
                      <a:pt x="315" y="2012"/>
                      <a:pt x="339" y="2033"/>
                    </a:cubicBezTo>
                    <a:cubicBezTo>
                      <a:pt x="336" y="2031"/>
                      <a:pt x="332" y="2028"/>
                      <a:pt x="328" y="2025"/>
                    </a:cubicBezTo>
                    <a:cubicBezTo>
                      <a:pt x="322" y="2020"/>
                      <a:pt x="315" y="2014"/>
                      <a:pt x="306" y="2006"/>
                    </a:cubicBezTo>
                    <a:cubicBezTo>
                      <a:pt x="311" y="2011"/>
                      <a:pt x="316" y="2016"/>
                      <a:pt x="324" y="2024"/>
                    </a:cubicBezTo>
                    <a:cubicBezTo>
                      <a:pt x="309" y="2012"/>
                      <a:pt x="294" y="2000"/>
                      <a:pt x="281" y="1987"/>
                    </a:cubicBezTo>
                    <a:cubicBezTo>
                      <a:pt x="300" y="2008"/>
                      <a:pt x="306" y="2008"/>
                      <a:pt x="330" y="2033"/>
                    </a:cubicBezTo>
                    <a:cubicBezTo>
                      <a:pt x="327" y="2033"/>
                      <a:pt x="328" y="2035"/>
                      <a:pt x="299" y="2011"/>
                    </a:cubicBezTo>
                    <a:cubicBezTo>
                      <a:pt x="277" y="1987"/>
                      <a:pt x="302" y="2011"/>
                      <a:pt x="291" y="1998"/>
                    </a:cubicBezTo>
                    <a:cubicBezTo>
                      <a:pt x="271" y="1983"/>
                      <a:pt x="271" y="1973"/>
                      <a:pt x="251" y="1956"/>
                    </a:cubicBezTo>
                    <a:cubicBezTo>
                      <a:pt x="231" y="1932"/>
                      <a:pt x="239" y="1938"/>
                      <a:pt x="233" y="1930"/>
                    </a:cubicBezTo>
                    <a:cubicBezTo>
                      <a:pt x="253" y="1954"/>
                      <a:pt x="226" y="1917"/>
                      <a:pt x="251" y="1947"/>
                    </a:cubicBezTo>
                    <a:cubicBezTo>
                      <a:pt x="232" y="1921"/>
                      <a:pt x="234" y="1931"/>
                      <a:pt x="219" y="1909"/>
                    </a:cubicBezTo>
                    <a:cubicBezTo>
                      <a:pt x="218" y="1904"/>
                      <a:pt x="218" y="1904"/>
                      <a:pt x="218" y="1904"/>
                    </a:cubicBezTo>
                    <a:cubicBezTo>
                      <a:pt x="204" y="1884"/>
                      <a:pt x="176" y="1839"/>
                      <a:pt x="159" y="1811"/>
                    </a:cubicBezTo>
                    <a:cubicBezTo>
                      <a:pt x="172" y="1836"/>
                      <a:pt x="150" y="1797"/>
                      <a:pt x="151" y="1802"/>
                    </a:cubicBezTo>
                    <a:cubicBezTo>
                      <a:pt x="155" y="1805"/>
                      <a:pt x="173" y="1839"/>
                      <a:pt x="172" y="1840"/>
                    </a:cubicBezTo>
                    <a:cubicBezTo>
                      <a:pt x="159" y="1821"/>
                      <a:pt x="133" y="1771"/>
                      <a:pt x="129" y="1760"/>
                    </a:cubicBezTo>
                    <a:cubicBezTo>
                      <a:pt x="135" y="1773"/>
                      <a:pt x="141" y="1786"/>
                      <a:pt x="147" y="1799"/>
                    </a:cubicBezTo>
                    <a:cubicBezTo>
                      <a:pt x="138" y="1786"/>
                      <a:pt x="114" y="1739"/>
                      <a:pt x="113" y="1737"/>
                    </a:cubicBezTo>
                    <a:cubicBezTo>
                      <a:pt x="107" y="1722"/>
                      <a:pt x="98" y="1698"/>
                      <a:pt x="97" y="1690"/>
                    </a:cubicBezTo>
                    <a:cubicBezTo>
                      <a:pt x="109" y="1718"/>
                      <a:pt x="109" y="1718"/>
                      <a:pt x="109" y="1718"/>
                    </a:cubicBezTo>
                    <a:cubicBezTo>
                      <a:pt x="112" y="1729"/>
                      <a:pt x="112" y="1729"/>
                      <a:pt x="112" y="1729"/>
                    </a:cubicBezTo>
                    <a:cubicBezTo>
                      <a:pt x="121" y="1744"/>
                      <a:pt x="121" y="1744"/>
                      <a:pt x="121" y="1744"/>
                    </a:cubicBezTo>
                    <a:cubicBezTo>
                      <a:pt x="114" y="1726"/>
                      <a:pt x="100" y="1686"/>
                      <a:pt x="99" y="1677"/>
                    </a:cubicBezTo>
                    <a:cubicBezTo>
                      <a:pt x="114" y="1721"/>
                      <a:pt x="142" y="1788"/>
                      <a:pt x="193" y="1858"/>
                    </a:cubicBezTo>
                    <a:cubicBezTo>
                      <a:pt x="193" y="1858"/>
                      <a:pt x="192" y="1857"/>
                      <a:pt x="189" y="1854"/>
                    </a:cubicBezTo>
                    <a:cubicBezTo>
                      <a:pt x="213" y="1891"/>
                      <a:pt x="216" y="1893"/>
                      <a:pt x="238" y="1921"/>
                    </a:cubicBezTo>
                    <a:close/>
                    <a:moveTo>
                      <a:pt x="67" y="777"/>
                    </a:moveTo>
                    <a:cubicBezTo>
                      <a:pt x="65" y="780"/>
                      <a:pt x="65" y="780"/>
                      <a:pt x="65" y="780"/>
                    </a:cubicBezTo>
                    <a:cubicBezTo>
                      <a:pt x="51" y="847"/>
                      <a:pt x="49" y="896"/>
                      <a:pt x="42" y="966"/>
                    </a:cubicBezTo>
                    <a:cubicBezTo>
                      <a:pt x="41" y="956"/>
                      <a:pt x="44" y="929"/>
                      <a:pt x="43" y="933"/>
                    </a:cubicBezTo>
                    <a:cubicBezTo>
                      <a:pt x="39" y="975"/>
                      <a:pt x="44" y="970"/>
                      <a:pt x="38" y="1011"/>
                    </a:cubicBezTo>
                    <a:cubicBezTo>
                      <a:pt x="42" y="952"/>
                      <a:pt x="34" y="1048"/>
                      <a:pt x="37" y="994"/>
                    </a:cubicBezTo>
                    <a:cubicBezTo>
                      <a:pt x="33" y="1069"/>
                      <a:pt x="28" y="1149"/>
                      <a:pt x="29" y="1199"/>
                    </a:cubicBezTo>
                    <a:cubicBezTo>
                      <a:pt x="30" y="1186"/>
                      <a:pt x="31" y="1219"/>
                      <a:pt x="32" y="1220"/>
                    </a:cubicBezTo>
                    <a:cubicBezTo>
                      <a:pt x="32" y="1233"/>
                      <a:pt x="31" y="1229"/>
                      <a:pt x="30" y="1218"/>
                    </a:cubicBezTo>
                    <a:cubicBezTo>
                      <a:pt x="30" y="1244"/>
                      <a:pt x="29" y="1248"/>
                      <a:pt x="27" y="1244"/>
                    </a:cubicBezTo>
                    <a:cubicBezTo>
                      <a:pt x="26" y="1227"/>
                      <a:pt x="25" y="1209"/>
                      <a:pt x="25" y="1192"/>
                    </a:cubicBezTo>
                    <a:cubicBezTo>
                      <a:pt x="25" y="1209"/>
                      <a:pt x="24" y="1218"/>
                      <a:pt x="24" y="1232"/>
                    </a:cubicBezTo>
                    <a:cubicBezTo>
                      <a:pt x="24" y="1232"/>
                      <a:pt x="24" y="1232"/>
                      <a:pt x="24" y="1232"/>
                    </a:cubicBezTo>
                    <a:cubicBezTo>
                      <a:pt x="24" y="1232"/>
                      <a:pt x="24" y="1232"/>
                      <a:pt x="24" y="1232"/>
                    </a:cubicBezTo>
                    <a:cubicBezTo>
                      <a:pt x="24" y="1238"/>
                      <a:pt x="25" y="1245"/>
                      <a:pt x="25" y="1254"/>
                    </a:cubicBezTo>
                    <a:cubicBezTo>
                      <a:pt x="26" y="1263"/>
                      <a:pt x="27" y="1261"/>
                      <a:pt x="27" y="1261"/>
                    </a:cubicBezTo>
                    <a:cubicBezTo>
                      <a:pt x="29" y="1277"/>
                      <a:pt x="33" y="1298"/>
                      <a:pt x="36" y="1324"/>
                    </a:cubicBezTo>
                    <a:cubicBezTo>
                      <a:pt x="36" y="1323"/>
                      <a:pt x="36" y="1323"/>
                      <a:pt x="36" y="1323"/>
                    </a:cubicBezTo>
                    <a:cubicBezTo>
                      <a:pt x="37" y="1342"/>
                      <a:pt x="40" y="1360"/>
                      <a:pt x="42" y="1379"/>
                    </a:cubicBezTo>
                    <a:cubicBezTo>
                      <a:pt x="40" y="1372"/>
                      <a:pt x="40" y="1372"/>
                      <a:pt x="40" y="1372"/>
                    </a:cubicBezTo>
                    <a:cubicBezTo>
                      <a:pt x="42" y="1383"/>
                      <a:pt x="44" y="1394"/>
                      <a:pt x="46" y="1404"/>
                    </a:cubicBezTo>
                    <a:cubicBezTo>
                      <a:pt x="43" y="1404"/>
                      <a:pt x="46" y="1414"/>
                      <a:pt x="44" y="1413"/>
                    </a:cubicBezTo>
                    <a:cubicBezTo>
                      <a:pt x="43" y="1434"/>
                      <a:pt x="57" y="1485"/>
                      <a:pt x="64" y="1529"/>
                    </a:cubicBezTo>
                    <a:cubicBezTo>
                      <a:pt x="62" y="1522"/>
                      <a:pt x="62" y="1522"/>
                      <a:pt x="62" y="1522"/>
                    </a:cubicBezTo>
                    <a:cubicBezTo>
                      <a:pt x="69" y="1545"/>
                      <a:pt x="81" y="1604"/>
                      <a:pt x="92" y="1641"/>
                    </a:cubicBezTo>
                    <a:cubicBezTo>
                      <a:pt x="91" y="1640"/>
                      <a:pt x="91" y="1640"/>
                      <a:pt x="91" y="1640"/>
                    </a:cubicBezTo>
                    <a:cubicBezTo>
                      <a:pt x="84" y="1618"/>
                      <a:pt x="81" y="1613"/>
                      <a:pt x="83" y="1624"/>
                    </a:cubicBezTo>
                    <a:cubicBezTo>
                      <a:pt x="81" y="1616"/>
                      <a:pt x="77" y="1604"/>
                      <a:pt x="74" y="1597"/>
                    </a:cubicBezTo>
                    <a:cubicBezTo>
                      <a:pt x="71" y="1585"/>
                      <a:pt x="62" y="1549"/>
                      <a:pt x="63" y="1546"/>
                    </a:cubicBezTo>
                    <a:cubicBezTo>
                      <a:pt x="69" y="1572"/>
                      <a:pt x="69" y="1570"/>
                      <a:pt x="67" y="1557"/>
                    </a:cubicBezTo>
                    <a:cubicBezTo>
                      <a:pt x="59" y="1532"/>
                      <a:pt x="51" y="1482"/>
                      <a:pt x="49" y="1485"/>
                    </a:cubicBezTo>
                    <a:cubicBezTo>
                      <a:pt x="42" y="1448"/>
                      <a:pt x="47" y="1474"/>
                      <a:pt x="44" y="1447"/>
                    </a:cubicBezTo>
                    <a:cubicBezTo>
                      <a:pt x="44" y="1444"/>
                      <a:pt x="46" y="1453"/>
                      <a:pt x="48" y="1462"/>
                    </a:cubicBezTo>
                    <a:cubicBezTo>
                      <a:pt x="42" y="1426"/>
                      <a:pt x="37" y="1390"/>
                      <a:pt x="33" y="1354"/>
                    </a:cubicBezTo>
                    <a:cubicBezTo>
                      <a:pt x="30" y="1349"/>
                      <a:pt x="38" y="1424"/>
                      <a:pt x="32" y="1387"/>
                    </a:cubicBezTo>
                    <a:cubicBezTo>
                      <a:pt x="30" y="1378"/>
                      <a:pt x="27" y="1379"/>
                      <a:pt x="24" y="1342"/>
                    </a:cubicBezTo>
                    <a:cubicBezTo>
                      <a:pt x="24" y="1342"/>
                      <a:pt x="24" y="1345"/>
                      <a:pt x="25" y="1348"/>
                    </a:cubicBezTo>
                    <a:cubicBezTo>
                      <a:pt x="23" y="1331"/>
                      <a:pt x="24" y="1329"/>
                      <a:pt x="23" y="1310"/>
                    </a:cubicBezTo>
                    <a:cubicBezTo>
                      <a:pt x="25" y="1304"/>
                      <a:pt x="26" y="1333"/>
                      <a:pt x="29" y="1345"/>
                    </a:cubicBezTo>
                    <a:cubicBezTo>
                      <a:pt x="27" y="1333"/>
                      <a:pt x="25" y="1320"/>
                      <a:pt x="24" y="1307"/>
                    </a:cubicBezTo>
                    <a:cubicBezTo>
                      <a:pt x="25" y="1310"/>
                      <a:pt x="25" y="1310"/>
                      <a:pt x="25" y="1310"/>
                    </a:cubicBezTo>
                    <a:cubicBezTo>
                      <a:pt x="22" y="1270"/>
                      <a:pt x="22" y="1270"/>
                      <a:pt x="22" y="1270"/>
                    </a:cubicBezTo>
                    <a:cubicBezTo>
                      <a:pt x="19" y="1254"/>
                      <a:pt x="24" y="1300"/>
                      <a:pt x="23" y="1302"/>
                    </a:cubicBezTo>
                    <a:cubicBezTo>
                      <a:pt x="20" y="1277"/>
                      <a:pt x="20" y="1277"/>
                      <a:pt x="20" y="1277"/>
                    </a:cubicBezTo>
                    <a:cubicBezTo>
                      <a:pt x="17" y="1249"/>
                      <a:pt x="15" y="1171"/>
                      <a:pt x="19" y="1145"/>
                    </a:cubicBezTo>
                    <a:cubicBezTo>
                      <a:pt x="20" y="1112"/>
                      <a:pt x="18" y="1127"/>
                      <a:pt x="17" y="1118"/>
                    </a:cubicBezTo>
                    <a:cubicBezTo>
                      <a:pt x="16" y="1098"/>
                      <a:pt x="18" y="1079"/>
                      <a:pt x="19" y="1059"/>
                    </a:cubicBezTo>
                    <a:cubicBezTo>
                      <a:pt x="17" y="1060"/>
                      <a:pt x="18" y="1037"/>
                      <a:pt x="16" y="1036"/>
                    </a:cubicBezTo>
                    <a:cubicBezTo>
                      <a:pt x="19" y="1003"/>
                      <a:pt x="19" y="1003"/>
                      <a:pt x="19" y="1003"/>
                    </a:cubicBezTo>
                    <a:cubicBezTo>
                      <a:pt x="17" y="985"/>
                      <a:pt x="16" y="1042"/>
                      <a:pt x="14" y="1051"/>
                    </a:cubicBezTo>
                    <a:cubicBezTo>
                      <a:pt x="10" y="1068"/>
                      <a:pt x="14" y="1027"/>
                      <a:pt x="12" y="1038"/>
                    </a:cubicBezTo>
                    <a:cubicBezTo>
                      <a:pt x="11" y="1063"/>
                      <a:pt x="12" y="1065"/>
                      <a:pt x="12" y="1077"/>
                    </a:cubicBezTo>
                    <a:cubicBezTo>
                      <a:pt x="12" y="1091"/>
                      <a:pt x="11" y="1099"/>
                      <a:pt x="10" y="1098"/>
                    </a:cubicBezTo>
                    <a:cubicBezTo>
                      <a:pt x="12" y="1058"/>
                      <a:pt x="8" y="1076"/>
                      <a:pt x="11" y="1044"/>
                    </a:cubicBezTo>
                    <a:cubicBezTo>
                      <a:pt x="11" y="1043"/>
                      <a:pt x="11" y="1043"/>
                      <a:pt x="11" y="1043"/>
                    </a:cubicBezTo>
                    <a:cubicBezTo>
                      <a:pt x="9" y="1042"/>
                      <a:pt x="13" y="995"/>
                      <a:pt x="14" y="978"/>
                    </a:cubicBezTo>
                    <a:cubicBezTo>
                      <a:pt x="20" y="943"/>
                      <a:pt x="15" y="1007"/>
                      <a:pt x="16" y="1006"/>
                    </a:cubicBezTo>
                    <a:cubicBezTo>
                      <a:pt x="16" y="991"/>
                      <a:pt x="18" y="977"/>
                      <a:pt x="19" y="962"/>
                    </a:cubicBezTo>
                    <a:cubicBezTo>
                      <a:pt x="19" y="981"/>
                      <a:pt x="22" y="963"/>
                      <a:pt x="21" y="988"/>
                    </a:cubicBezTo>
                    <a:cubicBezTo>
                      <a:pt x="22" y="962"/>
                      <a:pt x="25" y="959"/>
                      <a:pt x="26" y="933"/>
                    </a:cubicBezTo>
                    <a:cubicBezTo>
                      <a:pt x="26" y="962"/>
                      <a:pt x="32" y="898"/>
                      <a:pt x="35" y="895"/>
                    </a:cubicBezTo>
                    <a:cubicBezTo>
                      <a:pt x="31" y="926"/>
                      <a:pt x="23" y="981"/>
                      <a:pt x="24" y="973"/>
                    </a:cubicBezTo>
                    <a:cubicBezTo>
                      <a:pt x="24" y="972"/>
                      <a:pt x="20" y="1008"/>
                      <a:pt x="19" y="1022"/>
                    </a:cubicBezTo>
                    <a:cubicBezTo>
                      <a:pt x="21" y="1043"/>
                      <a:pt x="21" y="1043"/>
                      <a:pt x="21" y="1043"/>
                    </a:cubicBezTo>
                    <a:cubicBezTo>
                      <a:pt x="22" y="1020"/>
                      <a:pt x="23" y="988"/>
                      <a:pt x="25" y="997"/>
                    </a:cubicBezTo>
                    <a:cubicBezTo>
                      <a:pt x="27" y="965"/>
                      <a:pt x="27" y="965"/>
                      <a:pt x="27" y="965"/>
                    </a:cubicBezTo>
                    <a:cubicBezTo>
                      <a:pt x="27" y="998"/>
                      <a:pt x="27" y="996"/>
                      <a:pt x="27" y="1026"/>
                    </a:cubicBezTo>
                    <a:cubicBezTo>
                      <a:pt x="34" y="966"/>
                      <a:pt x="34" y="918"/>
                      <a:pt x="43" y="868"/>
                    </a:cubicBezTo>
                    <a:cubicBezTo>
                      <a:pt x="42" y="876"/>
                      <a:pt x="42" y="876"/>
                      <a:pt x="42" y="876"/>
                    </a:cubicBezTo>
                    <a:cubicBezTo>
                      <a:pt x="56" y="777"/>
                      <a:pt x="66" y="755"/>
                      <a:pt x="74" y="735"/>
                    </a:cubicBezTo>
                    <a:cubicBezTo>
                      <a:pt x="71" y="750"/>
                      <a:pt x="69" y="764"/>
                      <a:pt x="67" y="777"/>
                    </a:cubicBezTo>
                    <a:close/>
                    <a:moveTo>
                      <a:pt x="104" y="598"/>
                    </a:moveTo>
                    <a:cubicBezTo>
                      <a:pt x="96" y="618"/>
                      <a:pt x="96" y="618"/>
                      <a:pt x="96" y="618"/>
                    </a:cubicBezTo>
                    <a:cubicBezTo>
                      <a:pt x="99" y="608"/>
                      <a:pt x="102" y="597"/>
                      <a:pt x="105" y="587"/>
                    </a:cubicBezTo>
                    <a:cubicBezTo>
                      <a:pt x="99" y="599"/>
                      <a:pt x="94" y="621"/>
                      <a:pt x="90" y="638"/>
                    </a:cubicBezTo>
                    <a:cubicBezTo>
                      <a:pt x="83" y="656"/>
                      <a:pt x="99" y="595"/>
                      <a:pt x="104" y="574"/>
                    </a:cubicBezTo>
                    <a:cubicBezTo>
                      <a:pt x="108" y="556"/>
                      <a:pt x="126" y="519"/>
                      <a:pt x="125" y="525"/>
                    </a:cubicBezTo>
                    <a:cubicBezTo>
                      <a:pt x="121" y="523"/>
                      <a:pt x="148" y="469"/>
                      <a:pt x="158" y="449"/>
                    </a:cubicBezTo>
                    <a:cubicBezTo>
                      <a:pt x="185" y="401"/>
                      <a:pt x="180" y="419"/>
                      <a:pt x="205" y="378"/>
                    </a:cubicBezTo>
                    <a:cubicBezTo>
                      <a:pt x="194" y="391"/>
                      <a:pt x="194" y="391"/>
                      <a:pt x="194" y="391"/>
                    </a:cubicBezTo>
                    <a:cubicBezTo>
                      <a:pt x="218" y="355"/>
                      <a:pt x="229" y="340"/>
                      <a:pt x="261" y="304"/>
                    </a:cubicBezTo>
                    <a:cubicBezTo>
                      <a:pt x="266" y="301"/>
                      <a:pt x="246" y="320"/>
                      <a:pt x="240" y="329"/>
                    </a:cubicBezTo>
                    <a:cubicBezTo>
                      <a:pt x="245" y="324"/>
                      <a:pt x="251" y="319"/>
                      <a:pt x="256" y="313"/>
                    </a:cubicBezTo>
                    <a:cubicBezTo>
                      <a:pt x="249" y="321"/>
                      <a:pt x="238" y="338"/>
                      <a:pt x="237" y="336"/>
                    </a:cubicBezTo>
                    <a:cubicBezTo>
                      <a:pt x="238" y="337"/>
                      <a:pt x="229" y="351"/>
                      <a:pt x="247" y="327"/>
                    </a:cubicBezTo>
                    <a:cubicBezTo>
                      <a:pt x="234" y="346"/>
                      <a:pt x="234" y="346"/>
                      <a:pt x="234" y="346"/>
                    </a:cubicBezTo>
                    <a:cubicBezTo>
                      <a:pt x="235" y="345"/>
                      <a:pt x="236" y="344"/>
                      <a:pt x="238" y="342"/>
                    </a:cubicBezTo>
                    <a:cubicBezTo>
                      <a:pt x="225" y="359"/>
                      <a:pt x="225" y="359"/>
                      <a:pt x="225" y="359"/>
                    </a:cubicBezTo>
                    <a:cubicBezTo>
                      <a:pt x="219" y="365"/>
                      <a:pt x="211" y="378"/>
                      <a:pt x="202" y="388"/>
                    </a:cubicBezTo>
                    <a:cubicBezTo>
                      <a:pt x="201" y="388"/>
                      <a:pt x="209" y="376"/>
                      <a:pt x="213" y="369"/>
                    </a:cubicBezTo>
                    <a:cubicBezTo>
                      <a:pt x="201" y="386"/>
                      <a:pt x="191" y="402"/>
                      <a:pt x="185" y="412"/>
                    </a:cubicBezTo>
                    <a:cubicBezTo>
                      <a:pt x="203" y="385"/>
                      <a:pt x="194" y="400"/>
                      <a:pt x="200" y="395"/>
                    </a:cubicBezTo>
                    <a:cubicBezTo>
                      <a:pt x="189" y="412"/>
                      <a:pt x="172" y="439"/>
                      <a:pt x="167" y="450"/>
                    </a:cubicBezTo>
                    <a:cubicBezTo>
                      <a:pt x="153" y="474"/>
                      <a:pt x="142" y="493"/>
                      <a:pt x="148" y="476"/>
                    </a:cubicBezTo>
                    <a:cubicBezTo>
                      <a:pt x="141" y="492"/>
                      <a:pt x="133" y="508"/>
                      <a:pt x="127" y="526"/>
                    </a:cubicBezTo>
                    <a:cubicBezTo>
                      <a:pt x="139" y="494"/>
                      <a:pt x="131" y="527"/>
                      <a:pt x="147" y="486"/>
                    </a:cubicBezTo>
                    <a:cubicBezTo>
                      <a:pt x="156" y="476"/>
                      <a:pt x="133" y="520"/>
                      <a:pt x="123" y="541"/>
                    </a:cubicBezTo>
                    <a:cubicBezTo>
                      <a:pt x="127" y="530"/>
                      <a:pt x="123" y="539"/>
                      <a:pt x="123" y="536"/>
                    </a:cubicBezTo>
                    <a:cubicBezTo>
                      <a:pt x="112" y="568"/>
                      <a:pt x="119" y="554"/>
                      <a:pt x="129" y="532"/>
                    </a:cubicBezTo>
                    <a:cubicBezTo>
                      <a:pt x="124" y="544"/>
                      <a:pt x="120" y="557"/>
                      <a:pt x="116" y="569"/>
                    </a:cubicBezTo>
                    <a:cubicBezTo>
                      <a:pt x="117" y="565"/>
                      <a:pt x="117" y="565"/>
                      <a:pt x="117" y="565"/>
                    </a:cubicBezTo>
                    <a:cubicBezTo>
                      <a:pt x="113" y="578"/>
                      <a:pt x="109" y="591"/>
                      <a:pt x="105" y="604"/>
                    </a:cubicBezTo>
                    <a:cubicBezTo>
                      <a:pt x="102" y="608"/>
                      <a:pt x="100" y="608"/>
                      <a:pt x="104" y="598"/>
                    </a:cubicBezTo>
                    <a:close/>
                    <a:moveTo>
                      <a:pt x="591" y="99"/>
                    </a:moveTo>
                    <a:cubicBezTo>
                      <a:pt x="593" y="99"/>
                      <a:pt x="593" y="99"/>
                      <a:pt x="593" y="99"/>
                    </a:cubicBezTo>
                    <a:cubicBezTo>
                      <a:pt x="591" y="99"/>
                      <a:pt x="591" y="99"/>
                      <a:pt x="591" y="99"/>
                    </a:cubicBezTo>
                    <a:cubicBezTo>
                      <a:pt x="591" y="99"/>
                      <a:pt x="591" y="99"/>
                      <a:pt x="591" y="9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24" name="Freeform 228"/>
              <p:cNvSpPr/>
              <p:nvPr/>
            </p:nvSpPr>
            <p:spPr bwMode="auto">
              <a:xfrm>
                <a:off x="4003" y="4028"/>
                <a:ext cx="75" cy="8"/>
              </a:xfrm>
              <a:custGeom>
                <a:avLst/>
                <a:gdLst>
                  <a:gd name="T0" fmla="*/ 13 w 45"/>
                  <a:gd name="T1" fmla="*/ 5 h 5"/>
                  <a:gd name="T2" fmla="*/ 41 w 45"/>
                  <a:gd name="T3" fmla="*/ 0 h 5"/>
                  <a:gd name="T4" fmla="*/ 13 w 45"/>
                  <a:gd name="T5" fmla="*/ 5 h 5"/>
                </a:gdLst>
                <a:ahLst/>
                <a:cxnLst>
                  <a:cxn ang="0">
                    <a:pos x="T0" y="T1"/>
                  </a:cxn>
                  <a:cxn ang="0">
                    <a:pos x="T2" y="T3"/>
                  </a:cxn>
                  <a:cxn ang="0">
                    <a:pos x="T4" y="T5"/>
                  </a:cxn>
                </a:cxnLst>
                <a:rect l="0" t="0" r="r" b="b"/>
                <a:pathLst>
                  <a:path w="45" h="5">
                    <a:moveTo>
                      <a:pt x="13" y="5"/>
                    </a:moveTo>
                    <a:cubicBezTo>
                      <a:pt x="22" y="4"/>
                      <a:pt x="45" y="1"/>
                      <a:pt x="41" y="0"/>
                    </a:cubicBezTo>
                    <a:cubicBezTo>
                      <a:pt x="41" y="2"/>
                      <a:pt x="0" y="4"/>
                      <a:pt x="13" y="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25" name="Freeform 229"/>
              <p:cNvSpPr/>
              <p:nvPr/>
            </p:nvSpPr>
            <p:spPr bwMode="auto">
              <a:xfrm>
                <a:off x="4041" y="4029"/>
                <a:ext cx="47" cy="7"/>
              </a:xfrm>
              <a:custGeom>
                <a:avLst/>
                <a:gdLst>
                  <a:gd name="T0" fmla="*/ 18 w 28"/>
                  <a:gd name="T1" fmla="*/ 3 h 4"/>
                  <a:gd name="T2" fmla="*/ 28 w 28"/>
                  <a:gd name="T3" fmla="*/ 0 h 4"/>
                  <a:gd name="T4" fmla="*/ 0 w 28"/>
                  <a:gd name="T5" fmla="*/ 4 h 4"/>
                  <a:gd name="T6" fmla="*/ 18 w 28"/>
                  <a:gd name="T7" fmla="*/ 3 h 4"/>
                </a:gdLst>
                <a:ahLst/>
                <a:cxnLst>
                  <a:cxn ang="0">
                    <a:pos x="T0" y="T1"/>
                  </a:cxn>
                  <a:cxn ang="0">
                    <a:pos x="T2" y="T3"/>
                  </a:cxn>
                  <a:cxn ang="0">
                    <a:pos x="T4" y="T5"/>
                  </a:cxn>
                  <a:cxn ang="0">
                    <a:pos x="T6" y="T7"/>
                  </a:cxn>
                </a:cxnLst>
                <a:rect l="0" t="0" r="r" b="b"/>
                <a:pathLst>
                  <a:path w="28" h="4">
                    <a:moveTo>
                      <a:pt x="18" y="3"/>
                    </a:moveTo>
                    <a:cubicBezTo>
                      <a:pt x="19" y="2"/>
                      <a:pt x="18" y="2"/>
                      <a:pt x="28" y="0"/>
                    </a:cubicBezTo>
                    <a:cubicBezTo>
                      <a:pt x="19" y="2"/>
                      <a:pt x="9" y="3"/>
                      <a:pt x="0" y="4"/>
                    </a:cubicBezTo>
                    <a:cubicBezTo>
                      <a:pt x="18" y="3"/>
                      <a:pt x="18" y="3"/>
                      <a:pt x="18"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26" name="Freeform 230"/>
              <p:cNvSpPr/>
              <p:nvPr/>
            </p:nvSpPr>
            <p:spPr bwMode="auto">
              <a:xfrm>
                <a:off x="4121" y="4008"/>
                <a:ext cx="145" cy="44"/>
              </a:xfrm>
              <a:custGeom>
                <a:avLst/>
                <a:gdLst>
                  <a:gd name="T0" fmla="*/ 0 w 88"/>
                  <a:gd name="T1" fmla="*/ 23 h 27"/>
                  <a:gd name="T2" fmla="*/ 47 w 88"/>
                  <a:gd name="T3" fmla="*/ 11 h 27"/>
                  <a:gd name="T4" fmla="*/ 0 w 88"/>
                  <a:gd name="T5" fmla="*/ 27 h 27"/>
                  <a:gd name="T6" fmla="*/ 88 w 88"/>
                  <a:gd name="T7" fmla="*/ 0 h 27"/>
                  <a:gd name="T8" fmla="*/ 0 w 88"/>
                  <a:gd name="T9" fmla="*/ 23 h 27"/>
                </a:gdLst>
                <a:ahLst/>
                <a:cxnLst>
                  <a:cxn ang="0">
                    <a:pos x="T0" y="T1"/>
                  </a:cxn>
                  <a:cxn ang="0">
                    <a:pos x="T2" y="T3"/>
                  </a:cxn>
                  <a:cxn ang="0">
                    <a:pos x="T4" y="T5"/>
                  </a:cxn>
                  <a:cxn ang="0">
                    <a:pos x="T6" y="T7"/>
                  </a:cxn>
                  <a:cxn ang="0">
                    <a:pos x="T8" y="T9"/>
                  </a:cxn>
                </a:cxnLst>
                <a:rect l="0" t="0" r="r" b="b"/>
                <a:pathLst>
                  <a:path w="88" h="27">
                    <a:moveTo>
                      <a:pt x="0" y="23"/>
                    </a:moveTo>
                    <a:cubicBezTo>
                      <a:pt x="15" y="19"/>
                      <a:pt x="24" y="17"/>
                      <a:pt x="47" y="11"/>
                    </a:cubicBezTo>
                    <a:cubicBezTo>
                      <a:pt x="57" y="13"/>
                      <a:pt x="10" y="21"/>
                      <a:pt x="0" y="27"/>
                    </a:cubicBezTo>
                    <a:cubicBezTo>
                      <a:pt x="43" y="19"/>
                      <a:pt x="55" y="12"/>
                      <a:pt x="88" y="0"/>
                    </a:cubicBezTo>
                    <a:cubicBezTo>
                      <a:pt x="71" y="6"/>
                      <a:pt x="1" y="21"/>
                      <a:pt x="0" y="2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27" name="Freeform 231"/>
              <p:cNvSpPr/>
              <p:nvPr/>
            </p:nvSpPr>
            <p:spPr bwMode="auto">
              <a:xfrm>
                <a:off x="4088" y="4052"/>
                <a:ext cx="43" cy="7"/>
              </a:xfrm>
              <a:custGeom>
                <a:avLst/>
                <a:gdLst>
                  <a:gd name="T0" fmla="*/ 2 w 26"/>
                  <a:gd name="T1" fmla="*/ 4 h 4"/>
                  <a:gd name="T2" fmla="*/ 26 w 26"/>
                  <a:gd name="T3" fmla="*/ 0 h 4"/>
                  <a:gd name="T4" fmla="*/ 24 w 26"/>
                  <a:gd name="T5" fmla="*/ 0 h 4"/>
                  <a:gd name="T6" fmla="*/ 0 w 26"/>
                  <a:gd name="T7" fmla="*/ 4 h 4"/>
                  <a:gd name="T8" fmla="*/ 2 w 26"/>
                  <a:gd name="T9" fmla="*/ 4 h 4"/>
                </a:gdLst>
                <a:ahLst/>
                <a:cxnLst>
                  <a:cxn ang="0">
                    <a:pos x="T0" y="T1"/>
                  </a:cxn>
                  <a:cxn ang="0">
                    <a:pos x="T2" y="T3"/>
                  </a:cxn>
                  <a:cxn ang="0">
                    <a:pos x="T4" y="T5"/>
                  </a:cxn>
                  <a:cxn ang="0">
                    <a:pos x="T6" y="T7"/>
                  </a:cxn>
                  <a:cxn ang="0">
                    <a:pos x="T8" y="T9"/>
                  </a:cxn>
                </a:cxnLst>
                <a:rect l="0" t="0" r="r" b="b"/>
                <a:pathLst>
                  <a:path w="26" h="4">
                    <a:moveTo>
                      <a:pt x="2" y="4"/>
                    </a:moveTo>
                    <a:cubicBezTo>
                      <a:pt x="10" y="3"/>
                      <a:pt x="18" y="2"/>
                      <a:pt x="26" y="0"/>
                    </a:cubicBezTo>
                    <a:cubicBezTo>
                      <a:pt x="24" y="0"/>
                      <a:pt x="24" y="0"/>
                      <a:pt x="24" y="0"/>
                    </a:cubicBezTo>
                    <a:cubicBezTo>
                      <a:pt x="16" y="2"/>
                      <a:pt x="8" y="3"/>
                      <a:pt x="0" y="4"/>
                    </a:cubicBezTo>
                    <a:cubicBezTo>
                      <a:pt x="2" y="4"/>
                      <a:pt x="2" y="4"/>
                      <a:pt x="2" y="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28" name="Freeform 232"/>
              <p:cNvSpPr/>
              <p:nvPr/>
            </p:nvSpPr>
            <p:spPr bwMode="auto">
              <a:xfrm>
                <a:off x="3252" y="3812"/>
                <a:ext cx="37" cy="18"/>
              </a:xfrm>
              <a:custGeom>
                <a:avLst/>
                <a:gdLst>
                  <a:gd name="T0" fmla="*/ 22 w 22"/>
                  <a:gd name="T1" fmla="*/ 11 h 11"/>
                  <a:gd name="T2" fmla="*/ 0 w 22"/>
                  <a:gd name="T3" fmla="*/ 0 h 11"/>
                  <a:gd name="T4" fmla="*/ 22 w 22"/>
                  <a:gd name="T5" fmla="*/ 11 h 11"/>
                </a:gdLst>
                <a:ahLst/>
                <a:cxnLst>
                  <a:cxn ang="0">
                    <a:pos x="T0" y="T1"/>
                  </a:cxn>
                  <a:cxn ang="0">
                    <a:pos x="T2" y="T3"/>
                  </a:cxn>
                  <a:cxn ang="0">
                    <a:pos x="T4" y="T5"/>
                  </a:cxn>
                </a:cxnLst>
                <a:rect l="0" t="0" r="r" b="b"/>
                <a:pathLst>
                  <a:path w="22" h="11">
                    <a:moveTo>
                      <a:pt x="22" y="11"/>
                    </a:moveTo>
                    <a:cubicBezTo>
                      <a:pt x="21" y="9"/>
                      <a:pt x="7" y="3"/>
                      <a:pt x="0" y="0"/>
                    </a:cubicBezTo>
                    <a:cubicBezTo>
                      <a:pt x="6" y="3"/>
                      <a:pt x="14" y="7"/>
                      <a:pt x="22"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29" name="Freeform 233"/>
              <p:cNvSpPr/>
              <p:nvPr/>
            </p:nvSpPr>
            <p:spPr bwMode="auto">
              <a:xfrm>
                <a:off x="5115" y="2672"/>
                <a:ext cx="54" cy="290"/>
              </a:xfrm>
              <a:custGeom>
                <a:avLst/>
                <a:gdLst>
                  <a:gd name="T0" fmla="*/ 33 w 33"/>
                  <a:gd name="T1" fmla="*/ 0 h 176"/>
                  <a:gd name="T2" fmla="*/ 0 w 33"/>
                  <a:gd name="T3" fmla="*/ 176 h 176"/>
                  <a:gd name="T4" fmla="*/ 33 w 33"/>
                  <a:gd name="T5" fmla="*/ 0 h 176"/>
                </a:gdLst>
                <a:ahLst/>
                <a:cxnLst>
                  <a:cxn ang="0">
                    <a:pos x="T0" y="T1"/>
                  </a:cxn>
                  <a:cxn ang="0">
                    <a:pos x="T2" y="T3"/>
                  </a:cxn>
                  <a:cxn ang="0">
                    <a:pos x="T4" y="T5"/>
                  </a:cxn>
                </a:cxnLst>
                <a:rect l="0" t="0" r="r" b="b"/>
                <a:pathLst>
                  <a:path w="33" h="176">
                    <a:moveTo>
                      <a:pt x="33" y="0"/>
                    </a:moveTo>
                    <a:cubicBezTo>
                      <a:pt x="25" y="59"/>
                      <a:pt x="14" y="118"/>
                      <a:pt x="0" y="176"/>
                    </a:cubicBezTo>
                    <a:cubicBezTo>
                      <a:pt x="12" y="125"/>
                      <a:pt x="22" y="79"/>
                      <a:pt x="33"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30" name="Freeform 234"/>
              <p:cNvSpPr/>
              <p:nvPr/>
            </p:nvSpPr>
            <p:spPr bwMode="auto">
              <a:xfrm>
                <a:off x="2623" y="3112"/>
                <a:ext cx="101" cy="203"/>
              </a:xfrm>
              <a:custGeom>
                <a:avLst/>
                <a:gdLst>
                  <a:gd name="T0" fmla="*/ 5 w 61"/>
                  <a:gd name="T1" fmla="*/ 20 h 123"/>
                  <a:gd name="T2" fmla="*/ 61 w 61"/>
                  <a:gd name="T3" fmla="*/ 123 h 123"/>
                  <a:gd name="T4" fmla="*/ 0 w 61"/>
                  <a:gd name="T5" fmla="*/ 0 h 123"/>
                  <a:gd name="T6" fmla="*/ 5 w 61"/>
                  <a:gd name="T7" fmla="*/ 20 h 123"/>
                </a:gdLst>
                <a:ahLst/>
                <a:cxnLst>
                  <a:cxn ang="0">
                    <a:pos x="T0" y="T1"/>
                  </a:cxn>
                  <a:cxn ang="0">
                    <a:pos x="T2" y="T3"/>
                  </a:cxn>
                  <a:cxn ang="0">
                    <a:pos x="T4" y="T5"/>
                  </a:cxn>
                  <a:cxn ang="0">
                    <a:pos x="T6" y="T7"/>
                  </a:cxn>
                </a:cxnLst>
                <a:rect l="0" t="0" r="r" b="b"/>
                <a:pathLst>
                  <a:path w="61" h="123">
                    <a:moveTo>
                      <a:pt x="5" y="20"/>
                    </a:moveTo>
                    <a:cubicBezTo>
                      <a:pt x="25" y="63"/>
                      <a:pt x="36" y="82"/>
                      <a:pt x="61" y="123"/>
                    </a:cubicBezTo>
                    <a:cubicBezTo>
                      <a:pt x="32" y="67"/>
                      <a:pt x="17" y="51"/>
                      <a:pt x="0" y="0"/>
                    </a:cubicBezTo>
                    <a:cubicBezTo>
                      <a:pt x="1" y="7"/>
                      <a:pt x="3" y="13"/>
                      <a:pt x="5" y="2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31" name="Freeform 235"/>
              <p:cNvSpPr/>
              <p:nvPr/>
            </p:nvSpPr>
            <p:spPr bwMode="auto">
              <a:xfrm>
                <a:off x="2630" y="3110"/>
                <a:ext cx="33" cy="76"/>
              </a:xfrm>
              <a:custGeom>
                <a:avLst/>
                <a:gdLst>
                  <a:gd name="T0" fmla="*/ 17 w 20"/>
                  <a:gd name="T1" fmla="*/ 32 h 46"/>
                  <a:gd name="T2" fmla="*/ 1 w 20"/>
                  <a:gd name="T3" fmla="*/ 7 h 46"/>
                  <a:gd name="T4" fmla="*/ 20 w 20"/>
                  <a:gd name="T5" fmla="*/ 46 h 46"/>
                  <a:gd name="T6" fmla="*/ 17 w 20"/>
                  <a:gd name="T7" fmla="*/ 32 h 46"/>
                </a:gdLst>
                <a:ahLst/>
                <a:cxnLst>
                  <a:cxn ang="0">
                    <a:pos x="T0" y="T1"/>
                  </a:cxn>
                  <a:cxn ang="0">
                    <a:pos x="T2" y="T3"/>
                  </a:cxn>
                  <a:cxn ang="0">
                    <a:pos x="T4" y="T5"/>
                  </a:cxn>
                  <a:cxn ang="0">
                    <a:pos x="T6" y="T7"/>
                  </a:cxn>
                </a:cxnLst>
                <a:rect l="0" t="0" r="r" b="b"/>
                <a:pathLst>
                  <a:path w="20" h="46">
                    <a:moveTo>
                      <a:pt x="17" y="32"/>
                    </a:moveTo>
                    <a:cubicBezTo>
                      <a:pt x="18" y="41"/>
                      <a:pt x="0" y="0"/>
                      <a:pt x="1" y="7"/>
                    </a:cubicBezTo>
                    <a:cubicBezTo>
                      <a:pt x="14" y="36"/>
                      <a:pt x="9" y="20"/>
                      <a:pt x="20" y="46"/>
                    </a:cubicBezTo>
                    <a:cubicBezTo>
                      <a:pt x="19" y="42"/>
                      <a:pt x="18" y="37"/>
                      <a:pt x="17" y="3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32" name="Freeform 236"/>
              <p:cNvSpPr/>
              <p:nvPr/>
            </p:nvSpPr>
            <p:spPr bwMode="auto">
              <a:xfrm>
                <a:off x="2770" y="3488"/>
                <a:ext cx="18" cy="18"/>
              </a:xfrm>
              <a:custGeom>
                <a:avLst/>
                <a:gdLst>
                  <a:gd name="T0" fmla="*/ 18 w 18"/>
                  <a:gd name="T1" fmla="*/ 18 h 18"/>
                  <a:gd name="T2" fmla="*/ 0 w 18"/>
                  <a:gd name="T3" fmla="*/ 0 h 18"/>
                  <a:gd name="T4" fmla="*/ 13 w 18"/>
                  <a:gd name="T5" fmla="*/ 15 h 18"/>
                  <a:gd name="T6" fmla="*/ 18 w 18"/>
                  <a:gd name="T7" fmla="*/ 18 h 18"/>
                  <a:gd name="T8" fmla="*/ 18 w 18"/>
                  <a:gd name="T9" fmla="*/ 18 h 18"/>
                </a:gdLst>
                <a:ahLst/>
                <a:cxnLst>
                  <a:cxn ang="0">
                    <a:pos x="T0" y="T1"/>
                  </a:cxn>
                  <a:cxn ang="0">
                    <a:pos x="T2" y="T3"/>
                  </a:cxn>
                  <a:cxn ang="0">
                    <a:pos x="T4" y="T5"/>
                  </a:cxn>
                  <a:cxn ang="0">
                    <a:pos x="T6" y="T7"/>
                  </a:cxn>
                  <a:cxn ang="0">
                    <a:pos x="T8" y="T9"/>
                  </a:cxn>
                </a:cxnLst>
                <a:rect l="0" t="0" r="r" b="b"/>
                <a:pathLst>
                  <a:path w="18" h="18">
                    <a:moveTo>
                      <a:pt x="18" y="18"/>
                    </a:moveTo>
                    <a:lnTo>
                      <a:pt x="0" y="0"/>
                    </a:lnTo>
                    <a:lnTo>
                      <a:pt x="13" y="15"/>
                    </a:lnTo>
                    <a:lnTo>
                      <a:pt x="18" y="18"/>
                    </a:lnTo>
                    <a:lnTo>
                      <a:pt x="18" y="18"/>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33" name="Freeform 237"/>
              <p:cNvSpPr/>
              <p:nvPr/>
            </p:nvSpPr>
            <p:spPr bwMode="auto">
              <a:xfrm>
                <a:off x="2544" y="2794"/>
                <a:ext cx="6" cy="39"/>
              </a:xfrm>
              <a:custGeom>
                <a:avLst/>
                <a:gdLst>
                  <a:gd name="T0" fmla="*/ 2 w 4"/>
                  <a:gd name="T1" fmla="*/ 19 h 24"/>
                  <a:gd name="T2" fmla="*/ 4 w 4"/>
                  <a:gd name="T3" fmla="*/ 24 h 24"/>
                  <a:gd name="T4" fmla="*/ 0 w 4"/>
                  <a:gd name="T5" fmla="*/ 0 h 24"/>
                  <a:gd name="T6" fmla="*/ 2 w 4"/>
                  <a:gd name="T7" fmla="*/ 19 h 24"/>
                </a:gdLst>
                <a:ahLst/>
                <a:cxnLst>
                  <a:cxn ang="0">
                    <a:pos x="T0" y="T1"/>
                  </a:cxn>
                  <a:cxn ang="0">
                    <a:pos x="T2" y="T3"/>
                  </a:cxn>
                  <a:cxn ang="0">
                    <a:pos x="T4" y="T5"/>
                  </a:cxn>
                  <a:cxn ang="0">
                    <a:pos x="T6" y="T7"/>
                  </a:cxn>
                </a:cxnLst>
                <a:rect l="0" t="0" r="r" b="b"/>
                <a:pathLst>
                  <a:path w="4" h="24">
                    <a:moveTo>
                      <a:pt x="2" y="19"/>
                    </a:moveTo>
                    <a:cubicBezTo>
                      <a:pt x="4" y="24"/>
                      <a:pt x="4" y="24"/>
                      <a:pt x="4" y="24"/>
                    </a:cubicBezTo>
                    <a:cubicBezTo>
                      <a:pt x="2" y="16"/>
                      <a:pt x="1" y="8"/>
                      <a:pt x="0" y="0"/>
                    </a:cubicBezTo>
                    <a:cubicBezTo>
                      <a:pt x="2" y="19"/>
                      <a:pt x="2" y="19"/>
                      <a:pt x="2" y="1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34" name="Freeform 238"/>
              <p:cNvSpPr/>
              <p:nvPr/>
            </p:nvSpPr>
            <p:spPr bwMode="auto">
              <a:xfrm>
                <a:off x="2550" y="2833"/>
                <a:ext cx="2" cy="8"/>
              </a:xfrm>
              <a:custGeom>
                <a:avLst/>
                <a:gdLst>
                  <a:gd name="T0" fmla="*/ 2 w 2"/>
                  <a:gd name="T1" fmla="*/ 8 h 8"/>
                  <a:gd name="T2" fmla="*/ 0 w 2"/>
                  <a:gd name="T3" fmla="*/ 0 h 8"/>
                  <a:gd name="T4" fmla="*/ 2 w 2"/>
                  <a:gd name="T5" fmla="*/ 8 h 8"/>
                  <a:gd name="T6" fmla="*/ 2 w 2"/>
                  <a:gd name="T7" fmla="*/ 8 h 8"/>
                </a:gdLst>
                <a:ahLst/>
                <a:cxnLst>
                  <a:cxn ang="0">
                    <a:pos x="T0" y="T1"/>
                  </a:cxn>
                  <a:cxn ang="0">
                    <a:pos x="T2" y="T3"/>
                  </a:cxn>
                  <a:cxn ang="0">
                    <a:pos x="T4" y="T5"/>
                  </a:cxn>
                  <a:cxn ang="0">
                    <a:pos x="T6" y="T7"/>
                  </a:cxn>
                </a:cxnLst>
                <a:rect l="0" t="0" r="r" b="b"/>
                <a:pathLst>
                  <a:path w="2" h="8">
                    <a:moveTo>
                      <a:pt x="2" y="8"/>
                    </a:moveTo>
                    <a:lnTo>
                      <a:pt x="0" y="0"/>
                    </a:lnTo>
                    <a:lnTo>
                      <a:pt x="2" y="8"/>
                    </a:lnTo>
                    <a:lnTo>
                      <a:pt x="2" y="8"/>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35" name="Freeform 239"/>
              <p:cNvSpPr/>
              <p:nvPr/>
            </p:nvSpPr>
            <p:spPr bwMode="auto">
              <a:xfrm>
                <a:off x="2760" y="3487"/>
                <a:ext cx="37" cy="42"/>
              </a:xfrm>
              <a:custGeom>
                <a:avLst/>
                <a:gdLst>
                  <a:gd name="T0" fmla="*/ 0 w 22"/>
                  <a:gd name="T1" fmla="*/ 0 h 26"/>
                  <a:gd name="T2" fmla="*/ 14 w 22"/>
                  <a:gd name="T3" fmla="*/ 18 h 26"/>
                  <a:gd name="T4" fmla="*/ 22 w 22"/>
                  <a:gd name="T5" fmla="*/ 26 h 26"/>
                  <a:gd name="T6" fmla="*/ 0 w 22"/>
                  <a:gd name="T7" fmla="*/ 0 h 26"/>
                </a:gdLst>
                <a:ahLst/>
                <a:cxnLst>
                  <a:cxn ang="0">
                    <a:pos x="T0" y="T1"/>
                  </a:cxn>
                  <a:cxn ang="0">
                    <a:pos x="T2" y="T3"/>
                  </a:cxn>
                  <a:cxn ang="0">
                    <a:pos x="T4" y="T5"/>
                  </a:cxn>
                  <a:cxn ang="0">
                    <a:pos x="T6" y="T7"/>
                  </a:cxn>
                </a:cxnLst>
                <a:rect l="0" t="0" r="r" b="b"/>
                <a:pathLst>
                  <a:path w="22" h="26">
                    <a:moveTo>
                      <a:pt x="0" y="0"/>
                    </a:moveTo>
                    <a:cubicBezTo>
                      <a:pt x="5" y="6"/>
                      <a:pt x="9" y="12"/>
                      <a:pt x="14" y="18"/>
                    </a:cubicBezTo>
                    <a:cubicBezTo>
                      <a:pt x="22" y="26"/>
                      <a:pt x="22" y="26"/>
                      <a:pt x="22" y="26"/>
                    </a:cubicBezTo>
                    <a:cubicBezTo>
                      <a:pt x="15" y="17"/>
                      <a:pt x="7" y="9"/>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36" name="Freeform 240"/>
              <p:cNvSpPr/>
              <p:nvPr/>
            </p:nvSpPr>
            <p:spPr bwMode="auto">
              <a:xfrm>
                <a:off x="2608" y="3180"/>
                <a:ext cx="20" cy="46"/>
              </a:xfrm>
              <a:custGeom>
                <a:avLst/>
                <a:gdLst>
                  <a:gd name="T0" fmla="*/ 3 w 12"/>
                  <a:gd name="T1" fmla="*/ 11 h 28"/>
                  <a:gd name="T2" fmla="*/ 12 w 12"/>
                  <a:gd name="T3" fmla="*/ 28 h 28"/>
                  <a:gd name="T4" fmla="*/ 3 w 12"/>
                  <a:gd name="T5" fmla="*/ 11 h 28"/>
                </a:gdLst>
                <a:ahLst/>
                <a:cxnLst>
                  <a:cxn ang="0">
                    <a:pos x="T0" y="T1"/>
                  </a:cxn>
                  <a:cxn ang="0">
                    <a:pos x="T2" y="T3"/>
                  </a:cxn>
                  <a:cxn ang="0">
                    <a:pos x="T4" y="T5"/>
                  </a:cxn>
                </a:cxnLst>
                <a:rect l="0" t="0" r="r" b="b"/>
                <a:pathLst>
                  <a:path w="12" h="28">
                    <a:moveTo>
                      <a:pt x="3" y="11"/>
                    </a:moveTo>
                    <a:cubicBezTo>
                      <a:pt x="12" y="28"/>
                      <a:pt x="12" y="28"/>
                      <a:pt x="12" y="28"/>
                    </a:cubicBezTo>
                    <a:cubicBezTo>
                      <a:pt x="11" y="25"/>
                      <a:pt x="0" y="0"/>
                      <a:pt x="3" y="1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37" name="Freeform 241"/>
              <p:cNvSpPr/>
              <p:nvPr/>
            </p:nvSpPr>
            <p:spPr bwMode="auto">
              <a:xfrm>
                <a:off x="2504" y="2546"/>
                <a:ext cx="5" cy="43"/>
              </a:xfrm>
              <a:custGeom>
                <a:avLst/>
                <a:gdLst>
                  <a:gd name="T0" fmla="*/ 5 w 5"/>
                  <a:gd name="T1" fmla="*/ 40 h 43"/>
                  <a:gd name="T2" fmla="*/ 0 w 5"/>
                  <a:gd name="T3" fmla="*/ 0 h 43"/>
                  <a:gd name="T4" fmla="*/ 0 w 5"/>
                  <a:gd name="T5" fmla="*/ 5 h 43"/>
                  <a:gd name="T6" fmla="*/ 5 w 5"/>
                  <a:gd name="T7" fmla="*/ 43 h 43"/>
                  <a:gd name="T8" fmla="*/ 5 w 5"/>
                  <a:gd name="T9" fmla="*/ 40 h 43"/>
                  <a:gd name="T10" fmla="*/ 5 w 5"/>
                  <a:gd name="T11" fmla="*/ 40 h 43"/>
                </a:gdLst>
                <a:ahLst/>
                <a:cxnLst>
                  <a:cxn ang="0">
                    <a:pos x="T0" y="T1"/>
                  </a:cxn>
                  <a:cxn ang="0">
                    <a:pos x="T2" y="T3"/>
                  </a:cxn>
                  <a:cxn ang="0">
                    <a:pos x="T4" y="T5"/>
                  </a:cxn>
                  <a:cxn ang="0">
                    <a:pos x="T6" y="T7"/>
                  </a:cxn>
                  <a:cxn ang="0">
                    <a:pos x="T8" y="T9"/>
                  </a:cxn>
                  <a:cxn ang="0">
                    <a:pos x="T10" y="T11"/>
                  </a:cxn>
                </a:cxnLst>
                <a:rect l="0" t="0" r="r" b="b"/>
                <a:pathLst>
                  <a:path w="5" h="43">
                    <a:moveTo>
                      <a:pt x="5" y="40"/>
                    </a:moveTo>
                    <a:lnTo>
                      <a:pt x="0" y="0"/>
                    </a:lnTo>
                    <a:lnTo>
                      <a:pt x="0" y="5"/>
                    </a:lnTo>
                    <a:lnTo>
                      <a:pt x="5" y="43"/>
                    </a:lnTo>
                    <a:lnTo>
                      <a:pt x="5" y="40"/>
                    </a:lnTo>
                    <a:lnTo>
                      <a:pt x="5" y="4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38" name="Freeform 242"/>
              <p:cNvSpPr/>
              <p:nvPr/>
            </p:nvSpPr>
            <p:spPr bwMode="auto">
              <a:xfrm>
                <a:off x="2499" y="2898"/>
                <a:ext cx="22" cy="85"/>
              </a:xfrm>
              <a:custGeom>
                <a:avLst/>
                <a:gdLst>
                  <a:gd name="T0" fmla="*/ 11 w 13"/>
                  <a:gd name="T1" fmla="*/ 38 h 52"/>
                  <a:gd name="T2" fmla="*/ 6 w 13"/>
                  <a:gd name="T3" fmla="*/ 28 h 52"/>
                  <a:gd name="T4" fmla="*/ 11 w 13"/>
                  <a:gd name="T5" fmla="*/ 38 h 52"/>
                </a:gdLst>
                <a:ahLst/>
                <a:cxnLst>
                  <a:cxn ang="0">
                    <a:pos x="T0" y="T1"/>
                  </a:cxn>
                  <a:cxn ang="0">
                    <a:pos x="T2" y="T3"/>
                  </a:cxn>
                  <a:cxn ang="0">
                    <a:pos x="T4" y="T5"/>
                  </a:cxn>
                </a:cxnLst>
                <a:rect l="0" t="0" r="r" b="b"/>
                <a:pathLst>
                  <a:path w="13" h="52">
                    <a:moveTo>
                      <a:pt x="11" y="38"/>
                    </a:moveTo>
                    <a:cubicBezTo>
                      <a:pt x="13" y="52"/>
                      <a:pt x="0" y="0"/>
                      <a:pt x="6" y="28"/>
                    </a:cubicBezTo>
                    <a:cubicBezTo>
                      <a:pt x="13" y="52"/>
                      <a:pt x="11" y="42"/>
                      <a:pt x="11" y="3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339" name="Freeform 243"/>
              <p:cNvSpPr/>
              <p:nvPr/>
            </p:nvSpPr>
            <p:spPr bwMode="auto">
              <a:xfrm>
                <a:off x="2456" y="2470"/>
                <a:ext cx="2" cy="17"/>
              </a:xfrm>
              <a:custGeom>
                <a:avLst/>
                <a:gdLst>
                  <a:gd name="T0" fmla="*/ 1 w 1"/>
                  <a:gd name="T1" fmla="*/ 10 h 10"/>
                  <a:gd name="T2" fmla="*/ 0 w 1"/>
                  <a:gd name="T3" fmla="*/ 0 h 10"/>
                  <a:gd name="T4" fmla="*/ 1 w 1"/>
                  <a:gd name="T5" fmla="*/ 10 h 10"/>
                </a:gdLst>
                <a:ahLst/>
                <a:cxnLst>
                  <a:cxn ang="0">
                    <a:pos x="T0" y="T1"/>
                  </a:cxn>
                  <a:cxn ang="0">
                    <a:pos x="T2" y="T3"/>
                  </a:cxn>
                  <a:cxn ang="0">
                    <a:pos x="T4" y="T5"/>
                  </a:cxn>
                </a:cxnLst>
                <a:rect l="0" t="0" r="r" b="b"/>
                <a:pathLst>
                  <a:path w="1" h="10">
                    <a:moveTo>
                      <a:pt x="1" y="10"/>
                    </a:moveTo>
                    <a:cubicBezTo>
                      <a:pt x="0" y="0"/>
                      <a:pt x="0" y="0"/>
                      <a:pt x="0" y="0"/>
                    </a:cubicBezTo>
                    <a:cubicBezTo>
                      <a:pt x="0" y="4"/>
                      <a:pt x="1" y="7"/>
                      <a:pt x="1" y="1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grpSp>
        <p:sp>
          <p:nvSpPr>
            <p:cNvPr id="92" name="Freeform 245"/>
            <p:cNvSpPr/>
            <p:nvPr/>
          </p:nvSpPr>
          <p:spPr bwMode="auto">
            <a:xfrm>
              <a:off x="2458" y="2487"/>
              <a:ext cx="3" cy="46"/>
            </a:xfrm>
            <a:custGeom>
              <a:avLst/>
              <a:gdLst>
                <a:gd name="T0" fmla="*/ 0 w 2"/>
                <a:gd name="T1" fmla="*/ 0 h 28"/>
                <a:gd name="T2" fmla="*/ 2 w 2"/>
                <a:gd name="T3" fmla="*/ 28 h 28"/>
                <a:gd name="T4" fmla="*/ 0 w 2"/>
                <a:gd name="T5" fmla="*/ 0 h 28"/>
              </a:gdLst>
              <a:ahLst/>
              <a:cxnLst>
                <a:cxn ang="0">
                  <a:pos x="T0" y="T1"/>
                </a:cxn>
                <a:cxn ang="0">
                  <a:pos x="T2" y="T3"/>
                </a:cxn>
                <a:cxn ang="0">
                  <a:pos x="T4" y="T5"/>
                </a:cxn>
              </a:cxnLst>
              <a:rect l="0" t="0" r="r" b="b"/>
              <a:pathLst>
                <a:path w="2" h="28">
                  <a:moveTo>
                    <a:pt x="0" y="0"/>
                  </a:moveTo>
                  <a:cubicBezTo>
                    <a:pt x="1" y="11"/>
                    <a:pt x="1" y="21"/>
                    <a:pt x="2" y="28"/>
                  </a:cubicBezTo>
                  <a:cubicBezTo>
                    <a:pt x="2" y="15"/>
                    <a:pt x="1" y="10"/>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93" name="Freeform 246"/>
            <p:cNvSpPr/>
            <p:nvPr/>
          </p:nvSpPr>
          <p:spPr bwMode="auto">
            <a:xfrm>
              <a:off x="2445" y="2285"/>
              <a:ext cx="6" cy="55"/>
            </a:xfrm>
            <a:custGeom>
              <a:avLst/>
              <a:gdLst>
                <a:gd name="T0" fmla="*/ 2 w 4"/>
                <a:gd name="T1" fmla="*/ 3 h 33"/>
                <a:gd name="T2" fmla="*/ 2 w 4"/>
                <a:gd name="T3" fmla="*/ 13 h 33"/>
                <a:gd name="T4" fmla="*/ 2 w 4"/>
                <a:gd name="T5" fmla="*/ 16 h 33"/>
                <a:gd name="T6" fmla="*/ 3 w 4"/>
                <a:gd name="T7" fmla="*/ 27 h 33"/>
                <a:gd name="T8" fmla="*/ 4 w 4"/>
                <a:gd name="T9" fmla="*/ 33 h 33"/>
                <a:gd name="T10" fmla="*/ 3 w 4"/>
                <a:gd name="T11" fmla="*/ 25 h 33"/>
                <a:gd name="T12" fmla="*/ 2 w 4"/>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4" h="33">
                  <a:moveTo>
                    <a:pt x="2" y="3"/>
                  </a:moveTo>
                  <a:cubicBezTo>
                    <a:pt x="2" y="13"/>
                    <a:pt x="2" y="13"/>
                    <a:pt x="2" y="13"/>
                  </a:cubicBezTo>
                  <a:cubicBezTo>
                    <a:pt x="0" y="3"/>
                    <a:pt x="1" y="8"/>
                    <a:pt x="2" y="16"/>
                  </a:cubicBezTo>
                  <a:cubicBezTo>
                    <a:pt x="2" y="26"/>
                    <a:pt x="3" y="26"/>
                    <a:pt x="3" y="27"/>
                  </a:cubicBezTo>
                  <a:cubicBezTo>
                    <a:pt x="4" y="33"/>
                    <a:pt x="4" y="33"/>
                    <a:pt x="4" y="33"/>
                  </a:cubicBezTo>
                  <a:cubicBezTo>
                    <a:pt x="4" y="30"/>
                    <a:pt x="4" y="27"/>
                    <a:pt x="3" y="25"/>
                  </a:cubicBezTo>
                  <a:cubicBezTo>
                    <a:pt x="3" y="9"/>
                    <a:pt x="2" y="0"/>
                    <a:pt x="2" y="3"/>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94" name="Freeform 247"/>
            <p:cNvSpPr/>
            <p:nvPr/>
          </p:nvSpPr>
          <p:spPr bwMode="auto">
            <a:xfrm>
              <a:off x="2537" y="1576"/>
              <a:ext cx="27" cy="144"/>
            </a:xfrm>
            <a:custGeom>
              <a:avLst/>
              <a:gdLst>
                <a:gd name="T0" fmla="*/ 16 w 16"/>
                <a:gd name="T1" fmla="*/ 0 h 87"/>
                <a:gd name="T2" fmla="*/ 6 w 16"/>
                <a:gd name="T3" fmla="*/ 40 h 87"/>
                <a:gd name="T4" fmla="*/ 1 w 16"/>
                <a:gd name="T5" fmla="*/ 87 h 87"/>
                <a:gd name="T6" fmla="*/ 16 w 16"/>
                <a:gd name="T7" fmla="*/ 0 h 87"/>
              </a:gdLst>
              <a:ahLst/>
              <a:cxnLst>
                <a:cxn ang="0">
                  <a:pos x="T0" y="T1"/>
                </a:cxn>
                <a:cxn ang="0">
                  <a:pos x="T2" y="T3"/>
                </a:cxn>
                <a:cxn ang="0">
                  <a:pos x="T4" y="T5"/>
                </a:cxn>
                <a:cxn ang="0">
                  <a:pos x="T6" y="T7"/>
                </a:cxn>
              </a:cxnLst>
              <a:rect l="0" t="0" r="r" b="b"/>
              <a:pathLst>
                <a:path w="16" h="87">
                  <a:moveTo>
                    <a:pt x="16" y="0"/>
                  </a:moveTo>
                  <a:cubicBezTo>
                    <a:pt x="9" y="33"/>
                    <a:pt x="7" y="42"/>
                    <a:pt x="6" y="40"/>
                  </a:cubicBezTo>
                  <a:cubicBezTo>
                    <a:pt x="0" y="72"/>
                    <a:pt x="3" y="67"/>
                    <a:pt x="1" y="87"/>
                  </a:cubicBezTo>
                  <a:cubicBezTo>
                    <a:pt x="6" y="50"/>
                    <a:pt x="8" y="43"/>
                    <a:pt x="16"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95" name="Freeform 248"/>
            <p:cNvSpPr/>
            <p:nvPr/>
          </p:nvSpPr>
          <p:spPr bwMode="auto">
            <a:xfrm>
              <a:off x="2536" y="1720"/>
              <a:ext cx="3" cy="19"/>
            </a:xfrm>
            <a:custGeom>
              <a:avLst/>
              <a:gdLst>
                <a:gd name="T0" fmla="*/ 2 w 2"/>
                <a:gd name="T1" fmla="*/ 0 h 12"/>
                <a:gd name="T2" fmla="*/ 0 w 2"/>
                <a:gd name="T3" fmla="*/ 12 h 12"/>
                <a:gd name="T4" fmla="*/ 2 w 2"/>
                <a:gd name="T5" fmla="*/ 0 h 12"/>
              </a:gdLst>
              <a:ahLst/>
              <a:cxnLst>
                <a:cxn ang="0">
                  <a:pos x="T0" y="T1"/>
                </a:cxn>
                <a:cxn ang="0">
                  <a:pos x="T2" y="T3"/>
                </a:cxn>
                <a:cxn ang="0">
                  <a:pos x="T4" y="T5"/>
                </a:cxn>
              </a:cxnLst>
              <a:rect l="0" t="0" r="r" b="b"/>
              <a:pathLst>
                <a:path w="2" h="12">
                  <a:moveTo>
                    <a:pt x="2" y="0"/>
                  </a:moveTo>
                  <a:cubicBezTo>
                    <a:pt x="1" y="4"/>
                    <a:pt x="1" y="8"/>
                    <a:pt x="0" y="12"/>
                  </a:cubicBezTo>
                  <a:cubicBezTo>
                    <a:pt x="1" y="7"/>
                    <a:pt x="1" y="3"/>
                    <a:pt x="2"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96" name="Freeform 249"/>
            <p:cNvSpPr/>
            <p:nvPr/>
          </p:nvSpPr>
          <p:spPr bwMode="auto">
            <a:xfrm>
              <a:off x="2427" y="2487"/>
              <a:ext cx="6" cy="36"/>
            </a:xfrm>
            <a:custGeom>
              <a:avLst/>
              <a:gdLst>
                <a:gd name="T0" fmla="*/ 4 w 4"/>
                <a:gd name="T1" fmla="*/ 22 h 22"/>
                <a:gd name="T2" fmla="*/ 0 w 4"/>
                <a:gd name="T3" fmla="*/ 0 h 22"/>
                <a:gd name="T4" fmla="*/ 1 w 4"/>
                <a:gd name="T5" fmla="*/ 8 h 22"/>
                <a:gd name="T6" fmla="*/ 4 w 4"/>
                <a:gd name="T7" fmla="*/ 22 h 22"/>
              </a:gdLst>
              <a:ahLst/>
              <a:cxnLst>
                <a:cxn ang="0">
                  <a:pos x="T0" y="T1"/>
                </a:cxn>
                <a:cxn ang="0">
                  <a:pos x="T2" y="T3"/>
                </a:cxn>
                <a:cxn ang="0">
                  <a:pos x="T4" y="T5"/>
                </a:cxn>
                <a:cxn ang="0">
                  <a:pos x="T6" y="T7"/>
                </a:cxn>
              </a:cxnLst>
              <a:rect l="0" t="0" r="r" b="b"/>
              <a:pathLst>
                <a:path w="4" h="22">
                  <a:moveTo>
                    <a:pt x="4" y="22"/>
                  </a:moveTo>
                  <a:cubicBezTo>
                    <a:pt x="3" y="15"/>
                    <a:pt x="2" y="7"/>
                    <a:pt x="0" y="0"/>
                  </a:cubicBezTo>
                  <a:cubicBezTo>
                    <a:pt x="1" y="8"/>
                    <a:pt x="1" y="8"/>
                    <a:pt x="1" y="8"/>
                  </a:cubicBezTo>
                  <a:cubicBezTo>
                    <a:pt x="2" y="13"/>
                    <a:pt x="3" y="17"/>
                    <a:pt x="4" y="2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97" name="Freeform 250"/>
            <p:cNvSpPr/>
            <p:nvPr/>
          </p:nvSpPr>
          <p:spPr bwMode="auto">
            <a:xfrm>
              <a:off x="2574" y="1484"/>
              <a:ext cx="11" cy="48"/>
            </a:xfrm>
            <a:custGeom>
              <a:avLst/>
              <a:gdLst>
                <a:gd name="T0" fmla="*/ 5 w 7"/>
                <a:gd name="T1" fmla="*/ 6 h 29"/>
                <a:gd name="T2" fmla="*/ 0 w 7"/>
                <a:gd name="T3" fmla="*/ 27 h 29"/>
                <a:gd name="T4" fmla="*/ 5 w 7"/>
                <a:gd name="T5" fmla="*/ 6 h 29"/>
              </a:gdLst>
              <a:ahLst/>
              <a:cxnLst>
                <a:cxn ang="0">
                  <a:pos x="T0" y="T1"/>
                </a:cxn>
                <a:cxn ang="0">
                  <a:pos x="T2" y="T3"/>
                </a:cxn>
                <a:cxn ang="0">
                  <a:pos x="T4" y="T5"/>
                </a:cxn>
              </a:cxnLst>
              <a:rect l="0" t="0" r="r" b="b"/>
              <a:pathLst>
                <a:path w="7" h="29">
                  <a:moveTo>
                    <a:pt x="5" y="6"/>
                  </a:moveTo>
                  <a:cubicBezTo>
                    <a:pt x="4" y="12"/>
                    <a:pt x="1" y="22"/>
                    <a:pt x="0" y="27"/>
                  </a:cubicBezTo>
                  <a:cubicBezTo>
                    <a:pt x="1" y="29"/>
                    <a:pt x="7" y="0"/>
                    <a:pt x="5" y="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98" name="Freeform 251"/>
            <p:cNvSpPr/>
            <p:nvPr/>
          </p:nvSpPr>
          <p:spPr bwMode="auto">
            <a:xfrm>
              <a:off x="2484" y="1700"/>
              <a:ext cx="12" cy="58"/>
            </a:xfrm>
            <a:custGeom>
              <a:avLst/>
              <a:gdLst>
                <a:gd name="T0" fmla="*/ 6 w 7"/>
                <a:gd name="T1" fmla="*/ 0 h 35"/>
                <a:gd name="T2" fmla="*/ 0 w 7"/>
                <a:gd name="T3" fmla="*/ 35 h 35"/>
                <a:gd name="T4" fmla="*/ 6 w 7"/>
                <a:gd name="T5" fmla="*/ 0 h 35"/>
              </a:gdLst>
              <a:ahLst/>
              <a:cxnLst>
                <a:cxn ang="0">
                  <a:pos x="T0" y="T1"/>
                </a:cxn>
                <a:cxn ang="0">
                  <a:pos x="T2" y="T3"/>
                </a:cxn>
                <a:cxn ang="0">
                  <a:pos x="T4" y="T5"/>
                </a:cxn>
              </a:cxnLst>
              <a:rect l="0" t="0" r="r" b="b"/>
              <a:pathLst>
                <a:path w="7" h="35">
                  <a:moveTo>
                    <a:pt x="6" y="0"/>
                  </a:moveTo>
                  <a:cubicBezTo>
                    <a:pt x="5" y="4"/>
                    <a:pt x="2" y="26"/>
                    <a:pt x="0" y="35"/>
                  </a:cubicBezTo>
                  <a:cubicBezTo>
                    <a:pt x="2" y="22"/>
                    <a:pt x="7" y="12"/>
                    <a:pt x="6"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99" name="Freeform 252"/>
            <p:cNvSpPr/>
            <p:nvPr/>
          </p:nvSpPr>
          <p:spPr bwMode="auto">
            <a:xfrm>
              <a:off x="2598" y="1334"/>
              <a:ext cx="14" cy="54"/>
            </a:xfrm>
            <a:custGeom>
              <a:avLst/>
              <a:gdLst>
                <a:gd name="T0" fmla="*/ 8 w 8"/>
                <a:gd name="T1" fmla="*/ 0 h 33"/>
                <a:gd name="T2" fmla="*/ 3 w 8"/>
                <a:gd name="T3" fmla="*/ 11 h 33"/>
                <a:gd name="T4" fmla="*/ 8 w 8"/>
                <a:gd name="T5" fmla="*/ 0 h 33"/>
              </a:gdLst>
              <a:ahLst/>
              <a:cxnLst>
                <a:cxn ang="0">
                  <a:pos x="T0" y="T1"/>
                </a:cxn>
                <a:cxn ang="0">
                  <a:pos x="T2" y="T3"/>
                </a:cxn>
                <a:cxn ang="0">
                  <a:pos x="T4" y="T5"/>
                </a:cxn>
              </a:cxnLst>
              <a:rect l="0" t="0" r="r" b="b"/>
              <a:pathLst>
                <a:path w="8" h="33">
                  <a:moveTo>
                    <a:pt x="8" y="0"/>
                  </a:moveTo>
                  <a:cubicBezTo>
                    <a:pt x="6" y="6"/>
                    <a:pt x="3" y="16"/>
                    <a:pt x="3" y="11"/>
                  </a:cubicBezTo>
                  <a:cubicBezTo>
                    <a:pt x="1" y="20"/>
                    <a:pt x="0" y="33"/>
                    <a:pt x="8"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00" name="Freeform 253"/>
            <p:cNvSpPr/>
            <p:nvPr/>
          </p:nvSpPr>
          <p:spPr bwMode="auto">
            <a:xfrm>
              <a:off x="2504" y="1597"/>
              <a:ext cx="9" cy="47"/>
            </a:xfrm>
            <a:custGeom>
              <a:avLst/>
              <a:gdLst>
                <a:gd name="T0" fmla="*/ 5 w 5"/>
                <a:gd name="T1" fmla="*/ 0 h 28"/>
                <a:gd name="T2" fmla="*/ 4 w 5"/>
                <a:gd name="T3" fmla="*/ 5 h 28"/>
                <a:gd name="T4" fmla="*/ 0 w 5"/>
                <a:gd name="T5" fmla="*/ 28 h 28"/>
                <a:gd name="T6" fmla="*/ 5 w 5"/>
                <a:gd name="T7" fmla="*/ 0 h 28"/>
              </a:gdLst>
              <a:ahLst/>
              <a:cxnLst>
                <a:cxn ang="0">
                  <a:pos x="T0" y="T1"/>
                </a:cxn>
                <a:cxn ang="0">
                  <a:pos x="T2" y="T3"/>
                </a:cxn>
                <a:cxn ang="0">
                  <a:pos x="T4" y="T5"/>
                </a:cxn>
                <a:cxn ang="0">
                  <a:pos x="T6" y="T7"/>
                </a:cxn>
              </a:cxnLst>
              <a:rect l="0" t="0" r="r" b="b"/>
              <a:pathLst>
                <a:path w="5" h="28">
                  <a:moveTo>
                    <a:pt x="5" y="0"/>
                  </a:moveTo>
                  <a:cubicBezTo>
                    <a:pt x="4" y="5"/>
                    <a:pt x="4" y="5"/>
                    <a:pt x="4" y="5"/>
                  </a:cubicBezTo>
                  <a:cubicBezTo>
                    <a:pt x="3" y="12"/>
                    <a:pt x="1" y="20"/>
                    <a:pt x="0" y="28"/>
                  </a:cubicBezTo>
                  <a:cubicBezTo>
                    <a:pt x="2" y="19"/>
                    <a:pt x="4" y="9"/>
                    <a:pt x="5"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01" name="Freeform 254"/>
            <p:cNvSpPr/>
            <p:nvPr/>
          </p:nvSpPr>
          <p:spPr bwMode="auto">
            <a:xfrm>
              <a:off x="2450" y="1640"/>
              <a:ext cx="31" cy="134"/>
            </a:xfrm>
            <a:custGeom>
              <a:avLst/>
              <a:gdLst>
                <a:gd name="T0" fmla="*/ 3 w 19"/>
                <a:gd name="T1" fmla="*/ 54 h 81"/>
                <a:gd name="T2" fmla="*/ 8 w 19"/>
                <a:gd name="T3" fmla="*/ 59 h 81"/>
                <a:gd name="T4" fmla="*/ 12 w 19"/>
                <a:gd name="T5" fmla="*/ 19 h 81"/>
                <a:gd name="T6" fmla="*/ 3 w 19"/>
                <a:gd name="T7" fmla="*/ 54 h 81"/>
              </a:gdLst>
              <a:ahLst/>
              <a:cxnLst>
                <a:cxn ang="0">
                  <a:pos x="T0" y="T1"/>
                </a:cxn>
                <a:cxn ang="0">
                  <a:pos x="T2" y="T3"/>
                </a:cxn>
                <a:cxn ang="0">
                  <a:pos x="T4" y="T5"/>
                </a:cxn>
                <a:cxn ang="0">
                  <a:pos x="T6" y="T7"/>
                </a:cxn>
              </a:cxnLst>
              <a:rect l="0" t="0" r="r" b="b"/>
              <a:pathLst>
                <a:path w="19" h="81">
                  <a:moveTo>
                    <a:pt x="3" y="54"/>
                  </a:moveTo>
                  <a:cubicBezTo>
                    <a:pt x="0" y="81"/>
                    <a:pt x="14" y="13"/>
                    <a:pt x="8" y="59"/>
                  </a:cubicBezTo>
                  <a:cubicBezTo>
                    <a:pt x="19" y="0"/>
                    <a:pt x="5" y="63"/>
                    <a:pt x="12" y="19"/>
                  </a:cubicBezTo>
                  <a:cubicBezTo>
                    <a:pt x="7" y="45"/>
                    <a:pt x="3" y="57"/>
                    <a:pt x="3" y="5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02" name="Freeform 255"/>
            <p:cNvSpPr/>
            <p:nvPr/>
          </p:nvSpPr>
          <p:spPr bwMode="auto">
            <a:xfrm>
              <a:off x="2470" y="1652"/>
              <a:ext cx="3" cy="20"/>
            </a:xfrm>
            <a:custGeom>
              <a:avLst/>
              <a:gdLst>
                <a:gd name="T0" fmla="*/ 0 w 2"/>
                <a:gd name="T1" fmla="*/ 12 h 12"/>
                <a:gd name="T2" fmla="*/ 2 w 2"/>
                <a:gd name="T3" fmla="*/ 0 h 12"/>
                <a:gd name="T4" fmla="*/ 0 w 2"/>
                <a:gd name="T5" fmla="*/ 12 h 12"/>
              </a:gdLst>
              <a:ahLst/>
              <a:cxnLst>
                <a:cxn ang="0">
                  <a:pos x="T0" y="T1"/>
                </a:cxn>
                <a:cxn ang="0">
                  <a:pos x="T2" y="T3"/>
                </a:cxn>
                <a:cxn ang="0">
                  <a:pos x="T4" y="T5"/>
                </a:cxn>
              </a:cxnLst>
              <a:rect l="0" t="0" r="r" b="b"/>
              <a:pathLst>
                <a:path w="2" h="12">
                  <a:moveTo>
                    <a:pt x="0" y="12"/>
                  </a:moveTo>
                  <a:cubicBezTo>
                    <a:pt x="1" y="9"/>
                    <a:pt x="1" y="5"/>
                    <a:pt x="2" y="0"/>
                  </a:cubicBezTo>
                  <a:cubicBezTo>
                    <a:pt x="1" y="5"/>
                    <a:pt x="0" y="9"/>
                    <a:pt x="0" y="1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03" name="Freeform 256"/>
            <p:cNvSpPr/>
            <p:nvPr/>
          </p:nvSpPr>
          <p:spPr bwMode="auto">
            <a:xfrm>
              <a:off x="2656" y="1079"/>
              <a:ext cx="7" cy="14"/>
            </a:xfrm>
            <a:custGeom>
              <a:avLst/>
              <a:gdLst>
                <a:gd name="T0" fmla="*/ 4 w 4"/>
                <a:gd name="T1" fmla="*/ 0 h 8"/>
                <a:gd name="T2" fmla="*/ 0 w 4"/>
                <a:gd name="T3" fmla="*/ 8 h 8"/>
                <a:gd name="T4" fmla="*/ 4 w 4"/>
                <a:gd name="T5" fmla="*/ 0 h 8"/>
              </a:gdLst>
              <a:ahLst/>
              <a:cxnLst>
                <a:cxn ang="0">
                  <a:pos x="T0" y="T1"/>
                </a:cxn>
                <a:cxn ang="0">
                  <a:pos x="T2" y="T3"/>
                </a:cxn>
                <a:cxn ang="0">
                  <a:pos x="T4" y="T5"/>
                </a:cxn>
              </a:cxnLst>
              <a:rect l="0" t="0" r="r" b="b"/>
              <a:pathLst>
                <a:path w="4" h="8">
                  <a:moveTo>
                    <a:pt x="4" y="0"/>
                  </a:moveTo>
                  <a:cubicBezTo>
                    <a:pt x="2" y="3"/>
                    <a:pt x="1" y="6"/>
                    <a:pt x="0" y="8"/>
                  </a:cubicBezTo>
                  <a:cubicBezTo>
                    <a:pt x="4" y="0"/>
                    <a:pt x="4" y="0"/>
                    <a:pt x="4"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04" name="Freeform 257"/>
            <p:cNvSpPr/>
            <p:nvPr/>
          </p:nvSpPr>
          <p:spPr bwMode="auto">
            <a:xfrm>
              <a:off x="2501" y="1357"/>
              <a:ext cx="35" cy="153"/>
            </a:xfrm>
            <a:custGeom>
              <a:avLst/>
              <a:gdLst>
                <a:gd name="T0" fmla="*/ 7 w 21"/>
                <a:gd name="T1" fmla="*/ 52 h 93"/>
                <a:gd name="T2" fmla="*/ 0 w 21"/>
                <a:gd name="T3" fmla="*/ 93 h 93"/>
                <a:gd name="T4" fmla="*/ 18 w 21"/>
                <a:gd name="T5" fmla="*/ 3 h 93"/>
                <a:gd name="T6" fmla="*/ 4 w 21"/>
                <a:gd name="T7" fmla="*/ 61 h 93"/>
                <a:gd name="T8" fmla="*/ 7 w 21"/>
                <a:gd name="T9" fmla="*/ 52 h 93"/>
              </a:gdLst>
              <a:ahLst/>
              <a:cxnLst>
                <a:cxn ang="0">
                  <a:pos x="T0" y="T1"/>
                </a:cxn>
                <a:cxn ang="0">
                  <a:pos x="T2" y="T3"/>
                </a:cxn>
                <a:cxn ang="0">
                  <a:pos x="T4" y="T5"/>
                </a:cxn>
                <a:cxn ang="0">
                  <a:pos x="T6" y="T7"/>
                </a:cxn>
                <a:cxn ang="0">
                  <a:pos x="T8" y="T9"/>
                </a:cxn>
              </a:cxnLst>
              <a:rect l="0" t="0" r="r" b="b"/>
              <a:pathLst>
                <a:path w="21" h="93">
                  <a:moveTo>
                    <a:pt x="7" y="52"/>
                  </a:moveTo>
                  <a:cubicBezTo>
                    <a:pt x="0" y="93"/>
                    <a:pt x="0" y="93"/>
                    <a:pt x="0" y="93"/>
                  </a:cubicBezTo>
                  <a:cubicBezTo>
                    <a:pt x="4" y="66"/>
                    <a:pt x="21" y="0"/>
                    <a:pt x="18" y="3"/>
                  </a:cubicBezTo>
                  <a:cubicBezTo>
                    <a:pt x="11" y="24"/>
                    <a:pt x="6" y="50"/>
                    <a:pt x="4" y="61"/>
                  </a:cubicBezTo>
                  <a:cubicBezTo>
                    <a:pt x="7" y="52"/>
                    <a:pt x="7" y="52"/>
                    <a:pt x="7" y="5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05" name="Freeform 258"/>
            <p:cNvSpPr/>
            <p:nvPr/>
          </p:nvSpPr>
          <p:spPr bwMode="auto">
            <a:xfrm>
              <a:off x="2902" y="804"/>
              <a:ext cx="25" cy="33"/>
            </a:xfrm>
            <a:custGeom>
              <a:avLst/>
              <a:gdLst>
                <a:gd name="T0" fmla="*/ 10 w 15"/>
                <a:gd name="T1" fmla="*/ 7 h 20"/>
                <a:gd name="T2" fmla="*/ 0 w 15"/>
                <a:gd name="T3" fmla="*/ 20 h 20"/>
                <a:gd name="T4" fmla="*/ 14 w 15"/>
                <a:gd name="T5" fmla="*/ 5 h 20"/>
                <a:gd name="T6" fmla="*/ 10 w 15"/>
                <a:gd name="T7" fmla="*/ 7 h 20"/>
              </a:gdLst>
              <a:ahLst/>
              <a:cxnLst>
                <a:cxn ang="0">
                  <a:pos x="T0" y="T1"/>
                </a:cxn>
                <a:cxn ang="0">
                  <a:pos x="T2" y="T3"/>
                </a:cxn>
                <a:cxn ang="0">
                  <a:pos x="T4" y="T5"/>
                </a:cxn>
                <a:cxn ang="0">
                  <a:pos x="T6" y="T7"/>
                </a:cxn>
              </a:cxnLst>
              <a:rect l="0" t="0" r="r" b="b"/>
              <a:pathLst>
                <a:path w="15" h="20">
                  <a:moveTo>
                    <a:pt x="10" y="7"/>
                  </a:moveTo>
                  <a:cubicBezTo>
                    <a:pt x="6" y="11"/>
                    <a:pt x="3" y="16"/>
                    <a:pt x="0" y="20"/>
                  </a:cubicBezTo>
                  <a:cubicBezTo>
                    <a:pt x="4" y="15"/>
                    <a:pt x="9" y="9"/>
                    <a:pt x="14" y="5"/>
                  </a:cubicBezTo>
                  <a:cubicBezTo>
                    <a:pt x="9" y="9"/>
                    <a:pt x="15" y="0"/>
                    <a:pt x="10" y="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06" name="Freeform 259"/>
            <p:cNvSpPr/>
            <p:nvPr/>
          </p:nvSpPr>
          <p:spPr bwMode="auto">
            <a:xfrm>
              <a:off x="2925" y="807"/>
              <a:ext cx="5" cy="5"/>
            </a:xfrm>
            <a:custGeom>
              <a:avLst/>
              <a:gdLst>
                <a:gd name="T0" fmla="*/ 3 w 3"/>
                <a:gd name="T1" fmla="*/ 0 h 3"/>
                <a:gd name="T2" fmla="*/ 0 w 3"/>
                <a:gd name="T3" fmla="*/ 3 h 3"/>
                <a:gd name="T4" fmla="*/ 3 w 3"/>
                <a:gd name="T5" fmla="*/ 0 h 3"/>
              </a:gdLst>
              <a:ahLst/>
              <a:cxnLst>
                <a:cxn ang="0">
                  <a:pos x="T0" y="T1"/>
                </a:cxn>
                <a:cxn ang="0">
                  <a:pos x="T2" y="T3"/>
                </a:cxn>
                <a:cxn ang="0">
                  <a:pos x="T4" y="T5"/>
                </a:cxn>
              </a:cxnLst>
              <a:rect l="0" t="0" r="r" b="b"/>
              <a:pathLst>
                <a:path w="3" h="3">
                  <a:moveTo>
                    <a:pt x="3" y="0"/>
                  </a:moveTo>
                  <a:cubicBezTo>
                    <a:pt x="0" y="3"/>
                    <a:pt x="0" y="3"/>
                    <a:pt x="0" y="3"/>
                  </a:cubicBezTo>
                  <a:cubicBezTo>
                    <a:pt x="0" y="2"/>
                    <a:pt x="1" y="1"/>
                    <a:pt x="3"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07" name="Freeform 260"/>
            <p:cNvSpPr/>
            <p:nvPr/>
          </p:nvSpPr>
          <p:spPr bwMode="auto">
            <a:xfrm>
              <a:off x="2592" y="1192"/>
              <a:ext cx="23" cy="57"/>
            </a:xfrm>
            <a:custGeom>
              <a:avLst/>
              <a:gdLst>
                <a:gd name="T0" fmla="*/ 12 w 14"/>
                <a:gd name="T1" fmla="*/ 1 h 35"/>
                <a:gd name="T2" fmla="*/ 0 w 14"/>
                <a:gd name="T3" fmla="*/ 35 h 35"/>
                <a:gd name="T4" fmla="*/ 12 w 14"/>
                <a:gd name="T5" fmla="*/ 1 h 35"/>
              </a:gdLst>
              <a:ahLst/>
              <a:cxnLst>
                <a:cxn ang="0">
                  <a:pos x="T0" y="T1"/>
                </a:cxn>
                <a:cxn ang="0">
                  <a:pos x="T2" y="T3"/>
                </a:cxn>
                <a:cxn ang="0">
                  <a:pos x="T4" y="T5"/>
                </a:cxn>
              </a:cxnLst>
              <a:rect l="0" t="0" r="r" b="b"/>
              <a:pathLst>
                <a:path w="14" h="35">
                  <a:moveTo>
                    <a:pt x="12" y="1"/>
                  </a:moveTo>
                  <a:cubicBezTo>
                    <a:pt x="7" y="13"/>
                    <a:pt x="3" y="23"/>
                    <a:pt x="0" y="35"/>
                  </a:cubicBezTo>
                  <a:cubicBezTo>
                    <a:pt x="2" y="30"/>
                    <a:pt x="14" y="0"/>
                    <a:pt x="12"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08" name="Freeform 261"/>
            <p:cNvSpPr/>
            <p:nvPr/>
          </p:nvSpPr>
          <p:spPr bwMode="auto">
            <a:xfrm>
              <a:off x="3023" y="677"/>
              <a:ext cx="38" cy="31"/>
            </a:xfrm>
            <a:custGeom>
              <a:avLst/>
              <a:gdLst>
                <a:gd name="T0" fmla="*/ 21 w 23"/>
                <a:gd name="T1" fmla="*/ 1 h 19"/>
                <a:gd name="T2" fmla="*/ 0 w 23"/>
                <a:gd name="T3" fmla="*/ 19 h 19"/>
                <a:gd name="T4" fmla="*/ 23 w 23"/>
                <a:gd name="T5" fmla="*/ 0 h 19"/>
                <a:gd name="T6" fmla="*/ 21 w 23"/>
                <a:gd name="T7" fmla="*/ 1 h 19"/>
              </a:gdLst>
              <a:ahLst/>
              <a:cxnLst>
                <a:cxn ang="0">
                  <a:pos x="T0" y="T1"/>
                </a:cxn>
                <a:cxn ang="0">
                  <a:pos x="T2" y="T3"/>
                </a:cxn>
                <a:cxn ang="0">
                  <a:pos x="T4" y="T5"/>
                </a:cxn>
                <a:cxn ang="0">
                  <a:pos x="T6" y="T7"/>
                </a:cxn>
              </a:cxnLst>
              <a:rect l="0" t="0" r="r" b="b"/>
              <a:pathLst>
                <a:path w="23" h="19">
                  <a:moveTo>
                    <a:pt x="21" y="1"/>
                  </a:moveTo>
                  <a:cubicBezTo>
                    <a:pt x="14" y="7"/>
                    <a:pt x="6" y="12"/>
                    <a:pt x="0" y="19"/>
                  </a:cubicBezTo>
                  <a:cubicBezTo>
                    <a:pt x="7" y="12"/>
                    <a:pt x="15" y="6"/>
                    <a:pt x="23" y="0"/>
                  </a:cubicBezTo>
                  <a:cubicBezTo>
                    <a:pt x="21" y="1"/>
                    <a:pt x="21" y="1"/>
                    <a:pt x="21"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09" name="Freeform 262"/>
            <p:cNvSpPr/>
            <p:nvPr/>
          </p:nvSpPr>
          <p:spPr bwMode="auto">
            <a:xfrm>
              <a:off x="3237" y="542"/>
              <a:ext cx="40" cy="21"/>
            </a:xfrm>
            <a:custGeom>
              <a:avLst/>
              <a:gdLst>
                <a:gd name="T0" fmla="*/ 0 w 40"/>
                <a:gd name="T1" fmla="*/ 21 h 21"/>
                <a:gd name="T2" fmla="*/ 7 w 40"/>
                <a:gd name="T3" fmla="*/ 18 h 21"/>
                <a:gd name="T4" fmla="*/ 40 w 40"/>
                <a:gd name="T5" fmla="*/ 0 h 21"/>
                <a:gd name="T6" fmla="*/ 32 w 40"/>
                <a:gd name="T7" fmla="*/ 3 h 21"/>
                <a:gd name="T8" fmla="*/ 0 w 40"/>
                <a:gd name="T9" fmla="*/ 21 h 21"/>
                <a:gd name="T10" fmla="*/ 0 w 40"/>
                <a:gd name="T11" fmla="*/ 21 h 21"/>
              </a:gdLst>
              <a:ahLst/>
              <a:cxnLst>
                <a:cxn ang="0">
                  <a:pos x="T0" y="T1"/>
                </a:cxn>
                <a:cxn ang="0">
                  <a:pos x="T2" y="T3"/>
                </a:cxn>
                <a:cxn ang="0">
                  <a:pos x="T4" y="T5"/>
                </a:cxn>
                <a:cxn ang="0">
                  <a:pos x="T6" y="T7"/>
                </a:cxn>
                <a:cxn ang="0">
                  <a:pos x="T8" y="T9"/>
                </a:cxn>
                <a:cxn ang="0">
                  <a:pos x="T10" y="T11"/>
                </a:cxn>
              </a:cxnLst>
              <a:rect l="0" t="0" r="r" b="b"/>
              <a:pathLst>
                <a:path w="40" h="21">
                  <a:moveTo>
                    <a:pt x="0" y="21"/>
                  </a:moveTo>
                  <a:lnTo>
                    <a:pt x="7" y="18"/>
                  </a:lnTo>
                  <a:lnTo>
                    <a:pt x="40" y="0"/>
                  </a:lnTo>
                  <a:lnTo>
                    <a:pt x="32" y="3"/>
                  </a:lnTo>
                  <a:lnTo>
                    <a:pt x="0" y="21"/>
                  </a:lnTo>
                  <a:lnTo>
                    <a:pt x="0" y="21"/>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10" name="Freeform 263"/>
            <p:cNvSpPr/>
            <p:nvPr/>
          </p:nvSpPr>
          <p:spPr bwMode="auto">
            <a:xfrm>
              <a:off x="2914" y="657"/>
              <a:ext cx="54" cy="48"/>
            </a:xfrm>
            <a:custGeom>
              <a:avLst/>
              <a:gdLst>
                <a:gd name="T0" fmla="*/ 25 w 33"/>
                <a:gd name="T1" fmla="*/ 4 h 29"/>
                <a:gd name="T2" fmla="*/ 5 w 33"/>
                <a:gd name="T3" fmla="*/ 26 h 29"/>
                <a:gd name="T4" fmla="*/ 33 w 33"/>
                <a:gd name="T5" fmla="*/ 0 h 29"/>
                <a:gd name="T6" fmla="*/ 8 w 33"/>
                <a:gd name="T7" fmla="*/ 22 h 29"/>
                <a:gd name="T8" fmla="*/ 25 w 33"/>
                <a:gd name="T9" fmla="*/ 4 h 29"/>
              </a:gdLst>
              <a:ahLst/>
              <a:cxnLst>
                <a:cxn ang="0">
                  <a:pos x="T0" y="T1"/>
                </a:cxn>
                <a:cxn ang="0">
                  <a:pos x="T2" y="T3"/>
                </a:cxn>
                <a:cxn ang="0">
                  <a:pos x="T4" y="T5"/>
                </a:cxn>
                <a:cxn ang="0">
                  <a:pos x="T6" y="T7"/>
                </a:cxn>
                <a:cxn ang="0">
                  <a:pos x="T8" y="T9"/>
                </a:cxn>
              </a:cxnLst>
              <a:rect l="0" t="0" r="r" b="b"/>
              <a:pathLst>
                <a:path w="33" h="29">
                  <a:moveTo>
                    <a:pt x="25" y="4"/>
                  </a:moveTo>
                  <a:cubicBezTo>
                    <a:pt x="10" y="17"/>
                    <a:pt x="0" y="29"/>
                    <a:pt x="5" y="26"/>
                  </a:cubicBezTo>
                  <a:cubicBezTo>
                    <a:pt x="33" y="0"/>
                    <a:pt x="33" y="0"/>
                    <a:pt x="33" y="0"/>
                  </a:cubicBezTo>
                  <a:cubicBezTo>
                    <a:pt x="25" y="5"/>
                    <a:pt x="25" y="7"/>
                    <a:pt x="8" y="22"/>
                  </a:cubicBezTo>
                  <a:cubicBezTo>
                    <a:pt x="25" y="4"/>
                    <a:pt x="25" y="4"/>
                    <a:pt x="25" y="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11" name="Freeform 264"/>
            <p:cNvSpPr/>
            <p:nvPr/>
          </p:nvSpPr>
          <p:spPr bwMode="auto">
            <a:xfrm>
              <a:off x="4456" y="517"/>
              <a:ext cx="649" cy="891"/>
            </a:xfrm>
            <a:custGeom>
              <a:avLst/>
              <a:gdLst>
                <a:gd name="T0" fmla="*/ 138 w 393"/>
                <a:gd name="T1" fmla="*/ 106 h 540"/>
                <a:gd name="T2" fmla="*/ 102 w 393"/>
                <a:gd name="T3" fmla="*/ 71 h 540"/>
                <a:gd name="T4" fmla="*/ 113 w 393"/>
                <a:gd name="T5" fmla="*/ 78 h 540"/>
                <a:gd name="T6" fmla="*/ 88 w 393"/>
                <a:gd name="T7" fmla="*/ 60 h 540"/>
                <a:gd name="T8" fmla="*/ 130 w 393"/>
                <a:gd name="T9" fmla="*/ 91 h 540"/>
                <a:gd name="T10" fmla="*/ 52 w 393"/>
                <a:gd name="T11" fmla="*/ 27 h 540"/>
                <a:gd name="T12" fmla="*/ 74 w 393"/>
                <a:gd name="T13" fmla="*/ 46 h 540"/>
                <a:gd name="T14" fmla="*/ 16 w 393"/>
                <a:gd name="T15" fmla="*/ 6 h 540"/>
                <a:gd name="T16" fmla="*/ 9 w 393"/>
                <a:gd name="T17" fmla="*/ 5 h 540"/>
                <a:gd name="T18" fmla="*/ 5 w 393"/>
                <a:gd name="T19" fmla="*/ 2 h 540"/>
                <a:gd name="T20" fmla="*/ 0 w 393"/>
                <a:gd name="T21" fmla="*/ 0 h 540"/>
                <a:gd name="T22" fmla="*/ 3 w 393"/>
                <a:gd name="T23" fmla="*/ 2 h 540"/>
                <a:gd name="T24" fmla="*/ 6 w 393"/>
                <a:gd name="T25" fmla="*/ 4 h 540"/>
                <a:gd name="T26" fmla="*/ 54 w 393"/>
                <a:gd name="T27" fmla="*/ 40 h 540"/>
                <a:gd name="T28" fmla="*/ 113 w 393"/>
                <a:gd name="T29" fmla="*/ 87 h 540"/>
                <a:gd name="T30" fmla="*/ 131 w 393"/>
                <a:gd name="T31" fmla="*/ 103 h 540"/>
                <a:gd name="T32" fmla="*/ 137 w 393"/>
                <a:gd name="T33" fmla="*/ 110 h 540"/>
                <a:gd name="T34" fmla="*/ 126 w 393"/>
                <a:gd name="T35" fmla="*/ 101 h 540"/>
                <a:gd name="T36" fmla="*/ 159 w 393"/>
                <a:gd name="T37" fmla="*/ 132 h 540"/>
                <a:gd name="T38" fmla="*/ 214 w 393"/>
                <a:gd name="T39" fmla="*/ 198 h 540"/>
                <a:gd name="T40" fmla="*/ 218 w 393"/>
                <a:gd name="T41" fmla="*/ 204 h 540"/>
                <a:gd name="T42" fmla="*/ 221 w 393"/>
                <a:gd name="T43" fmla="*/ 206 h 540"/>
                <a:gd name="T44" fmla="*/ 393 w 393"/>
                <a:gd name="T45" fmla="*/ 540 h 540"/>
                <a:gd name="T46" fmla="*/ 376 w 393"/>
                <a:gd name="T47" fmla="*/ 488 h 540"/>
                <a:gd name="T48" fmla="*/ 370 w 393"/>
                <a:gd name="T49" fmla="*/ 466 h 540"/>
                <a:gd name="T50" fmla="*/ 386 w 393"/>
                <a:gd name="T51" fmla="*/ 506 h 540"/>
                <a:gd name="T52" fmla="*/ 386 w 393"/>
                <a:gd name="T53" fmla="*/ 495 h 540"/>
                <a:gd name="T54" fmla="*/ 344 w 393"/>
                <a:gd name="T55" fmla="*/ 403 h 540"/>
                <a:gd name="T56" fmla="*/ 340 w 393"/>
                <a:gd name="T57" fmla="*/ 389 h 540"/>
                <a:gd name="T58" fmla="*/ 343 w 393"/>
                <a:gd name="T59" fmla="*/ 396 h 540"/>
                <a:gd name="T60" fmla="*/ 311 w 393"/>
                <a:gd name="T61" fmla="*/ 334 h 540"/>
                <a:gd name="T62" fmla="*/ 314 w 393"/>
                <a:gd name="T63" fmla="*/ 334 h 540"/>
                <a:gd name="T64" fmla="*/ 266 w 393"/>
                <a:gd name="T65" fmla="*/ 258 h 540"/>
                <a:gd name="T66" fmla="*/ 267 w 393"/>
                <a:gd name="T67" fmla="*/ 259 h 540"/>
                <a:gd name="T68" fmla="*/ 198 w 393"/>
                <a:gd name="T69" fmla="*/ 167 h 540"/>
                <a:gd name="T70" fmla="*/ 222 w 393"/>
                <a:gd name="T71" fmla="*/ 193 h 540"/>
                <a:gd name="T72" fmla="*/ 188 w 393"/>
                <a:gd name="T73" fmla="*/ 154 h 540"/>
                <a:gd name="T74" fmla="*/ 200 w 393"/>
                <a:gd name="T75" fmla="*/ 164 h 540"/>
                <a:gd name="T76" fmla="*/ 134 w 393"/>
                <a:gd name="T77" fmla="*/ 98 h 540"/>
                <a:gd name="T78" fmla="*/ 138 w 393"/>
                <a:gd name="T79" fmla="*/ 106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3" h="540">
                  <a:moveTo>
                    <a:pt x="138" y="106"/>
                  </a:moveTo>
                  <a:cubicBezTo>
                    <a:pt x="132" y="100"/>
                    <a:pt x="103" y="73"/>
                    <a:pt x="102" y="71"/>
                  </a:cubicBezTo>
                  <a:cubicBezTo>
                    <a:pt x="107" y="74"/>
                    <a:pt x="123" y="88"/>
                    <a:pt x="113" y="78"/>
                  </a:cubicBezTo>
                  <a:cubicBezTo>
                    <a:pt x="88" y="60"/>
                    <a:pt x="88" y="60"/>
                    <a:pt x="88" y="60"/>
                  </a:cubicBezTo>
                  <a:cubicBezTo>
                    <a:pt x="57" y="31"/>
                    <a:pt x="115" y="76"/>
                    <a:pt x="130" y="91"/>
                  </a:cubicBezTo>
                  <a:cubicBezTo>
                    <a:pt x="99" y="61"/>
                    <a:pt x="88" y="54"/>
                    <a:pt x="52" y="27"/>
                  </a:cubicBezTo>
                  <a:cubicBezTo>
                    <a:pt x="63" y="35"/>
                    <a:pt x="69" y="41"/>
                    <a:pt x="74" y="46"/>
                  </a:cubicBezTo>
                  <a:cubicBezTo>
                    <a:pt x="74" y="49"/>
                    <a:pt x="41" y="22"/>
                    <a:pt x="16" y="6"/>
                  </a:cubicBezTo>
                  <a:cubicBezTo>
                    <a:pt x="31" y="17"/>
                    <a:pt x="21" y="12"/>
                    <a:pt x="9" y="5"/>
                  </a:cubicBezTo>
                  <a:cubicBezTo>
                    <a:pt x="7" y="3"/>
                    <a:pt x="6" y="3"/>
                    <a:pt x="5" y="2"/>
                  </a:cubicBezTo>
                  <a:cubicBezTo>
                    <a:pt x="0" y="0"/>
                    <a:pt x="0" y="0"/>
                    <a:pt x="0" y="0"/>
                  </a:cubicBezTo>
                  <a:cubicBezTo>
                    <a:pt x="3" y="2"/>
                    <a:pt x="3" y="2"/>
                    <a:pt x="3" y="2"/>
                  </a:cubicBezTo>
                  <a:cubicBezTo>
                    <a:pt x="3" y="2"/>
                    <a:pt x="4" y="3"/>
                    <a:pt x="6" y="4"/>
                  </a:cubicBezTo>
                  <a:cubicBezTo>
                    <a:pt x="27" y="17"/>
                    <a:pt x="42" y="30"/>
                    <a:pt x="54" y="40"/>
                  </a:cubicBezTo>
                  <a:cubicBezTo>
                    <a:pt x="44" y="27"/>
                    <a:pt x="98" y="73"/>
                    <a:pt x="113" y="87"/>
                  </a:cubicBezTo>
                  <a:cubicBezTo>
                    <a:pt x="119" y="93"/>
                    <a:pt x="125" y="98"/>
                    <a:pt x="131" y="103"/>
                  </a:cubicBezTo>
                  <a:cubicBezTo>
                    <a:pt x="137" y="110"/>
                    <a:pt x="137" y="110"/>
                    <a:pt x="137" y="110"/>
                  </a:cubicBezTo>
                  <a:cubicBezTo>
                    <a:pt x="138" y="111"/>
                    <a:pt x="136" y="110"/>
                    <a:pt x="126" y="101"/>
                  </a:cubicBezTo>
                  <a:cubicBezTo>
                    <a:pt x="135" y="108"/>
                    <a:pt x="160" y="135"/>
                    <a:pt x="159" y="132"/>
                  </a:cubicBezTo>
                  <a:cubicBezTo>
                    <a:pt x="178" y="153"/>
                    <a:pt x="197" y="175"/>
                    <a:pt x="214" y="198"/>
                  </a:cubicBezTo>
                  <a:cubicBezTo>
                    <a:pt x="216" y="200"/>
                    <a:pt x="217" y="202"/>
                    <a:pt x="218" y="204"/>
                  </a:cubicBezTo>
                  <a:cubicBezTo>
                    <a:pt x="220" y="206"/>
                    <a:pt x="221" y="206"/>
                    <a:pt x="221" y="206"/>
                  </a:cubicBezTo>
                  <a:cubicBezTo>
                    <a:pt x="296" y="306"/>
                    <a:pt x="353" y="420"/>
                    <a:pt x="393" y="540"/>
                  </a:cubicBezTo>
                  <a:cubicBezTo>
                    <a:pt x="387" y="522"/>
                    <a:pt x="382" y="506"/>
                    <a:pt x="376" y="488"/>
                  </a:cubicBezTo>
                  <a:cubicBezTo>
                    <a:pt x="389" y="514"/>
                    <a:pt x="365" y="459"/>
                    <a:pt x="370" y="466"/>
                  </a:cubicBezTo>
                  <a:cubicBezTo>
                    <a:pt x="376" y="477"/>
                    <a:pt x="383" y="495"/>
                    <a:pt x="386" y="506"/>
                  </a:cubicBezTo>
                  <a:cubicBezTo>
                    <a:pt x="388" y="510"/>
                    <a:pt x="384" y="494"/>
                    <a:pt x="386" y="495"/>
                  </a:cubicBezTo>
                  <a:cubicBezTo>
                    <a:pt x="370" y="450"/>
                    <a:pt x="362" y="445"/>
                    <a:pt x="344" y="403"/>
                  </a:cubicBezTo>
                  <a:cubicBezTo>
                    <a:pt x="346" y="404"/>
                    <a:pt x="353" y="416"/>
                    <a:pt x="340" y="389"/>
                  </a:cubicBezTo>
                  <a:cubicBezTo>
                    <a:pt x="343" y="396"/>
                    <a:pt x="343" y="396"/>
                    <a:pt x="343" y="396"/>
                  </a:cubicBezTo>
                  <a:cubicBezTo>
                    <a:pt x="320" y="352"/>
                    <a:pt x="329" y="360"/>
                    <a:pt x="311" y="334"/>
                  </a:cubicBezTo>
                  <a:cubicBezTo>
                    <a:pt x="314" y="334"/>
                    <a:pt x="314" y="334"/>
                    <a:pt x="314" y="334"/>
                  </a:cubicBezTo>
                  <a:cubicBezTo>
                    <a:pt x="302" y="315"/>
                    <a:pt x="280" y="278"/>
                    <a:pt x="266" y="258"/>
                  </a:cubicBezTo>
                  <a:cubicBezTo>
                    <a:pt x="267" y="259"/>
                    <a:pt x="267" y="259"/>
                    <a:pt x="267" y="259"/>
                  </a:cubicBezTo>
                  <a:cubicBezTo>
                    <a:pt x="226" y="204"/>
                    <a:pt x="246" y="227"/>
                    <a:pt x="198" y="167"/>
                  </a:cubicBezTo>
                  <a:cubicBezTo>
                    <a:pt x="206" y="176"/>
                    <a:pt x="214" y="184"/>
                    <a:pt x="222" y="193"/>
                  </a:cubicBezTo>
                  <a:cubicBezTo>
                    <a:pt x="206" y="172"/>
                    <a:pt x="200" y="169"/>
                    <a:pt x="188" y="154"/>
                  </a:cubicBezTo>
                  <a:cubicBezTo>
                    <a:pt x="189" y="155"/>
                    <a:pt x="188" y="150"/>
                    <a:pt x="200" y="164"/>
                  </a:cubicBezTo>
                  <a:cubicBezTo>
                    <a:pt x="179" y="141"/>
                    <a:pt x="157" y="119"/>
                    <a:pt x="134" y="98"/>
                  </a:cubicBezTo>
                  <a:cubicBezTo>
                    <a:pt x="117" y="84"/>
                    <a:pt x="136" y="102"/>
                    <a:pt x="138" y="10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12" name="Freeform 265"/>
            <p:cNvSpPr/>
            <p:nvPr/>
          </p:nvSpPr>
          <p:spPr bwMode="auto">
            <a:xfrm>
              <a:off x="4519" y="545"/>
              <a:ext cx="23" cy="16"/>
            </a:xfrm>
            <a:custGeom>
              <a:avLst/>
              <a:gdLst>
                <a:gd name="T0" fmla="*/ 14 w 14"/>
                <a:gd name="T1" fmla="*/ 10 h 10"/>
                <a:gd name="T2" fmla="*/ 0 w 14"/>
                <a:gd name="T3" fmla="*/ 0 h 10"/>
                <a:gd name="T4" fmla="*/ 14 w 14"/>
                <a:gd name="T5" fmla="*/ 10 h 10"/>
              </a:gdLst>
              <a:ahLst/>
              <a:cxnLst>
                <a:cxn ang="0">
                  <a:pos x="T0" y="T1"/>
                </a:cxn>
                <a:cxn ang="0">
                  <a:pos x="T2" y="T3"/>
                </a:cxn>
                <a:cxn ang="0">
                  <a:pos x="T4" y="T5"/>
                </a:cxn>
              </a:cxnLst>
              <a:rect l="0" t="0" r="r" b="b"/>
              <a:pathLst>
                <a:path w="14" h="10">
                  <a:moveTo>
                    <a:pt x="14" y="10"/>
                  </a:moveTo>
                  <a:cubicBezTo>
                    <a:pt x="10" y="7"/>
                    <a:pt x="6" y="4"/>
                    <a:pt x="0" y="0"/>
                  </a:cubicBezTo>
                  <a:cubicBezTo>
                    <a:pt x="6" y="4"/>
                    <a:pt x="10" y="7"/>
                    <a:pt x="14" y="1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13" name="Freeform 266"/>
            <p:cNvSpPr/>
            <p:nvPr/>
          </p:nvSpPr>
          <p:spPr bwMode="auto">
            <a:xfrm>
              <a:off x="5105" y="1408"/>
              <a:ext cx="13" cy="41"/>
            </a:xfrm>
            <a:custGeom>
              <a:avLst/>
              <a:gdLst>
                <a:gd name="T0" fmla="*/ 8 w 8"/>
                <a:gd name="T1" fmla="*/ 25 h 25"/>
                <a:gd name="T2" fmla="*/ 0 w 8"/>
                <a:gd name="T3" fmla="*/ 0 h 25"/>
                <a:gd name="T4" fmla="*/ 8 w 8"/>
                <a:gd name="T5" fmla="*/ 25 h 25"/>
              </a:gdLst>
              <a:ahLst/>
              <a:cxnLst>
                <a:cxn ang="0">
                  <a:pos x="T0" y="T1"/>
                </a:cxn>
                <a:cxn ang="0">
                  <a:pos x="T2" y="T3"/>
                </a:cxn>
                <a:cxn ang="0">
                  <a:pos x="T4" y="T5"/>
                </a:cxn>
              </a:cxnLst>
              <a:rect l="0" t="0" r="r" b="b"/>
              <a:pathLst>
                <a:path w="8" h="25">
                  <a:moveTo>
                    <a:pt x="8" y="25"/>
                  </a:moveTo>
                  <a:cubicBezTo>
                    <a:pt x="5" y="17"/>
                    <a:pt x="3" y="8"/>
                    <a:pt x="0" y="0"/>
                  </a:cubicBezTo>
                  <a:cubicBezTo>
                    <a:pt x="2" y="8"/>
                    <a:pt x="5" y="16"/>
                    <a:pt x="8" y="25"/>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14" name="Freeform 267"/>
            <p:cNvSpPr/>
            <p:nvPr/>
          </p:nvSpPr>
          <p:spPr bwMode="auto">
            <a:xfrm>
              <a:off x="4329" y="449"/>
              <a:ext cx="92" cy="43"/>
            </a:xfrm>
            <a:custGeom>
              <a:avLst/>
              <a:gdLst>
                <a:gd name="T0" fmla="*/ 15 w 56"/>
                <a:gd name="T1" fmla="*/ 4 h 26"/>
                <a:gd name="T2" fmla="*/ 0 w 56"/>
                <a:gd name="T3" fmla="*/ 0 h 26"/>
                <a:gd name="T4" fmla="*/ 51 w 56"/>
                <a:gd name="T5" fmla="*/ 25 h 26"/>
                <a:gd name="T6" fmla="*/ 56 w 56"/>
                <a:gd name="T7" fmla="*/ 25 h 26"/>
                <a:gd name="T8" fmla="*/ 15 w 56"/>
                <a:gd name="T9" fmla="*/ 4 h 26"/>
              </a:gdLst>
              <a:ahLst/>
              <a:cxnLst>
                <a:cxn ang="0">
                  <a:pos x="T0" y="T1"/>
                </a:cxn>
                <a:cxn ang="0">
                  <a:pos x="T2" y="T3"/>
                </a:cxn>
                <a:cxn ang="0">
                  <a:pos x="T4" y="T5"/>
                </a:cxn>
                <a:cxn ang="0">
                  <a:pos x="T6" y="T7"/>
                </a:cxn>
                <a:cxn ang="0">
                  <a:pos x="T8" y="T9"/>
                </a:cxn>
              </a:cxnLst>
              <a:rect l="0" t="0" r="r" b="b"/>
              <a:pathLst>
                <a:path w="56" h="26">
                  <a:moveTo>
                    <a:pt x="15" y="4"/>
                  </a:moveTo>
                  <a:cubicBezTo>
                    <a:pt x="28" y="12"/>
                    <a:pt x="3" y="0"/>
                    <a:pt x="0" y="0"/>
                  </a:cubicBezTo>
                  <a:cubicBezTo>
                    <a:pt x="18" y="8"/>
                    <a:pt x="34" y="16"/>
                    <a:pt x="51" y="25"/>
                  </a:cubicBezTo>
                  <a:cubicBezTo>
                    <a:pt x="51" y="24"/>
                    <a:pt x="56" y="26"/>
                    <a:pt x="56" y="25"/>
                  </a:cubicBezTo>
                  <a:cubicBezTo>
                    <a:pt x="42" y="18"/>
                    <a:pt x="29" y="10"/>
                    <a:pt x="15" y="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15" name="Freeform 268"/>
            <p:cNvSpPr/>
            <p:nvPr/>
          </p:nvSpPr>
          <p:spPr bwMode="auto">
            <a:xfrm>
              <a:off x="4413" y="490"/>
              <a:ext cx="43" cy="27"/>
            </a:xfrm>
            <a:custGeom>
              <a:avLst/>
              <a:gdLst>
                <a:gd name="T0" fmla="*/ 13 w 26"/>
                <a:gd name="T1" fmla="*/ 10 h 16"/>
                <a:gd name="T2" fmla="*/ 26 w 26"/>
                <a:gd name="T3" fmla="*/ 16 h 16"/>
                <a:gd name="T4" fmla="*/ 0 w 26"/>
                <a:gd name="T5" fmla="*/ 0 h 16"/>
                <a:gd name="T6" fmla="*/ 13 w 26"/>
                <a:gd name="T7" fmla="*/ 10 h 16"/>
              </a:gdLst>
              <a:ahLst/>
              <a:cxnLst>
                <a:cxn ang="0">
                  <a:pos x="T0" y="T1"/>
                </a:cxn>
                <a:cxn ang="0">
                  <a:pos x="T2" y="T3"/>
                </a:cxn>
                <a:cxn ang="0">
                  <a:pos x="T4" y="T5"/>
                </a:cxn>
                <a:cxn ang="0">
                  <a:pos x="T6" y="T7"/>
                </a:cxn>
              </a:cxnLst>
              <a:rect l="0" t="0" r="r" b="b"/>
              <a:pathLst>
                <a:path w="26" h="16">
                  <a:moveTo>
                    <a:pt x="13" y="10"/>
                  </a:moveTo>
                  <a:cubicBezTo>
                    <a:pt x="15" y="10"/>
                    <a:pt x="21" y="13"/>
                    <a:pt x="26" y="16"/>
                  </a:cubicBezTo>
                  <a:cubicBezTo>
                    <a:pt x="0" y="0"/>
                    <a:pt x="0" y="0"/>
                    <a:pt x="0" y="0"/>
                  </a:cubicBezTo>
                  <a:cubicBezTo>
                    <a:pt x="0" y="1"/>
                    <a:pt x="2" y="3"/>
                    <a:pt x="13" y="1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16" name="Freeform 269"/>
            <p:cNvSpPr/>
            <p:nvPr/>
          </p:nvSpPr>
          <p:spPr bwMode="auto">
            <a:xfrm>
              <a:off x="4462" y="439"/>
              <a:ext cx="38" cy="22"/>
            </a:xfrm>
            <a:custGeom>
              <a:avLst/>
              <a:gdLst>
                <a:gd name="T0" fmla="*/ 0 w 23"/>
                <a:gd name="T1" fmla="*/ 0 h 13"/>
                <a:gd name="T2" fmla="*/ 9 w 23"/>
                <a:gd name="T3" fmla="*/ 6 h 13"/>
                <a:gd name="T4" fmla="*/ 23 w 23"/>
                <a:gd name="T5" fmla="*/ 13 h 13"/>
                <a:gd name="T6" fmla="*/ 0 w 23"/>
                <a:gd name="T7" fmla="*/ 0 h 13"/>
              </a:gdLst>
              <a:ahLst/>
              <a:cxnLst>
                <a:cxn ang="0">
                  <a:pos x="T0" y="T1"/>
                </a:cxn>
                <a:cxn ang="0">
                  <a:pos x="T2" y="T3"/>
                </a:cxn>
                <a:cxn ang="0">
                  <a:pos x="T4" y="T5"/>
                </a:cxn>
                <a:cxn ang="0">
                  <a:pos x="T6" y="T7"/>
                </a:cxn>
              </a:cxnLst>
              <a:rect l="0" t="0" r="r" b="b"/>
              <a:pathLst>
                <a:path w="23" h="13">
                  <a:moveTo>
                    <a:pt x="0" y="0"/>
                  </a:moveTo>
                  <a:cubicBezTo>
                    <a:pt x="9" y="6"/>
                    <a:pt x="9" y="6"/>
                    <a:pt x="9" y="6"/>
                  </a:cubicBezTo>
                  <a:cubicBezTo>
                    <a:pt x="14" y="8"/>
                    <a:pt x="18" y="11"/>
                    <a:pt x="23" y="13"/>
                  </a:cubicBezTo>
                  <a:cubicBezTo>
                    <a:pt x="15" y="9"/>
                    <a:pt x="8" y="5"/>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17" name="Freeform 270"/>
            <p:cNvSpPr/>
            <p:nvPr/>
          </p:nvSpPr>
          <p:spPr bwMode="auto">
            <a:xfrm>
              <a:off x="4623" y="558"/>
              <a:ext cx="56" cy="48"/>
            </a:xfrm>
            <a:custGeom>
              <a:avLst/>
              <a:gdLst>
                <a:gd name="T0" fmla="*/ 34 w 34"/>
                <a:gd name="T1" fmla="*/ 29 h 29"/>
                <a:gd name="T2" fmla="*/ 0 w 34"/>
                <a:gd name="T3" fmla="*/ 0 h 29"/>
                <a:gd name="T4" fmla="*/ 34 w 34"/>
                <a:gd name="T5" fmla="*/ 29 h 29"/>
              </a:gdLst>
              <a:ahLst/>
              <a:cxnLst>
                <a:cxn ang="0">
                  <a:pos x="T0" y="T1"/>
                </a:cxn>
                <a:cxn ang="0">
                  <a:pos x="T2" y="T3"/>
                </a:cxn>
                <a:cxn ang="0">
                  <a:pos x="T4" y="T5"/>
                </a:cxn>
              </a:cxnLst>
              <a:rect l="0" t="0" r="r" b="b"/>
              <a:pathLst>
                <a:path w="34" h="29">
                  <a:moveTo>
                    <a:pt x="34" y="29"/>
                  </a:moveTo>
                  <a:cubicBezTo>
                    <a:pt x="25" y="20"/>
                    <a:pt x="6" y="5"/>
                    <a:pt x="0" y="0"/>
                  </a:cubicBezTo>
                  <a:cubicBezTo>
                    <a:pt x="21" y="18"/>
                    <a:pt x="12" y="11"/>
                    <a:pt x="34" y="2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18" name="Freeform 271"/>
            <p:cNvSpPr/>
            <p:nvPr/>
          </p:nvSpPr>
          <p:spPr bwMode="auto">
            <a:xfrm>
              <a:off x="4649" y="553"/>
              <a:ext cx="35" cy="28"/>
            </a:xfrm>
            <a:custGeom>
              <a:avLst/>
              <a:gdLst>
                <a:gd name="T0" fmla="*/ 0 w 35"/>
                <a:gd name="T1" fmla="*/ 0 h 28"/>
                <a:gd name="T2" fmla="*/ 35 w 35"/>
                <a:gd name="T3" fmla="*/ 28 h 28"/>
                <a:gd name="T4" fmla="*/ 33 w 35"/>
                <a:gd name="T5" fmla="*/ 25 h 28"/>
                <a:gd name="T6" fmla="*/ 0 w 35"/>
                <a:gd name="T7" fmla="*/ 0 h 28"/>
                <a:gd name="T8" fmla="*/ 0 w 35"/>
                <a:gd name="T9" fmla="*/ 0 h 28"/>
              </a:gdLst>
              <a:ahLst/>
              <a:cxnLst>
                <a:cxn ang="0">
                  <a:pos x="T0" y="T1"/>
                </a:cxn>
                <a:cxn ang="0">
                  <a:pos x="T2" y="T3"/>
                </a:cxn>
                <a:cxn ang="0">
                  <a:pos x="T4" y="T5"/>
                </a:cxn>
                <a:cxn ang="0">
                  <a:pos x="T6" y="T7"/>
                </a:cxn>
                <a:cxn ang="0">
                  <a:pos x="T8" y="T9"/>
                </a:cxn>
              </a:cxnLst>
              <a:rect l="0" t="0" r="r" b="b"/>
              <a:pathLst>
                <a:path w="35" h="28">
                  <a:moveTo>
                    <a:pt x="0" y="0"/>
                  </a:moveTo>
                  <a:lnTo>
                    <a:pt x="35" y="28"/>
                  </a:lnTo>
                  <a:lnTo>
                    <a:pt x="33" y="25"/>
                  </a:lnTo>
                  <a:lnTo>
                    <a:pt x="0" y="0"/>
                  </a:lnTo>
                  <a:lnTo>
                    <a:pt x="0" y="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19" name="Freeform 272"/>
            <p:cNvSpPr/>
            <p:nvPr/>
          </p:nvSpPr>
          <p:spPr bwMode="auto">
            <a:xfrm>
              <a:off x="5197" y="1762"/>
              <a:ext cx="4" cy="22"/>
            </a:xfrm>
            <a:custGeom>
              <a:avLst/>
              <a:gdLst>
                <a:gd name="T0" fmla="*/ 0 w 2"/>
                <a:gd name="T1" fmla="*/ 0 h 13"/>
                <a:gd name="T2" fmla="*/ 2 w 2"/>
                <a:gd name="T3" fmla="*/ 13 h 13"/>
                <a:gd name="T4" fmla="*/ 0 w 2"/>
                <a:gd name="T5" fmla="*/ 0 h 13"/>
              </a:gdLst>
              <a:ahLst/>
              <a:cxnLst>
                <a:cxn ang="0">
                  <a:pos x="T0" y="T1"/>
                </a:cxn>
                <a:cxn ang="0">
                  <a:pos x="T2" y="T3"/>
                </a:cxn>
                <a:cxn ang="0">
                  <a:pos x="T4" y="T5"/>
                </a:cxn>
              </a:cxnLst>
              <a:rect l="0" t="0" r="r" b="b"/>
              <a:pathLst>
                <a:path w="2" h="13">
                  <a:moveTo>
                    <a:pt x="0" y="0"/>
                  </a:moveTo>
                  <a:cubicBezTo>
                    <a:pt x="2" y="13"/>
                    <a:pt x="2" y="13"/>
                    <a:pt x="2" y="13"/>
                  </a:cubicBezTo>
                  <a:cubicBezTo>
                    <a:pt x="1" y="7"/>
                    <a:pt x="1" y="3"/>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20" name="Freeform 273"/>
            <p:cNvSpPr/>
            <p:nvPr/>
          </p:nvSpPr>
          <p:spPr bwMode="auto">
            <a:xfrm>
              <a:off x="5092" y="1345"/>
              <a:ext cx="120" cy="718"/>
            </a:xfrm>
            <a:custGeom>
              <a:avLst/>
              <a:gdLst>
                <a:gd name="T0" fmla="*/ 14 w 73"/>
                <a:gd name="T1" fmla="*/ 38 h 435"/>
                <a:gd name="T2" fmla="*/ 3 w 73"/>
                <a:gd name="T3" fmla="*/ 20 h 435"/>
                <a:gd name="T4" fmla="*/ 14 w 73"/>
                <a:gd name="T5" fmla="*/ 51 h 435"/>
                <a:gd name="T6" fmla="*/ 13 w 73"/>
                <a:gd name="T7" fmla="*/ 49 h 435"/>
                <a:gd name="T8" fmla="*/ 25 w 73"/>
                <a:gd name="T9" fmla="*/ 88 h 435"/>
                <a:gd name="T10" fmla="*/ 24 w 73"/>
                <a:gd name="T11" fmla="*/ 74 h 435"/>
                <a:gd name="T12" fmla="*/ 35 w 73"/>
                <a:gd name="T13" fmla="*/ 130 h 435"/>
                <a:gd name="T14" fmla="*/ 48 w 73"/>
                <a:gd name="T15" fmla="*/ 189 h 435"/>
                <a:gd name="T16" fmla="*/ 46 w 73"/>
                <a:gd name="T17" fmla="*/ 185 h 435"/>
                <a:gd name="T18" fmla="*/ 48 w 73"/>
                <a:gd name="T19" fmla="*/ 194 h 435"/>
                <a:gd name="T20" fmla="*/ 68 w 73"/>
                <a:gd name="T21" fmla="*/ 398 h 435"/>
                <a:gd name="T22" fmla="*/ 73 w 73"/>
                <a:gd name="T23" fmla="*/ 404 h 435"/>
                <a:gd name="T24" fmla="*/ 66 w 73"/>
                <a:gd name="T25" fmla="*/ 293 h 435"/>
                <a:gd name="T26" fmla="*/ 67 w 73"/>
                <a:gd name="T27" fmla="*/ 288 h 435"/>
                <a:gd name="T28" fmla="*/ 62 w 73"/>
                <a:gd name="T29" fmla="*/ 264 h 435"/>
                <a:gd name="T30" fmla="*/ 64 w 73"/>
                <a:gd name="T31" fmla="*/ 287 h 435"/>
                <a:gd name="T32" fmla="*/ 46 w 73"/>
                <a:gd name="T33" fmla="*/ 168 h 435"/>
                <a:gd name="T34" fmla="*/ 62 w 73"/>
                <a:gd name="T35" fmla="*/ 254 h 435"/>
                <a:gd name="T36" fmla="*/ 64 w 73"/>
                <a:gd name="T37" fmla="*/ 253 h 435"/>
                <a:gd name="T38" fmla="*/ 14 w 73"/>
                <a:gd name="T39" fmla="*/ 3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435">
                  <a:moveTo>
                    <a:pt x="14" y="38"/>
                  </a:moveTo>
                  <a:cubicBezTo>
                    <a:pt x="31" y="97"/>
                    <a:pt x="0" y="0"/>
                    <a:pt x="3" y="20"/>
                  </a:cubicBezTo>
                  <a:cubicBezTo>
                    <a:pt x="7" y="30"/>
                    <a:pt x="11" y="40"/>
                    <a:pt x="14" y="51"/>
                  </a:cubicBezTo>
                  <a:cubicBezTo>
                    <a:pt x="13" y="49"/>
                    <a:pt x="13" y="49"/>
                    <a:pt x="13" y="49"/>
                  </a:cubicBezTo>
                  <a:cubicBezTo>
                    <a:pt x="17" y="62"/>
                    <a:pt x="21" y="74"/>
                    <a:pt x="25" y="88"/>
                  </a:cubicBezTo>
                  <a:cubicBezTo>
                    <a:pt x="24" y="79"/>
                    <a:pt x="22" y="73"/>
                    <a:pt x="24" y="74"/>
                  </a:cubicBezTo>
                  <a:cubicBezTo>
                    <a:pt x="38" y="127"/>
                    <a:pt x="27" y="91"/>
                    <a:pt x="35" y="130"/>
                  </a:cubicBezTo>
                  <a:cubicBezTo>
                    <a:pt x="40" y="150"/>
                    <a:pt x="44" y="170"/>
                    <a:pt x="48" y="189"/>
                  </a:cubicBezTo>
                  <a:cubicBezTo>
                    <a:pt x="46" y="185"/>
                    <a:pt x="46" y="185"/>
                    <a:pt x="46" y="185"/>
                  </a:cubicBezTo>
                  <a:cubicBezTo>
                    <a:pt x="47" y="190"/>
                    <a:pt x="48" y="192"/>
                    <a:pt x="48" y="194"/>
                  </a:cubicBezTo>
                  <a:cubicBezTo>
                    <a:pt x="60" y="261"/>
                    <a:pt x="67" y="329"/>
                    <a:pt x="68" y="398"/>
                  </a:cubicBezTo>
                  <a:cubicBezTo>
                    <a:pt x="70" y="435"/>
                    <a:pt x="71" y="377"/>
                    <a:pt x="73" y="404"/>
                  </a:cubicBezTo>
                  <a:cubicBezTo>
                    <a:pt x="73" y="361"/>
                    <a:pt x="70" y="296"/>
                    <a:pt x="66" y="293"/>
                  </a:cubicBezTo>
                  <a:cubicBezTo>
                    <a:pt x="66" y="294"/>
                    <a:pt x="67" y="297"/>
                    <a:pt x="67" y="288"/>
                  </a:cubicBezTo>
                  <a:cubicBezTo>
                    <a:pt x="62" y="264"/>
                    <a:pt x="62" y="264"/>
                    <a:pt x="62" y="264"/>
                  </a:cubicBezTo>
                  <a:cubicBezTo>
                    <a:pt x="64" y="287"/>
                    <a:pt x="64" y="287"/>
                    <a:pt x="64" y="287"/>
                  </a:cubicBezTo>
                  <a:cubicBezTo>
                    <a:pt x="60" y="262"/>
                    <a:pt x="48" y="182"/>
                    <a:pt x="46" y="168"/>
                  </a:cubicBezTo>
                  <a:cubicBezTo>
                    <a:pt x="55" y="213"/>
                    <a:pt x="55" y="190"/>
                    <a:pt x="62" y="254"/>
                  </a:cubicBezTo>
                  <a:cubicBezTo>
                    <a:pt x="62" y="251"/>
                    <a:pt x="62" y="239"/>
                    <a:pt x="64" y="253"/>
                  </a:cubicBezTo>
                  <a:cubicBezTo>
                    <a:pt x="54" y="178"/>
                    <a:pt x="41" y="112"/>
                    <a:pt x="14" y="3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21" name="Freeform 274"/>
            <p:cNvSpPr/>
            <p:nvPr/>
          </p:nvSpPr>
          <p:spPr bwMode="auto">
            <a:xfrm>
              <a:off x="5174" y="2652"/>
              <a:ext cx="0" cy="3"/>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0"/>
                    <a:pt x="0" y="0"/>
                    <a:pt x="0" y="0"/>
                  </a:cubicBezTo>
                  <a:cubicBezTo>
                    <a:pt x="0" y="1"/>
                    <a:pt x="0" y="2"/>
                    <a:pt x="0" y="1"/>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22" name="Freeform 275"/>
            <p:cNvSpPr/>
            <p:nvPr/>
          </p:nvSpPr>
          <p:spPr bwMode="auto">
            <a:xfrm>
              <a:off x="5172" y="2549"/>
              <a:ext cx="10" cy="103"/>
            </a:xfrm>
            <a:custGeom>
              <a:avLst/>
              <a:gdLst>
                <a:gd name="T0" fmla="*/ 5 w 6"/>
                <a:gd name="T1" fmla="*/ 37 h 62"/>
                <a:gd name="T2" fmla="*/ 6 w 6"/>
                <a:gd name="T3" fmla="*/ 0 h 62"/>
                <a:gd name="T4" fmla="*/ 0 w 6"/>
                <a:gd name="T5" fmla="*/ 58 h 62"/>
                <a:gd name="T6" fmla="*/ 1 w 6"/>
                <a:gd name="T7" fmla="*/ 62 h 62"/>
                <a:gd name="T8" fmla="*/ 4 w 6"/>
                <a:gd name="T9" fmla="*/ 29 h 62"/>
                <a:gd name="T10" fmla="*/ 5 w 6"/>
                <a:gd name="T11" fmla="*/ 37 h 62"/>
              </a:gdLst>
              <a:ahLst/>
              <a:cxnLst>
                <a:cxn ang="0">
                  <a:pos x="T0" y="T1"/>
                </a:cxn>
                <a:cxn ang="0">
                  <a:pos x="T2" y="T3"/>
                </a:cxn>
                <a:cxn ang="0">
                  <a:pos x="T4" y="T5"/>
                </a:cxn>
                <a:cxn ang="0">
                  <a:pos x="T6" y="T7"/>
                </a:cxn>
                <a:cxn ang="0">
                  <a:pos x="T8" y="T9"/>
                </a:cxn>
                <a:cxn ang="0">
                  <a:pos x="T10" y="T11"/>
                </a:cxn>
              </a:cxnLst>
              <a:rect l="0" t="0" r="r" b="b"/>
              <a:pathLst>
                <a:path w="6" h="62">
                  <a:moveTo>
                    <a:pt x="5" y="37"/>
                  </a:moveTo>
                  <a:cubicBezTo>
                    <a:pt x="6" y="0"/>
                    <a:pt x="6" y="0"/>
                    <a:pt x="6" y="0"/>
                  </a:cubicBezTo>
                  <a:cubicBezTo>
                    <a:pt x="4" y="19"/>
                    <a:pt x="2" y="39"/>
                    <a:pt x="0" y="58"/>
                  </a:cubicBezTo>
                  <a:cubicBezTo>
                    <a:pt x="1" y="62"/>
                    <a:pt x="1" y="62"/>
                    <a:pt x="1" y="62"/>
                  </a:cubicBezTo>
                  <a:cubicBezTo>
                    <a:pt x="2" y="57"/>
                    <a:pt x="3" y="37"/>
                    <a:pt x="4" y="29"/>
                  </a:cubicBezTo>
                  <a:cubicBezTo>
                    <a:pt x="5" y="37"/>
                    <a:pt x="5" y="37"/>
                    <a:pt x="5" y="37"/>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23" name="Freeform 276"/>
            <p:cNvSpPr/>
            <p:nvPr/>
          </p:nvSpPr>
          <p:spPr bwMode="auto">
            <a:xfrm>
              <a:off x="5182" y="2479"/>
              <a:ext cx="12" cy="75"/>
            </a:xfrm>
            <a:custGeom>
              <a:avLst/>
              <a:gdLst>
                <a:gd name="T0" fmla="*/ 2 w 7"/>
                <a:gd name="T1" fmla="*/ 0 h 46"/>
                <a:gd name="T2" fmla="*/ 6 w 7"/>
                <a:gd name="T3" fmla="*/ 12 h 46"/>
                <a:gd name="T4" fmla="*/ 2 w 7"/>
                <a:gd name="T5" fmla="*/ 46 h 46"/>
                <a:gd name="T6" fmla="*/ 7 w 7"/>
                <a:gd name="T7" fmla="*/ 3 h 46"/>
                <a:gd name="T8" fmla="*/ 2 w 7"/>
                <a:gd name="T9" fmla="*/ 0 h 46"/>
              </a:gdLst>
              <a:ahLst/>
              <a:cxnLst>
                <a:cxn ang="0">
                  <a:pos x="T0" y="T1"/>
                </a:cxn>
                <a:cxn ang="0">
                  <a:pos x="T2" y="T3"/>
                </a:cxn>
                <a:cxn ang="0">
                  <a:pos x="T4" y="T5"/>
                </a:cxn>
                <a:cxn ang="0">
                  <a:pos x="T6" y="T7"/>
                </a:cxn>
                <a:cxn ang="0">
                  <a:pos x="T8" y="T9"/>
                </a:cxn>
              </a:cxnLst>
              <a:rect l="0" t="0" r="r" b="b"/>
              <a:pathLst>
                <a:path w="7" h="46">
                  <a:moveTo>
                    <a:pt x="2" y="0"/>
                  </a:moveTo>
                  <a:cubicBezTo>
                    <a:pt x="0" y="30"/>
                    <a:pt x="3" y="28"/>
                    <a:pt x="6" y="12"/>
                  </a:cubicBezTo>
                  <a:cubicBezTo>
                    <a:pt x="4" y="40"/>
                    <a:pt x="2" y="26"/>
                    <a:pt x="2" y="46"/>
                  </a:cubicBezTo>
                  <a:cubicBezTo>
                    <a:pt x="4" y="45"/>
                    <a:pt x="6" y="11"/>
                    <a:pt x="7" y="3"/>
                  </a:cubicBezTo>
                  <a:cubicBezTo>
                    <a:pt x="2" y="0"/>
                    <a:pt x="2" y="0"/>
                    <a:pt x="2"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24" name="Freeform 277"/>
            <p:cNvSpPr/>
            <p:nvPr/>
          </p:nvSpPr>
          <p:spPr bwMode="auto">
            <a:xfrm>
              <a:off x="5209" y="2094"/>
              <a:ext cx="1" cy="35"/>
            </a:xfrm>
            <a:custGeom>
              <a:avLst/>
              <a:gdLst>
                <a:gd name="T0" fmla="*/ 0 w 1"/>
                <a:gd name="T1" fmla="*/ 20 h 35"/>
                <a:gd name="T2" fmla="*/ 1 w 1"/>
                <a:gd name="T3" fmla="*/ 35 h 35"/>
                <a:gd name="T4" fmla="*/ 1 w 1"/>
                <a:gd name="T5" fmla="*/ 0 h 35"/>
                <a:gd name="T6" fmla="*/ 0 w 1"/>
                <a:gd name="T7" fmla="*/ 20 h 35"/>
                <a:gd name="T8" fmla="*/ 0 w 1"/>
                <a:gd name="T9" fmla="*/ 20 h 35"/>
              </a:gdLst>
              <a:ahLst/>
              <a:cxnLst>
                <a:cxn ang="0">
                  <a:pos x="T0" y="T1"/>
                </a:cxn>
                <a:cxn ang="0">
                  <a:pos x="T2" y="T3"/>
                </a:cxn>
                <a:cxn ang="0">
                  <a:pos x="T4" y="T5"/>
                </a:cxn>
                <a:cxn ang="0">
                  <a:pos x="T6" y="T7"/>
                </a:cxn>
                <a:cxn ang="0">
                  <a:pos x="T8" y="T9"/>
                </a:cxn>
              </a:cxnLst>
              <a:rect l="0" t="0" r="r" b="b"/>
              <a:pathLst>
                <a:path w="1" h="35">
                  <a:moveTo>
                    <a:pt x="0" y="20"/>
                  </a:moveTo>
                  <a:lnTo>
                    <a:pt x="1" y="35"/>
                  </a:lnTo>
                  <a:lnTo>
                    <a:pt x="1" y="0"/>
                  </a:lnTo>
                  <a:lnTo>
                    <a:pt x="0" y="20"/>
                  </a:lnTo>
                  <a:lnTo>
                    <a:pt x="0" y="20"/>
                  </a:ln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25" name="Freeform 278"/>
            <p:cNvSpPr/>
            <p:nvPr/>
          </p:nvSpPr>
          <p:spPr bwMode="auto">
            <a:xfrm>
              <a:off x="5209" y="2129"/>
              <a:ext cx="3" cy="33"/>
            </a:xfrm>
            <a:custGeom>
              <a:avLst/>
              <a:gdLst>
                <a:gd name="T0" fmla="*/ 1 w 2"/>
                <a:gd name="T1" fmla="*/ 0 h 20"/>
                <a:gd name="T2" fmla="*/ 0 w 2"/>
                <a:gd name="T3" fmla="*/ 20 h 20"/>
                <a:gd name="T4" fmla="*/ 2 w 2"/>
                <a:gd name="T5" fmla="*/ 14 h 20"/>
                <a:gd name="T6" fmla="*/ 1 w 2"/>
                <a:gd name="T7" fmla="*/ 0 h 20"/>
              </a:gdLst>
              <a:ahLst/>
              <a:cxnLst>
                <a:cxn ang="0">
                  <a:pos x="T0" y="T1"/>
                </a:cxn>
                <a:cxn ang="0">
                  <a:pos x="T2" y="T3"/>
                </a:cxn>
                <a:cxn ang="0">
                  <a:pos x="T4" y="T5"/>
                </a:cxn>
                <a:cxn ang="0">
                  <a:pos x="T6" y="T7"/>
                </a:cxn>
              </a:cxnLst>
              <a:rect l="0" t="0" r="r" b="b"/>
              <a:pathLst>
                <a:path w="2" h="20">
                  <a:moveTo>
                    <a:pt x="1" y="0"/>
                  </a:moveTo>
                  <a:cubicBezTo>
                    <a:pt x="0" y="20"/>
                    <a:pt x="0" y="20"/>
                    <a:pt x="0" y="20"/>
                  </a:cubicBezTo>
                  <a:cubicBezTo>
                    <a:pt x="1" y="19"/>
                    <a:pt x="2" y="18"/>
                    <a:pt x="2" y="14"/>
                  </a:cubicBezTo>
                  <a:cubicBezTo>
                    <a:pt x="1" y="0"/>
                    <a:pt x="1" y="0"/>
                    <a:pt x="1"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26" name="Freeform 279"/>
            <p:cNvSpPr/>
            <p:nvPr/>
          </p:nvSpPr>
          <p:spPr bwMode="auto">
            <a:xfrm>
              <a:off x="5202" y="2251"/>
              <a:ext cx="3" cy="49"/>
            </a:xfrm>
            <a:custGeom>
              <a:avLst/>
              <a:gdLst>
                <a:gd name="T0" fmla="*/ 2 w 2"/>
                <a:gd name="T1" fmla="*/ 0 h 30"/>
                <a:gd name="T2" fmla="*/ 0 w 2"/>
                <a:gd name="T3" fmla="*/ 30 h 30"/>
                <a:gd name="T4" fmla="*/ 2 w 2"/>
                <a:gd name="T5" fmla="*/ 0 h 30"/>
              </a:gdLst>
              <a:ahLst/>
              <a:cxnLst>
                <a:cxn ang="0">
                  <a:pos x="T0" y="T1"/>
                </a:cxn>
                <a:cxn ang="0">
                  <a:pos x="T2" y="T3"/>
                </a:cxn>
                <a:cxn ang="0">
                  <a:pos x="T4" y="T5"/>
                </a:cxn>
              </a:cxnLst>
              <a:rect l="0" t="0" r="r" b="b"/>
              <a:pathLst>
                <a:path w="2" h="30">
                  <a:moveTo>
                    <a:pt x="2" y="0"/>
                  </a:moveTo>
                  <a:cubicBezTo>
                    <a:pt x="1" y="9"/>
                    <a:pt x="0" y="19"/>
                    <a:pt x="0" y="30"/>
                  </a:cubicBezTo>
                  <a:cubicBezTo>
                    <a:pt x="2" y="0"/>
                    <a:pt x="2" y="0"/>
                    <a:pt x="2"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27" name="Freeform 280"/>
            <p:cNvSpPr/>
            <p:nvPr/>
          </p:nvSpPr>
          <p:spPr bwMode="auto">
            <a:xfrm>
              <a:off x="5205" y="2213"/>
              <a:ext cx="2" cy="38"/>
            </a:xfrm>
            <a:custGeom>
              <a:avLst/>
              <a:gdLst>
                <a:gd name="T0" fmla="*/ 1 w 1"/>
                <a:gd name="T1" fmla="*/ 0 h 23"/>
                <a:gd name="T2" fmla="*/ 1 w 1"/>
                <a:gd name="T3" fmla="*/ 0 h 23"/>
                <a:gd name="T4" fmla="*/ 0 w 1"/>
                <a:gd name="T5" fmla="*/ 23 h 23"/>
                <a:gd name="T6" fmla="*/ 1 w 1"/>
                <a:gd name="T7" fmla="*/ 0 h 23"/>
              </a:gdLst>
              <a:ahLst/>
              <a:cxnLst>
                <a:cxn ang="0">
                  <a:pos x="T0" y="T1"/>
                </a:cxn>
                <a:cxn ang="0">
                  <a:pos x="T2" y="T3"/>
                </a:cxn>
                <a:cxn ang="0">
                  <a:pos x="T4" y="T5"/>
                </a:cxn>
                <a:cxn ang="0">
                  <a:pos x="T6" y="T7"/>
                </a:cxn>
              </a:cxnLst>
              <a:rect l="0" t="0" r="r" b="b"/>
              <a:pathLst>
                <a:path w="1" h="23">
                  <a:moveTo>
                    <a:pt x="1" y="0"/>
                  </a:moveTo>
                  <a:cubicBezTo>
                    <a:pt x="1" y="0"/>
                    <a:pt x="1" y="0"/>
                    <a:pt x="1" y="0"/>
                  </a:cubicBezTo>
                  <a:cubicBezTo>
                    <a:pt x="0" y="23"/>
                    <a:pt x="0" y="23"/>
                    <a:pt x="0" y="23"/>
                  </a:cubicBezTo>
                  <a:cubicBezTo>
                    <a:pt x="0" y="15"/>
                    <a:pt x="1" y="7"/>
                    <a:pt x="1"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28" name="Freeform 281"/>
            <p:cNvSpPr/>
            <p:nvPr/>
          </p:nvSpPr>
          <p:spPr bwMode="auto">
            <a:xfrm>
              <a:off x="5202" y="2162"/>
              <a:ext cx="7" cy="61"/>
            </a:xfrm>
            <a:custGeom>
              <a:avLst/>
              <a:gdLst>
                <a:gd name="T0" fmla="*/ 4 w 4"/>
                <a:gd name="T1" fmla="*/ 0 h 37"/>
                <a:gd name="T2" fmla="*/ 0 w 4"/>
                <a:gd name="T3" fmla="*/ 37 h 37"/>
                <a:gd name="T4" fmla="*/ 3 w 4"/>
                <a:gd name="T5" fmla="*/ 31 h 37"/>
                <a:gd name="T6" fmla="*/ 4 w 4"/>
                <a:gd name="T7" fmla="*/ 0 h 37"/>
              </a:gdLst>
              <a:ahLst/>
              <a:cxnLst>
                <a:cxn ang="0">
                  <a:pos x="T0" y="T1"/>
                </a:cxn>
                <a:cxn ang="0">
                  <a:pos x="T2" y="T3"/>
                </a:cxn>
                <a:cxn ang="0">
                  <a:pos x="T4" y="T5"/>
                </a:cxn>
                <a:cxn ang="0">
                  <a:pos x="T6" y="T7"/>
                </a:cxn>
              </a:cxnLst>
              <a:rect l="0" t="0" r="r" b="b"/>
              <a:pathLst>
                <a:path w="4" h="37">
                  <a:moveTo>
                    <a:pt x="4" y="0"/>
                  </a:moveTo>
                  <a:cubicBezTo>
                    <a:pt x="2" y="4"/>
                    <a:pt x="1" y="7"/>
                    <a:pt x="0" y="37"/>
                  </a:cubicBezTo>
                  <a:cubicBezTo>
                    <a:pt x="3" y="31"/>
                    <a:pt x="3" y="31"/>
                    <a:pt x="3" y="31"/>
                  </a:cubicBezTo>
                  <a:cubicBezTo>
                    <a:pt x="4" y="21"/>
                    <a:pt x="4" y="11"/>
                    <a:pt x="4"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29" name="Freeform 282"/>
            <p:cNvSpPr/>
            <p:nvPr/>
          </p:nvSpPr>
          <p:spPr bwMode="auto">
            <a:xfrm>
              <a:off x="4867" y="786"/>
              <a:ext cx="28" cy="33"/>
            </a:xfrm>
            <a:custGeom>
              <a:avLst/>
              <a:gdLst>
                <a:gd name="T0" fmla="*/ 1 w 17"/>
                <a:gd name="T1" fmla="*/ 2 h 20"/>
                <a:gd name="T2" fmla="*/ 17 w 17"/>
                <a:gd name="T3" fmla="*/ 20 h 20"/>
                <a:gd name="T4" fmla="*/ 15 w 17"/>
                <a:gd name="T5" fmla="*/ 18 h 20"/>
                <a:gd name="T6" fmla="*/ 0 w 17"/>
                <a:gd name="T7" fmla="*/ 0 h 20"/>
                <a:gd name="T8" fmla="*/ 1 w 17"/>
                <a:gd name="T9" fmla="*/ 2 h 20"/>
              </a:gdLst>
              <a:ahLst/>
              <a:cxnLst>
                <a:cxn ang="0">
                  <a:pos x="T0" y="T1"/>
                </a:cxn>
                <a:cxn ang="0">
                  <a:pos x="T2" y="T3"/>
                </a:cxn>
                <a:cxn ang="0">
                  <a:pos x="T4" y="T5"/>
                </a:cxn>
                <a:cxn ang="0">
                  <a:pos x="T6" y="T7"/>
                </a:cxn>
                <a:cxn ang="0">
                  <a:pos x="T8" y="T9"/>
                </a:cxn>
              </a:cxnLst>
              <a:rect l="0" t="0" r="r" b="b"/>
              <a:pathLst>
                <a:path w="17" h="20">
                  <a:moveTo>
                    <a:pt x="1" y="2"/>
                  </a:moveTo>
                  <a:cubicBezTo>
                    <a:pt x="6" y="8"/>
                    <a:pt x="12" y="14"/>
                    <a:pt x="17" y="20"/>
                  </a:cubicBezTo>
                  <a:cubicBezTo>
                    <a:pt x="15" y="18"/>
                    <a:pt x="15" y="18"/>
                    <a:pt x="15" y="18"/>
                  </a:cubicBezTo>
                  <a:cubicBezTo>
                    <a:pt x="10" y="12"/>
                    <a:pt x="5" y="6"/>
                    <a:pt x="0" y="0"/>
                  </a:cubicBezTo>
                  <a:cubicBezTo>
                    <a:pt x="1" y="2"/>
                    <a:pt x="1" y="2"/>
                    <a:pt x="1"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30" name="Freeform 283"/>
            <p:cNvSpPr/>
            <p:nvPr/>
          </p:nvSpPr>
          <p:spPr bwMode="auto">
            <a:xfrm>
              <a:off x="4996" y="980"/>
              <a:ext cx="13" cy="20"/>
            </a:xfrm>
            <a:custGeom>
              <a:avLst/>
              <a:gdLst>
                <a:gd name="T0" fmla="*/ 0 w 8"/>
                <a:gd name="T1" fmla="*/ 0 h 12"/>
                <a:gd name="T2" fmla="*/ 8 w 8"/>
                <a:gd name="T3" fmla="*/ 12 h 12"/>
                <a:gd name="T4" fmla="*/ 0 w 8"/>
                <a:gd name="T5" fmla="*/ 0 h 12"/>
              </a:gdLst>
              <a:ahLst/>
              <a:cxnLst>
                <a:cxn ang="0">
                  <a:pos x="T0" y="T1"/>
                </a:cxn>
                <a:cxn ang="0">
                  <a:pos x="T2" y="T3"/>
                </a:cxn>
                <a:cxn ang="0">
                  <a:pos x="T4" y="T5"/>
                </a:cxn>
              </a:cxnLst>
              <a:rect l="0" t="0" r="r" b="b"/>
              <a:pathLst>
                <a:path w="8" h="12">
                  <a:moveTo>
                    <a:pt x="0" y="0"/>
                  </a:moveTo>
                  <a:cubicBezTo>
                    <a:pt x="3" y="5"/>
                    <a:pt x="6" y="9"/>
                    <a:pt x="8" y="12"/>
                  </a:cubicBezTo>
                  <a:cubicBezTo>
                    <a:pt x="5" y="7"/>
                    <a:pt x="2" y="2"/>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31" name="Freeform 284"/>
            <p:cNvSpPr/>
            <p:nvPr/>
          </p:nvSpPr>
          <p:spPr bwMode="auto">
            <a:xfrm>
              <a:off x="5009" y="1000"/>
              <a:ext cx="130" cy="249"/>
            </a:xfrm>
            <a:custGeom>
              <a:avLst/>
              <a:gdLst>
                <a:gd name="T0" fmla="*/ 51 w 79"/>
                <a:gd name="T1" fmla="*/ 74 h 151"/>
                <a:gd name="T2" fmla="*/ 54 w 79"/>
                <a:gd name="T3" fmla="*/ 88 h 151"/>
                <a:gd name="T4" fmla="*/ 32 w 79"/>
                <a:gd name="T5" fmla="*/ 48 h 151"/>
                <a:gd name="T6" fmla="*/ 38 w 79"/>
                <a:gd name="T7" fmla="*/ 55 h 151"/>
                <a:gd name="T8" fmla="*/ 28 w 79"/>
                <a:gd name="T9" fmla="*/ 41 h 151"/>
                <a:gd name="T10" fmla="*/ 0 w 79"/>
                <a:gd name="T11" fmla="*/ 0 h 151"/>
                <a:gd name="T12" fmla="*/ 66 w 79"/>
                <a:gd name="T13" fmla="*/ 130 h 151"/>
                <a:gd name="T14" fmla="*/ 79 w 79"/>
                <a:gd name="T15" fmla="*/ 135 h 151"/>
                <a:gd name="T16" fmla="*/ 51 w 79"/>
                <a:gd name="T17" fmla="*/ 7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51">
                  <a:moveTo>
                    <a:pt x="51" y="74"/>
                  </a:moveTo>
                  <a:cubicBezTo>
                    <a:pt x="62" y="101"/>
                    <a:pt x="32" y="40"/>
                    <a:pt x="54" y="88"/>
                  </a:cubicBezTo>
                  <a:cubicBezTo>
                    <a:pt x="54" y="93"/>
                    <a:pt x="43" y="71"/>
                    <a:pt x="32" y="48"/>
                  </a:cubicBezTo>
                  <a:cubicBezTo>
                    <a:pt x="34" y="50"/>
                    <a:pt x="44" y="70"/>
                    <a:pt x="38" y="55"/>
                  </a:cubicBezTo>
                  <a:cubicBezTo>
                    <a:pt x="29" y="41"/>
                    <a:pt x="27" y="35"/>
                    <a:pt x="28" y="41"/>
                  </a:cubicBezTo>
                  <a:cubicBezTo>
                    <a:pt x="14" y="18"/>
                    <a:pt x="11" y="16"/>
                    <a:pt x="0" y="0"/>
                  </a:cubicBezTo>
                  <a:cubicBezTo>
                    <a:pt x="18" y="28"/>
                    <a:pt x="48" y="92"/>
                    <a:pt x="66" y="130"/>
                  </a:cubicBezTo>
                  <a:cubicBezTo>
                    <a:pt x="78" y="151"/>
                    <a:pt x="76" y="136"/>
                    <a:pt x="79" y="135"/>
                  </a:cubicBezTo>
                  <a:cubicBezTo>
                    <a:pt x="79" y="131"/>
                    <a:pt x="55" y="75"/>
                    <a:pt x="51" y="7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32" name="Freeform 285"/>
            <p:cNvSpPr/>
            <p:nvPr/>
          </p:nvSpPr>
          <p:spPr bwMode="auto">
            <a:xfrm>
              <a:off x="5045" y="1017"/>
              <a:ext cx="20" cy="36"/>
            </a:xfrm>
            <a:custGeom>
              <a:avLst/>
              <a:gdLst>
                <a:gd name="T0" fmla="*/ 12 w 12"/>
                <a:gd name="T1" fmla="*/ 22 h 22"/>
                <a:gd name="T2" fmla="*/ 0 w 12"/>
                <a:gd name="T3" fmla="*/ 0 h 22"/>
                <a:gd name="T4" fmla="*/ 12 w 12"/>
                <a:gd name="T5" fmla="*/ 22 h 22"/>
              </a:gdLst>
              <a:ahLst/>
              <a:cxnLst>
                <a:cxn ang="0">
                  <a:pos x="T0" y="T1"/>
                </a:cxn>
                <a:cxn ang="0">
                  <a:pos x="T2" y="T3"/>
                </a:cxn>
                <a:cxn ang="0">
                  <a:pos x="T4" y="T5"/>
                </a:cxn>
              </a:cxnLst>
              <a:rect l="0" t="0" r="r" b="b"/>
              <a:pathLst>
                <a:path w="12" h="22">
                  <a:moveTo>
                    <a:pt x="12" y="22"/>
                  </a:moveTo>
                  <a:cubicBezTo>
                    <a:pt x="6" y="10"/>
                    <a:pt x="4" y="7"/>
                    <a:pt x="0" y="0"/>
                  </a:cubicBezTo>
                  <a:cubicBezTo>
                    <a:pt x="0" y="2"/>
                    <a:pt x="7" y="13"/>
                    <a:pt x="12" y="2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33" name="Freeform 286"/>
            <p:cNvSpPr/>
            <p:nvPr/>
          </p:nvSpPr>
          <p:spPr bwMode="auto">
            <a:xfrm>
              <a:off x="5194" y="1510"/>
              <a:ext cx="16" cy="64"/>
            </a:xfrm>
            <a:custGeom>
              <a:avLst/>
              <a:gdLst>
                <a:gd name="T0" fmla="*/ 2 w 10"/>
                <a:gd name="T1" fmla="*/ 14 h 39"/>
                <a:gd name="T2" fmla="*/ 10 w 10"/>
                <a:gd name="T3" fmla="*/ 34 h 39"/>
                <a:gd name="T4" fmla="*/ 0 w 10"/>
                <a:gd name="T5" fmla="*/ 0 h 39"/>
                <a:gd name="T6" fmla="*/ 2 w 10"/>
                <a:gd name="T7" fmla="*/ 14 h 39"/>
              </a:gdLst>
              <a:ahLst/>
              <a:cxnLst>
                <a:cxn ang="0">
                  <a:pos x="T0" y="T1"/>
                </a:cxn>
                <a:cxn ang="0">
                  <a:pos x="T2" y="T3"/>
                </a:cxn>
                <a:cxn ang="0">
                  <a:pos x="T4" y="T5"/>
                </a:cxn>
                <a:cxn ang="0">
                  <a:pos x="T6" y="T7"/>
                </a:cxn>
              </a:cxnLst>
              <a:rect l="0" t="0" r="r" b="b"/>
              <a:pathLst>
                <a:path w="10" h="39">
                  <a:moveTo>
                    <a:pt x="2" y="14"/>
                  </a:moveTo>
                  <a:cubicBezTo>
                    <a:pt x="4" y="17"/>
                    <a:pt x="10" y="39"/>
                    <a:pt x="10" y="34"/>
                  </a:cubicBezTo>
                  <a:cubicBezTo>
                    <a:pt x="0" y="0"/>
                    <a:pt x="0" y="0"/>
                    <a:pt x="0" y="0"/>
                  </a:cubicBezTo>
                  <a:cubicBezTo>
                    <a:pt x="2" y="8"/>
                    <a:pt x="2" y="11"/>
                    <a:pt x="2" y="14"/>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34" name="Freeform 287"/>
            <p:cNvSpPr/>
            <p:nvPr/>
          </p:nvSpPr>
          <p:spPr bwMode="auto">
            <a:xfrm>
              <a:off x="5187" y="1485"/>
              <a:ext cx="7" cy="25"/>
            </a:xfrm>
            <a:custGeom>
              <a:avLst/>
              <a:gdLst>
                <a:gd name="T0" fmla="*/ 0 w 4"/>
                <a:gd name="T1" fmla="*/ 0 h 15"/>
                <a:gd name="T2" fmla="*/ 4 w 4"/>
                <a:gd name="T3" fmla="*/ 15 h 15"/>
                <a:gd name="T4" fmla="*/ 0 w 4"/>
                <a:gd name="T5" fmla="*/ 0 h 15"/>
              </a:gdLst>
              <a:ahLst/>
              <a:cxnLst>
                <a:cxn ang="0">
                  <a:pos x="T0" y="T1"/>
                </a:cxn>
                <a:cxn ang="0">
                  <a:pos x="T2" y="T3"/>
                </a:cxn>
                <a:cxn ang="0">
                  <a:pos x="T4" y="T5"/>
                </a:cxn>
              </a:cxnLst>
              <a:rect l="0" t="0" r="r" b="b"/>
              <a:pathLst>
                <a:path w="4" h="15">
                  <a:moveTo>
                    <a:pt x="0" y="0"/>
                  </a:moveTo>
                  <a:cubicBezTo>
                    <a:pt x="4" y="15"/>
                    <a:pt x="4" y="15"/>
                    <a:pt x="4" y="15"/>
                  </a:cubicBezTo>
                  <a:cubicBezTo>
                    <a:pt x="3" y="11"/>
                    <a:pt x="2" y="6"/>
                    <a:pt x="0"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35" name="Freeform 288"/>
            <p:cNvSpPr/>
            <p:nvPr/>
          </p:nvSpPr>
          <p:spPr bwMode="auto">
            <a:xfrm>
              <a:off x="5197" y="1533"/>
              <a:ext cx="0" cy="3"/>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0"/>
                    <a:pt x="0" y="0"/>
                    <a:pt x="0" y="0"/>
                  </a:cubicBezTo>
                  <a:cubicBezTo>
                    <a:pt x="0" y="0"/>
                    <a:pt x="0" y="0"/>
                    <a:pt x="0" y="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36" name="Freeform 289"/>
            <p:cNvSpPr/>
            <p:nvPr/>
          </p:nvSpPr>
          <p:spPr bwMode="auto">
            <a:xfrm>
              <a:off x="5191" y="2391"/>
              <a:ext cx="3" cy="38"/>
            </a:xfrm>
            <a:custGeom>
              <a:avLst/>
              <a:gdLst>
                <a:gd name="T0" fmla="*/ 2 w 2"/>
                <a:gd name="T1" fmla="*/ 0 h 23"/>
                <a:gd name="T2" fmla="*/ 0 w 2"/>
                <a:gd name="T3" fmla="*/ 23 h 23"/>
                <a:gd name="T4" fmla="*/ 2 w 2"/>
                <a:gd name="T5" fmla="*/ 0 h 23"/>
              </a:gdLst>
              <a:ahLst/>
              <a:cxnLst>
                <a:cxn ang="0">
                  <a:pos x="T0" y="T1"/>
                </a:cxn>
                <a:cxn ang="0">
                  <a:pos x="T2" y="T3"/>
                </a:cxn>
                <a:cxn ang="0">
                  <a:pos x="T4" y="T5"/>
                </a:cxn>
              </a:cxnLst>
              <a:rect l="0" t="0" r="r" b="b"/>
              <a:pathLst>
                <a:path w="2" h="23">
                  <a:moveTo>
                    <a:pt x="2" y="0"/>
                  </a:moveTo>
                  <a:cubicBezTo>
                    <a:pt x="1" y="0"/>
                    <a:pt x="1" y="15"/>
                    <a:pt x="0" y="23"/>
                  </a:cubicBezTo>
                  <a:cubicBezTo>
                    <a:pt x="1" y="17"/>
                    <a:pt x="2" y="8"/>
                    <a:pt x="2"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37" name="Freeform 290"/>
            <p:cNvSpPr/>
            <p:nvPr/>
          </p:nvSpPr>
          <p:spPr bwMode="auto">
            <a:xfrm>
              <a:off x="4973" y="3328"/>
              <a:ext cx="11" cy="20"/>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3" y="8"/>
                    <a:pt x="4" y="6"/>
                    <a:pt x="7"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38" name="Freeform 291"/>
            <p:cNvSpPr/>
            <p:nvPr/>
          </p:nvSpPr>
          <p:spPr bwMode="auto">
            <a:xfrm>
              <a:off x="4821" y="3643"/>
              <a:ext cx="1" cy="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0" y="1"/>
                    <a:pt x="0" y="2"/>
                  </a:cubicBezTo>
                  <a:cubicBezTo>
                    <a:pt x="0" y="1"/>
                    <a:pt x="1" y="0"/>
                    <a:pt x="1"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39" name="Freeform 292"/>
            <p:cNvSpPr/>
            <p:nvPr/>
          </p:nvSpPr>
          <p:spPr bwMode="auto">
            <a:xfrm>
              <a:off x="4742" y="3647"/>
              <a:ext cx="79" cy="82"/>
            </a:xfrm>
            <a:custGeom>
              <a:avLst/>
              <a:gdLst>
                <a:gd name="T0" fmla="*/ 48 w 48"/>
                <a:gd name="T1" fmla="*/ 0 h 50"/>
                <a:gd name="T2" fmla="*/ 13 w 48"/>
                <a:gd name="T3" fmla="*/ 36 h 50"/>
                <a:gd name="T4" fmla="*/ 14 w 48"/>
                <a:gd name="T5" fmla="*/ 35 h 50"/>
                <a:gd name="T6" fmla="*/ 0 w 48"/>
                <a:gd name="T7" fmla="*/ 50 h 50"/>
                <a:gd name="T8" fmla="*/ 48 w 48"/>
                <a:gd name="T9" fmla="*/ 0 h 50"/>
              </a:gdLst>
              <a:ahLst/>
              <a:cxnLst>
                <a:cxn ang="0">
                  <a:pos x="T0" y="T1"/>
                </a:cxn>
                <a:cxn ang="0">
                  <a:pos x="T2" y="T3"/>
                </a:cxn>
                <a:cxn ang="0">
                  <a:pos x="T4" y="T5"/>
                </a:cxn>
                <a:cxn ang="0">
                  <a:pos x="T6" y="T7"/>
                </a:cxn>
                <a:cxn ang="0">
                  <a:pos x="T8" y="T9"/>
                </a:cxn>
              </a:cxnLst>
              <a:rect l="0" t="0" r="r" b="b"/>
              <a:pathLst>
                <a:path w="48" h="50">
                  <a:moveTo>
                    <a:pt x="48" y="0"/>
                  </a:moveTo>
                  <a:cubicBezTo>
                    <a:pt x="42" y="8"/>
                    <a:pt x="20" y="28"/>
                    <a:pt x="13" y="36"/>
                  </a:cubicBezTo>
                  <a:cubicBezTo>
                    <a:pt x="14" y="35"/>
                    <a:pt x="14" y="35"/>
                    <a:pt x="14" y="35"/>
                  </a:cubicBezTo>
                  <a:cubicBezTo>
                    <a:pt x="0" y="50"/>
                    <a:pt x="0" y="50"/>
                    <a:pt x="0" y="50"/>
                  </a:cubicBezTo>
                  <a:cubicBezTo>
                    <a:pt x="14" y="37"/>
                    <a:pt x="41" y="9"/>
                    <a:pt x="48" y="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grpSp>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7238" y="-226885"/>
            <a:ext cx="2047619" cy="2047619"/>
          </a:xfrm>
          <a:prstGeom prst="rect">
            <a:avLst/>
          </a:prstGeom>
        </p:spPr>
      </p:pic>
      <p:grpSp>
        <p:nvGrpSpPr>
          <p:cNvPr id="3" name="组合 2"/>
          <p:cNvGrpSpPr/>
          <p:nvPr/>
        </p:nvGrpSpPr>
        <p:grpSpPr>
          <a:xfrm>
            <a:off x="5267326" y="3481388"/>
            <a:ext cx="744538" cy="549275"/>
            <a:chOff x="5267326" y="3481388"/>
            <a:chExt cx="744538" cy="549275"/>
          </a:xfrm>
        </p:grpSpPr>
        <p:sp>
          <p:nvSpPr>
            <p:cNvPr id="49" name="Freeform 12"/>
            <p:cNvSpPr/>
            <p:nvPr/>
          </p:nvSpPr>
          <p:spPr bwMode="auto">
            <a:xfrm>
              <a:off x="5395914" y="3579813"/>
              <a:ext cx="495300" cy="285750"/>
            </a:xfrm>
            <a:custGeom>
              <a:avLst/>
              <a:gdLst>
                <a:gd name="T0" fmla="*/ 27 w 132"/>
                <a:gd name="T1" fmla="*/ 72 h 76"/>
                <a:gd name="T2" fmla="*/ 54 w 132"/>
                <a:gd name="T3" fmla="*/ 73 h 76"/>
                <a:gd name="T4" fmla="*/ 111 w 132"/>
                <a:gd name="T5" fmla="*/ 54 h 76"/>
                <a:gd name="T6" fmla="*/ 94 w 132"/>
                <a:gd name="T7" fmla="*/ 3 h 76"/>
                <a:gd name="T8" fmla="*/ 62 w 132"/>
                <a:gd name="T9" fmla="*/ 6 h 76"/>
                <a:gd name="T10" fmla="*/ 20 w 132"/>
                <a:gd name="T11" fmla="*/ 18 h 76"/>
                <a:gd name="T12" fmla="*/ 27 w 132"/>
                <a:gd name="T13" fmla="*/ 72 h 76"/>
              </a:gdLst>
              <a:ahLst/>
              <a:cxnLst>
                <a:cxn ang="0">
                  <a:pos x="T0" y="T1"/>
                </a:cxn>
                <a:cxn ang="0">
                  <a:pos x="T2" y="T3"/>
                </a:cxn>
                <a:cxn ang="0">
                  <a:pos x="T4" y="T5"/>
                </a:cxn>
                <a:cxn ang="0">
                  <a:pos x="T6" y="T7"/>
                </a:cxn>
                <a:cxn ang="0">
                  <a:pos x="T8" y="T9"/>
                </a:cxn>
                <a:cxn ang="0">
                  <a:pos x="T10" y="T11"/>
                </a:cxn>
                <a:cxn ang="0">
                  <a:pos x="T12" y="T13"/>
                </a:cxn>
              </a:cxnLst>
              <a:rect l="0" t="0" r="r" b="b"/>
              <a:pathLst>
                <a:path w="132" h="76">
                  <a:moveTo>
                    <a:pt x="27" y="72"/>
                  </a:moveTo>
                  <a:cubicBezTo>
                    <a:pt x="35" y="75"/>
                    <a:pt x="44" y="76"/>
                    <a:pt x="54" y="73"/>
                  </a:cubicBezTo>
                  <a:cubicBezTo>
                    <a:pt x="72" y="68"/>
                    <a:pt x="98" y="68"/>
                    <a:pt x="111" y="54"/>
                  </a:cubicBezTo>
                  <a:cubicBezTo>
                    <a:pt x="132" y="32"/>
                    <a:pt x="122" y="9"/>
                    <a:pt x="94" y="3"/>
                  </a:cubicBezTo>
                  <a:cubicBezTo>
                    <a:pt x="82" y="0"/>
                    <a:pt x="74" y="5"/>
                    <a:pt x="62" y="6"/>
                  </a:cubicBezTo>
                  <a:cubicBezTo>
                    <a:pt x="45" y="8"/>
                    <a:pt x="33" y="5"/>
                    <a:pt x="20" y="18"/>
                  </a:cubicBezTo>
                  <a:cubicBezTo>
                    <a:pt x="0" y="37"/>
                    <a:pt x="8" y="63"/>
                    <a:pt x="27" y="72"/>
                  </a:cubicBezTo>
                  <a:close/>
                </a:path>
              </a:pathLst>
            </a:custGeom>
            <a:solidFill>
              <a:srgbClr val="FFF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50" name="Freeform 13"/>
            <p:cNvSpPr>
              <a:spLocks noEditPoints="1"/>
            </p:cNvSpPr>
            <p:nvPr/>
          </p:nvSpPr>
          <p:spPr bwMode="auto">
            <a:xfrm>
              <a:off x="5267326" y="3481388"/>
              <a:ext cx="744538" cy="549275"/>
            </a:xfrm>
            <a:custGeom>
              <a:avLst/>
              <a:gdLst>
                <a:gd name="T0" fmla="*/ 173 w 198"/>
                <a:gd name="T1" fmla="*/ 41 h 146"/>
                <a:gd name="T2" fmla="*/ 176 w 198"/>
                <a:gd name="T3" fmla="*/ 41 h 146"/>
                <a:gd name="T4" fmla="*/ 143 w 198"/>
                <a:gd name="T5" fmla="*/ 29 h 146"/>
                <a:gd name="T6" fmla="*/ 111 w 198"/>
                <a:gd name="T7" fmla="*/ 4 h 146"/>
                <a:gd name="T8" fmla="*/ 82 w 198"/>
                <a:gd name="T9" fmla="*/ 6 h 146"/>
                <a:gd name="T10" fmla="*/ 69 w 198"/>
                <a:gd name="T11" fmla="*/ 21 h 146"/>
                <a:gd name="T12" fmla="*/ 42 w 198"/>
                <a:gd name="T13" fmla="*/ 7 h 146"/>
                <a:gd name="T14" fmla="*/ 32 w 198"/>
                <a:gd name="T15" fmla="*/ 45 h 146"/>
                <a:gd name="T16" fmla="*/ 17 w 198"/>
                <a:gd name="T17" fmla="*/ 31 h 146"/>
                <a:gd name="T18" fmla="*/ 2 w 198"/>
                <a:gd name="T19" fmla="*/ 51 h 146"/>
                <a:gd name="T20" fmla="*/ 30 w 198"/>
                <a:gd name="T21" fmla="*/ 68 h 146"/>
                <a:gd name="T22" fmla="*/ 8 w 198"/>
                <a:gd name="T23" fmla="*/ 93 h 146"/>
                <a:gd name="T24" fmla="*/ 40 w 198"/>
                <a:gd name="T25" fmla="*/ 97 h 146"/>
                <a:gd name="T26" fmla="*/ 45 w 198"/>
                <a:gd name="T27" fmla="*/ 125 h 146"/>
                <a:gd name="T28" fmla="*/ 66 w 198"/>
                <a:gd name="T29" fmla="*/ 102 h 146"/>
                <a:gd name="T30" fmla="*/ 96 w 198"/>
                <a:gd name="T31" fmla="*/ 136 h 146"/>
                <a:gd name="T32" fmla="*/ 104 w 198"/>
                <a:gd name="T33" fmla="*/ 103 h 146"/>
                <a:gd name="T34" fmla="*/ 132 w 198"/>
                <a:gd name="T35" fmla="*/ 129 h 146"/>
                <a:gd name="T36" fmla="*/ 144 w 198"/>
                <a:gd name="T37" fmla="*/ 101 h 146"/>
                <a:gd name="T38" fmla="*/ 161 w 198"/>
                <a:gd name="T39" fmla="*/ 116 h 146"/>
                <a:gd name="T40" fmla="*/ 171 w 198"/>
                <a:gd name="T41" fmla="*/ 115 h 146"/>
                <a:gd name="T42" fmla="*/ 164 w 198"/>
                <a:gd name="T43" fmla="*/ 90 h 146"/>
                <a:gd name="T44" fmla="*/ 195 w 198"/>
                <a:gd name="T45" fmla="*/ 69 h 146"/>
                <a:gd name="T46" fmla="*/ 173 w 198"/>
                <a:gd name="T47" fmla="*/ 41 h 146"/>
                <a:gd name="T48" fmla="*/ 110 w 198"/>
                <a:gd name="T49" fmla="*/ 76 h 146"/>
                <a:gd name="T50" fmla="*/ 107 w 198"/>
                <a:gd name="T51" fmla="*/ 69 h 146"/>
                <a:gd name="T52" fmla="*/ 92 w 198"/>
                <a:gd name="T53" fmla="*/ 94 h 146"/>
                <a:gd name="T54" fmla="*/ 87 w 198"/>
                <a:gd name="T55" fmla="*/ 74 h 146"/>
                <a:gd name="T56" fmla="*/ 47 w 198"/>
                <a:gd name="T57" fmla="*/ 69 h 146"/>
                <a:gd name="T58" fmla="*/ 59 w 198"/>
                <a:gd name="T59" fmla="*/ 54 h 146"/>
                <a:gd name="T60" fmla="*/ 51 w 198"/>
                <a:gd name="T61" fmla="*/ 31 h 146"/>
                <a:gd name="T62" fmla="*/ 84 w 198"/>
                <a:gd name="T63" fmla="*/ 49 h 146"/>
                <a:gd name="T64" fmla="*/ 111 w 198"/>
                <a:gd name="T65" fmla="*/ 48 h 146"/>
                <a:gd name="T66" fmla="*/ 140 w 198"/>
                <a:gd name="T67" fmla="*/ 40 h 146"/>
                <a:gd name="T68" fmla="*/ 128 w 198"/>
                <a:gd name="T69" fmla="*/ 67 h 146"/>
                <a:gd name="T70" fmla="*/ 126 w 198"/>
                <a:gd name="T71" fmla="*/ 85 h 146"/>
                <a:gd name="T72" fmla="*/ 110 w 198"/>
                <a:gd name="T73" fmla="*/ 7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6">
                  <a:moveTo>
                    <a:pt x="173" y="41"/>
                  </a:moveTo>
                  <a:cubicBezTo>
                    <a:pt x="174" y="42"/>
                    <a:pt x="175" y="42"/>
                    <a:pt x="176" y="41"/>
                  </a:cubicBezTo>
                  <a:cubicBezTo>
                    <a:pt x="181" y="25"/>
                    <a:pt x="156" y="21"/>
                    <a:pt x="143" y="29"/>
                  </a:cubicBezTo>
                  <a:cubicBezTo>
                    <a:pt x="144" y="18"/>
                    <a:pt x="120" y="6"/>
                    <a:pt x="111" y="4"/>
                  </a:cubicBezTo>
                  <a:cubicBezTo>
                    <a:pt x="102" y="2"/>
                    <a:pt x="90" y="0"/>
                    <a:pt x="82" y="6"/>
                  </a:cubicBezTo>
                  <a:cubicBezTo>
                    <a:pt x="77" y="10"/>
                    <a:pt x="75" y="19"/>
                    <a:pt x="69" y="21"/>
                  </a:cubicBezTo>
                  <a:cubicBezTo>
                    <a:pt x="68" y="9"/>
                    <a:pt x="52" y="2"/>
                    <a:pt x="42" y="7"/>
                  </a:cubicBezTo>
                  <a:cubicBezTo>
                    <a:pt x="30" y="14"/>
                    <a:pt x="31" y="34"/>
                    <a:pt x="32" y="45"/>
                  </a:cubicBezTo>
                  <a:cubicBezTo>
                    <a:pt x="28" y="40"/>
                    <a:pt x="25" y="30"/>
                    <a:pt x="17" y="31"/>
                  </a:cubicBezTo>
                  <a:cubicBezTo>
                    <a:pt x="9" y="31"/>
                    <a:pt x="3" y="45"/>
                    <a:pt x="2" y="51"/>
                  </a:cubicBezTo>
                  <a:cubicBezTo>
                    <a:pt x="0" y="69"/>
                    <a:pt x="17" y="69"/>
                    <a:pt x="30" y="68"/>
                  </a:cubicBezTo>
                  <a:cubicBezTo>
                    <a:pt x="21" y="67"/>
                    <a:pt x="5" y="83"/>
                    <a:pt x="8" y="93"/>
                  </a:cubicBezTo>
                  <a:cubicBezTo>
                    <a:pt x="11" y="104"/>
                    <a:pt x="33" y="105"/>
                    <a:pt x="40" y="97"/>
                  </a:cubicBezTo>
                  <a:cubicBezTo>
                    <a:pt x="33" y="106"/>
                    <a:pt x="33" y="120"/>
                    <a:pt x="45" y="125"/>
                  </a:cubicBezTo>
                  <a:cubicBezTo>
                    <a:pt x="60" y="132"/>
                    <a:pt x="62" y="112"/>
                    <a:pt x="66" y="102"/>
                  </a:cubicBezTo>
                  <a:cubicBezTo>
                    <a:pt x="66" y="115"/>
                    <a:pt x="79" y="146"/>
                    <a:pt x="96" y="136"/>
                  </a:cubicBezTo>
                  <a:cubicBezTo>
                    <a:pt x="107" y="129"/>
                    <a:pt x="105" y="113"/>
                    <a:pt x="104" y="103"/>
                  </a:cubicBezTo>
                  <a:cubicBezTo>
                    <a:pt x="107" y="116"/>
                    <a:pt x="116" y="130"/>
                    <a:pt x="132" y="129"/>
                  </a:cubicBezTo>
                  <a:cubicBezTo>
                    <a:pt x="151" y="128"/>
                    <a:pt x="146" y="115"/>
                    <a:pt x="144" y="101"/>
                  </a:cubicBezTo>
                  <a:cubicBezTo>
                    <a:pt x="148" y="105"/>
                    <a:pt x="154" y="113"/>
                    <a:pt x="161" y="116"/>
                  </a:cubicBezTo>
                  <a:cubicBezTo>
                    <a:pt x="164" y="118"/>
                    <a:pt x="167" y="118"/>
                    <a:pt x="171" y="115"/>
                  </a:cubicBezTo>
                  <a:cubicBezTo>
                    <a:pt x="178" y="108"/>
                    <a:pt x="169" y="95"/>
                    <a:pt x="164" y="90"/>
                  </a:cubicBezTo>
                  <a:cubicBezTo>
                    <a:pt x="175" y="85"/>
                    <a:pt x="191" y="83"/>
                    <a:pt x="195" y="69"/>
                  </a:cubicBezTo>
                  <a:cubicBezTo>
                    <a:pt x="198" y="55"/>
                    <a:pt x="184" y="44"/>
                    <a:pt x="173" y="41"/>
                  </a:cubicBezTo>
                  <a:close/>
                  <a:moveTo>
                    <a:pt x="110" y="76"/>
                  </a:moveTo>
                  <a:cubicBezTo>
                    <a:pt x="108" y="73"/>
                    <a:pt x="107" y="71"/>
                    <a:pt x="107" y="69"/>
                  </a:cubicBezTo>
                  <a:cubicBezTo>
                    <a:pt x="103" y="75"/>
                    <a:pt x="98" y="91"/>
                    <a:pt x="92" y="94"/>
                  </a:cubicBezTo>
                  <a:cubicBezTo>
                    <a:pt x="79" y="101"/>
                    <a:pt x="84" y="80"/>
                    <a:pt x="87" y="74"/>
                  </a:cubicBezTo>
                  <a:cubicBezTo>
                    <a:pt x="80" y="73"/>
                    <a:pt x="47" y="86"/>
                    <a:pt x="47" y="69"/>
                  </a:cubicBezTo>
                  <a:cubicBezTo>
                    <a:pt x="47" y="63"/>
                    <a:pt x="56" y="58"/>
                    <a:pt x="59" y="54"/>
                  </a:cubicBezTo>
                  <a:cubicBezTo>
                    <a:pt x="48" y="54"/>
                    <a:pt x="43" y="39"/>
                    <a:pt x="51" y="31"/>
                  </a:cubicBezTo>
                  <a:cubicBezTo>
                    <a:pt x="67" y="18"/>
                    <a:pt x="73" y="47"/>
                    <a:pt x="84" y="49"/>
                  </a:cubicBezTo>
                  <a:cubicBezTo>
                    <a:pt x="84" y="31"/>
                    <a:pt x="115" y="31"/>
                    <a:pt x="111" y="48"/>
                  </a:cubicBezTo>
                  <a:cubicBezTo>
                    <a:pt x="118" y="41"/>
                    <a:pt x="131" y="32"/>
                    <a:pt x="140" y="40"/>
                  </a:cubicBezTo>
                  <a:cubicBezTo>
                    <a:pt x="154" y="52"/>
                    <a:pt x="132" y="72"/>
                    <a:pt x="128" y="67"/>
                  </a:cubicBezTo>
                  <a:cubicBezTo>
                    <a:pt x="132" y="71"/>
                    <a:pt x="133" y="83"/>
                    <a:pt x="126" y="85"/>
                  </a:cubicBezTo>
                  <a:cubicBezTo>
                    <a:pt x="122" y="87"/>
                    <a:pt x="114" y="81"/>
                    <a:pt x="110" y="7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51" name="Freeform 14"/>
            <p:cNvSpPr/>
            <p:nvPr/>
          </p:nvSpPr>
          <p:spPr bwMode="auto">
            <a:xfrm>
              <a:off x="5316539" y="3516313"/>
              <a:ext cx="638175" cy="379413"/>
            </a:xfrm>
            <a:custGeom>
              <a:avLst/>
              <a:gdLst>
                <a:gd name="T0" fmla="*/ 113 w 170"/>
                <a:gd name="T1" fmla="*/ 23 h 101"/>
                <a:gd name="T2" fmla="*/ 91 w 170"/>
                <a:gd name="T3" fmla="*/ 23 h 101"/>
                <a:gd name="T4" fmla="*/ 86 w 170"/>
                <a:gd name="T5" fmla="*/ 18 h 101"/>
                <a:gd name="T6" fmla="*/ 65 w 170"/>
                <a:gd name="T7" fmla="*/ 24 h 101"/>
                <a:gd name="T8" fmla="*/ 62 w 170"/>
                <a:gd name="T9" fmla="*/ 27 h 101"/>
                <a:gd name="T10" fmla="*/ 34 w 170"/>
                <a:gd name="T11" fmla="*/ 27 h 101"/>
                <a:gd name="T12" fmla="*/ 34 w 170"/>
                <a:gd name="T13" fmla="*/ 42 h 101"/>
                <a:gd name="T14" fmla="*/ 6 w 170"/>
                <a:gd name="T15" fmla="*/ 46 h 101"/>
                <a:gd name="T16" fmla="*/ 19 w 170"/>
                <a:gd name="T17" fmla="*/ 53 h 101"/>
                <a:gd name="T18" fmla="*/ 21 w 170"/>
                <a:gd name="T19" fmla="*/ 53 h 101"/>
                <a:gd name="T20" fmla="*/ 21 w 170"/>
                <a:gd name="T21" fmla="*/ 53 h 101"/>
                <a:gd name="T22" fmla="*/ 21 w 170"/>
                <a:gd name="T23" fmla="*/ 53 h 101"/>
                <a:gd name="T24" fmla="*/ 24 w 170"/>
                <a:gd name="T25" fmla="*/ 58 h 101"/>
                <a:gd name="T26" fmla="*/ 24 w 170"/>
                <a:gd name="T27" fmla="*/ 58 h 101"/>
                <a:gd name="T28" fmla="*/ 18 w 170"/>
                <a:gd name="T29" fmla="*/ 63 h 101"/>
                <a:gd name="T30" fmla="*/ 36 w 170"/>
                <a:gd name="T31" fmla="*/ 87 h 101"/>
                <a:gd name="T32" fmla="*/ 55 w 170"/>
                <a:gd name="T33" fmla="*/ 78 h 101"/>
                <a:gd name="T34" fmla="*/ 66 w 170"/>
                <a:gd name="T35" fmla="*/ 95 h 101"/>
                <a:gd name="T36" fmla="*/ 78 w 170"/>
                <a:gd name="T37" fmla="*/ 80 h 101"/>
                <a:gd name="T38" fmla="*/ 82 w 170"/>
                <a:gd name="T39" fmla="*/ 80 h 101"/>
                <a:gd name="T40" fmla="*/ 97 w 170"/>
                <a:gd name="T41" fmla="*/ 94 h 101"/>
                <a:gd name="T42" fmla="*/ 112 w 170"/>
                <a:gd name="T43" fmla="*/ 77 h 101"/>
                <a:gd name="T44" fmla="*/ 136 w 170"/>
                <a:gd name="T45" fmla="*/ 93 h 101"/>
                <a:gd name="T46" fmla="*/ 146 w 170"/>
                <a:gd name="T47" fmla="*/ 75 h 101"/>
                <a:gd name="T48" fmla="*/ 152 w 170"/>
                <a:gd name="T49" fmla="*/ 68 h 101"/>
                <a:gd name="T50" fmla="*/ 156 w 170"/>
                <a:gd name="T51" fmla="*/ 42 h 101"/>
                <a:gd name="T52" fmla="*/ 140 w 170"/>
                <a:gd name="T53" fmla="*/ 45 h 101"/>
                <a:gd name="T54" fmla="*/ 146 w 170"/>
                <a:gd name="T55" fmla="*/ 31 h 101"/>
                <a:gd name="T56" fmla="*/ 127 w 170"/>
                <a:gd name="T57" fmla="*/ 19 h 101"/>
                <a:gd name="T58" fmla="*/ 115 w 170"/>
                <a:gd name="T59" fmla="*/ 27 h 101"/>
                <a:gd name="T60" fmla="*/ 111 w 170"/>
                <a:gd name="T61" fmla="*/ 26 h 101"/>
                <a:gd name="T62" fmla="*/ 117 w 170"/>
                <a:gd name="T63" fmla="*/ 20 h 101"/>
                <a:gd name="T64" fmla="*/ 140 w 170"/>
                <a:gd name="T65" fmla="*/ 16 h 101"/>
                <a:gd name="T66" fmla="*/ 149 w 170"/>
                <a:gd name="T67" fmla="*/ 41 h 101"/>
                <a:gd name="T68" fmla="*/ 145 w 170"/>
                <a:gd name="T69" fmla="*/ 39 h 101"/>
                <a:gd name="T70" fmla="*/ 170 w 170"/>
                <a:gd name="T71" fmla="*/ 57 h 101"/>
                <a:gd name="T72" fmla="*/ 149 w 170"/>
                <a:gd name="T73" fmla="*/ 69 h 101"/>
                <a:gd name="T74" fmla="*/ 148 w 170"/>
                <a:gd name="T75" fmla="*/ 88 h 101"/>
                <a:gd name="T76" fmla="*/ 124 w 170"/>
                <a:gd name="T77" fmla="*/ 98 h 101"/>
                <a:gd name="T78" fmla="*/ 110 w 170"/>
                <a:gd name="T79" fmla="*/ 90 h 101"/>
                <a:gd name="T80" fmla="*/ 83 w 170"/>
                <a:gd name="T81" fmla="*/ 95 h 101"/>
                <a:gd name="T82" fmla="*/ 78 w 170"/>
                <a:gd name="T83" fmla="*/ 76 h 101"/>
                <a:gd name="T84" fmla="*/ 79 w 170"/>
                <a:gd name="T85" fmla="*/ 88 h 101"/>
                <a:gd name="T86" fmla="*/ 52 w 170"/>
                <a:gd name="T87" fmla="*/ 99 h 101"/>
                <a:gd name="T88" fmla="*/ 51 w 170"/>
                <a:gd name="T89" fmla="*/ 76 h 101"/>
                <a:gd name="T90" fmla="*/ 37 w 170"/>
                <a:gd name="T91" fmla="*/ 91 h 101"/>
                <a:gd name="T92" fmla="*/ 15 w 170"/>
                <a:gd name="T93" fmla="*/ 60 h 101"/>
                <a:gd name="T94" fmla="*/ 16 w 170"/>
                <a:gd name="T95" fmla="*/ 58 h 101"/>
                <a:gd name="T96" fmla="*/ 6 w 170"/>
                <a:gd name="T97" fmla="*/ 31 h 101"/>
                <a:gd name="T98" fmla="*/ 30 w 170"/>
                <a:gd name="T99" fmla="*/ 26 h 101"/>
                <a:gd name="T100" fmla="*/ 66 w 170"/>
                <a:gd name="T101" fmla="*/ 26 h 101"/>
                <a:gd name="T102" fmla="*/ 62 w 170"/>
                <a:gd name="T103" fmla="*/ 24 h 101"/>
                <a:gd name="T104" fmla="*/ 90 w 170"/>
                <a:gd name="T105" fmla="*/ 18 h 101"/>
                <a:gd name="T106" fmla="*/ 87 w 170"/>
                <a:gd name="T107" fmla="*/ 21 h 101"/>
                <a:gd name="T108" fmla="*/ 117 w 170"/>
                <a:gd name="T109" fmla="*/ 23 h 101"/>
                <a:gd name="T110" fmla="*/ 112 w 170"/>
                <a:gd name="T111"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0" h="101">
                  <a:moveTo>
                    <a:pt x="112" y="27"/>
                  </a:moveTo>
                  <a:cubicBezTo>
                    <a:pt x="112" y="28"/>
                    <a:pt x="116" y="27"/>
                    <a:pt x="113" y="23"/>
                  </a:cubicBezTo>
                  <a:cubicBezTo>
                    <a:pt x="115" y="20"/>
                    <a:pt x="113" y="14"/>
                    <a:pt x="108" y="12"/>
                  </a:cubicBezTo>
                  <a:cubicBezTo>
                    <a:pt x="104" y="11"/>
                    <a:pt x="96" y="16"/>
                    <a:pt x="91" y="23"/>
                  </a:cubicBezTo>
                  <a:cubicBezTo>
                    <a:pt x="89" y="24"/>
                    <a:pt x="88" y="34"/>
                    <a:pt x="83" y="28"/>
                  </a:cubicBezTo>
                  <a:cubicBezTo>
                    <a:pt x="85" y="26"/>
                    <a:pt x="86" y="22"/>
                    <a:pt x="86" y="18"/>
                  </a:cubicBezTo>
                  <a:cubicBezTo>
                    <a:pt x="89" y="8"/>
                    <a:pt x="78" y="6"/>
                    <a:pt x="72" y="13"/>
                  </a:cubicBezTo>
                  <a:cubicBezTo>
                    <a:pt x="69" y="15"/>
                    <a:pt x="66" y="20"/>
                    <a:pt x="65" y="24"/>
                  </a:cubicBezTo>
                  <a:cubicBezTo>
                    <a:pt x="65" y="26"/>
                    <a:pt x="66" y="27"/>
                    <a:pt x="67" y="31"/>
                  </a:cubicBezTo>
                  <a:cubicBezTo>
                    <a:pt x="59" y="36"/>
                    <a:pt x="64" y="28"/>
                    <a:pt x="62" y="27"/>
                  </a:cubicBezTo>
                  <a:cubicBezTo>
                    <a:pt x="61" y="17"/>
                    <a:pt x="48" y="7"/>
                    <a:pt x="40" y="15"/>
                  </a:cubicBezTo>
                  <a:cubicBezTo>
                    <a:pt x="36" y="18"/>
                    <a:pt x="34" y="22"/>
                    <a:pt x="34" y="27"/>
                  </a:cubicBezTo>
                  <a:cubicBezTo>
                    <a:pt x="34" y="29"/>
                    <a:pt x="34" y="31"/>
                    <a:pt x="34" y="34"/>
                  </a:cubicBezTo>
                  <a:cubicBezTo>
                    <a:pt x="34" y="36"/>
                    <a:pt x="40" y="37"/>
                    <a:pt x="34" y="42"/>
                  </a:cubicBezTo>
                  <a:cubicBezTo>
                    <a:pt x="28" y="34"/>
                    <a:pt x="16" y="26"/>
                    <a:pt x="8" y="34"/>
                  </a:cubicBezTo>
                  <a:cubicBezTo>
                    <a:pt x="5" y="37"/>
                    <a:pt x="5" y="41"/>
                    <a:pt x="6" y="46"/>
                  </a:cubicBezTo>
                  <a:cubicBezTo>
                    <a:pt x="6" y="51"/>
                    <a:pt x="12" y="55"/>
                    <a:pt x="16" y="54"/>
                  </a:cubicBezTo>
                  <a:cubicBezTo>
                    <a:pt x="18" y="54"/>
                    <a:pt x="19" y="54"/>
                    <a:pt x="19" y="53"/>
                  </a:cubicBezTo>
                  <a:cubicBezTo>
                    <a:pt x="21" y="53"/>
                    <a:pt x="21" y="53"/>
                    <a:pt x="21" y="53"/>
                  </a:cubicBezTo>
                  <a:cubicBezTo>
                    <a:pt x="21" y="53"/>
                    <a:pt x="21" y="53"/>
                    <a:pt x="21" y="53"/>
                  </a:cubicBezTo>
                  <a:cubicBezTo>
                    <a:pt x="21" y="53"/>
                    <a:pt x="21" y="53"/>
                    <a:pt x="21" y="53"/>
                  </a:cubicBezTo>
                  <a:cubicBezTo>
                    <a:pt x="21" y="53"/>
                    <a:pt x="21" y="53"/>
                    <a:pt x="21" y="53"/>
                  </a:cubicBezTo>
                  <a:cubicBezTo>
                    <a:pt x="21" y="53"/>
                    <a:pt x="21" y="53"/>
                    <a:pt x="21" y="53"/>
                  </a:cubicBezTo>
                  <a:cubicBezTo>
                    <a:pt x="21" y="53"/>
                    <a:pt x="21" y="53"/>
                    <a:pt x="21" y="53"/>
                  </a:cubicBezTo>
                  <a:cubicBezTo>
                    <a:pt x="23" y="55"/>
                    <a:pt x="18" y="47"/>
                    <a:pt x="24" y="58"/>
                  </a:cubicBezTo>
                  <a:cubicBezTo>
                    <a:pt x="24" y="58"/>
                    <a:pt x="24" y="58"/>
                    <a:pt x="24" y="58"/>
                  </a:cubicBezTo>
                  <a:cubicBezTo>
                    <a:pt x="24" y="58"/>
                    <a:pt x="24" y="58"/>
                    <a:pt x="24" y="58"/>
                  </a:cubicBezTo>
                  <a:cubicBezTo>
                    <a:pt x="24" y="58"/>
                    <a:pt x="24" y="58"/>
                    <a:pt x="24" y="58"/>
                  </a:cubicBezTo>
                  <a:cubicBezTo>
                    <a:pt x="23" y="59"/>
                    <a:pt x="23" y="59"/>
                    <a:pt x="23" y="59"/>
                  </a:cubicBezTo>
                  <a:cubicBezTo>
                    <a:pt x="21" y="60"/>
                    <a:pt x="19" y="61"/>
                    <a:pt x="18" y="63"/>
                  </a:cubicBezTo>
                  <a:cubicBezTo>
                    <a:pt x="14" y="66"/>
                    <a:pt x="13" y="71"/>
                    <a:pt x="14" y="76"/>
                  </a:cubicBezTo>
                  <a:cubicBezTo>
                    <a:pt x="15" y="86"/>
                    <a:pt x="25" y="92"/>
                    <a:pt x="36" y="87"/>
                  </a:cubicBezTo>
                  <a:cubicBezTo>
                    <a:pt x="40" y="85"/>
                    <a:pt x="44" y="84"/>
                    <a:pt x="48" y="79"/>
                  </a:cubicBezTo>
                  <a:cubicBezTo>
                    <a:pt x="50" y="80"/>
                    <a:pt x="50" y="72"/>
                    <a:pt x="55" y="78"/>
                  </a:cubicBezTo>
                  <a:cubicBezTo>
                    <a:pt x="54" y="80"/>
                    <a:pt x="52" y="82"/>
                    <a:pt x="51" y="85"/>
                  </a:cubicBezTo>
                  <a:cubicBezTo>
                    <a:pt x="47" y="95"/>
                    <a:pt x="57" y="98"/>
                    <a:pt x="66" y="95"/>
                  </a:cubicBezTo>
                  <a:cubicBezTo>
                    <a:pt x="70" y="94"/>
                    <a:pt x="74" y="91"/>
                    <a:pt x="76" y="86"/>
                  </a:cubicBezTo>
                  <a:cubicBezTo>
                    <a:pt x="77" y="84"/>
                    <a:pt x="78" y="82"/>
                    <a:pt x="78" y="80"/>
                  </a:cubicBezTo>
                  <a:cubicBezTo>
                    <a:pt x="80" y="79"/>
                    <a:pt x="74" y="77"/>
                    <a:pt x="82" y="76"/>
                  </a:cubicBezTo>
                  <a:cubicBezTo>
                    <a:pt x="82" y="80"/>
                    <a:pt x="82" y="80"/>
                    <a:pt x="82" y="80"/>
                  </a:cubicBezTo>
                  <a:cubicBezTo>
                    <a:pt x="81" y="84"/>
                    <a:pt x="82" y="90"/>
                    <a:pt x="86" y="92"/>
                  </a:cubicBezTo>
                  <a:cubicBezTo>
                    <a:pt x="88" y="95"/>
                    <a:pt x="93" y="94"/>
                    <a:pt x="97" y="94"/>
                  </a:cubicBezTo>
                  <a:cubicBezTo>
                    <a:pt x="101" y="93"/>
                    <a:pt x="105" y="90"/>
                    <a:pt x="108" y="87"/>
                  </a:cubicBezTo>
                  <a:cubicBezTo>
                    <a:pt x="111" y="84"/>
                    <a:pt x="113" y="80"/>
                    <a:pt x="112" y="77"/>
                  </a:cubicBezTo>
                  <a:cubicBezTo>
                    <a:pt x="120" y="81"/>
                    <a:pt x="114" y="93"/>
                    <a:pt x="125" y="94"/>
                  </a:cubicBezTo>
                  <a:cubicBezTo>
                    <a:pt x="129" y="96"/>
                    <a:pt x="133" y="95"/>
                    <a:pt x="136" y="93"/>
                  </a:cubicBezTo>
                  <a:cubicBezTo>
                    <a:pt x="139" y="91"/>
                    <a:pt x="144" y="91"/>
                    <a:pt x="145" y="86"/>
                  </a:cubicBezTo>
                  <a:cubicBezTo>
                    <a:pt x="146" y="83"/>
                    <a:pt x="146" y="79"/>
                    <a:pt x="146" y="75"/>
                  </a:cubicBezTo>
                  <a:cubicBezTo>
                    <a:pt x="146" y="74"/>
                    <a:pt x="145" y="72"/>
                    <a:pt x="145" y="70"/>
                  </a:cubicBezTo>
                  <a:cubicBezTo>
                    <a:pt x="151" y="64"/>
                    <a:pt x="149" y="69"/>
                    <a:pt x="152" y="68"/>
                  </a:cubicBezTo>
                  <a:cubicBezTo>
                    <a:pt x="159" y="70"/>
                    <a:pt x="167" y="63"/>
                    <a:pt x="166" y="57"/>
                  </a:cubicBezTo>
                  <a:cubicBezTo>
                    <a:pt x="165" y="50"/>
                    <a:pt x="160" y="46"/>
                    <a:pt x="156" y="42"/>
                  </a:cubicBezTo>
                  <a:cubicBezTo>
                    <a:pt x="152" y="43"/>
                    <a:pt x="149" y="40"/>
                    <a:pt x="146" y="43"/>
                  </a:cubicBezTo>
                  <a:cubicBezTo>
                    <a:pt x="143" y="44"/>
                    <a:pt x="142" y="48"/>
                    <a:pt x="140" y="45"/>
                  </a:cubicBezTo>
                  <a:cubicBezTo>
                    <a:pt x="143" y="45"/>
                    <a:pt x="145" y="42"/>
                    <a:pt x="145" y="39"/>
                  </a:cubicBezTo>
                  <a:cubicBezTo>
                    <a:pt x="146" y="36"/>
                    <a:pt x="146" y="34"/>
                    <a:pt x="146" y="31"/>
                  </a:cubicBezTo>
                  <a:cubicBezTo>
                    <a:pt x="146" y="25"/>
                    <a:pt x="142" y="22"/>
                    <a:pt x="139" y="20"/>
                  </a:cubicBezTo>
                  <a:cubicBezTo>
                    <a:pt x="134" y="20"/>
                    <a:pt x="131" y="18"/>
                    <a:pt x="127" y="19"/>
                  </a:cubicBezTo>
                  <a:cubicBezTo>
                    <a:pt x="123" y="19"/>
                    <a:pt x="121" y="22"/>
                    <a:pt x="119" y="23"/>
                  </a:cubicBezTo>
                  <a:cubicBezTo>
                    <a:pt x="118" y="25"/>
                    <a:pt x="115" y="25"/>
                    <a:pt x="115" y="27"/>
                  </a:cubicBezTo>
                  <a:cubicBezTo>
                    <a:pt x="113" y="26"/>
                    <a:pt x="114" y="28"/>
                    <a:pt x="114" y="28"/>
                  </a:cubicBezTo>
                  <a:cubicBezTo>
                    <a:pt x="116" y="30"/>
                    <a:pt x="112" y="27"/>
                    <a:pt x="111" y="26"/>
                  </a:cubicBezTo>
                  <a:cubicBezTo>
                    <a:pt x="110" y="25"/>
                    <a:pt x="113" y="26"/>
                    <a:pt x="112" y="24"/>
                  </a:cubicBezTo>
                  <a:cubicBezTo>
                    <a:pt x="111" y="21"/>
                    <a:pt x="116" y="23"/>
                    <a:pt x="117" y="20"/>
                  </a:cubicBezTo>
                  <a:cubicBezTo>
                    <a:pt x="118" y="16"/>
                    <a:pt x="123" y="19"/>
                    <a:pt x="126" y="15"/>
                  </a:cubicBezTo>
                  <a:cubicBezTo>
                    <a:pt x="130" y="16"/>
                    <a:pt x="135" y="12"/>
                    <a:pt x="140" y="16"/>
                  </a:cubicBezTo>
                  <a:cubicBezTo>
                    <a:pt x="145" y="18"/>
                    <a:pt x="151" y="24"/>
                    <a:pt x="150" y="31"/>
                  </a:cubicBezTo>
                  <a:cubicBezTo>
                    <a:pt x="151" y="34"/>
                    <a:pt x="151" y="37"/>
                    <a:pt x="149" y="41"/>
                  </a:cubicBezTo>
                  <a:cubicBezTo>
                    <a:pt x="148" y="44"/>
                    <a:pt x="146" y="47"/>
                    <a:pt x="142" y="49"/>
                  </a:cubicBezTo>
                  <a:cubicBezTo>
                    <a:pt x="133" y="45"/>
                    <a:pt x="142" y="38"/>
                    <a:pt x="145" y="39"/>
                  </a:cubicBezTo>
                  <a:cubicBezTo>
                    <a:pt x="148" y="36"/>
                    <a:pt x="154" y="35"/>
                    <a:pt x="157" y="39"/>
                  </a:cubicBezTo>
                  <a:cubicBezTo>
                    <a:pt x="163" y="42"/>
                    <a:pt x="169" y="48"/>
                    <a:pt x="170" y="57"/>
                  </a:cubicBezTo>
                  <a:cubicBezTo>
                    <a:pt x="170" y="66"/>
                    <a:pt x="161" y="73"/>
                    <a:pt x="152" y="72"/>
                  </a:cubicBezTo>
                  <a:cubicBezTo>
                    <a:pt x="151" y="71"/>
                    <a:pt x="145" y="73"/>
                    <a:pt x="149" y="69"/>
                  </a:cubicBezTo>
                  <a:cubicBezTo>
                    <a:pt x="149" y="71"/>
                    <a:pt x="150" y="73"/>
                    <a:pt x="150" y="75"/>
                  </a:cubicBezTo>
                  <a:cubicBezTo>
                    <a:pt x="151" y="79"/>
                    <a:pt x="151" y="84"/>
                    <a:pt x="148" y="88"/>
                  </a:cubicBezTo>
                  <a:cubicBezTo>
                    <a:pt x="147" y="92"/>
                    <a:pt x="143" y="97"/>
                    <a:pt x="138" y="97"/>
                  </a:cubicBezTo>
                  <a:cubicBezTo>
                    <a:pt x="134" y="100"/>
                    <a:pt x="128" y="99"/>
                    <a:pt x="124" y="98"/>
                  </a:cubicBezTo>
                  <a:cubicBezTo>
                    <a:pt x="114" y="98"/>
                    <a:pt x="106" y="81"/>
                    <a:pt x="116" y="76"/>
                  </a:cubicBezTo>
                  <a:cubicBezTo>
                    <a:pt x="117" y="81"/>
                    <a:pt x="114" y="86"/>
                    <a:pt x="110" y="90"/>
                  </a:cubicBezTo>
                  <a:cubicBezTo>
                    <a:pt x="107" y="93"/>
                    <a:pt x="103" y="96"/>
                    <a:pt x="98" y="98"/>
                  </a:cubicBezTo>
                  <a:cubicBezTo>
                    <a:pt x="93" y="99"/>
                    <a:pt x="87" y="100"/>
                    <a:pt x="83" y="95"/>
                  </a:cubicBezTo>
                  <a:cubicBezTo>
                    <a:pt x="79" y="90"/>
                    <a:pt x="78" y="85"/>
                    <a:pt x="78" y="80"/>
                  </a:cubicBezTo>
                  <a:cubicBezTo>
                    <a:pt x="78" y="76"/>
                    <a:pt x="78" y="76"/>
                    <a:pt x="78" y="76"/>
                  </a:cubicBezTo>
                  <a:cubicBezTo>
                    <a:pt x="87" y="78"/>
                    <a:pt x="80" y="79"/>
                    <a:pt x="82" y="80"/>
                  </a:cubicBezTo>
                  <a:cubicBezTo>
                    <a:pt x="82" y="83"/>
                    <a:pt x="81" y="86"/>
                    <a:pt x="79" y="88"/>
                  </a:cubicBezTo>
                  <a:cubicBezTo>
                    <a:pt x="77" y="93"/>
                    <a:pt x="73" y="97"/>
                    <a:pt x="68" y="99"/>
                  </a:cubicBezTo>
                  <a:cubicBezTo>
                    <a:pt x="62" y="101"/>
                    <a:pt x="57" y="101"/>
                    <a:pt x="52" y="99"/>
                  </a:cubicBezTo>
                  <a:cubicBezTo>
                    <a:pt x="46" y="96"/>
                    <a:pt x="46" y="88"/>
                    <a:pt x="48" y="83"/>
                  </a:cubicBezTo>
                  <a:cubicBezTo>
                    <a:pt x="48" y="80"/>
                    <a:pt x="50" y="78"/>
                    <a:pt x="51" y="76"/>
                  </a:cubicBezTo>
                  <a:cubicBezTo>
                    <a:pt x="58" y="81"/>
                    <a:pt x="50" y="80"/>
                    <a:pt x="50" y="82"/>
                  </a:cubicBezTo>
                  <a:cubicBezTo>
                    <a:pt x="46" y="85"/>
                    <a:pt x="42" y="88"/>
                    <a:pt x="37" y="91"/>
                  </a:cubicBezTo>
                  <a:cubicBezTo>
                    <a:pt x="26" y="97"/>
                    <a:pt x="10" y="89"/>
                    <a:pt x="10" y="77"/>
                  </a:cubicBezTo>
                  <a:cubicBezTo>
                    <a:pt x="10" y="71"/>
                    <a:pt x="11" y="65"/>
                    <a:pt x="15" y="60"/>
                  </a:cubicBezTo>
                  <a:cubicBezTo>
                    <a:pt x="16" y="58"/>
                    <a:pt x="19" y="56"/>
                    <a:pt x="21" y="55"/>
                  </a:cubicBezTo>
                  <a:cubicBezTo>
                    <a:pt x="25" y="57"/>
                    <a:pt x="18" y="58"/>
                    <a:pt x="16" y="58"/>
                  </a:cubicBezTo>
                  <a:cubicBezTo>
                    <a:pt x="9" y="59"/>
                    <a:pt x="5" y="52"/>
                    <a:pt x="3" y="47"/>
                  </a:cubicBezTo>
                  <a:cubicBezTo>
                    <a:pt x="0" y="42"/>
                    <a:pt x="1" y="35"/>
                    <a:pt x="6" y="31"/>
                  </a:cubicBezTo>
                  <a:cubicBezTo>
                    <a:pt x="17" y="20"/>
                    <a:pt x="30" y="32"/>
                    <a:pt x="37" y="39"/>
                  </a:cubicBezTo>
                  <a:cubicBezTo>
                    <a:pt x="29" y="40"/>
                    <a:pt x="31" y="30"/>
                    <a:pt x="30" y="26"/>
                  </a:cubicBezTo>
                  <a:cubicBezTo>
                    <a:pt x="31" y="20"/>
                    <a:pt x="34" y="16"/>
                    <a:pt x="38" y="11"/>
                  </a:cubicBezTo>
                  <a:cubicBezTo>
                    <a:pt x="51" y="3"/>
                    <a:pt x="62" y="17"/>
                    <a:pt x="66" y="26"/>
                  </a:cubicBezTo>
                  <a:cubicBezTo>
                    <a:pt x="65" y="27"/>
                    <a:pt x="71" y="35"/>
                    <a:pt x="63" y="31"/>
                  </a:cubicBezTo>
                  <a:cubicBezTo>
                    <a:pt x="63" y="30"/>
                    <a:pt x="61" y="26"/>
                    <a:pt x="62" y="24"/>
                  </a:cubicBezTo>
                  <a:cubicBezTo>
                    <a:pt x="63" y="18"/>
                    <a:pt x="66" y="14"/>
                    <a:pt x="69" y="10"/>
                  </a:cubicBezTo>
                  <a:cubicBezTo>
                    <a:pt x="77" y="0"/>
                    <a:pt x="91" y="8"/>
                    <a:pt x="90" y="18"/>
                  </a:cubicBezTo>
                  <a:cubicBezTo>
                    <a:pt x="89" y="22"/>
                    <a:pt x="90" y="27"/>
                    <a:pt x="86" y="31"/>
                  </a:cubicBezTo>
                  <a:cubicBezTo>
                    <a:pt x="80" y="26"/>
                    <a:pt x="88" y="25"/>
                    <a:pt x="87" y="21"/>
                  </a:cubicBezTo>
                  <a:cubicBezTo>
                    <a:pt x="93" y="13"/>
                    <a:pt x="101" y="7"/>
                    <a:pt x="109" y="8"/>
                  </a:cubicBezTo>
                  <a:cubicBezTo>
                    <a:pt x="118" y="12"/>
                    <a:pt x="117" y="20"/>
                    <a:pt x="117" y="23"/>
                  </a:cubicBezTo>
                  <a:cubicBezTo>
                    <a:pt x="116" y="27"/>
                    <a:pt x="120" y="25"/>
                    <a:pt x="116" y="29"/>
                  </a:cubicBezTo>
                  <a:cubicBezTo>
                    <a:pt x="118" y="30"/>
                    <a:pt x="112" y="27"/>
                    <a:pt x="112" y="2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grpSp>
      <p:grpSp>
        <p:nvGrpSpPr>
          <p:cNvPr id="52" name="组合 51"/>
          <p:cNvGrpSpPr/>
          <p:nvPr/>
        </p:nvGrpSpPr>
        <p:grpSpPr>
          <a:xfrm>
            <a:off x="4190736" y="5322981"/>
            <a:ext cx="841375" cy="560388"/>
            <a:chOff x="4200526" y="5349875"/>
            <a:chExt cx="841375" cy="560388"/>
          </a:xfrm>
        </p:grpSpPr>
        <p:sp>
          <p:nvSpPr>
            <p:cNvPr id="53" name="Freeform 15"/>
            <p:cNvSpPr/>
            <p:nvPr/>
          </p:nvSpPr>
          <p:spPr bwMode="auto">
            <a:xfrm>
              <a:off x="4321176" y="5387975"/>
              <a:ext cx="638175" cy="450850"/>
            </a:xfrm>
            <a:custGeom>
              <a:avLst/>
              <a:gdLst>
                <a:gd name="T0" fmla="*/ 162 w 170"/>
                <a:gd name="T1" fmla="*/ 71 h 120"/>
                <a:gd name="T2" fmla="*/ 31 w 170"/>
                <a:gd name="T3" fmla="*/ 32 h 120"/>
                <a:gd name="T4" fmla="*/ 16 w 170"/>
                <a:gd name="T5" fmla="*/ 91 h 120"/>
                <a:gd name="T6" fmla="*/ 107 w 170"/>
                <a:gd name="T7" fmla="*/ 115 h 120"/>
                <a:gd name="T8" fmla="*/ 162 w 170"/>
                <a:gd name="T9" fmla="*/ 71 h 120"/>
              </a:gdLst>
              <a:ahLst/>
              <a:cxnLst>
                <a:cxn ang="0">
                  <a:pos x="T0" y="T1"/>
                </a:cxn>
                <a:cxn ang="0">
                  <a:pos x="T2" y="T3"/>
                </a:cxn>
                <a:cxn ang="0">
                  <a:pos x="T4" y="T5"/>
                </a:cxn>
                <a:cxn ang="0">
                  <a:pos x="T6" y="T7"/>
                </a:cxn>
                <a:cxn ang="0">
                  <a:pos x="T8" y="T9"/>
                </a:cxn>
              </a:cxnLst>
              <a:rect l="0" t="0" r="r" b="b"/>
              <a:pathLst>
                <a:path w="170" h="120">
                  <a:moveTo>
                    <a:pt x="162" y="71"/>
                  </a:moveTo>
                  <a:cubicBezTo>
                    <a:pt x="170" y="0"/>
                    <a:pt x="68" y="16"/>
                    <a:pt x="31" y="32"/>
                  </a:cubicBezTo>
                  <a:cubicBezTo>
                    <a:pt x="5" y="43"/>
                    <a:pt x="0" y="68"/>
                    <a:pt x="16" y="91"/>
                  </a:cubicBezTo>
                  <a:cubicBezTo>
                    <a:pt x="37" y="120"/>
                    <a:pt x="77" y="119"/>
                    <a:pt x="107" y="115"/>
                  </a:cubicBezTo>
                  <a:cubicBezTo>
                    <a:pt x="135" y="112"/>
                    <a:pt x="159" y="102"/>
                    <a:pt x="162" y="71"/>
                  </a:cubicBezTo>
                  <a:close/>
                </a:path>
              </a:pathLst>
            </a:custGeom>
            <a:solidFill>
              <a:srgbClr val="FFF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54" name="Freeform 16"/>
            <p:cNvSpPr>
              <a:spLocks noEditPoints="1"/>
            </p:cNvSpPr>
            <p:nvPr/>
          </p:nvSpPr>
          <p:spPr bwMode="auto">
            <a:xfrm>
              <a:off x="4200526" y="5349875"/>
              <a:ext cx="841375" cy="560388"/>
            </a:xfrm>
            <a:custGeom>
              <a:avLst/>
              <a:gdLst>
                <a:gd name="T0" fmla="*/ 201 w 224"/>
                <a:gd name="T1" fmla="*/ 65 h 149"/>
                <a:gd name="T2" fmla="*/ 190 w 224"/>
                <a:gd name="T3" fmla="*/ 59 h 149"/>
                <a:gd name="T4" fmla="*/ 200 w 224"/>
                <a:gd name="T5" fmla="*/ 46 h 149"/>
                <a:gd name="T6" fmla="*/ 188 w 224"/>
                <a:gd name="T7" fmla="*/ 24 h 149"/>
                <a:gd name="T8" fmla="*/ 138 w 224"/>
                <a:gd name="T9" fmla="*/ 42 h 149"/>
                <a:gd name="T10" fmla="*/ 138 w 224"/>
                <a:gd name="T11" fmla="*/ 5 h 149"/>
                <a:gd name="T12" fmla="*/ 103 w 224"/>
                <a:gd name="T13" fmla="*/ 21 h 149"/>
                <a:gd name="T14" fmla="*/ 87 w 224"/>
                <a:gd name="T15" fmla="*/ 4 h 149"/>
                <a:gd name="T16" fmla="*/ 77 w 224"/>
                <a:gd name="T17" fmla="*/ 14 h 149"/>
                <a:gd name="T18" fmla="*/ 75 w 224"/>
                <a:gd name="T19" fmla="*/ 30 h 149"/>
                <a:gd name="T20" fmla="*/ 65 w 224"/>
                <a:gd name="T21" fmla="*/ 16 h 149"/>
                <a:gd name="T22" fmla="*/ 45 w 224"/>
                <a:gd name="T23" fmla="*/ 21 h 149"/>
                <a:gd name="T24" fmla="*/ 46 w 224"/>
                <a:gd name="T25" fmla="*/ 48 h 149"/>
                <a:gd name="T26" fmla="*/ 12 w 224"/>
                <a:gd name="T27" fmla="*/ 54 h 149"/>
                <a:gd name="T28" fmla="*/ 32 w 224"/>
                <a:gd name="T29" fmla="*/ 75 h 149"/>
                <a:gd name="T30" fmla="*/ 28 w 224"/>
                <a:gd name="T31" fmla="*/ 82 h 149"/>
                <a:gd name="T32" fmla="*/ 25 w 224"/>
                <a:gd name="T33" fmla="*/ 112 h 149"/>
                <a:gd name="T34" fmla="*/ 63 w 224"/>
                <a:gd name="T35" fmla="*/ 102 h 149"/>
                <a:gd name="T36" fmla="*/ 63 w 224"/>
                <a:gd name="T37" fmla="*/ 133 h 149"/>
                <a:gd name="T38" fmla="*/ 83 w 224"/>
                <a:gd name="T39" fmla="*/ 119 h 149"/>
                <a:gd name="T40" fmla="*/ 91 w 224"/>
                <a:gd name="T41" fmla="*/ 142 h 149"/>
                <a:gd name="T42" fmla="*/ 112 w 224"/>
                <a:gd name="T43" fmla="*/ 138 h 149"/>
                <a:gd name="T44" fmla="*/ 119 w 224"/>
                <a:gd name="T45" fmla="*/ 131 h 149"/>
                <a:gd name="T46" fmla="*/ 122 w 224"/>
                <a:gd name="T47" fmla="*/ 122 h 149"/>
                <a:gd name="T48" fmla="*/ 135 w 224"/>
                <a:gd name="T49" fmla="*/ 143 h 149"/>
                <a:gd name="T50" fmla="*/ 141 w 224"/>
                <a:gd name="T51" fmla="*/ 143 h 149"/>
                <a:gd name="T52" fmla="*/ 158 w 224"/>
                <a:gd name="T53" fmla="*/ 121 h 149"/>
                <a:gd name="T54" fmla="*/ 172 w 224"/>
                <a:gd name="T55" fmla="*/ 130 h 149"/>
                <a:gd name="T56" fmla="*/ 188 w 224"/>
                <a:gd name="T57" fmla="*/ 126 h 149"/>
                <a:gd name="T58" fmla="*/ 187 w 224"/>
                <a:gd name="T59" fmla="*/ 96 h 149"/>
                <a:gd name="T60" fmla="*/ 201 w 224"/>
                <a:gd name="T61" fmla="*/ 65 h 149"/>
                <a:gd name="T62" fmla="*/ 146 w 224"/>
                <a:gd name="T63" fmla="*/ 72 h 149"/>
                <a:gd name="T64" fmla="*/ 168 w 224"/>
                <a:gd name="T65" fmla="*/ 90 h 149"/>
                <a:gd name="T66" fmla="*/ 147 w 224"/>
                <a:gd name="T67" fmla="*/ 96 h 149"/>
                <a:gd name="T68" fmla="*/ 134 w 224"/>
                <a:gd name="T69" fmla="*/ 117 h 149"/>
                <a:gd name="T70" fmla="*/ 115 w 224"/>
                <a:gd name="T71" fmla="*/ 106 h 149"/>
                <a:gd name="T72" fmla="*/ 113 w 224"/>
                <a:gd name="T73" fmla="*/ 96 h 149"/>
                <a:gd name="T74" fmla="*/ 102 w 224"/>
                <a:gd name="T75" fmla="*/ 109 h 149"/>
                <a:gd name="T76" fmla="*/ 87 w 224"/>
                <a:gd name="T77" fmla="*/ 101 h 149"/>
                <a:gd name="T78" fmla="*/ 84 w 224"/>
                <a:gd name="T79" fmla="*/ 85 h 149"/>
                <a:gd name="T80" fmla="*/ 62 w 224"/>
                <a:gd name="T81" fmla="*/ 70 h 149"/>
                <a:gd name="T82" fmla="*/ 71 w 224"/>
                <a:gd name="T83" fmla="*/ 53 h 149"/>
                <a:gd name="T84" fmla="*/ 88 w 224"/>
                <a:gd name="T85" fmla="*/ 51 h 149"/>
                <a:gd name="T86" fmla="*/ 108 w 224"/>
                <a:gd name="T87" fmla="*/ 38 h 149"/>
                <a:gd name="T88" fmla="*/ 127 w 224"/>
                <a:gd name="T89" fmla="*/ 58 h 149"/>
                <a:gd name="T90" fmla="*/ 141 w 224"/>
                <a:gd name="T91" fmla="*/ 49 h 149"/>
                <a:gd name="T92" fmla="*/ 172 w 224"/>
                <a:gd name="T93" fmla="*/ 54 h 149"/>
                <a:gd name="T94" fmla="*/ 146 w 224"/>
                <a:gd name="T95" fmla="*/ 7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149">
                  <a:moveTo>
                    <a:pt x="201" y="65"/>
                  </a:moveTo>
                  <a:cubicBezTo>
                    <a:pt x="200" y="64"/>
                    <a:pt x="191" y="59"/>
                    <a:pt x="190" y="59"/>
                  </a:cubicBezTo>
                  <a:cubicBezTo>
                    <a:pt x="192" y="54"/>
                    <a:pt x="199" y="52"/>
                    <a:pt x="200" y="46"/>
                  </a:cubicBezTo>
                  <a:cubicBezTo>
                    <a:pt x="202" y="36"/>
                    <a:pt x="197" y="28"/>
                    <a:pt x="188" y="24"/>
                  </a:cubicBezTo>
                  <a:cubicBezTo>
                    <a:pt x="173" y="19"/>
                    <a:pt x="147" y="28"/>
                    <a:pt x="138" y="42"/>
                  </a:cubicBezTo>
                  <a:cubicBezTo>
                    <a:pt x="142" y="33"/>
                    <a:pt x="152" y="11"/>
                    <a:pt x="138" y="5"/>
                  </a:cubicBezTo>
                  <a:cubicBezTo>
                    <a:pt x="131" y="3"/>
                    <a:pt x="102" y="13"/>
                    <a:pt x="103" y="21"/>
                  </a:cubicBezTo>
                  <a:cubicBezTo>
                    <a:pt x="102" y="11"/>
                    <a:pt x="99" y="0"/>
                    <a:pt x="87" y="4"/>
                  </a:cubicBezTo>
                  <a:cubicBezTo>
                    <a:pt x="81" y="5"/>
                    <a:pt x="78" y="7"/>
                    <a:pt x="77" y="14"/>
                  </a:cubicBezTo>
                  <a:cubicBezTo>
                    <a:pt x="76" y="19"/>
                    <a:pt x="79" y="27"/>
                    <a:pt x="75" y="30"/>
                  </a:cubicBezTo>
                  <a:cubicBezTo>
                    <a:pt x="75" y="26"/>
                    <a:pt x="68" y="18"/>
                    <a:pt x="65" y="16"/>
                  </a:cubicBezTo>
                  <a:cubicBezTo>
                    <a:pt x="57" y="13"/>
                    <a:pt x="49" y="16"/>
                    <a:pt x="45" y="21"/>
                  </a:cubicBezTo>
                  <a:cubicBezTo>
                    <a:pt x="39" y="28"/>
                    <a:pt x="40" y="40"/>
                    <a:pt x="46" y="48"/>
                  </a:cubicBezTo>
                  <a:cubicBezTo>
                    <a:pt x="35" y="42"/>
                    <a:pt x="19" y="45"/>
                    <a:pt x="12" y="54"/>
                  </a:cubicBezTo>
                  <a:cubicBezTo>
                    <a:pt x="0" y="68"/>
                    <a:pt x="20" y="79"/>
                    <a:pt x="32" y="75"/>
                  </a:cubicBezTo>
                  <a:cubicBezTo>
                    <a:pt x="30" y="77"/>
                    <a:pt x="29" y="80"/>
                    <a:pt x="28" y="82"/>
                  </a:cubicBezTo>
                  <a:cubicBezTo>
                    <a:pt x="26" y="88"/>
                    <a:pt x="20" y="106"/>
                    <a:pt x="25" y="112"/>
                  </a:cubicBezTo>
                  <a:cubicBezTo>
                    <a:pt x="33" y="123"/>
                    <a:pt x="54" y="110"/>
                    <a:pt x="63" y="102"/>
                  </a:cubicBezTo>
                  <a:cubicBezTo>
                    <a:pt x="56" y="110"/>
                    <a:pt x="50" y="131"/>
                    <a:pt x="63" y="133"/>
                  </a:cubicBezTo>
                  <a:cubicBezTo>
                    <a:pt x="73" y="135"/>
                    <a:pt x="77" y="124"/>
                    <a:pt x="83" y="119"/>
                  </a:cubicBezTo>
                  <a:cubicBezTo>
                    <a:pt x="80" y="127"/>
                    <a:pt x="85" y="137"/>
                    <a:pt x="91" y="142"/>
                  </a:cubicBezTo>
                  <a:cubicBezTo>
                    <a:pt x="98" y="149"/>
                    <a:pt x="106" y="143"/>
                    <a:pt x="112" y="138"/>
                  </a:cubicBezTo>
                  <a:cubicBezTo>
                    <a:pt x="114" y="136"/>
                    <a:pt x="118" y="133"/>
                    <a:pt x="119" y="131"/>
                  </a:cubicBezTo>
                  <a:cubicBezTo>
                    <a:pt x="121" y="128"/>
                    <a:pt x="120" y="125"/>
                    <a:pt x="122" y="122"/>
                  </a:cubicBezTo>
                  <a:cubicBezTo>
                    <a:pt x="124" y="131"/>
                    <a:pt x="126" y="142"/>
                    <a:pt x="135" y="143"/>
                  </a:cubicBezTo>
                  <a:cubicBezTo>
                    <a:pt x="137" y="144"/>
                    <a:pt x="139" y="144"/>
                    <a:pt x="141" y="143"/>
                  </a:cubicBezTo>
                  <a:cubicBezTo>
                    <a:pt x="150" y="142"/>
                    <a:pt x="159" y="130"/>
                    <a:pt x="158" y="121"/>
                  </a:cubicBezTo>
                  <a:cubicBezTo>
                    <a:pt x="159" y="125"/>
                    <a:pt x="168" y="129"/>
                    <a:pt x="172" y="130"/>
                  </a:cubicBezTo>
                  <a:cubicBezTo>
                    <a:pt x="178" y="131"/>
                    <a:pt x="184" y="130"/>
                    <a:pt x="188" y="126"/>
                  </a:cubicBezTo>
                  <a:cubicBezTo>
                    <a:pt x="196" y="120"/>
                    <a:pt x="194" y="103"/>
                    <a:pt x="187" y="96"/>
                  </a:cubicBezTo>
                  <a:cubicBezTo>
                    <a:pt x="206" y="111"/>
                    <a:pt x="224" y="79"/>
                    <a:pt x="201" y="65"/>
                  </a:cubicBezTo>
                  <a:close/>
                  <a:moveTo>
                    <a:pt x="146" y="72"/>
                  </a:moveTo>
                  <a:cubicBezTo>
                    <a:pt x="154" y="75"/>
                    <a:pt x="168" y="79"/>
                    <a:pt x="168" y="90"/>
                  </a:cubicBezTo>
                  <a:cubicBezTo>
                    <a:pt x="167" y="103"/>
                    <a:pt x="155" y="103"/>
                    <a:pt x="147" y="96"/>
                  </a:cubicBezTo>
                  <a:cubicBezTo>
                    <a:pt x="152" y="101"/>
                    <a:pt x="141" y="118"/>
                    <a:pt x="134" y="117"/>
                  </a:cubicBezTo>
                  <a:cubicBezTo>
                    <a:pt x="128" y="117"/>
                    <a:pt x="118" y="112"/>
                    <a:pt x="115" y="106"/>
                  </a:cubicBezTo>
                  <a:cubicBezTo>
                    <a:pt x="114" y="102"/>
                    <a:pt x="116" y="98"/>
                    <a:pt x="113" y="96"/>
                  </a:cubicBezTo>
                  <a:cubicBezTo>
                    <a:pt x="110" y="94"/>
                    <a:pt x="104" y="108"/>
                    <a:pt x="102" y="109"/>
                  </a:cubicBezTo>
                  <a:cubicBezTo>
                    <a:pt x="97" y="111"/>
                    <a:pt x="89" y="106"/>
                    <a:pt x="87" y="101"/>
                  </a:cubicBezTo>
                  <a:cubicBezTo>
                    <a:pt x="85" y="96"/>
                    <a:pt x="88" y="90"/>
                    <a:pt x="84" y="85"/>
                  </a:cubicBezTo>
                  <a:cubicBezTo>
                    <a:pt x="78" y="78"/>
                    <a:pt x="64" y="81"/>
                    <a:pt x="62" y="70"/>
                  </a:cubicBezTo>
                  <a:cubicBezTo>
                    <a:pt x="62" y="64"/>
                    <a:pt x="67" y="56"/>
                    <a:pt x="71" y="53"/>
                  </a:cubicBezTo>
                  <a:cubicBezTo>
                    <a:pt x="75" y="51"/>
                    <a:pt x="87" y="47"/>
                    <a:pt x="88" y="51"/>
                  </a:cubicBezTo>
                  <a:cubicBezTo>
                    <a:pt x="91" y="41"/>
                    <a:pt x="98" y="36"/>
                    <a:pt x="108" y="38"/>
                  </a:cubicBezTo>
                  <a:cubicBezTo>
                    <a:pt x="120" y="39"/>
                    <a:pt x="122" y="50"/>
                    <a:pt x="127" y="58"/>
                  </a:cubicBezTo>
                  <a:cubicBezTo>
                    <a:pt x="132" y="56"/>
                    <a:pt x="135" y="52"/>
                    <a:pt x="141" y="49"/>
                  </a:cubicBezTo>
                  <a:cubicBezTo>
                    <a:pt x="149" y="46"/>
                    <a:pt x="167" y="43"/>
                    <a:pt x="172" y="54"/>
                  </a:cubicBezTo>
                  <a:cubicBezTo>
                    <a:pt x="180" y="70"/>
                    <a:pt x="156" y="76"/>
                    <a:pt x="146" y="7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55" name="Freeform 17"/>
            <p:cNvSpPr>
              <a:spLocks noEditPoints="1"/>
            </p:cNvSpPr>
            <p:nvPr/>
          </p:nvSpPr>
          <p:spPr bwMode="auto">
            <a:xfrm>
              <a:off x="4230689" y="5486400"/>
              <a:ext cx="450850" cy="357188"/>
            </a:xfrm>
            <a:custGeom>
              <a:avLst/>
              <a:gdLst>
                <a:gd name="T0" fmla="*/ 75 w 120"/>
                <a:gd name="T1" fmla="*/ 37 h 95"/>
                <a:gd name="T2" fmla="*/ 77 w 120"/>
                <a:gd name="T3" fmla="*/ 23 h 95"/>
                <a:gd name="T4" fmla="*/ 92 w 120"/>
                <a:gd name="T5" fmla="*/ 54 h 95"/>
                <a:gd name="T6" fmla="*/ 82 w 120"/>
                <a:gd name="T7" fmla="*/ 63 h 95"/>
                <a:gd name="T8" fmla="*/ 91 w 120"/>
                <a:gd name="T9" fmla="*/ 57 h 95"/>
                <a:gd name="T10" fmla="*/ 80 w 120"/>
                <a:gd name="T11" fmla="*/ 48 h 95"/>
                <a:gd name="T12" fmla="*/ 80 w 120"/>
                <a:gd name="T13" fmla="*/ 63 h 95"/>
                <a:gd name="T14" fmla="*/ 66 w 120"/>
                <a:gd name="T15" fmla="*/ 54 h 95"/>
                <a:gd name="T16" fmla="*/ 62 w 120"/>
                <a:gd name="T17" fmla="*/ 58 h 95"/>
                <a:gd name="T18" fmla="*/ 114 w 120"/>
                <a:gd name="T19" fmla="*/ 28 h 95"/>
                <a:gd name="T20" fmla="*/ 120 w 120"/>
                <a:gd name="T21" fmla="*/ 31 h 95"/>
                <a:gd name="T22" fmla="*/ 119 w 120"/>
                <a:gd name="T23" fmla="*/ 34 h 95"/>
                <a:gd name="T24" fmla="*/ 28 w 120"/>
                <a:gd name="T25" fmla="*/ 9 h 95"/>
                <a:gd name="T26" fmla="*/ 50 w 120"/>
                <a:gd name="T27" fmla="*/ 76 h 95"/>
                <a:gd name="T28" fmla="*/ 54 w 120"/>
                <a:gd name="T29" fmla="*/ 89 h 95"/>
                <a:gd name="T30" fmla="*/ 56 w 120"/>
                <a:gd name="T31" fmla="*/ 89 h 95"/>
                <a:gd name="T32" fmla="*/ 100 w 120"/>
                <a:gd name="T33" fmla="*/ 21 h 95"/>
                <a:gd name="T34" fmla="*/ 93 w 120"/>
                <a:gd name="T35" fmla="*/ 35 h 95"/>
                <a:gd name="T36" fmla="*/ 91 w 120"/>
                <a:gd name="T37" fmla="*/ 36 h 95"/>
                <a:gd name="T38" fmla="*/ 105 w 120"/>
                <a:gd name="T39" fmla="*/ 28 h 95"/>
                <a:gd name="T40" fmla="*/ 29 w 120"/>
                <a:gd name="T41" fmla="*/ 79 h 95"/>
                <a:gd name="T42" fmla="*/ 48 w 120"/>
                <a:gd name="T43" fmla="*/ 33 h 95"/>
                <a:gd name="T44" fmla="*/ 53 w 120"/>
                <a:gd name="T45" fmla="*/ 31 h 95"/>
                <a:gd name="T46" fmla="*/ 62 w 120"/>
                <a:gd name="T47" fmla="*/ 37 h 95"/>
                <a:gd name="T48" fmla="*/ 66 w 120"/>
                <a:gd name="T49" fmla="*/ 36 h 95"/>
                <a:gd name="T50" fmla="*/ 63 w 120"/>
                <a:gd name="T51" fmla="*/ 27 h 95"/>
                <a:gd name="T52" fmla="*/ 55 w 120"/>
                <a:gd name="T53" fmla="*/ 36 h 95"/>
                <a:gd name="T54" fmla="*/ 78 w 120"/>
                <a:gd name="T55" fmla="*/ 81 h 95"/>
                <a:gd name="T56" fmla="*/ 67 w 120"/>
                <a:gd name="T57" fmla="*/ 89 h 95"/>
                <a:gd name="T58" fmla="*/ 75 w 120"/>
                <a:gd name="T59" fmla="*/ 89 h 95"/>
                <a:gd name="T60" fmla="*/ 37 w 120"/>
                <a:gd name="T61" fmla="*/ 9 h 95"/>
                <a:gd name="T62" fmla="*/ 47 w 120"/>
                <a:gd name="T63" fmla="*/ 10 h 95"/>
                <a:gd name="T64" fmla="*/ 35 w 120"/>
                <a:gd name="T65" fmla="*/ 0 h 95"/>
                <a:gd name="T66" fmla="*/ 97 w 120"/>
                <a:gd name="T67" fmla="*/ 90 h 95"/>
                <a:gd name="T68" fmla="*/ 97 w 120"/>
                <a:gd name="T69" fmla="*/ 76 h 95"/>
                <a:gd name="T70" fmla="*/ 36 w 120"/>
                <a:gd name="T71" fmla="*/ 63 h 95"/>
                <a:gd name="T72" fmla="*/ 2 w 120"/>
                <a:gd name="T73" fmla="*/ 32 h 95"/>
                <a:gd name="T74" fmla="*/ 8 w 120"/>
                <a:gd name="T75" fmla="*/ 34 h 95"/>
                <a:gd name="T76" fmla="*/ 14 w 120"/>
                <a:gd name="T77" fmla="*/ 27 h 95"/>
                <a:gd name="T78" fmla="*/ 13 w 120"/>
                <a:gd name="T79" fmla="*/ 31 h 95"/>
                <a:gd name="T80" fmla="*/ 28 w 120"/>
                <a:gd name="T81" fmla="*/ 34 h 95"/>
                <a:gd name="T82" fmla="*/ 26 w 120"/>
                <a:gd name="T83" fmla="*/ 30 h 95"/>
                <a:gd name="T84" fmla="*/ 16 w 120"/>
                <a:gd name="T85" fmla="*/ 12 h 95"/>
                <a:gd name="T86" fmla="*/ 10 w 120"/>
                <a:gd name="T87" fmla="*/ 15 h 95"/>
                <a:gd name="T88" fmla="*/ 87 w 120"/>
                <a:gd name="T89" fmla="*/ 90 h 95"/>
                <a:gd name="T90" fmla="*/ 92 w 120"/>
                <a:gd name="T91" fmla="*/ 81 h 95"/>
                <a:gd name="T92" fmla="*/ 81 w 120"/>
                <a:gd name="T93" fmla="*/ 87 h 95"/>
                <a:gd name="T94" fmla="*/ 85 w 120"/>
                <a:gd name="T95" fmla="*/ 88 h 95"/>
                <a:gd name="T96" fmla="*/ 65 w 120"/>
                <a:gd name="T97" fmla="*/ 79 h 95"/>
                <a:gd name="T98" fmla="*/ 66 w 120"/>
                <a:gd name="T99" fmla="*/ 89 h 95"/>
                <a:gd name="T100" fmla="*/ 54 w 120"/>
                <a:gd name="T101" fmla="*/ 63 h 95"/>
                <a:gd name="T102" fmla="*/ 56 w 120"/>
                <a:gd name="T103" fmla="*/ 62 h 95"/>
                <a:gd name="T104" fmla="*/ 23 w 120"/>
                <a:gd name="T105" fmla="*/ 53 h 95"/>
                <a:gd name="T106" fmla="*/ 22 w 120"/>
                <a:gd name="T107" fmla="*/ 55 h 95"/>
                <a:gd name="T108" fmla="*/ 45 w 120"/>
                <a:gd name="T109" fmla="*/ 60 h 95"/>
                <a:gd name="T110" fmla="*/ 49 w 120"/>
                <a:gd name="T111" fmla="*/ 53 h 95"/>
                <a:gd name="T112" fmla="*/ 52 w 120"/>
                <a:gd name="T113" fmla="*/ 62 h 95"/>
                <a:gd name="T114" fmla="*/ 36 w 120"/>
                <a:gd name="T115" fmla="*/ 34 h 95"/>
                <a:gd name="T116" fmla="*/ 38 w 120"/>
                <a:gd name="T117" fmla="*/ 29 h 95"/>
                <a:gd name="T118" fmla="*/ 34 w 120"/>
                <a:gd name="T119" fmla="*/ 53 h 95"/>
                <a:gd name="T120" fmla="*/ 29 w 120"/>
                <a:gd name="T121" fmla="*/ 6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 h="95">
                  <a:moveTo>
                    <a:pt x="73" y="29"/>
                  </a:moveTo>
                  <a:cubicBezTo>
                    <a:pt x="73" y="29"/>
                    <a:pt x="74" y="28"/>
                    <a:pt x="74" y="28"/>
                  </a:cubicBezTo>
                  <a:cubicBezTo>
                    <a:pt x="75" y="28"/>
                    <a:pt x="75" y="27"/>
                    <a:pt x="76" y="27"/>
                  </a:cubicBezTo>
                  <a:cubicBezTo>
                    <a:pt x="77" y="27"/>
                    <a:pt x="77" y="28"/>
                    <a:pt x="78" y="28"/>
                  </a:cubicBezTo>
                  <a:cubicBezTo>
                    <a:pt x="78" y="28"/>
                    <a:pt x="78" y="28"/>
                    <a:pt x="79" y="29"/>
                  </a:cubicBezTo>
                  <a:cubicBezTo>
                    <a:pt x="79" y="29"/>
                    <a:pt x="79" y="30"/>
                    <a:pt x="79" y="30"/>
                  </a:cubicBezTo>
                  <a:cubicBezTo>
                    <a:pt x="79" y="34"/>
                    <a:pt x="79" y="34"/>
                    <a:pt x="79" y="34"/>
                  </a:cubicBezTo>
                  <a:cubicBezTo>
                    <a:pt x="78" y="35"/>
                    <a:pt x="78" y="35"/>
                    <a:pt x="77" y="36"/>
                  </a:cubicBezTo>
                  <a:cubicBezTo>
                    <a:pt x="77" y="36"/>
                    <a:pt x="76" y="36"/>
                    <a:pt x="76" y="36"/>
                  </a:cubicBezTo>
                  <a:cubicBezTo>
                    <a:pt x="75" y="36"/>
                    <a:pt x="75" y="36"/>
                    <a:pt x="74" y="35"/>
                  </a:cubicBezTo>
                  <a:cubicBezTo>
                    <a:pt x="74" y="35"/>
                    <a:pt x="73" y="35"/>
                    <a:pt x="73" y="34"/>
                  </a:cubicBezTo>
                  <a:cubicBezTo>
                    <a:pt x="73" y="33"/>
                    <a:pt x="73" y="33"/>
                    <a:pt x="73" y="32"/>
                  </a:cubicBezTo>
                  <a:cubicBezTo>
                    <a:pt x="73" y="31"/>
                    <a:pt x="73" y="30"/>
                    <a:pt x="73" y="29"/>
                  </a:cubicBezTo>
                  <a:close/>
                  <a:moveTo>
                    <a:pt x="75" y="37"/>
                  </a:moveTo>
                  <a:cubicBezTo>
                    <a:pt x="76" y="37"/>
                    <a:pt x="76" y="37"/>
                    <a:pt x="77" y="37"/>
                  </a:cubicBezTo>
                  <a:cubicBezTo>
                    <a:pt x="78" y="37"/>
                    <a:pt x="78" y="36"/>
                    <a:pt x="79" y="35"/>
                  </a:cubicBezTo>
                  <a:cubicBezTo>
                    <a:pt x="79" y="37"/>
                    <a:pt x="79" y="37"/>
                    <a:pt x="79" y="37"/>
                  </a:cubicBezTo>
                  <a:cubicBezTo>
                    <a:pt x="83" y="37"/>
                    <a:pt x="83" y="37"/>
                    <a:pt x="83" y="37"/>
                  </a:cubicBezTo>
                  <a:cubicBezTo>
                    <a:pt x="83" y="36"/>
                    <a:pt x="83" y="36"/>
                    <a:pt x="83" y="36"/>
                  </a:cubicBezTo>
                  <a:cubicBezTo>
                    <a:pt x="82" y="36"/>
                    <a:pt x="82" y="36"/>
                    <a:pt x="82" y="36"/>
                  </a:cubicBezTo>
                  <a:cubicBezTo>
                    <a:pt x="82" y="36"/>
                    <a:pt x="81" y="36"/>
                    <a:pt x="81" y="36"/>
                  </a:cubicBezTo>
                  <a:cubicBezTo>
                    <a:pt x="81" y="35"/>
                    <a:pt x="81" y="35"/>
                    <a:pt x="81" y="35"/>
                  </a:cubicBezTo>
                  <a:cubicBezTo>
                    <a:pt x="81" y="35"/>
                    <a:pt x="81" y="35"/>
                    <a:pt x="81" y="34"/>
                  </a:cubicBezTo>
                  <a:cubicBezTo>
                    <a:pt x="81" y="21"/>
                    <a:pt x="81" y="21"/>
                    <a:pt x="81" y="21"/>
                  </a:cubicBezTo>
                  <a:cubicBezTo>
                    <a:pt x="80" y="21"/>
                    <a:pt x="80" y="21"/>
                    <a:pt x="80" y="21"/>
                  </a:cubicBezTo>
                  <a:cubicBezTo>
                    <a:pt x="79" y="21"/>
                    <a:pt x="79" y="22"/>
                    <a:pt x="79" y="22"/>
                  </a:cubicBezTo>
                  <a:cubicBezTo>
                    <a:pt x="78" y="22"/>
                    <a:pt x="78" y="22"/>
                    <a:pt x="77" y="22"/>
                  </a:cubicBezTo>
                  <a:cubicBezTo>
                    <a:pt x="77" y="23"/>
                    <a:pt x="77" y="23"/>
                    <a:pt x="77" y="23"/>
                  </a:cubicBezTo>
                  <a:cubicBezTo>
                    <a:pt x="79" y="23"/>
                    <a:pt x="79" y="23"/>
                    <a:pt x="79" y="23"/>
                  </a:cubicBezTo>
                  <a:cubicBezTo>
                    <a:pt x="79" y="28"/>
                    <a:pt x="79" y="28"/>
                    <a:pt x="79" y="28"/>
                  </a:cubicBezTo>
                  <a:cubicBezTo>
                    <a:pt x="79" y="27"/>
                    <a:pt x="78" y="27"/>
                    <a:pt x="77" y="27"/>
                  </a:cubicBezTo>
                  <a:cubicBezTo>
                    <a:pt x="77" y="26"/>
                    <a:pt x="76" y="26"/>
                    <a:pt x="75" y="26"/>
                  </a:cubicBezTo>
                  <a:cubicBezTo>
                    <a:pt x="75" y="26"/>
                    <a:pt x="74" y="26"/>
                    <a:pt x="73" y="27"/>
                  </a:cubicBezTo>
                  <a:cubicBezTo>
                    <a:pt x="72" y="27"/>
                    <a:pt x="72" y="28"/>
                    <a:pt x="71" y="29"/>
                  </a:cubicBezTo>
                  <a:cubicBezTo>
                    <a:pt x="71" y="30"/>
                    <a:pt x="71" y="31"/>
                    <a:pt x="71" y="32"/>
                  </a:cubicBezTo>
                  <a:cubicBezTo>
                    <a:pt x="71" y="33"/>
                    <a:pt x="71" y="35"/>
                    <a:pt x="72" y="36"/>
                  </a:cubicBezTo>
                  <a:cubicBezTo>
                    <a:pt x="73" y="37"/>
                    <a:pt x="74" y="37"/>
                    <a:pt x="75" y="37"/>
                  </a:cubicBezTo>
                  <a:close/>
                  <a:moveTo>
                    <a:pt x="93" y="62"/>
                  </a:moveTo>
                  <a:cubicBezTo>
                    <a:pt x="93" y="62"/>
                    <a:pt x="93" y="62"/>
                    <a:pt x="93" y="61"/>
                  </a:cubicBezTo>
                  <a:cubicBezTo>
                    <a:pt x="93" y="56"/>
                    <a:pt x="93" y="56"/>
                    <a:pt x="93" y="56"/>
                  </a:cubicBezTo>
                  <a:cubicBezTo>
                    <a:pt x="93" y="56"/>
                    <a:pt x="93" y="55"/>
                    <a:pt x="93" y="55"/>
                  </a:cubicBezTo>
                  <a:cubicBezTo>
                    <a:pt x="93" y="55"/>
                    <a:pt x="93" y="54"/>
                    <a:pt x="92" y="54"/>
                  </a:cubicBezTo>
                  <a:cubicBezTo>
                    <a:pt x="92" y="54"/>
                    <a:pt x="92" y="53"/>
                    <a:pt x="91" y="53"/>
                  </a:cubicBezTo>
                  <a:cubicBezTo>
                    <a:pt x="91" y="53"/>
                    <a:pt x="90" y="53"/>
                    <a:pt x="90" y="53"/>
                  </a:cubicBezTo>
                  <a:cubicBezTo>
                    <a:pt x="89" y="53"/>
                    <a:pt x="88" y="53"/>
                    <a:pt x="88" y="53"/>
                  </a:cubicBezTo>
                  <a:cubicBezTo>
                    <a:pt x="87" y="54"/>
                    <a:pt x="86" y="54"/>
                    <a:pt x="85" y="55"/>
                  </a:cubicBezTo>
                  <a:cubicBezTo>
                    <a:pt x="85" y="53"/>
                    <a:pt x="85" y="53"/>
                    <a:pt x="85" y="53"/>
                  </a:cubicBezTo>
                  <a:cubicBezTo>
                    <a:pt x="84" y="53"/>
                    <a:pt x="84" y="53"/>
                    <a:pt x="84" y="53"/>
                  </a:cubicBezTo>
                  <a:cubicBezTo>
                    <a:pt x="84" y="53"/>
                    <a:pt x="83" y="53"/>
                    <a:pt x="83" y="53"/>
                  </a:cubicBezTo>
                  <a:cubicBezTo>
                    <a:pt x="83" y="54"/>
                    <a:pt x="82" y="54"/>
                    <a:pt x="82" y="54"/>
                  </a:cubicBezTo>
                  <a:cubicBezTo>
                    <a:pt x="82" y="55"/>
                    <a:pt x="82" y="55"/>
                    <a:pt x="82" y="55"/>
                  </a:cubicBezTo>
                  <a:cubicBezTo>
                    <a:pt x="83" y="55"/>
                    <a:pt x="83" y="55"/>
                    <a:pt x="83" y="55"/>
                  </a:cubicBezTo>
                  <a:cubicBezTo>
                    <a:pt x="83" y="61"/>
                    <a:pt x="83" y="61"/>
                    <a:pt x="83" y="61"/>
                  </a:cubicBezTo>
                  <a:cubicBezTo>
                    <a:pt x="83" y="62"/>
                    <a:pt x="83" y="62"/>
                    <a:pt x="83" y="62"/>
                  </a:cubicBezTo>
                  <a:cubicBezTo>
                    <a:pt x="83" y="63"/>
                    <a:pt x="83" y="63"/>
                    <a:pt x="83" y="63"/>
                  </a:cubicBezTo>
                  <a:cubicBezTo>
                    <a:pt x="83" y="63"/>
                    <a:pt x="82" y="63"/>
                    <a:pt x="82" y="63"/>
                  </a:cubicBezTo>
                  <a:cubicBezTo>
                    <a:pt x="82" y="63"/>
                    <a:pt x="82" y="63"/>
                    <a:pt x="82" y="63"/>
                  </a:cubicBezTo>
                  <a:cubicBezTo>
                    <a:pt x="82" y="64"/>
                    <a:pt x="82" y="64"/>
                    <a:pt x="82" y="64"/>
                  </a:cubicBezTo>
                  <a:cubicBezTo>
                    <a:pt x="87" y="64"/>
                    <a:pt x="87" y="64"/>
                    <a:pt x="87" y="64"/>
                  </a:cubicBezTo>
                  <a:cubicBezTo>
                    <a:pt x="87" y="63"/>
                    <a:pt x="87" y="63"/>
                    <a:pt x="87" y="63"/>
                  </a:cubicBezTo>
                  <a:cubicBezTo>
                    <a:pt x="87" y="63"/>
                    <a:pt x="87" y="63"/>
                    <a:pt x="87" y="63"/>
                  </a:cubicBezTo>
                  <a:cubicBezTo>
                    <a:pt x="86" y="63"/>
                    <a:pt x="86" y="63"/>
                    <a:pt x="86" y="63"/>
                  </a:cubicBezTo>
                  <a:cubicBezTo>
                    <a:pt x="85" y="62"/>
                    <a:pt x="85" y="62"/>
                    <a:pt x="85" y="62"/>
                  </a:cubicBezTo>
                  <a:cubicBezTo>
                    <a:pt x="85" y="62"/>
                    <a:pt x="85" y="62"/>
                    <a:pt x="85" y="61"/>
                  </a:cubicBezTo>
                  <a:cubicBezTo>
                    <a:pt x="85" y="56"/>
                    <a:pt x="85" y="56"/>
                    <a:pt x="85" y="56"/>
                  </a:cubicBezTo>
                  <a:cubicBezTo>
                    <a:pt x="86" y="55"/>
                    <a:pt x="87" y="55"/>
                    <a:pt x="87" y="55"/>
                  </a:cubicBezTo>
                  <a:cubicBezTo>
                    <a:pt x="88" y="54"/>
                    <a:pt x="89" y="54"/>
                    <a:pt x="89" y="54"/>
                  </a:cubicBezTo>
                  <a:cubicBezTo>
                    <a:pt x="90" y="54"/>
                    <a:pt x="90" y="54"/>
                    <a:pt x="90" y="55"/>
                  </a:cubicBezTo>
                  <a:cubicBezTo>
                    <a:pt x="91" y="55"/>
                    <a:pt x="91" y="55"/>
                    <a:pt x="91" y="55"/>
                  </a:cubicBezTo>
                  <a:cubicBezTo>
                    <a:pt x="91" y="56"/>
                    <a:pt x="91" y="56"/>
                    <a:pt x="91" y="57"/>
                  </a:cubicBezTo>
                  <a:cubicBezTo>
                    <a:pt x="91" y="61"/>
                    <a:pt x="91" y="61"/>
                    <a:pt x="91" y="61"/>
                  </a:cubicBezTo>
                  <a:cubicBezTo>
                    <a:pt x="91" y="62"/>
                    <a:pt x="91" y="62"/>
                    <a:pt x="91" y="62"/>
                  </a:cubicBezTo>
                  <a:cubicBezTo>
                    <a:pt x="91" y="63"/>
                    <a:pt x="91" y="63"/>
                    <a:pt x="91" y="63"/>
                  </a:cubicBezTo>
                  <a:cubicBezTo>
                    <a:pt x="91" y="63"/>
                    <a:pt x="90" y="63"/>
                    <a:pt x="90" y="63"/>
                  </a:cubicBezTo>
                  <a:cubicBezTo>
                    <a:pt x="89" y="63"/>
                    <a:pt x="89" y="63"/>
                    <a:pt x="89" y="63"/>
                  </a:cubicBezTo>
                  <a:cubicBezTo>
                    <a:pt x="89" y="64"/>
                    <a:pt x="89" y="64"/>
                    <a:pt x="89" y="64"/>
                  </a:cubicBezTo>
                  <a:cubicBezTo>
                    <a:pt x="95" y="64"/>
                    <a:pt x="95" y="64"/>
                    <a:pt x="95" y="64"/>
                  </a:cubicBezTo>
                  <a:cubicBezTo>
                    <a:pt x="95" y="63"/>
                    <a:pt x="95" y="63"/>
                    <a:pt x="95" y="63"/>
                  </a:cubicBezTo>
                  <a:cubicBezTo>
                    <a:pt x="94" y="63"/>
                    <a:pt x="94" y="63"/>
                    <a:pt x="94" y="63"/>
                  </a:cubicBezTo>
                  <a:cubicBezTo>
                    <a:pt x="93" y="62"/>
                    <a:pt x="93" y="62"/>
                    <a:pt x="93" y="62"/>
                  </a:cubicBezTo>
                  <a:close/>
                  <a:moveTo>
                    <a:pt x="79" y="50"/>
                  </a:moveTo>
                  <a:cubicBezTo>
                    <a:pt x="80" y="50"/>
                    <a:pt x="80" y="50"/>
                    <a:pt x="80" y="50"/>
                  </a:cubicBezTo>
                  <a:cubicBezTo>
                    <a:pt x="80" y="49"/>
                    <a:pt x="80" y="49"/>
                    <a:pt x="80" y="49"/>
                  </a:cubicBezTo>
                  <a:cubicBezTo>
                    <a:pt x="80" y="48"/>
                    <a:pt x="80" y="48"/>
                    <a:pt x="80" y="48"/>
                  </a:cubicBezTo>
                  <a:cubicBezTo>
                    <a:pt x="79" y="48"/>
                    <a:pt x="79" y="48"/>
                    <a:pt x="79" y="48"/>
                  </a:cubicBezTo>
                  <a:cubicBezTo>
                    <a:pt x="78" y="48"/>
                    <a:pt x="78" y="48"/>
                    <a:pt x="78" y="48"/>
                  </a:cubicBezTo>
                  <a:cubicBezTo>
                    <a:pt x="78" y="49"/>
                    <a:pt x="78" y="49"/>
                    <a:pt x="78" y="49"/>
                  </a:cubicBezTo>
                  <a:cubicBezTo>
                    <a:pt x="78" y="50"/>
                    <a:pt x="78" y="50"/>
                    <a:pt x="78" y="50"/>
                  </a:cubicBezTo>
                  <a:cubicBezTo>
                    <a:pt x="79" y="50"/>
                    <a:pt x="79" y="50"/>
                    <a:pt x="79" y="50"/>
                  </a:cubicBezTo>
                  <a:close/>
                  <a:moveTo>
                    <a:pt x="78" y="62"/>
                  </a:moveTo>
                  <a:cubicBezTo>
                    <a:pt x="77" y="63"/>
                    <a:pt x="77" y="63"/>
                    <a:pt x="77" y="63"/>
                  </a:cubicBezTo>
                  <a:cubicBezTo>
                    <a:pt x="77" y="63"/>
                    <a:pt x="77" y="63"/>
                    <a:pt x="76" y="63"/>
                  </a:cubicBezTo>
                  <a:cubicBezTo>
                    <a:pt x="76" y="63"/>
                    <a:pt x="76" y="63"/>
                    <a:pt x="76" y="63"/>
                  </a:cubicBezTo>
                  <a:cubicBezTo>
                    <a:pt x="76" y="64"/>
                    <a:pt x="76" y="64"/>
                    <a:pt x="76" y="64"/>
                  </a:cubicBezTo>
                  <a:cubicBezTo>
                    <a:pt x="82" y="64"/>
                    <a:pt x="82" y="64"/>
                    <a:pt x="82" y="64"/>
                  </a:cubicBezTo>
                  <a:cubicBezTo>
                    <a:pt x="82" y="63"/>
                    <a:pt x="82" y="63"/>
                    <a:pt x="82" y="63"/>
                  </a:cubicBezTo>
                  <a:cubicBezTo>
                    <a:pt x="81" y="63"/>
                    <a:pt x="81" y="63"/>
                    <a:pt x="81" y="63"/>
                  </a:cubicBezTo>
                  <a:cubicBezTo>
                    <a:pt x="81" y="63"/>
                    <a:pt x="80" y="63"/>
                    <a:pt x="80" y="63"/>
                  </a:cubicBezTo>
                  <a:cubicBezTo>
                    <a:pt x="80" y="62"/>
                    <a:pt x="80" y="62"/>
                    <a:pt x="80" y="62"/>
                  </a:cubicBezTo>
                  <a:cubicBezTo>
                    <a:pt x="80" y="62"/>
                    <a:pt x="80" y="62"/>
                    <a:pt x="80" y="62"/>
                  </a:cubicBezTo>
                  <a:cubicBezTo>
                    <a:pt x="80" y="53"/>
                    <a:pt x="80" y="53"/>
                    <a:pt x="80" y="53"/>
                  </a:cubicBezTo>
                  <a:cubicBezTo>
                    <a:pt x="79" y="53"/>
                    <a:pt x="79" y="53"/>
                    <a:pt x="79" y="53"/>
                  </a:cubicBezTo>
                  <a:cubicBezTo>
                    <a:pt x="78" y="53"/>
                    <a:pt x="78" y="53"/>
                    <a:pt x="78" y="53"/>
                  </a:cubicBezTo>
                  <a:cubicBezTo>
                    <a:pt x="77" y="54"/>
                    <a:pt x="77" y="54"/>
                    <a:pt x="76" y="54"/>
                  </a:cubicBezTo>
                  <a:cubicBezTo>
                    <a:pt x="76" y="55"/>
                    <a:pt x="76" y="55"/>
                    <a:pt x="76" y="55"/>
                  </a:cubicBezTo>
                  <a:cubicBezTo>
                    <a:pt x="78" y="55"/>
                    <a:pt x="78" y="55"/>
                    <a:pt x="78" y="55"/>
                  </a:cubicBezTo>
                  <a:cubicBezTo>
                    <a:pt x="78" y="61"/>
                    <a:pt x="78" y="61"/>
                    <a:pt x="78" y="61"/>
                  </a:cubicBezTo>
                  <a:cubicBezTo>
                    <a:pt x="78" y="62"/>
                    <a:pt x="78" y="62"/>
                    <a:pt x="78" y="62"/>
                  </a:cubicBezTo>
                  <a:close/>
                  <a:moveTo>
                    <a:pt x="63" y="55"/>
                  </a:moveTo>
                  <a:cubicBezTo>
                    <a:pt x="63" y="55"/>
                    <a:pt x="63" y="54"/>
                    <a:pt x="64" y="54"/>
                  </a:cubicBezTo>
                  <a:cubicBezTo>
                    <a:pt x="64" y="54"/>
                    <a:pt x="65" y="54"/>
                    <a:pt x="65" y="54"/>
                  </a:cubicBezTo>
                  <a:cubicBezTo>
                    <a:pt x="65" y="54"/>
                    <a:pt x="66" y="54"/>
                    <a:pt x="66" y="54"/>
                  </a:cubicBezTo>
                  <a:cubicBezTo>
                    <a:pt x="67" y="54"/>
                    <a:pt x="67" y="55"/>
                    <a:pt x="67" y="55"/>
                  </a:cubicBezTo>
                  <a:cubicBezTo>
                    <a:pt x="67" y="55"/>
                    <a:pt x="67" y="56"/>
                    <a:pt x="68" y="56"/>
                  </a:cubicBezTo>
                  <a:cubicBezTo>
                    <a:pt x="62" y="56"/>
                    <a:pt x="62" y="56"/>
                    <a:pt x="62" y="56"/>
                  </a:cubicBezTo>
                  <a:cubicBezTo>
                    <a:pt x="62" y="56"/>
                    <a:pt x="63" y="55"/>
                    <a:pt x="63" y="55"/>
                  </a:cubicBezTo>
                  <a:close/>
                  <a:moveTo>
                    <a:pt x="65" y="64"/>
                  </a:moveTo>
                  <a:cubicBezTo>
                    <a:pt x="66" y="64"/>
                    <a:pt x="66" y="64"/>
                    <a:pt x="67" y="64"/>
                  </a:cubicBezTo>
                  <a:cubicBezTo>
                    <a:pt x="67" y="63"/>
                    <a:pt x="68" y="63"/>
                    <a:pt x="68" y="63"/>
                  </a:cubicBezTo>
                  <a:cubicBezTo>
                    <a:pt x="69" y="62"/>
                    <a:pt x="69" y="62"/>
                    <a:pt x="70" y="61"/>
                  </a:cubicBezTo>
                  <a:cubicBezTo>
                    <a:pt x="69" y="61"/>
                    <a:pt x="69" y="61"/>
                    <a:pt x="69" y="61"/>
                  </a:cubicBezTo>
                  <a:cubicBezTo>
                    <a:pt x="68" y="62"/>
                    <a:pt x="68" y="62"/>
                    <a:pt x="67" y="62"/>
                  </a:cubicBezTo>
                  <a:cubicBezTo>
                    <a:pt x="67" y="63"/>
                    <a:pt x="66" y="63"/>
                    <a:pt x="65" y="63"/>
                  </a:cubicBezTo>
                  <a:cubicBezTo>
                    <a:pt x="65" y="63"/>
                    <a:pt x="64" y="63"/>
                    <a:pt x="64" y="62"/>
                  </a:cubicBezTo>
                  <a:cubicBezTo>
                    <a:pt x="63" y="62"/>
                    <a:pt x="63" y="61"/>
                    <a:pt x="62" y="61"/>
                  </a:cubicBezTo>
                  <a:cubicBezTo>
                    <a:pt x="62" y="60"/>
                    <a:pt x="62" y="59"/>
                    <a:pt x="62" y="58"/>
                  </a:cubicBezTo>
                  <a:cubicBezTo>
                    <a:pt x="62" y="57"/>
                    <a:pt x="62" y="57"/>
                    <a:pt x="62" y="57"/>
                  </a:cubicBezTo>
                  <a:cubicBezTo>
                    <a:pt x="70" y="57"/>
                    <a:pt x="70" y="57"/>
                    <a:pt x="70" y="57"/>
                  </a:cubicBezTo>
                  <a:cubicBezTo>
                    <a:pt x="70" y="57"/>
                    <a:pt x="70" y="56"/>
                    <a:pt x="69" y="56"/>
                  </a:cubicBezTo>
                  <a:cubicBezTo>
                    <a:pt x="69" y="55"/>
                    <a:pt x="69" y="55"/>
                    <a:pt x="69" y="54"/>
                  </a:cubicBezTo>
                  <a:cubicBezTo>
                    <a:pt x="68" y="54"/>
                    <a:pt x="68" y="53"/>
                    <a:pt x="67" y="53"/>
                  </a:cubicBezTo>
                  <a:cubicBezTo>
                    <a:pt x="67" y="53"/>
                    <a:pt x="66" y="53"/>
                    <a:pt x="65" y="53"/>
                  </a:cubicBezTo>
                  <a:cubicBezTo>
                    <a:pt x="64" y="53"/>
                    <a:pt x="63" y="53"/>
                    <a:pt x="62" y="54"/>
                  </a:cubicBezTo>
                  <a:cubicBezTo>
                    <a:pt x="62" y="54"/>
                    <a:pt x="61" y="55"/>
                    <a:pt x="60" y="55"/>
                  </a:cubicBezTo>
                  <a:cubicBezTo>
                    <a:pt x="60" y="56"/>
                    <a:pt x="60" y="57"/>
                    <a:pt x="60" y="58"/>
                  </a:cubicBezTo>
                  <a:cubicBezTo>
                    <a:pt x="60" y="59"/>
                    <a:pt x="60" y="60"/>
                    <a:pt x="60" y="61"/>
                  </a:cubicBezTo>
                  <a:cubicBezTo>
                    <a:pt x="61" y="62"/>
                    <a:pt x="62" y="63"/>
                    <a:pt x="62" y="63"/>
                  </a:cubicBezTo>
                  <a:cubicBezTo>
                    <a:pt x="63" y="64"/>
                    <a:pt x="64" y="64"/>
                    <a:pt x="65" y="64"/>
                  </a:cubicBezTo>
                  <a:close/>
                  <a:moveTo>
                    <a:pt x="113" y="28"/>
                  </a:moveTo>
                  <a:cubicBezTo>
                    <a:pt x="113" y="28"/>
                    <a:pt x="114" y="28"/>
                    <a:pt x="114" y="28"/>
                  </a:cubicBezTo>
                  <a:cubicBezTo>
                    <a:pt x="114" y="27"/>
                    <a:pt x="115" y="27"/>
                    <a:pt x="115" y="27"/>
                  </a:cubicBezTo>
                  <a:cubicBezTo>
                    <a:pt x="116" y="27"/>
                    <a:pt x="116" y="27"/>
                    <a:pt x="116" y="28"/>
                  </a:cubicBezTo>
                  <a:cubicBezTo>
                    <a:pt x="117" y="28"/>
                    <a:pt x="117" y="28"/>
                    <a:pt x="117" y="28"/>
                  </a:cubicBezTo>
                  <a:cubicBezTo>
                    <a:pt x="118" y="29"/>
                    <a:pt x="118" y="29"/>
                    <a:pt x="118" y="30"/>
                  </a:cubicBezTo>
                  <a:cubicBezTo>
                    <a:pt x="112" y="30"/>
                    <a:pt x="112" y="30"/>
                    <a:pt x="112" y="30"/>
                  </a:cubicBezTo>
                  <a:cubicBezTo>
                    <a:pt x="113" y="29"/>
                    <a:pt x="113" y="29"/>
                    <a:pt x="113" y="28"/>
                  </a:cubicBezTo>
                  <a:close/>
                  <a:moveTo>
                    <a:pt x="119" y="34"/>
                  </a:moveTo>
                  <a:cubicBezTo>
                    <a:pt x="118" y="35"/>
                    <a:pt x="118" y="35"/>
                    <a:pt x="117" y="36"/>
                  </a:cubicBezTo>
                  <a:cubicBezTo>
                    <a:pt x="117" y="36"/>
                    <a:pt x="116" y="36"/>
                    <a:pt x="116" y="36"/>
                  </a:cubicBezTo>
                  <a:cubicBezTo>
                    <a:pt x="115" y="36"/>
                    <a:pt x="114" y="36"/>
                    <a:pt x="114" y="36"/>
                  </a:cubicBezTo>
                  <a:cubicBezTo>
                    <a:pt x="113" y="35"/>
                    <a:pt x="113" y="35"/>
                    <a:pt x="113" y="34"/>
                  </a:cubicBezTo>
                  <a:cubicBezTo>
                    <a:pt x="112" y="33"/>
                    <a:pt x="112" y="32"/>
                    <a:pt x="112" y="32"/>
                  </a:cubicBezTo>
                  <a:cubicBezTo>
                    <a:pt x="112" y="31"/>
                    <a:pt x="112" y="31"/>
                    <a:pt x="112" y="31"/>
                  </a:cubicBezTo>
                  <a:cubicBezTo>
                    <a:pt x="120" y="31"/>
                    <a:pt x="120" y="31"/>
                    <a:pt x="120" y="31"/>
                  </a:cubicBezTo>
                  <a:cubicBezTo>
                    <a:pt x="120" y="30"/>
                    <a:pt x="120" y="30"/>
                    <a:pt x="120" y="29"/>
                  </a:cubicBezTo>
                  <a:cubicBezTo>
                    <a:pt x="119" y="29"/>
                    <a:pt x="119" y="28"/>
                    <a:pt x="119" y="28"/>
                  </a:cubicBezTo>
                  <a:cubicBezTo>
                    <a:pt x="118" y="27"/>
                    <a:pt x="118" y="27"/>
                    <a:pt x="117" y="27"/>
                  </a:cubicBezTo>
                  <a:cubicBezTo>
                    <a:pt x="117" y="26"/>
                    <a:pt x="116" y="26"/>
                    <a:pt x="115" y="26"/>
                  </a:cubicBezTo>
                  <a:cubicBezTo>
                    <a:pt x="114" y="26"/>
                    <a:pt x="113" y="26"/>
                    <a:pt x="113" y="27"/>
                  </a:cubicBezTo>
                  <a:cubicBezTo>
                    <a:pt x="112" y="27"/>
                    <a:pt x="111" y="28"/>
                    <a:pt x="111" y="29"/>
                  </a:cubicBezTo>
                  <a:cubicBezTo>
                    <a:pt x="110" y="30"/>
                    <a:pt x="110" y="31"/>
                    <a:pt x="110" y="32"/>
                  </a:cubicBezTo>
                  <a:cubicBezTo>
                    <a:pt x="110" y="33"/>
                    <a:pt x="110" y="34"/>
                    <a:pt x="111" y="35"/>
                  </a:cubicBezTo>
                  <a:cubicBezTo>
                    <a:pt x="111" y="35"/>
                    <a:pt x="112" y="36"/>
                    <a:pt x="113" y="37"/>
                  </a:cubicBezTo>
                  <a:cubicBezTo>
                    <a:pt x="113" y="37"/>
                    <a:pt x="114" y="37"/>
                    <a:pt x="115" y="37"/>
                  </a:cubicBezTo>
                  <a:cubicBezTo>
                    <a:pt x="116" y="37"/>
                    <a:pt x="117" y="37"/>
                    <a:pt x="117" y="37"/>
                  </a:cubicBezTo>
                  <a:cubicBezTo>
                    <a:pt x="117" y="37"/>
                    <a:pt x="118" y="37"/>
                    <a:pt x="118" y="36"/>
                  </a:cubicBezTo>
                  <a:cubicBezTo>
                    <a:pt x="119" y="36"/>
                    <a:pt x="119" y="35"/>
                    <a:pt x="120" y="35"/>
                  </a:cubicBezTo>
                  <a:cubicBezTo>
                    <a:pt x="119" y="34"/>
                    <a:pt x="119" y="34"/>
                    <a:pt x="119" y="34"/>
                  </a:cubicBezTo>
                  <a:close/>
                  <a:moveTo>
                    <a:pt x="64" y="75"/>
                  </a:moveTo>
                  <a:cubicBezTo>
                    <a:pt x="63" y="75"/>
                    <a:pt x="63" y="75"/>
                    <a:pt x="63" y="75"/>
                  </a:cubicBezTo>
                  <a:cubicBezTo>
                    <a:pt x="63" y="76"/>
                    <a:pt x="63" y="76"/>
                    <a:pt x="63" y="76"/>
                  </a:cubicBezTo>
                  <a:cubicBezTo>
                    <a:pt x="63" y="77"/>
                    <a:pt x="63" y="77"/>
                    <a:pt x="63" y="77"/>
                  </a:cubicBezTo>
                  <a:cubicBezTo>
                    <a:pt x="64" y="77"/>
                    <a:pt x="64" y="77"/>
                    <a:pt x="64" y="77"/>
                  </a:cubicBezTo>
                  <a:cubicBezTo>
                    <a:pt x="65" y="77"/>
                    <a:pt x="65" y="77"/>
                    <a:pt x="65" y="77"/>
                  </a:cubicBezTo>
                  <a:cubicBezTo>
                    <a:pt x="65" y="76"/>
                    <a:pt x="65" y="76"/>
                    <a:pt x="65" y="76"/>
                  </a:cubicBezTo>
                  <a:cubicBezTo>
                    <a:pt x="65" y="75"/>
                    <a:pt x="65" y="75"/>
                    <a:pt x="65" y="75"/>
                  </a:cubicBezTo>
                  <a:cubicBezTo>
                    <a:pt x="64" y="75"/>
                    <a:pt x="64" y="75"/>
                    <a:pt x="64" y="75"/>
                  </a:cubicBezTo>
                  <a:close/>
                  <a:moveTo>
                    <a:pt x="33" y="10"/>
                  </a:moveTo>
                  <a:cubicBezTo>
                    <a:pt x="32" y="10"/>
                    <a:pt x="31" y="9"/>
                    <a:pt x="29" y="9"/>
                  </a:cubicBezTo>
                  <a:cubicBezTo>
                    <a:pt x="29" y="9"/>
                    <a:pt x="29" y="9"/>
                    <a:pt x="29" y="9"/>
                  </a:cubicBezTo>
                  <a:cubicBezTo>
                    <a:pt x="29" y="9"/>
                    <a:pt x="29" y="9"/>
                    <a:pt x="28" y="9"/>
                  </a:cubicBezTo>
                  <a:cubicBezTo>
                    <a:pt x="28" y="9"/>
                    <a:pt x="28" y="9"/>
                    <a:pt x="28" y="9"/>
                  </a:cubicBezTo>
                  <a:cubicBezTo>
                    <a:pt x="28" y="10"/>
                    <a:pt x="28" y="10"/>
                    <a:pt x="28" y="10"/>
                  </a:cubicBezTo>
                  <a:cubicBezTo>
                    <a:pt x="33" y="10"/>
                    <a:pt x="33" y="10"/>
                    <a:pt x="33" y="10"/>
                  </a:cubicBezTo>
                  <a:cubicBezTo>
                    <a:pt x="33" y="10"/>
                    <a:pt x="33" y="10"/>
                    <a:pt x="33" y="10"/>
                  </a:cubicBezTo>
                  <a:close/>
                  <a:moveTo>
                    <a:pt x="59" y="89"/>
                  </a:moveTo>
                  <a:cubicBezTo>
                    <a:pt x="59" y="89"/>
                    <a:pt x="59" y="88"/>
                    <a:pt x="59" y="88"/>
                  </a:cubicBezTo>
                  <a:cubicBezTo>
                    <a:pt x="59" y="82"/>
                    <a:pt x="59" y="82"/>
                    <a:pt x="59" y="82"/>
                  </a:cubicBezTo>
                  <a:cubicBezTo>
                    <a:pt x="59" y="82"/>
                    <a:pt x="59" y="81"/>
                    <a:pt x="58" y="80"/>
                  </a:cubicBezTo>
                  <a:cubicBezTo>
                    <a:pt x="58" y="80"/>
                    <a:pt x="57" y="79"/>
                    <a:pt x="56" y="79"/>
                  </a:cubicBezTo>
                  <a:cubicBezTo>
                    <a:pt x="55" y="79"/>
                    <a:pt x="55" y="80"/>
                    <a:pt x="54" y="80"/>
                  </a:cubicBezTo>
                  <a:cubicBezTo>
                    <a:pt x="53" y="80"/>
                    <a:pt x="52" y="81"/>
                    <a:pt x="52" y="81"/>
                  </a:cubicBezTo>
                  <a:cubicBezTo>
                    <a:pt x="52" y="74"/>
                    <a:pt x="52" y="74"/>
                    <a:pt x="52" y="74"/>
                  </a:cubicBezTo>
                  <a:cubicBezTo>
                    <a:pt x="51" y="74"/>
                    <a:pt x="51" y="74"/>
                    <a:pt x="51" y="74"/>
                  </a:cubicBezTo>
                  <a:cubicBezTo>
                    <a:pt x="50" y="75"/>
                    <a:pt x="50" y="75"/>
                    <a:pt x="50" y="75"/>
                  </a:cubicBezTo>
                  <a:cubicBezTo>
                    <a:pt x="50" y="75"/>
                    <a:pt x="50" y="76"/>
                    <a:pt x="50" y="76"/>
                  </a:cubicBezTo>
                  <a:cubicBezTo>
                    <a:pt x="50" y="76"/>
                    <a:pt x="50" y="76"/>
                    <a:pt x="50" y="76"/>
                  </a:cubicBezTo>
                  <a:cubicBezTo>
                    <a:pt x="50" y="87"/>
                    <a:pt x="50" y="87"/>
                    <a:pt x="50" y="87"/>
                  </a:cubicBezTo>
                  <a:cubicBezTo>
                    <a:pt x="50" y="88"/>
                    <a:pt x="50" y="89"/>
                    <a:pt x="50" y="89"/>
                  </a:cubicBezTo>
                  <a:cubicBezTo>
                    <a:pt x="49" y="89"/>
                    <a:pt x="49" y="89"/>
                    <a:pt x="49" y="89"/>
                  </a:cubicBezTo>
                  <a:cubicBezTo>
                    <a:pt x="49" y="89"/>
                    <a:pt x="49" y="89"/>
                    <a:pt x="48" y="89"/>
                  </a:cubicBezTo>
                  <a:cubicBezTo>
                    <a:pt x="48" y="89"/>
                    <a:pt x="48" y="89"/>
                    <a:pt x="48" y="89"/>
                  </a:cubicBezTo>
                  <a:cubicBezTo>
                    <a:pt x="48" y="88"/>
                    <a:pt x="48" y="88"/>
                    <a:pt x="48" y="88"/>
                  </a:cubicBezTo>
                  <a:cubicBezTo>
                    <a:pt x="48" y="89"/>
                    <a:pt x="48" y="89"/>
                    <a:pt x="48" y="89"/>
                  </a:cubicBezTo>
                  <a:cubicBezTo>
                    <a:pt x="48" y="90"/>
                    <a:pt x="48" y="90"/>
                    <a:pt x="48" y="90"/>
                  </a:cubicBezTo>
                  <a:cubicBezTo>
                    <a:pt x="48" y="89"/>
                    <a:pt x="48" y="89"/>
                    <a:pt x="48" y="89"/>
                  </a:cubicBezTo>
                  <a:cubicBezTo>
                    <a:pt x="48" y="90"/>
                    <a:pt x="48" y="90"/>
                    <a:pt x="48" y="90"/>
                  </a:cubicBezTo>
                  <a:cubicBezTo>
                    <a:pt x="48" y="90"/>
                    <a:pt x="48" y="90"/>
                    <a:pt x="48" y="90"/>
                  </a:cubicBezTo>
                  <a:cubicBezTo>
                    <a:pt x="54" y="90"/>
                    <a:pt x="54" y="90"/>
                    <a:pt x="54" y="90"/>
                  </a:cubicBezTo>
                  <a:cubicBezTo>
                    <a:pt x="54" y="89"/>
                    <a:pt x="54" y="89"/>
                    <a:pt x="54" y="89"/>
                  </a:cubicBezTo>
                  <a:cubicBezTo>
                    <a:pt x="53" y="89"/>
                    <a:pt x="53" y="89"/>
                    <a:pt x="53" y="89"/>
                  </a:cubicBezTo>
                  <a:cubicBezTo>
                    <a:pt x="53" y="89"/>
                    <a:pt x="52" y="89"/>
                    <a:pt x="52" y="89"/>
                  </a:cubicBezTo>
                  <a:cubicBezTo>
                    <a:pt x="52" y="89"/>
                    <a:pt x="52" y="89"/>
                    <a:pt x="52" y="89"/>
                  </a:cubicBezTo>
                  <a:cubicBezTo>
                    <a:pt x="52" y="89"/>
                    <a:pt x="52" y="88"/>
                    <a:pt x="52" y="88"/>
                  </a:cubicBezTo>
                  <a:cubicBezTo>
                    <a:pt x="52" y="83"/>
                    <a:pt x="52" y="83"/>
                    <a:pt x="52" y="83"/>
                  </a:cubicBezTo>
                  <a:cubicBezTo>
                    <a:pt x="52" y="82"/>
                    <a:pt x="53" y="82"/>
                    <a:pt x="54" y="81"/>
                  </a:cubicBezTo>
                  <a:cubicBezTo>
                    <a:pt x="54" y="81"/>
                    <a:pt x="55" y="81"/>
                    <a:pt x="55" y="81"/>
                  </a:cubicBezTo>
                  <a:cubicBezTo>
                    <a:pt x="56" y="81"/>
                    <a:pt x="56" y="81"/>
                    <a:pt x="57" y="81"/>
                  </a:cubicBezTo>
                  <a:cubicBezTo>
                    <a:pt x="57" y="82"/>
                    <a:pt x="57" y="82"/>
                    <a:pt x="57" y="82"/>
                  </a:cubicBezTo>
                  <a:cubicBezTo>
                    <a:pt x="58" y="83"/>
                    <a:pt x="58" y="83"/>
                    <a:pt x="58" y="84"/>
                  </a:cubicBezTo>
                  <a:cubicBezTo>
                    <a:pt x="58" y="88"/>
                    <a:pt x="58" y="88"/>
                    <a:pt x="58" y="88"/>
                  </a:cubicBezTo>
                  <a:cubicBezTo>
                    <a:pt x="58" y="88"/>
                    <a:pt x="58" y="89"/>
                    <a:pt x="57" y="89"/>
                  </a:cubicBezTo>
                  <a:cubicBezTo>
                    <a:pt x="57" y="89"/>
                    <a:pt x="57" y="89"/>
                    <a:pt x="57" y="89"/>
                  </a:cubicBezTo>
                  <a:cubicBezTo>
                    <a:pt x="57" y="89"/>
                    <a:pt x="57" y="89"/>
                    <a:pt x="56" y="89"/>
                  </a:cubicBezTo>
                  <a:cubicBezTo>
                    <a:pt x="56" y="89"/>
                    <a:pt x="56" y="89"/>
                    <a:pt x="56" y="89"/>
                  </a:cubicBezTo>
                  <a:cubicBezTo>
                    <a:pt x="56" y="90"/>
                    <a:pt x="56" y="90"/>
                    <a:pt x="56" y="90"/>
                  </a:cubicBezTo>
                  <a:cubicBezTo>
                    <a:pt x="61" y="90"/>
                    <a:pt x="61" y="90"/>
                    <a:pt x="61" y="90"/>
                  </a:cubicBezTo>
                  <a:cubicBezTo>
                    <a:pt x="61" y="89"/>
                    <a:pt x="61" y="89"/>
                    <a:pt x="61" y="89"/>
                  </a:cubicBezTo>
                  <a:cubicBezTo>
                    <a:pt x="61" y="89"/>
                    <a:pt x="60" y="89"/>
                    <a:pt x="60" y="89"/>
                  </a:cubicBezTo>
                  <a:cubicBezTo>
                    <a:pt x="59" y="89"/>
                    <a:pt x="59" y="89"/>
                    <a:pt x="59" y="89"/>
                  </a:cubicBezTo>
                  <a:close/>
                  <a:moveTo>
                    <a:pt x="108" y="36"/>
                  </a:moveTo>
                  <a:cubicBezTo>
                    <a:pt x="108" y="35"/>
                    <a:pt x="108" y="35"/>
                    <a:pt x="108" y="35"/>
                  </a:cubicBezTo>
                  <a:cubicBezTo>
                    <a:pt x="108" y="29"/>
                    <a:pt x="108" y="29"/>
                    <a:pt x="108" y="29"/>
                  </a:cubicBezTo>
                  <a:cubicBezTo>
                    <a:pt x="108" y="28"/>
                    <a:pt x="108" y="28"/>
                    <a:pt x="107" y="27"/>
                  </a:cubicBezTo>
                  <a:cubicBezTo>
                    <a:pt x="106" y="27"/>
                    <a:pt x="105" y="26"/>
                    <a:pt x="104" y="26"/>
                  </a:cubicBezTo>
                  <a:cubicBezTo>
                    <a:pt x="104" y="26"/>
                    <a:pt x="103" y="26"/>
                    <a:pt x="102" y="27"/>
                  </a:cubicBezTo>
                  <a:cubicBezTo>
                    <a:pt x="102" y="27"/>
                    <a:pt x="101" y="28"/>
                    <a:pt x="100" y="28"/>
                  </a:cubicBezTo>
                  <a:cubicBezTo>
                    <a:pt x="100" y="21"/>
                    <a:pt x="100" y="21"/>
                    <a:pt x="100" y="21"/>
                  </a:cubicBezTo>
                  <a:cubicBezTo>
                    <a:pt x="99" y="21"/>
                    <a:pt x="99" y="21"/>
                    <a:pt x="99" y="21"/>
                  </a:cubicBezTo>
                  <a:cubicBezTo>
                    <a:pt x="99" y="21"/>
                    <a:pt x="98" y="22"/>
                    <a:pt x="98" y="22"/>
                  </a:cubicBezTo>
                  <a:cubicBezTo>
                    <a:pt x="98" y="22"/>
                    <a:pt x="97" y="22"/>
                    <a:pt x="96" y="22"/>
                  </a:cubicBezTo>
                  <a:cubicBezTo>
                    <a:pt x="96" y="23"/>
                    <a:pt x="96" y="23"/>
                    <a:pt x="96" y="23"/>
                  </a:cubicBezTo>
                  <a:cubicBezTo>
                    <a:pt x="98" y="23"/>
                    <a:pt x="98" y="23"/>
                    <a:pt x="98" y="23"/>
                  </a:cubicBezTo>
                  <a:cubicBezTo>
                    <a:pt x="98" y="34"/>
                    <a:pt x="98" y="34"/>
                    <a:pt x="98" y="34"/>
                  </a:cubicBezTo>
                  <a:cubicBezTo>
                    <a:pt x="98" y="35"/>
                    <a:pt x="98" y="35"/>
                    <a:pt x="98" y="35"/>
                  </a:cubicBezTo>
                  <a:cubicBezTo>
                    <a:pt x="98" y="36"/>
                    <a:pt x="98" y="36"/>
                    <a:pt x="98" y="36"/>
                  </a:cubicBezTo>
                  <a:cubicBezTo>
                    <a:pt x="98" y="36"/>
                    <a:pt x="97" y="36"/>
                    <a:pt x="97" y="36"/>
                  </a:cubicBezTo>
                  <a:cubicBezTo>
                    <a:pt x="96" y="36"/>
                    <a:pt x="96" y="36"/>
                    <a:pt x="96" y="36"/>
                  </a:cubicBezTo>
                  <a:cubicBezTo>
                    <a:pt x="96" y="35"/>
                    <a:pt x="96" y="35"/>
                    <a:pt x="96" y="35"/>
                  </a:cubicBezTo>
                  <a:cubicBezTo>
                    <a:pt x="96" y="36"/>
                    <a:pt x="95" y="36"/>
                    <a:pt x="94" y="36"/>
                  </a:cubicBezTo>
                  <a:cubicBezTo>
                    <a:pt x="93" y="36"/>
                    <a:pt x="93" y="36"/>
                    <a:pt x="93" y="36"/>
                  </a:cubicBezTo>
                  <a:cubicBezTo>
                    <a:pt x="93" y="35"/>
                    <a:pt x="93" y="35"/>
                    <a:pt x="93" y="35"/>
                  </a:cubicBezTo>
                  <a:cubicBezTo>
                    <a:pt x="93" y="35"/>
                    <a:pt x="93" y="35"/>
                    <a:pt x="93" y="34"/>
                  </a:cubicBezTo>
                  <a:cubicBezTo>
                    <a:pt x="93" y="28"/>
                    <a:pt x="93" y="28"/>
                    <a:pt x="93" y="28"/>
                  </a:cubicBezTo>
                  <a:cubicBezTo>
                    <a:pt x="96" y="28"/>
                    <a:pt x="96" y="28"/>
                    <a:pt x="96" y="28"/>
                  </a:cubicBezTo>
                  <a:cubicBezTo>
                    <a:pt x="96" y="26"/>
                    <a:pt x="96" y="26"/>
                    <a:pt x="96" y="26"/>
                  </a:cubicBezTo>
                  <a:cubicBezTo>
                    <a:pt x="93" y="26"/>
                    <a:pt x="93" y="26"/>
                    <a:pt x="93" y="26"/>
                  </a:cubicBezTo>
                  <a:cubicBezTo>
                    <a:pt x="93" y="23"/>
                    <a:pt x="93" y="23"/>
                    <a:pt x="93" y="23"/>
                  </a:cubicBezTo>
                  <a:cubicBezTo>
                    <a:pt x="92" y="23"/>
                    <a:pt x="92" y="23"/>
                    <a:pt x="92" y="23"/>
                  </a:cubicBezTo>
                  <a:cubicBezTo>
                    <a:pt x="92" y="24"/>
                    <a:pt x="92" y="24"/>
                    <a:pt x="91" y="25"/>
                  </a:cubicBezTo>
                  <a:cubicBezTo>
                    <a:pt x="91" y="25"/>
                    <a:pt x="91" y="26"/>
                    <a:pt x="90" y="26"/>
                  </a:cubicBezTo>
                  <a:cubicBezTo>
                    <a:pt x="90" y="26"/>
                    <a:pt x="90" y="27"/>
                    <a:pt x="89" y="27"/>
                  </a:cubicBezTo>
                  <a:cubicBezTo>
                    <a:pt x="89" y="28"/>
                    <a:pt x="89" y="28"/>
                    <a:pt x="89" y="28"/>
                  </a:cubicBezTo>
                  <a:cubicBezTo>
                    <a:pt x="91" y="28"/>
                    <a:pt x="91" y="28"/>
                    <a:pt x="91" y="28"/>
                  </a:cubicBezTo>
                  <a:cubicBezTo>
                    <a:pt x="91" y="34"/>
                    <a:pt x="91" y="34"/>
                    <a:pt x="91" y="34"/>
                  </a:cubicBezTo>
                  <a:cubicBezTo>
                    <a:pt x="91" y="35"/>
                    <a:pt x="91" y="36"/>
                    <a:pt x="91" y="36"/>
                  </a:cubicBezTo>
                  <a:cubicBezTo>
                    <a:pt x="91" y="36"/>
                    <a:pt x="92" y="37"/>
                    <a:pt x="92" y="37"/>
                  </a:cubicBezTo>
                  <a:cubicBezTo>
                    <a:pt x="92" y="37"/>
                    <a:pt x="93" y="37"/>
                    <a:pt x="94" y="37"/>
                  </a:cubicBezTo>
                  <a:cubicBezTo>
                    <a:pt x="94" y="37"/>
                    <a:pt x="95" y="37"/>
                    <a:pt x="96" y="36"/>
                  </a:cubicBezTo>
                  <a:cubicBezTo>
                    <a:pt x="96" y="37"/>
                    <a:pt x="96" y="37"/>
                    <a:pt x="96" y="37"/>
                  </a:cubicBezTo>
                  <a:cubicBezTo>
                    <a:pt x="102" y="37"/>
                    <a:pt x="102" y="37"/>
                    <a:pt x="102" y="37"/>
                  </a:cubicBezTo>
                  <a:cubicBezTo>
                    <a:pt x="102" y="36"/>
                    <a:pt x="102" y="36"/>
                    <a:pt x="102" y="36"/>
                  </a:cubicBezTo>
                  <a:cubicBezTo>
                    <a:pt x="102" y="36"/>
                    <a:pt x="102" y="36"/>
                    <a:pt x="102" y="36"/>
                  </a:cubicBezTo>
                  <a:cubicBezTo>
                    <a:pt x="101" y="36"/>
                    <a:pt x="101" y="36"/>
                    <a:pt x="101" y="36"/>
                  </a:cubicBezTo>
                  <a:cubicBezTo>
                    <a:pt x="100" y="36"/>
                    <a:pt x="100" y="36"/>
                    <a:pt x="100" y="36"/>
                  </a:cubicBezTo>
                  <a:cubicBezTo>
                    <a:pt x="100" y="35"/>
                    <a:pt x="100" y="35"/>
                    <a:pt x="100" y="35"/>
                  </a:cubicBezTo>
                  <a:cubicBezTo>
                    <a:pt x="100" y="29"/>
                    <a:pt x="100" y="29"/>
                    <a:pt x="100" y="29"/>
                  </a:cubicBezTo>
                  <a:cubicBezTo>
                    <a:pt x="101" y="29"/>
                    <a:pt x="101" y="28"/>
                    <a:pt x="102" y="28"/>
                  </a:cubicBezTo>
                  <a:cubicBezTo>
                    <a:pt x="103" y="28"/>
                    <a:pt x="103" y="28"/>
                    <a:pt x="104" y="28"/>
                  </a:cubicBezTo>
                  <a:cubicBezTo>
                    <a:pt x="104" y="28"/>
                    <a:pt x="105" y="28"/>
                    <a:pt x="105" y="28"/>
                  </a:cubicBezTo>
                  <a:cubicBezTo>
                    <a:pt x="106" y="28"/>
                    <a:pt x="106" y="29"/>
                    <a:pt x="106" y="29"/>
                  </a:cubicBezTo>
                  <a:cubicBezTo>
                    <a:pt x="106" y="29"/>
                    <a:pt x="106" y="30"/>
                    <a:pt x="106" y="31"/>
                  </a:cubicBezTo>
                  <a:cubicBezTo>
                    <a:pt x="106" y="34"/>
                    <a:pt x="106" y="34"/>
                    <a:pt x="106" y="34"/>
                  </a:cubicBezTo>
                  <a:cubicBezTo>
                    <a:pt x="106" y="35"/>
                    <a:pt x="106" y="35"/>
                    <a:pt x="106" y="35"/>
                  </a:cubicBezTo>
                  <a:cubicBezTo>
                    <a:pt x="106" y="36"/>
                    <a:pt x="106" y="36"/>
                    <a:pt x="106" y="36"/>
                  </a:cubicBezTo>
                  <a:cubicBezTo>
                    <a:pt x="105" y="36"/>
                    <a:pt x="105" y="36"/>
                    <a:pt x="104" y="36"/>
                  </a:cubicBezTo>
                  <a:cubicBezTo>
                    <a:pt x="104" y="36"/>
                    <a:pt x="104" y="36"/>
                    <a:pt x="104" y="36"/>
                  </a:cubicBezTo>
                  <a:cubicBezTo>
                    <a:pt x="104" y="37"/>
                    <a:pt x="104" y="37"/>
                    <a:pt x="104" y="37"/>
                  </a:cubicBezTo>
                  <a:cubicBezTo>
                    <a:pt x="110" y="37"/>
                    <a:pt x="110" y="37"/>
                    <a:pt x="110" y="37"/>
                  </a:cubicBezTo>
                  <a:cubicBezTo>
                    <a:pt x="110" y="36"/>
                    <a:pt x="110" y="36"/>
                    <a:pt x="110" y="36"/>
                  </a:cubicBezTo>
                  <a:cubicBezTo>
                    <a:pt x="109" y="36"/>
                    <a:pt x="109" y="36"/>
                    <a:pt x="108" y="36"/>
                  </a:cubicBezTo>
                  <a:cubicBezTo>
                    <a:pt x="108" y="36"/>
                    <a:pt x="108" y="36"/>
                    <a:pt x="108" y="36"/>
                  </a:cubicBezTo>
                  <a:close/>
                  <a:moveTo>
                    <a:pt x="30" y="78"/>
                  </a:moveTo>
                  <a:cubicBezTo>
                    <a:pt x="29" y="79"/>
                    <a:pt x="29" y="79"/>
                    <a:pt x="29" y="79"/>
                  </a:cubicBezTo>
                  <a:cubicBezTo>
                    <a:pt x="28" y="80"/>
                    <a:pt x="28" y="80"/>
                    <a:pt x="27" y="80"/>
                  </a:cubicBezTo>
                  <a:cubicBezTo>
                    <a:pt x="27" y="80"/>
                    <a:pt x="27" y="80"/>
                    <a:pt x="27" y="80"/>
                  </a:cubicBezTo>
                  <a:cubicBezTo>
                    <a:pt x="28" y="80"/>
                    <a:pt x="30" y="80"/>
                    <a:pt x="31" y="80"/>
                  </a:cubicBezTo>
                  <a:cubicBezTo>
                    <a:pt x="31" y="76"/>
                    <a:pt x="31" y="76"/>
                    <a:pt x="31" y="76"/>
                  </a:cubicBezTo>
                  <a:cubicBezTo>
                    <a:pt x="30" y="76"/>
                    <a:pt x="30" y="76"/>
                    <a:pt x="30" y="76"/>
                  </a:cubicBezTo>
                  <a:cubicBezTo>
                    <a:pt x="30" y="77"/>
                    <a:pt x="30" y="78"/>
                    <a:pt x="30" y="78"/>
                  </a:cubicBezTo>
                  <a:close/>
                  <a:moveTo>
                    <a:pt x="53" y="34"/>
                  </a:moveTo>
                  <a:cubicBezTo>
                    <a:pt x="52" y="35"/>
                    <a:pt x="51" y="35"/>
                    <a:pt x="51" y="36"/>
                  </a:cubicBezTo>
                  <a:cubicBezTo>
                    <a:pt x="50" y="36"/>
                    <a:pt x="50" y="36"/>
                    <a:pt x="49" y="36"/>
                  </a:cubicBezTo>
                  <a:cubicBezTo>
                    <a:pt x="48" y="36"/>
                    <a:pt x="48" y="36"/>
                    <a:pt x="48" y="36"/>
                  </a:cubicBezTo>
                  <a:cubicBezTo>
                    <a:pt x="47" y="35"/>
                    <a:pt x="47" y="35"/>
                    <a:pt x="47" y="35"/>
                  </a:cubicBezTo>
                  <a:cubicBezTo>
                    <a:pt x="47" y="34"/>
                    <a:pt x="47" y="34"/>
                    <a:pt x="47" y="34"/>
                  </a:cubicBezTo>
                  <a:cubicBezTo>
                    <a:pt x="47" y="33"/>
                    <a:pt x="47" y="33"/>
                    <a:pt x="47" y="33"/>
                  </a:cubicBezTo>
                  <a:cubicBezTo>
                    <a:pt x="48" y="33"/>
                    <a:pt x="48" y="33"/>
                    <a:pt x="48" y="33"/>
                  </a:cubicBezTo>
                  <a:cubicBezTo>
                    <a:pt x="48" y="33"/>
                    <a:pt x="49" y="32"/>
                    <a:pt x="50" y="32"/>
                  </a:cubicBezTo>
                  <a:cubicBezTo>
                    <a:pt x="50" y="32"/>
                    <a:pt x="51" y="32"/>
                    <a:pt x="53" y="32"/>
                  </a:cubicBezTo>
                  <a:cubicBezTo>
                    <a:pt x="53" y="34"/>
                    <a:pt x="53" y="34"/>
                    <a:pt x="53" y="34"/>
                  </a:cubicBezTo>
                  <a:close/>
                  <a:moveTo>
                    <a:pt x="46" y="29"/>
                  </a:moveTo>
                  <a:cubicBezTo>
                    <a:pt x="46" y="30"/>
                    <a:pt x="46" y="30"/>
                    <a:pt x="46" y="30"/>
                  </a:cubicBezTo>
                  <a:cubicBezTo>
                    <a:pt x="47" y="30"/>
                    <a:pt x="47" y="30"/>
                    <a:pt x="47" y="30"/>
                  </a:cubicBezTo>
                  <a:cubicBezTo>
                    <a:pt x="47" y="30"/>
                    <a:pt x="48" y="30"/>
                    <a:pt x="48" y="29"/>
                  </a:cubicBezTo>
                  <a:cubicBezTo>
                    <a:pt x="48" y="29"/>
                    <a:pt x="48" y="28"/>
                    <a:pt x="48" y="28"/>
                  </a:cubicBezTo>
                  <a:cubicBezTo>
                    <a:pt x="49" y="28"/>
                    <a:pt x="49" y="28"/>
                    <a:pt x="49" y="28"/>
                  </a:cubicBezTo>
                  <a:cubicBezTo>
                    <a:pt x="49" y="27"/>
                    <a:pt x="49" y="27"/>
                    <a:pt x="49" y="27"/>
                  </a:cubicBezTo>
                  <a:cubicBezTo>
                    <a:pt x="50" y="27"/>
                    <a:pt x="50" y="27"/>
                    <a:pt x="50" y="27"/>
                  </a:cubicBezTo>
                  <a:cubicBezTo>
                    <a:pt x="51" y="27"/>
                    <a:pt x="52" y="27"/>
                    <a:pt x="52" y="28"/>
                  </a:cubicBezTo>
                  <a:cubicBezTo>
                    <a:pt x="53" y="28"/>
                    <a:pt x="53" y="29"/>
                    <a:pt x="53" y="29"/>
                  </a:cubicBezTo>
                  <a:cubicBezTo>
                    <a:pt x="53" y="31"/>
                    <a:pt x="53" y="31"/>
                    <a:pt x="53" y="31"/>
                  </a:cubicBezTo>
                  <a:cubicBezTo>
                    <a:pt x="51" y="31"/>
                    <a:pt x="50" y="31"/>
                    <a:pt x="49" y="31"/>
                  </a:cubicBezTo>
                  <a:cubicBezTo>
                    <a:pt x="48" y="32"/>
                    <a:pt x="47" y="32"/>
                    <a:pt x="47" y="32"/>
                  </a:cubicBezTo>
                  <a:cubicBezTo>
                    <a:pt x="46" y="32"/>
                    <a:pt x="46" y="33"/>
                    <a:pt x="46" y="33"/>
                  </a:cubicBezTo>
                  <a:cubicBezTo>
                    <a:pt x="45" y="34"/>
                    <a:pt x="45" y="34"/>
                    <a:pt x="45" y="34"/>
                  </a:cubicBezTo>
                  <a:cubicBezTo>
                    <a:pt x="45" y="35"/>
                    <a:pt x="46" y="36"/>
                    <a:pt x="46" y="36"/>
                  </a:cubicBezTo>
                  <a:cubicBezTo>
                    <a:pt x="47" y="37"/>
                    <a:pt x="48" y="37"/>
                    <a:pt x="49" y="37"/>
                  </a:cubicBezTo>
                  <a:cubicBezTo>
                    <a:pt x="49" y="37"/>
                    <a:pt x="50" y="37"/>
                    <a:pt x="51" y="37"/>
                  </a:cubicBezTo>
                  <a:cubicBezTo>
                    <a:pt x="51" y="36"/>
                    <a:pt x="52" y="36"/>
                    <a:pt x="53" y="35"/>
                  </a:cubicBezTo>
                  <a:cubicBezTo>
                    <a:pt x="53" y="36"/>
                    <a:pt x="53" y="36"/>
                    <a:pt x="53" y="36"/>
                  </a:cubicBezTo>
                  <a:cubicBezTo>
                    <a:pt x="54" y="37"/>
                    <a:pt x="54" y="37"/>
                    <a:pt x="54" y="37"/>
                  </a:cubicBezTo>
                  <a:cubicBezTo>
                    <a:pt x="55" y="37"/>
                    <a:pt x="55" y="37"/>
                    <a:pt x="56" y="37"/>
                  </a:cubicBezTo>
                  <a:cubicBezTo>
                    <a:pt x="56" y="37"/>
                    <a:pt x="56" y="37"/>
                    <a:pt x="57" y="37"/>
                  </a:cubicBezTo>
                  <a:cubicBezTo>
                    <a:pt x="57" y="37"/>
                    <a:pt x="57" y="37"/>
                    <a:pt x="57" y="37"/>
                  </a:cubicBezTo>
                  <a:cubicBezTo>
                    <a:pt x="62" y="37"/>
                    <a:pt x="62" y="37"/>
                    <a:pt x="62" y="37"/>
                  </a:cubicBezTo>
                  <a:cubicBezTo>
                    <a:pt x="62" y="36"/>
                    <a:pt x="62" y="36"/>
                    <a:pt x="62" y="36"/>
                  </a:cubicBezTo>
                  <a:cubicBezTo>
                    <a:pt x="62" y="36"/>
                    <a:pt x="62" y="36"/>
                    <a:pt x="62" y="36"/>
                  </a:cubicBezTo>
                  <a:cubicBezTo>
                    <a:pt x="62" y="36"/>
                    <a:pt x="61" y="36"/>
                    <a:pt x="61" y="36"/>
                  </a:cubicBezTo>
                  <a:cubicBezTo>
                    <a:pt x="61" y="36"/>
                    <a:pt x="61" y="36"/>
                    <a:pt x="61" y="36"/>
                  </a:cubicBezTo>
                  <a:cubicBezTo>
                    <a:pt x="61" y="35"/>
                    <a:pt x="61" y="35"/>
                    <a:pt x="61" y="34"/>
                  </a:cubicBezTo>
                  <a:cubicBezTo>
                    <a:pt x="61" y="29"/>
                    <a:pt x="61" y="29"/>
                    <a:pt x="61" y="29"/>
                  </a:cubicBezTo>
                  <a:cubicBezTo>
                    <a:pt x="61" y="29"/>
                    <a:pt x="62" y="28"/>
                    <a:pt x="63" y="28"/>
                  </a:cubicBezTo>
                  <a:cubicBezTo>
                    <a:pt x="63" y="28"/>
                    <a:pt x="64" y="28"/>
                    <a:pt x="64" y="28"/>
                  </a:cubicBezTo>
                  <a:cubicBezTo>
                    <a:pt x="65" y="28"/>
                    <a:pt x="65" y="28"/>
                    <a:pt x="66" y="28"/>
                  </a:cubicBezTo>
                  <a:cubicBezTo>
                    <a:pt x="66" y="29"/>
                    <a:pt x="66" y="29"/>
                    <a:pt x="66" y="29"/>
                  </a:cubicBezTo>
                  <a:cubicBezTo>
                    <a:pt x="66" y="29"/>
                    <a:pt x="66" y="30"/>
                    <a:pt x="66" y="30"/>
                  </a:cubicBezTo>
                  <a:cubicBezTo>
                    <a:pt x="66" y="34"/>
                    <a:pt x="66" y="34"/>
                    <a:pt x="66" y="34"/>
                  </a:cubicBezTo>
                  <a:cubicBezTo>
                    <a:pt x="66" y="35"/>
                    <a:pt x="66" y="35"/>
                    <a:pt x="66" y="35"/>
                  </a:cubicBezTo>
                  <a:cubicBezTo>
                    <a:pt x="66" y="36"/>
                    <a:pt x="66" y="36"/>
                    <a:pt x="66" y="36"/>
                  </a:cubicBezTo>
                  <a:cubicBezTo>
                    <a:pt x="66" y="36"/>
                    <a:pt x="65" y="36"/>
                    <a:pt x="65" y="36"/>
                  </a:cubicBezTo>
                  <a:cubicBezTo>
                    <a:pt x="65" y="36"/>
                    <a:pt x="65" y="36"/>
                    <a:pt x="65" y="36"/>
                  </a:cubicBezTo>
                  <a:cubicBezTo>
                    <a:pt x="65" y="37"/>
                    <a:pt x="65" y="37"/>
                    <a:pt x="65" y="37"/>
                  </a:cubicBezTo>
                  <a:cubicBezTo>
                    <a:pt x="70" y="37"/>
                    <a:pt x="70" y="37"/>
                    <a:pt x="70" y="37"/>
                  </a:cubicBezTo>
                  <a:cubicBezTo>
                    <a:pt x="70" y="36"/>
                    <a:pt x="70" y="36"/>
                    <a:pt x="70" y="36"/>
                  </a:cubicBezTo>
                  <a:cubicBezTo>
                    <a:pt x="69" y="36"/>
                    <a:pt x="69" y="36"/>
                    <a:pt x="69" y="36"/>
                  </a:cubicBezTo>
                  <a:cubicBezTo>
                    <a:pt x="68" y="36"/>
                    <a:pt x="68" y="36"/>
                    <a:pt x="68" y="36"/>
                  </a:cubicBezTo>
                  <a:cubicBezTo>
                    <a:pt x="68" y="35"/>
                    <a:pt x="68" y="35"/>
                    <a:pt x="68" y="34"/>
                  </a:cubicBezTo>
                  <a:cubicBezTo>
                    <a:pt x="68" y="30"/>
                    <a:pt x="68" y="30"/>
                    <a:pt x="68" y="30"/>
                  </a:cubicBezTo>
                  <a:cubicBezTo>
                    <a:pt x="68" y="29"/>
                    <a:pt x="68" y="29"/>
                    <a:pt x="68" y="28"/>
                  </a:cubicBezTo>
                  <a:cubicBezTo>
                    <a:pt x="68" y="28"/>
                    <a:pt x="68" y="28"/>
                    <a:pt x="68" y="27"/>
                  </a:cubicBezTo>
                  <a:cubicBezTo>
                    <a:pt x="67" y="27"/>
                    <a:pt x="67" y="27"/>
                    <a:pt x="67" y="27"/>
                  </a:cubicBezTo>
                  <a:cubicBezTo>
                    <a:pt x="66" y="26"/>
                    <a:pt x="66" y="26"/>
                    <a:pt x="65" y="26"/>
                  </a:cubicBezTo>
                  <a:cubicBezTo>
                    <a:pt x="64" y="26"/>
                    <a:pt x="64" y="26"/>
                    <a:pt x="63" y="27"/>
                  </a:cubicBezTo>
                  <a:cubicBezTo>
                    <a:pt x="62" y="27"/>
                    <a:pt x="61" y="27"/>
                    <a:pt x="60" y="28"/>
                  </a:cubicBezTo>
                  <a:cubicBezTo>
                    <a:pt x="60" y="26"/>
                    <a:pt x="60" y="26"/>
                    <a:pt x="60" y="26"/>
                  </a:cubicBezTo>
                  <a:cubicBezTo>
                    <a:pt x="60" y="26"/>
                    <a:pt x="60" y="26"/>
                    <a:pt x="60" y="26"/>
                  </a:cubicBezTo>
                  <a:cubicBezTo>
                    <a:pt x="59" y="27"/>
                    <a:pt x="59" y="27"/>
                    <a:pt x="58" y="27"/>
                  </a:cubicBezTo>
                  <a:cubicBezTo>
                    <a:pt x="58" y="27"/>
                    <a:pt x="58" y="27"/>
                    <a:pt x="57" y="27"/>
                  </a:cubicBezTo>
                  <a:cubicBezTo>
                    <a:pt x="57" y="28"/>
                    <a:pt x="57" y="28"/>
                    <a:pt x="57" y="28"/>
                  </a:cubicBezTo>
                  <a:cubicBezTo>
                    <a:pt x="59" y="28"/>
                    <a:pt x="59" y="28"/>
                    <a:pt x="59" y="28"/>
                  </a:cubicBezTo>
                  <a:cubicBezTo>
                    <a:pt x="59" y="34"/>
                    <a:pt x="59" y="34"/>
                    <a:pt x="59" y="34"/>
                  </a:cubicBezTo>
                  <a:cubicBezTo>
                    <a:pt x="59" y="35"/>
                    <a:pt x="59" y="35"/>
                    <a:pt x="59" y="35"/>
                  </a:cubicBezTo>
                  <a:cubicBezTo>
                    <a:pt x="58" y="36"/>
                    <a:pt x="58" y="36"/>
                    <a:pt x="58" y="36"/>
                  </a:cubicBezTo>
                  <a:cubicBezTo>
                    <a:pt x="58" y="36"/>
                    <a:pt x="58" y="36"/>
                    <a:pt x="57" y="36"/>
                  </a:cubicBezTo>
                  <a:cubicBezTo>
                    <a:pt x="57" y="36"/>
                    <a:pt x="57" y="36"/>
                    <a:pt x="57" y="36"/>
                  </a:cubicBezTo>
                  <a:cubicBezTo>
                    <a:pt x="57" y="36"/>
                    <a:pt x="56" y="36"/>
                    <a:pt x="56" y="36"/>
                  </a:cubicBezTo>
                  <a:cubicBezTo>
                    <a:pt x="55" y="36"/>
                    <a:pt x="55" y="36"/>
                    <a:pt x="55" y="36"/>
                  </a:cubicBezTo>
                  <a:cubicBezTo>
                    <a:pt x="55" y="35"/>
                    <a:pt x="55" y="35"/>
                    <a:pt x="55" y="35"/>
                  </a:cubicBezTo>
                  <a:cubicBezTo>
                    <a:pt x="55" y="35"/>
                    <a:pt x="55" y="35"/>
                    <a:pt x="55" y="34"/>
                  </a:cubicBezTo>
                  <a:cubicBezTo>
                    <a:pt x="55" y="30"/>
                    <a:pt x="55" y="30"/>
                    <a:pt x="55" y="30"/>
                  </a:cubicBezTo>
                  <a:cubicBezTo>
                    <a:pt x="55" y="29"/>
                    <a:pt x="55" y="28"/>
                    <a:pt x="54" y="28"/>
                  </a:cubicBezTo>
                  <a:cubicBezTo>
                    <a:pt x="54" y="27"/>
                    <a:pt x="54" y="27"/>
                    <a:pt x="53" y="27"/>
                  </a:cubicBezTo>
                  <a:cubicBezTo>
                    <a:pt x="52" y="26"/>
                    <a:pt x="52" y="26"/>
                    <a:pt x="51" y="26"/>
                  </a:cubicBezTo>
                  <a:cubicBezTo>
                    <a:pt x="50" y="26"/>
                    <a:pt x="49" y="26"/>
                    <a:pt x="48" y="27"/>
                  </a:cubicBezTo>
                  <a:cubicBezTo>
                    <a:pt x="47" y="27"/>
                    <a:pt x="47" y="27"/>
                    <a:pt x="46" y="28"/>
                  </a:cubicBezTo>
                  <a:cubicBezTo>
                    <a:pt x="46" y="28"/>
                    <a:pt x="46" y="29"/>
                    <a:pt x="46" y="29"/>
                  </a:cubicBezTo>
                  <a:close/>
                  <a:moveTo>
                    <a:pt x="79" y="89"/>
                  </a:moveTo>
                  <a:cubicBezTo>
                    <a:pt x="78" y="89"/>
                    <a:pt x="78" y="88"/>
                    <a:pt x="78" y="88"/>
                  </a:cubicBezTo>
                  <a:cubicBezTo>
                    <a:pt x="78" y="83"/>
                    <a:pt x="78" y="83"/>
                    <a:pt x="78" y="83"/>
                  </a:cubicBezTo>
                  <a:cubicBezTo>
                    <a:pt x="78" y="82"/>
                    <a:pt x="78" y="82"/>
                    <a:pt x="78" y="82"/>
                  </a:cubicBezTo>
                  <a:cubicBezTo>
                    <a:pt x="78" y="81"/>
                    <a:pt x="78" y="81"/>
                    <a:pt x="78" y="81"/>
                  </a:cubicBezTo>
                  <a:cubicBezTo>
                    <a:pt x="77" y="80"/>
                    <a:pt x="77" y="80"/>
                    <a:pt x="77" y="80"/>
                  </a:cubicBezTo>
                  <a:cubicBezTo>
                    <a:pt x="76" y="80"/>
                    <a:pt x="76" y="79"/>
                    <a:pt x="75" y="79"/>
                  </a:cubicBezTo>
                  <a:cubicBezTo>
                    <a:pt x="74" y="79"/>
                    <a:pt x="74" y="80"/>
                    <a:pt x="73" y="80"/>
                  </a:cubicBezTo>
                  <a:cubicBezTo>
                    <a:pt x="72" y="80"/>
                    <a:pt x="72" y="81"/>
                    <a:pt x="71" y="82"/>
                  </a:cubicBezTo>
                  <a:cubicBezTo>
                    <a:pt x="71" y="79"/>
                    <a:pt x="71" y="79"/>
                    <a:pt x="71" y="79"/>
                  </a:cubicBezTo>
                  <a:cubicBezTo>
                    <a:pt x="70" y="79"/>
                    <a:pt x="70" y="79"/>
                    <a:pt x="70" y="79"/>
                  </a:cubicBezTo>
                  <a:cubicBezTo>
                    <a:pt x="69" y="80"/>
                    <a:pt x="69" y="80"/>
                    <a:pt x="68" y="80"/>
                  </a:cubicBezTo>
                  <a:cubicBezTo>
                    <a:pt x="68" y="80"/>
                    <a:pt x="68" y="80"/>
                    <a:pt x="67" y="80"/>
                  </a:cubicBezTo>
                  <a:cubicBezTo>
                    <a:pt x="67" y="81"/>
                    <a:pt x="67" y="81"/>
                    <a:pt x="67" y="81"/>
                  </a:cubicBezTo>
                  <a:cubicBezTo>
                    <a:pt x="69" y="81"/>
                    <a:pt x="69" y="81"/>
                    <a:pt x="69" y="81"/>
                  </a:cubicBezTo>
                  <a:cubicBezTo>
                    <a:pt x="69" y="87"/>
                    <a:pt x="69" y="87"/>
                    <a:pt x="69" y="87"/>
                  </a:cubicBezTo>
                  <a:cubicBezTo>
                    <a:pt x="69" y="88"/>
                    <a:pt x="69" y="89"/>
                    <a:pt x="69" y="89"/>
                  </a:cubicBezTo>
                  <a:cubicBezTo>
                    <a:pt x="68" y="89"/>
                    <a:pt x="68" y="89"/>
                    <a:pt x="68" y="89"/>
                  </a:cubicBezTo>
                  <a:cubicBezTo>
                    <a:pt x="68" y="89"/>
                    <a:pt x="68" y="89"/>
                    <a:pt x="67" y="89"/>
                  </a:cubicBezTo>
                  <a:cubicBezTo>
                    <a:pt x="67" y="89"/>
                    <a:pt x="67" y="89"/>
                    <a:pt x="67" y="89"/>
                  </a:cubicBezTo>
                  <a:cubicBezTo>
                    <a:pt x="67" y="90"/>
                    <a:pt x="67" y="90"/>
                    <a:pt x="67" y="90"/>
                  </a:cubicBezTo>
                  <a:cubicBezTo>
                    <a:pt x="68" y="90"/>
                    <a:pt x="68" y="90"/>
                    <a:pt x="68" y="90"/>
                  </a:cubicBezTo>
                  <a:cubicBezTo>
                    <a:pt x="69" y="89"/>
                    <a:pt x="70" y="88"/>
                    <a:pt x="71" y="87"/>
                  </a:cubicBezTo>
                  <a:cubicBezTo>
                    <a:pt x="71" y="83"/>
                    <a:pt x="71" y="83"/>
                    <a:pt x="71" y="83"/>
                  </a:cubicBezTo>
                  <a:cubicBezTo>
                    <a:pt x="71" y="82"/>
                    <a:pt x="72" y="82"/>
                    <a:pt x="73" y="81"/>
                  </a:cubicBezTo>
                  <a:cubicBezTo>
                    <a:pt x="73" y="81"/>
                    <a:pt x="74" y="81"/>
                    <a:pt x="74" y="81"/>
                  </a:cubicBezTo>
                  <a:cubicBezTo>
                    <a:pt x="75" y="81"/>
                    <a:pt x="75" y="81"/>
                    <a:pt x="76" y="81"/>
                  </a:cubicBezTo>
                  <a:cubicBezTo>
                    <a:pt x="76" y="82"/>
                    <a:pt x="76" y="82"/>
                    <a:pt x="76" y="82"/>
                  </a:cubicBezTo>
                  <a:cubicBezTo>
                    <a:pt x="77" y="82"/>
                    <a:pt x="77" y="83"/>
                    <a:pt x="77" y="84"/>
                  </a:cubicBezTo>
                  <a:cubicBezTo>
                    <a:pt x="77" y="88"/>
                    <a:pt x="77" y="88"/>
                    <a:pt x="77" y="88"/>
                  </a:cubicBezTo>
                  <a:cubicBezTo>
                    <a:pt x="77" y="88"/>
                    <a:pt x="77" y="89"/>
                    <a:pt x="76" y="89"/>
                  </a:cubicBezTo>
                  <a:cubicBezTo>
                    <a:pt x="76" y="89"/>
                    <a:pt x="76" y="89"/>
                    <a:pt x="76" y="89"/>
                  </a:cubicBezTo>
                  <a:cubicBezTo>
                    <a:pt x="76" y="89"/>
                    <a:pt x="76" y="89"/>
                    <a:pt x="75" y="89"/>
                  </a:cubicBezTo>
                  <a:cubicBezTo>
                    <a:pt x="75" y="89"/>
                    <a:pt x="75" y="89"/>
                    <a:pt x="75" y="89"/>
                  </a:cubicBezTo>
                  <a:cubicBezTo>
                    <a:pt x="75" y="90"/>
                    <a:pt x="75" y="90"/>
                    <a:pt x="75" y="90"/>
                  </a:cubicBezTo>
                  <a:cubicBezTo>
                    <a:pt x="80" y="90"/>
                    <a:pt x="80" y="90"/>
                    <a:pt x="80" y="90"/>
                  </a:cubicBezTo>
                  <a:cubicBezTo>
                    <a:pt x="80" y="89"/>
                    <a:pt x="80" y="89"/>
                    <a:pt x="80" y="89"/>
                  </a:cubicBezTo>
                  <a:cubicBezTo>
                    <a:pt x="80" y="89"/>
                    <a:pt x="79" y="89"/>
                    <a:pt x="79" y="89"/>
                  </a:cubicBezTo>
                  <a:cubicBezTo>
                    <a:pt x="79" y="89"/>
                    <a:pt x="79" y="89"/>
                    <a:pt x="79" y="89"/>
                  </a:cubicBezTo>
                  <a:close/>
                  <a:moveTo>
                    <a:pt x="35" y="1"/>
                  </a:moveTo>
                  <a:cubicBezTo>
                    <a:pt x="35" y="7"/>
                    <a:pt x="35" y="7"/>
                    <a:pt x="35" y="7"/>
                  </a:cubicBezTo>
                  <a:cubicBezTo>
                    <a:pt x="36" y="8"/>
                    <a:pt x="36" y="9"/>
                    <a:pt x="37" y="10"/>
                  </a:cubicBezTo>
                  <a:cubicBezTo>
                    <a:pt x="39" y="10"/>
                    <a:pt x="39" y="10"/>
                    <a:pt x="39" y="10"/>
                  </a:cubicBezTo>
                  <a:cubicBezTo>
                    <a:pt x="39" y="9"/>
                    <a:pt x="39" y="9"/>
                    <a:pt x="39" y="9"/>
                  </a:cubicBezTo>
                  <a:cubicBezTo>
                    <a:pt x="39" y="9"/>
                    <a:pt x="39" y="9"/>
                    <a:pt x="39" y="9"/>
                  </a:cubicBezTo>
                  <a:cubicBezTo>
                    <a:pt x="38" y="9"/>
                    <a:pt x="38" y="9"/>
                    <a:pt x="38" y="9"/>
                  </a:cubicBezTo>
                  <a:cubicBezTo>
                    <a:pt x="37" y="9"/>
                    <a:pt x="37" y="9"/>
                    <a:pt x="37" y="9"/>
                  </a:cubicBezTo>
                  <a:cubicBezTo>
                    <a:pt x="37" y="9"/>
                    <a:pt x="37" y="8"/>
                    <a:pt x="37" y="8"/>
                  </a:cubicBezTo>
                  <a:cubicBezTo>
                    <a:pt x="37" y="3"/>
                    <a:pt x="37" y="3"/>
                    <a:pt x="37" y="3"/>
                  </a:cubicBezTo>
                  <a:cubicBezTo>
                    <a:pt x="38" y="2"/>
                    <a:pt x="38" y="2"/>
                    <a:pt x="39" y="1"/>
                  </a:cubicBezTo>
                  <a:cubicBezTo>
                    <a:pt x="40" y="1"/>
                    <a:pt x="40" y="1"/>
                    <a:pt x="41" y="1"/>
                  </a:cubicBezTo>
                  <a:cubicBezTo>
                    <a:pt x="41" y="1"/>
                    <a:pt x="42" y="1"/>
                    <a:pt x="42" y="1"/>
                  </a:cubicBezTo>
                  <a:cubicBezTo>
                    <a:pt x="43" y="2"/>
                    <a:pt x="43" y="2"/>
                    <a:pt x="43" y="2"/>
                  </a:cubicBezTo>
                  <a:cubicBezTo>
                    <a:pt x="43" y="2"/>
                    <a:pt x="43" y="3"/>
                    <a:pt x="43" y="4"/>
                  </a:cubicBezTo>
                  <a:cubicBezTo>
                    <a:pt x="43" y="8"/>
                    <a:pt x="43" y="8"/>
                    <a:pt x="43" y="8"/>
                  </a:cubicBezTo>
                  <a:cubicBezTo>
                    <a:pt x="43" y="8"/>
                    <a:pt x="43" y="9"/>
                    <a:pt x="43" y="9"/>
                  </a:cubicBezTo>
                  <a:cubicBezTo>
                    <a:pt x="42" y="9"/>
                    <a:pt x="42" y="9"/>
                    <a:pt x="42" y="9"/>
                  </a:cubicBezTo>
                  <a:cubicBezTo>
                    <a:pt x="42" y="9"/>
                    <a:pt x="42" y="9"/>
                    <a:pt x="41" y="9"/>
                  </a:cubicBezTo>
                  <a:cubicBezTo>
                    <a:pt x="41" y="9"/>
                    <a:pt x="41" y="9"/>
                    <a:pt x="41" y="9"/>
                  </a:cubicBezTo>
                  <a:cubicBezTo>
                    <a:pt x="41" y="10"/>
                    <a:pt x="41" y="10"/>
                    <a:pt x="41" y="10"/>
                  </a:cubicBezTo>
                  <a:cubicBezTo>
                    <a:pt x="47" y="10"/>
                    <a:pt x="47" y="10"/>
                    <a:pt x="47" y="10"/>
                  </a:cubicBezTo>
                  <a:cubicBezTo>
                    <a:pt x="47" y="9"/>
                    <a:pt x="47" y="9"/>
                    <a:pt x="47" y="9"/>
                  </a:cubicBezTo>
                  <a:cubicBezTo>
                    <a:pt x="46" y="9"/>
                    <a:pt x="45" y="9"/>
                    <a:pt x="45" y="9"/>
                  </a:cubicBezTo>
                  <a:cubicBezTo>
                    <a:pt x="45" y="9"/>
                    <a:pt x="45" y="9"/>
                    <a:pt x="45" y="9"/>
                  </a:cubicBezTo>
                  <a:cubicBezTo>
                    <a:pt x="45" y="9"/>
                    <a:pt x="45" y="8"/>
                    <a:pt x="45" y="8"/>
                  </a:cubicBezTo>
                  <a:cubicBezTo>
                    <a:pt x="45" y="3"/>
                    <a:pt x="45" y="3"/>
                    <a:pt x="45" y="3"/>
                  </a:cubicBezTo>
                  <a:cubicBezTo>
                    <a:pt x="45" y="3"/>
                    <a:pt x="45" y="2"/>
                    <a:pt x="45" y="2"/>
                  </a:cubicBezTo>
                  <a:cubicBezTo>
                    <a:pt x="45" y="1"/>
                    <a:pt x="44" y="1"/>
                    <a:pt x="44" y="1"/>
                  </a:cubicBezTo>
                  <a:cubicBezTo>
                    <a:pt x="44" y="0"/>
                    <a:pt x="43" y="0"/>
                    <a:pt x="43" y="0"/>
                  </a:cubicBezTo>
                  <a:cubicBezTo>
                    <a:pt x="43" y="0"/>
                    <a:pt x="42" y="0"/>
                    <a:pt x="41" y="0"/>
                  </a:cubicBezTo>
                  <a:cubicBezTo>
                    <a:pt x="41" y="0"/>
                    <a:pt x="40" y="0"/>
                    <a:pt x="39" y="0"/>
                  </a:cubicBezTo>
                  <a:cubicBezTo>
                    <a:pt x="39" y="0"/>
                    <a:pt x="38" y="1"/>
                    <a:pt x="37" y="2"/>
                  </a:cubicBezTo>
                  <a:cubicBezTo>
                    <a:pt x="37" y="0"/>
                    <a:pt x="37" y="0"/>
                    <a:pt x="37" y="0"/>
                  </a:cubicBezTo>
                  <a:cubicBezTo>
                    <a:pt x="36" y="0"/>
                    <a:pt x="36" y="0"/>
                    <a:pt x="36" y="0"/>
                  </a:cubicBezTo>
                  <a:cubicBezTo>
                    <a:pt x="36" y="0"/>
                    <a:pt x="35" y="0"/>
                    <a:pt x="35" y="0"/>
                  </a:cubicBezTo>
                  <a:cubicBezTo>
                    <a:pt x="35" y="0"/>
                    <a:pt x="34" y="0"/>
                    <a:pt x="34" y="0"/>
                  </a:cubicBezTo>
                  <a:cubicBezTo>
                    <a:pt x="34" y="1"/>
                    <a:pt x="34" y="1"/>
                    <a:pt x="34" y="1"/>
                  </a:cubicBezTo>
                  <a:cubicBezTo>
                    <a:pt x="35" y="1"/>
                    <a:pt x="35" y="1"/>
                    <a:pt x="35" y="1"/>
                  </a:cubicBezTo>
                  <a:close/>
                  <a:moveTo>
                    <a:pt x="97" y="76"/>
                  </a:moveTo>
                  <a:cubicBezTo>
                    <a:pt x="98" y="76"/>
                    <a:pt x="98" y="76"/>
                    <a:pt x="98" y="76"/>
                  </a:cubicBezTo>
                  <a:cubicBezTo>
                    <a:pt x="98" y="76"/>
                    <a:pt x="99" y="76"/>
                    <a:pt x="99" y="76"/>
                  </a:cubicBezTo>
                  <a:cubicBezTo>
                    <a:pt x="99" y="77"/>
                    <a:pt x="99" y="77"/>
                    <a:pt x="99" y="77"/>
                  </a:cubicBezTo>
                  <a:cubicBezTo>
                    <a:pt x="99" y="77"/>
                    <a:pt x="99" y="77"/>
                    <a:pt x="99" y="78"/>
                  </a:cubicBezTo>
                  <a:cubicBezTo>
                    <a:pt x="99" y="88"/>
                    <a:pt x="99" y="88"/>
                    <a:pt x="99" y="88"/>
                  </a:cubicBezTo>
                  <a:cubicBezTo>
                    <a:pt x="99" y="88"/>
                    <a:pt x="99" y="89"/>
                    <a:pt x="99" y="89"/>
                  </a:cubicBezTo>
                  <a:cubicBezTo>
                    <a:pt x="99" y="89"/>
                    <a:pt x="99" y="89"/>
                    <a:pt x="99" y="89"/>
                  </a:cubicBezTo>
                  <a:cubicBezTo>
                    <a:pt x="99" y="89"/>
                    <a:pt x="98" y="89"/>
                    <a:pt x="98" y="89"/>
                  </a:cubicBezTo>
                  <a:cubicBezTo>
                    <a:pt x="97" y="89"/>
                    <a:pt x="97" y="89"/>
                    <a:pt x="97" y="89"/>
                  </a:cubicBezTo>
                  <a:cubicBezTo>
                    <a:pt x="97" y="90"/>
                    <a:pt x="97" y="90"/>
                    <a:pt x="97" y="90"/>
                  </a:cubicBezTo>
                  <a:cubicBezTo>
                    <a:pt x="103" y="90"/>
                    <a:pt x="103" y="90"/>
                    <a:pt x="103" y="90"/>
                  </a:cubicBezTo>
                  <a:cubicBezTo>
                    <a:pt x="103" y="89"/>
                    <a:pt x="103" y="89"/>
                    <a:pt x="103" y="89"/>
                  </a:cubicBezTo>
                  <a:cubicBezTo>
                    <a:pt x="103" y="89"/>
                    <a:pt x="103" y="89"/>
                    <a:pt x="103" y="89"/>
                  </a:cubicBezTo>
                  <a:cubicBezTo>
                    <a:pt x="102" y="89"/>
                    <a:pt x="102" y="89"/>
                    <a:pt x="102" y="89"/>
                  </a:cubicBezTo>
                  <a:cubicBezTo>
                    <a:pt x="101" y="89"/>
                    <a:pt x="101" y="89"/>
                    <a:pt x="101" y="89"/>
                  </a:cubicBezTo>
                  <a:cubicBezTo>
                    <a:pt x="101" y="88"/>
                    <a:pt x="101" y="88"/>
                    <a:pt x="101" y="88"/>
                  </a:cubicBezTo>
                  <a:cubicBezTo>
                    <a:pt x="101" y="78"/>
                    <a:pt x="101" y="78"/>
                    <a:pt x="101" y="78"/>
                  </a:cubicBezTo>
                  <a:cubicBezTo>
                    <a:pt x="101" y="77"/>
                    <a:pt x="101" y="77"/>
                    <a:pt x="101" y="77"/>
                  </a:cubicBezTo>
                  <a:cubicBezTo>
                    <a:pt x="102" y="76"/>
                    <a:pt x="102" y="76"/>
                    <a:pt x="102" y="76"/>
                  </a:cubicBezTo>
                  <a:cubicBezTo>
                    <a:pt x="102" y="76"/>
                    <a:pt x="102" y="76"/>
                    <a:pt x="103" y="76"/>
                  </a:cubicBezTo>
                  <a:cubicBezTo>
                    <a:pt x="103" y="76"/>
                    <a:pt x="103" y="76"/>
                    <a:pt x="103" y="76"/>
                  </a:cubicBezTo>
                  <a:cubicBezTo>
                    <a:pt x="103" y="75"/>
                    <a:pt x="103" y="75"/>
                    <a:pt x="103" y="75"/>
                  </a:cubicBezTo>
                  <a:cubicBezTo>
                    <a:pt x="97" y="75"/>
                    <a:pt x="97" y="75"/>
                    <a:pt x="97" y="75"/>
                  </a:cubicBezTo>
                  <a:cubicBezTo>
                    <a:pt x="97" y="76"/>
                    <a:pt x="97" y="76"/>
                    <a:pt x="97" y="76"/>
                  </a:cubicBezTo>
                  <a:close/>
                  <a:moveTo>
                    <a:pt x="40" y="63"/>
                  </a:moveTo>
                  <a:cubicBezTo>
                    <a:pt x="40" y="62"/>
                    <a:pt x="40" y="62"/>
                    <a:pt x="40" y="62"/>
                  </a:cubicBezTo>
                  <a:cubicBezTo>
                    <a:pt x="40" y="62"/>
                    <a:pt x="40" y="62"/>
                    <a:pt x="40" y="62"/>
                  </a:cubicBezTo>
                  <a:cubicBezTo>
                    <a:pt x="40" y="53"/>
                    <a:pt x="40" y="53"/>
                    <a:pt x="40" y="53"/>
                  </a:cubicBezTo>
                  <a:cubicBezTo>
                    <a:pt x="39" y="53"/>
                    <a:pt x="39" y="53"/>
                    <a:pt x="39" y="53"/>
                  </a:cubicBezTo>
                  <a:cubicBezTo>
                    <a:pt x="38" y="53"/>
                    <a:pt x="38" y="53"/>
                    <a:pt x="37" y="53"/>
                  </a:cubicBezTo>
                  <a:cubicBezTo>
                    <a:pt x="37" y="54"/>
                    <a:pt x="36" y="54"/>
                    <a:pt x="36" y="54"/>
                  </a:cubicBezTo>
                  <a:cubicBezTo>
                    <a:pt x="36" y="55"/>
                    <a:pt x="36" y="55"/>
                    <a:pt x="36" y="55"/>
                  </a:cubicBezTo>
                  <a:cubicBezTo>
                    <a:pt x="38" y="55"/>
                    <a:pt x="38" y="55"/>
                    <a:pt x="38" y="55"/>
                  </a:cubicBezTo>
                  <a:cubicBezTo>
                    <a:pt x="38" y="61"/>
                    <a:pt x="38" y="61"/>
                    <a:pt x="38" y="61"/>
                  </a:cubicBezTo>
                  <a:cubicBezTo>
                    <a:pt x="38" y="62"/>
                    <a:pt x="38" y="62"/>
                    <a:pt x="38" y="62"/>
                  </a:cubicBezTo>
                  <a:cubicBezTo>
                    <a:pt x="37" y="63"/>
                    <a:pt x="37" y="63"/>
                    <a:pt x="37" y="63"/>
                  </a:cubicBezTo>
                  <a:cubicBezTo>
                    <a:pt x="37" y="63"/>
                    <a:pt x="37" y="63"/>
                    <a:pt x="36" y="63"/>
                  </a:cubicBezTo>
                  <a:cubicBezTo>
                    <a:pt x="36" y="63"/>
                    <a:pt x="36" y="63"/>
                    <a:pt x="36" y="63"/>
                  </a:cubicBezTo>
                  <a:cubicBezTo>
                    <a:pt x="36" y="64"/>
                    <a:pt x="36" y="64"/>
                    <a:pt x="36" y="64"/>
                  </a:cubicBezTo>
                  <a:cubicBezTo>
                    <a:pt x="41" y="64"/>
                    <a:pt x="41" y="64"/>
                    <a:pt x="41" y="64"/>
                  </a:cubicBezTo>
                  <a:cubicBezTo>
                    <a:pt x="41" y="63"/>
                    <a:pt x="41" y="63"/>
                    <a:pt x="41" y="63"/>
                  </a:cubicBezTo>
                  <a:cubicBezTo>
                    <a:pt x="41" y="63"/>
                    <a:pt x="41" y="63"/>
                    <a:pt x="41" y="63"/>
                  </a:cubicBezTo>
                  <a:cubicBezTo>
                    <a:pt x="40" y="63"/>
                    <a:pt x="40" y="63"/>
                    <a:pt x="40" y="63"/>
                  </a:cubicBezTo>
                  <a:close/>
                  <a:moveTo>
                    <a:pt x="3" y="27"/>
                  </a:moveTo>
                  <a:cubicBezTo>
                    <a:pt x="3" y="27"/>
                    <a:pt x="2" y="27"/>
                    <a:pt x="2" y="27"/>
                  </a:cubicBezTo>
                  <a:cubicBezTo>
                    <a:pt x="1" y="26"/>
                    <a:pt x="1" y="26"/>
                    <a:pt x="0" y="26"/>
                  </a:cubicBezTo>
                  <a:cubicBezTo>
                    <a:pt x="0" y="26"/>
                    <a:pt x="0" y="26"/>
                    <a:pt x="0" y="26"/>
                  </a:cubicBezTo>
                  <a:cubicBezTo>
                    <a:pt x="0" y="27"/>
                    <a:pt x="0" y="27"/>
                    <a:pt x="0" y="28"/>
                  </a:cubicBezTo>
                  <a:cubicBezTo>
                    <a:pt x="1" y="28"/>
                    <a:pt x="1" y="28"/>
                    <a:pt x="1" y="28"/>
                  </a:cubicBezTo>
                  <a:cubicBezTo>
                    <a:pt x="2" y="29"/>
                    <a:pt x="2" y="29"/>
                    <a:pt x="2" y="29"/>
                  </a:cubicBezTo>
                  <a:cubicBezTo>
                    <a:pt x="2" y="29"/>
                    <a:pt x="2" y="30"/>
                    <a:pt x="2" y="30"/>
                  </a:cubicBezTo>
                  <a:cubicBezTo>
                    <a:pt x="2" y="32"/>
                    <a:pt x="2" y="32"/>
                    <a:pt x="2" y="32"/>
                  </a:cubicBezTo>
                  <a:cubicBezTo>
                    <a:pt x="2" y="33"/>
                    <a:pt x="3" y="34"/>
                    <a:pt x="4" y="34"/>
                  </a:cubicBezTo>
                  <a:cubicBezTo>
                    <a:pt x="4" y="30"/>
                    <a:pt x="4" y="30"/>
                    <a:pt x="4" y="30"/>
                  </a:cubicBezTo>
                  <a:cubicBezTo>
                    <a:pt x="4" y="29"/>
                    <a:pt x="4" y="29"/>
                    <a:pt x="3" y="28"/>
                  </a:cubicBezTo>
                  <a:cubicBezTo>
                    <a:pt x="3" y="28"/>
                    <a:pt x="3" y="28"/>
                    <a:pt x="3" y="27"/>
                  </a:cubicBezTo>
                  <a:close/>
                  <a:moveTo>
                    <a:pt x="33" y="10"/>
                  </a:moveTo>
                  <a:cubicBezTo>
                    <a:pt x="33" y="10"/>
                    <a:pt x="33" y="10"/>
                    <a:pt x="33" y="10"/>
                  </a:cubicBezTo>
                  <a:cubicBezTo>
                    <a:pt x="34" y="10"/>
                    <a:pt x="34" y="10"/>
                    <a:pt x="34" y="10"/>
                  </a:cubicBezTo>
                  <a:cubicBezTo>
                    <a:pt x="33" y="10"/>
                    <a:pt x="33" y="10"/>
                    <a:pt x="33" y="10"/>
                  </a:cubicBezTo>
                  <a:close/>
                  <a:moveTo>
                    <a:pt x="13" y="34"/>
                  </a:moveTo>
                  <a:cubicBezTo>
                    <a:pt x="13" y="35"/>
                    <a:pt x="12" y="35"/>
                    <a:pt x="11" y="36"/>
                  </a:cubicBezTo>
                  <a:cubicBezTo>
                    <a:pt x="11" y="36"/>
                    <a:pt x="10" y="36"/>
                    <a:pt x="10" y="36"/>
                  </a:cubicBezTo>
                  <a:cubicBezTo>
                    <a:pt x="9" y="36"/>
                    <a:pt x="9" y="36"/>
                    <a:pt x="9" y="36"/>
                  </a:cubicBezTo>
                  <a:cubicBezTo>
                    <a:pt x="8" y="35"/>
                    <a:pt x="8" y="35"/>
                    <a:pt x="8" y="35"/>
                  </a:cubicBezTo>
                  <a:cubicBezTo>
                    <a:pt x="8" y="34"/>
                    <a:pt x="8" y="34"/>
                    <a:pt x="8" y="34"/>
                  </a:cubicBezTo>
                  <a:cubicBezTo>
                    <a:pt x="8" y="33"/>
                    <a:pt x="8" y="33"/>
                    <a:pt x="8" y="33"/>
                  </a:cubicBezTo>
                  <a:cubicBezTo>
                    <a:pt x="9" y="33"/>
                    <a:pt x="9" y="33"/>
                    <a:pt x="9" y="33"/>
                  </a:cubicBezTo>
                  <a:cubicBezTo>
                    <a:pt x="9" y="33"/>
                    <a:pt x="10" y="32"/>
                    <a:pt x="10" y="32"/>
                  </a:cubicBezTo>
                  <a:cubicBezTo>
                    <a:pt x="11" y="32"/>
                    <a:pt x="12" y="32"/>
                    <a:pt x="13" y="32"/>
                  </a:cubicBezTo>
                  <a:cubicBezTo>
                    <a:pt x="13" y="34"/>
                    <a:pt x="13" y="34"/>
                    <a:pt x="13" y="34"/>
                  </a:cubicBezTo>
                  <a:close/>
                  <a:moveTo>
                    <a:pt x="18" y="37"/>
                  </a:moveTo>
                  <a:cubicBezTo>
                    <a:pt x="18" y="36"/>
                    <a:pt x="18" y="36"/>
                    <a:pt x="18" y="36"/>
                  </a:cubicBezTo>
                  <a:cubicBezTo>
                    <a:pt x="17" y="36"/>
                    <a:pt x="17" y="36"/>
                    <a:pt x="17" y="36"/>
                  </a:cubicBezTo>
                  <a:cubicBezTo>
                    <a:pt x="16" y="36"/>
                    <a:pt x="16" y="36"/>
                    <a:pt x="16" y="36"/>
                  </a:cubicBezTo>
                  <a:cubicBezTo>
                    <a:pt x="15" y="35"/>
                    <a:pt x="15" y="35"/>
                    <a:pt x="15" y="35"/>
                  </a:cubicBezTo>
                  <a:cubicBezTo>
                    <a:pt x="15" y="35"/>
                    <a:pt x="15" y="35"/>
                    <a:pt x="15" y="34"/>
                  </a:cubicBezTo>
                  <a:cubicBezTo>
                    <a:pt x="15" y="30"/>
                    <a:pt x="15" y="30"/>
                    <a:pt x="15" y="30"/>
                  </a:cubicBezTo>
                  <a:cubicBezTo>
                    <a:pt x="15" y="29"/>
                    <a:pt x="15" y="28"/>
                    <a:pt x="15" y="28"/>
                  </a:cubicBezTo>
                  <a:cubicBezTo>
                    <a:pt x="15" y="27"/>
                    <a:pt x="14" y="27"/>
                    <a:pt x="14" y="27"/>
                  </a:cubicBezTo>
                  <a:cubicBezTo>
                    <a:pt x="13" y="26"/>
                    <a:pt x="12" y="26"/>
                    <a:pt x="11" y="26"/>
                  </a:cubicBezTo>
                  <a:cubicBezTo>
                    <a:pt x="10" y="26"/>
                    <a:pt x="9" y="26"/>
                    <a:pt x="9" y="27"/>
                  </a:cubicBezTo>
                  <a:cubicBezTo>
                    <a:pt x="8" y="27"/>
                    <a:pt x="7" y="27"/>
                    <a:pt x="7" y="28"/>
                  </a:cubicBezTo>
                  <a:cubicBezTo>
                    <a:pt x="7" y="28"/>
                    <a:pt x="6" y="29"/>
                    <a:pt x="6" y="29"/>
                  </a:cubicBezTo>
                  <a:cubicBezTo>
                    <a:pt x="7" y="30"/>
                    <a:pt x="7" y="30"/>
                    <a:pt x="7" y="30"/>
                  </a:cubicBezTo>
                  <a:cubicBezTo>
                    <a:pt x="7" y="30"/>
                    <a:pt x="7" y="30"/>
                    <a:pt x="7" y="30"/>
                  </a:cubicBezTo>
                  <a:cubicBezTo>
                    <a:pt x="8" y="30"/>
                    <a:pt x="8" y="30"/>
                    <a:pt x="8" y="29"/>
                  </a:cubicBezTo>
                  <a:cubicBezTo>
                    <a:pt x="9" y="29"/>
                    <a:pt x="9" y="28"/>
                    <a:pt x="9" y="28"/>
                  </a:cubicBezTo>
                  <a:cubicBezTo>
                    <a:pt x="9" y="28"/>
                    <a:pt x="9" y="28"/>
                    <a:pt x="9" y="28"/>
                  </a:cubicBezTo>
                  <a:cubicBezTo>
                    <a:pt x="10" y="27"/>
                    <a:pt x="10" y="27"/>
                    <a:pt x="10" y="27"/>
                  </a:cubicBezTo>
                  <a:cubicBezTo>
                    <a:pt x="10" y="27"/>
                    <a:pt x="10" y="27"/>
                    <a:pt x="11" y="27"/>
                  </a:cubicBezTo>
                  <a:cubicBezTo>
                    <a:pt x="12" y="27"/>
                    <a:pt x="12" y="27"/>
                    <a:pt x="13" y="28"/>
                  </a:cubicBezTo>
                  <a:cubicBezTo>
                    <a:pt x="13" y="28"/>
                    <a:pt x="13" y="29"/>
                    <a:pt x="13" y="29"/>
                  </a:cubicBezTo>
                  <a:cubicBezTo>
                    <a:pt x="13" y="31"/>
                    <a:pt x="13" y="31"/>
                    <a:pt x="13" y="31"/>
                  </a:cubicBezTo>
                  <a:cubicBezTo>
                    <a:pt x="12" y="31"/>
                    <a:pt x="10" y="31"/>
                    <a:pt x="9" y="31"/>
                  </a:cubicBezTo>
                  <a:cubicBezTo>
                    <a:pt x="8" y="32"/>
                    <a:pt x="8" y="32"/>
                    <a:pt x="7" y="32"/>
                  </a:cubicBezTo>
                  <a:cubicBezTo>
                    <a:pt x="7" y="32"/>
                    <a:pt x="6" y="33"/>
                    <a:pt x="6" y="33"/>
                  </a:cubicBezTo>
                  <a:cubicBezTo>
                    <a:pt x="6" y="34"/>
                    <a:pt x="6" y="34"/>
                    <a:pt x="6" y="34"/>
                  </a:cubicBezTo>
                  <a:cubicBezTo>
                    <a:pt x="6" y="35"/>
                    <a:pt x="6" y="36"/>
                    <a:pt x="7" y="36"/>
                  </a:cubicBezTo>
                  <a:cubicBezTo>
                    <a:pt x="7" y="37"/>
                    <a:pt x="8" y="37"/>
                    <a:pt x="9" y="37"/>
                  </a:cubicBezTo>
                  <a:cubicBezTo>
                    <a:pt x="10" y="37"/>
                    <a:pt x="10" y="37"/>
                    <a:pt x="11" y="37"/>
                  </a:cubicBezTo>
                  <a:cubicBezTo>
                    <a:pt x="12" y="36"/>
                    <a:pt x="13" y="36"/>
                    <a:pt x="14" y="35"/>
                  </a:cubicBezTo>
                  <a:cubicBezTo>
                    <a:pt x="14" y="36"/>
                    <a:pt x="14" y="36"/>
                    <a:pt x="14" y="36"/>
                  </a:cubicBezTo>
                  <a:cubicBezTo>
                    <a:pt x="15" y="37"/>
                    <a:pt x="15" y="37"/>
                    <a:pt x="15" y="37"/>
                  </a:cubicBezTo>
                  <a:cubicBezTo>
                    <a:pt x="15" y="37"/>
                    <a:pt x="16" y="37"/>
                    <a:pt x="16" y="37"/>
                  </a:cubicBezTo>
                  <a:cubicBezTo>
                    <a:pt x="17" y="37"/>
                    <a:pt x="17" y="37"/>
                    <a:pt x="18" y="37"/>
                  </a:cubicBezTo>
                  <a:close/>
                  <a:moveTo>
                    <a:pt x="23" y="37"/>
                  </a:moveTo>
                  <a:cubicBezTo>
                    <a:pt x="25" y="37"/>
                    <a:pt x="26" y="36"/>
                    <a:pt x="28" y="34"/>
                  </a:cubicBezTo>
                  <a:cubicBezTo>
                    <a:pt x="27" y="34"/>
                    <a:pt x="27" y="34"/>
                    <a:pt x="27" y="34"/>
                  </a:cubicBezTo>
                  <a:cubicBezTo>
                    <a:pt x="26" y="35"/>
                    <a:pt x="26" y="35"/>
                    <a:pt x="26" y="35"/>
                  </a:cubicBezTo>
                  <a:cubicBezTo>
                    <a:pt x="25" y="36"/>
                    <a:pt x="25" y="36"/>
                    <a:pt x="24" y="36"/>
                  </a:cubicBezTo>
                  <a:cubicBezTo>
                    <a:pt x="24" y="36"/>
                    <a:pt x="24" y="36"/>
                    <a:pt x="23" y="36"/>
                  </a:cubicBezTo>
                  <a:cubicBezTo>
                    <a:pt x="22" y="36"/>
                    <a:pt x="21" y="36"/>
                    <a:pt x="21" y="35"/>
                  </a:cubicBezTo>
                  <a:cubicBezTo>
                    <a:pt x="20" y="34"/>
                    <a:pt x="20" y="33"/>
                    <a:pt x="20" y="32"/>
                  </a:cubicBezTo>
                  <a:cubicBezTo>
                    <a:pt x="20" y="31"/>
                    <a:pt x="20" y="30"/>
                    <a:pt x="20" y="29"/>
                  </a:cubicBezTo>
                  <a:cubicBezTo>
                    <a:pt x="20" y="29"/>
                    <a:pt x="21" y="28"/>
                    <a:pt x="21" y="28"/>
                  </a:cubicBezTo>
                  <a:cubicBezTo>
                    <a:pt x="22" y="27"/>
                    <a:pt x="22" y="27"/>
                    <a:pt x="23" y="27"/>
                  </a:cubicBezTo>
                  <a:cubicBezTo>
                    <a:pt x="23" y="27"/>
                    <a:pt x="24" y="27"/>
                    <a:pt x="24" y="27"/>
                  </a:cubicBezTo>
                  <a:cubicBezTo>
                    <a:pt x="25" y="28"/>
                    <a:pt x="25" y="28"/>
                    <a:pt x="25" y="28"/>
                  </a:cubicBezTo>
                  <a:cubicBezTo>
                    <a:pt x="25" y="28"/>
                    <a:pt x="25" y="29"/>
                    <a:pt x="25" y="29"/>
                  </a:cubicBezTo>
                  <a:cubicBezTo>
                    <a:pt x="26" y="30"/>
                    <a:pt x="26" y="30"/>
                    <a:pt x="26" y="30"/>
                  </a:cubicBezTo>
                  <a:cubicBezTo>
                    <a:pt x="26" y="30"/>
                    <a:pt x="26" y="30"/>
                    <a:pt x="26" y="30"/>
                  </a:cubicBezTo>
                  <a:cubicBezTo>
                    <a:pt x="26" y="30"/>
                    <a:pt x="26" y="30"/>
                    <a:pt x="26" y="30"/>
                  </a:cubicBezTo>
                  <a:cubicBezTo>
                    <a:pt x="27" y="30"/>
                    <a:pt x="27" y="30"/>
                    <a:pt x="27" y="30"/>
                  </a:cubicBezTo>
                  <a:cubicBezTo>
                    <a:pt x="27" y="29"/>
                    <a:pt x="27" y="29"/>
                    <a:pt x="27" y="29"/>
                  </a:cubicBezTo>
                  <a:cubicBezTo>
                    <a:pt x="27" y="28"/>
                    <a:pt x="27" y="28"/>
                    <a:pt x="26" y="27"/>
                  </a:cubicBezTo>
                  <a:cubicBezTo>
                    <a:pt x="25" y="27"/>
                    <a:pt x="24" y="26"/>
                    <a:pt x="23" y="26"/>
                  </a:cubicBezTo>
                  <a:cubicBezTo>
                    <a:pt x="22" y="26"/>
                    <a:pt x="21" y="26"/>
                    <a:pt x="20" y="27"/>
                  </a:cubicBezTo>
                  <a:cubicBezTo>
                    <a:pt x="19" y="27"/>
                    <a:pt x="19" y="28"/>
                    <a:pt x="18" y="29"/>
                  </a:cubicBezTo>
                  <a:cubicBezTo>
                    <a:pt x="18" y="30"/>
                    <a:pt x="18" y="31"/>
                    <a:pt x="18" y="32"/>
                  </a:cubicBezTo>
                  <a:cubicBezTo>
                    <a:pt x="18" y="33"/>
                    <a:pt x="18" y="35"/>
                    <a:pt x="19" y="36"/>
                  </a:cubicBezTo>
                  <a:cubicBezTo>
                    <a:pt x="20" y="37"/>
                    <a:pt x="21" y="37"/>
                    <a:pt x="23" y="37"/>
                  </a:cubicBezTo>
                  <a:close/>
                  <a:moveTo>
                    <a:pt x="12" y="15"/>
                  </a:moveTo>
                  <a:cubicBezTo>
                    <a:pt x="13" y="15"/>
                    <a:pt x="13" y="15"/>
                    <a:pt x="14" y="15"/>
                  </a:cubicBezTo>
                  <a:cubicBezTo>
                    <a:pt x="14" y="15"/>
                    <a:pt x="15" y="14"/>
                    <a:pt x="15" y="14"/>
                  </a:cubicBezTo>
                  <a:cubicBezTo>
                    <a:pt x="16" y="13"/>
                    <a:pt x="16" y="12"/>
                    <a:pt x="16" y="12"/>
                  </a:cubicBezTo>
                  <a:cubicBezTo>
                    <a:pt x="17" y="10"/>
                    <a:pt x="17" y="10"/>
                    <a:pt x="17" y="10"/>
                  </a:cubicBezTo>
                  <a:cubicBezTo>
                    <a:pt x="17" y="10"/>
                    <a:pt x="16" y="10"/>
                    <a:pt x="16" y="10"/>
                  </a:cubicBezTo>
                  <a:cubicBezTo>
                    <a:pt x="16" y="10"/>
                    <a:pt x="16" y="10"/>
                    <a:pt x="16" y="10"/>
                  </a:cubicBezTo>
                  <a:cubicBezTo>
                    <a:pt x="15" y="11"/>
                    <a:pt x="15" y="11"/>
                    <a:pt x="15" y="11"/>
                  </a:cubicBezTo>
                  <a:cubicBezTo>
                    <a:pt x="15" y="12"/>
                    <a:pt x="15" y="12"/>
                    <a:pt x="15" y="13"/>
                  </a:cubicBezTo>
                  <a:cubicBezTo>
                    <a:pt x="14" y="13"/>
                    <a:pt x="14" y="14"/>
                    <a:pt x="14" y="14"/>
                  </a:cubicBezTo>
                  <a:cubicBezTo>
                    <a:pt x="13" y="14"/>
                    <a:pt x="13" y="14"/>
                    <a:pt x="13" y="14"/>
                  </a:cubicBezTo>
                  <a:cubicBezTo>
                    <a:pt x="12" y="14"/>
                    <a:pt x="12" y="14"/>
                    <a:pt x="12" y="14"/>
                  </a:cubicBezTo>
                  <a:cubicBezTo>
                    <a:pt x="12" y="13"/>
                    <a:pt x="12" y="13"/>
                    <a:pt x="12" y="13"/>
                  </a:cubicBezTo>
                  <a:cubicBezTo>
                    <a:pt x="11" y="13"/>
                    <a:pt x="11" y="13"/>
                    <a:pt x="11" y="13"/>
                  </a:cubicBezTo>
                  <a:cubicBezTo>
                    <a:pt x="11" y="13"/>
                    <a:pt x="11" y="13"/>
                    <a:pt x="11" y="13"/>
                  </a:cubicBezTo>
                  <a:cubicBezTo>
                    <a:pt x="10" y="13"/>
                    <a:pt x="10" y="13"/>
                    <a:pt x="10" y="13"/>
                  </a:cubicBezTo>
                  <a:cubicBezTo>
                    <a:pt x="10" y="14"/>
                    <a:pt x="10" y="14"/>
                    <a:pt x="10" y="14"/>
                  </a:cubicBezTo>
                  <a:cubicBezTo>
                    <a:pt x="10" y="14"/>
                    <a:pt x="10" y="15"/>
                    <a:pt x="10" y="15"/>
                  </a:cubicBezTo>
                  <a:cubicBezTo>
                    <a:pt x="11" y="15"/>
                    <a:pt x="11" y="15"/>
                    <a:pt x="12" y="15"/>
                  </a:cubicBezTo>
                  <a:close/>
                  <a:moveTo>
                    <a:pt x="88" y="85"/>
                  </a:moveTo>
                  <a:cubicBezTo>
                    <a:pt x="88" y="85"/>
                    <a:pt x="87" y="85"/>
                    <a:pt x="87" y="85"/>
                  </a:cubicBezTo>
                  <a:cubicBezTo>
                    <a:pt x="87" y="86"/>
                    <a:pt x="86" y="86"/>
                    <a:pt x="86" y="86"/>
                  </a:cubicBezTo>
                  <a:cubicBezTo>
                    <a:pt x="85" y="86"/>
                    <a:pt x="85" y="86"/>
                    <a:pt x="84" y="85"/>
                  </a:cubicBezTo>
                  <a:cubicBezTo>
                    <a:pt x="84" y="85"/>
                    <a:pt x="84" y="85"/>
                    <a:pt x="83" y="85"/>
                  </a:cubicBezTo>
                  <a:cubicBezTo>
                    <a:pt x="83" y="84"/>
                    <a:pt x="83" y="84"/>
                    <a:pt x="83" y="83"/>
                  </a:cubicBezTo>
                  <a:cubicBezTo>
                    <a:pt x="83" y="82"/>
                    <a:pt x="83" y="82"/>
                    <a:pt x="84" y="81"/>
                  </a:cubicBezTo>
                  <a:cubicBezTo>
                    <a:pt x="84" y="81"/>
                    <a:pt x="85" y="80"/>
                    <a:pt x="86" y="80"/>
                  </a:cubicBezTo>
                  <a:cubicBezTo>
                    <a:pt x="86" y="80"/>
                    <a:pt x="87" y="81"/>
                    <a:pt x="87" y="81"/>
                  </a:cubicBezTo>
                  <a:cubicBezTo>
                    <a:pt x="88" y="82"/>
                    <a:pt x="88" y="82"/>
                    <a:pt x="88" y="83"/>
                  </a:cubicBezTo>
                  <a:cubicBezTo>
                    <a:pt x="88" y="84"/>
                    <a:pt x="88" y="84"/>
                    <a:pt x="88" y="85"/>
                  </a:cubicBezTo>
                  <a:close/>
                  <a:moveTo>
                    <a:pt x="84" y="90"/>
                  </a:moveTo>
                  <a:cubicBezTo>
                    <a:pt x="87" y="90"/>
                    <a:pt x="87" y="90"/>
                    <a:pt x="87" y="90"/>
                  </a:cubicBezTo>
                  <a:cubicBezTo>
                    <a:pt x="88" y="91"/>
                    <a:pt x="88" y="91"/>
                    <a:pt x="89" y="91"/>
                  </a:cubicBezTo>
                  <a:cubicBezTo>
                    <a:pt x="89" y="91"/>
                    <a:pt x="90" y="91"/>
                    <a:pt x="90" y="91"/>
                  </a:cubicBezTo>
                  <a:cubicBezTo>
                    <a:pt x="90" y="92"/>
                    <a:pt x="90" y="92"/>
                    <a:pt x="90" y="92"/>
                  </a:cubicBezTo>
                  <a:cubicBezTo>
                    <a:pt x="90" y="93"/>
                    <a:pt x="90" y="93"/>
                    <a:pt x="90" y="93"/>
                  </a:cubicBezTo>
                  <a:cubicBezTo>
                    <a:pt x="89" y="93"/>
                    <a:pt x="89" y="94"/>
                    <a:pt x="88" y="94"/>
                  </a:cubicBezTo>
                  <a:cubicBezTo>
                    <a:pt x="88" y="94"/>
                    <a:pt x="87" y="94"/>
                    <a:pt x="86" y="94"/>
                  </a:cubicBezTo>
                  <a:cubicBezTo>
                    <a:pt x="85" y="94"/>
                    <a:pt x="84" y="94"/>
                    <a:pt x="84" y="94"/>
                  </a:cubicBezTo>
                  <a:cubicBezTo>
                    <a:pt x="83" y="94"/>
                    <a:pt x="83" y="93"/>
                    <a:pt x="83" y="93"/>
                  </a:cubicBezTo>
                  <a:cubicBezTo>
                    <a:pt x="82" y="92"/>
                    <a:pt x="82" y="92"/>
                    <a:pt x="82" y="92"/>
                  </a:cubicBezTo>
                  <a:cubicBezTo>
                    <a:pt x="82" y="92"/>
                    <a:pt x="82" y="92"/>
                    <a:pt x="83" y="91"/>
                  </a:cubicBezTo>
                  <a:cubicBezTo>
                    <a:pt x="83" y="91"/>
                    <a:pt x="83" y="90"/>
                    <a:pt x="84" y="90"/>
                  </a:cubicBezTo>
                  <a:close/>
                  <a:moveTo>
                    <a:pt x="90" y="81"/>
                  </a:moveTo>
                  <a:cubicBezTo>
                    <a:pt x="91" y="81"/>
                    <a:pt x="91" y="81"/>
                    <a:pt x="91" y="81"/>
                  </a:cubicBezTo>
                  <a:cubicBezTo>
                    <a:pt x="92" y="81"/>
                    <a:pt x="92" y="81"/>
                    <a:pt x="92" y="81"/>
                  </a:cubicBezTo>
                  <a:cubicBezTo>
                    <a:pt x="92" y="80"/>
                    <a:pt x="92" y="80"/>
                    <a:pt x="92" y="80"/>
                  </a:cubicBezTo>
                  <a:cubicBezTo>
                    <a:pt x="91" y="80"/>
                    <a:pt x="91" y="80"/>
                    <a:pt x="91" y="80"/>
                  </a:cubicBezTo>
                  <a:cubicBezTo>
                    <a:pt x="91" y="79"/>
                    <a:pt x="91" y="79"/>
                    <a:pt x="91" y="79"/>
                  </a:cubicBezTo>
                  <a:cubicBezTo>
                    <a:pt x="90" y="80"/>
                    <a:pt x="90" y="80"/>
                    <a:pt x="90" y="80"/>
                  </a:cubicBezTo>
                  <a:cubicBezTo>
                    <a:pt x="90" y="80"/>
                    <a:pt x="89" y="80"/>
                    <a:pt x="89" y="81"/>
                  </a:cubicBezTo>
                  <a:cubicBezTo>
                    <a:pt x="88" y="80"/>
                    <a:pt x="88" y="80"/>
                    <a:pt x="87" y="80"/>
                  </a:cubicBezTo>
                  <a:cubicBezTo>
                    <a:pt x="87" y="80"/>
                    <a:pt x="86" y="79"/>
                    <a:pt x="86" y="79"/>
                  </a:cubicBezTo>
                  <a:cubicBezTo>
                    <a:pt x="84" y="79"/>
                    <a:pt x="83" y="80"/>
                    <a:pt x="82" y="81"/>
                  </a:cubicBezTo>
                  <a:cubicBezTo>
                    <a:pt x="82" y="81"/>
                    <a:pt x="81" y="82"/>
                    <a:pt x="81" y="83"/>
                  </a:cubicBezTo>
                  <a:cubicBezTo>
                    <a:pt x="81" y="84"/>
                    <a:pt x="81" y="84"/>
                    <a:pt x="82" y="85"/>
                  </a:cubicBezTo>
                  <a:cubicBezTo>
                    <a:pt x="82" y="85"/>
                    <a:pt x="82" y="86"/>
                    <a:pt x="83" y="86"/>
                  </a:cubicBezTo>
                  <a:cubicBezTo>
                    <a:pt x="82" y="86"/>
                    <a:pt x="82" y="86"/>
                    <a:pt x="82" y="86"/>
                  </a:cubicBezTo>
                  <a:cubicBezTo>
                    <a:pt x="82" y="87"/>
                    <a:pt x="82" y="87"/>
                    <a:pt x="81" y="87"/>
                  </a:cubicBezTo>
                  <a:cubicBezTo>
                    <a:pt x="81" y="87"/>
                    <a:pt x="81" y="87"/>
                    <a:pt x="81" y="87"/>
                  </a:cubicBezTo>
                  <a:cubicBezTo>
                    <a:pt x="81" y="88"/>
                    <a:pt x="81" y="88"/>
                    <a:pt x="81" y="88"/>
                  </a:cubicBezTo>
                  <a:cubicBezTo>
                    <a:pt x="81" y="88"/>
                    <a:pt x="81" y="89"/>
                    <a:pt x="81" y="89"/>
                  </a:cubicBezTo>
                  <a:cubicBezTo>
                    <a:pt x="82" y="89"/>
                    <a:pt x="82" y="89"/>
                    <a:pt x="83" y="90"/>
                  </a:cubicBezTo>
                  <a:cubicBezTo>
                    <a:pt x="82" y="90"/>
                    <a:pt x="81" y="91"/>
                    <a:pt x="81" y="91"/>
                  </a:cubicBezTo>
                  <a:cubicBezTo>
                    <a:pt x="81" y="92"/>
                    <a:pt x="80" y="92"/>
                    <a:pt x="80" y="93"/>
                  </a:cubicBezTo>
                  <a:cubicBezTo>
                    <a:pt x="81" y="94"/>
                    <a:pt x="81" y="94"/>
                    <a:pt x="81" y="94"/>
                  </a:cubicBezTo>
                  <a:cubicBezTo>
                    <a:pt x="81" y="94"/>
                    <a:pt x="82" y="95"/>
                    <a:pt x="83" y="95"/>
                  </a:cubicBezTo>
                  <a:cubicBezTo>
                    <a:pt x="83" y="95"/>
                    <a:pt x="84" y="95"/>
                    <a:pt x="85" y="95"/>
                  </a:cubicBezTo>
                  <a:cubicBezTo>
                    <a:pt x="88" y="95"/>
                    <a:pt x="89" y="95"/>
                    <a:pt x="90" y="94"/>
                  </a:cubicBezTo>
                  <a:cubicBezTo>
                    <a:pt x="91" y="94"/>
                    <a:pt x="92" y="93"/>
                    <a:pt x="92" y="92"/>
                  </a:cubicBezTo>
                  <a:cubicBezTo>
                    <a:pt x="92" y="91"/>
                    <a:pt x="92" y="91"/>
                    <a:pt x="91" y="90"/>
                  </a:cubicBezTo>
                  <a:cubicBezTo>
                    <a:pt x="91" y="90"/>
                    <a:pt x="90" y="90"/>
                    <a:pt x="90" y="89"/>
                  </a:cubicBezTo>
                  <a:cubicBezTo>
                    <a:pt x="89" y="89"/>
                    <a:pt x="88" y="89"/>
                    <a:pt x="88" y="89"/>
                  </a:cubicBezTo>
                  <a:cubicBezTo>
                    <a:pt x="85" y="88"/>
                    <a:pt x="85" y="88"/>
                    <a:pt x="85" y="88"/>
                  </a:cubicBezTo>
                  <a:cubicBezTo>
                    <a:pt x="84" y="88"/>
                    <a:pt x="83" y="88"/>
                    <a:pt x="83" y="88"/>
                  </a:cubicBezTo>
                  <a:cubicBezTo>
                    <a:pt x="83" y="87"/>
                    <a:pt x="83" y="87"/>
                    <a:pt x="83" y="87"/>
                  </a:cubicBezTo>
                  <a:cubicBezTo>
                    <a:pt x="83" y="87"/>
                    <a:pt x="83" y="87"/>
                    <a:pt x="83" y="87"/>
                  </a:cubicBezTo>
                  <a:cubicBezTo>
                    <a:pt x="83" y="87"/>
                    <a:pt x="83" y="87"/>
                    <a:pt x="84" y="86"/>
                  </a:cubicBezTo>
                  <a:cubicBezTo>
                    <a:pt x="84" y="87"/>
                    <a:pt x="85" y="87"/>
                    <a:pt x="86" y="87"/>
                  </a:cubicBezTo>
                  <a:cubicBezTo>
                    <a:pt x="87" y="87"/>
                    <a:pt x="88" y="86"/>
                    <a:pt x="89" y="86"/>
                  </a:cubicBezTo>
                  <a:cubicBezTo>
                    <a:pt x="90" y="85"/>
                    <a:pt x="90" y="84"/>
                    <a:pt x="90" y="83"/>
                  </a:cubicBezTo>
                  <a:cubicBezTo>
                    <a:pt x="90" y="82"/>
                    <a:pt x="90" y="82"/>
                    <a:pt x="89" y="81"/>
                  </a:cubicBezTo>
                  <a:cubicBezTo>
                    <a:pt x="90" y="81"/>
                    <a:pt x="90" y="81"/>
                    <a:pt x="90" y="81"/>
                  </a:cubicBezTo>
                  <a:cubicBezTo>
                    <a:pt x="90" y="81"/>
                    <a:pt x="90" y="81"/>
                    <a:pt x="90" y="81"/>
                  </a:cubicBezTo>
                  <a:close/>
                  <a:moveTo>
                    <a:pt x="66" y="89"/>
                  </a:moveTo>
                  <a:cubicBezTo>
                    <a:pt x="65" y="89"/>
                    <a:pt x="65" y="89"/>
                    <a:pt x="65" y="89"/>
                  </a:cubicBezTo>
                  <a:cubicBezTo>
                    <a:pt x="65" y="88"/>
                    <a:pt x="65" y="88"/>
                    <a:pt x="65" y="88"/>
                  </a:cubicBezTo>
                  <a:cubicBezTo>
                    <a:pt x="65" y="79"/>
                    <a:pt x="65" y="79"/>
                    <a:pt x="65" y="79"/>
                  </a:cubicBezTo>
                  <a:cubicBezTo>
                    <a:pt x="64" y="79"/>
                    <a:pt x="64" y="79"/>
                    <a:pt x="64" y="79"/>
                  </a:cubicBezTo>
                  <a:cubicBezTo>
                    <a:pt x="64" y="80"/>
                    <a:pt x="63" y="80"/>
                    <a:pt x="63" y="80"/>
                  </a:cubicBezTo>
                  <a:cubicBezTo>
                    <a:pt x="62" y="80"/>
                    <a:pt x="62" y="80"/>
                    <a:pt x="61" y="80"/>
                  </a:cubicBezTo>
                  <a:cubicBezTo>
                    <a:pt x="61" y="81"/>
                    <a:pt x="61" y="81"/>
                    <a:pt x="61" y="81"/>
                  </a:cubicBezTo>
                  <a:cubicBezTo>
                    <a:pt x="63" y="81"/>
                    <a:pt x="63" y="81"/>
                    <a:pt x="63" y="81"/>
                  </a:cubicBezTo>
                  <a:cubicBezTo>
                    <a:pt x="63" y="88"/>
                    <a:pt x="63" y="88"/>
                    <a:pt x="63" y="88"/>
                  </a:cubicBezTo>
                  <a:cubicBezTo>
                    <a:pt x="63" y="88"/>
                    <a:pt x="63" y="89"/>
                    <a:pt x="63" y="89"/>
                  </a:cubicBezTo>
                  <a:cubicBezTo>
                    <a:pt x="63" y="89"/>
                    <a:pt x="63" y="89"/>
                    <a:pt x="63" y="89"/>
                  </a:cubicBezTo>
                  <a:cubicBezTo>
                    <a:pt x="63" y="89"/>
                    <a:pt x="62" y="89"/>
                    <a:pt x="62" y="89"/>
                  </a:cubicBezTo>
                  <a:cubicBezTo>
                    <a:pt x="61" y="89"/>
                    <a:pt x="61" y="89"/>
                    <a:pt x="61" y="89"/>
                  </a:cubicBezTo>
                  <a:cubicBezTo>
                    <a:pt x="61" y="90"/>
                    <a:pt x="61" y="90"/>
                    <a:pt x="61" y="90"/>
                  </a:cubicBezTo>
                  <a:cubicBezTo>
                    <a:pt x="67" y="90"/>
                    <a:pt x="67" y="90"/>
                    <a:pt x="67" y="90"/>
                  </a:cubicBezTo>
                  <a:cubicBezTo>
                    <a:pt x="67" y="89"/>
                    <a:pt x="67" y="89"/>
                    <a:pt x="67" y="89"/>
                  </a:cubicBezTo>
                  <a:cubicBezTo>
                    <a:pt x="66" y="89"/>
                    <a:pt x="66" y="89"/>
                    <a:pt x="66" y="89"/>
                  </a:cubicBezTo>
                  <a:cubicBezTo>
                    <a:pt x="66" y="89"/>
                    <a:pt x="66" y="89"/>
                    <a:pt x="66" y="89"/>
                  </a:cubicBezTo>
                  <a:close/>
                  <a:moveTo>
                    <a:pt x="22" y="48"/>
                  </a:moveTo>
                  <a:cubicBezTo>
                    <a:pt x="21" y="49"/>
                    <a:pt x="21" y="49"/>
                    <a:pt x="21" y="49"/>
                  </a:cubicBezTo>
                  <a:cubicBezTo>
                    <a:pt x="22" y="50"/>
                    <a:pt x="22" y="50"/>
                    <a:pt x="22" y="50"/>
                  </a:cubicBezTo>
                  <a:cubicBezTo>
                    <a:pt x="23" y="50"/>
                    <a:pt x="23" y="50"/>
                    <a:pt x="23" y="50"/>
                  </a:cubicBezTo>
                  <a:cubicBezTo>
                    <a:pt x="24" y="50"/>
                    <a:pt x="24" y="50"/>
                    <a:pt x="24" y="50"/>
                  </a:cubicBezTo>
                  <a:cubicBezTo>
                    <a:pt x="24" y="49"/>
                    <a:pt x="24" y="49"/>
                    <a:pt x="24" y="49"/>
                  </a:cubicBezTo>
                  <a:cubicBezTo>
                    <a:pt x="24" y="48"/>
                    <a:pt x="24" y="48"/>
                    <a:pt x="24" y="48"/>
                  </a:cubicBezTo>
                  <a:cubicBezTo>
                    <a:pt x="23" y="48"/>
                    <a:pt x="23" y="48"/>
                    <a:pt x="23" y="48"/>
                  </a:cubicBezTo>
                  <a:cubicBezTo>
                    <a:pt x="22" y="48"/>
                    <a:pt x="22" y="48"/>
                    <a:pt x="22" y="48"/>
                  </a:cubicBezTo>
                  <a:close/>
                  <a:moveTo>
                    <a:pt x="56" y="62"/>
                  </a:moveTo>
                  <a:cubicBezTo>
                    <a:pt x="55" y="62"/>
                    <a:pt x="55" y="62"/>
                    <a:pt x="55" y="62"/>
                  </a:cubicBezTo>
                  <a:cubicBezTo>
                    <a:pt x="55" y="63"/>
                    <a:pt x="55" y="63"/>
                    <a:pt x="55" y="63"/>
                  </a:cubicBezTo>
                  <a:cubicBezTo>
                    <a:pt x="54" y="63"/>
                    <a:pt x="54" y="63"/>
                    <a:pt x="54" y="63"/>
                  </a:cubicBezTo>
                  <a:cubicBezTo>
                    <a:pt x="54" y="64"/>
                    <a:pt x="54" y="64"/>
                    <a:pt x="54" y="64"/>
                  </a:cubicBezTo>
                  <a:cubicBezTo>
                    <a:pt x="60" y="64"/>
                    <a:pt x="60" y="64"/>
                    <a:pt x="60" y="64"/>
                  </a:cubicBezTo>
                  <a:cubicBezTo>
                    <a:pt x="60" y="63"/>
                    <a:pt x="60" y="63"/>
                    <a:pt x="60" y="63"/>
                  </a:cubicBezTo>
                  <a:cubicBezTo>
                    <a:pt x="59" y="63"/>
                    <a:pt x="59" y="63"/>
                    <a:pt x="59" y="63"/>
                  </a:cubicBezTo>
                  <a:cubicBezTo>
                    <a:pt x="59" y="63"/>
                    <a:pt x="58" y="63"/>
                    <a:pt x="58" y="63"/>
                  </a:cubicBezTo>
                  <a:cubicBezTo>
                    <a:pt x="58" y="62"/>
                    <a:pt x="58" y="62"/>
                    <a:pt x="58" y="62"/>
                  </a:cubicBezTo>
                  <a:cubicBezTo>
                    <a:pt x="58" y="62"/>
                    <a:pt x="58" y="62"/>
                    <a:pt x="58" y="61"/>
                  </a:cubicBezTo>
                  <a:cubicBezTo>
                    <a:pt x="58" y="48"/>
                    <a:pt x="58" y="48"/>
                    <a:pt x="58" y="48"/>
                  </a:cubicBezTo>
                  <a:cubicBezTo>
                    <a:pt x="57" y="48"/>
                    <a:pt x="57" y="48"/>
                    <a:pt x="57" y="48"/>
                  </a:cubicBezTo>
                  <a:cubicBezTo>
                    <a:pt x="56" y="48"/>
                    <a:pt x="55" y="49"/>
                    <a:pt x="54" y="49"/>
                  </a:cubicBezTo>
                  <a:cubicBezTo>
                    <a:pt x="54" y="49"/>
                    <a:pt x="54" y="49"/>
                    <a:pt x="54" y="49"/>
                  </a:cubicBezTo>
                  <a:cubicBezTo>
                    <a:pt x="56" y="49"/>
                    <a:pt x="56" y="49"/>
                    <a:pt x="56" y="49"/>
                  </a:cubicBezTo>
                  <a:cubicBezTo>
                    <a:pt x="56" y="61"/>
                    <a:pt x="56" y="61"/>
                    <a:pt x="56" y="61"/>
                  </a:cubicBezTo>
                  <a:cubicBezTo>
                    <a:pt x="56" y="61"/>
                    <a:pt x="56" y="62"/>
                    <a:pt x="56" y="62"/>
                  </a:cubicBezTo>
                  <a:close/>
                  <a:moveTo>
                    <a:pt x="38" y="48"/>
                  </a:moveTo>
                  <a:cubicBezTo>
                    <a:pt x="37" y="49"/>
                    <a:pt x="37" y="49"/>
                    <a:pt x="37" y="49"/>
                  </a:cubicBezTo>
                  <a:cubicBezTo>
                    <a:pt x="38" y="50"/>
                    <a:pt x="38" y="50"/>
                    <a:pt x="38" y="50"/>
                  </a:cubicBezTo>
                  <a:cubicBezTo>
                    <a:pt x="39" y="50"/>
                    <a:pt x="39" y="50"/>
                    <a:pt x="39" y="50"/>
                  </a:cubicBezTo>
                  <a:cubicBezTo>
                    <a:pt x="40" y="50"/>
                    <a:pt x="40" y="50"/>
                    <a:pt x="40" y="50"/>
                  </a:cubicBezTo>
                  <a:cubicBezTo>
                    <a:pt x="40" y="49"/>
                    <a:pt x="40" y="49"/>
                    <a:pt x="40" y="49"/>
                  </a:cubicBezTo>
                  <a:cubicBezTo>
                    <a:pt x="40" y="48"/>
                    <a:pt x="40" y="48"/>
                    <a:pt x="40" y="48"/>
                  </a:cubicBezTo>
                  <a:cubicBezTo>
                    <a:pt x="39" y="48"/>
                    <a:pt x="39" y="48"/>
                    <a:pt x="39" y="48"/>
                  </a:cubicBezTo>
                  <a:cubicBezTo>
                    <a:pt x="38" y="48"/>
                    <a:pt x="38" y="48"/>
                    <a:pt x="38" y="48"/>
                  </a:cubicBezTo>
                  <a:close/>
                  <a:moveTo>
                    <a:pt x="24" y="63"/>
                  </a:moveTo>
                  <a:cubicBezTo>
                    <a:pt x="24" y="62"/>
                    <a:pt x="24" y="62"/>
                    <a:pt x="24" y="62"/>
                  </a:cubicBezTo>
                  <a:cubicBezTo>
                    <a:pt x="24" y="62"/>
                    <a:pt x="24" y="62"/>
                    <a:pt x="24" y="62"/>
                  </a:cubicBezTo>
                  <a:cubicBezTo>
                    <a:pt x="24" y="53"/>
                    <a:pt x="24" y="53"/>
                    <a:pt x="24" y="53"/>
                  </a:cubicBezTo>
                  <a:cubicBezTo>
                    <a:pt x="23" y="53"/>
                    <a:pt x="23" y="53"/>
                    <a:pt x="23" y="53"/>
                  </a:cubicBezTo>
                  <a:cubicBezTo>
                    <a:pt x="22" y="53"/>
                    <a:pt x="22" y="53"/>
                    <a:pt x="21" y="53"/>
                  </a:cubicBezTo>
                  <a:cubicBezTo>
                    <a:pt x="21" y="54"/>
                    <a:pt x="21" y="54"/>
                    <a:pt x="20" y="54"/>
                  </a:cubicBezTo>
                  <a:cubicBezTo>
                    <a:pt x="20" y="53"/>
                    <a:pt x="20" y="53"/>
                    <a:pt x="20" y="53"/>
                  </a:cubicBezTo>
                  <a:cubicBezTo>
                    <a:pt x="18" y="53"/>
                    <a:pt x="18" y="53"/>
                    <a:pt x="18" y="53"/>
                  </a:cubicBezTo>
                  <a:cubicBezTo>
                    <a:pt x="18" y="54"/>
                    <a:pt x="18" y="54"/>
                    <a:pt x="18" y="55"/>
                  </a:cubicBezTo>
                  <a:cubicBezTo>
                    <a:pt x="17" y="55"/>
                    <a:pt x="17" y="55"/>
                    <a:pt x="17" y="55"/>
                  </a:cubicBezTo>
                  <a:cubicBezTo>
                    <a:pt x="17" y="56"/>
                    <a:pt x="17" y="56"/>
                    <a:pt x="17" y="56"/>
                  </a:cubicBezTo>
                  <a:cubicBezTo>
                    <a:pt x="17" y="58"/>
                    <a:pt x="16" y="60"/>
                    <a:pt x="16" y="62"/>
                  </a:cubicBezTo>
                  <a:cubicBezTo>
                    <a:pt x="19" y="55"/>
                    <a:pt x="19" y="55"/>
                    <a:pt x="19" y="55"/>
                  </a:cubicBezTo>
                  <a:cubicBezTo>
                    <a:pt x="19" y="55"/>
                    <a:pt x="19" y="55"/>
                    <a:pt x="19" y="54"/>
                  </a:cubicBezTo>
                  <a:cubicBezTo>
                    <a:pt x="20" y="54"/>
                    <a:pt x="20" y="54"/>
                    <a:pt x="20" y="54"/>
                  </a:cubicBezTo>
                  <a:cubicBezTo>
                    <a:pt x="20" y="54"/>
                    <a:pt x="20" y="54"/>
                    <a:pt x="20" y="54"/>
                  </a:cubicBezTo>
                  <a:cubicBezTo>
                    <a:pt x="20" y="55"/>
                    <a:pt x="20" y="55"/>
                    <a:pt x="20" y="55"/>
                  </a:cubicBezTo>
                  <a:cubicBezTo>
                    <a:pt x="22" y="55"/>
                    <a:pt x="22" y="55"/>
                    <a:pt x="22" y="55"/>
                  </a:cubicBezTo>
                  <a:cubicBezTo>
                    <a:pt x="22" y="61"/>
                    <a:pt x="22" y="61"/>
                    <a:pt x="22" y="61"/>
                  </a:cubicBezTo>
                  <a:cubicBezTo>
                    <a:pt x="22" y="62"/>
                    <a:pt x="22" y="62"/>
                    <a:pt x="22" y="62"/>
                  </a:cubicBezTo>
                  <a:cubicBezTo>
                    <a:pt x="21" y="63"/>
                    <a:pt x="21" y="63"/>
                    <a:pt x="21" y="63"/>
                  </a:cubicBezTo>
                  <a:cubicBezTo>
                    <a:pt x="21" y="63"/>
                    <a:pt x="21" y="63"/>
                    <a:pt x="20" y="63"/>
                  </a:cubicBezTo>
                  <a:cubicBezTo>
                    <a:pt x="20" y="63"/>
                    <a:pt x="20" y="63"/>
                    <a:pt x="20" y="63"/>
                  </a:cubicBezTo>
                  <a:cubicBezTo>
                    <a:pt x="20" y="64"/>
                    <a:pt x="20" y="64"/>
                    <a:pt x="20" y="64"/>
                  </a:cubicBezTo>
                  <a:cubicBezTo>
                    <a:pt x="25" y="64"/>
                    <a:pt x="25" y="64"/>
                    <a:pt x="25" y="64"/>
                  </a:cubicBezTo>
                  <a:cubicBezTo>
                    <a:pt x="25" y="63"/>
                    <a:pt x="25" y="63"/>
                    <a:pt x="25" y="63"/>
                  </a:cubicBezTo>
                  <a:cubicBezTo>
                    <a:pt x="25" y="63"/>
                    <a:pt x="25" y="63"/>
                    <a:pt x="25" y="63"/>
                  </a:cubicBezTo>
                  <a:cubicBezTo>
                    <a:pt x="25" y="63"/>
                    <a:pt x="24" y="63"/>
                    <a:pt x="24" y="63"/>
                  </a:cubicBezTo>
                  <a:close/>
                  <a:moveTo>
                    <a:pt x="47" y="62"/>
                  </a:moveTo>
                  <a:cubicBezTo>
                    <a:pt x="46" y="62"/>
                    <a:pt x="46" y="62"/>
                    <a:pt x="46" y="62"/>
                  </a:cubicBezTo>
                  <a:cubicBezTo>
                    <a:pt x="45" y="61"/>
                    <a:pt x="45" y="61"/>
                    <a:pt x="45" y="61"/>
                  </a:cubicBezTo>
                  <a:cubicBezTo>
                    <a:pt x="45" y="61"/>
                    <a:pt x="45" y="60"/>
                    <a:pt x="45" y="60"/>
                  </a:cubicBezTo>
                  <a:cubicBezTo>
                    <a:pt x="45" y="55"/>
                    <a:pt x="45" y="55"/>
                    <a:pt x="45" y="55"/>
                  </a:cubicBezTo>
                  <a:cubicBezTo>
                    <a:pt x="46" y="55"/>
                    <a:pt x="46" y="55"/>
                    <a:pt x="47" y="54"/>
                  </a:cubicBezTo>
                  <a:cubicBezTo>
                    <a:pt x="47" y="54"/>
                    <a:pt x="48" y="54"/>
                    <a:pt x="48" y="54"/>
                  </a:cubicBezTo>
                  <a:cubicBezTo>
                    <a:pt x="49" y="54"/>
                    <a:pt x="50" y="54"/>
                    <a:pt x="50" y="55"/>
                  </a:cubicBezTo>
                  <a:cubicBezTo>
                    <a:pt x="51" y="56"/>
                    <a:pt x="51" y="57"/>
                    <a:pt x="51" y="58"/>
                  </a:cubicBezTo>
                  <a:cubicBezTo>
                    <a:pt x="51" y="59"/>
                    <a:pt x="51" y="60"/>
                    <a:pt x="51" y="61"/>
                  </a:cubicBezTo>
                  <a:cubicBezTo>
                    <a:pt x="51" y="61"/>
                    <a:pt x="50" y="62"/>
                    <a:pt x="50" y="62"/>
                  </a:cubicBezTo>
                  <a:cubicBezTo>
                    <a:pt x="49" y="62"/>
                    <a:pt x="49" y="63"/>
                    <a:pt x="48" y="63"/>
                  </a:cubicBezTo>
                  <a:cubicBezTo>
                    <a:pt x="48" y="63"/>
                    <a:pt x="47" y="63"/>
                    <a:pt x="47" y="62"/>
                  </a:cubicBezTo>
                  <a:close/>
                  <a:moveTo>
                    <a:pt x="52" y="62"/>
                  </a:moveTo>
                  <a:cubicBezTo>
                    <a:pt x="53" y="61"/>
                    <a:pt x="53" y="60"/>
                    <a:pt x="53" y="58"/>
                  </a:cubicBezTo>
                  <a:cubicBezTo>
                    <a:pt x="53" y="57"/>
                    <a:pt x="53" y="56"/>
                    <a:pt x="53" y="55"/>
                  </a:cubicBezTo>
                  <a:cubicBezTo>
                    <a:pt x="52" y="55"/>
                    <a:pt x="52" y="54"/>
                    <a:pt x="51" y="53"/>
                  </a:cubicBezTo>
                  <a:cubicBezTo>
                    <a:pt x="51" y="53"/>
                    <a:pt x="50" y="53"/>
                    <a:pt x="49" y="53"/>
                  </a:cubicBezTo>
                  <a:cubicBezTo>
                    <a:pt x="48" y="53"/>
                    <a:pt x="48" y="53"/>
                    <a:pt x="47" y="53"/>
                  </a:cubicBezTo>
                  <a:cubicBezTo>
                    <a:pt x="46" y="53"/>
                    <a:pt x="46" y="54"/>
                    <a:pt x="45" y="54"/>
                  </a:cubicBezTo>
                  <a:cubicBezTo>
                    <a:pt x="45" y="48"/>
                    <a:pt x="45" y="48"/>
                    <a:pt x="45" y="48"/>
                  </a:cubicBezTo>
                  <a:cubicBezTo>
                    <a:pt x="44" y="48"/>
                    <a:pt x="44" y="48"/>
                    <a:pt x="44" y="48"/>
                  </a:cubicBezTo>
                  <a:cubicBezTo>
                    <a:pt x="44" y="48"/>
                    <a:pt x="43" y="48"/>
                    <a:pt x="43" y="48"/>
                  </a:cubicBezTo>
                  <a:cubicBezTo>
                    <a:pt x="42" y="48"/>
                    <a:pt x="42" y="49"/>
                    <a:pt x="41" y="49"/>
                  </a:cubicBezTo>
                  <a:cubicBezTo>
                    <a:pt x="41" y="49"/>
                    <a:pt x="41" y="49"/>
                    <a:pt x="41" y="49"/>
                  </a:cubicBezTo>
                  <a:cubicBezTo>
                    <a:pt x="43" y="49"/>
                    <a:pt x="43" y="49"/>
                    <a:pt x="43" y="49"/>
                  </a:cubicBezTo>
                  <a:cubicBezTo>
                    <a:pt x="43" y="64"/>
                    <a:pt x="43" y="64"/>
                    <a:pt x="43" y="64"/>
                  </a:cubicBezTo>
                  <a:cubicBezTo>
                    <a:pt x="44" y="64"/>
                    <a:pt x="44" y="64"/>
                    <a:pt x="44" y="64"/>
                  </a:cubicBezTo>
                  <a:cubicBezTo>
                    <a:pt x="45" y="62"/>
                    <a:pt x="45" y="62"/>
                    <a:pt x="45" y="62"/>
                  </a:cubicBezTo>
                  <a:cubicBezTo>
                    <a:pt x="45" y="63"/>
                    <a:pt x="46" y="63"/>
                    <a:pt x="46" y="63"/>
                  </a:cubicBezTo>
                  <a:cubicBezTo>
                    <a:pt x="47" y="64"/>
                    <a:pt x="48" y="64"/>
                    <a:pt x="48" y="64"/>
                  </a:cubicBezTo>
                  <a:cubicBezTo>
                    <a:pt x="50" y="64"/>
                    <a:pt x="51" y="63"/>
                    <a:pt x="52" y="62"/>
                  </a:cubicBezTo>
                  <a:close/>
                  <a:moveTo>
                    <a:pt x="22" y="80"/>
                  </a:moveTo>
                  <a:cubicBezTo>
                    <a:pt x="23" y="80"/>
                    <a:pt x="23" y="80"/>
                    <a:pt x="23" y="80"/>
                  </a:cubicBezTo>
                  <a:cubicBezTo>
                    <a:pt x="23" y="80"/>
                    <a:pt x="23" y="80"/>
                    <a:pt x="23" y="80"/>
                  </a:cubicBezTo>
                  <a:cubicBezTo>
                    <a:pt x="22" y="80"/>
                    <a:pt x="22" y="80"/>
                    <a:pt x="22" y="80"/>
                  </a:cubicBezTo>
                  <a:close/>
                  <a:moveTo>
                    <a:pt x="24" y="80"/>
                  </a:moveTo>
                  <a:cubicBezTo>
                    <a:pt x="24" y="80"/>
                    <a:pt x="24" y="80"/>
                    <a:pt x="24" y="80"/>
                  </a:cubicBezTo>
                  <a:cubicBezTo>
                    <a:pt x="25" y="80"/>
                    <a:pt x="25" y="80"/>
                    <a:pt x="25" y="80"/>
                  </a:cubicBezTo>
                  <a:cubicBezTo>
                    <a:pt x="25" y="80"/>
                    <a:pt x="25" y="80"/>
                    <a:pt x="25" y="80"/>
                  </a:cubicBezTo>
                  <a:cubicBezTo>
                    <a:pt x="24" y="80"/>
                    <a:pt x="24" y="80"/>
                    <a:pt x="24" y="80"/>
                  </a:cubicBezTo>
                  <a:close/>
                  <a:moveTo>
                    <a:pt x="33" y="27"/>
                  </a:moveTo>
                  <a:cubicBezTo>
                    <a:pt x="34" y="27"/>
                    <a:pt x="34" y="27"/>
                    <a:pt x="35" y="28"/>
                  </a:cubicBezTo>
                  <a:cubicBezTo>
                    <a:pt x="35" y="28"/>
                    <a:pt x="36" y="29"/>
                    <a:pt x="36" y="29"/>
                  </a:cubicBezTo>
                  <a:cubicBezTo>
                    <a:pt x="36" y="30"/>
                    <a:pt x="36" y="31"/>
                    <a:pt x="36" y="32"/>
                  </a:cubicBezTo>
                  <a:cubicBezTo>
                    <a:pt x="36" y="33"/>
                    <a:pt x="36" y="33"/>
                    <a:pt x="36" y="34"/>
                  </a:cubicBezTo>
                  <a:cubicBezTo>
                    <a:pt x="36" y="35"/>
                    <a:pt x="35" y="35"/>
                    <a:pt x="35" y="36"/>
                  </a:cubicBezTo>
                  <a:cubicBezTo>
                    <a:pt x="34" y="36"/>
                    <a:pt x="34" y="36"/>
                    <a:pt x="33" y="36"/>
                  </a:cubicBezTo>
                  <a:cubicBezTo>
                    <a:pt x="32" y="36"/>
                    <a:pt x="32" y="36"/>
                    <a:pt x="31" y="35"/>
                  </a:cubicBezTo>
                  <a:cubicBezTo>
                    <a:pt x="30" y="34"/>
                    <a:pt x="30" y="33"/>
                    <a:pt x="30" y="32"/>
                  </a:cubicBezTo>
                  <a:cubicBezTo>
                    <a:pt x="30" y="30"/>
                    <a:pt x="30" y="29"/>
                    <a:pt x="31" y="28"/>
                  </a:cubicBezTo>
                  <a:cubicBezTo>
                    <a:pt x="32" y="28"/>
                    <a:pt x="32" y="27"/>
                    <a:pt x="33" y="27"/>
                  </a:cubicBezTo>
                  <a:close/>
                  <a:moveTo>
                    <a:pt x="29" y="29"/>
                  </a:moveTo>
                  <a:cubicBezTo>
                    <a:pt x="28" y="30"/>
                    <a:pt x="28" y="31"/>
                    <a:pt x="28" y="32"/>
                  </a:cubicBezTo>
                  <a:cubicBezTo>
                    <a:pt x="28" y="33"/>
                    <a:pt x="28" y="34"/>
                    <a:pt x="29" y="36"/>
                  </a:cubicBezTo>
                  <a:cubicBezTo>
                    <a:pt x="30" y="37"/>
                    <a:pt x="31" y="37"/>
                    <a:pt x="33" y="37"/>
                  </a:cubicBezTo>
                  <a:cubicBezTo>
                    <a:pt x="34" y="37"/>
                    <a:pt x="35" y="37"/>
                    <a:pt x="36" y="37"/>
                  </a:cubicBezTo>
                  <a:cubicBezTo>
                    <a:pt x="37" y="36"/>
                    <a:pt x="37" y="35"/>
                    <a:pt x="38" y="35"/>
                  </a:cubicBezTo>
                  <a:cubicBezTo>
                    <a:pt x="38" y="34"/>
                    <a:pt x="39" y="33"/>
                    <a:pt x="39" y="32"/>
                  </a:cubicBezTo>
                  <a:cubicBezTo>
                    <a:pt x="39" y="31"/>
                    <a:pt x="38" y="30"/>
                    <a:pt x="38" y="29"/>
                  </a:cubicBezTo>
                  <a:cubicBezTo>
                    <a:pt x="37" y="28"/>
                    <a:pt x="37" y="27"/>
                    <a:pt x="36" y="27"/>
                  </a:cubicBezTo>
                  <a:cubicBezTo>
                    <a:pt x="35" y="26"/>
                    <a:pt x="34" y="26"/>
                    <a:pt x="33" y="26"/>
                  </a:cubicBezTo>
                  <a:cubicBezTo>
                    <a:pt x="32" y="26"/>
                    <a:pt x="31" y="26"/>
                    <a:pt x="31" y="27"/>
                  </a:cubicBezTo>
                  <a:cubicBezTo>
                    <a:pt x="30" y="27"/>
                    <a:pt x="29" y="28"/>
                    <a:pt x="29" y="29"/>
                  </a:cubicBezTo>
                  <a:close/>
                  <a:moveTo>
                    <a:pt x="32" y="58"/>
                  </a:moveTo>
                  <a:cubicBezTo>
                    <a:pt x="30" y="57"/>
                    <a:pt x="30" y="57"/>
                    <a:pt x="30" y="57"/>
                  </a:cubicBezTo>
                  <a:cubicBezTo>
                    <a:pt x="29" y="57"/>
                    <a:pt x="29" y="56"/>
                    <a:pt x="28" y="56"/>
                  </a:cubicBezTo>
                  <a:cubicBezTo>
                    <a:pt x="28" y="55"/>
                    <a:pt x="28" y="55"/>
                    <a:pt x="28" y="55"/>
                  </a:cubicBezTo>
                  <a:cubicBezTo>
                    <a:pt x="28" y="54"/>
                    <a:pt x="28" y="54"/>
                    <a:pt x="28" y="54"/>
                  </a:cubicBezTo>
                  <a:cubicBezTo>
                    <a:pt x="29" y="54"/>
                    <a:pt x="29" y="54"/>
                    <a:pt x="30" y="54"/>
                  </a:cubicBezTo>
                  <a:cubicBezTo>
                    <a:pt x="31" y="54"/>
                    <a:pt x="31" y="54"/>
                    <a:pt x="32" y="55"/>
                  </a:cubicBezTo>
                  <a:cubicBezTo>
                    <a:pt x="33" y="55"/>
                    <a:pt x="33" y="56"/>
                    <a:pt x="34" y="57"/>
                  </a:cubicBezTo>
                  <a:cubicBezTo>
                    <a:pt x="35" y="56"/>
                    <a:pt x="35" y="56"/>
                    <a:pt x="35" y="56"/>
                  </a:cubicBezTo>
                  <a:cubicBezTo>
                    <a:pt x="34" y="53"/>
                    <a:pt x="34" y="53"/>
                    <a:pt x="34" y="53"/>
                  </a:cubicBezTo>
                  <a:cubicBezTo>
                    <a:pt x="33" y="53"/>
                    <a:pt x="33" y="53"/>
                    <a:pt x="33" y="53"/>
                  </a:cubicBezTo>
                  <a:cubicBezTo>
                    <a:pt x="33" y="54"/>
                    <a:pt x="33" y="54"/>
                    <a:pt x="33" y="54"/>
                  </a:cubicBezTo>
                  <a:cubicBezTo>
                    <a:pt x="32" y="53"/>
                    <a:pt x="32" y="53"/>
                    <a:pt x="31" y="53"/>
                  </a:cubicBezTo>
                  <a:cubicBezTo>
                    <a:pt x="31" y="53"/>
                    <a:pt x="30" y="53"/>
                    <a:pt x="30" y="53"/>
                  </a:cubicBezTo>
                  <a:cubicBezTo>
                    <a:pt x="29" y="53"/>
                    <a:pt x="28" y="53"/>
                    <a:pt x="27" y="54"/>
                  </a:cubicBezTo>
                  <a:cubicBezTo>
                    <a:pt x="27" y="54"/>
                    <a:pt x="26" y="55"/>
                    <a:pt x="26" y="56"/>
                  </a:cubicBezTo>
                  <a:cubicBezTo>
                    <a:pt x="26" y="56"/>
                    <a:pt x="26" y="57"/>
                    <a:pt x="27" y="57"/>
                  </a:cubicBezTo>
                  <a:cubicBezTo>
                    <a:pt x="27" y="58"/>
                    <a:pt x="28" y="58"/>
                    <a:pt x="29" y="58"/>
                  </a:cubicBezTo>
                  <a:cubicBezTo>
                    <a:pt x="32" y="59"/>
                    <a:pt x="32" y="59"/>
                    <a:pt x="32" y="59"/>
                  </a:cubicBezTo>
                  <a:cubicBezTo>
                    <a:pt x="32" y="60"/>
                    <a:pt x="33" y="60"/>
                    <a:pt x="33" y="60"/>
                  </a:cubicBezTo>
                  <a:cubicBezTo>
                    <a:pt x="33" y="61"/>
                    <a:pt x="33" y="61"/>
                    <a:pt x="33" y="61"/>
                  </a:cubicBezTo>
                  <a:cubicBezTo>
                    <a:pt x="33" y="62"/>
                    <a:pt x="33" y="62"/>
                    <a:pt x="33" y="62"/>
                  </a:cubicBezTo>
                  <a:cubicBezTo>
                    <a:pt x="32" y="63"/>
                    <a:pt x="32" y="63"/>
                    <a:pt x="31" y="63"/>
                  </a:cubicBezTo>
                  <a:cubicBezTo>
                    <a:pt x="30" y="63"/>
                    <a:pt x="29" y="62"/>
                    <a:pt x="29" y="62"/>
                  </a:cubicBezTo>
                  <a:cubicBezTo>
                    <a:pt x="28" y="61"/>
                    <a:pt x="27" y="61"/>
                    <a:pt x="27" y="60"/>
                  </a:cubicBezTo>
                  <a:cubicBezTo>
                    <a:pt x="26" y="60"/>
                    <a:pt x="26" y="60"/>
                    <a:pt x="26" y="60"/>
                  </a:cubicBezTo>
                  <a:cubicBezTo>
                    <a:pt x="27" y="64"/>
                    <a:pt x="27" y="64"/>
                    <a:pt x="27" y="64"/>
                  </a:cubicBezTo>
                  <a:cubicBezTo>
                    <a:pt x="28" y="64"/>
                    <a:pt x="28" y="64"/>
                    <a:pt x="28" y="64"/>
                  </a:cubicBezTo>
                  <a:cubicBezTo>
                    <a:pt x="28" y="63"/>
                    <a:pt x="28" y="63"/>
                    <a:pt x="28" y="63"/>
                  </a:cubicBezTo>
                  <a:cubicBezTo>
                    <a:pt x="29" y="63"/>
                    <a:pt x="30" y="64"/>
                    <a:pt x="31" y="64"/>
                  </a:cubicBezTo>
                  <a:cubicBezTo>
                    <a:pt x="32" y="64"/>
                    <a:pt x="33" y="64"/>
                    <a:pt x="33" y="63"/>
                  </a:cubicBezTo>
                  <a:cubicBezTo>
                    <a:pt x="34" y="63"/>
                    <a:pt x="34" y="63"/>
                    <a:pt x="35" y="62"/>
                  </a:cubicBezTo>
                  <a:cubicBezTo>
                    <a:pt x="35" y="62"/>
                    <a:pt x="35" y="61"/>
                    <a:pt x="35" y="61"/>
                  </a:cubicBezTo>
                  <a:cubicBezTo>
                    <a:pt x="35" y="60"/>
                    <a:pt x="35" y="60"/>
                    <a:pt x="35" y="59"/>
                  </a:cubicBezTo>
                  <a:cubicBezTo>
                    <a:pt x="34" y="59"/>
                    <a:pt x="33" y="58"/>
                    <a:pt x="32" y="58"/>
                  </a:cubicBezTo>
                  <a:close/>
                </a:path>
              </a:pathLst>
            </a:custGeom>
            <a:solidFill>
              <a:srgbClr val="8278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56" name="Freeform 18"/>
            <p:cNvSpPr/>
            <p:nvPr/>
          </p:nvSpPr>
          <p:spPr bwMode="auto">
            <a:xfrm>
              <a:off x="4268789" y="5459413"/>
              <a:ext cx="701675" cy="368300"/>
            </a:xfrm>
            <a:custGeom>
              <a:avLst/>
              <a:gdLst>
                <a:gd name="T0" fmla="*/ 75 w 187"/>
                <a:gd name="T1" fmla="*/ 17 h 98"/>
                <a:gd name="T2" fmla="*/ 69 w 187"/>
                <a:gd name="T3" fmla="*/ 21 h 98"/>
                <a:gd name="T4" fmla="*/ 49 w 187"/>
                <a:gd name="T5" fmla="*/ 24 h 98"/>
                <a:gd name="T6" fmla="*/ 40 w 187"/>
                <a:gd name="T7" fmla="*/ 14 h 98"/>
                <a:gd name="T8" fmla="*/ 39 w 187"/>
                <a:gd name="T9" fmla="*/ 36 h 98"/>
                <a:gd name="T10" fmla="*/ 11 w 187"/>
                <a:gd name="T11" fmla="*/ 30 h 98"/>
                <a:gd name="T12" fmla="*/ 33 w 187"/>
                <a:gd name="T13" fmla="*/ 53 h 98"/>
                <a:gd name="T14" fmla="*/ 38 w 187"/>
                <a:gd name="T15" fmla="*/ 72 h 98"/>
                <a:gd name="T16" fmla="*/ 61 w 187"/>
                <a:gd name="T17" fmla="*/ 66 h 98"/>
                <a:gd name="T18" fmla="*/ 62 w 187"/>
                <a:gd name="T19" fmla="*/ 71 h 98"/>
                <a:gd name="T20" fmla="*/ 79 w 187"/>
                <a:gd name="T21" fmla="*/ 90 h 98"/>
                <a:gd name="T22" fmla="*/ 95 w 187"/>
                <a:gd name="T23" fmla="*/ 83 h 98"/>
                <a:gd name="T24" fmla="*/ 117 w 187"/>
                <a:gd name="T25" fmla="*/ 79 h 98"/>
                <a:gd name="T26" fmla="*/ 126 w 187"/>
                <a:gd name="T27" fmla="*/ 85 h 98"/>
                <a:gd name="T28" fmla="*/ 150 w 187"/>
                <a:gd name="T29" fmla="*/ 67 h 98"/>
                <a:gd name="T30" fmla="*/ 168 w 187"/>
                <a:gd name="T31" fmla="*/ 51 h 98"/>
                <a:gd name="T32" fmla="*/ 163 w 187"/>
                <a:gd name="T33" fmla="*/ 42 h 98"/>
                <a:gd name="T34" fmla="*/ 135 w 187"/>
                <a:gd name="T35" fmla="*/ 33 h 98"/>
                <a:gd name="T36" fmla="*/ 128 w 187"/>
                <a:gd name="T37" fmla="*/ 6 h 98"/>
                <a:gd name="T38" fmla="*/ 103 w 187"/>
                <a:gd name="T39" fmla="*/ 22 h 98"/>
                <a:gd name="T40" fmla="*/ 96 w 187"/>
                <a:gd name="T41" fmla="*/ 13 h 98"/>
                <a:gd name="T42" fmla="*/ 92 w 187"/>
                <a:gd name="T43" fmla="*/ 4 h 98"/>
                <a:gd name="T44" fmla="*/ 101 w 187"/>
                <a:gd name="T45" fmla="*/ 23 h 98"/>
                <a:gd name="T46" fmla="*/ 102 w 187"/>
                <a:gd name="T47" fmla="*/ 14 h 98"/>
                <a:gd name="T48" fmla="*/ 139 w 187"/>
                <a:gd name="T49" fmla="*/ 10 h 98"/>
                <a:gd name="T50" fmla="*/ 153 w 187"/>
                <a:gd name="T51" fmla="*/ 20 h 98"/>
                <a:gd name="T52" fmla="*/ 154 w 187"/>
                <a:gd name="T53" fmla="*/ 45 h 98"/>
                <a:gd name="T54" fmla="*/ 160 w 187"/>
                <a:gd name="T55" fmla="*/ 77 h 98"/>
                <a:gd name="T56" fmla="*/ 149 w 187"/>
                <a:gd name="T57" fmla="*/ 67 h 98"/>
                <a:gd name="T58" fmla="*/ 153 w 187"/>
                <a:gd name="T59" fmla="*/ 83 h 98"/>
                <a:gd name="T60" fmla="*/ 118 w 187"/>
                <a:gd name="T61" fmla="*/ 80 h 98"/>
                <a:gd name="T62" fmla="*/ 110 w 187"/>
                <a:gd name="T63" fmla="*/ 95 h 98"/>
                <a:gd name="T64" fmla="*/ 92 w 187"/>
                <a:gd name="T65" fmla="*/ 78 h 98"/>
                <a:gd name="T66" fmla="*/ 63 w 187"/>
                <a:gd name="T67" fmla="*/ 92 h 98"/>
                <a:gd name="T68" fmla="*/ 57 w 187"/>
                <a:gd name="T69" fmla="*/ 73 h 98"/>
                <a:gd name="T70" fmla="*/ 16 w 187"/>
                <a:gd name="T71" fmla="*/ 52 h 98"/>
                <a:gd name="T72" fmla="*/ 33 w 187"/>
                <a:gd name="T73" fmla="*/ 58 h 98"/>
                <a:gd name="T74" fmla="*/ 6 w 187"/>
                <a:gd name="T75" fmla="*/ 43 h 98"/>
                <a:gd name="T76" fmla="*/ 42 w 187"/>
                <a:gd name="T77" fmla="*/ 36 h 98"/>
                <a:gd name="T78" fmla="*/ 44 w 187"/>
                <a:gd name="T79" fmla="*/ 40 h 98"/>
                <a:gd name="T80" fmla="*/ 38 w 187"/>
                <a:gd name="T81" fmla="*/ 39 h 98"/>
                <a:gd name="T82" fmla="*/ 42 w 187"/>
                <a:gd name="T83" fmla="*/ 11 h 98"/>
                <a:gd name="T84" fmla="*/ 47 w 187"/>
                <a:gd name="T85" fmla="*/ 25 h 98"/>
                <a:gd name="T86" fmla="*/ 73 w 187"/>
                <a:gd name="T87" fmla="*/ 21 h 98"/>
                <a:gd name="T88" fmla="*/ 71 w 187"/>
                <a:gd name="T89" fmla="*/ 15 h 98"/>
                <a:gd name="T90" fmla="*/ 91 w 187"/>
                <a:gd name="T9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98">
                  <a:moveTo>
                    <a:pt x="91" y="8"/>
                  </a:moveTo>
                  <a:cubicBezTo>
                    <a:pt x="91" y="8"/>
                    <a:pt x="90" y="4"/>
                    <a:pt x="86" y="7"/>
                  </a:cubicBezTo>
                  <a:cubicBezTo>
                    <a:pt x="82" y="6"/>
                    <a:pt x="78" y="11"/>
                    <a:pt x="75" y="17"/>
                  </a:cubicBezTo>
                  <a:cubicBezTo>
                    <a:pt x="74" y="18"/>
                    <a:pt x="74" y="20"/>
                    <a:pt x="74" y="22"/>
                  </a:cubicBezTo>
                  <a:cubicBezTo>
                    <a:pt x="71" y="22"/>
                    <a:pt x="78" y="25"/>
                    <a:pt x="68" y="24"/>
                  </a:cubicBezTo>
                  <a:cubicBezTo>
                    <a:pt x="69" y="21"/>
                    <a:pt x="69" y="21"/>
                    <a:pt x="69" y="21"/>
                  </a:cubicBezTo>
                  <a:cubicBezTo>
                    <a:pt x="69" y="16"/>
                    <a:pt x="70" y="11"/>
                    <a:pt x="66" y="9"/>
                  </a:cubicBezTo>
                  <a:cubicBezTo>
                    <a:pt x="59" y="5"/>
                    <a:pt x="50" y="8"/>
                    <a:pt x="49" y="18"/>
                  </a:cubicBezTo>
                  <a:cubicBezTo>
                    <a:pt x="49" y="20"/>
                    <a:pt x="49" y="22"/>
                    <a:pt x="49" y="24"/>
                  </a:cubicBezTo>
                  <a:cubicBezTo>
                    <a:pt x="51" y="27"/>
                    <a:pt x="51" y="27"/>
                    <a:pt x="51" y="27"/>
                  </a:cubicBezTo>
                  <a:cubicBezTo>
                    <a:pt x="44" y="27"/>
                    <a:pt x="49" y="26"/>
                    <a:pt x="47" y="25"/>
                  </a:cubicBezTo>
                  <a:cubicBezTo>
                    <a:pt x="47" y="21"/>
                    <a:pt x="44" y="17"/>
                    <a:pt x="40" y="14"/>
                  </a:cubicBezTo>
                  <a:cubicBezTo>
                    <a:pt x="37" y="12"/>
                    <a:pt x="31" y="16"/>
                    <a:pt x="28" y="19"/>
                  </a:cubicBezTo>
                  <a:cubicBezTo>
                    <a:pt x="27" y="22"/>
                    <a:pt x="28" y="28"/>
                    <a:pt x="32" y="32"/>
                  </a:cubicBezTo>
                  <a:cubicBezTo>
                    <a:pt x="34" y="34"/>
                    <a:pt x="36" y="35"/>
                    <a:pt x="39" y="36"/>
                  </a:cubicBezTo>
                  <a:cubicBezTo>
                    <a:pt x="41" y="36"/>
                    <a:pt x="47" y="41"/>
                    <a:pt x="41" y="38"/>
                  </a:cubicBezTo>
                  <a:cubicBezTo>
                    <a:pt x="35" y="35"/>
                    <a:pt x="32" y="28"/>
                    <a:pt x="26" y="28"/>
                  </a:cubicBezTo>
                  <a:cubicBezTo>
                    <a:pt x="22" y="27"/>
                    <a:pt x="16" y="28"/>
                    <a:pt x="11" y="30"/>
                  </a:cubicBezTo>
                  <a:cubicBezTo>
                    <a:pt x="5" y="32"/>
                    <a:pt x="5" y="36"/>
                    <a:pt x="9" y="40"/>
                  </a:cubicBezTo>
                  <a:cubicBezTo>
                    <a:pt x="13" y="44"/>
                    <a:pt x="19" y="47"/>
                    <a:pt x="24" y="50"/>
                  </a:cubicBezTo>
                  <a:cubicBezTo>
                    <a:pt x="29" y="53"/>
                    <a:pt x="38" y="56"/>
                    <a:pt x="33" y="53"/>
                  </a:cubicBezTo>
                  <a:cubicBezTo>
                    <a:pt x="28" y="51"/>
                    <a:pt x="23" y="52"/>
                    <a:pt x="19" y="54"/>
                  </a:cubicBezTo>
                  <a:cubicBezTo>
                    <a:pt x="15" y="57"/>
                    <a:pt x="19" y="65"/>
                    <a:pt x="24" y="68"/>
                  </a:cubicBezTo>
                  <a:cubicBezTo>
                    <a:pt x="29" y="70"/>
                    <a:pt x="32" y="72"/>
                    <a:pt x="38" y="72"/>
                  </a:cubicBezTo>
                  <a:cubicBezTo>
                    <a:pt x="44" y="72"/>
                    <a:pt x="50" y="71"/>
                    <a:pt x="55" y="69"/>
                  </a:cubicBezTo>
                  <a:cubicBezTo>
                    <a:pt x="59" y="67"/>
                    <a:pt x="59" y="67"/>
                    <a:pt x="59" y="67"/>
                  </a:cubicBezTo>
                  <a:cubicBezTo>
                    <a:pt x="61" y="66"/>
                    <a:pt x="61" y="66"/>
                    <a:pt x="61" y="66"/>
                  </a:cubicBezTo>
                  <a:cubicBezTo>
                    <a:pt x="61" y="66"/>
                    <a:pt x="61" y="66"/>
                    <a:pt x="61" y="66"/>
                  </a:cubicBezTo>
                  <a:cubicBezTo>
                    <a:pt x="66" y="74"/>
                    <a:pt x="62" y="68"/>
                    <a:pt x="63" y="70"/>
                  </a:cubicBezTo>
                  <a:cubicBezTo>
                    <a:pt x="62" y="71"/>
                    <a:pt x="62" y="71"/>
                    <a:pt x="62" y="71"/>
                  </a:cubicBezTo>
                  <a:cubicBezTo>
                    <a:pt x="60" y="72"/>
                    <a:pt x="58" y="74"/>
                    <a:pt x="57" y="76"/>
                  </a:cubicBezTo>
                  <a:cubicBezTo>
                    <a:pt x="55" y="80"/>
                    <a:pt x="59" y="87"/>
                    <a:pt x="65" y="88"/>
                  </a:cubicBezTo>
                  <a:cubicBezTo>
                    <a:pt x="69" y="90"/>
                    <a:pt x="74" y="93"/>
                    <a:pt x="79" y="90"/>
                  </a:cubicBezTo>
                  <a:cubicBezTo>
                    <a:pt x="85" y="89"/>
                    <a:pt x="87" y="84"/>
                    <a:pt x="91" y="80"/>
                  </a:cubicBezTo>
                  <a:cubicBezTo>
                    <a:pt x="93" y="80"/>
                    <a:pt x="90" y="73"/>
                    <a:pt x="96" y="80"/>
                  </a:cubicBezTo>
                  <a:cubicBezTo>
                    <a:pt x="95" y="81"/>
                    <a:pt x="95" y="82"/>
                    <a:pt x="95" y="83"/>
                  </a:cubicBezTo>
                  <a:cubicBezTo>
                    <a:pt x="95" y="86"/>
                    <a:pt x="95" y="88"/>
                    <a:pt x="96" y="90"/>
                  </a:cubicBezTo>
                  <a:cubicBezTo>
                    <a:pt x="98" y="93"/>
                    <a:pt x="103" y="94"/>
                    <a:pt x="108" y="91"/>
                  </a:cubicBezTo>
                  <a:cubicBezTo>
                    <a:pt x="112" y="89"/>
                    <a:pt x="115" y="84"/>
                    <a:pt x="117" y="79"/>
                  </a:cubicBezTo>
                  <a:cubicBezTo>
                    <a:pt x="118" y="75"/>
                    <a:pt x="118" y="75"/>
                    <a:pt x="118" y="75"/>
                  </a:cubicBezTo>
                  <a:cubicBezTo>
                    <a:pt x="126" y="77"/>
                    <a:pt x="121" y="78"/>
                    <a:pt x="122" y="79"/>
                  </a:cubicBezTo>
                  <a:cubicBezTo>
                    <a:pt x="123" y="81"/>
                    <a:pt x="124" y="83"/>
                    <a:pt x="126" y="85"/>
                  </a:cubicBezTo>
                  <a:cubicBezTo>
                    <a:pt x="129" y="90"/>
                    <a:pt x="134" y="91"/>
                    <a:pt x="139" y="89"/>
                  </a:cubicBezTo>
                  <a:cubicBezTo>
                    <a:pt x="143" y="88"/>
                    <a:pt x="147" y="86"/>
                    <a:pt x="149" y="81"/>
                  </a:cubicBezTo>
                  <a:cubicBezTo>
                    <a:pt x="151" y="78"/>
                    <a:pt x="150" y="72"/>
                    <a:pt x="150" y="67"/>
                  </a:cubicBezTo>
                  <a:cubicBezTo>
                    <a:pt x="155" y="67"/>
                    <a:pt x="156" y="74"/>
                    <a:pt x="161" y="74"/>
                  </a:cubicBezTo>
                  <a:cubicBezTo>
                    <a:pt x="168" y="74"/>
                    <a:pt x="180" y="68"/>
                    <a:pt x="177" y="59"/>
                  </a:cubicBezTo>
                  <a:cubicBezTo>
                    <a:pt x="176" y="55"/>
                    <a:pt x="172" y="52"/>
                    <a:pt x="168" y="51"/>
                  </a:cubicBezTo>
                  <a:cubicBezTo>
                    <a:pt x="164" y="50"/>
                    <a:pt x="159" y="47"/>
                    <a:pt x="155" y="49"/>
                  </a:cubicBezTo>
                  <a:cubicBezTo>
                    <a:pt x="149" y="42"/>
                    <a:pt x="158" y="46"/>
                    <a:pt x="158" y="44"/>
                  </a:cubicBezTo>
                  <a:cubicBezTo>
                    <a:pt x="160" y="44"/>
                    <a:pt x="161" y="43"/>
                    <a:pt x="163" y="42"/>
                  </a:cubicBezTo>
                  <a:cubicBezTo>
                    <a:pt x="166" y="39"/>
                    <a:pt x="169" y="36"/>
                    <a:pt x="170" y="33"/>
                  </a:cubicBezTo>
                  <a:cubicBezTo>
                    <a:pt x="173" y="24"/>
                    <a:pt x="160" y="22"/>
                    <a:pt x="154" y="24"/>
                  </a:cubicBezTo>
                  <a:cubicBezTo>
                    <a:pt x="146" y="25"/>
                    <a:pt x="140" y="29"/>
                    <a:pt x="135" y="33"/>
                  </a:cubicBezTo>
                  <a:cubicBezTo>
                    <a:pt x="126" y="29"/>
                    <a:pt x="137" y="25"/>
                    <a:pt x="136" y="22"/>
                  </a:cubicBezTo>
                  <a:cubicBezTo>
                    <a:pt x="135" y="18"/>
                    <a:pt x="138" y="14"/>
                    <a:pt x="135" y="12"/>
                  </a:cubicBezTo>
                  <a:cubicBezTo>
                    <a:pt x="134" y="8"/>
                    <a:pt x="132" y="6"/>
                    <a:pt x="128" y="6"/>
                  </a:cubicBezTo>
                  <a:cubicBezTo>
                    <a:pt x="125" y="5"/>
                    <a:pt x="122" y="6"/>
                    <a:pt x="119" y="6"/>
                  </a:cubicBezTo>
                  <a:cubicBezTo>
                    <a:pt x="113" y="8"/>
                    <a:pt x="109" y="12"/>
                    <a:pt x="106" y="16"/>
                  </a:cubicBezTo>
                  <a:cubicBezTo>
                    <a:pt x="105" y="19"/>
                    <a:pt x="104" y="21"/>
                    <a:pt x="103" y="22"/>
                  </a:cubicBezTo>
                  <a:cubicBezTo>
                    <a:pt x="102" y="23"/>
                    <a:pt x="102" y="24"/>
                    <a:pt x="101" y="25"/>
                  </a:cubicBezTo>
                  <a:cubicBezTo>
                    <a:pt x="94" y="27"/>
                    <a:pt x="99" y="23"/>
                    <a:pt x="97" y="23"/>
                  </a:cubicBezTo>
                  <a:cubicBezTo>
                    <a:pt x="99" y="18"/>
                    <a:pt x="97" y="16"/>
                    <a:pt x="96" y="13"/>
                  </a:cubicBezTo>
                  <a:cubicBezTo>
                    <a:pt x="95" y="11"/>
                    <a:pt x="94" y="9"/>
                    <a:pt x="93" y="9"/>
                  </a:cubicBezTo>
                  <a:cubicBezTo>
                    <a:pt x="93" y="6"/>
                    <a:pt x="91" y="8"/>
                    <a:pt x="91" y="8"/>
                  </a:cubicBezTo>
                  <a:cubicBezTo>
                    <a:pt x="90" y="10"/>
                    <a:pt x="92" y="6"/>
                    <a:pt x="92" y="4"/>
                  </a:cubicBezTo>
                  <a:cubicBezTo>
                    <a:pt x="93" y="3"/>
                    <a:pt x="93" y="6"/>
                    <a:pt x="95" y="5"/>
                  </a:cubicBezTo>
                  <a:cubicBezTo>
                    <a:pt x="98" y="5"/>
                    <a:pt x="97" y="10"/>
                    <a:pt x="100" y="12"/>
                  </a:cubicBezTo>
                  <a:cubicBezTo>
                    <a:pt x="104" y="14"/>
                    <a:pt x="99" y="20"/>
                    <a:pt x="101" y="23"/>
                  </a:cubicBezTo>
                  <a:cubicBezTo>
                    <a:pt x="99" y="23"/>
                    <a:pt x="104" y="25"/>
                    <a:pt x="98" y="25"/>
                  </a:cubicBezTo>
                  <a:cubicBezTo>
                    <a:pt x="98" y="24"/>
                    <a:pt x="98" y="22"/>
                    <a:pt x="98" y="21"/>
                  </a:cubicBezTo>
                  <a:cubicBezTo>
                    <a:pt x="99" y="18"/>
                    <a:pt x="100" y="15"/>
                    <a:pt x="102" y="14"/>
                  </a:cubicBezTo>
                  <a:cubicBezTo>
                    <a:pt x="106" y="9"/>
                    <a:pt x="111" y="4"/>
                    <a:pt x="118" y="3"/>
                  </a:cubicBezTo>
                  <a:cubicBezTo>
                    <a:pt x="121" y="1"/>
                    <a:pt x="125" y="1"/>
                    <a:pt x="129" y="2"/>
                  </a:cubicBezTo>
                  <a:cubicBezTo>
                    <a:pt x="133" y="2"/>
                    <a:pt x="138" y="6"/>
                    <a:pt x="139" y="10"/>
                  </a:cubicBezTo>
                  <a:cubicBezTo>
                    <a:pt x="140" y="14"/>
                    <a:pt x="143" y="19"/>
                    <a:pt x="139" y="23"/>
                  </a:cubicBezTo>
                  <a:cubicBezTo>
                    <a:pt x="137" y="26"/>
                    <a:pt x="141" y="34"/>
                    <a:pt x="131" y="31"/>
                  </a:cubicBezTo>
                  <a:cubicBezTo>
                    <a:pt x="138" y="25"/>
                    <a:pt x="144" y="20"/>
                    <a:pt x="153" y="20"/>
                  </a:cubicBezTo>
                  <a:cubicBezTo>
                    <a:pt x="160" y="18"/>
                    <a:pt x="177" y="19"/>
                    <a:pt x="174" y="33"/>
                  </a:cubicBezTo>
                  <a:cubicBezTo>
                    <a:pt x="172" y="39"/>
                    <a:pt x="169" y="41"/>
                    <a:pt x="165" y="45"/>
                  </a:cubicBezTo>
                  <a:cubicBezTo>
                    <a:pt x="163" y="47"/>
                    <a:pt x="153" y="54"/>
                    <a:pt x="154" y="45"/>
                  </a:cubicBezTo>
                  <a:cubicBezTo>
                    <a:pt x="160" y="45"/>
                    <a:pt x="164" y="43"/>
                    <a:pt x="169" y="47"/>
                  </a:cubicBezTo>
                  <a:cubicBezTo>
                    <a:pt x="175" y="48"/>
                    <a:pt x="178" y="53"/>
                    <a:pt x="180" y="58"/>
                  </a:cubicBezTo>
                  <a:cubicBezTo>
                    <a:pt x="187" y="71"/>
                    <a:pt x="170" y="80"/>
                    <a:pt x="160" y="77"/>
                  </a:cubicBezTo>
                  <a:cubicBezTo>
                    <a:pt x="157" y="77"/>
                    <a:pt x="155" y="75"/>
                    <a:pt x="153" y="73"/>
                  </a:cubicBezTo>
                  <a:cubicBezTo>
                    <a:pt x="152" y="72"/>
                    <a:pt x="151" y="71"/>
                    <a:pt x="150" y="70"/>
                  </a:cubicBezTo>
                  <a:cubicBezTo>
                    <a:pt x="150" y="69"/>
                    <a:pt x="149" y="68"/>
                    <a:pt x="149" y="67"/>
                  </a:cubicBezTo>
                  <a:cubicBezTo>
                    <a:pt x="149" y="66"/>
                    <a:pt x="150" y="65"/>
                    <a:pt x="151" y="64"/>
                  </a:cubicBezTo>
                  <a:cubicBezTo>
                    <a:pt x="157" y="67"/>
                    <a:pt x="153" y="66"/>
                    <a:pt x="154" y="66"/>
                  </a:cubicBezTo>
                  <a:cubicBezTo>
                    <a:pt x="154" y="72"/>
                    <a:pt x="155" y="77"/>
                    <a:pt x="153" y="83"/>
                  </a:cubicBezTo>
                  <a:cubicBezTo>
                    <a:pt x="151" y="89"/>
                    <a:pt x="145" y="93"/>
                    <a:pt x="140" y="93"/>
                  </a:cubicBezTo>
                  <a:cubicBezTo>
                    <a:pt x="134" y="94"/>
                    <a:pt x="127" y="93"/>
                    <a:pt x="123" y="88"/>
                  </a:cubicBezTo>
                  <a:cubicBezTo>
                    <a:pt x="121" y="86"/>
                    <a:pt x="119" y="83"/>
                    <a:pt x="118" y="80"/>
                  </a:cubicBezTo>
                  <a:cubicBezTo>
                    <a:pt x="120" y="79"/>
                    <a:pt x="114" y="76"/>
                    <a:pt x="122" y="76"/>
                  </a:cubicBezTo>
                  <a:cubicBezTo>
                    <a:pt x="120" y="80"/>
                    <a:pt x="120" y="80"/>
                    <a:pt x="120" y="80"/>
                  </a:cubicBezTo>
                  <a:cubicBezTo>
                    <a:pt x="118" y="85"/>
                    <a:pt x="115" y="91"/>
                    <a:pt x="110" y="95"/>
                  </a:cubicBezTo>
                  <a:cubicBezTo>
                    <a:pt x="105" y="98"/>
                    <a:pt x="96" y="98"/>
                    <a:pt x="93" y="92"/>
                  </a:cubicBezTo>
                  <a:cubicBezTo>
                    <a:pt x="91" y="89"/>
                    <a:pt x="91" y="86"/>
                    <a:pt x="91" y="83"/>
                  </a:cubicBezTo>
                  <a:cubicBezTo>
                    <a:pt x="91" y="81"/>
                    <a:pt x="91" y="79"/>
                    <a:pt x="92" y="78"/>
                  </a:cubicBezTo>
                  <a:cubicBezTo>
                    <a:pt x="99" y="81"/>
                    <a:pt x="93" y="81"/>
                    <a:pt x="94" y="82"/>
                  </a:cubicBezTo>
                  <a:cubicBezTo>
                    <a:pt x="91" y="86"/>
                    <a:pt x="87" y="92"/>
                    <a:pt x="81" y="94"/>
                  </a:cubicBezTo>
                  <a:cubicBezTo>
                    <a:pt x="74" y="95"/>
                    <a:pt x="69" y="93"/>
                    <a:pt x="63" y="92"/>
                  </a:cubicBezTo>
                  <a:cubicBezTo>
                    <a:pt x="57" y="89"/>
                    <a:pt x="51" y="83"/>
                    <a:pt x="53" y="75"/>
                  </a:cubicBezTo>
                  <a:cubicBezTo>
                    <a:pt x="54" y="71"/>
                    <a:pt x="57" y="68"/>
                    <a:pt x="60" y="67"/>
                  </a:cubicBezTo>
                  <a:cubicBezTo>
                    <a:pt x="67" y="72"/>
                    <a:pt x="57" y="70"/>
                    <a:pt x="57" y="73"/>
                  </a:cubicBezTo>
                  <a:cubicBezTo>
                    <a:pt x="50" y="74"/>
                    <a:pt x="45" y="75"/>
                    <a:pt x="38" y="76"/>
                  </a:cubicBezTo>
                  <a:cubicBezTo>
                    <a:pt x="32" y="76"/>
                    <a:pt x="26" y="74"/>
                    <a:pt x="21" y="70"/>
                  </a:cubicBezTo>
                  <a:cubicBezTo>
                    <a:pt x="15" y="67"/>
                    <a:pt x="12" y="59"/>
                    <a:pt x="16" y="52"/>
                  </a:cubicBezTo>
                  <a:cubicBezTo>
                    <a:pt x="22" y="46"/>
                    <a:pt x="29" y="47"/>
                    <a:pt x="35" y="49"/>
                  </a:cubicBezTo>
                  <a:cubicBezTo>
                    <a:pt x="36" y="49"/>
                    <a:pt x="40" y="53"/>
                    <a:pt x="38" y="56"/>
                  </a:cubicBezTo>
                  <a:cubicBezTo>
                    <a:pt x="36" y="57"/>
                    <a:pt x="38" y="58"/>
                    <a:pt x="33" y="58"/>
                  </a:cubicBezTo>
                  <a:cubicBezTo>
                    <a:pt x="31" y="57"/>
                    <a:pt x="31" y="57"/>
                    <a:pt x="31" y="57"/>
                  </a:cubicBezTo>
                  <a:cubicBezTo>
                    <a:pt x="23" y="53"/>
                    <a:pt x="23" y="53"/>
                    <a:pt x="23" y="53"/>
                  </a:cubicBezTo>
                  <a:cubicBezTo>
                    <a:pt x="17" y="50"/>
                    <a:pt x="12" y="47"/>
                    <a:pt x="6" y="43"/>
                  </a:cubicBezTo>
                  <a:cubicBezTo>
                    <a:pt x="0" y="39"/>
                    <a:pt x="2" y="28"/>
                    <a:pt x="9" y="27"/>
                  </a:cubicBezTo>
                  <a:cubicBezTo>
                    <a:pt x="15" y="24"/>
                    <a:pt x="21" y="24"/>
                    <a:pt x="27" y="24"/>
                  </a:cubicBezTo>
                  <a:cubicBezTo>
                    <a:pt x="35" y="26"/>
                    <a:pt x="38" y="33"/>
                    <a:pt x="42" y="36"/>
                  </a:cubicBezTo>
                  <a:cubicBezTo>
                    <a:pt x="44" y="37"/>
                    <a:pt x="44" y="37"/>
                    <a:pt x="44" y="37"/>
                  </a:cubicBezTo>
                  <a:cubicBezTo>
                    <a:pt x="44" y="37"/>
                    <a:pt x="44" y="37"/>
                    <a:pt x="44" y="37"/>
                  </a:cubicBezTo>
                  <a:cubicBezTo>
                    <a:pt x="44" y="38"/>
                    <a:pt x="45" y="33"/>
                    <a:pt x="44" y="40"/>
                  </a:cubicBezTo>
                  <a:cubicBezTo>
                    <a:pt x="44" y="40"/>
                    <a:pt x="44" y="40"/>
                    <a:pt x="44" y="40"/>
                  </a:cubicBezTo>
                  <a:cubicBezTo>
                    <a:pt x="43" y="40"/>
                    <a:pt x="43" y="40"/>
                    <a:pt x="43" y="40"/>
                  </a:cubicBezTo>
                  <a:cubicBezTo>
                    <a:pt x="41" y="40"/>
                    <a:pt x="39" y="40"/>
                    <a:pt x="38" y="39"/>
                  </a:cubicBezTo>
                  <a:cubicBezTo>
                    <a:pt x="35" y="38"/>
                    <a:pt x="32" y="36"/>
                    <a:pt x="29" y="35"/>
                  </a:cubicBezTo>
                  <a:cubicBezTo>
                    <a:pt x="24" y="30"/>
                    <a:pt x="22" y="23"/>
                    <a:pt x="25" y="17"/>
                  </a:cubicBezTo>
                  <a:cubicBezTo>
                    <a:pt x="30" y="13"/>
                    <a:pt x="35" y="8"/>
                    <a:pt x="42" y="11"/>
                  </a:cubicBezTo>
                  <a:cubicBezTo>
                    <a:pt x="47" y="13"/>
                    <a:pt x="51" y="19"/>
                    <a:pt x="50" y="25"/>
                  </a:cubicBezTo>
                  <a:cubicBezTo>
                    <a:pt x="50" y="26"/>
                    <a:pt x="51" y="28"/>
                    <a:pt x="48" y="28"/>
                  </a:cubicBezTo>
                  <a:cubicBezTo>
                    <a:pt x="47" y="25"/>
                    <a:pt x="47" y="25"/>
                    <a:pt x="47" y="25"/>
                  </a:cubicBezTo>
                  <a:cubicBezTo>
                    <a:pt x="47" y="22"/>
                    <a:pt x="46" y="20"/>
                    <a:pt x="46" y="17"/>
                  </a:cubicBezTo>
                  <a:cubicBezTo>
                    <a:pt x="46" y="5"/>
                    <a:pt x="60" y="0"/>
                    <a:pt x="68" y="6"/>
                  </a:cubicBezTo>
                  <a:cubicBezTo>
                    <a:pt x="74" y="9"/>
                    <a:pt x="73" y="17"/>
                    <a:pt x="73" y="21"/>
                  </a:cubicBezTo>
                  <a:cubicBezTo>
                    <a:pt x="72" y="24"/>
                    <a:pt x="72" y="24"/>
                    <a:pt x="72" y="24"/>
                  </a:cubicBezTo>
                  <a:cubicBezTo>
                    <a:pt x="66" y="23"/>
                    <a:pt x="71" y="22"/>
                    <a:pt x="70" y="21"/>
                  </a:cubicBezTo>
                  <a:cubicBezTo>
                    <a:pt x="70" y="19"/>
                    <a:pt x="70" y="17"/>
                    <a:pt x="71" y="15"/>
                  </a:cubicBezTo>
                  <a:cubicBezTo>
                    <a:pt x="74" y="7"/>
                    <a:pt x="81" y="4"/>
                    <a:pt x="86" y="3"/>
                  </a:cubicBezTo>
                  <a:cubicBezTo>
                    <a:pt x="90" y="4"/>
                    <a:pt x="87" y="1"/>
                    <a:pt x="92" y="4"/>
                  </a:cubicBezTo>
                  <a:cubicBezTo>
                    <a:pt x="93" y="2"/>
                    <a:pt x="91" y="8"/>
                    <a:pt x="91" y="8"/>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grpSp>
      <p:sp>
        <p:nvSpPr>
          <p:cNvPr id="6" name="Freeform 5"/>
          <p:cNvSpPr/>
          <p:nvPr/>
        </p:nvSpPr>
        <p:spPr bwMode="auto">
          <a:xfrm>
            <a:off x="3600450" y="411163"/>
            <a:ext cx="236538" cy="220663"/>
          </a:xfrm>
          <a:custGeom>
            <a:avLst/>
            <a:gdLst>
              <a:gd name="T0" fmla="*/ 59 w 63"/>
              <a:gd name="T1" fmla="*/ 31 h 59"/>
              <a:gd name="T2" fmla="*/ 42 w 63"/>
              <a:gd name="T3" fmla="*/ 36 h 59"/>
              <a:gd name="T4" fmla="*/ 21 w 63"/>
              <a:gd name="T5" fmla="*/ 44 h 59"/>
              <a:gd name="T6" fmla="*/ 3 w 63"/>
              <a:gd name="T7" fmla="*/ 50 h 59"/>
              <a:gd name="T8" fmla="*/ 14 w 63"/>
              <a:gd name="T9" fmla="*/ 41 h 59"/>
              <a:gd name="T10" fmla="*/ 28 w 63"/>
              <a:gd name="T11" fmla="*/ 24 h 59"/>
              <a:gd name="T12" fmla="*/ 36 w 63"/>
              <a:gd name="T13" fmla="*/ 13 h 59"/>
              <a:gd name="T14" fmla="*/ 43 w 63"/>
              <a:gd name="T15" fmla="*/ 4 h 59"/>
              <a:gd name="T16" fmla="*/ 40 w 63"/>
              <a:gd name="T17" fmla="*/ 4 h 59"/>
              <a:gd name="T18" fmla="*/ 39 w 63"/>
              <a:gd name="T19" fmla="*/ 25 h 59"/>
              <a:gd name="T20" fmla="*/ 40 w 63"/>
              <a:gd name="T21" fmla="*/ 46 h 59"/>
              <a:gd name="T22" fmla="*/ 37 w 63"/>
              <a:gd name="T23" fmla="*/ 50 h 59"/>
              <a:gd name="T24" fmla="*/ 29 w 63"/>
              <a:gd name="T25" fmla="*/ 42 h 59"/>
              <a:gd name="T26" fmla="*/ 18 w 63"/>
              <a:gd name="T27" fmla="*/ 28 h 59"/>
              <a:gd name="T28" fmla="*/ 10 w 63"/>
              <a:gd name="T29" fmla="*/ 19 h 59"/>
              <a:gd name="T30" fmla="*/ 3 w 63"/>
              <a:gd name="T31" fmla="*/ 17 h 59"/>
              <a:gd name="T32" fmla="*/ 15 w 63"/>
              <a:gd name="T33" fmla="*/ 20 h 59"/>
              <a:gd name="T34" fmla="*/ 29 w 63"/>
              <a:gd name="T35" fmla="*/ 23 h 59"/>
              <a:gd name="T36" fmla="*/ 38 w 63"/>
              <a:gd name="T37" fmla="*/ 25 h 59"/>
              <a:gd name="T38" fmla="*/ 49 w 63"/>
              <a:gd name="T39" fmla="*/ 29 h 59"/>
              <a:gd name="T40" fmla="*/ 57 w 63"/>
              <a:gd name="T41" fmla="*/ 33 h 59"/>
              <a:gd name="T42" fmla="*/ 61 w 63"/>
              <a:gd name="T43" fmla="*/ 34 h 59"/>
              <a:gd name="T44" fmla="*/ 62 w 63"/>
              <a:gd name="T45" fmla="*/ 30 h 59"/>
              <a:gd name="T46" fmla="*/ 55 w 63"/>
              <a:gd name="T47" fmla="*/ 27 h 59"/>
              <a:gd name="T48" fmla="*/ 43 w 63"/>
              <a:gd name="T49" fmla="*/ 23 h 59"/>
              <a:gd name="T50" fmla="*/ 35 w 63"/>
              <a:gd name="T51" fmla="*/ 20 h 59"/>
              <a:gd name="T52" fmla="*/ 25 w 63"/>
              <a:gd name="T53" fmla="*/ 18 h 59"/>
              <a:gd name="T54" fmla="*/ 7 w 63"/>
              <a:gd name="T55" fmla="*/ 14 h 59"/>
              <a:gd name="T56" fmla="*/ 4 w 63"/>
              <a:gd name="T57" fmla="*/ 18 h 59"/>
              <a:gd name="T58" fmla="*/ 11 w 63"/>
              <a:gd name="T59" fmla="*/ 26 h 59"/>
              <a:gd name="T60" fmla="*/ 22 w 63"/>
              <a:gd name="T61" fmla="*/ 39 h 59"/>
              <a:gd name="T62" fmla="*/ 30 w 63"/>
              <a:gd name="T63" fmla="*/ 49 h 59"/>
              <a:gd name="T64" fmla="*/ 39 w 63"/>
              <a:gd name="T65" fmla="*/ 57 h 59"/>
              <a:gd name="T66" fmla="*/ 43 w 63"/>
              <a:gd name="T67" fmla="*/ 32 h 59"/>
              <a:gd name="T68" fmla="*/ 43 w 63"/>
              <a:gd name="T69" fmla="*/ 18 h 59"/>
              <a:gd name="T70" fmla="*/ 43 w 63"/>
              <a:gd name="T71" fmla="*/ 3 h 59"/>
              <a:gd name="T72" fmla="*/ 38 w 63"/>
              <a:gd name="T73" fmla="*/ 5 h 59"/>
              <a:gd name="T74" fmla="*/ 29 w 63"/>
              <a:gd name="T75" fmla="*/ 16 h 59"/>
              <a:gd name="T76" fmla="*/ 16 w 63"/>
              <a:gd name="T77" fmla="*/ 33 h 59"/>
              <a:gd name="T78" fmla="*/ 6 w 63"/>
              <a:gd name="T79" fmla="*/ 43 h 59"/>
              <a:gd name="T80" fmla="*/ 9 w 63"/>
              <a:gd name="T81" fmla="*/ 51 h 59"/>
              <a:gd name="T82" fmla="*/ 34 w 63"/>
              <a:gd name="T83" fmla="*/ 44 h 59"/>
              <a:gd name="T84" fmla="*/ 53 w 63"/>
              <a:gd name="T85" fmla="*/ 36 h 59"/>
              <a:gd name="T86" fmla="*/ 61 w 63"/>
              <a:gd name="T87" fmla="*/ 3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 h="59">
                <a:moveTo>
                  <a:pt x="63" y="31"/>
                </a:moveTo>
                <a:cubicBezTo>
                  <a:pt x="62" y="31"/>
                  <a:pt x="61" y="33"/>
                  <a:pt x="59" y="31"/>
                </a:cubicBezTo>
                <a:cubicBezTo>
                  <a:pt x="57" y="32"/>
                  <a:pt x="55" y="32"/>
                  <a:pt x="52" y="33"/>
                </a:cubicBezTo>
                <a:cubicBezTo>
                  <a:pt x="49" y="32"/>
                  <a:pt x="46" y="35"/>
                  <a:pt x="42" y="36"/>
                </a:cubicBezTo>
                <a:cubicBezTo>
                  <a:pt x="39" y="38"/>
                  <a:pt x="36" y="39"/>
                  <a:pt x="32" y="40"/>
                </a:cubicBezTo>
                <a:cubicBezTo>
                  <a:pt x="29" y="43"/>
                  <a:pt x="24" y="42"/>
                  <a:pt x="21" y="44"/>
                </a:cubicBezTo>
                <a:cubicBezTo>
                  <a:pt x="17" y="47"/>
                  <a:pt x="13" y="46"/>
                  <a:pt x="8" y="47"/>
                </a:cubicBezTo>
                <a:cubicBezTo>
                  <a:pt x="7" y="49"/>
                  <a:pt x="2" y="49"/>
                  <a:pt x="3" y="50"/>
                </a:cubicBezTo>
                <a:cubicBezTo>
                  <a:pt x="5" y="49"/>
                  <a:pt x="7" y="47"/>
                  <a:pt x="9" y="46"/>
                </a:cubicBezTo>
                <a:cubicBezTo>
                  <a:pt x="14" y="41"/>
                  <a:pt x="14" y="41"/>
                  <a:pt x="14" y="41"/>
                </a:cubicBezTo>
                <a:cubicBezTo>
                  <a:pt x="16" y="39"/>
                  <a:pt x="17" y="37"/>
                  <a:pt x="19" y="35"/>
                </a:cubicBezTo>
                <a:cubicBezTo>
                  <a:pt x="22" y="32"/>
                  <a:pt x="24" y="27"/>
                  <a:pt x="28" y="24"/>
                </a:cubicBezTo>
                <a:cubicBezTo>
                  <a:pt x="30" y="22"/>
                  <a:pt x="31" y="20"/>
                  <a:pt x="32" y="18"/>
                </a:cubicBezTo>
                <a:cubicBezTo>
                  <a:pt x="32" y="15"/>
                  <a:pt x="34" y="13"/>
                  <a:pt x="36" y="13"/>
                </a:cubicBezTo>
                <a:cubicBezTo>
                  <a:pt x="40" y="12"/>
                  <a:pt x="40" y="9"/>
                  <a:pt x="41" y="7"/>
                </a:cubicBezTo>
                <a:cubicBezTo>
                  <a:pt x="43" y="4"/>
                  <a:pt x="43" y="4"/>
                  <a:pt x="43" y="4"/>
                </a:cubicBezTo>
                <a:cubicBezTo>
                  <a:pt x="42" y="3"/>
                  <a:pt x="47" y="4"/>
                  <a:pt x="40" y="2"/>
                </a:cubicBezTo>
                <a:cubicBezTo>
                  <a:pt x="40" y="4"/>
                  <a:pt x="40" y="4"/>
                  <a:pt x="40" y="4"/>
                </a:cubicBezTo>
                <a:cubicBezTo>
                  <a:pt x="38" y="8"/>
                  <a:pt x="41" y="14"/>
                  <a:pt x="39" y="18"/>
                </a:cubicBezTo>
                <a:cubicBezTo>
                  <a:pt x="37" y="21"/>
                  <a:pt x="39" y="23"/>
                  <a:pt x="39" y="25"/>
                </a:cubicBezTo>
                <a:cubicBezTo>
                  <a:pt x="39" y="32"/>
                  <a:pt x="39" y="32"/>
                  <a:pt x="39" y="32"/>
                </a:cubicBezTo>
                <a:cubicBezTo>
                  <a:pt x="38" y="37"/>
                  <a:pt x="38" y="41"/>
                  <a:pt x="40" y="46"/>
                </a:cubicBezTo>
                <a:cubicBezTo>
                  <a:pt x="41" y="48"/>
                  <a:pt x="38" y="59"/>
                  <a:pt x="42" y="54"/>
                </a:cubicBezTo>
                <a:cubicBezTo>
                  <a:pt x="39" y="54"/>
                  <a:pt x="38" y="52"/>
                  <a:pt x="37" y="50"/>
                </a:cubicBezTo>
                <a:cubicBezTo>
                  <a:pt x="36" y="48"/>
                  <a:pt x="34" y="47"/>
                  <a:pt x="33" y="46"/>
                </a:cubicBezTo>
                <a:cubicBezTo>
                  <a:pt x="29" y="42"/>
                  <a:pt x="29" y="42"/>
                  <a:pt x="29" y="42"/>
                </a:cubicBezTo>
                <a:cubicBezTo>
                  <a:pt x="27" y="40"/>
                  <a:pt x="26" y="38"/>
                  <a:pt x="25" y="37"/>
                </a:cubicBezTo>
                <a:cubicBezTo>
                  <a:pt x="24" y="32"/>
                  <a:pt x="19" y="31"/>
                  <a:pt x="18" y="28"/>
                </a:cubicBezTo>
                <a:cubicBezTo>
                  <a:pt x="16" y="27"/>
                  <a:pt x="15" y="25"/>
                  <a:pt x="14" y="23"/>
                </a:cubicBezTo>
                <a:cubicBezTo>
                  <a:pt x="13" y="21"/>
                  <a:pt x="10" y="22"/>
                  <a:pt x="10" y="19"/>
                </a:cubicBezTo>
                <a:cubicBezTo>
                  <a:pt x="9" y="18"/>
                  <a:pt x="8" y="16"/>
                  <a:pt x="6" y="15"/>
                </a:cubicBezTo>
                <a:cubicBezTo>
                  <a:pt x="5" y="16"/>
                  <a:pt x="6" y="9"/>
                  <a:pt x="3" y="17"/>
                </a:cubicBezTo>
                <a:cubicBezTo>
                  <a:pt x="5" y="18"/>
                  <a:pt x="5" y="18"/>
                  <a:pt x="5" y="18"/>
                </a:cubicBezTo>
                <a:cubicBezTo>
                  <a:pt x="9" y="17"/>
                  <a:pt x="12" y="19"/>
                  <a:pt x="15" y="20"/>
                </a:cubicBezTo>
                <a:cubicBezTo>
                  <a:pt x="18" y="22"/>
                  <a:pt x="21" y="23"/>
                  <a:pt x="25" y="22"/>
                </a:cubicBezTo>
                <a:cubicBezTo>
                  <a:pt x="26" y="24"/>
                  <a:pt x="28" y="22"/>
                  <a:pt x="29" y="23"/>
                </a:cubicBezTo>
                <a:cubicBezTo>
                  <a:pt x="31" y="25"/>
                  <a:pt x="33" y="23"/>
                  <a:pt x="34" y="24"/>
                </a:cubicBezTo>
                <a:cubicBezTo>
                  <a:pt x="35" y="24"/>
                  <a:pt x="37" y="25"/>
                  <a:pt x="38" y="25"/>
                </a:cubicBezTo>
                <a:cubicBezTo>
                  <a:pt x="39" y="26"/>
                  <a:pt x="41" y="26"/>
                  <a:pt x="42" y="26"/>
                </a:cubicBezTo>
                <a:cubicBezTo>
                  <a:pt x="44" y="27"/>
                  <a:pt x="46" y="29"/>
                  <a:pt x="49" y="29"/>
                </a:cubicBezTo>
                <a:cubicBezTo>
                  <a:pt x="50" y="31"/>
                  <a:pt x="53" y="29"/>
                  <a:pt x="54" y="31"/>
                </a:cubicBezTo>
                <a:cubicBezTo>
                  <a:pt x="56" y="30"/>
                  <a:pt x="56" y="32"/>
                  <a:pt x="57" y="33"/>
                </a:cubicBezTo>
                <a:cubicBezTo>
                  <a:pt x="58" y="34"/>
                  <a:pt x="60" y="33"/>
                  <a:pt x="60" y="34"/>
                </a:cubicBezTo>
                <a:cubicBezTo>
                  <a:pt x="61" y="32"/>
                  <a:pt x="60" y="35"/>
                  <a:pt x="61" y="34"/>
                </a:cubicBezTo>
                <a:cubicBezTo>
                  <a:pt x="59" y="37"/>
                  <a:pt x="62" y="32"/>
                  <a:pt x="63" y="31"/>
                </a:cubicBezTo>
                <a:cubicBezTo>
                  <a:pt x="63" y="30"/>
                  <a:pt x="61" y="32"/>
                  <a:pt x="62" y="30"/>
                </a:cubicBezTo>
                <a:cubicBezTo>
                  <a:pt x="62" y="28"/>
                  <a:pt x="60" y="31"/>
                  <a:pt x="59" y="29"/>
                </a:cubicBezTo>
                <a:cubicBezTo>
                  <a:pt x="60" y="26"/>
                  <a:pt x="56" y="30"/>
                  <a:pt x="55" y="27"/>
                </a:cubicBezTo>
                <a:cubicBezTo>
                  <a:pt x="53" y="28"/>
                  <a:pt x="53" y="24"/>
                  <a:pt x="50" y="25"/>
                </a:cubicBezTo>
                <a:cubicBezTo>
                  <a:pt x="48" y="24"/>
                  <a:pt x="46" y="22"/>
                  <a:pt x="43" y="23"/>
                </a:cubicBezTo>
                <a:cubicBezTo>
                  <a:pt x="39" y="21"/>
                  <a:pt x="39" y="21"/>
                  <a:pt x="39" y="21"/>
                </a:cubicBezTo>
                <a:cubicBezTo>
                  <a:pt x="38" y="21"/>
                  <a:pt x="36" y="20"/>
                  <a:pt x="35" y="20"/>
                </a:cubicBezTo>
                <a:cubicBezTo>
                  <a:pt x="33" y="20"/>
                  <a:pt x="32" y="18"/>
                  <a:pt x="30" y="19"/>
                </a:cubicBezTo>
                <a:cubicBezTo>
                  <a:pt x="29" y="18"/>
                  <a:pt x="27" y="17"/>
                  <a:pt x="25" y="18"/>
                </a:cubicBezTo>
                <a:cubicBezTo>
                  <a:pt x="22" y="19"/>
                  <a:pt x="19" y="18"/>
                  <a:pt x="16" y="17"/>
                </a:cubicBezTo>
                <a:cubicBezTo>
                  <a:pt x="13" y="16"/>
                  <a:pt x="10" y="13"/>
                  <a:pt x="7" y="14"/>
                </a:cubicBezTo>
                <a:cubicBezTo>
                  <a:pt x="4" y="14"/>
                  <a:pt x="4" y="14"/>
                  <a:pt x="4" y="14"/>
                </a:cubicBezTo>
                <a:cubicBezTo>
                  <a:pt x="0" y="19"/>
                  <a:pt x="4" y="16"/>
                  <a:pt x="4" y="18"/>
                </a:cubicBezTo>
                <a:cubicBezTo>
                  <a:pt x="5" y="19"/>
                  <a:pt x="5" y="21"/>
                  <a:pt x="7" y="22"/>
                </a:cubicBezTo>
                <a:cubicBezTo>
                  <a:pt x="8" y="24"/>
                  <a:pt x="8" y="26"/>
                  <a:pt x="11" y="26"/>
                </a:cubicBezTo>
                <a:cubicBezTo>
                  <a:pt x="11" y="28"/>
                  <a:pt x="13" y="29"/>
                  <a:pt x="14" y="30"/>
                </a:cubicBezTo>
                <a:cubicBezTo>
                  <a:pt x="15" y="34"/>
                  <a:pt x="20" y="36"/>
                  <a:pt x="22" y="39"/>
                </a:cubicBezTo>
                <a:cubicBezTo>
                  <a:pt x="26" y="44"/>
                  <a:pt x="26" y="44"/>
                  <a:pt x="26" y="44"/>
                </a:cubicBezTo>
                <a:cubicBezTo>
                  <a:pt x="30" y="49"/>
                  <a:pt x="30" y="49"/>
                  <a:pt x="30" y="49"/>
                </a:cubicBezTo>
                <a:cubicBezTo>
                  <a:pt x="31" y="50"/>
                  <a:pt x="32" y="52"/>
                  <a:pt x="34" y="53"/>
                </a:cubicBezTo>
                <a:cubicBezTo>
                  <a:pt x="36" y="55"/>
                  <a:pt x="37" y="56"/>
                  <a:pt x="39" y="57"/>
                </a:cubicBezTo>
                <a:cubicBezTo>
                  <a:pt x="49" y="56"/>
                  <a:pt x="42" y="49"/>
                  <a:pt x="44" y="45"/>
                </a:cubicBezTo>
                <a:cubicBezTo>
                  <a:pt x="42" y="41"/>
                  <a:pt x="42" y="36"/>
                  <a:pt x="43" y="32"/>
                </a:cubicBezTo>
                <a:cubicBezTo>
                  <a:pt x="43" y="30"/>
                  <a:pt x="43" y="27"/>
                  <a:pt x="43" y="25"/>
                </a:cubicBezTo>
                <a:cubicBezTo>
                  <a:pt x="42" y="23"/>
                  <a:pt x="41" y="21"/>
                  <a:pt x="43" y="18"/>
                </a:cubicBezTo>
                <a:cubicBezTo>
                  <a:pt x="44" y="14"/>
                  <a:pt x="43" y="9"/>
                  <a:pt x="44" y="5"/>
                </a:cubicBezTo>
                <a:cubicBezTo>
                  <a:pt x="43" y="3"/>
                  <a:pt x="43" y="3"/>
                  <a:pt x="43" y="3"/>
                </a:cubicBezTo>
                <a:cubicBezTo>
                  <a:pt x="39" y="0"/>
                  <a:pt x="42" y="3"/>
                  <a:pt x="40" y="2"/>
                </a:cubicBezTo>
                <a:cubicBezTo>
                  <a:pt x="38" y="5"/>
                  <a:pt x="38" y="5"/>
                  <a:pt x="38" y="5"/>
                </a:cubicBezTo>
                <a:cubicBezTo>
                  <a:pt x="36" y="7"/>
                  <a:pt x="36" y="10"/>
                  <a:pt x="33" y="10"/>
                </a:cubicBezTo>
                <a:cubicBezTo>
                  <a:pt x="30" y="11"/>
                  <a:pt x="30" y="14"/>
                  <a:pt x="29" y="16"/>
                </a:cubicBezTo>
                <a:cubicBezTo>
                  <a:pt x="27" y="18"/>
                  <a:pt x="27" y="20"/>
                  <a:pt x="25" y="21"/>
                </a:cubicBezTo>
                <a:cubicBezTo>
                  <a:pt x="21" y="24"/>
                  <a:pt x="20" y="30"/>
                  <a:pt x="16" y="33"/>
                </a:cubicBezTo>
                <a:cubicBezTo>
                  <a:pt x="15" y="35"/>
                  <a:pt x="13" y="37"/>
                  <a:pt x="12" y="38"/>
                </a:cubicBezTo>
                <a:cubicBezTo>
                  <a:pt x="10" y="40"/>
                  <a:pt x="9" y="42"/>
                  <a:pt x="6" y="43"/>
                </a:cubicBezTo>
                <a:cubicBezTo>
                  <a:pt x="4" y="44"/>
                  <a:pt x="3" y="46"/>
                  <a:pt x="1" y="48"/>
                </a:cubicBezTo>
                <a:cubicBezTo>
                  <a:pt x="4" y="55"/>
                  <a:pt x="6" y="49"/>
                  <a:pt x="9" y="51"/>
                </a:cubicBezTo>
                <a:cubicBezTo>
                  <a:pt x="14" y="50"/>
                  <a:pt x="18" y="48"/>
                  <a:pt x="22" y="48"/>
                </a:cubicBezTo>
                <a:cubicBezTo>
                  <a:pt x="27" y="47"/>
                  <a:pt x="29" y="42"/>
                  <a:pt x="34" y="44"/>
                </a:cubicBezTo>
                <a:cubicBezTo>
                  <a:pt x="37" y="43"/>
                  <a:pt x="40" y="41"/>
                  <a:pt x="43" y="40"/>
                </a:cubicBezTo>
                <a:cubicBezTo>
                  <a:pt x="47" y="39"/>
                  <a:pt x="50" y="36"/>
                  <a:pt x="53" y="36"/>
                </a:cubicBezTo>
                <a:cubicBezTo>
                  <a:pt x="56" y="37"/>
                  <a:pt x="58" y="35"/>
                  <a:pt x="59" y="35"/>
                </a:cubicBezTo>
                <a:cubicBezTo>
                  <a:pt x="61" y="33"/>
                  <a:pt x="59" y="38"/>
                  <a:pt x="61" y="33"/>
                </a:cubicBezTo>
                <a:cubicBezTo>
                  <a:pt x="60" y="34"/>
                  <a:pt x="62" y="32"/>
                  <a:pt x="63" y="3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7" name="Freeform 6"/>
          <p:cNvSpPr/>
          <p:nvPr/>
        </p:nvSpPr>
        <p:spPr bwMode="auto">
          <a:xfrm>
            <a:off x="8474075" y="5434013"/>
            <a:ext cx="203200" cy="206375"/>
          </a:xfrm>
          <a:custGeom>
            <a:avLst/>
            <a:gdLst>
              <a:gd name="T0" fmla="*/ 35 w 54"/>
              <a:gd name="T1" fmla="*/ 3 h 55"/>
              <a:gd name="T2" fmla="*/ 34 w 54"/>
              <a:gd name="T3" fmla="*/ 17 h 55"/>
              <a:gd name="T4" fmla="*/ 34 w 54"/>
              <a:gd name="T5" fmla="*/ 36 h 55"/>
              <a:gd name="T6" fmla="*/ 31 w 54"/>
              <a:gd name="T7" fmla="*/ 43 h 55"/>
              <a:gd name="T8" fmla="*/ 24 w 54"/>
              <a:gd name="T9" fmla="*/ 34 h 55"/>
              <a:gd name="T10" fmla="*/ 14 w 54"/>
              <a:gd name="T11" fmla="*/ 19 h 55"/>
              <a:gd name="T12" fmla="*/ 7 w 54"/>
              <a:gd name="T13" fmla="*/ 13 h 55"/>
              <a:gd name="T14" fmla="*/ 24 w 54"/>
              <a:gd name="T15" fmla="*/ 17 h 55"/>
              <a:gd name="T16" fmla="*/ 35 w 54"/>
              <a:gd name="T17" fmla="*/ 20 h 55"/>
              <a:gd name="T18" fmla="*/ 52 w 54"/>
              <a:gd name="T19" fmla="*/ 24 h 55"/>
              <a:gd name="T20" fmla="*/ 43 w 54"/>
              <a:gd name="T21" fmla="*/ 24 h 55"/>
              <a:gd name="T22" fmla="*/ 33 w 54"/>
              <a:gd name="T23" fmla="*/ 27 h 55"/>
              <a:gd name="T24" fmla="*/ 19 w 54"/>
              <a:gd name="T25" fmla="*/ 31 h 55"/>
              <a:gd name="T26" fmla="*/ 10 w 54"/>
              <a:gd name="T27" fmla="*/ 33 h 55"/>
              <a:gd name="T28" fmla="*/ 3 w 54"/>
              <a:gd name="T29" fmla="*/ 35 h 55"/>
              <a:gd name="T30" fmla="*/ 5 w 54"/>
              <a:gd name="T31" fmla="*/ 37 h 55"/>
              <a:gd name="T32" fmla="*/ 16 w 54"/>
              <a:gd name="T33" fmla="*/ 25 h 55"/>
              <a:gd name="T34" fmla="*/ 21 w 54"/>
              <a:gd name="T35" fmla="*/ 19 h 55"/>
              <a:gd name="T36" fmla="*/ 26 w 54"/>
              <a:gd name="T37" fmla="*/ 14 h 55"/>
              <a:gd name="T38" fmla="*/ 34 w 54"/>
              <a:gd name="T39" fmla="*/ 7 h 55"/>
              <a:gd name="T40" fmla="*/ 39 w 54"/>
              <a:gd name="T41" fmla="*/ 2 h 55"/>
              <a:gd name="T42" fmla="*/ 36 w 54"/>
              <a:gd name="T43" fmla="*/ 1 h 55"/>
              <a:gd name="T44" fmla="*/ 34 w 54"/>
              <a:gd name="T45" fmla="*/ 2 h 55"/>
              <a:gd name="T46" fmla="*/ 28 w 54"/>
              <a:gd name="T47" fmla="*/ 7 h 55"/>
              <a:gd name="T48" fmla="*/ 21 w 54"/>
              <a:gd name="T49" fmla="*/ 14 h 55"/>
              <a:gd name="T50" fmla="*/ 16 w 54"/>
              <a:gd name="T51" fmla="*/ 19 h 55"/>
              <a:gd name="T52" fmla="*/ 8 w 54"/>
              <a:gd name="T53" fmla="*/ 28 h 55"/>
              <a:gd name="T54" fmla="*/ 1 w 54"/>
              <a:gd name="T55" fmla="*/ 35 h 55"/>
              <a:gd name="T56" fmla="*/ 6 w 54"/>
              <a:gd name="T57" fmla="*/ 38 h 55"/>
              <a:gd name="T58" fmla="*/ 15 w 54"/>
              <a:gd name="T59" fmla="*/ 36 h 55"/>
              <a:gd name="T60" fmla="*/ 29 w 54"/>
              <a:gd name="T61" fmla="*/ 32 h 55"/>
              <a:gd name="T62" fmla="*/ 39 w 54"/>
              <a:gd name="T63" fmla="*/ 29 h 55"/>
              <a:gd name="T64" fmla="*/ 49 w 54"/>
              <a:gd name="T65" fmla="*/ 26 h 55"/>
              <a:gd name="T66" fmla="*/ 47 w 54"/>
              <a:gd name="T67" fmla="*/ 19 h 55"/>
              <a:gd name="T68" fmla="*/ 31 w 54"/>
              <a:gd name="T69" fmla="*/ 14 h 55"/>
              <a:gd name="T70" fmla="*/ 14 w 54"/>
              <a:gd name="T71" fmla="*/ 10 h 55"/>
              <a:gd name="T72" fmla="*/ 8 w 54"/>
              <a:gd name="T73" fmla="*/ 16 h 55"/>
              <a:gd name="T74" fmla="*/ 14 w 54"/>
              <a:gd name="T75" fmla="*/ 26 h 55"/>
              <a:gd name="T76" fmla="*/ 25 w 54"/>
              <a:gd name="T77" fmla="*/ 41 h 55"/>
              <a:gd name="T78" fmla="*/ 33 w 54"/>
              <a:gd name="T79" fmla="*/ 50 h 55"/>
              <a:gd name="T80" fmla="*/ 38 w 54"/>
              <a:gd name="T81" fmla="*/ 48 h 55"/>
              <a:gd name="T82" fmla="*/ 38 w 54"/>
              <a:gd name="T83" fmla="*/ 26 h 55"/>
              <a:gd name="T84" fmla="*/ 39 w 54"/>
              <a:gd name="T85" fmla="*/ 9 h 55"/>
              <a:gd name="T86" fmla="*/ 39 w 54"/>
              <a:gd name="T8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 h="55">
                <a:moveTo>
                  <a:pt x="35" y="1"/>
                </a:moveTo>
                <a:cubicBezTo>
                  <a:pt x="35" y="1"/>
                  <a:pt x="38" y="2"/>
                  <a:pt x="35" y="3"/>
                </a:cubicBezTo>
                <a:cubicBezTo>
                  <a:pt x="36" y="4"/>
                  <a:pt x="35" y="6"/>
                  <a:pt x="35" y="8"/>
                </a:cubicBezTo>
                <a:cubicBezTo>
                  <a:pt x="33" y="11"/>
                  <a:pt x="35" y="14"/>
                  <a:pt x="34" y="17"/>
                </a:cubicBezTo>
                <a:cubicBezTo>
                  <a:pt x="34" y="20"/>
                  <a:pt x="34" y="23"/>
                  <a:pt x="34" y="26"/>
                </a:cubicBezTo>
                <a:cubicBezTo>
                  <a:pt x="35" y="29"/>
                  <a:pt x="32" y="33"/>
                  <a:pt x="34" y="36"/>
                </a:cubicBezTo>
                <a:cubicBezTo>
                  <a:pt x="34" y="40"/>
                  <a:pt x="33" y="44"/>
                  <a:pt x="34" y="48"/>
                </a:cubicBezTo>
                <a:cubicBezTo>
                  <a:pt x="36" y="55"/>
                  <a:pt x="34" y="45"/>
                  <a:pt x="31" y="43"/>
                </a:cubicBezTo>
                <a:cubicBezTo>
                  <a:pt x="28" y="39"/>
                  <a:pt x="28" y="39"/>
                  <a:pt x="28" y="39"/>
                </a:cubicBezTo>
                <a:cubicBezTo>
                  <a:pt x="27" y="37"/>
                  <a:pt x="26" y="35"/>
                  <a:pt x="24" y="34"/>
                </a:cubicBezTo>
                <a:cubicBezTo>
                  <a:pt x="22" y="31"/>
                  <a:pt x="18" y="28"/>
                  <a:pt x="17" y="24"/>
                </a:cubicBezTo>
                <a:cubicBezTo>
                  <a:pt x="17" y="22"/>
                  <a:pt x="16" y="21"/>
                  <a:pt x="14" y="19"/>
                </a:cubicBezTo>
                <a:cubicBezTo>
                  <a:pt x="12" y="19"/>
                  <a:pt x="11" y="17"/>
                  <a:pt x="11" y="14"/>
                </a:cubicBezTo>
                <a:cubicBezTo>
                  <a:pt x="12" y="13"/>
                  <a:pt x="13" y="7"/>
                  <a:pt x="7" y="13"/>
                </a:cubicBezTo>
                <a:cubicBezTo>
                  <a:pt x="13" y="14"/>
                  <a:pt x="13" y="14"/>
                  <a:pt x="13" y="14"/>
                </a:cubicBezTo>
                <a:cubicBezTo>
                  <a:pt x="16" y="16"/>
                  <a:pt x="21" y="14"/>
                  <a:pt x="24" y="17"/>
                </a:cubicBezTo>
                <a:cubicBezTo>
                  <a:pt x="26" y="18"/>
                  <a:pt x="28" y="17"/>
                  <a:pt x="30" y="18"/>
                </a:cubicBezTo>
                <a:cubicBezTo>
                  <a:pt x="35" y="20"/>
                  <a:pt x="35" y="20"/>
                  <a:pt x="35" y="20"/>
                </a:cubicBezTo>
                <a:cubicBezTo>
                  <a:pt x="39" y="22"/>
                  <a:pt x="42" y="23"/>
                  <a:pt x="46" y="23"/>
                </a:cubicBezTo>
                <a:cubicBezTo>
                  <a:pt x="48" y="23"/>
                  <a:pt x="50" y="24"/>
                  <a:pt x="52" y="24"/>
                </a:cubicBezTo>
                <a:cubicBezTo>
                  <a:pt x="53" y="18"/>
                  <a:pt x="49" y="23"/>
                  <a:pt x="48" y="22"/>
                </a:cubicBezTo>
                <a:cubicBezTo>
                  <a:pt x="46" y="24"/>
                  <a:pt x="45" y="24"/>
                  <a:pt x="43" y="24"/>
                </a:cubicBezTo>
                <a:cubicBezTo>
                  <a:pt x="41" y="24"/>
                  <a:pt x="39" y="25"/>
                  <a:pt x="38" y="26"/>
                </a:cubicBezTo>
                <a:cubicBezTo>
                  <a:pt x="33" y="27"/>
                  <a:pt x="33" y="27"/>
                  <a:pt x="33" y="27"/>
                </a:cubicBezTo>
                <a:cubicBezTo>
                  <a:pt x="31" y="28"/>
                  <a:pt x="30" y="28"/>
                  <a:pt x="28" y="28"/>
                </a:cubicBezTo>
                <a:cubicBezTo>
                  <a:pt x="24" y="27"/>
                  <a:pt x="22" y="31"/>
                  <a:pt x="19" y="31"/>
                </a:cubicBezTo>
                <a:cubicBezTo>
                  <a:pt x="17" y="32"/>
                  <a:pt x="16" y="32"/>
                  <a:pt x="14" y="32"/>
                </a:cubicBezTo>
                <a:cubicBezTo>
                  <a:pt x="12" y="32"/>
                  <a:pt x="12" y="35"/>
                  <a:pt x="10" y="33"/>
                </a:cubicBezTo>
                <a:cubicBezTo>
                  <a:pt x="8" y="33"/>
                  <a:pt x="6" y="33"/>
                  <a:pt x="5" y="34"/>
                </a:cubicBezTo>
                <a:cubicBezTo>
                  <a:pt x="3" y="35"/>
                  <a:pt x="3" y="35"/>
                  <a:pt x="3" y="35"/>
                </a:cubicBezTo>
                <a:cubicBezTo>
                  <a:pt x="4" y="36"/>
                  <a:pt x="0" y="31"/>
                  <a:pt x="4" y="38"/>
                </a:cubicBezTo>
                <a:cubicBezTo>
                  <a:pt x="5" y="37"/>
                  <a:pt x="5" y="37"/>
                  <a:pt x="5" y="37"/>
                </a:cubicBezTo>
                <a:cubicBezTo>
                  <a:pt x="5" y="34"/>
                  <a:pt x="8" y="33"/>
                  <a:pt x="11" y="31"/>
                </a:cubicBezTo>
                <a:cubicBezTo>
                  <a:pt x="13" y="30"/>
                  <a:pt x="15" y="28"/>
                  <a:pt x="16" y="25"/>
                </a:cubicBezTo>
                <a:cubicBezTo>
                  <a:pt x="18" y="25"/>
                  <a:pt x="17" y="23"/>
                  <a:pt x="19" y="22"/>
                </a:cubicBezTo>
                <a:cubicBezTo>
                  <a:pt x="21" y="22"/>
                  <a:pt x="19" y="19"/>
                  <a:pt x="21" y="19"/>
                </a:cubicBezTo>
                <a:cubicBezTo>
                  <a:pt x="22" y="18"/>
                  <a:pt x="23" y="17"/>
                  <a:pt x="24" y="17"/>
                </a:cubicBezTo>
                <a:cubicBezTo>
                  <a:pt x="25" y="16"/>
                  <a:pt x="26" y="15"/>
                  <a:pt x="26" y="14"/>
                </a:cubicBezTo>
                <a:cubicBezTo>
                  <a:pt x="28" y="13"/>
                  <a:pt x="30" y="12"/>
                  <a:pt x="31" y="10"/>
                </a:cubicBezTo>
                <a:cubicBezTo>
                  <a:pt x="33" y="11"/>
                  <a:pt x="33" y="8"/>
                  <a:pt x="34" y="7"/>
                </a:cubicBezTo>
                <a:cubicBezTo>
                  <a:pt x="34" y="5"/>
                  <a:pt x="36" y="6"/>
                  <a:pt x="37" y="5"/>
                </a:cubicBezTo>
                <a:cubicBezTo>
                  <a:pt x="38" y="4"/>
                  <a:pt x="37" y="2"/>
                  <a:pt x="39" y="2"/>
                </a:cubicBezTo>
                <a:cubicBezTo>
                  <a:pt x="37" y="1"/>
                  <a:pt x="39" y="1"/>
                  <a:pt x="39" y="1"/>
                </a:cubicBezTo>
                <a:cubicBezTo>
                  <a:pt x="42" y="1"/>
                  <a:pt x="36" y="1"/>
                  <a:pt x="36" y="1"/>
                </a:cubicBezTo>
                <a:cubicBezTo>
                  <a:pt x="35" y="1"/>
                  <a:pt x="36" y="1"/>
                  <a:pt x="35" y="1"/>
                </a:cubicBezTo>
                <a:cubicBezTo>
                  <a:pt x="32" y="0"/>
                  <a:pt x="36" y="2"/>
                  <a:pt x="34" y="2"/>
                </a:cubicBezTo>
                <a:cubicBezTo>
                  <a:pt x="31" y="1"/>
                  <a:pt x="34" y="5"/>
                  <a:pt x="31" y="4"/>
                </a:cubicBezTo>
                <a:cubicBezTo>
                  <a:pt x="32" y="7"/>
                  <a:pt x="28" y="5"/>
                  <a:pt x="28" y="7"/>
                </a:cubicBezTo>
                <a:cubicBezTo>
                  <a:pt x="26" y="9"/>
                  <a:pt x="24" y="9"/>
                  <a:pt x="23" y="12"/>
                </a:cubicBezTo>
                <a:cubicBezTo>
                  <a:pt x="21" y="14"/>
                  <a:pt x="21" y="14"/>
                  <a:pt x="21" y="14"/>
                </a:cubicBezTo>
                <a:cubicBezTo>
                  <a:pt x="20" y="15"/>
                  <a:pt x="19" y="15"/>
                  <a:pt x="19" y="17"/>
                </a:cubicBezTo>
                <a:cubicBezTo>
                  <a:pt x="18" y="18"/>
                  <a:pt x="15" y="17"/>
                  <a:pt x="16" y="19"/>
                </a:cubicBezTo>
                <a:cubicBezTo>
                  <a:pt x="14" y="20"/>
                  <a:pt x="12" y="20"/>
                  <a:pt x="13" y="22"/>
                </a:cubicBezTo>
                <a:cubicBezTo>
                  <a:pt x="12" y="25"/>
                  <a:pt x="10" y="26"/>
                  <a:pt x="8" y="28"/>
                </a:cubicBezTo>
                <a:cubicBezTo>
                  <a:pt x="6" y="30"/>
                  <a:pt x="3" y="31"/>
                  <a:pt x="2" y="34"/>
                </a:cubicBezTo>
                <a:cubicBezTo>
                  <a:pt x="1" y="35"/>
                  <a:pt x="1" y="35"/>
                  <a:pt x="1" y="35"/>
                </a:cubicBezTo>
                <a:cubicBezTo>
                  <a:pt x="4" y="42"/>
                  <a:pt x="3" y="37"/>
                  <a:pt x="4" y="38"/>
                </a:cubicBezTo>
                <a:cubicBezTo>
                  <a:pt x="6" y="38"/>
                  <a:pt x="6" y="38"/>
                  <a:pt x="6" y="38"/>
                </a:cubicBezTo>
                <a:cubicBezTo>
                  <a:pt x="7" y="38"/>
                  <a:pt x="9" y="38"/>
                  <a:pt x="10" y="37"/>
                </a:cubicBezTo>
                <a:cubicBezTo>
                  <a:pt x="12" y="38"/>
                  <a:pt x="14" y="38"/>
                  <a:pt x="15" y="36"/>
                </a:cubicBezTo>
                <a:cubicBezTo>
                  <a:pt x="17" y="37"/>
                  <a:pt x="18" y="35"/>
                  <a:pt x="20" y="35"/>
                </a:cubicBezTo>
                <a:cubicBezTo>
                  <a:pt x="23" y="36"/>
                  <a:pt x="26" y="32"/>
                  <a:pt x="29" y="32"/>
                </a:cubicBezTo>
                <a:cubicBezTo>
                  <a:pt x="34" y="31"/>
                  <a:pt x="34" y="31"/>
                  <a:pt x="34" y="31"/>
                </a:cubicBezTo>
                <a:cubicBezTo>
                  <a:pt x="39" y="29"/>
                  <a:pt x="39" y="29"/>
                  <a:pt x="39" y="29"/>
                </a:cubicBezTo>
                <a:cubicBezTo>
                  <a:pt x="41" y="29"/>
                  <a:pt x="43" y="29"/>
                  <a:pt x="44" y="28"/>
                </a:cubicBezTo>
                <a:cubicBezTo>
                  <a:pt x="46" y="27"/>
                  <a:pt x="47" y="27"/>
                  <a:pt x="49" y="26"/>
                </a:cubicBezTo>
                <a:cubicBezTo>
                  <a:pt x="50" y="24"/>
                  <a:pt x="54" y="29"/>
                  <a:pt x="53" y="21"/>
                </a:cubicBezTo>
                <a:cubicBezTo>
                  <a:pt x="47" y="19"/>
                  <a:pt x="47" y="19"/>
                  <a:pt x="47" y="19"/>
                </a:cubicBezTo>
                <a:cubicBezTo>
                  <a:pt x="43" y="19"/>
                  <a:pt x="40" y="18"/>
                  <a:pt x="36" y="16"/>
                </a:cubicBezTo>
                <a:cubicBezTo>
                  <a:pt x="31" y="14"/>
                  <a:pt x="31" y="14"/>
                  <a:pt x="31" y="14"/>
                </a:cubicBezTo>
                <a:cubicBezTo>
                  <a:pt x="29" y="15"/>
                  <a:pt x="27" y="15"/>
                  <a:pt x="25" y="13"/>
                </a:cubicBezTo>
                <a:cubicBezTo>
                  <a:pt x="22" y="10"/>
                  <a:pt x="17" y="12"/>
                  <a:pt x="14" y="10"/>
                </a:cubicBezTo>
                <a:cubicBezTo>
                  <a:pt x="12" y="11"/>
                  <a:pt x="10" y="10"/>
                  <a:pt x="8" y="9"/>
                </a:cubicBezTo>
                <a:cubicBezTo>
                  <a:pt x="5" y="14"/>
                  <a:pt x="10" y="13"/>
                  <a:pt x="8" y="16"/>
                </a:cubicBezTo>
                <a:cubicBezTo>
                  <a:pt x="7" y="19"/>
                  <a:pt x="10" y="20"/>
                  <a:pt x="11" y="21"/>
                </a:cubicBezTo>
                <a:cubicBezTo>
                  <a:pt x="12" y="23"/>
                  <a:pt x="13" y="24"/>
                  <a:pt x="14" y="26"/>
                </a:cubicBezTo>
                <a:cubicBezTo>
                  <a:pt x="15" y="31"/>
                  <a:pt x="20" y="32"/>
                  <a:pt x="21" y="37"/>
                </a:cubicBezTo>
                <a:cubicBezTo>
                  <a:pt x="23" y="38"/>
                  <a:pt x="24" y="39"/>
                  <a:pt x="25" y="41"/>
                </a:cubicBezTo>
                <a:cubicBezTo>
                  <a:pt x="26" y="43"/>
                  <a:pt x="28" y="43"/>
                  <a:pt x="28" y="46"/>
                </a:cubicBezTo>
                <a:cubicBezTo>
                  <a:pt x="29" y="48"/>
                  <a:pt x="31" y="49"/>
                  <a:pt x="33" y="50"/>
                </a:cubicBezTo>
                <a:cubicBezTo>
                  <a:pt x="34" y="50"/>
                  <a:pt x="31" y="54"/>
                  <a:pt x="37" y="51"/>
                </a:cubicBezTo>
                <a:cubicBezTo>
                  <a:pt x="38" y="48"/>
                  <a:pt x="38" y="48"/>
                  <a:pt x="38" y="48"/>
                </a:cubicBezTo>
                <a:cubicBezTo>
                  <a:pt x="37" y="44"/>
                  <a:pt x="36" y="40"/>
                  <a:pt x="38" y="36"/>
                </a:cubicBezTo>
                <a:cubicBezTo>
                  <a:pt x="38" y="33"/>
                  <a:pt x="34" y="29"/>
                  <a:pt x="38" y="26"/>
                </a:cubicBezTo>
                <a:cubicBezTo>
                  <a:pt x="38" y="23"/>
                  <a:pt x="38" y="20"/>
                  <a:pt x="38" y="18"/>
                </a:cubicBezTo>
                <a:cubicBezTo>
                  <a:pt x="39" y="14"/>
                  <a:pt x="37" y="11"/>
                  <a:pt x="39" y="9"/>
                </a:cubicBezTo>
                <a:cubicBezTo>
                  <a:pt x="40" y="6"/>
                  <a:pt x="39" y="4"/>
                  <a:pt x="39" y="3"/>
                </a:cubicBezTo>
                <a:cubicBezTo>
                  <a:pt x="38" y="2"/>
                  <a:pt x="41" y="3"/>
                  <a:pt x="39" y="1"/>
                </a:cubicBezTo>
                <a:cubicBezTo>
                  <a:pt x="41" y="1"/>
                  <a:pt x="35" y="1"/>
                  <a:pt x="35" y="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8" name="Freeform 7"/>
          <p:cNvSpPr/>
          <p:nvPr/>
        </p:nvSpPr>
        <p:spPr bwMode="auto">
          <a:xfrm>
            <a:off x="4513263" y="4821238"/>
            <a:ext cx="200025" cy="203200"/>
          </a:xfrm>
          <a:custGeom>
            <a:avLst/>
            <a:gdLst>
              <a:gd name="T0" fmla="*/ 3 w 53"/>
              <a:gd name="T1" fmla="*/ 12 h 54"/>
              <a:gd name="T2" fmla="*/ 17 w 53"/>
              <a:gd name="T3" fmla="*/ 17 h 54"/>
              <a:gd name="T4" fmla="*/ 35 w 53"/>
              <a:gd name="T5" fmla="*/ 24 h 54"/>
              <a:gd name="T6" fmla="*/ 40 w 53"/>
              <a:gd name="T7" fmla="*/ 28 h 54"/>
              <a:gd name="T8" fmla="*/ 30 w 53"/>
              <a:gd name="T9" fmla="*/ 32 h 54"/>
              <a:gd name="T10" fmla="*/ 13 w 53"/>
              <a:gd name="T11" fmla="*/ 37 h 54"/>
              <a:gd name="T12" fmla="*/ 4 w 53"/>
              <a:gd name="T13" fmla="*/ 42 h 54"/>
              <a:gd name="T14" fmla="*/ 13 w 53"/>
              <a:gd name="T15" fmla="*/ 27 h 54"/>
              <a:gd name="T16" fmla="*/ 19 w 53"/>
              <a:gd name="T17" fmla="*/ 17 h 54"/>
              <a:gd name="T18" fmla="*/ 29 w 53"/>
              <a:gd name="T19" fmla="*/ 3 h 54"/>
              <a:gd name="T20" fmla="*/ 26 w 53"/>
              <a:gd name="T21" fmla="*/ 11 h 54"/>
              <a:gd name="T22" fmla="*/ 26 w 53"/>
              <a:gd name="T23" fmla="*/ 22 h 54"/>
              <a:gd name="T24" fmla="*/ 25 w 53"/>
              <a:gd name="T25" fmla="*/ 36 h 54"/>
              <a:gd name="T26" fmla="*/ 24 w 53"/>
              <a:gd name="T27" fmla="*/ 46 h 54"/>
              <a:gd name="T28" fmla="*/ 23 w 53"/>
              <a:gd name="T29" fmla="*/ 53 h 54"/>
              <a:gd name="T30" fmla="*/ 27 w 53"/>
              <a:gd name="T31" fmla="*/ 52 h 54"/>
              <a:gd name="T32" fmla="*/ 19 w 53"/>
              <a:gd name="T33" fmla="*/ 37 h 54"/>
              <a:gd name="T34" fmla="*/ 15 w 53"/>
              <a:gd name="T35" fmla="*/ 30 h 54"/>
              <a:gd name="T36" fmla="*/ 12 w 53"/>
              <a:gd name="T37" fmla="*/ 24 h 54"/>
              <a:gd name="T38" fmla="*/ 7 w 53"/>
              <a:gd name="T39" fmla="*/ 14 h 54"/>
              <a:gd name="T40" fmla="*/ 3 w 53"/>
              <a:gd name="T41" fmla="*/ 9 h 54"/>
              <a:gd name="T42" fmla="*/ 1 w 53"/>
              <a:gd name="T43" fmla="*/ 12 h 54"/>
              <a:gd name="T44" fmla="*/ 2 w 53"/>
              <a:gd name="T45" fmla="*/ 13 h 54"/>
              <a:gd name="T46" fmla="*/ 5 w 53"/>
              <a:gd name="T47" fmla="*/ 20 h 54"/>
              <a:gd name="T48" fmla="*/ 9 w 53"/>
              <a:gd name="T49" fmla="*/ 29 h 54"/>
              <a:gd name="T50" fmla="*/ 13 w 53"/>
              <a:gd name="T51" fmla="*/ 36 h 54"/>
              <a:gd name="T52" fmla="*/ 19 w 53"/>
              <a:gd name="T53" fmla="*/ 46 h 54"/>
              <a:gd name="T54" fmla="*/ 24 w 53"/>
              <a:gd name="T55" fmla="*/ 54 h 54"/>
              <a:gd name="T56" fmla="*/ 27 w 53"/>
              <a:gd name="T57" fmla="*/ 51 h 54"/>
              <a:gd name="T58" fmla="*/ 29 w 53"/>
              <a:gd name="T59" fmla="*/ 41 h 54"/>
              <a:gd name="T60" fmla="*/ 29 w 53"/>
              <a:gd name="T61" fmla="*/ 27 h 54"/>
              <a:gd name="T62" fmla="*/ 30 w 53"/>
              <a:gd name="T63" fmla="*/ 17 h 54"/>
              <a:gd name="T64" fmla="*/ 30 w 53"/>
              <a:gd name="T65" fmla="*/ 6 h 54"/>
              <a:gd name="T66" fmla="*/ 22 w 53"/>
              <a:gd name="T67" fmla="*/ 6 h 54"/>
              <a:gd name="T68" fmla="*/ 13 w 53"/>
              <a:gd name="T69" fmla="*/ 20 h 54"/>
              <a:gd name="T70" fmla="*/ 3 w 53"/>
              <a:gd name="T71" fmla="*/ 34 h 54"/>
              <a:gd name="T72" fmla="*/ 8 w 53"/>
              <a:gd name="T73" fmla="*/ 42 h 54"/>
              <a:gd name="T74" fmla="*/ 19 w 53"/>
              <a:gd name="T75" fmla="*/ 40 h 54"/>
              <a:gd name="T76" fmla="*/ 36 w 53"/>
              <a:gd name="T77" fmla="*/ 33 h 54"/>
              <a:gd name="T78" fmla="*/ 48 w 53"/>
              <a:gd name="T79" fmla="*/ 29 h 54"/>
              <a:gd name="T80" fmla="*/ 47 w 53"/>
              <a:gd name="T81" fmla="*/ 23 h 54"/>
              <a:gd name="T82" fmla="*/ 26 w 53"/>
              <a:gd name="T83" fmla="*/ 17 h 54"/>
              <a:gd name="T84" fmla="*/ 10 w 53"/>
              <a:gd name="T85" fmla="*/ 10 h 54"/>
              <a:gd name="T86" fmla="*/ 3 w 53"/>
              <a:gd name="T87"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 h="54">
                <a:moveTo>
                  <a:pt x="1" y="11"/>
                </a:moveTo>
                <a:cubicBezTo>
                  <a:pt x="1" y="11"/>
                  <a:pt x="3" y="9"/>
                  <a:pt x="3" y="12"/>
                </a:cubicBezTo>
                <a:cubicBezTo>
                  <a:pt x="5" y="11"/>
                  <a:pt x="6" y="13"/>
                  <a:pt x="8" y="14"/>
                </a:cubicBezTo>
                <a:cubicBezTo>
                  <a:pt x="10" y="16"/>
                  <a:pt x="14" y="16"/>
                  <a:pt x="17" y="17"/>
                </a:cubicBezTo>
                <a:cubicBezTo>
                  <a:pt x="19" y="18"/>
                  <a:pt x="22" y="19"/>
                  <a:pt x="25" y="20"/>
                </a:cubicBezTo>
                <a:cubicBezTo>
                  <a:pt x="28" y="21"/>
                  <a:pt x="31" y="24"/>
                  <a:pt x="35" y="24"/>
                </a:cubicBezTo>
                <a:cubicBezTo>
                  <a:pt x="38" y="24"/>
                  <a:pt x="41" y="27"/>
                  <a:pt x="45" y="27"/>
                </a:cubicBezTo>
                <a:cubicBezTo>
                  <a:pt x="53" y="27"/>
                  <a:pt x="43" y="27"/>
                  <a:pt x="40" y="28"/>
                </a:cubicBezTo>
                <a:cubicBezTo>
                  <a:pt x="35" y="30"/>
                  <a:pt x="35" y="30"/>
                  <a:pt x="35" y="30"/>
                </a:cubicBezTo>
                <a:cubicBezTo>
                  <a:pt x="33" y="30"/>
                  <a:pt x="31" y="31"/>
                  <a:pt x="30" y="32"/>
                </a:cubicBezTo>
                <a:cubicBezTo>
                  <a:pt x="26" y="33"/>
                  <a:pt x="22" y="36"/>
                  <a:pt x="18" y="36"/>
                </a:cubicBezTo>
                <a:cubicBezTo>
                  <a:pt x="16" y="36"/>
                  <a:pt x="14" y="36"/>
                  <a:pt x="13" y="37"/>
                </a:cubicBezTo>
                <a:cubicBezTo>
                  <a:pt x="11" y="39"/>
                  <a:pt x="9" y="40"/>
                  <a:pt x="7" y="38"/>
                </a:cubicBezTo>
                <a:cubicBezTo>
                  <a:pt x="6" y="37"/>
                  <a:pt x="0" y="35"/>
                  <a:pt x="4" y="42"/>
                </a:cubicBezTo>
                <a:cubicBezTo>
                  <a:pt x="7" y="37"/>
                  <a:pt x="7" y="37"/>
                  <a:pt x="7" y="37"/>
                </a:cubicBezTo>
                <a:cubicBezTo>
                  <a:pt x="10" y="34"/>
                  <a:pt x="9" y="29"/>
                  <a:pt x="13" y="27"/>
                </a:cubicBezTo>
                <a:cubicBezTo>
                  <a:pt x="15" y="26"/>
                  <a:pt x="15" y="23"/>
                  <a:pt x="16" y="22"/>
                </a:cubicBezTo>
                <a:cubicBezTo>
                  <a:pt x="19" y="17"/>
                  <a:pt x="19" y="17"/>
                  <a:pt x="19" y="17"/>
                </a:cubicBezTo>
                <a:cubicBezTo>
                  <a:pt x="22" y="14"/>
                  <a:pt x="25" y="12"/>
                  <a:pt x="26" y="8"/>
                </a:cubicBezTo>
                <a:cubicBezTo>
                  <a:pt x="26" y="6"/>
                  <a:pt x="28" y="5"/>
                  <a:pt x="29" y="3"/>
                </a:cubicBezTo>
                <a:cubicBezTo>
                  <a:pt x="23" y="0"/>
                  <a:pt x="27" y="5"/>
                  <a:pt x="26" y="6"/>
                </a:cubicBezTo>
                <a:cubicBezTo>
                  <a:pt x="27" y="8"/>
                  <a:pt x="27" y="10"/>
                  <a:pt x="26" y="11"/>
                </a:cubicBezTo>
                <a:cubicBezTo>
                  <a:pt x="25" y="13"/>
                  <a:pt x="25" y="15"/>
                  <a:pt x="26" y="17"/>
                </a:cubicBezTo>
                <a:cubicBezTo>
                  <a:pt x="26" y="22"/>
                  <a:pt x="26" y="22"/>
                  <a:pt x="26" y="22"/>
                </a:cubicBezTo>
                <a:cubicBezTo>
                  <a:pt x="26" y="23"/>
                  <a:pt x="26" y="25"/>
                  <a:pt x="25" y="27"/>
                </a:cubicBezTo>
                <a:cubicBezTo>
                  <a:pt x="23" y="30"/>
                  <a:pt x="26" y="33"/>
                  <a:pt x="25" y="36"/>
                </a:cubicBezTo>
                <a:cubicBezTo>
                  <a:pt x="26" y="38"/>
                  <a:pt x="25" y="40"/>
                  <a:pt x="25" y="41"/>
                </a:cubicBezTo>
                <a:cubicBezTo>
                  <a:pt x="24" y="43"/>
                  <a:pt x="27" y="44"/>
                  <a:pt x="24" y="46"/>
                </a:cubicBezTo>
                <a:cubicBezTo>
                  <a:pt x="24" y="47"/>
                  <a:pt x="23" y="49"/>
                  <a:pt x="24" y="50"/>
                </a:cubicBezTo>
                <a:cubicBezTo>
                  <a:pt x="23" y="53"/>
                  <a:pt x="23" y="53"/>
                  <a:pt x="23" y="53"/>
                </a:cubicBezTo>
                <a:cubicBezTo>
                  <a:pt x="25" y="52"/>
                  <a:pt x="20" y="54"/>
                  <a:pt x="27" y="52"/>
                </a:cubicBezTo>
                <a:cubicBezTo>
                  <a:pt x="27" y="52"/>
                  <a:pt x="27" y="52"/>
                  <a:pt x="27" y="52"/>
                </a:cubicBezTo>
                <a:cubicBezTo>
                  <a:pt x="23" y="50"/>
                  <a:pt x="23" y="47"/>
                  <a:pt x="22" y="44"/>
                </a:cubicBezTo>
                <a:cubicBezTo>
                  <a:pt x="22" y="41"/>
                  <a:pt x="21" y="39"/>
                  <a:pt x="19" y="37"/>
                </a:cubicBezTo>
                <a:cubicBezTo>
                  <a:pt x="19" y="35"/>
                  <a:pt x="16" y="35"/>
                  <a:pt x="17" y="34"/>
                </a:cubicBezTo>
                <a:cubicBezTo>
                  <a:pt x="17" y="32"/>
                  <a:pt x="14" y="32"/>
                  <a:pt x="15" y="30"/>
                </a:cubicBezTo>
                <a:cubicBezTo>
                  <a:pt x="14" y="30"/>
                  <a:pt x="13" y="28"/>
                  <a:pt x="13" y="27"/>
                </a:cubicBezTo>
                <a:cubicBezTo>
                  <a:pt x="13" y="26"/>
                  <a:pt x="12" y="25"/>
                  <a:pt x="12" y="24"/>
                </a:cubicBezTo>
                <a:cubicBezTo>
                  <a:pt x="10" y="22"/>
                  <a:pt x="10" y="20"/>
                  <a:pt x="9" y="19"/>
                </a:cubicBezTo>
                <a:cubicBezTo>
                  <a:pt x="10" y="16"/>
                  <a:pt x="7" y="16"/>
                  <a:pt x="7" y="14"/>
                </a:cubicBezTo>
                <a:cubicBezTo>
                  <a:pt x="5" y="14"/>
                  <a:pt x="6" y="12"/>
                  <a:pt x="5" y="11"/>
                </a:cubicBezTo>
                <a:cubicBezTo>
                  <a:pt x="5" y="10"/>
                  <a:pt x="3" y="10"/>
                  <a:pt x="3" y="9"/>
                </a:cubicBezTo>
                <a:cubicBezTo>
                  <a:pt x="2" y="10"/>
                  <a:pt x="3" y="8"/>
                  <a:pt x="3" y="8"/>
                </a:cubicBezTo>
                <a:cubicBezTo>
                  <a:pt x="4" y="5"/>
                  <a:pt x="2" y="10"/>
                  <a:pt x="1" y="12"/>
                </a:cubicBezTo>
                <a:cubicBezTo>
                  <a:pt x="1" y="11"/>
                  <a:pt x="2" y="11"/>
                  <a:pt x="1" y="12"/>
                </a:cubicBezTo>
                <a:cubicBezTo>
                  <a:pt x="0" y="14"/>
                  <a:pt x="3" y="11"/>
                  <a:pt x="2" y="13"/>
                </a:cubicBezTo>
                <a:cubicBezTo>
                  <a:pt x="0" y="15"/>
                  <a:pt x="5" y="14"/>
                  <a:pt x="3" y="16"/>
                </a:cubicBezTo>
                <a:cubicBezTo>
                  <a:pt x="6" y="17"/>
                  <a:pt x="3" y="19"/>
                  <a:pt x="5" y="20"/>
                </a:cubicBezTo>
                <a:cubicBezTo>
                  <a:pt x="6" y="22"/>
                  <a:pt x="6" y="24"/>
                  <a:pt x="8" y="26"/>
                </a:cubicBezTo>
                <a:cubicBezTo>
                  <a:pt x="9" y="29"/>
                  <a:pt x="9" y="29"/>
                  <a:pt x="9" y="29"/>
                </a:cubicBezTo>
                <a:cubicBezTo>
                  <a:pt x="10" y="30"/>
                  <a:pt x="10" y="31"/>
                  <a:pt x="11" y="32"/>
                </a:cubicBezTo>
                <a:cubicBezTo>
                  <a:pt x="12" y="33"/>
                  <a:pt x="11" y="35"/>
                  <a:pt x="13" y="36"/>
                </a:cubicBezTo>
                <a:cubicBezTo>
                  <a:pt x="13" y="37"/>
                  <a:pt x="13" y="39"/>
                  <a:pt x="15" y="39"/>
                </a:cubicBezTo>
                <a:cubicBezTo>
                  <a:pt x="17" y="41"/>
                  <a:pt x="18" y="44"/>
                  <a:pt x="19" y="46"/>
                </a:cubicBezTo>
                <a:cubicBezTo>
                  <a:pt x="20" y="49"/>
                  <a:pt x="20" y="52"/>
                  <a:pt x="23" y="53"/>
                </a:cubicBezTo>
                <a:cubicBezTo>
                  <a:pt x="24" y="54"/>
                  <a:pt x="24" y="54"/>
                  <a:pt x="24" y="54"/>
                </a:cubicBezTo>
                <a:cubicBezTo>
                  <a:pt x="31" y="53"/>
                  <a:pt x="26" y="53"/>
                  <a:pt x="27" y="53"/>
                </a:cubicBezTo>
                <a:cubicBezTo>
                  <a:pt x="27" y="51"/>
                  <a:pt x="27" y="51"/>
                  <a:pt x="27" y="51"/>
                </a:cubicBezTo>
                <a:cubicBezTo>
                  <a:pt x="28" y="49"/>
                  <a:pt x="29" y="48"/>
                  <a:pt x="28" y="46"/>
                </a:cubicBezTo>
                <a:cubicBezTo>
                  <a:pt x="29" y="45"/>
                  <a:pt x="30" y="43"/>
                  <a:pt x="29" y="41"/>
                </a:cubicBezTo>
                <a:cubicBezTo>
                  <a:pt x="30" y="40"/>
                  <a:pt x="29" y="38"/>
                  <a:pt x="29" y="37"/>
                </a:cubicBezTo>
                <a:cubicBezTo>
                  <a:pt x="31" y="34"/>
                  <a:pt x="29" y="30"/>
                  <a:pt x="29" y="27"/>
                </a:cubicBezTo>
                <a:cubicBezTo>
                  <a:pt x="30" y="22"/>
                  <a:pt x="30" y="22"/>
                  <a:pt x="30" y="22"/>
                </a:cubicBezTo>
                <a:cubicBezTo>
                  <a:pt x="30" y="17"/>
                  <a:pt x="30" y="17"/>
                  <a:pt x="30" y="17"/>
                </a:cubicBezTo>
                <a:cubicBezTo>
                  <a:pt x="30" y="15"/>
                  <a:pt x="30" y="13"/>
                  <a:pt x="30" y="11"/>
                </a:cubicBezTo>
                <a:cubicBezTo>
                  <a:pt x="30" y="10"/>
                  <a:pt x="30" y="8"/>
                  <a:pt x="30" y="6"/>
                </a:cubicBezTo>
                <a:cubicBezTo>
                  <a:pt x="28" y="4"/>
                  <a:pt x="34" y="2"/>
                  <a:pt x="25" y="1"/>
                </a:cubicBezTo>
                <a:cubicBezTo>
                  <a:pt x="22" y="6"/>
                  <a:pt x="22" y="6"/>
                  <a:pt x="22" y="6"/>
                </a:cubicBezTo>
                <a:cubicBezTo>
                  <a:pt x="21" y="9"/>
                  <a:pt x="19" y="12"/>
                  <a:pt x="16" y="15"/>
                </a:cubicBezTo>
                <a:cubicBezTo>
                  <a:pt x="13" y="20"/>
                  <a:pt x="13" y="20"/>
                  <a:pt x="13" y="20"/>
                </a:cubicBezTo>
                <a:cubicBezTo>
                  <a:pt x="13" y="22"/>
                  <a:pt x="12" y="24"/>
                  <a:pt x="10" y="24"/>
                </a:cubicBezTo>
                <a:cubicBezTo>
                  <a:pt x="6" y="27"/>
                  <a:pt x="6" y="32"/>
                  <a:pt x="3" y="34"/>
                </a:cubicBezTo>
                <a:cubicBezTo>
                  <a:pt x="3" y="37"/>
                  <a:pt x="2" y="39"/>
                  <a:pt x="1" y="40"/>
                </a:cubicBezTo>
                <a:cubicBezTo>
                  <a:pt x="4" y="44"/>
                  <a:pt x="5" y="39"/>
                  <a:pt x="8" y="42"/>
                </a:cubicBezTo>
                <a:cubicBezTo>
                  <a:pt x="10" y="44"/>
                  <a:pt x="11" y="41"/>
                  <a:pt x="13" y="41"/>
                </a:cubicBezTo>
                <a:cubicBezTo>
                  <a:pt x="15" y="41"/>
                  <a:pt x="17" y="40"/>
                  <a:pt x="19" y="40"/>
                </a:cubicBezTo>
                <a:cubicBezTo>
                  <a:pt x="24" y="40"/>
                  <a:pt x="27" y="36"/>
                  <a:pt x="31" y="36"/>
                </a:cubicBezTo>
                <a:cubicBezTo>
                  <a:pt x="33" y="34"/>
                  <a:pt x="34" y="34"/>
                  <a:pt x="36" y="33"/>
                </a:cubicBezTo>
                <a:cubicBezTo>
                  <a:pt x="38" y="33"/>
                  <a:pt x="40" y="31"/>
                  <a:pt x="42" y="32"/>
                </a:cubicBezTo>
                <a:cubicBezTo>
                  <a:pt x="44" y="31"/>
                  <a:pt x="46" y="30"/>
                  <a:pt x="48" y="29"/>
                </a:cubicBezTo>
                <a:cubicBezTo>
                  <a:pt x="48" y="27"/>
                  <a:pt x="51" y="31"/>
                  <a:pt x="49" y="25"/>
                </a:cubicBezTo>
                <a:cubicBezTo>
                  <a:pt x="47" y="23"/>
                  <a:pt x="47" y="23"/>
                  <a:pt x="47" y="23"/>
                </a:cubicBezTo>
                <a:cubicBezTo>
                  <a:pt x="43" y="22"/>
                  <a:pt x="39" y="23"/>
                  <a:pt x="36" y="20"/>
                </a:cubicBezTo>
                <a:cubicBezTo>
                  <a:pt x="33" y="18"/>
                  <a:pt x="28" y="21"/>
                  <a:pt x="26" y="17"/>
                </a:cubicBezTo>
                <a:cubicBezTo>
                  <a:pt x="23" y="16"/>
                  <a:pt x="21" y="15"/>
                  <a:pt x="18" y="14"/>
                </a:cubicBezTo>
                <a:cubicBezTo>
                  <a:pt x="15" y="12"/>
                  <a:pt x="12" y="13"/>
                  <a:pt x="10" y="10"/>
                </a:cubicBezTo>
                <a:cubicBezTo>
                  <a:pt x="8" y="8"/>
                  <a:pt x="6" y="9"/>
                  <a:pt x="5" y="8"/>
                </a:cubicBezTo>
                <a:cubicBezTo>
                  <a:pt x="3" y="9"/>
                  <a:pt x="5" y="6"/>
                  <a:pt x="3" y="8"/>
                </a:cubicBezTo>
                <a:cubicBezTo>
                  <a:pt x="3" y="6"/>
                  <a:pt x="1" y="11"/>
                  <a:pt x="1" y="1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9" name="Freeform 8"/>
          <p:cNvSpPr/>
          <p:nvPr/>
        </p:nvSpPr>
        <p:spPr bwMode="auto">
          <a:xfrm>
            <a:off x="8682038" y="3562351"/>
            <a:ext cx="280988" cy="266700"/>
          </a:xfrm>
          <a:custGeom>
            <a:avLst/>
            <a:gdLst>
              <a:gd name="T0" fmla="*/ 57 w 75"/>
              <a:gd name="T1" fmla="*/ 9 h 71"/>
              <a:gd name="T2" fmla="*/ 54 w 75"/>
              <a:gd name="T3" fmla="*/ 30 h 71"/>
              <a:gd name="T4" fmla="*/ 50 w 75"/>
              <a:gd name="T5" fmla="*/ 55 h 71"/>
              <a:gd name="T6" fmla="*/ 37 w 75"/>
              <a:gd name="T7" fmla="*/ 58 h 71"/>
              <a:gd name="T8" fmla="*/ 30 w 75"/>
              <a:gd name="T9" fmla="*/ 43 h 71"/>
              <a:gd name="T10" fmla="*/ 20 w 75"/>
              <a:gd name="T11" fmla="*/ 20 h 71"/>
              <a:gd name="T12" fmla="*/ 13 w 75"/>
              <a:gd name="T13" fmla="*/ 5 h 71"/>
              <a:gd name="T14" fmla="*/ 37 w 75"/>
              <a:gd name="T15" fmla="*/ 15 h 71"/>
              <a:gd name="T16" fmla="*/ 50 w 75"/>
              <a:gd name="T17" fmla="*/ 24 h 71"/>
              <a:gd name="T18" fmla="*/ 75 w 75"/>
              <a:gd name="T19" fmla="*/ 45 h 71"/>
              <a:gd name="T20" fmla="*/ 60 w 75"/>
              <a:gd name="T21" fmla="*/ 45 h 71"/>
              <a:gd name="T22" fmla="*/ 46 w 75"/>
              <a:gd name="T23" fmla="*/ 46 h 71"/>
              <a:gd name="T24" fmla="*/ 26 w 75"/>
              <a:gd name="T25" fmla="*/ 48 h 71"/>
              <a:gd name="T26" fmla="*/ 13 w 75"/>
              <a:gd name="T27" fmla="*/ 48 h 71"/>
              <a:gd name="T28" fmla="*/ 7 w 75"/>
              <a:gd name="T29" fmla="*/ 39 h 71"/>
              <a:gd name="T30" fmla="*/ 19 w 75"/>
              <a:gd name="T31" fmla="*/ 28 h 71"/>
              <a:gd name="T32" fmla="*/ 27 w 75"/>
              <a:gd name="T33" fmla="*/ 22 h 71"/>
              <a:gd name="T34" fmla="*/ 37 w 75"/>
              <a:gd name="T35" fmla="*/ 13 h 71"/>
              <a:gd name="T36" fmla="*/ 45 w 75"/>
              <a:gd name="T37" fmla="*/ 5 h 71"/>
              <a:gd name="T38" fmla="*/ 48 w 75"/>
              <a:gd name="T39" fmla="*/ 2 h 71"/>
              <a:gd name="T40" fmla="*/ 50 w 75"/>
              <a:gd name="T41" fmla="*/ 5 h 71"/>
              <a:gd name="T42" fmla="*/ 45 w 75"/>
              <a:gd name="T43" fmla="*/ 11 h 71"/>
              <a:gd name="T44" fmla="*/ 33 w 75"/>
              <a:gd name="T45" fmla="*/ 21 h 71"/>
              <a:gd name="T46" fmla="*/ 26 w 75"/>
              <a:gd name="T47" fmla="*/ 28 h 71"/>
              <a:gd name="T48" fmla="*/ 18 w 75"/>
              <a:gd name="T49" fmla="*/ 35 h 71"/>
              <a:gd name="T50" fmla="*/ 5 w 75"/>
              <a:gd name="T51" fmla="*/ 47 h 71"/>
              <a:gd name="T52" fmla="*/ 4 w 75"/>
              <a:gd name="T53" fmla="*/ 43 h 71"/>
              <a:gd name="T54" fmla="*/ 13 w 75"/>
              <a:gd name="T55" fmla="*/ 44 h 71"/>
              <a:gd name="T56" fmla="*/ 26 w 75"/>
              <a:gd name="T57" fmla="*/ 44 h 71"/>
              <a:gd name="T58" fmla="*/ 46 w 75"/>
              <a:gd name="T59" fmla="*/ 42 h 71"/>
              <a:gd name="T60" fmla="*/ 60 w 75"/>
              <a:gd name="T61" fmla="*/ 41 h 71"/>
              <a:gd name="T62" fmla="*/ 75 w 75"/>
              <a:gd name="T63" fmla="*/ 41 h 71"/>
              <a:gd name="T64" fmla="*/ 48 w 75"/>
              <a:gd name="T65" fmla="*/ 27 h 71"/>
              <a:gd name="T66" fmla="*/ 34 w 75"/>
              <a:gd name="T67" fmla="*/ 19 h 71"/>
              <a:gd name="T68" fmla="*/ 17 w 75"/>
              <a:gd name="T69" fmla="*/ 3 h 71"/>
              <a:gd name="T70" fmla="*/ 24 w 75"/>
              <a:gd name="T71" fmla="*/ 18 h 71"/>
              <a:gd name="T72" fmla="*/ 34 w 75"/>
              <a:gd name="T73" fmla="*/ 41 h 71"/>
              <a:gd name="T74" fmla="*/ 40 w 75"/>
              <a:gd name="T75" fmla="*/ 56 h 71"/>
              <a:gd name="T76" fmla="*/ 46 w 75"/>
              <a:gd name="T77" fmla="*/ 55 h 71"/>
              <a:gd name="T78" fmla="*/ 50 w 75"/>
              <a:gd name="T79" fmla="*/ 29 h 71"/>
              <a:gd name="T80" fmla="*/ 53 w 75"/>
              <a:gd name="T81" fmla="*/ 9 h 71"/>
              <a:gd name="T82" fmla="*/ 57 w 75"/>
              <a:gd name="T83"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 h="71">
                <a:moveTo>
                  <a:pt x="57" y="7"/>
                </a:moveTo>
                <a:cubicBezTo>
                  <a:pt x="57" y="7"/>
                  <a:pt x="54" y="7"/>
                  <a:pt x="57" y="9"/>
                </a:cubicBezTo>
                <a:cubicBezTo>
                  <a:pt x="55" y="11"/>
                  <a:pt x="56" y="14"/>
                  <a:pt x="56" y="17"/>
                </a:cubicBezTo>
                <a:cubicBezTo>
                  <a:pt x="57" y="21"/>
                  <a:pt x="54" y="25"/>
                  <a:pt x="54" y="30"/>
                </a:cubicBezTo>
                <a:cubicBezTo>
                  <a:pt x="53" y="33"/>
                  <a:pt x="53" y="37"/>
                  <a:pt x="52" y="42"/>
                </a:cubicBezTo>
                <a:cubicBezTo>
                  <a:pt x="50" y="46"/>
                  <a:pt x="52" y="51"/>
                  <a:pt x="50" y="55"/>
                </a:cubicBezTo>
                <a:cubicBezTo>
                  <a:pt x="48" y="60"/>
                  <a:pt x="49" y="66"/>
                  <a:pt x="46" y="71"/>
                </a:cubicBezTo>
                <a:cubicBezTo>
                  <a:pt x="39" y="70"/>
                  <a:pt x="41" y="62"/>
                  <a:pt x="37" y="58"/>
                </a:cubicBezTo>
                <a:cubicBezTo>
                  <a:pt x="33" y="50"/>
                  <a:pt x="33" y="50"/>
                  <a:pt x="33" y="50"/>
                </a:cubicBezTo>
                <a:cubicBezTo>
                  <a:pt x="32" y="48"/>
                  <a:pt x="31" y="45"/>
                  <a:pt x="30" y="43"/>
                </a:cubicBezTo>
                <a:cubicBezTo>
                  <a:pt x="28" y="38"/>
                  <a:pt x="27" y="32"/>
                  <a:pt x="23" y="27"/>
                </a:cubicBezTo>
                <a:cubicBezTo>
                  <a:pt x="22" y="25"/>
                  <a:pt x="21" y="22"/>
                  <a:pt x="20" y="20"/>
                </a:cubicBezTo>
                <a:cubicBezTo>
                  <a:pt x="21" y="16"/>
                  <a:pt x="20" y="14"/>
                  <a:pt x="17" y="12"/>
                </a:cubicBezTo>
                <a:cubicBezTo>
                  <a:pt x="14" y="10"/>
                  <a:pt x="14" y="7"/>
                  <a:pt x="13" y="5"/>
                </a:cubicBezTo>
                <a:cubicBezTo>
                  <a:pt x="22" y="0"/>
                  <a:pt x="19" y="6"/>
                  <a:pt x="23" y="6"/>
                </a:cubicBezTo>
                <a:cubicBezTo>
                  <a:pt x="28" y="8"/>
                  <a:pt x="31" y="14"/>
                  <a:pt x="37" y="15"/>
                </a:cubicBezTo>
                <a:cubicBezTo>
                  <a:pt x="39" y="16"/>
                  <a:pt x="40" y="19"/>
                  <a:pt x="43" y="20"/>
                </a:cubicBezTo>
                <a:cubicBezTo>
                  <a:pt x="50" y="24"/>
                  <a:pt x="50" y="24"/>
                  <a:pt x="50" y="24"/>
                </a:cubicBezTo>
                <a:cubicBezTo>
                  <a:pt x="55" y="26"/>
                  <a:pt x="59" y="28"/>
                  <a:pt x="63" y="33"/>
                </a:cubicBezTo>
                <a:cubicBezTo>
                  <a:pt x="66" y="38"/>
                  <a:pt x="73" y="35"/>
                  <a:pt x="75" y="45"/>
                </a:cubicBezTo>
                <a:cubicBezTo>
                  <a:pt x="72" y="43"/>
                  <a:pt x="70" y="44"/>
                  <a:pt x="67" y="44"/>
                </a:cubicBezTo>
                <a:cubicBezTo>
                  <a:pt x="65" y="45"/>
                  <a:pt x="63" y="45"/>
                  <a:pt x="60" y="45"/>
                </a:cubicBezTo>
                <a:cubicBezTo>
                  <a:pt x="53" y="45"/>
                  <a:pt x="53" y="45"/>
                  <a:pt x="53" y="45"/>
                </a:cubicBezTo>
                <a:cubicBezTo>
                  <a:pt x="51" y="45"/>
                  <a:pt x="48" y="45"/>
                  <a:pt x="46" y="46"/>
                </a:cubicBezTo>
                <a:cubicBezTo>
                  <a:pt x="42" y="49"/>
                  <a:pt x="37" y="46"/>
                  <a:pt x="32" y="47"/>
                </a:cubicBezTo>
                <a:cubicBezTo>
                  <a:pt x="30" y="47"/>
                  <a:pt x="28" y="47"/>
                  <a:pt x="26" y="48"/>
                </a:cubicBezTo>
                <a:cubicBezTo>
                  <a:pt x="24" y="49"/>
                  <a:pt x="21" y="46"/>
                  <a:pt x="19" y="48"/>
                </a:cubicBezTo>
                <a:cubicBezTo>
                  <a:pt x="17" y="48"/>
                  <a:pt x="15" y="49"/>
                  <a:pt x="13" y="48"/>
                </a:cubicBezTo>
                <a:cubicBezTo>
                  <a:pt x="11" y="48"/>
                  <a:pt x="9" y="48"/>
                  <a:pt x="7" y="47"/>
                </a:cubicBezTo>
                <a:cubicBezTo>
                  <a:pt x="0" y="47"/>
                  <a:pt x="4" y="41"/>
                  <a:pt x="7" y="39"/>
                </a:cubicBezTo>
                <a:cubicBezTo>
                  <a:pt x="9" y="36"/>
                  <a:pt x="11" y="34"/>
                  <a:pt x="15" y="32"/>
                </a:cubicBezTo>
                <a:cubicBezTo>
                  <a:pt x="15" y="30"/>
                  <a:pt x="19" y="30"/>
                  <a:pt x="19" y="28"/>
                </a:cubicBezTo>
                <a:cubicBezTo>
                  <a:pt x="20" y="26"/>
                  <a:pt x="23" y="27"/>
                  <a:pt x="23" y="25"/>
                </a:cubicBezTo>
                <a:cubicBezTo>
                  <a:pt x="25" y="24"/>
                  <a:pt x="26" y="23"/>
                  <a:pt x="27" y="22"/>
                </a:cubicBezTo>
                <a:cubicBezTo>
                  <a:pt x="28" y="20"/>
                  <a:pt x="29" y="19"/>
                  <a:pt x="31" y="18"/>
                </a:cubicBezTo>
                <a:cubicBezTo>
                  <a:pt x="33" y="17"/>
                  <a:pt x="34" y="14"/>
                  <a:pt x="37" y="13"/>
                </a:cubicBezTo>
                <a:cubicBezTo>
                  <a:pt x="37" y="9"/>
                  <a:pt x="41" y="10"/>
                  <a:pt x="42" y="8"/>
                </a:cubicBezTo>
                <a:cubicBezTo>
                  <a:pt x="44" y="8"/>
                  <a:pt x="44" y="5"/>
                  <a:pt x="45" y="5"/>
                </a:cubicBezTo>
                <a:cubicBezTo>
                  <a:pt x="46" y="3"/>
                  <a:pt x="48" y="4"/>
                  <a:pt x="48" y="3"/>
                </a:cubicBezTo>
                <a:cubicBezTo>
                  <a:pt x="50" y="4"/>
                  <a:pt x="48" y="2"/>
                  <a:pt x="48" y="2"/>
                </a:cubicBezTo>
                <a:cubicBezTo>
                  <a:pt x="47" y="0"/>
                  <a:pt x="50" y="3"/>
                  <a:pt x="51" y="5"/>
                </a:cubicBezTo>
                <a:cubicBezTo>
                  <a:pt x="52" y="5"/>
                  <a:pt x="49" y="3"/>
                  <a:pt x="50" y="5"/>
                </a:cubicBezTo>
                <a:cubicBezTo>
                  <a:pt x="51" y="7"/>
                  <a:pt x="48" y="5"/>
                  <a:pt x="48" y="8"/>
                </a:cubicBezTo>
                <a:cubicBezTo>
                  <a:pt x="49" y="11"/>
                  <a:pt x="44" y="8"/>
                  <a:pt x="45" y="11"/>
                </a:cubicBezTo>
                <a:cubicBezTo>
                  <a:pt x="42" y="11"/>
                  <a:pt x="43" y="15"/>
                  <a:pt x="40" y="16"/>
                </a:cubicBezTo>
                <a:cubicBezTo>
                  <a:pt x="38" y="17"/>
                  <a:pt x="36" y="20"/>
                  <a:pt x="33" y="21"/>
                </a:cubicBezTo>
                <a:cubicBezTo>
                  <a:pt x="30" y="25"/>
                  <a:pt x="30" y="25"/>
                  <a:pt x="30" y="25"/>
                </a:cubicBezTo>
                <a:cubicBezTo>
                  <a:pt x="29" y="26"/>
                  <a:pt x="28" y="27"/>
                  <a:pt x="26" y="28"/>
                </a:cubicBezTo>
                <a:cubicBezTo>
                  <a:pt x="25" y="29"/>
                  <a:pt x="25" y="32"/>
                  <a:pt x="22" y="31"/>
                </a:cubicBezTo>
                <a:cubicBezTo>
                  <a:pt x="21" y="33"/>
                  <a:pt x="20" y="35"/>
                  <a:pt x="18" y="35"/>
                </a:cubicBezTo>
                <a:cubicBezTo>
                  <a:pt x="14" y="37"/>
                  <a:pt x="12" y="40"/>
                  <a:pt x="9" y="42"/>
                </a:cubicBezTo>
                <a:cubicBezTo>
                  <a:pt x="8" y="44"/>
                  <a:pt x="6" y="45"/>
                  <a:pt x="5" y="47"/>
                </a:cubicBezTo>
                <a:cubicBezTo>
                  <a:pt x="4" y="48"/>
                  <a:pt x="4" y="48"/>
                  <a:pt x="4" y="48"/>
                </a:cubicBezTo>
                <a:cubicBezTo>
                  <a:pt x="1" y="37"/>
                  <a:pt x="4" y="45"/>
                  <a:pt x="4" y="43"/>
                </a:cubicBezTo>
                <a:cubicBezTo>
                  <a:pt x="5" y="43"/>
                  <a:pt x="6" y="43"/>
                  <a:pt x="7" y="43"/>
                </a:cubicBezTo>
                <a:cubicBezTo>
                  <a:pt x="13" y="44"/>
                  <a:pt x="13" y="44"/>
                  <a:pt x="13" y="44"/>
                </a:cubicBezTo>
                <a:cubicBezTo>
                  <a:pt x="15" y="44"/>
                  <a:pt x="17" y="43"/>
                  <a:pt x="19" y="44"/>
                </a:cubicBezTo>
                <a:cubicBezTo>
                  <a:pt x="21" y="43"/>
                  <a:pt x="23" y="42"/>
                  <a:pt x="26" y="44"/>
                </a:cubicBezTo>
                <a:cubicBezTo>
                  <a:pt x="28" y="42"/>
                  <a:pt x="30" y="44"/>
                  <a:pt x="32" y="43"/>
                </a:cubicBezTo>
                <a:cubicBezTo>
                  <a:pt x="36" y="40"/>
                  <a:pt x="41" y="43"/>
                  <a:pt x="46" y="42"/>
                </a:cubicBezTo>
                <a:cubicBezTo>
                  <a:pt x="53" y="41"/>
                  <a:pt x="53" y="41"/>
                  <a:pt x="53" y="41"/>
                </a:cubicBezTo>
                <a:cubicBezTo>
                  <a:pt x="55" y="41"/>
                  <a:pt x="58" y="41"/>
                  <a:pt x="60" y="41"/>
                </a:cubicBezTo>
                <a:cubicBezTo>
                  <a:pt x="62" y="40"/>
                  <a:pt x="65" y="40"/>
                  <a:pt x="67" y="40"/>
                </a:cubicBezTo>
                <a:cubicBezTo>
                  <a:pt x="70" y="41"/>
                  <a:pt x="72" y="40"/>
                  <a:pt x="75" y="41"/>
                </a:cubicBezTo>
                <a:cubicBezTo>
                  <a:pt x="68" y="46"/>
                  <a:pt x="66" y="37"/>
                  <a:pt x="61" y="36"/>
                </a:cubicBezTo>
                <a:cubicBezTo>
                  <a:pt x="57" y="32"/>
                  <a:pt x="52" y="30"/>
                  <a:pt x="48" y="27"/>
                </a:cubicBezTo>
                <a:cubicBezTo>
                  <a:pt x="41" y="23"/>
                  <a:pt x="41" y="23"/>
                  <a:pt x="41" y="23"/>
                </a:cubicBezTo>
                <a:cubicBezTo>
                  <a:pt x="39" y="21"/>
                  <a:pt x="37" y="19"/>
                  <a:pt x="34" y="19"/>
                </a:cubicBezTo>
                <a:cubicBezTo>
                  <a:pt x="29" y="17"/>
                  <a:pt x="25" y="12"/>
                  <a:pt x="20" y="9"/>
                </a:cubicBezTo>
                <a:cubicBezTo>
                  <a:pt x="20" y="7"/>
                  <a:pt x="13" y="5"/>
                  <a:pt x="17" y="3"/>
                </a:cubicBezTo>
                <a:cubicBezTo>
                  <a:pt x="18" y="6"/>
                  <a:pt x="17" y="9"/>
                  <a:pt x="21" y="11"/>
                </a:cubicBezTo>
                <a:cubicBezTo>
                  <a:pt x="24" y="12"/>
                  <a:pt x="23" y="16"/>
                  <a:pt x="24" y="18"/>
                </a:cubicBezTo>
                <a:cubicBezTo>
                  <a:pt x="25" y="21"/>
                  <a:pt x="25" y="23"/>
                  <a:pt x="27" y="25"/>
                </a:cubicBezTo>
                <a:cubicBezTo>
                  <a:pt x="30" y="30"/>
                  <a:pt x="30" y="37"/>
                  <a:pt x="34" y="41"/>
                </a:cubicBezTo>
                <a:cubicBezTo>
                  <a:pt x="34" y="44"/>
                  <a:pt x="35" y="46"/>
                  <a:pt x="37" y="49"/>
                </a:cubicBezTo>
                <a:cubicBezTo>
                  <a:pt x="38" y="51"/>
                  <a:pt x="38" y="54"/>
                  <a:pt x="40" y="56"/>
                </a:cubicBezTo>
                <a:cubicBezTo>
                  <a:pt x="41" y="61"/>
                  <a:pt x="48" y="69"/>
                  <a:pt x="43" y="70"/>
                </a:cubicBezTo>
                <a:cubicBezTo>
                  <a:pt x="44" y="65"/>
                  <a:pt x="47" y="60"/>
                  <a:pt x="46" y="55"/>
                </a:cubicBezTo>
                <a:cubicBezTo>
                  <a:pt x="46" y="50"/>
                  <a:pt x="51" y="46"/>
                  <a:pt x="48" y="41"/>
                </a:cubicBezTo>
                <a:cubicBezTo>
                  <a:pt x="49" y="37"/>
                  <a:pt x="49" y="33"/>
                  <a:pt x="50" y="29"/>
                </a:cubicBezTo>
                <a:cubicBezTo>
                  <a:pt x="51" y="24"/>
                  <a:pt x="53" y="20"/>
                  <a:pt x="52" y="17"/>
                </a:cubicBezTo>
                <a:cubicBezTo>
                  <a:pt x="51" y="13"/>
                  <a:pt x="53" y="10"/>
                  <a:pt x="53" y="9"/>
                </a:cubicBezTo>
                <a:cubicBezTo>
                  <a:pt x="54" y="7"/>
                  <a:pt x="51" y="8"/>
                  <a:pt x="53" y="6"/>
                </a:cubicBezTo>
                <a:cubicBezTo>
                  <a:pt x="52" y="6"/>
                  <a:pt x="58" y="7"/>
                  <a:pt x="57" y="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0" name="Freeform 9"/>
          <p:cNvSpPr/>
          <p:nvPr/>
        </p:nvSpPr>
        <p:spPr bwMode="auto">
          <a:xfrm>
            <a:off x="3543300" y="6045201"/>
            <a:ext cx="263525" cy="244475"/>
          </a:xfrm>
          <a:custGeom>
            <a:avLst/>
            <a:gdLst>
              <a:gd name="T0" fmla="*/ 22 w 70"/>
              <a:gd name="T1" fmla="*/ 8 h 65"/>
              <a:gd name="T2" fmla="*/ 25 w 70"/>
              <a:gd name="T3" fmla="*/ 26 h 65"/>
              <a:gd name="T4" fmla="*/ 28 w 70"/>
              <a:gd name="T5" fmla="*/ 50 h 65"/>
              <a:gd name="T6" fmla="*/ 34 w 70"/>
              <a:gd name="T7" fmla="*/ 50 h 65"/>
              <a:gd name="T8" fmla="*/ 40 w 70"/>
              <a:gd name="T9" fmla="*/ 37 h 65"/>
              <a:gd name="T10" fmla="*/ 49 w 70"/>
              <a:gd name="T11" fmla="*/ 15 h 65"/>
              <a:gd name="T12" fmla="*/ 54 w 70"/>
              <a:gd name="T13" fmla="*/ 1 h 65"/>
              <a:gd name="T14" fmla="*/ 39 w 70"/>
              <a:gd name="T15" fmla="*/ 16 h 65"/>
              <a:gd name="T16" fmla="*/ 27 w 70"/>
              <a:gd name="T17" fmla="*/ 24 h 65"/>
              <a:gd name="T18" fmla="*/ 3 w 70"/>
              <a:gd name="T19" fmla="*/ 40 h 65"/>
              <a:gd name="T20" fmla="*/ 15 w 70"/>
              <a:gd name="T21" fmla="*/ 37 h 65"/>
              <a:gd name="T22" fmla="*/ 28 w 70"/>
              <a:gd name="T23" fmla="*/ 38 h 65"/>
              <a:gd name="T24" fmla="*/ 47 w 70"/>
              <a:gd name="T25" fmla="*/ 39 h 65"/>
              <a:gd name="T26" fmla="*/ 58 w 70"/>
              <a:gd name="T27" fmla="*/ 39 h 65"/>
              <a:gd name="T28" fmla="*/ 68 w 70"/>
              <a:gd name="T29" fmla="*/ 41 h 65"/>
              <a:gd name="T30" fmla="*/ 55 w 70"/>
              <a:gd name="T31" fmla="*/ 32 h 65"/>
              <a:gd name="T32" fmla="*/ 47 w 70"/>
              <a:gd name="T33" fmla="*/ 25 h 65"/>
              <a:gd name="T34" fmla="*/ 40 w 70"/>
              <a:gd name="T35" fmla="*/ 19 h 65"/>
              <a:gd name="T36" fmla="*/ 30 w 70"/>
              <a:gd name="T37" fmla="*/ 10 h 65"/>
              <a:gd name="T38" fmla="*/ 25 w 70"/>
              <a:gd name="T39" fmla="*/ 4 h 65"/>
              <a:gd name="T40" fmla="*/ 27 w 70"/>
              <a:gd name="T41" fmla="*/ 1 h 65"/>
              <a:gd name="T42" fmla="*/ 30 w 70"/>
              <a:gd name="T43" fmla="*/ 3 h 65"/>
              <a:gd name="T44" fmla="*/ 37 w 70"/>
              <a:gd name="T45" fmla="*/ 11 h 65"/>
              <a:gd name="T46" fmla="*/ 47 w 70"/>
              <a:gd name="T47" fmla="*/ 19 h 65"/>
              <a:gd name="T48" fmla="*/ 54 w 70"/>
              <a:gd name="T49" fmla="*/ 25 h 65"/>
              <a:gd name="T50" fmla="*/ 65 w 70"/>
              <a:gd name="T51" fmla="*/ 35 h 65"/>
              <a:gd name="T52" fmla="*/ 64 w 70"/>
              <a:gd name="T53" fmla="*/ 43 h 65"/>
              <a:gd name="T54" fmla="*/ 53 w 70"/>
              <a:gd name="T55" fmla="*/ 43 h 65"/>
              <a:gd name="T56" fmla="*/ 40 w 70"/>
              <a:gd name="T57" fmla="*/ 43 h 65"/>
              <a:gd name="T58" fmla="*/ 21 w 70"/>
              <a:gd name="T59" fmla="*/ 41 h 65"/>
              <a:gd name="T60" fmla="*/ 8 w 70"/>
              <a:gd name="T61" fmla="*/ 40 h 65"/>
              <a:gd name="T62" fmla="*/ 12 w 70"/>
              <a:gd name="T63" fmla="*/ 29 h 65"/>
              <a:gd name="T64" fmla="*/ 31 w 70"/>
              <a:gd name="T65" fmla="*/ 17 h 65"/>
              <a:gd name="T66" fmla="*/ 50 w 70"/>
              <a:gd name="T67" fmla="*/ 4 h 65"/>
              <a:gd name="T68" fmla="*/ 56 w 70"/>
              <a:gd name="T69" fmla="*/ 10 h 65"/>
              <a:gd name="T70" fmla="*/ 50 w 70"/>
              <a:gd name="T71" fmla="*/ 24 h 65"/>
              <a:gd name="T72" fmla="*/ 40 w 70"/>
              <a:gd name="T73" fmla="*/ 45 h 65"/>
              <a:gd name="T74" fmla="*/ 27 w 70"/>
              <a:gd name="T75" fmla="*/ 65 h 65"/>
              <a:gd name="T76" fmla="*/ 22 w 70"/>
              <a:gd name="T77" fmla="*/ 38 h 65"/>
              <a:gd name="T78" fmla="*/ 19 w 70"/>
              <a:gd name="T79" fmla="*/ 16 h 65"/>
              <a:gd name="T80" fmla="*/ 17 w 70"/>
              <a:gd name="T81"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65">
                <a:moveTo>
                  <a:pt x="21" y="5"/>
                </a:moveTo>
                <a:cubicBezTo>
                  <a:pt x="21" y="5"/>
                  <a:pt x="19" y="6"/>
                  <a:pt x="22" y="8"/>
                </a:cubicBezTo>
                <a:cubicBezTo>
                  <a:pt x="21" y="10"/>
                  <a:pt x="22" y="12"/>
                  <a:pt x="23" y="15"/>
                </a:cubicBezTo>
                <a:cubicBezTo>
                  <a:pt x="25" y="18"/>
                  <a:pt x="24" y="22"/>
                  <a:pt x="25" y="26"/>
                </a:cubicBezTo>
                <a:cubicBezTo>
                  <a:pt x="25" y="30"/>
                  <a:pt x="26" y="33"/>
                  <a:pt x="26" y="37"/>
                </a:cubicBezTo>
                <a:cubicBezTo>
                  <a:pt x="26" y="42"/>
                  <a:pt x="29" y="45"/>
                  <a:pt x="28" y="50"/>
                </a:cubicBezTo>
                <a:cubicBezTo>
                  <a:pt x="29" y="55"/>
                  <a:pt x="31" y="59"/>
                  <a:pt x="31" y="64"/>
                </a:cubicBezTo>
                <a:cubicBezTo>
                  <a:pt x="28" y="62"/>
                  <a:pt x="34" y="55"/>
                  <a:pt x="34" y="50"/>
                </a:cubicBezTo>
                <a:cubicBezTo>
                  <a:pt x="34" y="48"/>
                  <a:pt x="35" y="46"/>
                  <a:pt x="36" y="43"/>
                </a:cubicBezTo>
                <a:cubicBezTo>
                  <a:pt x="37" y="41"/>
                  <a:pt x="38" y="39"/>
                  <a:pt x="40" y="37"/>
                </a:cubicBezTo>
                <a:cubicBezTo>
                  <a:pt x="42" y="32"/>
                  <a:pt x="45" y="28"/>
                  <a:pt x="46" y="22"/>
                </a:cubicBezTo>
                <a:cubicBezTo>
                  <a:pt x="47" y="20"/>
                  <a:pt x="48" y="17"/>
                  <a:pt x="49" y="15"/>
                </a:cubicBezTo>
                <a:cubicBezTo>
                  <a:pt x="52" y="14"/>
                  <a:pt x="53" y="11"/>
                  <a:pt x="52" y="8"/>
                </a:cubicBezTo>
                <a:cubicBezTo>
                  <a:pt x="50" y="5"/>
                  <a:pt x="53" y="4"/>
                  <a:pt x="54" y="1"/>
                </a:cubicBezTo>
                <a:cubicBezTo>
                  <a:pt x="61" y="6"/>
                  <a:pt x="52" y="6"/>
                  <a:pt x="52" y="8"/>
                </a:cubicBezTo>
                <a:cubicBezTo>
                  <a:pt x="49" y="12"/>
                  <a:pt x="42" y="11"/>
                  <a:pt x="39" y="16"/>
                </a:cubicBezTo>
                <a:cubicBezTo>
                  <a:pt x="37" y="18"/>
                  <a:pt x="34" y="18"/>
                  <a:pt x="33" y="20"/>
                </a:cubicBezTo>
                <a:cubicBezTo>
                  <a:pt x="27" y="24"/>
                  <a:pt x="27" y="24"/>
                  <a:pt x="27" y="24"/>
                </a:cubicBezTo>
                <a:cubicBezTo>
                  <a:pt x="23" y="27"/>
                  <a:pt x="19" y="31"/>
                  <a:pt x="15" y="32"/>
                </a:cubicBezTo>
                <a:cubicBezTo>
                  <a:pt x="10" y="34"/>
                  <a:pt x="7" y="38"/>
                  <a:pt x="3" y="40"/>
                </a:cubicBezTo>
                <a:cubicBezTo>
                  <a:pt x="2" y="34"/>
                  <a:pt x="6" y="39"/>
                  <a:pt x="8" y="36"/>
                </a:cubicBezTo>
                <a:cubicBezTo>
                  <a:pt x="10" y="36"/>
                  <a:pt x="13" y="36"/>
                  <a:pt x="15" y="37"/>
                </a:cubicBezTo>
                <a:cubicBezTo>
                  <a:pt x="22" y="37"/>
                  <a:pt x="22" y="37"/>
                  <a:pt x="22" y="37"/>
                </a:cubicBezTo>
                <a:cubicBezTo>
                  <a:pt x="24" y="38"/>
                  <a:pt x="26" y="38"/>
                  <a:pt x="28" y="38"/>
                </a:cubicBezTo>
                <a:cubicBezTo>
                  <a:pt x="33" y="36"/>
                  <a:pt x="36" y="39"/>
                  <a:pt x="41" y="39"/>
                </a:cubicBezTo>
                <a:cubicBezTo>
                  <a:pt x="43" y="40"/>
                  <a:pt x="45" y="40"/>
                  <a:pt x="47" y="39"/>
                </a:cubicBezTo>
                <a:cubicBezTo>
                  <a:pt x="49" y="39"/>
                  <a:pt x="51" y="42"/>
                  <a:pt x="53" y="39"/>
                </a:cubicBezTo>
                <a:cubicBezTo>
                  <a:pt x="55" y="39"/>
                  <a:pt x="57" y="39"/>
                  <a:pt x="58" y="39"/>
                </a:cubicBezTo>
                <a:cubicBezTo>
                  <a:pt x="60" y="39"/>
                  <a:pt x="62" y="39"/>
                  <a:pt x="64" y="39"/>
                </a:cubicBezTo>
                <a:cubicBezTo>
                  <a:pt x="65" y="41"/>
                  <a:pt x="70" y="39"/>
                  <a:pt x="68" y="41"/>
                </a:cubicBezTo>
                <a:cubicBezTo>
                  <a:pt x="63" y="38"/>
                  <a:pt x="63" y="38"/>
                  <a:pt x="63" y="38"/>
                </a:cubicBezTo>
                <a:cubicBezTo>
                  <a:pt x="59" y="37"/>
                  <a:pt x="57" y="35"/>
                  <a:pt x="55" y="32"/>
                </a:cubicBezTo>
                <a:cubicBezTo>
                  <a:pt x="53" y="32"/>
                  <a:pt x="53" y="29"/>
                  <a:pt x="51" y="28"/>
                </a:cubicBezTo>
                <a:cubicBezTo>
                  <a:pt x="49" y="28"/>
                  <a:pt x="50" y="25"/>
                  <a:pt x="47" y="25"/>
                </a:cubicBezTo>
                <a:cubicBezTo>
                  <a:pt x="46" y="23"/>
                  <a:pt x="45" y="23"/>
                  <a:pt x="44" y="22"/>
                </a:cubicBezTo>
                <a:cubicBezTo>
                  <a:pt x="43" y="21"/>
                  <a:pt x="41" y="20"/>
                  <a:pt x="40" y="19"/>
                </a:cubicBezTo>
                <a:cubicBezTo>
                  <a:pt x="38" y="17"/>
                  <a:pt x="36" y="16"/>
                  <a:pt x="35" y="14"/>
                </a:cubicBezTo>
                <a:cubicBezTo>
                  <a:pt x="31" y="14"/>
                  <a:pt x="32" y="10"/>
                  <a:pt x="30" y="10"/>
                </a:cubicBezTo>
                <a:cubicBezTo>
                  <a:pt x="30" y="7"/>
                  <a:pt x="27" y="8"/>
                  <a:pt x="27" y="6"/>
                </a:cubicBezTo>
                <a:cubicBezTo>
                  <a:pt x="25" y="6"/>
                  <a:pt x="26" y="4"/>
                  <a:pt x="25" y="4"/>
                </a:cubicBezTo>
                <a:cubicBezTo>
                  <a:pt x="26" y="2"/>
                  <a:pt x="24" y="4"/>
                  <a:pt x="24" y="4"/>
                </a:cubicBezTo>
                <a:cubicBezTo>
                  <a:pt x="22" y="6"/>
                  <a:pt x="26" y="2"/>
                  <a:pt x="27" y="1"/>
                </a:cubicBezTo>
                <a:cubicBezTo>
                  <a:pt x="27" y="0"/>
                  <a:pt x="26" y="3"/>
                  <a:pt x="27" y="2"/>
                </a:cubicBezTo>
                <a:cubicBezTo>
                  <a:pt x="29" y="0"/>
                  <a:pt x="27" y="4"/>
                  <a:pt x="30" y="3"/>
                </a:cubicBezTo>
                <a:cubicBezTo>
                  <a:pt x="32" y="2"/>
                  <a:pt x="30" y="7"/>
                  <a:pt x="33" y="7"/>
                </a:cubicBezTo>
                <a:cubicBezTo>
                  <a:pt x="33" y="9"/>
                  <a:pt x="37" y="8"/>
                  <a:pt x="37" y="11"/>
                </a:cubicBezTo>
                <a:cubicBezTo>
                  <a:pt x="39" y="13"/>
                  <a:pt x="42" y="13"/>
                  <a:pt x="43" y="16"/>
                </a:cubicBezTo>
                <a:cubicBezTo>
                  <a:pt x="47" y="19"/>
                  <a:pt x="47" y="19"/>
                  <a:pt x="47" y="19"/>
                </a:cubicBezTo>
                <a:cubicBezTo>
                  <a:pt x="48" y="20"/>
                  <a:pt x="49" y="21"/>
                  <a:pt x="50" y="22"/>
                </a:cubicBezTo>
                <a:cubicBezTo>
                  <a:pt x="51" y="23"/>
                  <a:pt x="54" y="23"/>
                  <a:pt x="54" y="25"/>
                </a:cubicBezTo>
                <a:cubicBezTo>
                  <a:pt x="55" y="26"/>
                  <a:pt x="58" y="26"/>
                  <a:pt x="58" y="29"/>
                </a:cubicBezTo>
                <a:cubicBezTo>
                  <a:pt x="59" y="32"/>
                  <a:pt x="62" y="33"/>
                  <a:pt x="65" y="35"/>
                </a:cubicBezTo>
                <a:cubicBezTo>
                  <a:pt x="67" y="36"/>
                  <a:pt x="68" y="37"/>
                  <a:pt x="70" y="38"/>
                </a:cubicBezTo>
                <a:cubicBezTo>
                  <a:pt x="68" y="49"/>
                  <a:pt x="66" y="42"/>
                  <a:pt x="64" y="43"/>
                </a:cubicBezTo>
                <a:cubicBezTo>
                  <a:pt x="59" y="43"/>
                  <a:pt x="59" y="43"/>
                  <a:pt x="59" y="43"/>
                </a:cubicBezTo>
                <a:cubicBezTo>
                  <a:pt x="57" y="43"/>
                  <a:pt x="55" y="44"/>
                  <a:pt x="53" y="43"/>
                </a:cubicBezTo>
                <a:cubicBezTo>
                  <a:pt x="51" y="44"/>
                  <a:pt x="48" y="45"/>
                  <a:pt x="47" y="43"/>
                </a:cubicBezTo>
                <a:cubicBezTo>
                  <a:pt x="44" y="45"/>
                  <a:pt x="42" y="43"/>
                  <a:pt x="40" y="43"/>
                </a:cubicBezTo>
                <a:cubicBezTo>
                  <a:pt x="36" y="45"/>
                  <a:pt x="32" y="41"/>
                  <a:pt x="28" y="42"/>
                </a:cubicBezTo>
                <a:cubicBezTo>
                  <a:pt x="21" y="41"/>
                  <a:pt x="21" y="41"/>
                  <a:pt x="21" y="41"/>
                </a:cubicBezTo>
                <a:cubicBezTo>
                  <a:pt x="15" y="41"/>
                  <a:pt x="15" y="41"/>
                  <a:pt x="15" y="41"/>
                </a:cubicBezTo>
                <a:cubicBezTo>
                  <a:pt x="13" y="41"/>
                  <a:pt x="10" y="41"/>
                  <a:pt x="8" y="40"/>
                </a:cubicBezTo>
                <a:cubicBezTo>
                  <a:pt x="5" y="39"/>
                  <a:pt x="5" y="45"/>
                  <a:pt x="0" y="37"/>
                </a:cubicBezTo>
                <a:cubicBezTo>
                  <a:pt x="12" y="29"/>
                  <a:pt x="12" y="29"/>
                  <a:pt x="12" y="29"/>
                </a:cubicBezTo>
                <a:cubicBezTo>
                  <a:pt x="17" y="27"/>
                  <a:pt x="21" y="24"/>
                  <a:pt x="24" y="21"/>
                </a:cubicBezTo>
                <a:cubicBezTo>
                  <a:pt x="31" y="17"/>
                  <a:pt x="31" y="17"/>
                  <a:pt x="31" y="17"/>
                </a:cubicBezTo>
                <a:cubicBezTo>
                  <a:pt x="33" y="16"/>
                  <a:pt x="35" y="15"/>
                  <a:pt x="37" y="13"/>
                </a:cubicBezTo>
                <a:cubicBezTo>
                  <a:pt x="40" y="8"/>
                  <a:pt x="46" y="8"/>
                  <a:pt x="50" y="4"/>
                </a:cubicBezTo>
                <a:cubicBezTo>
                  <a:pt x="53" y="5"/>
                  <a:pt x="53" y="1"/>
                  <a:pt x="58" y="3"/>
                </a:cubicBezTo>
                <a:cubicBezTo>
                  <a:pt x="57" y="5"/>
                  <a:pt x="54" y="7"/>
                  <a:pt x="56" y="10"/>
                </a:cubicBezTo>
                <a:cubicBezTo>
                  <a:pt x="57" y="13"/>
                  <a:pt x="54" y="15"/>
                  <a:pt x="53" y="17"/>
                </a:cubicBezTo>
                <a:cubicBezTo>
                  <a:pt x="52" y="19"/>
                  <a:pt x="50" y="21"/>
                  <a:pt x="50" y="24"/>
                </a:cubicBezTo>
                <a:cubicBezTo>
                  <a:pt x="49" y="29"/>
                  <a:pt x="44" y="33"/>
                  <a:pt x="43" y="38"/>
                </a:cubicBezTo>
                <a:cubicBezTo>
                  <a:pt x="42" y="40"/>
                  <a:pt x="41" y="43"/>
                  <a:pt x="40" y="45"/>
                </a:cubicBezTo>
                <a:cubicBezTo>
                  <a:pt x="39" y="47"/>
                  <a:pt x="37" y="49"/>
                  <a:pt x="37" y="52"/>
                </a:cubicBezTo>
                <a:cubicBezTo>
                  <a:pt x="34" y="57"/>
                  <a:pt x="36" y="63"/>
                  <a:pt x="27" y="65"/>
                </a:cubicBezTo>
                <a:cubicBezTo>
                  <a:pt x="27" y="60"/>
                  <a:pt x="27" y="55"/>
                  <a:pt x="24" y="51"/>
                </a:cubicBezTo>
                <a:cubicBezTo>
                  <a:pt x="23" y="46"/>
                  <a:pt x="27" y="41"/>
                  <a:pt x="22" y="38"/>
                </a:cubicBezTo>
                <a:cubicBezTo>
                  <a:pt x="22" y="34"/>
                  <a:pt x="21" y="30"/>
                  <a:pt x="21" y="27"/>
                </a:cubicBezTo>
                <a:cubicBezTo>
                  <a:pt x="20" y="23"/>
                  <a:pt x="21" y="18"/>
                  <a:pt x="19" y="16"/>
                </a:cubicBezTo>
                <a:cubicBezTo>
                  <a:pt x="17" y="13"/>
                  <a:pt x="18" y="10"/>
                  <a:pt x="18" y="8"/>
                </a:cubicBezTo>
                <a:cubicBezTo>
                  <a:pt x="18" y="6"/>
                  <a:pt x="16" y="8"/>
                  <a:pt x="17" y="6"/>
                </a:cubicBezTo>
                <a:cubicBezTo>
                  <a:pt x="15" y="6"/>
                  <a:pt x="21" y="5"/>
                  <a:pt x="21"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grpSp>
        <p:nvGrpSpPr>
          <p:cNvPr id="341" name="组合 340"/>
          <p:cNvGrpSpPr/>
          <p:nvPr/>
        </p:nvGrpSpPr>
        <p:grpSpPr>
          <a:xfrm>
            <a:off x="3228975" y="3611563"/>
            <a:ext cx="623888" cy="566738"/>
            <a:chOff x="3228975" y="3611563"/>
            <a:chExt cx="623888" cy="566738"/>
          </a:xfrm>
        </p:grpSpPr>
        <p:sp>
          <p:nvSpPr>
            <p:cNvPr id="11" name="Freeform 10"/>
            <p:cNvSpPr/>
            <p:nvPr/>
          </p:nvSpPr>
          <p:spPr bwMode="auto">
            <a:xfrm>
              <a:off x="3306763" y="3649663"/>
              <a:ext cx="546100" cy="495300"/>
            </a:xfrm>
            <a:custGeom>
              <a:avLst/>
              <a:gdLst>
                <a:gd name="T0" fmla="*/ 94 w 145"/>
                <a:gd name="T1" fmla="*/ 118 h 132"/>
                <a:gd name="T2" fmla="*/ 131 w 145"/>
                <a:gd name="T3" fmla="*/ 43 h 132"/>
                <a:gd name="T4" fmla="*/ 91 w 145"/>
                <a:gd name="T5" fmla="*/ 10 h 132"/>
                <a:gd name="T6" fmla="*/ 3 w 145"/>
                <a:gd name="T7" fmla="*/ 71 h 132"/>
                <a:gd name="T8" fmla="*/ 94 w 145"/>
                <a:gd name="T9" fmla="*/ 118 h 132"/>
              </a:gdLst>
              <a:ahLst/>
              <a:cxnLst>
                <a:cxn ang="0">
                  <a:pos x="T0" y="T1"/>
                </a:cxn>
                <a:cxn ang="0">
                  <a:pos x="T2" y="T3"/>
                </a:cxn>
                <a:cxn ang="0">
                  <a:pos x="T4" y="T5"/>
                </a:cxn>
                <a:cxn ang="0">
                  <a:pos x="T6" y="T7"/>
                </a:cxn>
                <a:cxn ang="0">
                  <a:pos x="T8" y="T9"/>
                </a:cxn>
              </a:cxnLst>
              <a:rect l="0" t="0" r="r" b="b"/>
              <a:pathLst>
                <a:path w="145" h="132">
                  <a:moveTo>
                    <a:pt x="94" y="118"/>
                  </a:moveTo>
                  <a:cubicBezTo>
                    <a:pt x="126" y="106"/>
                    <a:pt x="145" y="78"/>
                    <a:pt x="131" y="43"/>
                  </a:cubicBezTo>
                  <a:cubicBezTo>
                    <a:pt x="123" y="23"/>
                    <a:pt x="114" y="15"/>
                    <a:pt x="91" y="10"/>
                  </a:cubicBezTo>
                  <a:cubicBezTo>
                    <a:pt x="50" y="0"/>
                    <a:pt x="0" y="24"/>
                    <a:pt x="3" y="71"/>
                  </a:cubicBezTo>
                  <a:cubicBezTo>
                    <a:pt x="7" y="114"/>
                    <a:pt x="58" y="132"/>
                    <a:pt x="94" y="11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2" name="Freeform 11"/>
            <p:cNvSpPr/>
            <p:nvPr/>
          </p:nvSpPr>
          <p:spPr bwMode="auto">
            <a:xfrm>
              <a:off x="3413125" y="3773488"/>
              <a:ext cx="225425" cy="231775"/>
            </a:xfrm>
            <a:custGeom>
              <a:avLst/>
              <a:gdLst>
                <a:gd name="T0" fmla="*/ 39 w 60"/>
                <a:gd name="T1" fmla="*/ 3 h 62"/>
                <a:gd name="T2" fmla="*/ 38 w 60"/>
                <a:gd name="T3" fmla="*/ 20 h 62"/>
                <a:gd name="T4" fmla="*/ 38 w 60"/>
                <a:gd name="T5" fmla="*/ 41 h 62"/>
                <a:gd name="T6" fmla="*/ 35 w 60"/>
                <a:gd name="T7" fmla="*/ 49 h 62"/>
                <a:gd name="T8" fmla="*/ 27 w 60"/>
                <a:gd name="T9" fmla="*/ 39 h 62"/>
                <a:gd name="T10" fmla="*/ 15 w 60"/>
                <a:gd name="T11" fmla="*/ 22 h 62"/>
                <a:gd name="T12" fmla="*/ 8 w 60"/>
                <a:gd name="T13" fmla="*/ 14 h 62"/>
                <a:gd name="T14" fmla="*/ 27 w 60"/>
                <a:gd name="T15" fmla="*/ 19 h 62"/>
                <a:gd name="T16" fmla="*/ 39 w 60"/>
                <a:gd name="T17" fmla="*/ 22 h 62"/>
                <a:gd name="T18" fmla="*/ 58 w 60"/>
                <a:gd name="T19" fmla="*/ 27 h 62"/>
                <a:gd name="T20" fmla="*/ 48 w 60"/>
                <a:gd name="T21" fmla="*/ 27 h 62"/>
                <a:gd name="T22" fmla="*/ 37 w 60"/>
                <a:gd name="T23" fmla="*/ 31 h 62"/>
                <a:gd name="T24" fmla="*/ 21 w 60"/>
                <a:gd name="T25" fmla="*/ 35 h 62"/>
                <a:gd name="T26" fmla="*/ 10 w 60"/>
                <a:gd name="T27" fmla="*/ 38 h 62"/>
                <a:gd name="T28" fmla="*/ 3 w 60"/>
                <a:gd name="T29" fmla="*/ 39 h 62"/>
                <a:gd name="T30" fmla="*/ 5 w 60"/>
                <a:gd name="T31" fmla="*/ 42 h 62"/>
                <a:gd name="T32" fmla="*/ 17 w 60"/>
                <a:gd name="T33" fmla="*/ 28 h 62"/>
                <a:gd name="T34" fmla="*/ 24 w 60"/>
                <a:gd name="T35" fmla="*/ 22 h 62"/>
                <a:gd name="T36" fmla="*/ 29 w 60"/>
                <a:gd name="T37" fmla="*/ 16 h 62"/>
                <a:gd name="T38" fmla="*/ 38 w 60"/>
                <a:gd name="T39" fmla="*/ 8 h 62"/>
                <a:gd name="T40" fmla="*/ 43 w 60"/>
                <a:gd name="T41" fmla="*/ 2 h 62"/>
                <a:gd name="T42" fmla="*/ 40 w 60"/>
                <a:gd name="T43" fmla="*/ 1 h 62"/>
                <a:gd name="T44" fmla="*/ 38 w 60"/>
                <a:gd name="T45" fmla="*/ 2 h 62"/>
                <a:gd name="T46" fmla="*/ 31 w 60"/>
                <a:gd name="T47" fmla="*/ 9 h 62"/>
                <a:gd name="T48" fmla="*/ 23 w 60"/>
                <a:gd name="T49" fmla="*/ 16 h 62"/>
                <a:gd name="T50" fmla="*/ 18 w 60"/>
                <a:gd name="T51" fmla="*/ 22 h 62"/>
                <a:gd name="T52" fmla="*/ 8 w 60"/>
                <a:gd name="T53" fmla="*/ 32 h 62"/>
                <a:gd name="T54" fmla="*/ 1 w 60"/>
                <a:gd name="T55" fmla="*/ 40 h 62"/>
                <a:gd name="T56" fmla="*/ 6 w 60"/>
                <a:gd name="T57" fmla="*/ 42 h 62"/>
                <a:gd name="T58" fmla="*/ 17 w 60"/>
                <a:gd name="T59" fmla="*/ 40 h 62"/>
                <a:gd name="T60" fmla="*/ 32 w 60"/>
                <a:gd name="T61" fmla="*/ 36 h 62"/>
                <a:gd name="T62" fmla="*/ 43 w 60"/>
                <a:gd name="T63" fmla="*/ 33 h 62"/>
                <a:gd name="T64" fmla="*/ 55 w 60"/>
                <a:gd name="T65" fmla="*/ 29 h 62"/>
                <a:gd name="T66" fmla="*/ 53 w 60"/>
                <a:gd name="T67" fmla="*/ 22 h 62"/>
                <a:gd name="T68" fmla="*/ 34 w 60"/>
                <a:gd name="T69" fmla="*/ 17 h 62"/>
                <a:gd name="T70" fmla="*/ 15 w 60"/>
                <a:gd name="T71" fmla="*/ 11 h 62"/>
                <a:gd name="T72" fmla="*/ 9 w 60"/>
                <a:gd name="T73" fmla="*/ 18 h 62"/>
                <a:gd name="T74" fmla="*/ 15 w 60"/>
                <a:gd name="T75" fmla="*/ 30 h 62"/>
                <a:gd name="T76" fmla="*/ 28 w 60"/>
                <a:gd name="T77" fmla="*/ 46 h 62"/>
                <a:gd name="T78" fmla="*/ 36 w 60"/>
                <a:gd name="T79" fmla="*/ 57 h 62"/>
                <a:gd name="T80" fmla="*/ 42 w 60"/>
                <a:gd name="T81" fmla="*/ 53 h 62"/>
                <a:gd name="T82" fmla="*/ 42 w 60"/>
                <a:gd name="T83" fmla="*/ 30 h 62"/>
                <a:gd name="T84" fmla="*/ 43 w 60"/>
                <a:gd name="T85" fmla="*/ 10 h 62"/>
                <a:gd name="T86" fmla="*/ 43 w 60"/>
                <a:gd name="T8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 h="62">
                  <a:moveTo>
                    <a:pt x="39" y="1"/>
                  </a:moveTo>
                  <a:cubicBezTo>
                    <a:pt x="39" y="1"/>
                    <a:pt x="42" y="2"/>
                    <a:pt x="39" y="3"/>
                  </a:cubicBezTo>
                  <a:cubicBezTo>
                    <a:pt x="41" y="5"/>
                    <a:pt x="39" y="7"/>
                    <a:pt x="39" y="10"/>
                  </a:cubicBezTo>
                  <a:cubicBezTo>
                    <a:pt x="37" y="12"/>
                    <a:pt x="39" y="16"/>
                    <a:pt x="38" y="20"/>
                  </a:cubicBezTo>
                  <a:cubicBezTo>
                    <a:pt x="38" y="23"/>
                    <a:pt x="38" y="26"/>
                    <a:pt x="38" y="29"/>
                  </a:cubicBezTo>
                  <a:cubicBezTo>
                    <a:pt x="39" y="33"/>
                    <a:pt x="36" y="37"/>
                    <a:pt x="38" y="41"/>
                  </a:cubicBezTo>
                  <a:cubicBezTo>
                    <a:pt x="38" y="45"/>
                    <a:pt x="37" y="49"/>
                    <a:pt x="38" y="53"/>
                  </a:cubicBezTo>
                  <a:cubicBezTo>
                    <a:pt x="41" y="62"/>
                    <a:pt x="37" y="51"/>
                    <a:pt x="35" y="49"/>
                  </a:cubicBezTo>
                  <a:cubicBezTo>
                    <a:pt x="31" y="44"/>
                    <a:pt x="31" y="44"/>
                    <a:pt x="31" y="44"/>
                  </a:cubicBezTo>
                  <a:cubicBezTo>
                    <a:pt x="30" y="42"/>
                    <a:pt x="28" y="40"/>
                    <a:pt x="27" y="39"/>
                  </a:cubicBezTo>
                  <a:cubicBezTo>
                    <a:pt x="24" y="35"/>
                    <a:pt x="20" y="32"/>
                    <a:pt x="19" y="27"/>
                  </a:cubicBezTo>
                  <a:cubicBezTo>
                    <a:pt x="18" y="25"/>
                    <a:pt x="17" y="24"/>
                    <a:pt x="15" y="22"/>
                  </a:cubicBezTo>
                  <a:cubicBezTo>
                    <a:pt x="13" y="21"/>
                    <a:pt x="12" y="19"/>
                    <a:pt x="12" y="16"/>
                  </a:cubicBezTo>
                  <a:cubicBezTo>
                    <a:pt x="13" y="15"/>
                    <a:pt x="13" y="8"/>
                    <a:pt x="8" y="14"/>
                  </a:cubicBezTo>
                  <a:cubicBezTo>
                    <a:pt x="14" y="15"/>
                    <a:pt x="14" y="15"/>
                    <a:pt x="14" y="15"/>
                  </a:cubicBezTo>
                  <a:cubicBezTo>
                    <a:pt x="18" y="18"/>
                    <a:pt x="23" y="16"/>
                    <a:pt x="27" y="19"/>
                  </a:cubicBezTo>
                  <a:cubicBezTo>
                    <a:pt x="29" y="20"/>
                    <a:pt x="31" y="19"/>
                    <a:pt x="33" y="20"/>
                  </a:cubicBezTo>
                  <a:cubicBezTo>
                    <a:pt x="39" y="22"/>
                    <a:pt x="39" y="22"/>
                    <a:pt x="39" y="22"/>
                  </a:cubicBezTo>
                  <a:cubicBezTo>
                    <a:pt x="43" y="24"/>
                    <a:pt x="47" y="26"/>
                    <a:pt x="52" y="26"/>
                  </a:cubicBezTo>
                  <a:cubicBezTo>
                    <a:pt x="54" y="26"/>
                    <a:pt x="56" y="26"/>
                    <a:pt x="58" y="27"/>
                  </a:cubicBezTo>
                  <a:cubicBezTo>
                    <a:pt x="59" y="21"/>
                    <a:pt x="55" y="26"/>
                    <a:pt x="53" y="26"/>
                  </a:cubicBezTo>
                  <a:cubicBezTo>
                    <a:pt x="52" y="27"/>
                    <a:pt x="50" y="28"/>
                    <a:pt x="48" y="27"/>
                  </a:cubicBezTo>
                  <a:cubicBezTo>
                    <a:pt x="46" y="28"/>
                    <a:pt x="44" y="28"/>
                    <a:pt x="42" y="29"/>
                  </a:cubicBezTo>
                  <a:cubicBezTo>
                    <a:pt x="37" y="31"/>
                    <a:pt x="37" y="31"/>
                    <a:pt x="37" y="31"/>
                  </a:cubicBezTo>
                  <a:cubicBezTo>
                    <a:pt x="35" y="31"/>
                    <a:pt x="33" y="32"/>
                    <a:pt x="31" y="32"/>
                  </a:cubicBezTo>
                  <a:cubicBezTo>
                    <a:pt x="27" y="31"/>
                    <a:pt x="24" y="35"/>
                    <a:pt x="21" y="35"/>
                  </a:cubicBezTo>
                  <a:cubicBezTo>
                    <a:pt x="19" y="36"/>
                    <a:pt x="17" y="36"/>
                    <a:pt x="16" y="36"/>
                  </a:cubicBezTo>
                  <a:cubicBezTo>
                    <a:pt x="14" y="36"/>
                    <a:pt x="13" y="39"/>
                    <a:pt x="10" y="38"/>
                  </a:cubicBezTo>
                  <a:cubicBezTo>
                    <a:pt x="9" y="38"/>
                    <a:pt x="7" y="38"/>
                    <a:pt x="5" y="39"/>
                  </a:cubicBezTo>
                  <a:cubicBezTo>
                    <a:pt x="3" y="39"/>
                    <a:pt x="3" y="39"/>
                    <a:pt x="3" y="39"/>
                  </a:cubicBezTo>
                  <a:cubicBezTo>
                    <a:pt x="4" y="41"/>
                    <a:pt x="0" y="36"/>
                    <a:pt x="4" y="43"/>
                  </a:cubicBezTo>
                  <a:cubicBezTo>
                    <a:pt x="5" y="42"/>
                    <a:pt x="5" y="42"/>
                    <a:pt x="5" y="42"/>
                  </a:cubicBezTo>
                  <a:cubicBezTo>
                    <a:pt x="6" y="38"/>
                    <a:pt x="9" y="37"/>
                    <a:pt x="11" y="35"/>
                  </a:cubicBezTo>
                  <a:cubicBezTo>
                    <a:pt x="14" y="33"/>
                    <a:pt x="16" y="31"/>
                    <a:pt x="17" y="28"/>
                  </a:cubicBezTo>
                  <a:cubicBezTo>
                    <a:pt x="20" y="28"/>
                    <a:pt x="19" y="25"/>
                    <a:pt x="20" y="25"/>
                  </a:cubicBezTo>
                  <a:cubicBezTo>
                    <a:pt x="23" y="25"/>
                    <a:pt x="21" y="22"/>
                    <a:pt x="24" y="22"/>
                  </a:cubicBezTo>
                  <a:cubicBezTo>
                    <a:pt x="24" y="20"/>
                    <a:pt x="25" y="19"/>
                    <a:pt x="26" y="19"/>
                  </a:cubicBezTo>
                  <a:cubicBezTo>
                    <a:pt x="27" y="18"/>
                    <a:pt x="28" y="17"/>
                    <a:pt x="29" y="16"/>
                  </a:cubicBezTo>
                  <a:cubicBezTo>
                    <a:pt x="31" y="14"/>
                    <a:pt x="33" y="13"/>
                    <a:pt x="34" y="11"/>
                  </a:cubicBezTo>
                  <a:cubicBezTo>
                    <a:pt x="37" y="12"/>
                    <a:pt x="36" y="9"/>
                    <a:pt x="38" y="8"/>
                  </a:cubicBezTo>
                  <a:cubicBezTo>
                    <a:pt x="38" y="6"/>
                    <a:pt x="40" y="6"/>
                    <a:pt x="41" y="5"/>
                  </a:cubicBezTo>
                  <a:cubicBezTo>
                    <a:pt x="42" y="5"/>
                    <a:pt x="42" y="2"/>
                    <a:pt x="43" y="2"/>
                  </a:cubicBezTo>
                  <a:cubicBezTo>
                    <a:pt x="41" y="1"/>
                    <a:pt x="44" y="1"/>
                    <a:pt x="43" y="1"/>
                  </a:cubicBezTo>
                  <a:cubicBezTo>
                    <a:pt x="46" y="1"/>
                    <a:pt x="40" y="1"/>
                    <a:pt x="40" y="1"/>
                  </a:cubicBezTo>
                  <a:cubicBezTo>
                    <a:pt x="39" y="1"/>
                    <a:pt x="41" y="1"/>
                    <a:pt x="39" y="1"/>
                  </a:cubicBezTo>
                  <a:cubicBezTo>
                    <a:pt x="37" y="0"/>
                    <a:pt x="40" y="3"/>
                    <a:pt x="38" y="2"/>
                  </a:cubicBezTo>
                  <a:cubicBezTo>
                    <a:pt x="35" y="1"/>
                    <a:pt x="38" y="6"/>
                    <a:pt x="35" y="5"/>
                  </a:cubicBezTo>
                  <a:cubicBezTo>
                    <a:pt x="35" y="7"/>
                    <a:pt x="32" y="6"/>
                    <a:pt x="31" y="9"/>
                  </a:cubicBezTo>
                  <a:cubicBezTo>
                    <a:pt x="29" y="10"/>
                    <a:pt x="27" y="11"/>
                    <a:pt x="26" y="13"/>
                  </a:cubicBezTo>
                  <a:cubicBezTo>
                    <a:pt x="23" y="16"/>
                    <a:pt x="23" y="16"/>
                    <a:pt x="23" y="16"/>
                  </a:cubicBezTo>
                  <a:cubicBezTo>
                    <a:pt x="22" y="17"/>
                    <a:pt x="21" y="18"/>
                    <a:pt x="21" y="19"/>
                  </a:cubicBezTo>
                  <a:cubicBezTo>
                    <a:pt x="20" y="20"/>
                    <a:pt x="17" y="20"/>
                    <a:pt x="18" y="22"/>
                  </a:cubicBezTo>
                  <a:cubicBezTo>
                    <a:pt x="16" y="23"/>
                    <a:pt x="14" y="23"/>
                    <a:pt x="14" y="25"/>
                  </a:cubicBezTo>
                  <a:cubicBezTo>
                    <a:pt x="13" y="28"/>
                    <a:pt x="11" y="30"/>
                    <a:pt x="8" y="32"/>
                  </a:cubicBezTo>
                  <a:cubicBezTo>
                    <a:pt x="6" y="34"/>
                    <a:pt x="3" y="35"/>
                    <a:pt x="2" y="39"/>
                  </a:cubicBezTo>
                  <a:cubicBezTo>
                    <a:pt x="1" y="40"/>
                    <a:pt x="1" y="40"/>
                    <a:pt x="1" y="40"/>
                  </a:cubicBezTo>
                  <a:cubicBezTo>
                    <a:pt x="4" y="47"/>
                    <a:pt x="3" y="42"/>
                    <a:pt x="4" y="43"/>
                  </a:cubicBezTo>
                  <a:cubicBezTo>
                    <a:pt x="6" y="42"/>
                    <a:pt x="6" y="42"/>
                    <a:pt x="6" y="42"/>
                  </a:cubicBezTo>
                  <a:cubicBezTo>
                    <a:pt x="8" y="42"/>
                    <a:pt x="10" y="43"/>
                    <a:pt x="11" y="42"/>
                  </a:cubicBezTo>
                  <a:cubicBezTo>
                    <a:pt x="13" y="42"/>
                    <a:pt x="15" y="43"/>
                    <a:pt x="17" y="40"/>
                  </a:cubicBezTo>
                  <a:cubicBezTo>
                    <a:pt x="19" y="41"/>
                    <a:pt x="20" y="39"/>
                    <a:pt x="22" y="39"/>
                  </a:cubicBezTo>
                  <a:cubicBezTo>
                    <a:pt x="26" y="40"/>
                    <a:pt x="29" y="36"/>
                    <a:pt x="32" y="36"/>
                  </a:cubicBezTo>
                  <a:cubicBezTo>
                    <a:pt x="38" y="34"/>
                    <a:pt x="38" y="34"/>
                    <a:pt x="38" y="34"/>
                  </a:cubicBezTo>
                  <a:cubicBezTo>
                    <a:pt x="43" y="33"/>
                    <a:pt x="43" y="33"/>
                    <a:pt x="43" y="33"/>
                  </a:cubicBezTo>
                  <a:cubicBezTo>
                    <a:pt x="45" y="32"/>
                    <a:pt x="47" y="32"/>
                    <a:pt x="49" y="31"/>
                  </a:cubicBezTo>
                  <a:cubicBezTo>
                    <a:pt x="51" y="30"/>
                    <a:pt x="53" y="30"/>
                    <a:pt x="55" y="29"/>
                  </a:cubicBezTo>
                  <a:cubicBezTo>
                    <a:pt x="56" y="27"/>
                    <a:pt x="60" y="32"/>
                    <a:pt x="59" y="23"/>
                  </a:cubicBezTo>
                  <a:cubicBezTo>
                    <a:pt x="53" y="22"/>
                    <a:pt x="53" y="22"/>
                    <a:pt x="53" y="22"/>
                  </a:cubicBezTo>
                  <a:cubicBezTo>
                    <a:pt x="48" y="22"/>
                    <a:pt x="44" y="20"/>
                    <a:pt x="40" y="18"/>
                  </a:cubicBezTo>
                  <a:cubicBezTo>
                    <a:pt x="34" y="17"/>
                    <a:pt x="34" y="17"/>
                    <a:pt x="34" y="17"/>
                  </a:cubicBezTo>
                  <a:cubicBezTo>
                    <a:pt x="32" y="17"/>
                    <a:pt x="30" y="17"/>
                    <a:pt x="28" y="15"/>
                  </a:cubicBezTo>
                  <a:cubicBezTo>
                    <a:pt x="24" y="12"/>
                    <a:pt x="19" y="13"/>
                    <a:pt x="15" y="11"/>
                  </a:cubicBezTo>
                  <a:cubicBezTo>
                    <a:pt x="13" y="12"/>
                    <a:pt x="11" y="11"/>
                    <a:pt x="9" y="10"/>
                  </a:cubicBezTo>
                  <a:cubicBezTo>
                    <a:pt x="5" y="15"/>
                    <a:pt x="11" y="14"/>
                    <a:pt x="9" y="18"/>
                  </a:cubicBezTo>
                  <a:cubicBezTo>
                    <a:pt x="8" y="21"/>
                    <a:pt x="11" y="22"/>
                    <a:pt x="12" y="24"/>
                  </a:cubicBezTo>
                  <a:cubicBezTo>
                    <a:pt x="13" y="26"/>
                    <a:pt x="15" y="27"/>
                    <a:pt x="15" y="30"/>
                  </a:cubicBezTo>
                  <a:cubicBezTo>
                    <a:pt x="17" y="34"/>
                    <a:pt x="22" y="36"/>
                    <a:pt x="23" y="41"/>
                  </a:cubicBezTo>
                  <a:cubicBezTo>
                    <a:pt x="25" y="42"/>
                    <a:pt x="27" y="44"/>
                    <a:pt x="28" y="46"/>
                  </a:cubicBezTo>
                  <a:cubicBezTo>
                    <a:pt x="29" y="48"/>
                    <a:pt x="32" y="49"/>
                    <a:pt x="32" y="51"/>
                  </a:cubicBezTo>
                  <a:cubicBezTo>
                    <a:pt x="33" y="53"/>
                    <a:pt x="35" y="55"/>
                    <a:pt x="36" y="57"/>
                  </a:cubicBezTo>
                  <a:cubicBezTo>
                    <a:pt x="38" y="56"/>
                    <a:pt x="35" y="60"/>
                    <a:pt x="41" y="57"/>
                  </a:cubicBezTo>
                  <a:cubicBezTo>
                    <a:pt x="42" y="53"/>
                    <a:pt x="42" y="53"/>
                    <a:pt x="42" y="53"/>
                  </a:cubicBezTo>
                  <a:cubicBezTo>
                    <a:pt x="42" y="49"/>
                    <a:pt x="40" y="45"/>
                    <a:pt x="42" y="41"/>
                  </a:cubicBezTo>
                  <a:cubicBezTo>
                    <a:pt x="42" y="37"/>
                    <a:pt x="38" y="33"/>
                    <a:pt x="42" y="30"/>
                  </a:cubicBezTo>
                  <a:cubicBezTo>
                    <a:pt x="42" y="26"/>
                    <a:pt x="42" y="23"/>
                    <a:pt x="42" y="20"/>
                  </a:cubicBezTo>
                  <a:cubicBezTo>
                    <a:pt x="43" y="16"/>
                    <a:pt x="41" y="12"/>
                    <a:pt x="43" y="10"/>
                  </a:cubicBezTo>
                  <a:cubicBezTo>
                    <a:pt x="45" y="7"/>
                    <a:pt x="43" y="5"/>
                    <a:pt x="43" y="3"/>
                  </a:cubicBezTo>
                  <a:cubicBezTo>
                    <a:pt x="43" y="2"/>
                    <a:pt x="45" y="3"/>
                    <a:pt x="43" y="1"/>
                  </a:cubicBezTo>
                  <a:cubicBezTo>
                    <a:pt x="45" y="1"/>
                    <a:pt x="39" y="1"/>
                    <a:pt x="39" y="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3" name="Freeform 12"/>
            <p:cNvSpPr/>
            <p:nvPr/>
          </p:nvSpPr>
          <p:spPr bwMode="auto">
            <a:xfrm>
              <a:off x="3284538" y="4005263"/>
              <a:ext cx="57150" cy="60325"/>
            </a:xfrm>
            <a:custGeom>
              <a:avLst/>
              <a:gdLst>
                <a:gd name="T0" fmla="*/ 2 w 15"/>
                <a:gd name="T1" fmla="*/ 13 h 16"/>
                <a:gd name="T2" fmla="*/ 2 w 15"/>
                <a:gd name="T3" fmla="*/ 12 h 16"/>
                <a:gd name="T4" fmla="*/ 3 w 15"/>
                <a:gd name="T5" fmla="*/ 11 h 16"/>
                <a:gd name="T6" fmla="*/ 4 w 15"/>
                <a:gd name="T7" fmla="*/ 10 h 16"/>
                <a:gd name="T8" fmla="*/ 4 w 15"/>
                <a:gd name="T9" fmla="*/ 10 h 16"/>
                <a:gd name="T10" fmla="*/ 5 w 15"/>
                <a:gd name="T11" fmla="*/ 9 h 16"/>
                <a:gd name="T12" fmla="*/ 4 w 15"/>
                <a:gd name="T13" fmla="*/ 8 h 16"/>
                <a:gd name="T14" fmla="*/ 6 w 15"/>
                <a:gd name="T15" fmla="*/ 7 h 16"/>
                <a:gd name="T16" fmla="*/ 6 w 15"/>
                <a:gd name="T17" fmla="*/ 7 h 16"/>
                <a:gd name="T18" fmla="*/ 7 w 15"/>
                <a:gd name="T19" fmla="*/ 6 h 16"/>
                <a:gd name="T20" fmla="*/ 7 w 15"/>
                <a:gd name="T21" fmla="*/ 5 h 16"/>
                <a:gd name="T22" fmla="*/ 7 w 15"/>
                <a:gd name="T23" fmla="*/ 5 h 16"/>
                <a:gd name="T24" fmla="*/ 8 w 15"/>
                <a:gd name="T25" fmla="*/ 4 h 16"/>
                <a:gd name="T26" fmla="*/ 8 w 15"/>
                <a:gd name="T27" fmla="*/ 3 h 16"/>
                <a:gd name="T28" fmla="*/ 8 w 15"/>
                <a:gd name="T29" fmla="*/ 3 h 16"/>
                <a:gd name="T30" fmla="*/ 9 w 15"/>
                <a:gd name="T31" fmla="*/ 2 h 16"/>
                <a:gd name="T32" fmla="*/ 9 w 15"/>
                <a:gd name="T33" fmla="*/ 2 h 16"/>
                <a:gd name="T34" fmla="*/ 9 w 15"/>
                <a:gd name="T35" fmla="*/ 2 h 16"/>
                <a:gd name="T36" fmla="*/ 9 w 15"/>
                <a:gd name="T37" fmla="*/ 1 h 16"/>
                <a:gd name="T38" fmla="*/ 10 w 15"/>
                <a:gd name="T39" fmla="*/ 1 h 16"/>
                <a:gd name="T40" fmla="*/ 13 w 15"/>
                <a:gd name="T41" fmla="*/ 3 h 16"/>
                <a:gd name="T42" fmla="*/ 13 w 15"/>
                <a:gd name="T43" fmla="*/ 3 h 16"/>
                <a:gd name="T44" fmla="*/ 13 w 15"/>
                <a:gd name="T45" fmla="*/ 4 h 16"/>
                <a:gd name="T46" fmla="*/ 12 w 15"/>
                <a:gd name="T47" fmla="*/ 4 h 16"/>
                <a:gd name="T48" fmla="*/ 12 w 15"/>
                <a:gd name="T49" fmla="*/ 4 h 16"/>
                <a:gd name="T50" fmla="*/ 12 w 15"/>
                <a:gd name="T51" fmla="*/ 5 h 16"/>
                <a:gd name="T52" fmla="*/ 11 w 15"/>
                <a:gd name="T53" fmla="*/ 6 h 16"/>
                <a:gd name="T54" fmla="*/ 11 w 15"/>
                <a:gd name="T55" fmla="*/ 6 h 16"/>
                <a:gd name="T56" fmla="*/ 10 w 15"/>
                <a:gd name="T57" fmla="*/ 7 h 16"/>
                <a:gd name="T58" fmla="*/ 10 w 15"/>
                <a:gd name="T59" fmla="*/ 8 h 16"/>
                <a:gd name="T60" fmla="*/ 9 w 15"/>
                <a:gd name="T61" fmla="*/ 8 h 16"/>
                <a:gd name="T62" fmla="*/ 9 w 15"/>
                <a:gd name="T63" fmla="*/ 9 h 16"/>
                <a:gd name="T64" fmla="*/ 8 w 15"/>
                <a:gd name="T65" fmla="*/ 10 h 16"/>
                <a:gd name="T66" fmla="*/ 8 w 15"/>
                <a:gd name="T67" fmla="*/ 11 h 16"/>
                <a:gd name="T68" fmla="*/ 8 w 15"/>
                <a:gd name="T69" fmla="*/ 11 h 16"/>
                <a:gd name="T70" fmla="*/ 7 w 15"/>
                <a:gd name="T71" fmla="*/ 12 h 16"/>
                <a:gd name="T72" fmla="*/ 7 w 15"/>
                <a:gd name="T73" fmla="*/ 13 h 16"/>
                <a:gd name="T74" fmla="*/ 6 w 15"/>
                <a:gd name="T75" fmla="*/ 14 h 16"/>
                <a:gd name="T76" fmla="*/ 5 w 15"/>
                <a:gd name="T77" fmla="*/ 15 h 16"/>
                <a:gd name="T78" fmla="*/ 5 w 15"/>
                <a:gd name="T7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16">
                  <a:moveTo>
                    <a:pt x="2" y="13"/>
                  </a:moveTo>
                  <a:cubicBezTo>
                    <a:pt x="2" y="13"/>
                    <a:pt x="4" y="14"/>
                    <a:pt x="2" y="13"/>
                  </a:cubicBezTo>
                  <a:cubicBezTo>
                    <a:pt x="3" y="14"/>
                    <a:pt x="2" y="13"/>
                    <a:pt x="2" y="13"/>
                  </a:cubicBezTo>
                  <a:cubicBezTo>
                    <a:pt x="0" y="12"/>
                    <a:pt x="2" y="12"/>
                    <a:pt x="2" y="12"/>
                  </a:cubicBezTo>
                  <a:cubicBezTo>
                    <a:pt x="2" y="12"/>
                    <a:pt x="2" y="12"/>
                    <a:pt x="2" y="12"/>
                  </a:cubicBezTo>
                  <a:cubicBezTo>
                    <a:pt x="3" y="12"/>
                    <a:pt x="1" y="11"/>
                    <a:pt x="3" y="11"/>
                  </a:cubicBezTo>
                  <a:cubicBezTo>
                    <a:pt x="3" y="11"/>
                    <a:pt x="2" y="10"/>
                    <a:pt x="3" y="11"/>
                  </a:cubicBezTo>
                  <a:cubicBezTo>
                    <a:pt x="5" y="12"/>
                    <a:pt x="4" y="11"/>
                    <a:pt x="4" y="10"/>
                  </a:cubicBezTo>
                  <a:cubicBezTo>
                    <a:pt x="3" y="10"/>
                    <a:pt x="3" y="10"/>
                    <a:pt x="3" y="10"/>
                  </a:cubicBezTo>
                  <a:cubicBezTo>
                    <a:pt x="3" y="9"/>
                    <a:pt x="3" y="9"/>
                    <a:pt x="4" y="10"/>
                  </a:cubicBezTo>
                  <a:cubicBezTo>
                    <a:pt x="4" y="9"/>
                    <a:pt x="5" y="10"/>
                    <a:pt x="4" y="9"/>
                  </a:cubicBezTo>
                  <a:cubicBezTo>
                    <a:pt x="4" y="9"/>
                    <a:pt x="4" y="8"/>
                    <a:pt x="5" y="9"/>
                  </a:cubicBezTo>
                  <a:cubicBezTo>
                    <a:pt x="6" y="10"/>
                    <a:pt x="6" y="9"/>
                    <a:pt x="5" y="8"/>
                  </a:cubicBezTo>
                  <a:cubicBezTo>
                    <a:pt x="3" y="7"/>
                    <a:pt x="4" y="8"/>
                    <a:pt x="4" y="8"/>
                  </a:cubicBezTo>
                  <a:cubicBezTo>
                    <a:pt x="5" y="8"/>
                    <a:pt x="5" y="8"/>
                    <a:pt x="5" y="8"/>
                  </a:cubicBezTo>
                  <a:cubicBezTo>
                    <a:pt x="4" y="6"/>
                    <a:pt x="7" y="9"/>
                    <a:pt x="6" y="7"/>
                  </a:cubicBezTo>
                  <a:cubicBezTo>
                    <a:pt x="5" y="6"/>
                    <a:pt x="6" y="7"/>
                    <a:pt x="6" y="7"/>
                  </a:cubicBezTo>
                  <a:cubicBezTo>
                    <a:pt x="6" y="7"/>
                    <a:pt x="6" y="7"/>
                    <a:pt x="6" y="7"/>
                  </a:cubicBezTo>
                  <a:cubicBezTo>
                    <a:pt x="5" y="6"/>
                    <a:pt x="5" y="5"/>
                    <a:pt x="6" y="6"/>
                  </a:cubicBezTo>
                  <a:cubicBezTo>
                    <a:pt x="7" y="6"/>
                    <a:pt x="6" y="5"/>
                    <a:pt x="7" y="6"/>
                  </a:cubicBezTo>
                  <a:cubicBezTo>
                    <a:pt x="8" y="6"/>
                    <a:pt x="7" y="6"/>
                    <a:pt x="7" y="5"/>
                  </a:cubicBezTo>
                  <a:cubicBezTo>
                    <a:pt x="6" y="5"/>
                    <a:pt x="6" y="5"/>
                    <a:pt x="7" y="5"/>
                  </a:cubicBezTo>
                  <a:cubicBezTo>
                    <a:pt x="7" y="5"/>
                    <a:pt x="7" y="5"/>
                    <a:pt x="7" y="5"/>
                  </a:cubicBezTo>
                  <a:cubicBezTo>
                    <a:pt x="7" y="5"/>
                    <a:pt x="7" y="5"/>
                    <a:pt x="7" y="5"/>
                  </a:cubicBezTo>
                  <a:cubicBezTo>
                    <a:pt x="5" y="3"/>
                    <a:pt x="8" y="5"/>
                    <a:pt x="7" y="4"/>
                  </a:cubicBezTo>
                  <a:cubicBezTo>
                    <a:pt x="8" y="4"/>
                    <a:pt x="8" y="4"/>
                    <a:pt x="8" y="4"/>
                  </a:cubicBezTo>
                  <a:cubicBezTo>
                    <a:pt x="7" y="3"/>
                    <a:pt x="10" y="5"/>
                    <a:pt x="8" y="4"/>
                  </a:cubicBezTo>
                  <a:cubicBezTo>
                    <a:pt x="8" y="4"/>
                    <a:pt x="7" y="3"/>
                    <a:pt x="8" y="3"/>
                  </a:cubicBezTo>
                  <a:cubicBezTo>
                    <a:pt x="8" y="3"/>
                    <a:pt x="8" y="3"/>
                    <a:pt x="8" y="3"/>
                  </a:cubicBezTo>
                  <a:cubicBezTo>
                    <a:pt x="10" y="4"/>
                    <a:pt x="9" y="3"/>
                    <a:pt x="8" y="3"/>
                  </a:cubicBezTo>
                  <a:cubicBezTo>
                    <a:pt x="7" y="2"/>
                    <a:pt x="7" y="2"/>
                    <a:pt x="9" y="3"/>
                  </a:cubicBezTo>
                  <a:cubicBezTo>
                    <a:pt x="7" y="2"/>
                    <a:pt x="10" y="3"/>
                    <a:pt x="9" y="2"/>
                  </a:cubicBezTo>
                  <a:cubicBezTo>
                    <a:pt x="8" y="2"/>
                    <a:pt x="10" y="3"/>
                    <a:pt x="9" y="2"/>
                  </a:cubicBezTo>
                  <a:cubicBezTo>
                    <a:pt x="9" y="2"/>
                    <a:pt x="9" y="2"/>
                    <a:pt x="9" y="2"/>
                  </a:cubicBezTo>
                  <a:cubicBezTo>
                    <a:pt x="9" y="2"/>
                    <a:pt x="9" y="2"/>
                    <a:pt x="9" y="2"/>
                  </a:cubicBezTo>
                  <a:cubicBezTo>
                    <a:pt x="9" y="2"/>
                    <a:pt x="8" y="1"/>
                    <a:pt x="9" y="2"/>
                  </a:cubicBezTo>
                  <a:cubicBezTo>
                    <a:pt x="7" y="0"/>
                    <a:pt x="10" y="2"/>
                    <a:pt x="9" y="1"/>
                  </a:cubicBezTo>
                  <a:cubicBezTo>
                    <a:pt x="10" y="2"/>
                    <a:pt x="9" y="1"/>
                    <a:pt x="9" y="1"/>
                  </a:cubicBezTo>
                  <a:cubicBezTo>
                    <a:pt x="9" y="1"/>
                    <a:pt x="10" y="2"/>
                    <a:pt x="10" y="1"/>
                  </a:cubicBezTo>
                  <a:cubicBezTo>
                    <a:pt x="12" y="2"/>
                    <a:pt x="9" y="1"/>
                    <a:pt x="10" y="1"/>
                  </a:cubicBezTo>
                  <a:cubicBezTo>
                    <a:pt x="7" y="0"/>
                    <a:pt x="12" y="2"/>
                    <a:pt x="13" y="3"/>
                  </a:cubicBezTo>
                  <a:cubicBezTo>
                    <a:pt x="14" y="3"/>
                    <a:pt x="11" y="2"/>
                    <a:pt x="13" y="3"/>
                  </a:cubicBezTo>
                  <a:cubicBezTo>
                    <a:pt x="15" y="4"/>
                    <a:pt x="11" y="2"/>
                    <a:pt x="13" y="3"/>
                  </a:cubicBezTo>
                  <a:cubicBezTo>
                    <a:pt x="15" y="4"/>
                    <a:pt x="11" y="2"/>
                    <a:pt x="13" y="3"/>
                  </a:cubicBezTo>
                  <a:cubicBezTo>
                    <a:pt x="11" y="2"/>
                    <a:pt x="14" y="4"/>
                    <a:pt x="13" y="3"/>
                  </a:cubicBezTo>
                  <a:cubicBezTo>
                    <a:pt x="13" y="3"/>
                    <a:pt x="14" y="4"/>
                    <a:pt x="13" y="4"/>
                  </a:cubicBezTo>
                  <a:cubicBezTo>
                    <a:pt x="13" y="4"/>
                    <a:pt x="13" y="4"/>
                    <a:pt x="13" y="4"/>
                  </a:cubicBezTo>
                  <a:cubicBezTo>
                    <a:pt x="13" y="4"/>
                    <a:pt x="13" y="4"/>
                    <a:pt x="12" y="4"/>
                  </a:cubicBezTo>
                  <a:cubicBezTo>
                    <a:pt x="12" y="4"/>
                    <a:pt x="14" y="5"/>
                    <a:pt x="12" y="4"/>
                  </a:cubicBezTo>
                  <a:cubicBezTo>
                    <a:pt x="13" y="5"/>
                    <a:pt x="14" y="5"/>
                    <a:pt x="12" y="4"/>
                  </a:cubicBezTo>
                  <a:cubicBezTo>
                    <a:pt x="11" y="4"/>
                    <a:pt x="12" y="5"/>
                    <a:pt x="12" y="5"/>
                  </a:cubicBezTo>
                  <a:cubicBezTo>
                    <a:pt x="12" y="5"/>
                    <a:pt x="13" y="6"/>
                    <a:pt x="12" y="5"/>
                  </a:cubicBezTo>
                  <a:cubicBezTo>
                    <a:pt x="11" y="5"/>
                    <a:pt x="11" y="5"/>
                    <a:pt x="11" y="5"/>
                  </a:cubicBezTo>
                  <a:cubicBezTo>
                    <a:pt x="11" y="5"/>
                    <a:pt x="12" y="6"/>
                    <a:pt x="11" y="6"/>
                  </a:cubicBezTo>
                  <a:cubicBezTo>
                    <a:pt x="12" y="6"/>
                    <a:pt x="13" y="7"/>
                    <a:pt x="11" y="6"/>
                  </a:cubicBezTo>
                  <a:cubicBezTo>
                    <a:pt x="12" y="7"/>
                    <a:pt x="11" y="6"/>
                    <a:pt x="11" y="6"/>
                  </a:cubicBezTo>
                  <a:cubicBezTo>
                    <a:pt x="13" y="8"/>
                    <a:pt x="10" y="6"/>
                    <a:pt x="11" y="7"/>
                  </a:cubicBezTo>
                  <a:cubicBezTo>
                    <a:pt x="10" y="7"/>
                    <a:pt x="10" y="7"/>
                    <a:pt x="10" y="7"/>
                  </a:cubicBezTo>
                  <a:cubicBezTo>
                    <a:pt x="10" y="7"/>
                    <a:pt x="10" y="7"/>
                    <a:pt x="10" y="7"/>
                  </a:cubicBezTo>
                  <a:cubicBezTo>
                    <a:pt x="10" y="7"/>
                    <a:pt x="11" y="8"/>
                    <a:pt x="10" y="8"/>
                  </a:cubicBezTo>
                  <a:cubicBezTo>
                    <a:pt x="10" y="8"/>
                    <a:pt x="10" y="8"/>
                    <a:pt x="10" y="8"/>
                  </a:cubicBezTo>
                  <a:cubicBezTo>
                    <a:pt x="9" y="8"/>
                    <a:pt x="9" y="8"/>
                    <a:pt x="9" y="8"/>
                  </a:cubicBezTo>
                  <a:cubicBezTo>
                    <a:pt x="8" y="8"/>
                    <a:pt x="9" y="8"/>
                    <a:pt x="9" y="9"/>
                  </a:cubicBezTo>
                  <a:cubicBezTo>
                    <a:pt x="9" y="9"/>
                    <a:pt x="9" y="9"/>
                    <a:pt x="9" y="9"/>
                  </a:cubicBezTo>
                  <a:cubicBezTo>
                    <a:pt x="8" y="9"/>
                    <a:pt x="8" y="9"/>
                    <a:pt x="9" y="9"/>
                  </a:cubicBezTo>
                  <a:cubicBezTo>
                    <a:pt x="10" y="11"/>
                    <a:pt x="8" y="9"/>
                    <a:pt x="8" y="10"/>
                  </a:cubicBezTo>
                  <a:cubicBezTo>
                    <a:pt x="7" y="9"/>
                    <a:pt x="7" y="9"/>
                    <a:pt x="7" y="10"/>
                  </a:cubicBezTo>
                  <a:cubicBezTo>
                    <a:pt x="8" y="10"/>
                    <a:pt x="6" y="9"/>
                    <a:pt x="8" y="11"/>
                  </a:cubicBezTo>
                  <a:cubicBezTo>
                    <a:pt x="10" y="12"/>
                    <a:pt x="8" y="11"/>
                    <a:pt x="8" y="11"/>
                  </a:cubicBezTo>
                  <a:cubicBezTo>
                    <a:pt x="8" y="11"/>
                    <a:pt x="7" y="11"/>
                    <a:pt x="8" y="11"/>
                  </a:cubicBezTo>
                  <a:cubicBezTo>
                    <a:pt x="9" y="12"/>
                    <a:pt x="6" y="10"/>
                    <a:pt x="7" y="12"/>
                  </a:cubicBezTo>
                  <a:cubicBezTo>
                    <a:pt x="6" y="11"/>
                    <a:pt x="6" y="11"/>
                    <a:pt x="7" y="12"/>
                  </a:cubicBezTo>
                  <a:cubicBezTo>
                    <a:pt x="7" y="12"/>
                    <a:pt x="5" y="11"/>
                    <a:pt x="7" y="12"/>
                  </a:cubicBezTo>
                  <a:cubicBezTo>
                    <a:pt x="7" y="13"/>
                    <a:pt x="6" y="12"/>
                    <a:pt x="7" y="13"/>
                  </a:cubicBezTo>
                  <a:cubicBezTo>
                    <a:pt x="6" y="13"/>
                    <a:pt x="5" y="12"/>
                    <a:pt x="6" y="13"/>
                  </a:cubicBezTo>
                  <a:cubicBezTo>
                    <a:pt x="7" y="14"/>
                    <a:pt x="2" y="12"/>
                    <a:pt x="6" y="14"/>
                  </a:cubicBezTo>
                  <a:cubicBezTo>
                    <a:pt x="6" y="14"/>
                    <a:pt x="6" y="14"/>
                    <a:pt x="6" y="14"/>
                  </a:cubicBezTo>
                  <a:cubicBezTo>
                    <a:pt x="6" y="14"/>
                    <a:pt x="4" y="14"/>
                    <a:pt x="5" y="15"/>
                  </a:cubicBezTo>
                  <a:cubicBezTo>
                    <a:pt x="7" y="15"/>
                    <a:pt x="5" y="15"/>
                    <a:pt x="5" y="15"/>
                  </a:cubicBezTo>
                  <a:cubicBezTo>
                    <a:pt x="4" y="14"/>
                    <a:pt x="7" y="16"/>
                    <a:pt x="5" y="15"/>
                  </a:cubicBezTo>
                  <a:cubicBezTo>
                    <a:pt x="7" y="16"/>
                    <a:pt x="1" y="13"/>
                    <a:pt x="2" y="13"/>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4" name="Freeform 13"/>
            <p:cNvSpPr/>
            <p:nvPr/>
          </p:nvSpPr>
          <p:spPr bwMode="auto">
            <a:xfrm>
              <a:off x="3430588" y="4043363"/>
              <a:ext cx="38100" cy="57150"/>
            </a:xfrm>
            <a:custGeom>
              <a:avLst/>
              <a:gdLst>
                <a:gd name="T0" fmla="*/ 1 w 10"/>
                <a:gd name="T1" fmla="*/ 11 h 15"/>
                <a:gd name="T2" fmla="*/ 1 w 10"/>
                <a:gd name="T3" fmla="*/ 10 h 15"/>
                <a:gd name="T4" fmla="*/ 2 w 10"/>
                <a:gd name="T5" fmla="*/ 10 h 15"/>
                <a:gd name="T6" fmla="*/ 2 w 10"/>
                <a:gd name="T7" fmla="*/ 9 h 15"/>
                <a:gd name="T8" fmla="*/ 3 w 10"/>
                <a:gd name="T9" fmla="*/ 9 h 15"/>
                <a:gd name="T10" fmla="*/ 3 w 10"/>
                <a:gd name="T11" fmla="*/ 8 h 15"/>
                <a:gd name="T12" fmla="*/ 2 w 10"/>
                <a:gd name="T13" fmla="*/ 8 h 15"/>
                <a:gd name="T14" fmla="*/ 3 w 10"/>
                <a:gd name="T15" fmla="*/ 7 h 15"/>
                <a:gd name="T16" fmla="*/ 3 w 10"/>
                <a:gd name="T17" fmla="*/ 7 h 15"/>
                <a:gd name="T18" fmla="*/ 3 w 10"/>
                <a:gd name="T19" fmla="*/ 6 h 15"/>
                <a:gd name="T20" fmla="*/ 3 w 10"/>
                <a:gd name="T21" fmla="*/ 6 h 15"/>
                <a:gd name="T22" fmla="*/ 3 w 10"/>
                <a:gd name="T23" fmla="*/ 5 h 15"/>
                <a:gd name="T24" fmla="*/ 3 w 10"/>
                <a:gd name="T25" fmla="*/ 5 h 15"/>
                <a:gd name="T26" fmla="*/ 3 w 10"/>
                <a:gd name="T27" fmla="*/ 5 h 15"/>
                <a:gd name="T28" fmla="*/ 3 w 10"/>
                <a:gd name="T29" fmla="*/ 4 h 15"/>
                <a:gd name="T30" fmla="*/ 3 w 10"/>
                <a:gd name="T31" fmla="*/ 4 h 15"/>
                <a:gd name="T32" fmla="*/ 3 w 10"/>
                <a:gd name="T33" fmla="*/ 3 h 15"/>
                <a:gd name="T34" fmla="*/ 3 w 10"/>
                <a:gd name="T35" fmla="*/ 3 h 15"/>
                <a:gd name="T36" fmla="*/ 3 w 10"/>
                <a:gd name="T37" fmla="*/ 3 h 15"/>
                <a:gd name="T38" fmla="*/ 3 w 10"/>
                <a:gd name="T39" fmla="*/ 3 h 15"/>
                <a:gd name="T40" fmla="*/ 6 w 10"/>
                <a:gd name="T41" fmla="*/ 1 h 15"/>
                <a:gd name="T42" fmla="*/ 6 w 10"/>
                <a:gd name="T43" fmla="*/ 1 h 15"/>
                <a:gd name="T44" fmla="*/ 7 w 10"/>
                <a:gd name="T45" fmla="*/ 2 h 15"/>
                <a:gd name="T46" fmla="*/ 7 w 10"/>
                <a:gd name="T47" fmla="*/ 2 h 15"/>
                <a:gd name="T48" fmla="*/ 7 w 10"/>
                <a:gd name="T49" fmla="*/ 3 h 15"/>
                <a:gd name="T50" fmla="*/ 7 w 10"/>
                <a:gd name="T51" fmla="*/ 4 h 15"/>
                <a:gd name="T52" fmla="*/ 7 w 10"/>
                <a:gd name="T53" fmla="*/ 4 h 15"/>
                <a:gd name="T54" fmla="*/ 7 w 10"/>
                <a:gd name="T55" fmla="*/ 5 h 15"/>
                <a:gd name="T56" fmla="*/ 7 w 10"/>
                <a:gd name="T57" fmla="*/ 5 h 15"/>
                <a:gd name="T58" fmla="*/ 7 w 10"/>
                <a:gd name="T59" fmla="*/ 6 h 15"/>
                <a:gd name="T60" fmla="*/ 7 w 10"/>
                <a:gd name="T61" fmla="*/ 7 h 15"/>
                <a:gd name="T62" fmla="*/ 7 w 10"/>
                <a:gd name="T63" fmla="*/ 8 h 15"/>
                <a:gd name="T64" fmla="*/ 7 w 10"/>
                <a:gd name="T65" fmla="*/ 9 h 15"/>
                <a:gd name="T66" fmla="*/ 7 w 10"/>
                <a:gd name="T67" fmla="*/ 9 h 15"/>
                <a:gd name="T68" fmla="*/ 6 w 10"/>
                <a:gd name="T69" fmla="*/ 10 h 15"/>
                <a:gd name="T70" fmla="*/ 5 w 10"/>
                <a:gd name="T71" fmla="*/ 10 h 15"/>
                <a:gd name="T72" fmla="*/ 5 w 10"/>
                <a:gd name="T73" fmla="*/ 12 h 15"/>
                <a:gd name="T74" fmla="*/ 5 w 10"/>
                <a:gd name="T75" fmla="*/ 12 h 15"/>
                <a:gd name="T76" fmla="*/ 4 w 10"/>
                <a:gd name="T77" fmla="*/ 13 h 15"/>
                <a:gd name="T78" fmla="*/ 4 w 10"/>
                <a:gd name="T7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 h="15">
                  <a:moveTo>
                    <a:pt x="1" y="11"/>
                  </a:moveTo>
                  <a:cubicBezTo>
                    <a:pt x="1" y="11"/>
                    <a:pt x="3" y="13"/>
                    <a:pt x="1" y="11"/>
                  </a:cubicBezTo>
                  <a:cubicBezTo>
                    <a:pt x="2" y="12"/>
                    <a:pt x="1" y="11"/>
                    <a:pt x="1" y="10"/>
                  </a:cubicBezTo>
                  <a:cubicBezTo>
                    <a:pt x="0" y="9"/>
                    <a:pt x="1" y="10"/>
                    <a:pt x="1" y="10"/>
                  </a:cubicBezTo>
                  <a:cubicBezTo>
                    <a:pt x="2" y="10"/>
                    <a:pt x="2" y="10"/>
                    <a:pt x="2" y="10"/>
                  </a:cubicBezTo>
                  <a:cubicBezTo>
                    <a:pt x="2" y="10"/>
                    <a:pt x="1" y="9"/>
                    <a:pt x="2" y="10"/>
                  </a:cubicBezTo>
                  <a:cubicBezTo>
                    <a:pt x="2" y="10"/>
                    <a:pt x="1" y="9"/>
                    <a:pt x="2" y="9"/>
                  </a:cubicBezTo>
                  <a:cubicBezTo>
                    <a:pt x="4" y="10"/>
                    <a:pt x="3" y="10"/>
                    <a:pt x="2" y="9"/>
                  </a:cubicBezTo>
                  <a:cubicBezTo>
                    <a:pt x="2" y="9"/>
                    <a:pt x="2" y="9"/>
                    <a:pt x="2" y="9"/>
                  </a:cubicBezTo>
                  <a:cubicBezTo>
                    <a:pt x="2" y="9"/>
                    <a:pt x="2" y="8"/>
                    <a:pt x="3" y="9"/>
                  </a:cubicBezTo>
                  <a:cubicBezTo>
                    <a:pt x="2" y="8"/>
                    <a:pt x="4" y="9"/>
                    <a:pt x="3" y="8"/>
                  </a:cubicBezTo>
                  <a:cubicBezTo>
                    <a:pt x="2" y="8"/>
                    <a:pt x="2" y="8"/>
                    <a:pt x="3" y="8"/>
                  </a:cubicBezTo>
                  <a:cubicBezTo>
                    <a:pt x="4" y="9"/>
                    <a:pt x="4" y="9"/>
                    <a:pt x="3" y="8"/>
                  </a:cubicBezTo>
                  <a:cubicBezTo>
                    <a:pt x="0" y="7"/>
                    <a:pt x="2" y="8"/>
                    <a:pt x="2" y="8"/>
                  </a:cubicBezTo>
                  <a:cubicBezTo>
                    <a:pt x="3" y="7"/>
                    <a:pt x="3" y="7"/>
                    <a:pt x="3" y="7"/>
                  </a:cubicBezTo>
                  <a:cubicBezTo>
                    <a:pt x="1" y="7"/>
                    <a:pt x="5" y="8"/>
                    <a:pt x="3" y="7"/>
                  </a:cubicBezTo>
                  <a:cubicBezTo>
                    <a:pt x="2" y="7"/>
                    <a:pt x="4" y="7"/>
                    <a:pt x="3" y="7"/>
                  </a:cubicBezTo>
                  <a:cubicBezTo>
                    <a:pt x="3" y="7"/>
                    <a:pt x="3" y="7"/>
                    <a:pt x="3" y="7"/>
                  </a:cubicBezTo>
                  <a:cubicBezTo>
                    <a:pt x="3" y="6"/>
                    <a:pt x="2" y="6"/>
                    <a:pt x="3" y="6"/>
                  </a:cubicBezTo>
                  <a:cubicBezTo>
                    <a:pt x="4" y="6"/>
                    <a:pt x="3" y="6"/>
                    <a:pt x="3" y="6"/>
                  </a:cubicBezTo>
                  <a:cubicBezTo>
                    <a:pt x="4" y="6"/>
                    <a:pt x="4" y="6"/>
                    <a:pt x="3" y="6"/>
                  </a:cubicBezTo>
                  <a:cubicBezTo>
                    <a:pt x="3" y="6"/>
                    <a:pt x="3" y="6"/>
                    <a:pt x="3" y="6"/>
                  </a:cubicBezTo>
                  <a:cubicBezTo>
                    <a:pt x="4" y="5"/>
                    <a:pt x="4" y="5"/>
                    <a:pt x="4" y="5"/>
                  </a:cubicBezTo>
                  <a:cubicBezTo>
                    <a:pt x="3" y="5"/>
                    <a:pt x="3" y="5"/>
                    <a:pt x="3" y="5"/>
                  </a:cubicBezTo>
                  <a:cubicBezTo>
                    <a:pt x="1" y="5"/>
                    <a:pt x="4" y="5"/>
                    <a:pt x="3" y="5"/>
                  </a:cubicBezTo>
                  <a:cubicBezTo>
                    <a:pt x="4" y="5"/>
                    <a:pt x="4" y="5"/>
                    <a:pt x="3" y="5"/>
                  </a:cubicBezTo>
                  <a:cubicBezTo>
                    <a:pt x="2" y="5"/>
                    <a:pt x="5" y="4"/>
                    <a:pt x="3" y="5"/>
                  </a:cubicBezTo>
                  <a:cubicBezTo>
                    <a:pt x="3" y="5"/>
                    <a:pt x="2" y="5"/>
                    <a:pt x="3" y="5"/>
                  </a:cubicBezTo>
                  <a:cubicBezTo>
                    <a:pt x="3" y="5"/>
                    <a:pt x="3" y="4"/>
                    <a:pt x="3" y="4"/>
                  </a:cubicBezTo>
                  <a:cubicBezTo>
                    <a:pt x="5" y="4"/>
                    <a:pt x="4" y="4"/>
                    <a:pt x="3" y="4"/>
                  </a:cubicBezTo>
                  <a:cubicBezTo>
                    <a:pt x="2" y="4"/>
                    <a:pt x="2" y="4"/>
                    <a:pt x="3" y="4"/>
                  </a:cubicBezTo>
                  <a:cubicBezTo>
                    <a:pt x="1" y="4"/>
                    <a:pt x="4" y="3"/>
                    <a:pt x="3" y="4"/>
                  </a:cubicBezTo>
                  <a:cubicBezTo>
                    <a:pt x="2" y="4"/>
                    <a:pt x="4" y="3"/>
                    <a:pt x="3" y="4"/>
                  </a:cubicBezTo>
                  <a:cubicBezTo>
                    <a:pt x="4" y="3"/>
                    <a:pt x="3" y="3"/>
                    <a:pt x="3" y="3"/>
                  </a:cubicBezTo>
                  <a:cubicBezTo>
                    <a:pt x="3" y="3"/>
                    <a:pt x="3" y="3"/>
                    <a:pt x="3" y="3"/>
                  </a:cubicBezTo>
                  <a:cubicBezTo>
                    <a:pt x="3" y="3"/>
                    <a:pt x="2" y="4"/>
                    <a:pt x="3" y="3"/>
                  </a:cubicBezTo>
                  <a:cubicBezTo>
                    <a:pt x="1" y="4"/>
                    <a:pt x="3" y="3"/>
                    <a:pt x="3" y="3"/>
                  </a:cubicBezTo>
                  <a:cubicBezTo>
                    <a:pt x="4" y="2"/>
                    <a:pt x="2" y="3"/>
                    <a:pt x="3" y="3"/>
                  </a:cubicBezTo>
                  <a:cubicBezTo>
                    <a:pt x="2" y="3"/>
                    <a:pt x="4" y="2"/>
                    <a:pt x="3" y="3"/>
                  </a:cubicBezTo>
                  <a:cubicBezTo>
                    <a:pt x="5" y="2"/>
                    <a:pt x="2" y="3"/>
                    <a:pt x="3" y="3"/>
                  </a:cubicBezTo>
                  <a:cubicBezTo>
                    <a:pt x="0" y="4"/>
                    <a:pt x="5" y="2"/>
                    <a:pt x="6" y="1"/>
                  </a:cubicBezTo>
                  <a:cubicBezTo>
                    <a:pt x="7" y="1"/>
                    <a:pt x="5" y="2"/>
                    <a:pt x="6" y="1"/>
                  </a:cubicBezTo>
                  <a:cubicBezTo>
                    <a:pt x="8" y="0"/>
                    <a:pt x="5" y="2"/>
                    <a:pt x="6" y="1"/>
                  </a:cubicBezTo>
                  <a:cubicBezTo>
                    <a:pt x="9" y="0"/>
                    <a:pt x="4" y="2"/>
                    <a:pt x="6" y="1"/>
                  </a:cubicBezTo>
                  <a:cubicBezTo>
                    <a:pt x="5" y="2"/>
                    <a:pt x="8" y="1"/>
                    <a:pt x="7" y="2"/>
                  </a:cubicBezTo>
                  <a:cubicBezTo>
                    <a:pt x="6" y="2"/>
                    <a:pt x="8" y="1"/>
                    <a:pt x="7" y="2"/>
                  </a:cubicBezTo>
                  <a:cubicBezTo>
                    <a:pt x="7" y="2"/>
                    <a:pt x="7" y="2"/>
                    <a:pt x="7" y="2"/>
                  </a:cubicBezTo>
                  <a:cubicBezTo>
                    <a:pt x="7" y="2"/>
                    <a:pt x="7" y="2"/>
                    <a:pt x="7" y="2"/>
                  </a:cubicBezTo>
                  <a:cubicBezTo>
                    <a:pt x="7" y="2"/>
                    <a:pt x="9" y="2"/>
                    <a:pt x="7" y="3"/>
                  </a:cubicBezTo>
                  <a:cubicBezTo>
                    <a:pt x="8" y="2"/>
                    <a:pt x="9" y="2"/>
                    <a:pt x="7" y="3"/>
                  </a:cubicBezTo>
                  <a:cubicBezTo>
                    <a:pt x="6" y="3"/>
                    <a:pt x="7" y="3"/>
                    <a:pt x="7" y="3"/>
                  </a:cubicBezTo>
                  <a:cubicBezTo>
                    <a:pt x="7" y="3"/>
                    <a:pt x="9" y="3"/>
                    <a:pt x="7" y="4"/>
                  </a:cubicBezTo>
                  <a:cubicBezTo>
                    <a:pt x="7" y="4"/>
                    <a:pt x="7" y="4"/>
                    <a:pt x="7" y="4"/>
                  </a:cubicBezTo>
                  <a:cubicBezTo>
                    <a:pt x="7" y="4"/>
                    <a:pt x="8" y="4"/>
                    <a:pt x="7" y="4"/>
                  </a:cubicBezTo>
                  <a:cubicBezTo>
                    <a:pt x="8" y="4"/>
                    <a:pt x="9" y="4"/>
                    <a:pt x="7" y="4"/>
                  </a:cubicBezTo>
                  <a:cubicBezTo>
                    <a:pt x="9" y="4"/>
                    <a:pt x="7" y="5"/>
                    <a:pt x="7" y="5"/>
                  </a:cubicBezTo>
                  <a:cubicBezTo>
                    <a:pt x="10" y="5"/>
                    <a:pt x="7" y="5"/>
                    <a:pt x="7" y="5"/>
                  </a:cubicBezTo>
                  <a:cubicBezTo>
                    <a:pt x="7" y="5"/>
                    <a:pt x="7" y="5"/>
                    <a:pt x="7" y="5"/>
                  </a:cubicBezTo>
                  <a:cubicBezTo>
                    <a:pt x="7" y="6"/>
                    <a:pt x="7" y="6"/>
                    <a:pt x="7" y="6"/>
                  </a:cubicBezTo>
                  <a:cubicBezTo>
                    <a:pt x="7" y="6"/>
                    <a:pt x="8" y="6"/>
                    <a:pt x="7" y="6"/>
                  </a:cubicBezTo>
                  <a:cubicBezTo>
                    <a:pt x="7" y="6"/>
                    <a:pt x="7" y="6"/>
                    <a:pt x="7" y="6"/>
                  </a:cubicBezTo>
                  <a:cubicBezTo>
                    <a:pt x="7" y="7"/>
                    <a:pt x="7" y="7"/>
                    <a:pt x="7" y="7"/>
                  </a:cubicBezTo>
                  <a:cubicBezTo>
                    <a:pt x="6" y="7"/>
                    <a:pt x="7" y="7"/>
                    <a:pt x="7" y="7"/>
                  </a:cubicBezTo>
                  <a:cubicBezTo>
                    <a:pt x="7" y="8"/>
                    <a:pt x="7" y="8"/>
                    <a:pt x="7" y="8"/>
                  </a:cubicBezTo>
                  <a:cubicBezTo>
                    <a:pt x="6" y="8"/>
                    <a:pt x="6" y="8"/>
                    <a:pt x="7" y="8"/>
                  </a:cubicBezTo>
                  <a:cubicBezTo>
                    <a:pt x="9" y="9"/>
                    <a:pt x="6" y="8"/>
                    <a:pt x="7" y="9"/>
                  </a:cubicBezTo>
                  <a:cubicBezTo>
                    <a:pt x="6" y="8"/>
                    <a:pt x="6" y="8"/>
                    <a:pt x="6" y="9"/>
                  </a:cubicBezTo>
                  <a:cubicBezTo>
                    <a:pt x="6" y="9"/>
                    <a:pt x="4" y="8"/>
                    <a:pt x="7" y="9"/>
                  </a:cubicBezTo>
                  <a:cubicBezTo>
                    <a:pt x="9" y="10"/>
                    <a:pt x="7" y="10"/>
                    <a:pt x="6" y="10"/>
                  </a:cubicBezTo>
                  <a:cubicBezTo>
                    <a:pt x="6" y="10"/>
                    <a:pt x="6" y="10"/>
                    <a:pt x="6" y="10"/>
                  </a:cubicBezTo>
                  <a:cubicBezTo>
                    <a:pt x="7" y="11"/>
                    <a:pt x="5" y="9"/>
                    <a:pt x="6" y="10"/>
                  </a:cubicBezTo>
                  <a:cubicBezTo>
                    <a:pt x="5" y="10"/>
                    <a:pt x="5" y="10"/>
                    <a:pt x="5" y="10"/>
                  </a:cubicBezTo>
                  <a:cubicBezTo>
                    <a:pt x="6" y="11"/>
                    <a:pt x="4" y="10"/>
                    <a:pt x="6" y="11"/>
                  </a:cubicBezTo>
                  <a:cubicBezTo>
                    <a:pt x="6" y="11"/>
                    <a:pt x="5" y="11"/>
                    <a:pt x="5" y="12"/>
                  </a:cubicBezTo>
                  <a:cubicBezTo>
                    <a:pt x="5" y="12"/>
                    <a:pt x="4" y="11"/>
                    <a:pt x="5" y="12"/>
                  </a:cubicBezTo>
                  <a:cubicBezTo>
                    <a:pt x="5" y="13"/>
                    <a:pt x="2" y="10"/>
                    <a:pt x="5" y="12"/>
                  </a:cubicBezTo>
                  <a:cubicBezTo>
                    <a:pt x="5" y="13"/>
                    <a:pt x="5" y="13"/>
                    <a:pt x="5" y="13"/>
                  </a:cubicBezTo>
                  <a:cubicBezTo>
                    <a:pt x="4" y="13"/>
                    <a:pt x="3" y="12"/>
                    <a:pt x="4" y="13"/>
                  </a:cubicBezTo>
                  <a:cubicBezTo>
                    <a:pt x="5" y="14"/>
                    <a:pt x="4" y="13"/>
                    <a:pt x="4" y="13"/>
                  </a:cubicBezTo>
                  <a:cubicBezTo>
                    <a:pt x="3" y="13"/>
                    <a:pt x="5" y="15"/>
                    <a:pt x="4" y="14"/>
                  </a:cubicBezTo>
                  <a:cubicBezTo>
                    <a:pt x="5" y="15"/>
                    <a:pt x="1" y="11"/>
                    <a:pt x="1" y="1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15" name="Freeform 14"/>
            <p:cNvSpPr/>
            <p:nvPr/>
          </p:nvSpPr>
          <p:spPr bwMode="auto">
            <a:xfrm>
              <a:off x="3328988" y="4125913"/>
              <a:ext cx="46038" cy="52388"/>
            </a:xfrm>
            <a:custGeom>
              <a:avLst/>
              <a:gdLst>
                <a:gd name="T0" fmla="*/ 1 w 12"/>
                <a:gd name="T1" fmla="*/ 14 h 14"/>
                <a:gd name="T2" fmla="*/ 2 w 12"/>
                <a:gd name="T3" fmla="*/ 13 h 14"/>
                <a:gd name="T4" fmla="*/ 2 w 12"/>
                <a:gd name="T5" fmla="*/ 12 h 14"/>
                <a:gd name="T6" fmla="*/ 2 w 12"/>
                <a:gd name="T7" fmla="*/ 11 h 14"/>
                <a:gd name="T8" fmla="*/ 2 w 12"/>
                <a:gd name="T9" fmla="*/ 10 h 14"/>
                <a:gd name="T10" fmla="*/ 2 w 12"/>
                <a:gd name="T11" fmla="*/ 9 h 14"/>
                <a:gd name="T12" fmla="*/ 2 w 12"/>
                <a:gd name="T13" fmla="*/ 8 h 14"/>
                <a:gd name="T14" fmla="*/ 3 w 12"/>
                <a:gd name="T15" fmla="*/ 8 h 14"/>
                <a:gd name="T16" fmla="*/ 3 w 12"/>
                <a:gd name="T17" fmla="*/ 7 h 14"/>
                <a:gd name="T18" fmla="*/ 3 w 12"/>
                <a:gd name="T19" fmla="*/ 6 h 14"/>
                <a:gd name="T20" fmla="*/ 4 w 12"/>
                <a:gd name="T21" fmla="*/ 5 h 14"/>
                <a:gd name="T22" fmla="*/ 4 w 12"/>
                <a:gd name="T23" fmla="*/ 5 h 14"/>
                <a:gd name="T24" fmla="*/ 4 w 12"/>
                <a:gd name="T25" fmla="*/ 4 h 14"/>
                <a:gd name="T26" fmla="*/ 4 w 12"/>
                <a:gd name="T27" fmla="*/ 4 h 14"/>
                <a:gd name="T28" fmla="*/ 5 w 12"/>
                <a:gd name="T29" fmla="*/ 3 h 14"/>
                <a:gd name="T30" fmla="*/ 5 w 12"/>
                <a:gd name="T31" fmla="*/ 3 h 14"/>
                <a:gd name="T32" fmla="*/ 5 w 12"/>
                <a:gd name="T33" fmla="*/ 2 h 14"/>
                <a:gd name="T34" fmla="*/ 5 w 12"/>
                <a:gd name="T35" fmla="*/ 2 h 14"/>
                <a:gd name="T36" fmla="*/ 6 w 12"/>
                <a:gd name="T37" fmla="*/ 1 h 14"/>
                <a:gd name="T38" fmla="*/ 6 w 12"/>
                <a:gd name="T39" fmla="*/ 1 h 14"/>
                <a:gd name="T40" fmla="*/ 9 w 12"/>
                <a:gd name="T41" fmla="*/ 3 h 14"/>
                <a:gd name="T42" fmla="*/ 9 w 12"/>
                <a:gd name="T43" fmla="*/ 3 h 14"/>
                <a:gd name="T44" fmla="*/ 9 w 12"/>
                <a:gd name="T45" fmla="*/ 4 h 14"/>
                <a:gd name="T46" fmla="*/ 9 w 12"/>
                <a:gd name="T47" fmla="*/ 4 h 14"/>
                <a:gd name="T48" fmla="*/ 9 w 12"/>
                <a:gd name="T49" fmla="*/ 5 h 14"/>
                <a:gd name="T50" fmla="*/ 8 w 12"/>
                <a:gd name="T51" fmla="*/ 5 h 14"/>
                <a:gd name="T52" fmla="*/ 8 w 12"/>
                <a:gd name="T53" fmla="*/ 6 h 14"/>
                <a:gd name="T54" fmla="*/ 8 w 12"/>
                <a:gd name="T55" fmla="*/ 6 h 14"/>
                <a:gd name="T56" fmla="*/ 8 w 12"/>
                <a:gd name="T57" fmla="*/ 7 h 14"/>
                <a:gd name="T58" fmla="*/ 7 w 12"/>
                <a:gd name="T59" fmla="*/ 7 h 14"/>
                <a:gd name="T60" fmla="*/ 7 w 12"/>
                <a:gd name="T61" fmla="*/ 8 h 14"/>
                <a:gd name="T62" fmla="*/ 7 w 12"/>
                <a:gd name="T63" fmla="*/ 9 h 14"/>
                <a:gd name="T64" fmla="*/ 6 w 12"/>
                <a:gd name="T65" fmla="*/ 9 h 14"/>
                <a:gd name="T66" fmla="*/ 6 w 12"/>
                <a:gd name="T67" fmla="*/ 10 h 14"/>
                <a:gd name="T68" fmla="*/ 6 w 12"/>
                <a:gd name="T69" fmla="*/ 11 h 14"/>
                <a:gd name="T70" fmla="*/ 5 w 12"/>
                <a:gd name="T71" fmla="*/ 11 h 14"/>
                <a:gd name="T72" fmla="*/ 6 w 12"/>
                <a:gd name="T73" fmla="*/ 12 h 14"/>
                <a:gd name="T74" fmla="*/ 6 w 12"/>
                <a:gd name="T75" fmla="*/ 13 h 14"/>
                <a:gd name="T76" fmla="*/ 5 w 12"/>
                <a:gd name="T77" fmla="*/ 14 h 14"/>
                <a:gd name="T78" fmla="*/ 5 w 12"/>
                <a:gd name="T7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 h="14">
                  <a:moveTo>
                    <a:pt x="1" y="14"/>
                  </a:moveTo>
                  <a:cubicBezTo>
                    <a:pt x="1" y="14"/>
                    <a:pt x="4" y="14"/>
                    <a:pt x="1" y="14"/>
                  </a:cubicBezTo>
                  <a:cubicBezTo>
                    <a:pt x="3" y="14"/>
                    <a:pt x="1" y="14"/>
                    <a:pt x="1" y="14"/>
                  </a:cubicBezTo>
                  <a:cubicBezTo>
                    <a:pt x="0" y="14"/>
                    <a:pt x="2" y="13"/>
                    <a:pt x="2" y="13"/>
                  </a:cubicBezTo>
                  <a:cubicBezTo>
                    <a:pt x="2" y="13"/>
                    <a:pt x="2" y="13"/>
                    <a:pt x="2" y="13"/>
                  </a:cubicBezTo>
                  <a:cubicBezTo>
                    <a:pt x="3" y="13"/>
                    <a:pt x="0" y="12"/>
                    <a:pt x="2" y="12"/>
                  </a:cubicBezTo>
                  <a:cubicBezTo>
                    <a:pt x="2" y="12"/>
                    <a:pt x="1" y="12"/>
                    <a:pt x="2" y="12"/>
                  </a:cubicBezTo>
                  <a:cubicBezTo>
                    <a:pt x="4" y="12"/>
                    <a:pt x="3" y="11"/>
                    <a:pt x="2" y="11"/>
                  </a:cubicBezTo>
                  <a:cubicBezTo>
                    <a:pt x="2" y="10"/>
                    <a:pt x="2" y="10"/>
                    <a:pt x="2" y="10"/>
                  </a:cubicBezTo>
                  <a:cubicBezTo>
                    <a:pt x="2" y="10"/>
                    <a:pt x="2" y="10"/>
                    <a:pt x="2" y="10"/>
                  </a:cubicBezTo>
                  <a:cubicBezTo>
                    <a:pt x="2" y="10"/>
                    <a:pt x="3" y="10"/>
                    <a:pt x="2" y="10"/>
                  </a:cubicBezTo>
                  <a:cubicBezTo>
                    <a:pt x="2" y="9"/>
                    <a:pt x="2" y="9"/>
                    <a:pt x="2" y="9"/>
                  </a:cubicBezTo>
                  <a:cubicBezTo>
                    <a:pt x="4" y="10"/>
                    <a:pt x="4" y="10"/>
                    <a:pt x="2" y="9"/>
                  </a:cubicBezTo>
                  <a:cubicBezTo>
                    <a:pt x="0" y="8"/>
                    <a:pt x="2" y="8"/>
                    <a:pt x="2" y="8"/>
                  </a:cubicBezTo>
                  <a:cubicBezTo>
                    <a:pt x="3" y="8"/>
                    <a:pt x="3" y="8"/>
                    <a:pt x="3" y="8"/>
                  </a:cubicBezTo>
                  <a:cubicBezTo>
                    <a:pt x="1" y="7"/>
                    <a:pt x="5" y="9"/>
                    <a:pt x="3" y="8"/>
                  </a:cubicBezTo>
                  <a:cubicBezTo>
                    <a:pt x="2" y="7"/>
                    <a:pt x="4" y="8"/>
                    <a:pt x="3" y="7"/>
                  </a:cubicBezTo>
                  <a:cubicBezTo>
                    <a:pt x="3" y="7"/>
                    <a:pt x="3" y="7"/>
                    <a:pt x="3" y="7"/>
                  </a:cubicBezTo>
                  <a:cubicBezTo>
                    <a:pt x="2" y="7"/>
                    <a:pt x="2" y="6"/>
                    <a:pt x="3" y="6"/>
                  </a:cubicBezTo>
                  <a:cubicBezTo>
                    <a:pt x="4" y="7"/>
                    <a:pt x="3" y="6"/>
                    <a:pt x="3" y="6"/>
                  </a:cubicBezTo>
                  <a:cubicBezTo>
                    <a:pt x="5" y="6"/>
                    <a:pt x="4" y="6"/>
                    <a:pt x="4" y="6"/>
                  </a:cubicBezTo>
                  <a:cubicBezTo>
                    <a:pt x="3" y="5"/>
                    <a:pt x="3" y="5"/>
                    <a:pt x="4" y="5"/>
                  </a:cubicBezTo>
                  <a:cubicBezTo>
                    <a:pt x="4" y="5"/>
                    <a:pt x="4" y="5"/>
                    <a:pt x="4" y="5"/>
                  </a:cubicBezTo>
                  <a:cubicBezTo>
                    <a:pt x="4" y="5"/>
                    <a:pt x="4" y="5"/>
                    <a:pt x="4" y="5"/>
                  </a:cubicBezTo>
                  <a:cubicBezTo>
                    <a:pt x="2" y="4"/>
                    <a:pt x="5" y="5"/>
                    <a:pt x="4" y="4"/>
                  </a:cubicBezTo>
                  <a:cubicBezTo>
                    <a:pt x="5" y="5"/>
                    <a:pt x="5" y="4"/>
                    <a:pt x="4" y="4"/>
                  </a:cubicBezTo>
                  <a:cubicBezTo>
                    <a:pt x="3" y="4"/>
                    <a:pt x="6" y="5"/>
                    <a:pt x="4" y="4"/>
                  </a:cubicBezTo>
                  <a:cubicBezTo>
                    <a:pt x="4" y="4"/>
                    <a:pt x="4" y="4"/>
                    <a:pt x="4" y="4"/>
                  </a:cubicBezTo>
                  <a:cubicBezTo>
                    <a:pt x="4" y="4"/>
                    <a:pt x="4" y="4"/>
                    <a:pt x="5" y="4"/>
                  </a:cubicBezTo>
                  <a:cubicBezTo>
                    <a:pt x="6" y="4"/>
                    <a:pt x="5" y="4"/>
                    <a:pt x="5" y="3"/>
                  </a:cubicBezTo>
                  <a:cubicBezTo>
                    <a:pt x="4" y="3"/>
                    <a:pt x="4" y="2"/>
                    <a:pt x="5" y="3"/>
                  </a:cubicBezTo>
                  <a:cubicBezTo>
                    <a:pt x="3" y="2"/>
                    <a:pt x="6" y="3"/>
                    <a:pt x="5" y="3"/>
                  </a:cubicBezTo>
                  <a:cubicBezTo>
                    <a:pt x="4" y="2"/>
                    <a:pt x="6" y="3"/>
                    <a:pt x="5" y="2"/>
                  </a:cubicBezTo>
                  <a:cubicBezTo>
                    <a:pt x="6" y="3"/>
                    <a:pt x="6" y="3"/>
                    <a:pt x="5" y="2"/>
                  </a:cubicBezTo>
                  <a:cubicBezTo>
                    <a:pt x="5" y="2"/>
                    <a:pt x="5" y="2"/>
                    <a:pt x="5" y="2"/>
                  </a:cubicBezTo>
                  <a:cubicBezTo>
                    <a:pt x="5" y="2"/>
                    <a:pt x="5" y="2"/>
                    <a:pt x="5" y="2"/>
                  </a:cubicBezTo>
                  <a:cubicBezTo>
                    <a:pt x="3" y="1"/>
                    <a:pt x="6" y="2"/>
                    <a:pt x="5" y="2"/>
                  </a:cubicBezTo>
                  <a:cubicBezTo>
                    <a:pt x="7" y="2"/>
                    <a:pt x="5" y="1"/>
                    <a:pt x="6" y="1"/>
                  </a:cubicBezTo>
                  <a:cubicBezTo>
                    <a:pt x="5" y="1"/>
                    <a:pt x="6" y="2"/>
                    <a:pt x="6" y="1"/>
                  </a:cubicBezTo>
                  <a:cubicBezTo>
                    <a:pt x="8" y="2"/>
                    <a:pt x="5" y="1"/>
                    <a:pt x="6" y="1"/>
                  </a:cubicBezTo>
                  <a:cubicBezTo>
                    <a:pt x="3" y="0"/>
                    <a:pt x="8" y="2"/>
                    <a:pt x="9" y="3"/>
                  </a:cubicBezTo>
                  <a:cubicBezTo>
                    <a:pt x="10" y="3"/>
                    <a:pt x="7" y="2"/>
                    <a:pt x="9" y="3"/>
                  </a:cubicBezTo>
                  <a:cubicBezTo>
                    <a:pt x="11" y="4"/>
                    <a:pt x="8" y="2"/>
                    <a:pt x="9" y="3"/>
                  </a:cubicBezTo>
                  <a:cubicBezTo>
                    <a:pt x="12" y="4"/>
                    <a:pt x="7" y="2"/>
                    <a:pt x="9" y="3"/>
                  </a:cubicBezTo>
                  <a:cubicBezTo>
                    <a:pt x="7" y="3"/>
                    <a:pt x="10" y="4"/>
                    <a:pt x="9" y="4"/>
                  </a:cubicBezTo>
                  <a:cubicBezTo>
                    <a:pt x="9" y="4"/>
                    <a:pt x="10" y="4"/>
                    <a:pt x="9" y="4"/>
                  </a:cubicBezTo>
                  <a:cubicBezTo>
                    <a:pt x="9" y="4"/>
                    <a:pt x="9" y="4"/>
                    <a:pt x="9" y="4"/>
                  </a:cubicBezTo>
                  <a:cubicBezTo>
                    <a:pt x="9" y="4"/>
                    <a:pt x="9" y="4"/>
                    <a:pt x="9" y="4"/>
                  </a:cubicBezTo>
                  <a:cubicBezTo>
                    <a:pt x="9" y="4"/>
                    <a:pt x="10" y="5"/>
                    <a:pt x="9" y="4"/>
                  </a:cubicBezTo>
                  <a:cubicBezTo>
                    <a:pt x="9" y="5"/>
                    <a:pt x="10" y="5"/>
                    <a:pt x="9" y="5"/>
                  </a:cubicBezTo>
                  <a:cubicBezTo>
                    <a:pt x="7" y="4"/>
                    <a:pt x="8" y="5"/>
                    <a:pt x="8" y="5"/>
                  </a:cubicBezTo>
                  <a:cubicBezTo>
                    <a:pt x="8" y="5"/>
                    <a:pt x="10" y="6"/>
                    <a:pt x="8" y="5"/>
                  </a:cubicBezTo>
                  <a:cubicBezTo>
                    <a:pt x="7" y="5"/>
                    <a:pt x="7" y="5"/>
                    <a:pt x="7" y="5"/>
                  </a:cubicBezTo>
                  <a:cubicBezTo>
                    <a:pt x="8" y="5"/>
                    <a:pt x="9" y="6"/>
                    <a:pt x="8" y="6"/>
                  </a:cubicBezTo>
                  <a:cubicBezTo>
                    <a:pt x="9" y="6"/>
                    <a:pt x="10" y="7"/>
                    <a:pt x="8" y="6"/>
                  </a:cubicBezTo>
                  <a:cubicBezTo>
                    <a:pt x="9" y="7"/>
                    <a:pt x="8" y="6"/>
                    <a:pt x="8" y="6"/>
                  </a:cubicBezTo>
                  <a:cubicBezTo>
                    <a:pt x="10" y="7"/>
                    <a:pt x="7" y="6"/>
                    <a:pt x="8" y="7"/>
                  </a:cubicBezTo>
                  <a:cubicBezTo>
                    <a:pt x="8" y="7"/>
                    <a:pt x="8" y="7"/>
                    <a:pt x="8" y="7"/>
                  </a:cubicBezTo>
                  <a:cubicBezTo>
                    <a:pt x="7" y="7"/>
                    <a:pt x="7" y="7"/>
                    <a:pt x="7" y="7"/>
                  </a:cubicBezTo>
                  <a:cubicBezTo>
                    <a:pt x="8" y="7"/>
                    <a:pt x="8" y="7"/>
                    <a:pt x="7" y="7"/>
                  </a:cubicBezTo>
                  <a:cubicBezTo>
                    <a:pt x="7" y="7"/>
                    <a:pt x="7" y="7"/>
                    <a:pt x="7" y="7"/>
                  </a:cubicBezTo>
                  <a:cubicBezTo>
                    <a:pt x="7" y="8"/>
                    <a:pt x="7" y="8"/>
                    <a:pt x="7" y="8"/>
                  </a:cubicBezTo>
                  <a:cubicBezTo>
                    <a:pt x="6" y="8"/>
                    <a:pt x="6" y="8"/>
                    <a:pt x="7" y="8"/>
                  </a:cubicBezTo>
                  <a:cubicBezTo>
                    <a:pt x="7" y="9"/>
                    <a:pt x="7" y="9"/>
                    <a:pt x="7" y="9"/>
                  </a:cubicBezTo>
                  <a:cubicBezTo>
                    <a:pt x="6" y="9"/>
                    <a:pt x="5" y="8"/>
                    <a:pt x="7" y="9"/>
                  </a:cubicBezTo>
                  <a:cubicBezTo>
                    <a:pt x="8" y="10"/>
                    <a:pt x="6" y="9"/>
                    <a:pt x="6" y="9"/>
                  </a:cubicBezTo>
                  <a:cubicBezTo>
                    <a:pt x="5" y="9"/>
                    <a:pt x="5" y="9"/>
                    <a:pt x="6" y="9"/>
                  </a:cubicBezTo>
                  <a:cubicBezTo>
                    <a:pt x="6" y="10"/>
                    <a:pt x="4" y="9"/>
                    <a:pt x="6" y="10"/>
                  </a:cubicBezTo>
                  <a:cubicBezTo>
                    <a:pt x="8" y="11"/>
                    <a:pt x="6" y="10"/>
                    <a:pt x="6" y="10"/>
                  </a:cubicBezTo>
                  <a:cubicBezTo>
                    <a:pt x="6" y="10"/>
                    <a:pt x="6" y="10"/>
                    <a:pt x="6" y="11"/>
                  </a:cubicBezTo>
                  <a:cubicBezTo>
                    <a:pt x="7" y="11"/>
                    <a:pt x="4" y="10"/>
                    <a:pt x="6" y="11"/>
                  </a:cubicBezTo>
                  <a:cubicBezTo>
                    <a:pt x="5" y="11"/>
                    <a:pt x="5" y="11"/>
                    <a:pt x="5" y="11"/>
                  </a:cubicBezTo>
                  <a:cubicBezTo>
                    <a:pt x="6" y="11"/>
                    <a:pt x="4" y="11"/>
                    <a:pt x="6" y="12"/>
                  </a:cubicBezTo>
                  <a:cubicBezTo>
                    <a:pt x="6" y="12"/>
                    <a:pt x="5" y="12"/>
                    <a:pt x="6" y="12"/>
                  </a:cubicBezTo>
                  <a:cubicBezTo>
                    <a:pt x="6" y="12"/>
                    <a:pt x="4" y="12"/>
                    <a:pt x="6" y="13"/>
                  </a:cubicBezTo>
                  <a:cubicBezTo>
                    <a:pt x="6" y="13"/>
                    <a:pt x="2" y="13"/>
                    <a:pt x="6" y="13"/>
                  </a:cubicBezTo>
                  <a:cubicBezTo>
                    <a:pt x="6" y="13"/>
                    <a:pt x="6" y="13"/>
                    <a:pt x="6" y="13"/>
                  </a:cubicBezTo>
                  <a:cubicBezTo>
                    <a:pt x="6" y="14"/>
                    <a:pt x="4" y="14"/>
                    <a:pt x="5" y="14"/>
                  </a:cubicBezTo>
                  <a:cubicBezTo>
                    <a:pt x="7" y="14"/>
                    <a:pt x="5" y="14"/>
                    <a:pt x="5" y="14"/>
                  </a:cubicBezTo>
                  <a:cubicBezTo>
                    <a:pt x="5" y="14"/>
                    <a:pt x="7" y="14"/>
                    <a:pt x="5" y="14"/>
                  </a:cubicBezTo>
                  <a:cubicBezTo>
                    <a:pt x="7" y="14"/>
                    <a:pt x="1" y="14"/>
                    <a:pt x="1" y="14"/>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63" name="Freeform 15"/>
            <p:cNvSpPr/>
            <p:nvPr/>
          </p:nvSpPr>
          <p:spPr bwMode="auto">
            <a:xfrm>
              <a:off x="3567113" y="4054476"/>
              <a:ext cx="63500" cy="71438"/>
            </a:xfrm>
            <a:custGeom>
              <a:avLst/>
              <a:gdLst>
                <a:gd name="T0" fmla="*/ 11 w 17"/>
                <a:gd name="T1" fmla="*/ 19 h 19"/>
                <a:gd name="T2" fmla="*/ 11 w 17"/>
                <a:gd name="T3" fmla="*/ 18 h 19"/>
                <a:gd name="T4" fmla="*/ 10 w 17"/>
                <a:gd name="T5" fmla="*/ 17 h 19"/>
                <a:gd name="T6" fmla="*/ 10 w 17"/>
                <a:gd name="T7" fmla="*/ 15 h 19"/>
                <a:gd name="T8" fmla="*/ 10 w 17"/>
                <a:gd name="T9" fmla="*/ 14 h 19"/>
                <a:gd name="T10" fmla="*/ 9 w 17"/>
                <a:gd name="T11" fmla="*/ 13 h 19"/>
                <a:gd name="T12" fmla="*/ 8 w 17"/>
                <a:gd name="T13" fmla="*/ 12 h 19"/>
                <a:gd name="T14" fmla="*/ 8 w 17"/>
                <a:gd name="T15" fmla="*/ 11 h 19"/>
                <a:gd name="T16" fmla="*/ 8 w 17"/>
                <a:gd name="T17" fmla="*/ 10 h 19"/>
                <a:gd name="T18" fmla="*/ 7 w 17"/>
                <a:gd name="T19" fmla="*/ 9 h 19"/>
                <a:gd name="T20" fmla="*/ 6 w 17"/>
                <a:gd name="T21" fmla="*/ 8 h 19"/>
                <a:gd name="T22" fmla="*/ 6 w 17"/>
                <a:gd name="T23" fmla="*/ 7 h 19"/>
                <a:gd name="T24" fmla="*/ 5 w 17"/>
                <a:gd name="T25" fmla="*/ 6 h 19"/>
                <a:gd name="T26" fmla="*/ 5 w 17"/>
                <a:gd name="T27" fmla="*/ 6 h 19"/>
                <a:gd name="T28" fmla="*/ 4 w 17"/>
                <a:gd name="T29" fmla="*/ 5 h 19"/>
                <a:gd name="T30" fmla="*/ 4 w 17"/>
                <a:gd name="T31" fmla="*/ 4 h 19"/>
                <a:gd name="T32" fmla="*/ 4 w 17"/>
                <a:gd name="T33" fmla="*/ 3 h 19"/>
                <a:gd name="T34" fmla="*/ 3 w 17"/>
                <a:gd name="T35" fmla="*/ 2 h 19"/>
                <a:gd name="T36" fmla="*/ 3 w 17"/>
                <a:gd name="T37" fmla="*/ 2 h 19"/>
                <a:gd name="T38" fmla="*/ 3 w 17"/>
                <a:gd name="T39" fmla="*/ 2 h 19"/>
                <a:gd name="T40" fmla="*/ 7 w 17"/>
                <a:gd name="T41" fmla="*/ 0 h 19"/>
                <a:gd name="T42" fmla="*/ 7 w 17"/>
                <a:gd name="T43" fmla="*/ 1 h 19"/>
                <a:gd name="T44" fmla="*/ 7 w 17"/>
                <a:gd name="T45" fmla="*/ 1 h 19"/>
                <a:gd name="T46" fmla="*/ 8 w 17"/>
                <a:gd name="T47" fmla="*/ 2 h 19"/>
                <a:gd name="T48" fmla="*/ 8 w 17"/>
                <a:gd name="T49" fmla="*/ 2 h 19"/>
                <a:gd name="T50" fmla="*/ 8 w 17"/>
                <a:gd name="T51" fmla="*/ 3 h 19"/>
                <a:gd name="T52" fmla="*/ 9 w 17"/>
                <a:gd name="T53" fmla="*/ 4 h 19"/>
                <a:gd name="T54" fmla="*/ 9 w 17"/>
                <a:gd name="T55" fmla="*/ 5 h 19"/>
                <a:gd name="T56" fmla="*/ 10 w 17"/>
                <a:gd name="T57" fmla="*/ 6 h 19"/>
                <a:gd name="T58" fmla="*/ 10 w 17"/>
                <a:gd name="T59" fmla="*/ 6 h 19"/>
                <a:gd name="T60" fmla="*/ 11 w 17"/>
                <a:gd name="T61" fmla="*/ 7 h 19"/>
                <a:gd name="T62" fmla="*/ 12 w 17"/>
                <a:gd name="T63" fmla="*/ 9 h 19"/>
                <a:gd name="T64" fmla="*/ 12 w 17"/>
                <a:gd name="T65" fmla="*/ 10 h 19"/>
                <a:gd name="T66" fmla="*/ 13 w 17"/>
                <a:gd name="T67" fmla="*/ 11 h 19"/>
                <a:gd name="T68" fmla="*/ 13 w 17"/>
                <a:gd name="T69" fmla="*/ 12 h 19"/>
                <a:gd name="T70" fmla="*/ 13 w 17"/>
                <a:gd name="T71" fmla="*/ 13 h 19"/>
                <a:gd name="T72" fmla="*/ 14 w 17"/>
                <a:gd name="T73" fmla="*/ 15 h 19"/>
                <a:gd name="T74" fmla="*/ 14 w 17"/>
                <a:gd name="T75" fmla="*/ 17 h 19"/>
                <a:gd name="T76" fmla="*/ 15 w 17"/>
                <a:gd name="T77" fmla="*/ 18 h 19"/>
                <a:gd name="T78" fmla="*/ 15 w 17"/>
                <a:gd name="T7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19">
                  <a:moveTo>
                    <a:pt x="11" y="19"/>
                  </a:moveTo>
                  <a:cubicBezTo>
                    <a:pt x="11" y="19"/>
                    <a:pt x="14" y="19"/>
                    <a:pt x="11" y="19"/>
                  </a:cubicBezTo>
                  <a:cubicBezTo>
                    <a:pt x="12" y="19"/>
                    <a:pt x="11" y="19"/>
                    <a:pt x="11" y="19"/>
                  </a:cubicBezTo>
                  <a:cubicBezTo>
                    <a:pt x="9" y="18"/>
                    <a:pt x="11" y="18"/>
                    <a:pt x="11" y="18"/>
                  </a:cubicBezTo>
                  <a:cubicBezTo>
                    <a:pt x="11" y="17"/>
                    <a:pt x="11" y="17"/>
                    <a:pt x="11" y="17"/>
                  </a:cubicBezTo>
                  <a:cubicBezTo>
                    <a:pt x="11" y="17"/>
                    <a:pt x="9" y="17"/>
                    <a:pt x="10" y="17"/>
                  </a:cubicBezTo>
                  <a:cubicBezTo>
                    <a:pt x="11" y="16"/>
                    <a:pt x="9" y="16"/>
                    <a:pt x="10" y="16"/>
                  </a:cubicBezTo>
                  <a:cubicBezTo>
                    <a:pt x="12" y="15"/>
                    <a:pt x="11" y="15"/>
                    <a:pt x="10" y="15"/>
                  </a:cubicBezTo>
                  <a:cubicBezTo>
                    <a:pt x="10" y="15"/>
                    <a:pt x="10" y="15"/>
                    <a:pt x="10" y="15"/>
                  </a:cubicBezTo>
                  <a:cubicBezTo>
                    <a:pt x="10" y="14"/>
                    <a:pt x="10" y="14"/>
                    <a:pt x="10" y="14"/>
                  </a:cubicBezTo>
                  <a:cubicBezTo>
                    <a:pt x="10" y="14"/>
                    <a:pt x="11" y="13"/>
                    <a:pt x="10" y="13"/>
                  </a:cubicBezTo>
                  <a:cubicBezTo>
                    <a:pt x="9" y="13"/>
                    <a:pt x="9" y="13"/>
                    <a:pt x="9" y="13"/>
                  </a:cubicBezTo>
                  <a:cubicBezTo>
                    <a:pt x="11" y="12"/>
                    <a:pt x="11" y="12"/>
                    <a:pt x="9" y="13"/>
                  </a:cubicBezTo>
                  <a:cubicBezTo>
                    <a:pt x="7" y="14"/>
                    <a:pt x="8" y="13"/>
                    <a:pt x="8" y="12"/>
                  </a:cubicBezTo>
                  <a:cubicBezTo>
                    <a:pt x="9" y="12"/>
                    <a:pt x="9" y="12"/>
                    <a:pt x="9" y="12"/>
                  </a:cubicBezTo>
                  <a:cubicBezTo>
                    <a:pt x="7" y="12"/>
                    <a:pt x="10" y="10"/>
                    <a:pt x="8" y="11"/>
                  </a:cubicBezTo>
                  <a:cubicBezTo>
                    <a:pt x="7" y="11"/>
                    <a:pt x="9" y="10"/>
                    <a:pt x="8" y="11"/>
                  </a:cubicBezTo>
                  <a:cubicBezTo>
                    <a:pt x="8" y="10"/>
                    <a:pt x="8" y="10"/>
                    <a:pt x="8" y="10"/>
                  </a:cubicBezTo>
                  <a:cubicBezTo>
                    <a:pt x="7" y="10"/>
                    <a:pt x="6" y="11"/>
                    <a:pt x="7" y="10"/>
                  </a:cubicBezTo>
                  <a:cubicBezTo>
                    <a:pt x="8" y="9"/>
                    <a:pt x="7" y="9"/>
                    <a:pt x="7" y="9"/>
                  </a:cubicBezTo>
                  <a:cubicBezTo>
                    <a:pt x="8" y="8"/>
                    <a:pt x="8" y="8"/>
                    <a:pt x="7" y="8"/>
                  </a:cubicBezTo>
                  <a:cubicBezTo>
                    <a:pt x="6" y="9"/>
                    <a:pt x="6" y="8"/>
                    <a:pt x="6" y="8"/>
                  </a:cubicBezTo>
                  <a:cubicBezTo>
                    <a:pt x="6" y="8"/>
                    <a:pt x="6" y="8"/>
                    <a:pt x="6" y="8"/>
                  </a:cubicBezTo>
                  <a:cubicBezTo>
                    <a:pt x="6" y="7"/>
                    <a:pt x="6" y="7"/>
                    <a:pt x="6" y="7"/>
                  </a:cubicBezTo>
                  <a:cubicBezTo>
                    <a:pt x="4" y="9"/>
                    <a:pt x="7" y="6"/>
                    <a:pt x="6" y="7"/>
                  </a:cubicBezTo>
                  <a:cubicBezTo>
                    <a:pt x="6" y="6"/>
                    <a:pt x="6" y="6"/>
                    <a:pt x="5" y="6"/>
                  </a:cubicBezTo>
                  <a:cubicBezTo>
                    <a:pt x="5" y="7"/>
                    <a:pt x="7" y="5"/>
                    <a:pt x="5" y="6"/>
                  </a:cubicBezTo>
                  <a:cubicBezTo>
                    <a:pt x="5" y="6"/>
                    <a:pt x="4" y="6"/>
                    <a:pt x="5" y="6"/>
                  </a:cubicBezTo>
                  <a:cubicBezTo>
                    <a:pt x="5" y="5"/>
                    <a:pt x="5" y="5"/>
                    <a:pt x="5" y="5"/>
                  </a:cubicBezTo>
                  <a:cubicBezTo>
                    <a:pt x="6" y="4"/>
                    <a:pt x="5" y="5"/>
                    <a:pt x="4" y="5"/>
                  </a:cubicBezTo>
                  <a:cubicBezTo>
                    <a:pt x="3" y="5"/>
                    <a:pt x="3" y="5"/>
                    <a:pt x="4" y="4"/>
                  </a:cubicBezTo>
                  <a:cubicBezTo>
                    <a:pt x="3" y="5"/>
                    <a:pt x="5" y="3"/>
                    <a:pt x="4" y="4"/>
                  </a:cubicBezTo>
                  <a:cubicBezTo>
                    <a:pt x="3" y="4"/>
                    <a:pt x="5" y="3"/>
                    <a:pt x="4" y="3"/>
                  </a:cubicBezTo>
                  <a:cubicBezTo>
                    <a:pt x="4" y="3"/>
                    <a:pt x="4" y="3"/>
                    <a:pt x="4" y="3"/>
                  </a:cubicBezTo>
                  <a:cubicBezTo>
                    <a:pt x="4" y="3"/>
                    <a:pt x="4" y="3"/>
                    <a:pt x="4" y="3"/>
                  </a:cubicBezTo>
                  <a:cubicBezTo>
                    <a:pt x="4" y="3"/>
                    <a:pt x="3" y="3"/>
                    <a:pt x="3" y="2"/>
                  </a:cubicBezTo>
                  <a:cubicBezTo>
                    <a:pt x="1" y="3"/>
                    <a:pt x="4" y="2"/>
                    <a:pt x="3" y="2"/>
                  </a:cubicBezTo>
                  <a:cubicBezTo>
                    <a:pt x="4" y="2"/>
                    <a:pt x="3" y="2"/>
                    <a:pt x="3" y="2"/>
                  </a:cubicBezTo>
                  <a:cubicBezTo>
                    <a:pt x="2" y="2"/>
                    <a:pt x="4" y="1"/>
                    <a:pt x="3" y="2"/>
                  </a:cubicBezTo>
                  <a:cubicBezTo>
                    <a:pt x="5" y="1"/>
                    <a:pt x="3" y="2"/>
                    <a:pt x="3" y="2"/>
                  </a:cubicBezTo>
                  <a:cubicBezTo>
                    <a:pt x="0" y="2"/>
                    <a:pt x="5" y="1"/>
                    <a:pt x="7" y="0"/>
                  </a:cubicBezTo>
                  <a:cubicBezTo>
                    <a:pt x="7" y="0"/>
                    <a:pt x="5" y="1"/>
                    <a:pt x="7" y="0"/>
                  </a:cubicBezTo>
                  <a:cubicBezTo>
                    <a:pt x="9" y="0"/>
                    <a:pt x="5" y="1"/>
                    <a:pt x="7" y="0"/>
                  </a:cubicBezTo>
                  <a:cubicBezTo>
                    <a:pt x="9" y="0"/>
                    <a:pt x="4" y="1"/>
                    <a:pt x="7" y="1"/>
                  </a:cubicBezTo>
                  <a:cubicBezTo>
                    <a:pt x="5" y="1"/>
                    <a:pt x="9" y="0"/>
                    <a:pt x="7" y="1"/>
                  </a:cubicBezTo>
                  <a:cubicBezTo>
                    <a:pt x="7" y="1"/>
                    <a:pt x="8" y="1"/>
                    <a:pt x="7" y="1"/>
                  </a:cubicBezTo>
                  <a:cubicBezTo>
                    <a:pt x="8" y="1"/>
                    <a:pt x="8" y="1"/>
                    <a:pt x="8" y="1"/>
                  </a:cubicBezTo>
                  <a:cubicBezTo>
                    <a:pt x="8" y="1"/>
                    <a:pt x="8" y="2"/>
                    <a:pt x="8" y="2"/>
                  </a:cubicBezTo>
                  <a:cubicBezTo>
                    <a:pt x="8" y="2"/>
                    <a:pt x="9" y="1"/>
                    <a:pt x="8" y="2"/>
                  </a:cubicBezTo>
                  <a:cubicBezTo>
                    <a:pt x="8" y="2"/>
                    <a:pt x="10" y="1"/>
                    <a:pt x="8" y="2"/>
                  </a:cubicBezTo>
                  <a:cubicBezTo>
                    <a:pt x="7" y="3"/>
                    <a:pt x="8" y="3"/>
                    <a:pt x="8" y="3"/>
                  </a:cubicBezTo>
                  <a:cubicBezTo>
                    <a:pt x="8" y="3"/>
                    <a:pt x="10" y="2"/>
                    <a:pt x="8" y="3"/>
                  </a:cubicBezTo>
                  <a:cubicBezTo>
                    <a:pt x="8" y="4"/>
                    <a:pt x="8" y="4"/>
                    <a:pt x="8" y="4"/>
                  </a:cubicBezTo>
                  <a:cubicBezTo>
                    <a:pt x="8" y="4"/>
                    <a:pt x="9" y="3"/>
                    <a:pt x="9" y="4"/>
                  </a:cubicBezTo>
                  <a:cubicBezTo>
                    <a:pt x="9" y="4"/>
                    <a:pt x="10" y="3"/>
                    <a:pt x="9" y="4"/>
                  </a:cubicBezTo>
                  <a:cubicBezTo>
                    <a:pt x="10" y="4"/>
                    <a:pt x="9" y="5"/>
                    <a:pt x="9" y="5"/>
                  </a:cubicBezTo>
                  <a:cubicBezTo>
                    <a:pt x="11" y="4"/>
                    <a:pt x="9" y="5"/>
                    <a:pt x="9" y="5"/>
                  </a:cubicBezTo>
                  <a:cubicBezTo>
                    <a:pt x="10" y="6"/>
                    <a:pt x="10" y="6"/>
                    <a:pt x="10" y="6"/>
                  </a:cubicBezTo>
                  <a:cubicBezTo>
                    <a:pt x="10" y="6"/>
                    <a:pt x="10" y="6"/>
                    <a:pt x="10" y="6"/>
                  </a:cubicBezTo>
                  <a:cubicBezTo>
                    <a:pt x="10" y="6"/>
                    <a:pt x="11" y="6"/>
                    <a:pt x="10" y="6"/>
                  </a:cubicBezTo>
                  <a:cubicBezTo>
                    <a:pt x="10" y="7"/>
                    <a:pt x="10" y="7"/>
                    <a:pt x="10" y="7"/>
                  </a:cubicBezTo>
                  <a:cubicBezTo>
                    <a:pt x="11" y="7"/>
                    <a:pt x="11" y="7"/>
                    <a:pt x="11" y="7"/>
                  </a:cubicBezTo>
                  <a:cubicBezTo>
                    <a:pt x="10" y="8"/>
                    <a:pt x="11" y="8"/>
                    <a:pt x="11" y="8"/>
                  </a:cubicBezTo>
                  <a:cubicBezTo>
                    <a:pt x="12" y="9"/>
                    <a:pt x="12" y="9"/>
                    <a:pt x="12" y="9"/>
                  </a:cubicBezTo>
                  <a:cubicBezTo>
                    <a:pt x="11" y="9"/>
                    <a:pt x="11" y="10"/>
                    <a:pt x="12" y="9"/>
                  </a:cubicBezTo>
                  <a:cubicBezTo>
                    <a:pt x="14" y="8"/>
                    <a:pt x="11" y="10"/>
                    <a:pt x="12" y="10"/>
                  </a:cubicBezTo>
                  <a:cubicBezTo>
                    <a:pt x="11" y="11"/>
                    <a:pt x="11" y="11"/>
                    <a:pt x="12" y="11"/>
                  </a:cubicBezTo>
                  <a:cubicBezTo>
                    <a:pt x="12" y="11"/>
                    <a:pt x="10" y="12"/>
                    <a:pt x="13" y="11"/>
                  </a:cubicBezTo>
                  <a:cubicBezTo>
                    <a:pt x="15" y="10"/>
                    <a:pt x="13" y="11"/>
                    <a:pt x="13" y="11"/>
                  </a:cubicBezTo>
                  <a:cubicBezTo>
                    <a:pt x="13" y="12"/>
                    <a:pt x="13" y="12"/>
                    <a:pt x="13" y="12"/>
                  </a:cubicBezTo>
                  <a:cubicBezTo>
                    <a:pt x="15" y="12"/>
                    <a:pt x="12" y="13"/>
                    <a:pt x="14" y="13"/>
                  </a:cubicBezTo>
                  <a:cubicBezTo>
                    <a:pt x="13" y="13"/>
                    <a:pt x="13" y="13"/>
                    <a:pt x="13" y="13"/>
                  </a:cubicBezTo>
                  <a:cubicBezTo>
                    <a:pt x="13" y="14"/>
                    <a:pt x="12" y="14"/>
                    <a:pt x="14" y="14"/>
                  </a:cubicBezTo>
                  <a:cubicBezTo>
                    <a:pt x="14" y="14"/>
                    <a:pt x="13" y="15"/>
                    <a:pt x="14" y="15"/>
                  </a:cubicBezTo>
                  <a:cubicBezTo>
                    <a:pt x="14" y="15"/>
                    <a:pt x="13" y="16"/>
                    <a:pt x="14" y="16"/>
                  </a:cubicBezTo>
                  <a:cubicBezTo>
                    <a:pt x="15" y="16"/>
                    <a:pt x="10" y="17"/>
                    <a:pt x="14" y="17"/>
                  </a:cubicBezTo>
                  <a:cubicBezTo>
                    <a:pt x="15" y="18"/>
                    <a:pt x="15" y="18"/>
                    <a:pt x="15" y="18"/>
                  </a:cubicBezTo>
                  <a:cubicBezTo>
                    <a:pt x="15" y="18"/>
                    <a:pt x="13" y="18"/>
                    <a:pt x="15" y="18"/>
                  </a:cubicBezTo>
                  <a:cubicBezTo>
                    <a:pt x="16" y="19"/>
                    <a:pt x="15" y="19"/>
                    <a:pt x="15" y="19"/>
                  </a:cubicBezTo>
                  <a:cubicBezTo>
                    <a:pt x="14" y="19"/>
                    <a:pt x="17" y="19"/>
                    <a:pt x="15" y="19"/>
                  </a:cubicBezTo>
                  <a:cubicBezTo>
                    <a:pt x="17" y="19"/>
                    <a:pt x="11" y="19"/>
                    <a:pt x="11" y="19"/>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64" name="Freeform 16"/>
            <p:cNvSpPr/>
            <p:nvPr/>
          </p:nvSpPr>
          <p:spPr bwMode="auto">
            <a:xfrm>
              <a:off x="3727450" y="3886201"/>
              <a:ext cx="49213" cy="36513"/>
            </a:xfrm>
            <a:custGeom>
              <a:avLst/>
              <a:gdLst>
                <a:gd name="T0" fmla="*/ 13 w 13"/>
                <a:gd name="T1" fmla="*/ 5 h 10"/>
                <a:gd name="T2" fmla="*/ 12 w 13"/>
                <a:gd name="T3" fmla="*/ 6 h 10"/>
                <a:gd name="T4" fmla="*/ 11 w 13"/>
                <a:gd name="T5" fmla="*/ 6 h 10"/>
                <a:gd name="T6" fmla="*/ 10 w 13"/>
                <a:gd name="T7" fmla="*/ 6 h 10"/>
                <a:gd name="T8" fmla="*/ 9 w 13"/>
                <a:gd name="T9" fmla="*/ 6 h 10"/>
                <a:gd name="T10" fmla="*/ 8 w 13"/>
                <a:gd name="T11" fmla="*/ 7 h 10"/>
                <a:gd name="T12" fmla="*/ 8 w 13"/>
                <a:gd name="T13" fmla="*/ 7 h 10"/>
                <a:gd name="T14" fmla="*/ 7 w 13"/>
                <a:gd name="T15" fmla="*/ 7 h 10"/>
                <a:gd name="T16" fmla="*/ 6 w 13"/>
                <a:gd name="T17" fmla="*/ 7 h 10"/>
                <a:gd name="T18" fmla="*/ 5 w 13"/>
                <a:gd name="T19" fmla="*/ 7 h 10"/>
                <a:gd name="T20" fmla="*/ 4 w 13"/>
                <a:gd name="T21" fmla="*/ 7 h 10"/>
                <a:gd name="T22" fmla="*/ 4 w 13"/>
                <a:gd name="T23" fmla="*/ 7 h 10"/>
                <a:gd name="T24" fmla="*/ 3 w 13"/>
                <a:gd name="T25" fmla="*/ 7 h 10"/>
                <a:gd name="T26" fmla="*/ 3 w 13"/>
                <a:gd name="T27" fmla="*/ 8 h 10"/>
                <a:gd name="T28" fmla="*/ 2 w 13"/>
                <a:gd name="T29" fmla="*/ 8 h 10"/>
                <a:gd name="T30" fmla="*/ 1 w 13"/>
                <a:gd name="T31" fmla="*/ 8 h 10"/>
                <a:gd name="T32" fmla="*/ 1 w 13"/>
                <a:gd name="T33" fmla="*/ 7 h 10"/>
                <a:gd name="T34" fmla="*/ 1 w 13"/>
                <a:gd name="T35" fmla="*/ 8 h 10"/>
                <a:gd name="T36" fmla="*/ 0 w 13"/>
                <a:gd name="T37" fmla="*/ 8 h 10"/>
                <a:gd name="T38" fmla="*/ 0 w 13"/>
                <a:gd name="T39" fmla="*/ 8 h 10"/>
                <a:gd name="T40" fmla="*/ 0 w 13"/>
                <a:gd name="T41" fmla="*/ 4 h 10"/>
                <a:gd name="T42" fmla="*/ 0 w 13"/>
                <a:gd name="T43" fmla="*/ 4 h 10"/>
                <a:gd name="T44" fmla="*/ 1 w 13"/>
                <a:gd name="T45" fmla="*/ 4 h 10"/>
                <a:gd name="T46" fmla="*/ 1 w 13"/>
                <a:gd name="T47" fmla="*/ 4 h 10"/>
                <a:gd name="T48" fmla="*/ 1 w 13"/>
                <a:gd name="T49" fmla="*/ 4 h 10"/>
                <a:gd name="T50" fmla="*/ 2 w 13"/>
                <a:gd name="T51" fmla="*/ 3 h 10"/>
                <a:gd name="T52" fmla="*/ 3 w 13"/>
                <a:gd name="T53" fmla="*/ 3 h 10"/>
                <a:gd name="T54" fmla="*/ 3 w 13"/>
                <a:gd name="T55" fmla="*/ 3 h 10"/>
                <a:gd name="T56" fmla="*/ 4 w 13"/>
                <a:gd name="T57" fmla="*/ 3 h 10"/>
                <a:gd name="T58" fmla="*/ 4 w 13"/>
                <a:gd name="T59" fmla="*/ 3 h 10"/>
                <a:gd name="T60" fmla="*/ 5 w 13"/>
                <a:gd name="T61" fmla="*/ 3 h 10"/>
                <a:gd name="T62" fmla="*/ 6 w 13"/>
                <a:gd name="T63" fmla="*/ 3 h 10"/>
                <a:gd name="T64" fmla="*/ 7 w 13"/>
                <a:gd name="T65" fmla="*/ 3 h 10"/>
                <a:gd name="T66" fmla="*/ 7 w 13"/>
                <a:gd name="T67" fmla="*/ 3 h 10"/>
                <a:gd name="T68" fmla="*/ 8 w 13"/>
                <a:gd name="T69" fmla="*/ 3 h 10"/>
                <a:gd name="T70" fmla="*/ 9 w 13"/>
                <a:gd name="T71" fmla="*/ 3 h 10"/>
                <a:gd name="T72" fmla="*/ 9 w 13"/>
                <a:gd name="T73" fmla="*/ 2 h 10"/>
                <a:gd name="T74" fmla="*/ 10 w 13"/>
                <a:gd name="T75" fmla="*/ 2 h 10"/>
                <a:gd name="T76" fmla="*/ 11 w 13"/>
                <a:gd name="T77" fmla="*/ 2 h 10"/>
                <a:gd name="T78" fmla="*/ 11 w 13"/>
                <a:gd name="T7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10">
                  <a:moveTo>
                    <a:pt x="13" y="5"/>
                  </a:moveTo>
                  <a:cubicBezTo>
                    <a:pt x="13" y="5"/>
                    <a:pt x="12" y="3"/>
                    <a:pt x="13" y="5"/>
                  </a:cubicBezTo>
                  <a:cubicBezTo>
                    <a:pt x="12" y="4"/>
                    <a:pt x="13" y="5"/>
                    <a:pt x="12" y="5"/>
                  </a:cubicBezTo>
                  <a:cubicBezTo>
                    <a:pt x="13" y="7"/>
                    <a:pt x="12" y="6"/>
                    <a:pt x="12" y="6"/>
                  </a:cubicBezTo>
                  <a:cubicBezTo>
                    <a:pt x="12" y="6"/>
                    <a:pt x="12" y="6"/>
                    <a:pt x="12" y="6"/>
                  </a:cubicBezTo>
                  <a:cubicBezTo>
                    <a:pt x="11" y="5"/>
                    <a:pt x="12" y="7"/>
                    <a:pt x="11" y="6"/>
                  </a:cubicBezTo>
                  <a:cubicBezTo>
                    <a:pt x="11" y="5"/>
                    <a:pt x="11" y="7"/>
                    <a:pt x="10" y="6"/>
                  </a:cubicBezTo>
                  <a:cubicBezTo>
                    <a:pt x="10" y="4"/>
                    <a:pt x="10" y="5"/>
                    <a:pt x="10" y="6"/>
                  </a:cubicBezTo>
                  <a:cubicBezTo>
                    <a:pt x="10" y="7"/>
                    <a:pt x="10" y="7"/>
                    <a:pt x="10" y="7"/>
                  </a:cubicBezTo>
                  <a:cubicBezTo>
                    <a:pt x="10" y="7"/>
                    <a:pt x="9" y="7"/>
                    <a:pt x="9" y="6"/>
                  </a:cubicBezTo>
                  <a:cubicBezTo>
                    <a:pt x="9" y="7"/>
                    <a:pt x="8" y="5"/>
                    <a:pt x="9" y="7"/>
                  </a:cubicBezTo>
                  <a:cubicBezTo>
                    <a:pt x="9" y="7"/>
                    <a:pt x="8" y="7"/>
                    <a:pt x="8" y="7"/>
                  </a:cubicBezTo>
                  <a:cubicBezTo>
                    <a:pt x="8" y="5"/>
                    <a:pt x="8" y="5"/>
                    <a:pt x="8" y="7"/>
                  </a:cubicBezTo>
                  <a:cubicBezTo>
                    <a:pt x="8" y="9"/>
                    <a:pt x="8" y="8"/>
                    <a:pt x="8" y="7"/>
                  </a:cubicBezTo>
                  <a:cubicBezTo>
                    <a:pt x="7" y="7"/>
                    <a:pt x="7" y="7"/>
                    <a:pt x="7" y="7"/>
                  </a:cubicBezTo>
                  <a:cubicBezTo>
                    <a:pt x="7" y="9"/>
                    <a:pt x="7" y="5"/>
                    <a:pt x="7" y="7"/>
                  </a:cubicBezTo>
                  <a:cubicBezTo>
                    <a:pt x="7" y="8"/>
                    <a:pt x="6" y="6"/>
                    <a:pt x="6" y="7"/>
                  </a:cubicBezTo>
                  <a:cubicBezTo>
                    <a:pt x="6" y="7"/>
                    <a:pt x="6" y="7"/>
                    <a:pt x="6" y="7"/>
                  </a:cubicBezTo>
                  <a:cubicBezTo>
                    <a:pt x="6" y="8"/>
                    <a:pt x="6" y="9"/>
                    <a:pt x="6" y="7"/>
                  </a:cubicBezTo>
                  <a:cubicBezTo>
                    <a:pt x="5" y="7"/>
                    <a:pt x="5" y="8"/>
                    <a:pt x="5" y="7"/>
                  </a:cubicBezTo>
                  <a:cubicBezTo>
                    <a:pt x="5" y="6"/>
                    <a:pt x="5" y="7"/>
                    <a:pt x="5" y="7"/>
                  </a:cubicBezTo>
                  <a:cubicBezTo>
                    <a:pt x="5" y="8"/>
                    <a:pt x="5" y="8"/>
                    <a:pt x="4" y="7"/>
                  </a:cubicBezTo>
                  <a:cubicBezTo>
                    <a:pt x="4" y="7"/>
                    <a:pt x="4" y="7"/>
                    <a:pt x="4" y="7"/>
                  </a:cubicBezTo>
                  <a:cubicBezTo>
                    <a:pt x="4" y="7"/>
                    <a:pt x="4" y="7"/>
                    <a:pt x="4" y="7"/>
                  </a:cubicBezTo>
                  <a:cubicBezTo>
                    <a:pt x="4" y="10"/>
                    <a:pt x="3" y="7"/>
                    <a:pt x="3" y="7"/>
                  </a:cubicBezTo>
                  <a:cubicBezTo>
                    <a:pt x="3" y="7"/>
                    <a:pt x="3" y="7"/>
                    <a:pt x="3" y="7"/>
                  </a:cubicBezTo>
                  <a:cubicBezTo>
                    <a:pt x="3" y="8"/>
                    <a:pt x="3" y="5"/>
                    <a:pt x="3" y="7"/>
                  </a:cubicBezTo>
                  <a:cubicBezTo>
                    <a:pt x="3" y="8"/>
                    <a:pt x="3" y="8"/>
                    <a:pt x="3" y="8"/>
                  </a:cubicBezTo>
                  <a:cubicBezTo>
                    <a:pt x="3" y="8"/>
                    <a:pt x="3" y="8"/>
                    <a:pt x="2" y="7"/>
                  </a:cubicBezTo>
                  <a:cubicBezTo>
                    <a:pt x="2" y="6"/>
                    <a:pt x="2" y="7"/>
                    <a:pt x="2" y="8"/>
                  </a:cubicBezTo>
                  <a:cubicBezTo>
                    <a:pt x="2" y="9"/>
                    <a:pt x="2" y="9"/>
                    <a:pt x="2" y="8"/>
                  </a:cubicBezTo>
                  <a:cubicBezTo>
                    <a:pt x="2" y="9"/>
                    <a:pt x="1" y="7"/>
                    <a:pt x="1" y="8"/>
                  </a:cubicBezTo>
                  <a:cubicBezTo>
                    <a:pt x="1" y="9"/>
                    <a:pt x="1" y="6"/>
                    <a:pt x="1" y="8"/>
                  </a:cubicBezTo>
                  <a:cubicBezTo>
                    <a:pt x="1" y="7"/>
                    <a:pt x="1" y="7"/>
                    <a:pt x="1" y="7"/>
                  </a:cubicBezTo>
                  <a:cubicBezTo>
                    <a:pt x="1" y="8"/>
                    <a:pt x="1" y="8"/>
                    <a:pt x="1" y="8"/>
                  </a:cubicBezTo>
                  <a:cubicBezTo>
                    <a:pt x="1" y="7"/>
                    <a:pt x="1" y="8"/>
                    <a:pt x="1" y="8"/>
                  </a:cubicBezTo>
                  <a:cubicBezTo>
                    <a:pt x="0" y="10"/>
                    <a:pt x="0" y="7"/>
                    <a:pt x="0" y="8"/>
                  </a:cubicBezTo>
                  <a:cubicBezTo>
                    <a:pt x="0" y="6"/>
                    <a:pt x="0" y="8"/>
                    <a:pt x="0" y="8"/>
                  </a:cubicBezTo>
                  <a:cubicBezTo>
                    <a:pt x="0" y="8"/>
                    <a:pt x="0" y="7"/>
                    <a:pt x="0" y="8"/>
                  </a:cubicBezTo>
                  <a:cubicBezTo>
                    <a:pt x="0" y="5"/>
                    <a:pt x="0" y="8"/>
                    <a:pt x="0" y="8"/>
                  </a:cubicBezTo>
                  <a:cubicBezTo>
                    <a:pt x="0" y="10"/>
                    <a:pt x="0" y="5"/>
                    <a:pt x="0" y="4"/>
                  </a:cubicBezTo>
                  <a:cubicBezTo>
                    <a:pt x="0" y="3"/>
                    <a:pt x="0" y="6"/>
                    <a:pt x="0" y="4"/>
                  </a:cubicBezTo>
                  <a:cubicBezTo>
                    <a:pt x="0" y="1"/>
                    <a:pt x="0" y="5"/>
                    <a:pt x="0" y="4"/>
                  </a:cubicBezTo>
                  <a:cubicBezTo>
                    <a:pt x="0" y="1"/>
                    <a:pt x="0" y="6"/>
                    <a:pt x="0" y="4"/>
                  </a:cubicBezTo>
                  <a:cubicBezTo>
                    <a:pt x="0" y="5"/>
                    <a:pt x="0" y="2"/>
                    <a:pt x="0" y="4"/>
                  </a:cubicBezTo>
                  <a:cubicBezTo>
                    <a:pt x="1" y="4"/>
                    <a:pt x="1" y="2"/>
                    <a:pt x="1" y="4"/>
                  </a:cubicBezTo>
                  <a:cubicBezTo>
                    <a:pt x="1" y="3"/>
                    <a:pt x="1" y="3"/>
                    <a:pt x="1" y="3"/>
                  </a:cubicBezTo>
                  <a:cubicBezTo>
                    <a:pt x="1" y="3"/>
                    <a:pt x="1" y="3"/>
                    <a:pt x="1" y="4"/>
                  </a:cubicBezTo>
                  <a:cubicBezTo>
                    <a:pt x="1" y="4"/>
                    <a:pt x="1" y="2"/>
                    <a:pt x="1" y="4"/>
                  </a:cubicBezTo>
                  <a:cubicBezTo>
                    <a:pt x="1" y="3"/>
                    <a:pt x="1" y="2"/>
                    <a:pt x="1" y="4"/>
                  </a:cubicBezTo>
                  <a:cubicBezTo>
                    <a:pt x="2" y="5"/>
                    <a:pt x="2" y="4"/>
                    <a:pt x="2" y="4"/>
                  </a:cubicBezTo>
                  <a:cubicBezTo>
                    <a:pt x="2" y="3"/>
                    <a:pt x="2" y="2"/>
                    <a:pt x="2" y="3"/>
                  </a:cubicBezTo>
                  <a:cubicBezTo>
                    <a:pt x="3" y="4"/>
                    <a:pt x="3" y="4"/>
                    <a:pt x="3" y="4"/>
                  </a:cubicBezTo>
                  <a:cubicBezTo>
                    <a:pt x="3" y="4"/>
                    <a:pt x="3" y="3"/>
                    <a:pt x="3" y="3"/>
                  </a:cubicBezTo>
                  <a:cubicBezTo>
                    <a:pt x="3" y="3"/>
                    <a:pt x="3" y="2"/>
                    <a:pt x="3" y="3"/>
                  </a:cubicBezTo>
                  <a:cubicBezTo>
                    <a:pt x="3" y="2"/>
                    <a:pt x="3" y="4"/>
                    <a:pt x="3" y="3"/>
                  </a:cubicBezTo>
                  <a:cubicBezTo>
                    <a:pt x="3" y="1"/>
                    <a:pt x="3" y="4"/>
                    <a:pt x="4" y="3"/>
                  </a:cubicBezTo>
                  <a:cubicBezTo>
                    <a:pt x="4" y="3"/>
                    <a:pt x="4" y="3"/>
                    <a:pt x="4" y="3"/>
                  </a:cubicBezTo>
                  <a:cubicBezTo>
                    <a:pt x="4" y="3"/>
                    <a:pt x="4" y="3"/>
                    <a:pt x="4" y="3"/>
                  </a:cubicBezTo>
                  <a:cubicBezTo>
                    <a:pt x="4" y="3"/>
                    <a:pt x="4" y="3"/>
                    <a:pt x="4" y="3"/>
                  </a:cubicBezTo>
                  <a:cubicBezTo>
                    <a:pt x="5" y="3"/>
                    <a:pt x="5" y="3"/>
                    <a:pt x="5" y="3"/>
                  </a:cubicBezTo>
                  <a:cubicBezTo>
                    <a:pt x="5" y="3"/>
                    <a:pt x="5" y="3"/>
                    <a:pt x="5" y="3"/>
                  </a:cubicBezTo>
                  <a:cubicBezTo>
                    <a:pt x="5" y="5"/>
                    <a:pt x="6" y="4"/>
                    <a:pt x="6" y="3"/>
                  </a:cubicBezTo>
                  <a:cubicBezTo>
                    <a:pt x="6" y="3"/>
                    <a:pt x="6" y="3"/>
                    <a:pt x="6" y="3"/>
                  </a:cubicBezTo>
                  <a:cubicBezTo>
                    <a:pt x="6" y="4"/>
                    <a:pt x="6" y="5"/>
                    <a:pt x="6" y="3"/>
                  </a:cubicBezTo>
                  <a:cubicBezTo>
                    <a:pt x="6" y="1"/>
                    <a:pt x="7" y="4"/>
                    <a:pt x="7" y="3"/>
                  </a:cubicBezTo>
                  <a:cubicBezTo>
                    <a:pt x="7" y="4"/>
                    <a:pt x="7" y="4"/>
                    <a:pt x="7" y="4"/>
                  </a:cubicBezTo>
                  <a:cubicBezTo>
                    <a:pt x="7" y="3"/>
                    <a:pt x="8" y="5"/>
                    <a:pt x="7" y="3"/>
                  </a:cubicBezTo>
                  <a:cubicBezTo>
                    <a:pt x="7" y="1"/>
                    <a:pt x="7" y="3"/>
                    <a:pt x="7" y="3"/>
                  </a:cubicBezTo>
                  <a:cubicBezTo>
                    <a:pt x="7" y="3"/>
                    <a:pt x="8" y="3"/>
                    <a:pt x="8" y="3"/>
                  </a:cubicBezTo>
                  <a:cubicBezTo>
                    <a:pt x="7" y="1"/>
                    <a:pt x="8" y="4"/>
                    <a:pt x="8" y="3"/>
                  </a:cubicBezTo>
                  <a:cubicBezTo>
                    <a:pt x="8" y="3"/>
                    <a:pt x="9" y="3"/>
                    <a:pt x="9" y="3"/>
                  </a:cubicBezTo>
                  <a:cubicBezTo>
                    <a:pt x="9" y="3"/>
                    <a:pt x="9" y="4"/>
                    <a:pt x="9" y="2"/>
                  </a:cubicBezTo>
                  <a:cubicBezTo>
                    <a:pt x="9" y="2"/>
                    <a:pt x="9" y="3"/>
                    <a:pt x="9" y="2"/>
                  </a:cubicBezTo>
                  <a:cubicBezTo>
                    <a:pt x="9" y="3"/>
                    <a:pt x="10" y="4"/>
                    <a:pt x="10" y="2"/>
                  </a:cubicBezTo>
                  <a:cubicBezTo>
                    <a:pt x="10" y="2"/>
                    <a:pt x="11" y="6"/>
                    <a:pt x="10" y="2"/>
                  </a:cubicBezTo>
                  <a:cubicBezTo>
                    <a:pt x="10" y="2"/>
                    <a:pt x="10" y="2"/>
                    <a:pt x="10" y="2"/>
                  </a:cubicBezTo>
                  <a:cubicBezTo>
                    <a:pt x="11" y="2"/>
                    <a:pt x="11" y="3"/>
                    <a:pt x="11" y="2"/>
                  </a:cubicBezTo>
                  <a:cubicBezTo>
                    <a:pt x="10" y="1"/>
                    <a:pt x="11" y="2"/>
                    <a:pt x="11" y="2"/>
                  </a:cubicBezTo>
                  <a:cubicBezTo>
                    <a:pt x="11" y="3"/>
                    <a:pt x="10" y="0"/>
                    <a:pt x="11" y="2"/>
                  </a:cubicBezTo>
                  <a:cubicBezTo>
                    <a:pt x="10" y="0"/>
                    <a:pt x="13" y="5"/>
                    <a:pt x="13"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65" name="Freeform 17"/>
            <p:cNvSpPr/>
            <p:nvPr/>
          </p:nvSpPr>
          <p:spPr bwMode="auto">
            <a:xfrm>
              <a:off x="3490913" y="3611563"/>
              <a:ext cx="34925" cy="66675"/>
            </a:xfrm>
            <a:custGeom>
              <a:avLst/>
              <a:gdLst>
                <a:gd name="T0" fmla="*/ 6 w 9"/>
                <a:gd name="T1" fmla="*/ 0 h 18"/>
                <a:gd name="T2" fmla="*/ 6 w 9"/>
                <a:gd name="T3" fmla="*/ 1 h 18"/>
                <a:gd name="T4" fmla="*/ 6 w 9"/>
                <a:gd name="T5" fmla="*/ 3 h 18"/>
                <a:gd name="T6" fmla="*/ 6 w 9"/>
                <a:gd name="T7" fmla="*/ 4 h 18"/>
                <a:gd name="T8" fmla="*/ 6 w 9"/>
                <a:gd name="T9" fmla="*/ 5 h 18"/>
                <a:gd name="T10" fmla="*/ 6 w 9"/>
                <a:gd name="T11" fmla="*/ 7 h 18"/>
                <a:gd name="T12" fmla="*/ 7 w 9"/>
                <a:gd name="T13" fmla="*/ 7 h 18"/>
                <a:gd name="T14" fmla="*/ 6 w 9"/>
                <a:gd name="T15" fmla="*/ 9 h 18"/>
                <a:gd name="T16" fmla="*/ 6 w 9"/>
                <a:gd name="T17" fmla="*/ 10 h 18"/>
                <a:gd name="T18" fmla="*/ 6 w 9"/>
                <a:gd name="T19" fmla="*/ 11 h 18"/>
                <a:gd name="T20" fmla="*/ 6 w 9"/>
                <a:gd name="T21" fmla="*/ 12 h 18"/>
                <a:gd name="T22" fmla="*/ 6 w 9"/>
                <a:gd name="T23" fmla="*/ 13 h 18"/>
                <a:gd name="T24" fmla="*/ 6 w 9"/>
                <a:gd name="T25" fmla="*/ 14 h 18"/>
                <a:gd name="T26" fmla="*/ 7 w 9"/>
                <a:gd name="T27" fmla="*/ 14 h 18"/>
                <a:gd name="T28" fmla="*/ 6 w 9"/>
                <a:gd name="T29" fmla="*/ 15 h 18"/>
                <a:gd name="T30" fmla="*/ 6 w 9"/>
                <a:gd name="T31" fmla="*/ 16 h 18"/>
                <a:gd name="T32" fmla="*/ 6 w 9"/>
                <a:gd name="T33" fmla="*/ 17 h 18"/>
                <a:gd name="T34" fmla="*/ 6 w 9"/>
                <a:gd name="T35" fmla="*/ 17 h 18"/>
                <a:gd name="T36" fmla="*/ 6 w 9"/>
                <a:gd name="T37" fmla="*/ 18 h 18"/>
                <a:gd name="T38" fmla="*/ 6 w 9"/>
                <a:gd name="T39" fmla="*/ 18 h 18"/>
                <a:gd name="T40" fmla="*/ 2 w 9"/>
                <a:gd name="T41" fmla="*/ 18 h 18"/>
                <a:gd name="T42" fmla="*/ 2 w 9"/>
                <a:gd name="T43" fmla="*/ 18 h 18"/>
                <a:gd name="T44" fmla="*/ 2 w 9"/>
                <a:gd name="T45" fmla="*/ 17 h 18"/>
                <a:gd name="T46" fmla="*/ 2 w 9"/>
                <a:gd name="T47" fmla="*/ 17 h 18"/>
                <a:gd name="T48" fmla="*/ 2 w 9"/>
                <a:gd name="T49" fmla="*/ 16 h 18"/>
                <a:gd name="T50" fmla="*/ 2 w 9"/>
                <a:gd name="T51" fmla="*/ 15 h 18"/>
                <a:gd name="T52" fmla="*/ 2 w 9"/>
                <a:gd name="T53" fmla="*/ 14 h 18"/>
                <a:gd name="T54" fmla="*/ 2 w 9"/>
                <a:gd name="T55" fmla="*/ 13 h 18"/>
                <a:gd name="T56" fmla="*/ 2 w 9"/>
                <a:gd name="T57" fmla="*/ 12 h 18"/>
                <a:gd name="T58" fmla="*/ 2 w 9"/>
                <a:gd name="T59" fmla="*/ 12 h 18"/>
                <a:gd name="T60" fmla="*/ 2 w 9"/>
                <a:gd name="T61" fmla="*/ 10 h 18"/>
                <a:gd name="T62" fmla="*/ 2 w 9"/>
                <a:gd name="T63" fmla="*/ 9 h 18"/>
                <a:gd name="T64" fmla="*/ 2 w 9"/>
                <a:gd name="T65" fmla="*/ 8 h 18"/>
                <a:gd name="T66" fmla="*/ 2 w 9"/>
                <a:gd name="T67" fmla="*/ 7 h 18"/>
                <a:gd name="T68" fmla="*/ 2 w 9"/>
                <a:gd name="T69" fmla="*/ 6 h 18"/>
                <a:gd name="T70" fmla="*/ 3 w 9"/>
                <a:gd name="T71" fmla="*/ 5 h 18"/>
                <a:gd name="T72" fmla="*/ 2 w 9"/>
                <a:gd name="T73" fmla="*/ 4 h 18"/>
                <a:gd name="T74" fmla="*/ 2 w 9"/>
                <a:gd name="T75" fmla="*/ 2 h 18"/>
                <a:gd name="T76" fmla="*/ 2 w 9"/>
                <a:gd name="T77" fmla="*/ 1 h 18"/>
                <a:gd name="T78" fmla="*/ 2 w 9"/>
                <a:gd name="T7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 h="18">
                  <a:moveTo>
                    <a:pt x="6" y="0"/>
                  </a:moveTo>
                  <a:cubicBezTo>
                    <a:pt x="6" y="0"/>
                    <a:pt x="4" y="0"/>
                    <a:pt x="6" y="0"/>
                  </a:cubicBezTo>
                  <a:cubicBezTo>
                    <a:pt x="5" y="0"/>
                    <a:pt x="6" y="1"/>
                    <a:pt x="6" y="1"/>
                  </a:cubicBezTo>
                  <a:cubicBezTo>
                    <a:pt x="8" y="1"/>
                    <a:pt x="6" y="1"/>
                    <a:pt x="6" y="1"/>
                  </a:cubicBezTo>
                  <a:cubicBezTo>
                    <a:pt x="6" y="2"/>
                    <a:pt x="6" y="2"/>
                    <a:pt x="6" y="2"/>
                  </a:cubicBezTo>
                  <a:cubicBezTo>
                    <a:pt x="6" y="2"/>
                    <a:pt x="8" y="2"/>
                    <a:pt x="6" y="3"/>
                  </a:cubicBezTo>
                  <a:cubicBezTo>
                    <a:pt x="6" y="3"/>
                    <a:pt x="7" y="3"/>
                    <a:pt x="6" y="4"/>
                  </a:cubicBezTo>
                  <a:cubicBezTo>
                    <a:pt x="4" y="4"/>
                    <a:pt x="6" y="4"/>
                    <a:pt x="6" y="4"/>
                  </a:cubicBezTo>
                  <a:cubicBezTo>
                    <a:pt x="7" y="5"/>
                    <a:pt x="7" y="5"/>
                    <a:pt x="7" y="5"/>
                  </a:cubicBezTo>
                  <a:cubicBezTo>
                    <a:pt x="7" y="5"/>
                    <a:pt x="7" y="5"/>
                    <a:pt x="6" y="5"/>
                  </a:cubicBezTo>
                  <a:cubicBezTo>
                    <a:pt x="7" y="6"/>
                    <a:pt x="5" y="6"/>
                    <a:pt x="6" y="6"/>
                  </a:cubicBezTo>
                  <a:cubicBezTo>
                    <a:pt x="7" y="6"/>
                    <a:pt x="7" y="6"/>
                    <a:pt x="6" y="7"/>
                  </a:cubicBezTo>
                  <a:cubicBezTo>
                    <a:pt x="5" y="7"/>
                    <a:pt x="5" y="7"/>
                    <a:pt x="6" y="7"/>
                  </a:cubicBezTo>
                  <a:cubicBezTo>
                    <a:pt x="9" y="7"/>
                    <a:pt x="7" y="7"/>
                    <a:pt x="7" y="7"/>
                  </a:cubicBezTo>
                  <a:cubicBezTo>
                    <a:pt x="6" y="8"/>
                    <a:pt x="6" y="8"/>
                    <a:pt x="6" y="8"/>
                  </a:cubicBezTo>
                  <a:cubicBezTo>
                    <a:pt x="8" y="8"/>
                    <a:pt x="4" y="8"/>
                    <a:pt x="6" y="9"/>
                  </a:cubicBezTo>
                  <a:cubicBezTo>
                    <a:pt x="8" y="9"/>
                    <a:pt x="6" y="9"/>
                    <a:pt x="6" y="9"/>
                  </a:cubicBezTo>
                  <a:cubicBezTo>
                    <a:pt x="6" y="10"/>
                    <a:pt x="6" y="10"/>
                    <a:pt x="6" y="10"/>
                  </a:cubicBezTo>
                  <a:cubicBezTo>
                    <a:pt x="7" y="10"/>
                    <a:pt x="8" y="10"/>
                    <a:pt x="6" y="10"/>
                  </a:cubicBezTo>
                  <a:cubicBezTo>
                    <a:pt x="6" y="11"/>
                    <a:pt x="7" y="11"/>
                    <a:pt x="6" y="11"/>
                  </a:cubicBezTo>
                  <a:cubicBezTo>
                    <a:pt x="5" y="11"/>
                    <a:pt x="6" y="11"/>
                    <a:pt x="6" y="12"/>
                  </a:cubicBezTo>
                  <a:cubicBezTo>
                    <a:pt x="7" y="12"/>
                    <a:pt x="7" y="12"/>
                    <a:pt x="6" y="12"/>
                  </a:cubicBezTo>
                  <a:cubicBezTo>
                    <a:pt x="6" y="12"/>
                    <a:pt x="6" y="12"/>
                    <a:pt x="6" y="12"/>
                  </a:cubicBezTo>
                  <a:cubicBezTo>
                    <a:pt x="6" y="13"/>
                    <a:pt x="6" y="13"/>
                    <a:pt x="6" y="13"/>
                  </a:cubicBezTo>
                  <a:cubicBezTo>
                    <a:pt x="9" y="13"/>
                    <a:pt x="6" y="13"/>
                    <a:pt x="6" y="13"/>
                  </a:cubicBezTo>
                  <a:cubicBezTo>
                    <a:pt x="6" y="14"/>
                    <a:pt x="6" y="14"/>
                    <a:pt x="6" y="14"/>
                  </a:cubicBezTo>
                  <a:cubicBezTo>
                    <a:pt x="7" y="14"/>
                    <a:pt x="4" y="14"/>
                    <a:pt x="6" y="14"/>
                  </a:cubicBezTo>
                  <a:cubicBezTo>
                    <a:pt x="7" y="14"/>
                    <a:pt x="7" y="14"/>
                    <a:pt x="7" y="14"/>
                  </a:cubicBezTo>
                  <a:cubicBezTo>
                    <a:pt x="7" y="15"/>
                    <a:pt x="7" y="15"/>
                    <a:pt x="6" y="15"/>
                  </a:cubicBezTo>
                  <a:cubicBezTo>
                    <a:pt x="5" y="15"/>
                    <a:pt x="6" y="15"/>
                    <a:pt x="6" y="15"/>
                  </a:cubicBezTo>
                  <a:cubicBezTo>
                    <a:pt x="8" y="16"/>
                    <a:pt x="8" y="16"/>
                    <a:pt x="6" y="16"/>
                  </a:cubicBezTo>
                  <a:cubicBezTo>
                    <a:pt x="8" y="16"/>
                    <a:pt x="5" y="16"/>
                    <a:pt x="6" y="16"/>
                  </a:cubicBezTo>
                  <a:cubicBezTo>
                    <a:pt x="8" y="16"/>
                    <a:pt x="5" y="16"/>
                    <a:pt x="6" y="17"/>
                  </a:cubicBezTo>
                  <a:cubicBezTo>
                    <a:pt x="6" y="17"/>
                    <a:pt x="6" y="17"/>
                    <a:pt x="6" y="17"/>
                  </a:cubicBezTo>
                  <a:cubicBezTo>
                    <a:pt x="6" y="17"/>
                    <a:pt x="6" y="17"/>
                    <a:pt x="6" y="17"/>
                  </a:cubicBezTo>
                  <a:cubicBezTo>
                    <a:pt x="6" y="17"/>
                    <a:pt x="7" y="17"/>
                    <a:pt x="6" y="17"/>
                  </a:cubicBezTo>
                  <a:cubicBezTo>
                    <a:pt x="9" y="18"/>
                    <a:pt x="6" y="18"/>
                    <a:pt x="6" y="18"/>
                  </a:cubicBezTo>
                  <a:cubicBezTo>
                    <a:pt x="5" y="18"/>
                    <a:pt x="7" y="18"/>
                    <a:pt x="6" y="18"/>
                  </a:cubicBezTo>
                  <a:cubicBezTo>
                    <a:pt x="7" y="18"/>
                    <a:pt x="6" y="18"/>
                    <a:pt x="6" y="18"/>
                  </a:cubicBezTo>
                  <a:cubicBezTo>
                    <a:pt x="4" y="18"/>
                    <a:pt x="7" y="18"/>
                    <a:pt x="6" y="18"/>
                  </a:cubicBezTo>
                  <a:cubicBezTo>
                    <a:pt x="9" y="18"/>
                    <a:pt x="4" y="18"/>
                    <a:pt x="2" y="18"/>
                  </a:cubicBezTo>
                  <a:cubicBezTo>
                    <a:pt x="2" y="18"/>
                    <a:pt x="5" y="18"/>
                    <a:pt x="2" y="18"/>
                  </a:cubicBezTo>
                  <a:cubicBezTo>
                    <a:pt x="0" y="18"/>
                    <a:pt x="4" y="18"/>
                    <a:pt x="2" y="18"/>
                  </a:cubicBezTo>
                  <a:cubicBezTo>
                    <a:pt x="0" y="18"/>
                    <a:pt x="5" y="18"/>
                    <a:pt x="2" y="18"/>
                  </a:cubicBezTo>
                  <a:cubicBezTo>
                    <a:pt x="4" y="18"/>
                    <a:pt x="1" y="18"/>
                    <a:pt x="2" y="17"/>
                  </a:cubicBezTo>
                  <a:cubicBezTo>
                    <a:pt x="3" y="17"/>
                    <a:pt x="1" y="17"/>
                    <a:pt x="2" y="17"/>
                  </a:cubicBezTo>
                  <a:cubicBezTo>
                    <a:pt x="2" y="17"/>
                    <a:pt x="2" y="17"/>
                    <a:pt x="2" y="17"/>
                  </a:cubicBezTo>
                  <a:cubicBezTo>
                    <a:pt x="2" y="17"/>
                    <a:pt x="2" y="17"/>
                    <a:pt x="2" y="17"/>
                  </a:cubicBezTo>
                  <a:cubicBezTo>
                    <a:pt x="3" y="16"/>
                    <a:pt x="0" y="16"/>
                    <a:pt x="2" y="16"/>
                  </a:cubicBezTo>
                  <a:cubicBezTo>
                    <a:pt x="2" y="16"/>
                    <a:pt x="0" y="16"/>
                    <a:pt x="2" y="16"/>
                  </a:cubicBezTo>
                  <a:cubicBezTo>
                    <a:pt x="4" y="16"/>
                    <a:pt x="3" y="16"/>
                    <a:pt x="2" y="15"/>
                  </a:cubicBezTo>
                  <a:cubicBezTo>
                    <a:pt x="2" y="15"/>
                    <a:pt x="1" y="15"/>
                    <a:pt x="2" y="15"/>
                  </a:cubicBezTo>
                  <a:cubicBezTo>
                    <a:pt x="3" y="14"/>
                    <a:pt x="3" y="14"/>
                    <a:pt x="3" y="14"/>
                  </a:cubicBezTo>
                  <a:cubicBezTo>
                    <a:pt x="3" y="14"/>
                    <a:pt x="2" y="14"/>
                    <a:pt x="2" y="14"/>
                  </a:cubicBezTo>
                  <a:cubicBezTo>
                    <a:pt x="2" y="14"/>
                    <a:pt x="1" y="14"/>
                    <a:pt x="2" y="14"/>
                  </a:cubicBezTo>
                  <a:cubicBezTo>
                    <a:pt x="1" y="14"/>
                    <a:pt x="3" y="14"/>
                    <a:pt x="2" y="13"/>
                  </a:cubicBezTo>
                  <a:cubicBezTo>
                    <a:pt x="0" y="13"/>
                    <a:pt x="3" y="13"/>
                    <a:pt x="2" y="13"/>
                  </a:cubicBezTo>
                  <a:cubicBezTo>
                    <a:pt x="2" y="12"/>
                    <a:pt x="2" y="12"/>
                    <a:pt x="2" y="12"/>
                  </a:cubicBezTo>
                  <a:cubicBezTo>
                    <a:pt x="2" y="12"/>
                    <a:pt x="2" y="12"/>
                    <a:pt x="2" y="12"/>
                  </a:cubicBezTo>
                  <a:cubicBezTo>
                    <a:pt x="2" y="12"/>
                    <a:pt x="2" y="12"/>
                    <a:pt x="2" y="12"/>
                  </a:cubicBezTo>
                  <a:cubicBezTo>
                    <a:pt x="2" y="11"/>
                    <a:pt x="2" y="11"/>
                    <a:pt x="2" y="11"/>
                  </a:cubicBezTo>
                  <a:cubicBezTo>
                    <a:pt x="2" y="10"/>
                    <a:pt x="2" y="10"/>
                    <a:pt x="2" y="10"/>
                  </a:cubicBezTo>
                  <a:cubicBezTo>
                    <a:pt x="4" y="10"/>
                    <a:pt x="3" y="10"/>
                    <a:pt x="2" y="10"/>
                  </a:cubicBezTo>
                  <a:cubicBezTo>
                    <a:pt x="2" y="9"/>
                    <a:pt x="2" y="9"/>
                    <a:pt x="2" y="9"/>
                  </a:cubicBezTo>
                  <a:cubicBezTo>
                    <a:pt x="3" y="9"/>
                    <a:pt x="4" y="9"/>
                    <a:pt x="2" y="9"/>
                  </a:cubicBezTo>
                  <a:cubicBezTo>
                    <a:pt x="1" y="8"/>
                    <a:pt x="3" y="8"/>
                    <a:pt x="2" y="8"/>
                  </a:cubicBezTo>
                  <a:cubicBezTo>
                    <a:pt x="4" y="8"/>
                    <a:pt x="4" y="8"/>
                    <a:pt x="3" y="7"/>
                  </a:cubicBezTo>
                  <a:cubicBezTo>
                    <a:pt x="3" y="7"/>
                    <a:pt x="5" y="7"/>
                    <a:pt x="2" y="7"/>
                  </a:cubicBezTo>
                  <a:cubicBezTo>
                    <a:pt x="0" y="7"/>
                    <a:pt x="2" y="7"/>
                    <a:pt x="2" y="7"/>
                  </a:cubicBezTo>
                  <a:cubicBezTo>
                    <a:pt x="2" y="6"/>
                    <a:pt x="3" y="6"/>
                    <a:pt x="2" y="6"/>
                  </a:cubicBezTo>
                  <a:cubicBezTo>
                    <a:pt x="1" y="6"/>
                    <a:pt x="4" y="6"/>
                    <a:pt x="2" y="5"/>
                  </a:cubicBezTo>
                  <a:cubicBezTo>
                    <a:pt x="3" y="5"/>
                    <a:pt x="3" y="5"/>
                    <a:pt x="3" y="5"/>
                  </a:cubicBezTo>
                  <a:cubicBezTo>
                    <a:pt x="3" y="5"/>
                    <a:pt x="4" y="5"/>
                    <a:pt x="2" y="4"/>
                  </a:cubicBezTo>
                  <a:cubicBezTo>
                    <a:pt x="2" y="4"/>
                    <a:pt x="4" y="4"/>
                    <a:pt x="2" y="4"/>
                  </a:cubicBezTo>
                  <a:cubicBezTo>
                    <a:pt x="3" y="3"/>
                    <a:pt x="4" y="3"/>
                    <a:pt x="2" y="3"/>
                  </a:cubicBezTo>
                  <a:cubicBezTo>
                    <a:pt x="2" y="2"/>
                    <a:pt x="6" y="2"/>
                    <a:pt x="2" y="2"/>
                  </a:cubicBezTo>
                  <a:cubicBezTo>
                    <a:pt x="2" y="1"/>
                    <a:pt x="2" y="1"/>
                    <a:pt x="2" y="1"/>
                  </a:cubicBezTo>
                  <a:cubicBezTo>
                    <a:pt x="2" y="1"/>
                    <a:pt x="4" y="1"/>
                    <a:pt x="2" y="1"/>
                  </a:cubicBezTo>
                  <a:cubicBezTo>
                    <a:pt x="1" y="1"/>
                    <a:pt x="3" y="0"/>
                    <a:pt x="2" y="0"/>
                  </a:cubicBezTo>
                  <a:cubicBezTo>
                    <a:pt x="3" y="0"/>
                    <a:pt x="0" y="0"/>
                    <a:pt x="2" y="0"/>
                  </a:cubicBezTo>
                  <a:cubicBezTo>
                    <a:pt x="0" y="0"/>
                    <a:pt x="7" y="0"/>
                    <a:pt x="6" y="0"/>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66" name="Freeform 18"/>
            <p:cNvSpPr/>
            <p:nvPr/>
          </p:nvSpPr>
          <p:spPr bwMode="auto">
            <a:xfrm>
              <a:off x="3344863" y="3683001"/>
              <a:ext cx="44450" cy="44450"/>
            </a:xfrm>
            <a:custGeom>
              <a:avLst/>
              <a:gdLst>
                <a:gd name="T0" fmla="*/ 8 w 12"/>
                <a:gd name="T1" fmla="*/ 11 h 12"/>
                <a:gd name="T2" fmla="*/ 8 w 12"/>
                <a:gd name="T3" fmla="*/ 10 h 12"/>
                <a:gd name="T4" fmla="*/ 7 w 12"/>
                <a:gd name="T5" fmla="*/ 10 h 12"/>
                <a:gd name="T6" fmla="*/ 7 w 12"/>
                <a:gd name="T7" fmla="*/ 9 h 12"/>
                <a:gd name="T8" fmla="*/ 6 w 12"/>
                <a:gd name="T9" fmla="*/ 9 h 12"/>
                <a:gd name="T10" fmla="*/ 6 w 12"/>
                <a:gd name="T11" fmla="*/ 9 h 12"/>
                <a:gd name="T12" fmla="*/ 5 w 12"/>
                <a:gd name="T13" fmla="*/ 9 h 12"/>
                <a:gd name="T14" fmla="*/ 5 w 12"/>
                <a:gd name="T15" fmla="*/ 8 h 12"/>
                <a:gd name="T16" fmla="*/ 5 w 12"/>
                <a:gd name="T17" fmla="*/ 8 h 12"/>
                <a:gd name="T18" fmla="*/ 4 w 12"/>
                <a:gd name="T19" fmla="*/ 7 h 12"/>
                <a:gd name="T20" fmla="*/ 4 w 12"/>
                <a:gd name="T21" fmla="*/ 7 h 12"/>
                <a:gd name="T22" fmla="*/ 4 w 12"/>
                <a:gd name="T23" fmla="*/ 7 h 12"/>
                <a:gd name="T24" fmla="*/ 3 w 12"/>
                <a:gd name="T25" fmla="*/ 6 h 12"/>
                <a:gd name="T26" fmla="*/ 3 w 12"/>
                <a:gd name="T27" fmla="*/ 6 h 12"/>
                <a:gd name="T28" fmla="*/ 3 w 12"/>
                <a:gd name="T29" fmla="*/ 6 h 12"/>
                <a:gd name="T30" fmla="*/ 3 w 12"/>
                <a:gd name="T31" fmla="*/ 5 h 12"/>
                <a:gd name="T32" fmla="*/ 3 w 12"/>
                <a:gd name="T33" fmla="*/ 5 h 12"/>
                <a:gd name="T34" fmla="*/ 2 w 12"/>
                <a:gd name="T35" fmla="*/ 5 h 12"/>
                <a:gd name="T36" fmla="*/ 2 w 12"/>
                <a:gd name="T37" fmla="*/ 5 h 12"/>
                <a:gd name="T38" fmla="*/ 2 w 12"/>
                <a:gd name="T39" fmla="*/ 5 h 12"/>
                <a:gd name="T40" fmla="*/ 5 w 12"/>
                <a:gd name="T41" fmla="*/ 2 h 12"/>
                <a:gd name="T42" fmla="*/ 5 w 12"/>
                <a:gd name="T43" fmla="*/ 2 h 12"/>
                <a:gd name="T44" fmla="*/ 5 w 12"/>
                <a:gd name="T45" fmla="*/ 2 h 12"/>
                <a:gd name="T46" fmla="*/ 5 w 12"/>
                <a:gd name="T47" fmla="*/ 2 h 12"/>
                <a:gd name="T48" fmla="*/ 6 w 12"/>
                <a:gd name="T49" fmla="*/ 3 h 12"/>
                <a:gd name="T50" fmla="*/ 6 w 12"/>
                <a:gd name="T51" fmla="*/ 3 h 12"/>
                <a:gd name="T52" fmla="*/ 6 w 12"/>
                <a:gd name="T53" fmla="*/ 3 h 12"/>
                <a:gd name="T54" fmla="*/ 6 w 12"/>
                <a:gd name="T55" fmla="*/ 3 h 12"/>
                <a:gd name="T56" fmla="*/ 7 w 12"/>
                <a:gd name="T57" fmla="*/ 4 h 12"/>
                <a:gd name="T58" fmla="*/ 7 w 12"/>
                <a:gd name="T59" fmla="*/ 4 h 12"/>
                <a:gd name="T60" fmla="*/ 7 w 12"/>
                <a:gd name="T61" fmla="*/ 4 h 12"/>
                <a:gd name="T62" fmla="*/ 8 w 12"/>
                <a:gd name="T63" fmla="*/ 5 h 12"/>
                <a:gd name="T64" fmla="*/ 8 w 12"/>
                <a:gd name="T65" fmla="*/ 5 h 12"/>
                <a:gd name="T66" fmla="*/ 9 w 12"/>
                <a:gd name="T67" fmla="*/ 6 h 12"/>
                <a:gd name="T68" fmla="*/ 9 w 12"/>
                <a:gd name="T69" fmla="*/ 6 h 12"/>
                <a:gd name="T70" fmla="*/ 9 w 12"/>
                <a:gd name="T71" fmla="*/ 7 h 12"/>
                <a:gd name="T72" fmla="*/ 10 w 12"/>
                <a:gd name="T73" fmla="*/ 7 h 12"/>
                <a:gd name="T74" fmla="*/ 10 w 12"/>
                <a:gd name="T75" fmla="*/ 7 h 12"/>
                <a:gd name="T76" fmla="*/ 11 w 12"/>
                <a:gd name="T77" fmla="*/ 8 h 12"/>
                <a:gd name="T78" fmla="*/ 11 w 12"/>
                <a:gd name="T7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 h="12">
                  <a:moveTo>
                    <a:pt x="8" y="11"/>
                  </a:moveTo>
                  <a:cubicBezTo>
                    <a:pt x="8" y="11"/>
                    <a:pt x="10" y="9"/>
                    <a:pt x="8" y="11"/>
                  </a:cubicBezTo>
                  <a:cubicBezTo>
                    <a:pt x="9" y="10"/>
                    <a:pt x="8" y="11"/>
                    <a:pt x="8" y="11"/>
                  </a:cubicBezTo>
                  <a:cubicBezTo>
                    <a:pt x="7" y="12"/>
                    <a:pt x="8" y="10"/>
                    <a:pt x="8" y="10"/>
                  </a:cubicBezTo>
                  <a:cubicBezTo>
                    <a:pt x="7" y="10"/>
                    <a:pt x="7" y="10"/>
                    <a:pt x="7" y="10"/>
                  </a:cubicBezTo>
                  <a:cubicBezTo>
                    <a:pt x="8" y="9"/>
                    <a:pt x="6" y="11"/>
                    <a:pt x="7" y="10"/>
                  </a:cubicBezTo>
                  <a:cubicBezTo>
                    <a:pt x="7" y="9"/>
                    <a:pt x="6" y="10"/>
                    <a:pt x="7" y="10"/>
                  </a:cubicBezTo>
                  <a:cubicBezTo>
                    <a:pt x="8" y="8"/>
                    <a:pt x="7" y="9"/>
                    <a:pt x="7" y="9"/>
                  </a:cubicBezTo>
                  <a:cubicBezTo>
                    <a:pt x="6" y="9"/>
                    <a:pt x="6" y="9"/>
                    <a:pt x="6" y="9"/>
                  </a:cubicBezTo>
                  <a:cubicBezTo>
                    <a:pt x="6" y="9"/>
                    <a:pt x="6" y="9"/>
                    <a:pt x="6" y="9"/>
                  </a:cubicBezTo>
                  <a:cubicBezTo>
                    <a:pt x="6" y="9"/>
                    <a:pt x="7" y="8"/>
                    <a:pt x="6" y="9"/>
                  </a:cubicBezTo>
                  <a:cubicBezTo>
                    <a:pt x="6" y="9"/>
                    <a:pt x="6" y="9"/>
                    <a:pt x="6" y="9"/>
                  </a:cubicBezTo>
                  <a:cubicBezTo>
                    <a:pt x="7" y="7"/>
                    <a:pt x="7" y="7"/>
                    <a:pt x="6" y="8"/>
                  </a:cubicBezTo>
                  <a:cubicBezTo>
                    <a:pt x="4" y="10"/>
                    <a:pt x="5" y="9"/>
                    <a:pt x="5" y="9"/>
                  </a:cubicBezTo>
                  <a:cubicBezTo>
                    <a:pt x="5" y="8"/>
                    <a:pt x="5" y="8"/>
                    <a:pt x="5" y="8"/>
                  </a:cubicBezTo>
                  <a:cubicBezTo>
                    <a:pt x="4" y="9"/>
                    <a:pt x="7" y="6"/>
                    <a:pt x="5" y="8"/>
                  </a:cubicBezTo>
                  <a:cubicBezTo>
                    <a:pt x="4" y="9"/>
                    <a:pt x="6" y="7"/>
                    <a:pt x="5" y="8"/>
                  </a:cubicBezTo>
                  <a:cubicBezTo>
                    <a:pt x="5" y="8"/>
                    <a:pt x="5" y="8"/>
                    <a:pt x="5" y="8"/>
                  </a:cubicBezTo>
                  <a:cubicBezTo>
                    <a:pt x="4" y="8"/>
                    <a:pt x="4" y="8"/>
                    <a:pt x="5" y="7"/>
                  </a:cubicBezTo>
                  <a:cubicBezTo>
                    <a:pt x="5" y="7"/>
                    <a:pt x="4" y="7"/>
                    <a:pt x="4" y="7"/>
                  </a:cubicBezTo>
                  <a:cubicBezTo>
                    <a:pt x="5" y="6"/>
                    <a:pt x="5" y="6"/>
                    <a:pt x="4" y="7"/>
                  </a:cubicBezTo>
                  <a:cubicBezTo>
                    <a:pt x="4" y="7"/>
                    <a:pt x="4" y="7"/>
                    <a:pt x="4" y="7"/>
                  </a:cubicBezTo>
                  <a:cubicBezTo>
                    <a:pt x="4" y="6"/>
                    <a:pt x="4" y="6"/>
                    <a:pt x="4" y="6"/>
                  </a:cubicBezTo>
                  <a:cubicBezTo>
                    <a:pt x="4" y="7"/>
                    <a:pt x="4" y="7"/>
                    <a:pt x="4" y="7"/>
                  </a:cubicBezTo>
                  <a:cubicBezTo>
                    <a:pt x="2" y="8"/>
                    <a:pt x="4" y="6"/>
                    <a:pt x="4" y="6"/>
                  </a:cubicBezTo>
                  <a:cubicBezTo>
                    <a:pt x="4" y="6"/>
                    <a:pt x="4" y="6"/>
                    <a:pt x="3" y="6"/>
                  </a:cubicBezTo>
                  <a:cubicBezTo>
                    <a:pt x="3" y="7"/>
                    <a:pt x="5" y="5"/>
                    <a:pt x="3" y="6"/>
                  </a:cubicBezTo>
                  <a:cubicBezTo>
                    <a:pt x="3" y="6"/>
                    <a:pt x="3" y="7"/>
                    <a:pt x="3" y="6"/>
                  </a:cubicBezTo>
                  <a:cubicBezTo>
                    <a:pt x="3" y="6"/>
                    <a:pt x="3" y="6"/>
                    <a:pt x="3" y="6"/>
                  </a:cubicBezTo>
                  <a:cubicBezTo>
                    <a:pt x="4" y="4"/>
                    <a:pt x="3" y="5"/>
                    <a:pt x="3" y="6"/>
                  </a:cubicBezTo>
                  <a:cubicBezTo>
                    <a:pt x="2" y="6"/>
                    <a:pt x="2" y="6"/>
                    <a:pt x="3" y="5"/>
                  </a:cubicBezTo>
                  <a:cubicBezTo>
                    <a:pt x="2" y="7"/>
                    <a:pt x="3" y="5"/>
                    <a:pt x="3" y="5"/>
                  </a:cubicBezTo>
                  <a:cubicBezTo>
                    <a:pt x="2" y="6"/>
                    <a:pt x="4" y="4"/>
                    <a:pt x="3" y="5"/>
                  </a:cubicBezTo>
                  <a:cubicBezTo>
                    <a:pt x="3" y="5"/>
                    <a:pt x="3" y="5"/>
                    <a:pt x="3" y="5"/>
                  </a:cubicBezTo>
                  <a:cubicBezTo>
                    <a:pt x="2" y="5"/>
                    <a:pt x="2" y="5"/>
                    <a:pt x="2" y="5"/>
                  </a:cubicBezTo>
                  <a:cubicBezTo>
                    <a:pt x="3" y="5"/>
                    <a:pt x="2" y="6"/>
                    <a:pt x="2" y="5"/>
                  </a:cubicBezTo>
                  <a:cubicBezTo>
                    <a:pt x="1" y="6"/>
                    <a:pt x="3" y="4"/>
                    <a:pt x="2" y="5"/>
                  </a:cubicBezTo>
                  <a:cubicBezTo>
                    <a:pt x="3" y="4"/>
                    <a:pt x="2" y="5"/>
                    <a:pt x="2" y="5"/>
                  </a:cubicBezTo>
                  <a:cubicBezTo>
                    <a:pt x="2" y="5"/>
                    <a:pt x="3" y="4"/>
                    <a:pt x="2" y="5"/>
                  </a:cubicBezTo>
                  <a:cubicBezTo>
                    <a:pt x="4" y="3"/>
                    <a:pt x="2" y="5"/>
                    <a:pt x="2" y="5"/>
                  </a:cubicBezTo>
                  <a:cubicBezTo>
                    <a:pt x="0" y="7"/>
                    <a:pt x="4" y="3"/>
                    <a:pt x="5" y="2"/>
                  </a:cubicBezTo>
                  <a:cubicBezTo>
                    <a:pt x="5" y="1"/>
                    <a:pt x="3" y="3"/>
                    <a:pt x="5" y="2"/>
                  </a:cubicBezTo>
                  <a:cubicBezTo>
                    <a:pt x="6" y="0"/>
                    <a:pt x="4" y="3"/>
                    <a:pt x="5" y="2"/>
                  </a:cubicBezTo>
                  <a:cubicBezTo>
                    <a:pt x="7" y="0"/>
                    <a:pt x="3" y="4"/>
                    <a:pt x="5" y="2"/>
                  </a:cubicBezTo>
                  <a:cubicBezTo>
                    <a:pt x="4" y="3"/>
                    <a:pt x="6" y="1"/>
                    <a:pt x="5" y="2"/>
                  </a:cubicBezTo>
                  <a:cubicBezTo>
                    <a:pt x="5" y="2"/>
                    <a:pt x="6" y="1"/>
                    <a:pt x="5" y="2"/>
                  </a:cubicBezTo>
                  <a:cubicBezTo>
                    <a:pt x="6" y="2"/>
                    <a:pt x="6" y="2"/>
                    <a:pt x="6" y="2"/>
                  </a:cubicBezTo>
                  <a:cubicBezTo>
                    <a:pt x="6" y="2"/>
                    <a:pt x="6" y="2"/>
                    <a:pt x="5" y="2"/>
                  </a:cubicBezTo>
                  <a:cubicBezTo>
                    <a:pt x="5" y="2"/>
                    <a:pt x="7" y="1"/>
                    <a:pt x="5" y="3"/>
                  </a:cubicBezTo>
                  <a:cubicBezTo>
                    <a:pt x="6" y="2"/>
                    <a:pt x="7" y="1"/>
                    <a:pt x="6" y="3"/>
                  </a:cubicBezTo>
                  <a:cubicBezTo>
                    <a:pt x="5" y="3"/>
                    <a:pt x="5" y="3"/>
                    <a:pt x="6" y="3"/>
                  </a:cubicBezTo>
                  <a:cubicBezTo>
                    <a:pt x="6" y="3"/>
                    <a:pt x="7" y="2"/>
                    <a:pt x="6" y="3"/>
                  </a:cubicBezTo>
                  <a:cubicBezTo>
                    <a:pt x="6" y="4"/>
                    <a:pt x="6" y="4"/>
                    <a:pt x="6" y="4"/>
                  </a:cubicBezTo>
                  <a:cubicBezTo>
                    <a:pt x="6" y="3"/>
                    <a:pt x="7" y="3"/>
                    <a:pt x="6" y="3"/>
                  </a:cubicBezTo>
                  <a:cubicBezTo>
                    <a:pt x="7" y="3"/>
                    <a:pt x="8" y="2"/>
                    <a:pt x="6" y="3"/>
                  </a:cubicBezTo>
                  <a:cubicBezTo>
                    <a:pt x="7" y="2"/>
                    <a:pt x="6" y="4"/>
                    <a:pt x="6" y="3"/>
                  </a:cubicBezTo>
                  <a:cubicBezTo>
                    <a:pt x="8" y="2"/>
                    <a:pt x="6" y="4"/>
                    <a:pt x="7" y="4"/>
                  </a:cubicBezTo>
                  <a:cubicBezTo>
                    <a:pt x="7" y="4"/>
                    <a:pt x="7" y="4"/>
                    <a:pt x="7" y="4"/>
                  </a:cubicBezTo>
                  <a:cubicBezTo>
                    <a:pt x="7" y="4"/>
                    <a:pt x="7" y="4"/>
                    <a:pt x="7" y="4"/>
                  </a:cubicBezTo>
                  <a:cubicBezTo>
                    <a:pt x="7" y="4"/>
                    <a:pt x="8" y="4"/>
                    <a:pt x="7" y="4"/>
                  </a:cubicBezTo>
                  <a:cubicBezTo>
                    <a:pt x="7" y="4"/>
                    <a:pt x="7" y="4"/>
                    <a:pt x="7" y="4"/>
                  </a:cubicBezTo>
                  <a:cubicBezTo>
                    <a:pt x="7" y="4"/>
                    <a:pt x="7" y="4"/>
                    <a:pt x="7" y="4"/>
                  </a:cubicBezTo>
                  <a:cubicBezTo>
                    <a:pt x="7" y="5"/>
                    <a:pt x="7" y="5"/>
                    <a:pt x="8" y="5"/>
                  </a:cubicBezTo>
                  <a:cubicBezTo>
                    <a:pt x="8" y="5"/>
                    <a:pt x="8" y="5"/>
                    <a:pt x="8" y="5"/>
                  </a:cubicBezTo>
                  <a:cubicBezTo>
                    <a:pt x="7" y="5"/>
                    <a:pt x="7" y="6"/>
                    <a:pt x="8" y="5"/>
                  </a:cubicBezTo>
                  <a:cubicBezTo>
                    <a:pt x="9" y="4"/>
                    <a:pt x="8" y="6"/>
                    <a:pt x="8" y="5"/>
                  </a:cubicBezTo>
                  <a:cubicBezTo>
                    <a:pt x="7" y="6"/>
                    <a:pt x="7" y="6"/>
                    <a:pt x="8" y="6"/>
                  </a:cubicBezTo>
                  <a:cubicBezTo>
                    <a:pt x="8" y="6"/>
                    <a:pt x="7" y="7"/>
                    <a:pt x="9" y="6"/>
                  </a:cubicBezTo>
                  <a:cubicBezTo>
                    <a:pt x="10" y="4"/>
                    <a:pt x="9" y="6"/>
                    <a:pt x="9" y="6"/>
                  </a:cubicBezTo>
                  <a:cubicBezTo>
                    <a:pt x="9" y="6"/>
                    <a:pt x="8" y="6"/>
                    <a:pt x="9" y="6"/>
                  </a:cubicBezTo>
                  <a:cubicBezTo>
                    <a:pt x="10" y="5"/>
                    <a:pt x="8" y="7"/>
                    <a:pt x="9" y="6"/>
                  </a:cubicBezTo>
                  <a:cubicBezTo>
                    <a:pt x="9" y="7"/>
                    <a:pt x="9" y="7"/>
                    <a:pt x="9" y="7"/>
                  </a:cubicBezTo>
                  <a:cubicBezTo>
                    <a:pt x="9" y="7"/>
                    <a:pt x="8" y="8"/>
                    <a:pt x="9" y="6"/>
                  </a:cubicBezTo>
                  <a:cubicBezTo>
                    <a:pt x="10" y="6"/>
                    <a:pt x="9" y="7"/>
                    <a:pt x="10" y="7"/>
                  </a:cubicBezTo>
                  <a:cubicBezTo>
                    <a:pt x="10" y="7"/>
                    <a:pt x="9" y="8"/>
                    <a:pt x="10" y="7"/>
                  </a:cubicBezTo>
                  <a:cubicBezTo>
                    <a:pt x="10" y="7"/>
                    <a:pt x="7" y="10"/>
                    <a:pt x="10" y="7"/>
                  </a:cubicBezTo>
                  <a:cubicBezTo>
                    <a:pt x="10" y="7"/>
                    <a:pt x="10" y="7"/>
                    <a:pt x="10" y="7"/>
                  </a:cubicBezTo>
                  <a:cubicBezTo>
                    <a:pt x="11" y="8"/>
                    <a:pt x="10" y="9"/>
                    <a:pt x="11" y="8"/>
                  </a:cubicBezTo>
                  <a:cubicBezTo>
                    <a:pt x="12" y="7"/>
                    <a:pt x="11" y="8"/>
                    <a:pt x="11" y="8"/>
                  </a:cubicBezTo>
                  <a:cubicBezTo>
                    <a:pt x="10" y="8"/>
                    <a:pt x="12" y="6"/>
                    <a:pt x="11" y="8"/>
                  </a:cubicBezTo>
                  <a:cubicBezTo>
                    <a:pt x="12" y="6"/>
                    <a:pt x="8" y="11"/>
                    <a:pt x="8" y="1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67" name="Freeform 19"/>
            <p:cNvSpPr/>
            <p:nvPr/>
          </p:nvSpPr>
          <p:spPr bwMode="auto">
            <a:xfrm>
              <a:off x="3228975" y="3836988"/>
              <a:ext cx="63500" cy="44450"/>
            </a:xfrm>
            <a:custGeom>
              <a:avLst/>
              <a:gdLst>
                <a:gd name="T0" fmla="*/ 15 w 17"/>
                <a:gd name="T1" fmla="*/ 10 h 12"/>
                <a:gd name="T2" fmla="*/ 15 w 17"/>
                <a:gd name="T3" fmla="*/ 10 h 12"/>
                <a:gd name="T4" fmla="*/ 13 w 17"/>
                <a:gd name="T5" fmla="*/ 10 h 12"/>
                <a:gd name="T6" fmla="*/ 12 w 17"/>
                <a:gd name="T7" fmla="*/ 9 h 12"/>
                <a:gd name="T8" fmla="*/ 11 w 17"/>
                <a:gd name="T9" fmla="*/ 9 h 12"/>
                <a:gd name="T10" fmla="*/ 10 w 17"/>
                <a:gd name="T11" fmla="*/ 9 h 12"/>
                <a:gd name="T12" fmla="*/ 9 w 17"/>
                <a:gd name="T13" fmla="*/ 9 h 12"/>
                <a:gd name="T14" fmla="*/ 8 w 17"/>
                <a:gd name="T15" fmla="*/ 8 h 12"/>
                <a:gd name="T16" fmla="*/ 7 w 17"/>
                <a:gd name="T17" fmla="*/ 8 h 12"/>
                <a:gd name="T18" fmla="*/ 6 w 17"/>
                <a:gd name="T19" fmla="*/ 8 h 12"/>
                <a:gd name="T20" fmla="*/ 5 w 17"/>
                <a:gd name="T21" fmla="*/ 7 h 12"/>
                <a:gd name="T22" fmla="*/ 5 w 17"/>
                <a:gd name="T23" fmla="*/ 7 h 12"/>
                <a:gd name="T24" fmla="*/ 4 w 17"/>
                <a:gd name="T25" fmla="*/ 7 h 12"/>
                <a:gd name="T26" fmla="*/ 3 w 17"/>
                <a:gd name="T27" fmla="*/ 7 h 12"/>
                <a:gd name="T28" fmla="*/ 3 w 17"/>
                <a:gd name="T29" fmla="*/ 7 h 12"/>
                <a:gd name="T30" fmla="*/ 2 w 17"/>
                <a:gd name="T31" fmla="*/ 7 h 12"/>
                <a:gd name="T32" fmla="*/ 1 w 17"/>
                <a:gd name="T33" fmla="*/ 6 h 12"/>
                <a:gd name="T34" fmla="*/ 1 w 17"/>
                <a:gd name="T35" fmla="*/ 7 h 12"/>
                <a:gd name="T36" fmla="*/ 0 w 17"/>
                <a:gd name="T37" fmla="*/ 7 h 12"/>
                <a:gd name="T38" fmla="*/ 0 w 17"/>
                <a:gd name="T39" fmla="*/ 6 h 12"/>
                <a:gd name="T40" fmla="*/ 0 w 17"/>
                <a:gd name="T41" fmla="*/ 2 h 12"/>
                <a:gd name="T42" fmla="*/ 1 w 17"/>
                <a:gd name="T43" fmla="*/ 3 h 12"/>
                <a:gd name="T44" fmla="*/ 1 w 17"/>
                <a:gd name="T45" fmla="*/ 3 h 12"/>
                <a:gd name="T46" fmla="*/ 2 w 17"/>
                <a:gd name="T47" fmla="*/ 3 h 12"/>
                <a:gd name="T48" fmla="*/ 2 w 17"/>
                <a:gd name="T49" fmla="*/ 3 h 12"/>
                <a:gd name="T50" fmla="*/ 4 w 17"/>
                <a:gd name="T51" fmla="*/ 3 h 12"/>
                <a:gd name="T52" fmla="*/ 4 w 17"/>
                <a:gd name="T53" fmla="*/ 3 h 12"/>
                <a:gd name="T54" fmla="*/ 5 w 17"/>
                <a:gd name="T55" fmla="*/ 3 h 12"/>
                <a:gd name="T56" fmla="*/ 6 w 17"/>
                <a:gd name="T57" fmla="*/ 3 h 12"/>
                <a:gd name="T58" fmla="*/ 7 w 17"/>
                <a:gd name="T59" fmla="*/ 4 h 12"/>
                <a:gd name="T60" fmla="*/ 8 w 17"/>
                <a:gd name="T61" fmla="*/ 4 h 12"/>
                <a:gd name="T62" fmla="*/ 9 w 17"/>
                <a:gd name="T63" fmla="*/ 4 h 12"/>
                <a:gd name="T64" fmla="*/ 10 w 17"/>
                <a:gd name="T65" fmla="*/ 4 h 12"/>
                <a:gd name="T66" fmla="*/ 11 w 17"/>
                <a:gd name="T67" fmla="*/ 5 h 12"/>
                <a:gd name="T68" fmla="*/ 12 w 17"/>
                <a:gd name="T69" fmla="*/ 5 h 12"/>
                <a:gd name="T70" fmla="*/ 12 w 17"/>
                <a:gd name="T71" fmla="*/ 6 h 12"/>
                <a:gd name="T72" fmla="*/ 14 w 17"/>
                <a:gd name="T73" fmla="*/ 6 h 12"/>
                <a:gd name="T74" fmla="*/ 15 w 17"/>
                <a:gd name="T75" fmla="*/ 6 h 12"/>
                <a:gd name="T76" fmla="*/ 16 w 17"/>
                <a:gd name="T77" fmla="*/ 6 h 12"/>
                <a:gd name="T78" fmla="*/ 17 w 17"/>
                <a:gd name="T7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12">
                  <a:moveTo>
                    <a:pt x="16" y="10"/>
                  </a:moveTo>
                  <a:cubicBezTo>
                    <a:pt x="16" y="10"/>
                    <a:pt x="16" y="8"/>
                    <a:pt x="15" y="10"/>
                  </a:cubicBezTo>
                  <a:cubicBezTo>
                    <a:pt x="16" y="9"/>
                    <a:pt x="15" y="10"/>
                    <a:pt x="15" y="10"/>
                  </a:cubicBezTo>
                  <a:cubicBezTo>
                    <a:pt x="14" y="12"/>
                    <a:pt x="15" y="10"/>
                    <a:pt x="15" y="10"/>
                  </a:cubicBezTo>
                  <a:cubicBezTo>
                    <a:pt x="14" y="10"/>
                    <a:pt x="14" y="10"/>
                    <a:pt x="14" y="10"/>
                  </a:cubicBezTo>
                  <a:cubicBezTo>
                    <a:pt x="14" y="9"/>
                    <a:pt x="13" y="11"/>
                    <a:pt x="13" y="10"/>
                  </a:cubicBezTo>
                  <a:cubicBezTo>
                    <a:pt x="13" y="9"/>
                    <a:pt x="13" y="11"/>
                    <a:pt x="13" y="10"/>
                  </a:cubicBezTo>
                  <a:cubicBezTo>
                    <a:pt x="13" y="8"/>
                    <a:pt x="12" y="9"/>
                    <a:pt x="12" y="9"/>
                  </a:cubicBezTo>
                  <a:cubicBezTo>
                    <a:pt x="11" y="9"/>
                    <a:pt x="11" y="9"/>
                    <a:pt x="11" y="9"/>
                  </a:cubicBezTo>
                  <a:cubicBezTo>
                    <a:pt x="11" y="10"/>
                    <a:pt x="11" y="9"/>
                    <a:pt x="11" y="9"/>
                  </a:cubicBezTo>
                  <a:cubicBezTo>
                    <a:pt x="11" y="9"/>
                    <a:pt x="11" y="8"/>
                    <a:pt x="10" y="9"/>
                  </a:cubicBezTo>
                  <a:cubicBezTo>
                    <a:pt x="10" y="9"/>
                    <a:pt x="10" y="9"/>
                    <a:pt x="10" y="9"/>
                  </a:cubicBezTo>
                  <a:cubicBezTo>
                    <a:pt x="10" y="7"/>
                    <a:pt x="10" y="7"/>
                    <a:pt x="10" y="9"/>
                  </a:cubicBezTo>
                  <a:cubicBezTo>
                    <a:pt x="9" y="11"/>
                    <a:pt x="9" y="9"/>
                    <a:pt x="9" y="9"/>
                  </a:cubicBezTo>
                  <a:cubicBezTo>
                    <a:pt x="9" y="8"/>
                    <a:pt x="9" y="8"/>
                    <a:pt x="9" y="8"/>
                  </a:cubicBezTo>
                  <a:cubicBezTo>
                    <a:pt x="8" y="10"/>
                    <a:pt x="9" y="6"/>
                    <a:pt x="8" y="8"/>
                  </a:cubicBezTo>
                  <a:cubicBezTo>
                    <a:pt x="8" y="9"/>
                    <a:pt x="8" y="7"/>
                    <a:pt x="8" y="8"/>
                  </a:cubicBezTo>
                  <a:cubicBezTo>
                    <a:pt x="7" y="8"/>
                    <a:pt x="7" y="8"/>
                    <a:pt x="7" y="8"/>
                  </a:cubicBezTo>
                  <a:cubicBezTo>
                    <a:pt x="7" y="8"/>
                    <a:pt x="7" y="9"/>
                    <a:pt x="7" y="8"/>
                  </a:cubicBezTo>
                  <a:cubicBezTo>
                    <a:pt x="7" y="7"/>
                    <a:pt x="6" y="8"/>
                    <a:pt x="6" y="8"/>
                  </a:cubicBezTo>
                  <a:cubicBezTo>
                    <a:pt x="6" y="6"/>
                    <a:pt x="6" y="7"/>
                    <a:pt x="6" y="7"/>
                  </a:cubicBezTo>
                  <a:cubicBezTo>
                    <a:pt x="6" y="8"/>
                    <a:pt x="5" y="8"/>
                    <a:pt x="5" y="7"/>
                  </a:cubicBezTo>
                  <a:cubicBezTo>
                    <a:pt x="5" y="7"/>
                    <a:pt x="5" y="7"/>
                    <a:pt x="5" y="7"/>
                  </a:cubicBezTo>
                  <a:cubicBezTo>
                    <a:pt x="5" y="7"/>
                    <a:pt x="5" y="7"/>
                    <a:pt x="5" y="7"/>
                  </a:cubicBezTo>
                  <a:cubicBezTo>
                    <a:pt x="4" y="10"/>
                    <a:pt x="5" y="6"/>
                    <a:pt x="4" y="7"/>
                  </a:cubicBezTo>
                  <a:cubicBezTo>
                    <a:pt x="4" y="6"/>
                    <a:pt x="4" y="7"/>
                    <a:pt x="4" y="7"/>
                  </a:cubicBezTo>
                  <a:cubicBezTo>
                    <a:pt x="4" y="8"/>
                    <a:pt x="4" y="5"/>
                    <a:pt x="4" y="7"/>
                  </a:cubicBezTo>
                  <a:cubicBezTo>
                    <a:pt x="3" y="7"/>
                    <a:pt x="3" y="8"/>
                    <a:pt x="3" y="7"/>
                  </a:cubicBezTo>
                  <a:cubicBezTo>
                    <a:pt x="3" y="7"/>
                    <a:pt x="3" y="7"/>
                    <a:pt x="3" y="7"/>
                  </a:cubicBezTo>
                  <a:cubicBezTo>
                    <a:pt x="3" y="5"/>
                    <a:pt x="3" y="7"/>
                    <a:pt x="3" y="7"/>
                  </a:cubicBezTo>
                  <a:cubicBezTo>
                    <a:pt x="2" y="8"/>
                    <a:pt x="2" y="8"/>
                    <a:pt x="2" y="7"/>
                  </a:cubicBezTo>
                  <a:cubicBezTo>
                    <a:pt x="2" y="9"/>
                    <a:pt x="2" y="6"/>
                    <a:pt x="2" y="7"/>
                  </a:cubicBezTo>
                  <a:cubicBezTo>
                    <a:pt x="2" y="8"/>
                    <a:pt x="2" y="5"/>
                    <a:pt x="2" y="7"/>
                  </a:cubicBezTo>
                  <a:cubicBezTo>
                    <a:pt x="2" y="6"/>
                    <a:pt x="1" y="6"/>
                    <a:pt x="1" y="6"/>
                  </a:cubicBezTo>
                  <a:cubicBezTo>
                    <a:pt x="1" y="7"/>
                    <a:pt x="1" y="7"/>
                    <a:pt x="1" y="7"/>
                  </a:cubicBezTo>
                  <a:cubicBezTo>
                    <a:pt x="1" y="6"/>
                    <a:pt x="1" y="7"/>
                    <a:pt x="1" y="7"/>
                  </a:cubicBezTo>
                  <a:cubicBezTo>
                    <a:pt x="1" y="9"/>
                    <a:pt x="1" y="6"/>
                    <a:pt x="0" y="7"/>
                  </a:cubicBezTo>
                  <a:cubicBezTo>
                    <a:pt x="0" y="5"/>
                    <a:pt x="0" y="7"/>
                    <a:pt x="0" y="7"/>
                  </a:cubicBezTo>
                  <a:cubicBezTo>
                    <a:pt x="0" y="7"/>
                    <a:pt x="0" y="6"/>
                    <a:pt x="0" y="6"/>
                  </a:cubicBezTo>
                  <a:cubicBezTo>
                    <a:pt x="0" y="4"/>
                    <a:pt x="0" y="7"/>
                    <a:pt x="0" y="6"/>
                  </a:cubicBezTo>
                  <a:cubicBezTo>
                    <a:pt x="0" y="9"/>
                    <a:pt x="0" y="4"/>
                    <a:pt x="0" y="2"/>
                  </a:cubicBezTo>
                  <a:cubicBezTo>
                    <a:pt x="0" y="2"/>
                    <a:pt x="0" y="5"/>
                    <a:pt x="0" y="2"/>
                  </a:cubicBezTo>
                  <a:cubicBezTo>
                    <a:pt x="0" y="0"/>
                    <a:pt x="0" y="4"/>
                    <a:pt x="0" y="3"/>
                  </a:cubicBezTo>
                  <a:cubicBezTo>
                    <a:pt x="0" y="0"/>
                    <a:pt x="0" y="5"/>
                    <a:pt x="1" y="3"/>
                  </a:cubicBezTo>
                  <a:cubicBezTo>
                    <a:pt x="1" y="4"/>
                    <a:pt x="1" y="1"/>
                    <a:pt x="1" y="3"/>
                  </a:cubicBezTo>
                  <a:cubicBezTo>
                    <a:pt x="1" y="3"/>
                    <a:pt x="1" y="2"/>
                    <a:pt x="1" y="3"/>
                  </a:cubicBezTo>
                  <a:cubicBezTo>
                    <a:pt x="2" y="2"/>
                    <a:pt x="2" y="2"/>
                    <a:pt x="2" y="2"/>
                  </a:cubicBezTo>
                  <a:cubicBezTo>
                    <a:pt x="2" y="2"/>
                    <a:pt x="2" y="2"/>
                    <a:pt x="2" y="3"/>
                  </a:cubicBezTo>
                  <a:cubicBezTo>
                    <a:pt x="2" y="3"/>
                    <a:pt x="2" y="1"/>
                    <a:pt x="2" y="3"/>
                  </a:cubicBezTo>
                  <a:cubicBezTo>
                    <a:pt x="2" y="2"/>
                    <a:pt x="2" y="1"/>
                    <a:pt x="2" y="3"/>
                  </a:cubicBezTo>
                  <a:cubicBezTo>
                    <a:pt x="2" y="4"/>
                    <a:pt x="3" y="3"/>
                    <a:pt x="3" y="3"/>
                  </a:cubicBezTo>
                  <a:cubicBezTo>
                    <a:pt x="3" y="3"/>
                    <a:pt x="4" y="1"/>
                    <a:pt x="4" y="3"/>
                  </a:cubicBezTo>
                  <a:cubicBezTo>
                    <a:pt x="4" y="4"/>
                    <a:pt x="4" y="4"/>
                    <a:pt x="4" y="4"/>
                  </a:cubicBezTo>
                  <a:cubicBezTo>
                    <a:pt x="4" y="3"/>
                    <a:pt x="4" y="2"/>
                    <a:pt x="4" y="3"/>
                  </a:cubicBezTo>
                  <a:cubicBezTo>
                    <a:pt x="4" y="2"/>
                    <a:pt x="5" y="1"/>
                    <a:pt x="4" y="3"/>
                  </a:cubicBezTo>
                  <a:cubicBezTo>
                    <a:pt x="5" y="2"/>
                    <a:pt x="5" y="3"/>
                    <a:pt x="5" y="3"/>
                  </a:cubicBezTo>
                  <a:cubicBezTo>
                    <a:pt x="5" y="1"/>
                    <a:pt x="5" y="4"/>
                    <a:pt x="6" y="3"/>
                  </a:cubicBezTo>
                  <a:cubicBezTo>
                    <a:pt x="6" y="3"/>
                    <a:pt x="6" y="3"/>
                    <a:pt x="6" y="3"/>
                  </a:cubicBezTo>
                  <a:cubicBezTo>
                    <a:pt x="6" y="4"/>
                    <a:pt x="6" y="4"/>
                    <a:pt x="6" y="4"/>
                  </a:cubicBezTo>
                  <a:cubicBezTo>
                    <a:pt x="6" y="3"/>
                    <a:pt x="7" y="3"/>
                    <a:pt x="7" y="4"/>
                  </a:cubicBezTo>
                  <a:cubicBezTo>
                    <a:pt x="7" y="4"/>
                    <a:pt x="7" y="4"/>
                    <a:pt x="7" y="4"/>
                  </a:cubicBezTo>
                  <a:cubicBezTo>
                    <a:pt x="8" y="4"/>
                    <a:pt x="8" y="4"/>
                    <a:pt x="8" y="4"/>
                  </a:cubicBezTo>
                  <a:cubicBezTo>
                    <a:pt x="8" y="5"/>
                    <a:pt x="8" y="5"/>
                    <a:pt x="9" y="4"/>
                  </a:cubicBezTo>
                  <a:cubicBezTo>
                    <a:pt x="9" y="4"/>
                    <a:pt x="9" y="4"/>
                    <a:pt x="9" y="4"/>
                  </a:cubicBezTo>
                  <a:cubicBezTo>
                    <a:pt x="9" y="5"/>
                    <a:pt x="9" y="5"/>
                    <a:pt x="9" y="4"/>
                  </a:cubicBezTo>
                  <a:cubicBezTo>
                    <a:pt x="10" y="2"/>
                    <a:pt x="9" y="5"/>
                    <a:pt x="10" y="4"/>
                  </a:cubicBezTo>
                  <a:cubicBezTo>
                    <a:pt x="10" y="6"/>
                    <a:pt x="10" y="6"/>
                    <a:pt x="10" y="5"/>
                  </a:cubicBezTo>
                  <a:cubicBezTo>
                    <a:pt x="10" y="5"/>
                    <a:pt x="10" y="7"/>
                    <a:pt x="11" y="5"/>
                  </a:cubicBezTo>
                  <a:cubicBezTo>
                    <a:pt x="11" y="3"/>
                    <a:pt x="11" y="5"/>
                    <a:pt x="11" y="5"/>
                  </a:cubicBezTo>
                  <a:cubicBezTo>
                    <a:pt x="11" y="5"/>
                    <a:pt x="11" y="5"/>
                    <a:pt x="12" y="5"/>
                  </a:cubicBezTo>
                  <a:cubicBezTo>
                    <a:pt x="12" y="4"/>
                    <a:pt x="12" y="7"/>
                    <a:pt x="12" y="5"/>
                  </a:cubicBezTo>
                  <a:cubicBezTo>
                    <a:pt x="12" y="6"/>
                    <a:pt x="12" y="6"/>
                    <a:pt x="12" y="6"/>
                  </a:cubicBezTo>
                  <a:cubicBezTo>
                    <a:pt x="13" y="6"/>
                    <a:pt x="12" y="7"/>
                    <a:pt x="13" y="5"/>
                  </a:cubicBezTo>
                  <a:cubicBezTo>
                    <a:pt x="13" y="5"/>
                    <a:pt x="13" y="7"/>
                    <a:pt x="14" y="6"/>
                  </a:cubicBezTo>
                  <a:cubicBezTo>
                    <a:pt x="14" y="6"/>
                    <a:pt x="14" y="7"/>
                    <a:pt x="15" y="6"/>
                  </a:cubicBezTo>
                  <a:cubicBezTo>
                    <a:pt x="15" y="5"/>
                    <a:pt x="14" y="10"/>
                    <a:pt x="15" y="6"/>
                  </a:cubicBezTo>
                  <a:cubicBezTo>
                    <a:pt x="16" y="6"/>
                    <a:pt x="16" y="6"/>
                    <a:pt x="16" y="6"/>
                  </a:cubicBezTo>
                  <a:cubicBezTo>
                    <a:pt x="16" y="6"/>
                    <a:pt x="16" y="8"/>
                    <a:pt x="16" y="6"/>
                  </a:cubicBezTo>
                  <a:cubicBezTo>
                    <a:pt x="17" y="5"/>
                    <a:pt x="17" y="7"/>
                    <a:pt x="17" y="7"/>
                  </a:cubicBezTo>
                  <a:cubicBezTo>
                    <a:pt x="17" y="7"/>
                    <a:pt x="17" y="5"/>
                    <a:pt x="17" y="7"/>
                  </a:cubicBezTo>
                  <a:cubicBezTo>
                    <a:pt x="17" y="5"/>
                    <a:pt x="16" y="11"/>
                    <a:pt x="16" y="10"/>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68" name="Freeform 20"/>
            <p:cNvSpPr/>
            <p:nvPr/>
          </p:nvSpPr>
          <p:spPr bwMode="auto">
            <a:xfrm>
              <a:off x="3311525" y="3903663"/>
              <a:ext cx="52388" cy="49213"/>
            </a:xfrm>
            <a:custGeom>
              <a:avLst/>
              <a:gdLst>
                <a:gd name="T0" fmla="*/ 13 w 14"/>
                <a:gd name="T1" fmla="*/ 5 h 13"/>
                <a:gd name="T2" fmla="*/ 13 w 14"/>
                <a:gd name="T3" fmla="*/ 6 h 13"/>
                <a:gd name="T4" fmla="*/ 12 w 14"/>
                <a:gd name="T5" fmla="*/ 6 h 13"/>
                <a:gd name="T6" fmla="*/ 11 w 14"/>
                <a:gd name="T7" fmla="*/ 6 h 13"/>
                <a:gd name="T8" fmla="*/ 10 w 14"/>
                <a:gd name="T9" fmla="*/ 7 h 13"/>
                <a:gd name="T10" fmla="*/ 9 w 14"/>
                <a:gd name="T11" fmla="*/ 7 h 13"/>
                <a:gd name="T12" fmla="*/ 9 w 14"/>
                <a:gd name="T13" fmla="*/ 8 h 13"/>
                <a:gd name="T14" fmla="*/ 7 w 14"/>
                <a:gd name="T15" fmla="*/ 8 h 13"/>
                <a:gd name="T16" fmla="*/ 7 w 14"/>
                <a:gd name="T17" fmla="*/ 8 h 13"/>
                <a:gd name="T18" fmla="*/ 6 w 14"/>
                <a:gd name="T19" fmla="*/ 9 h 13"/>
                <a:gd name="T20" fmla="*/ 5 w 14"/>
                <a:gd name="T21" fmla="*/ 9 h 13"/>
                <a:gd name="T22" fmla="*/ 4 w 14"/>
                <a:gd name="T23" fmla="*/ 9 h 13"/>
                <a:gd name="T24" fmla="*/ 4 w 14"/>
                <a:gd name="T25" fmla="*/ 9 h 13"/>
                <a:gd name="T26" fmla="*/ 3 w 14"/>
                <a:gd name="T27" fmla="*/ 10 h 13"/>
                <a:gd name="T28" fmla="*/ 2 w 14"/>
                <a:gd name="T29" fmla="*/ 9 h 13"/>
                <a:gd name="T30" fmla="*/ 1 w 14"/>
                <a:gd name="T31" fmla="*/ 10 h 13"/>
                <a:gd name="T32" fmla="*/ 1 w 14"/>
                <a:gd name="T33" fmla="*/ 9 h 13"/>
                <a:gd name="T34" fmla="*/ 0 w 14"/>
                <a:gd name="T35" fmla="*/ 10 h 13"/>
                <a:gd name="T36" fmla="*/ 0 w 14"/>
                <a:gd name="T37" fmla="*/ 10 h 13"/>
                <a:gd name="T38" fmla="*/ 0 w 14"/>
                <a:gd name="T39" fmla="*/ 10 h 13"/>
                <a:gd name="T40" fmla="*/ 0 w 14"/>
                <a:gd name="T41" fmla="*/ 6 h 13"/>
                <a:gd name="T42" fmla="*/ 0 w 14"/>
                <a:gd name="T43" fmla="*/ 6 h 13"/>
                <a:gd name="T44" fmla="*/ 0 w 14"/>
                <a:gd name="T45" fmla="*/ 6 h 13"/>
                <a:gd name="T46" fmla="*/ 1 w 14"/>
                <a:gd name="T47" fmla="*/ 6 h 13"/>
                <a:gd name="T48" fmla="*/ 1 w 14"/>
                <a:gd name="T49" fmla="*/ 6 h 13"/>
                <a:gd name="T50" fmla="*/ 2 w 14"/>
                <a:gd name="T51" fmla="*/ 6 h 13"/>
                <a:gd name="T52" fmla="*/ 2 w 14"/>
                <a:gd name="T53" fmla="*/ 5 h 13"/>
                <a:gd name="T54" fmla="*/ 3 w 14"/>
                <a:gd name="T55" fmla="*/ 5 h 13"/>
                <a:gd name="T56" fmla="*/ 3 w 14"/>
                <a:gd name="T57" fmla="*/ 5 h 13"/>
                <a:gd name="T58" fmla="*/ 4 w 14"/>
                <a:gd name="T59" fmla="*/ 5 h 13"/>
                <a:gd name="T60" fmla="*/ 5 w 14"/>
                <a:gd name="T61" fmla="*/ 5 h 13"/>
                <a:gd name="T62" fmla="*/ 6 w 14"/>
                <a:gd name="T63" fmla="*/ 4 h 13"/>
                <a:gd name="T64" fmla="*/ 7 w 14"/>
                <a:gd name="T65" fmla="*/ 4 h 13"/>
                <a:gd name="T66" fmla="*/ 7 w 14"/>
                <a:gd name="T67" fmla="*/ 4 h 13"/>
                <a:gd name="T68" fmla="*/ 8 w 14"/>
                <a:gd name="T69" fmla="*/ 3 h 13"/>
                <a:gd name="T70" fmla="*/ 9 w 14"/>
                <a:gd name="T71" fmla="*/ 4 h 13"/>
                <a:gd name="T72" fmla="*/ 10 w 14"/>
                <a:gd name="T73" fmla="*/ 3 h 13"/>
                <a:gd name="T74" fmla="*/ 11 w 14"/>
                <a:gd name="T75" fmla="*/ 2 h 13"/>
                <a:gd name="T76" fmla="*/ 12 w 14"/>
                <a:gd name="T77" fmla="*/ 2 h 13"/>
                <a:gd name="T78" fmla="*/ 12 w 14"/>
                <a:gd name="T7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3">
                  <a:moveTo>
                    <a:pt x="14" y="5"/>
                  </a:moveTo>
                  <a:cubicBezTo>
                    <a:pt x="14" y="5"/>
                    <a:pt x="12" y="3"/>
                    <a:pt x="13" y="5"/>
                  </a:cubicBezTo>
                  <a:cubicBezTo>
                    <a:pt x="13" y="4"/>
                    <a:pt x="13" y="5"/>
                    <a:pt x="13" y="5"/>
                  </a:cubicBezTo>
                  <a:cubicBezTo>
                    <a:pt x="14" y="7"/>
                    <a:pt x="13" y="6"/>
                    <a:pt x="13" y="6"/>
                  </a:cubicBezTo>
                  <a:cubicBezTo>
                    <a:pt x="12" y="6"/>
                    <a:pt x="12" y="6"/>
                    <a:pt x="12" y="6"/>
                  </a:cubicBezTo>
                  <a:cubicBezTo>
                    <a:pt x="12" y="5"/>
                    <a:pt x="13" y="7"/>
                    <a:pt x="12" y="6"/>
                  </a:cubicBezTo>
                  <a:cubicBezTo>
                    <a:pt x="11" y="6"/>
                    <a:pt x="12" y="7"/>
                    <a:pt x="11" y="6"/>
                  </a:cubicBezTo>
                  <a:cubicBezTo>
                    <a:pt x="10" y="4"/>
                    <a:pt x="10" y="6"/>
                    <a:pt x="11" y="6"/>
                  </a:cubicBezTo>
                  <a:cubicBezTo>
                    <a:pt x="10" y="7"/>
                    <a:pt x="10" y="7"/>
                    <a:pt x="10" y="7"/>
                  </a:cubicBezTo>
                  <a:cubicBezTo>
                    <a:pt x="10" y="7"/>
                    <a:pt x="10" y="7"/>
                    <a:pt x="10" y="7"/>
                  </a:cubicBezTo>
                  <a:cubicBezTo>
                    <a:pt x="10" y="7"/>
                    <a:pt x="9" y="6"/>
                    <a:pt x="9" y="7"/>
                  </a:cubicBezTo>
                  <a:cubicBezTo>
                    <a:pt x="9" y="8"/>
                    <a:pt x="9" y="8"/>
                    <a:pt x="9" y="7"/>
                  </a:cubicBezTo>
                  <a:cubicBezTo>
                    <a:pt x="8" y="6"/>
                    <a:pt x="8" y="6"/>
                    <a:pt x="9" y="7"/>
                  </a:cubicBezTo>
                  <a:cubicBezTo>
                    <a:pt x="10" y="10"/>
                    <a:pt x="9" y="8"/>
                    <a:pt x="9" y="8"/>
                  </a:cubicBezTo>
                  <a:cubicBezTo>
                    <a:pt x="8" y="8"/>
                    <a:pt x="8" y="8"/>
                    <a:pt x="8" y="8"/>
                  </a:cubicBezTo>
                  <a:cubicBezTo>
                    <a:pt x="9" y="9"/>
                    <a:pt x="7" y="6"/>
                    <a:pt x="7" y="8"/>
                  </a:cubicBezTo>
                  <a:cubicBezTo>
                    <a:pt x="8" y="9"/>
                    <a:pt x="7" y="7"/>
                    <a:pt x="7" y="8"/>
                  </a:cubicBezTo>
                  <a:cubicBezTo>
                    <a:pt x="7" y="8"/>
                    <a:pt x="7" y="8"/>
                    <a:pt x="7" y="8"/>
                  </a:cubicBezTo>
                  <a:cubicBezTo>
                    <a:pt x="7" y="9"/>
                    <a:pt x="7" y="10"/>
                    <a:pt x="6" y="8"/>
                  </a:cubicBezTo>
                  <a:cubicBezTo>
                    <a:pt x="6" y="8"/>
                    <a:pt x="6" y="9"/>
                    <a:pt x="6" y="9"/>
                  </a:cubicBezTo>
                  <a:cubicBezTo>
                    <a:pt x="5" y="7"/>
                    <a:pt x="5" y="8"/>
                    <a:pt x="5" y="9"/>
                  </a:cubicBezTo>
                  <a:cubicBezTo>
                    <a:pt x="5" y="9"/>
                    <a:pt x="5" y="9"/>
                    <a:pt x="5" y="9"/>
                  </a:cubicBezTo>
                  <a:cubicBezTo>
                    <a:pt x="5" y="9"/>
                    <a:pt x="5" y="9"/>
                    <a:pt x="5" y="9"/>
                  </a:cubicBezTo>
                  <a:cubicBezTo>
                    <a:pt x="4" y="9"/>
                    <a:pt x="4" y="9"/>
                    <a:pt x="4" y="9"/>
                  </a:cubicBezTo>
                  <a:cubicBezTo>
                    <a:pt x="5" y="11"/>
                    <a:pt x="4" y="8"/>
                    <a:pt x="4" y="9"/>
                  </a:cubicBezTo>
                  <a:cubicBezTo>
                    <a:pt x="4" y="8"/>
                    <a:pt x="4" y="9"/>
                    <a:pt x="4" y="9"/>
                  </a:cubicBezTo>
                  <a:cubicBezTo>
                    <a:pt x="4" y="10"/>
                    <a:pt x="3" y="7"/>
                    <a:pt x="3" y="9"/>
                  </a:cubicBezTo>
                  <a:cubicBezTo>
                    <a:pt x="3" y="10"/>
                    <a:pt x="3" y="10"/>
                    <a:pt x="3" y="10"/>
                  </a:cubicBezTo>
                  <a:cubicBezTo>
                    <a:pt x="3" y="10"/>
                    <a:pt x="3" y="10"/>
                    <a:pt x="3" y="9"/>
                  </a:cubicBezTo>
                  <a:cubicBezTo>
                    <a:pt x="2" y="8"/>
                    <a:pt x="2" y="9"/>
                    <a:pt x="2" y="9"/>
                  </a:cubicBezTo>
                  <a:cubicBezTo>
                    <a:pt x="2" y="11"/>
                    <a:pt x="2" y="11"/>
                    <a:pt x="2" y="10"/>
                  </a:cubicBezTo>
                  <a:cubicBezTo>
                    <a:pt x="2" y="11"/>
                    <a:pt x="1" y="9"/>
                    <a:pt x="1" y="10"/>
                  </a:cubicBezTo>
                  <a:cubicBezTo>
                    <a:pt x="2" y="11"/>
                    <a:pt x="1" y="8"/>
                    <a:pt x="1" y="10"/>
                  </a:cubicBezTo>
                  <a:cubicBezTo>
                    <a:pt x="1" y="9"/>
                    <a:pt x="1" y="9"/>
                    <a:pt x="1" y="9"/>
                  </a:cubicBezTo>
                  <a:cubicBezTo>
                    <a:pt x="1" y="10"/>
                    <a:pt x="1" y="10"/>
                    <a:pt x="1" y="10"/>
                  </a:cubicBezTo>
                  <a:cubicBezTo>
                    <a:pt x="1" y="10"/>
                    <a:pt x="1" y="11"/>
                    <a:pt x="0" y="10"/>
                  </a:cubicBezTo>
                  <a:cubicBezTo>
                    <a:pt x="0" y="12"/>
                    <a:pt x="0" y="9"/>
                    <a:pt x="0" y="10"/>
                  </a:cubicBezTo>
                  <a:cubicBezTo>
                    <a:pt x="0" y="9"/>
                    <a:pt x="0" y="10"/>
                    <a:pt x="0" y="10"/>
                  </a:cubicBezTo>
                  <a:cubicBezTo>
                    <a:pt x="0" y="10"/>
                    <a:pt x="0" y="9"/>
                    <a:pt x="0" y="10"/>
                  </a:cubicBezTo>
                  <a:cubicBezTo>
                    <a:pt x="0" y="8"/>
                    <a:pt x="0" y="10"/>
                    <a:pt x="0" y="10"/>
                  </a:cubicBezTo>
                  <a:cubicBezTo>
                    <a:pt x="0" y="13"/>
                    <a:pt x="0" y="8"/>
                    <a:pt x="0" y="6"/>
                  </a:cubicBezTo>
                  <a:cubicBezTo>
                    <a:pt x="0" y="5"/>
                    <a:pt x="0" y="8"/>
                    <a:pt x="0" y="6"/>
                  </a:cubicBezTo>
                  <a:cubicBezTo>
                    <a:pt x="0" y="4"/>
                    <a:pt x="0" y="8"/>
                    <a:pt x="0" y="6"/>
                  </a:cubicBezTo>
                  <a:cubicBezTo>
                    <a:pt x="0" y="3"/>
                    <a:pt x="0" y="8"/>
                    <a:pt x="0" y="6"/>
                  </a:cubicBezTo>
                  <a:cubicBezTo>
                    <a:pt x="0" y="8"/>
                    <a:pt x="0" y="4"/>
                    <a:pt x="0" y="6"/>
                  </a:cubicBezTo>
                  <a:cubicBezTo>
                    <a:pt x="0" y="6"/>
                    <a:pt x="0" y="5"/>
                    <a:pt x="0" y="6"/>
                  </a:cubicBezTo>
                  <a:cubicBezTo>
                    <a:pt x="1" y="5"/>
                    <a:pt x="1" y="5"/>
                    <a:pt x="1" y="5"/>
                  </a:cubicBezTo>
                  <a:cubicBezTo>
                    <a:pt x="1" y="5"/>
                    <a:pt x="1" y="5"/>
                    <a:pt x="1" y="6"/>
                  </a:cubicBezTo>
                  <a:cubicBezTo>
                    <a:pt x="1" y="6"/>
                    <a:pt x="1" y="4"/>
                    <a:pt x="1" y="6"/>
                  </a:cubicBezTo>
                  <a:cubicBezTo>
                    <a:pt x="1" y="5"/>
                    <a:pt x="1" y="4"/>
                    <a:pt x="1" y="6"/>
                  </a:cubicBezTo>
                  <a:cubicBezTo>
                    <a:pt x="1" y="7"/>
                    <a:pt x="1" y="6"/>
                    <a:pt x="1" y="6"/>
                  </a:cubicBezTo>
                  <a:cubicBezTo>
                    <a:pt x="2" y="6"/>
                    <a:pt x="1" y="4"/>
                    <a:pt x="2" y="6"/>
                  </a:cubicBezTo>
                  <a:cubicBezTo>
                    <a:pt x="2" y="6"/>
                    <a:pt x="2" y="6"/>
                    <a:pt x="2" y="6"/>
                  </a:cubicBezTo>
                  <a:cubicBezTo>
                    <a:pt x="2" y="6"/>
                    <a:pt x="2" y="5"/>
                    <a:pt x="2" y="5"/>
                  </a:cubicBezTo>
                  <a:cubicBezTo>
                    <a:pt x="2" y="5"/>
                    <a:pt x="2" y="4"/>
                    <a:pt x="3" y="5"/>
                  </a:cubicBezTo>
                  <a:cubicBezTo>
                    <a:pt x="2" y="4"/>
                    <a:pt x="3" y="6"/>
                    <a:pt x="3" y="5"/>
                  </a:cubicBezTo>
                  <a:cubicBezTo>
                    <a:pt x="2" y="3"/>
                    <a:pt x="3" y="6"/>
                    <a:pt x="3" y="5"/>
                  </a:cubicBezTo>
                  <a:cubicBezTo>
                    <a:pt x="3" y="5"/>
                    <a:pt x="3" y="5"/>
                    <a:pt x="3" y="5"/>
                  </a:cubicBezTo>
                  <a:cubicBezTo>
                    <a:pt x="4" y="5"/>
                    <a:pt x="4" y="5"/>
                    <a:pt x="4" y="5"/>
                  </a:cubicBezTo>
                  <a:cubicBezTo>
                    <a:pt x="4" y="5"/>
                    <a:pt x="4" y="4"/>
                    <a:pt x="4" y="5"/>
                  </a:cubicBezTo>
                  <a:cubicBezTo>
                    <a:pt x="4" y="5"/>
                    <a:pt x="4" y="5"/>
                    <a:pt x="4" y="5"/>
                  </a:cubicBezTo>
                  <a:cubicBezTo>
                    <a:pt x="5" y="5"/>
                    <a:pt x="5" y="5"/>
                    <a:pt x="5" y="5"/>
                  </a:cubicBezTo>
                  <a:cubicBezTo>
                    <a:pt x="5" y="6"/>
                    <a:pt x="5" y="5"/>
                    <a:pt x="5" y="4"/>
                  </a:cubicBezTo>
                  <a:cubicBezTo>
                    <a:pt x="6" y="4"/>
                    <a:pt x="6" y="4"/>
                    <a:pt x="6" y="4"/>
                  </a:cubicBezTo>
                  <a:cubicBezTo>
                    <a:pt x="6" y="5"/>
                    <a:pt x="6" y="5"/>
                    <a:pt x="6" y="4"/>
                  </a:cubicBezTo>
                  <a:cubicBezTo>
                    <a:pt x="5" y="2"/>
                    <a:pt x="7" y="5"/>
                    <a:pt x="7" y="4"/>
                  </a:cubicBezTo>
                  <a:cubicBezTo>
                    <a:pt x="7" y="5"/>
                    <a:pt x="7" y="5"/>
                    <a:pt x="7" y="5"/>
                  </a:cubicBezTo>
                  <a:cubicBezTo>
                    <a:pt x="7" y="4"/>
                    <a:pt x="8" y="6"/>
                    <a:pt x="7" y="4"/>
                  </a:cubicBezTo>
                  <a:cubicBezTo>
                    <a:pt x="6" y="2"/>
                    <a:pt x="7" y="4"/>
                    <a:pt x="7" y="3"/>
                  </a:cubicBezTo>
                  <a:cubicBezTo>
                    <a:pt x="8" y="3"/>
                    <a:pt x="8" y="4"/>
                    <a:pt x="8" y="3"/>
                  </a:cubicBezTo>
                  <a:cubicBezTo>
                    <a:pt x="7" y="2"/>
                    <a:pt x="9" y="5"/>
                    <a:pt x="8" y="3"/>
                  </a:cubicBezTo>
                  <a:cubicBezTo>
                    <a:pt x="9" y="4"/>
                    <a:pt x="9" y="4"/>
                    <a:pt x="9" y="4"/>
                  </a:cubicBezTo>
                  <a:cubicBezTo>
                    <a:pt x="9" y="3"/>
                    <a:pt x="10" y="4"/>
                    <a:pt x="9" y="3"/>
                  </a:cubicBezTo>
                  <a:cubicBezTo>
                    <a:pt x="9" y="2"/>
                    <a:pt x="10" y="4"/>
                    <a:pt x="10" y="3"/>
                  </a:cubicBezTo>
                  <a:cubicBezTo>
                    <a:pt x="10" y="3"/>
                    <a:pt x="11" y="4"/>
                    <a:pt x="10" y="2"/>
                  </a:cubicBezTo>
                  <a:cubicBezTo>
                    <a:pt x="10" y="2"/>
                    <a:pt x="12" y="6"/>
                    <a:pt x="11" y="2"/>
                  </a:cubicBezTo>
                  <a:cubicBezTo>
                    <a:pt x="11" y="2"/>
                    <a:pt x="11" y="2"/>
                    <a:pt x="11" y="2"/>
                  </a:cubicBezTo>
                  <a:cubicBezTo>
                    <a:pt x="11" y="2"/>
                    <a:pt x="12" y="3"/>
                    <a:pt x="12" y="2"/>
                  </a:cubicBezTo>
                  <a:cubicBezTo>
                    <a:pt x="11" y="0"/>
                    <a:pt x="12" y="2"/>
                    <a:pt x="12" y="2"/>
                  </a:cubicBezTo>
                  <a:cubicBezTo>
                    <a:pt x="12" y="2"/>
                    <a:pt x="11" y="0"/>
                    <a:pt x="12" y="1"/>
                  </a:cubicBezTo>
                  <a:cubicBezTo>
                    <a:pt x="11" y="0"/>
                    <a:pt x="14" y="5"/>
                    <a:pt x="14"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69" name="Freeform 21"/>
            <p:cNvSpPr/>
            <p:nvPr/>
          </p:nvSpPr>
          <p:spPr bwMode="auto">
            <a:xfrm>
              <a:off x="3424238" y="3724276"/>
              <a:ext cx="47625" cy="60325"/>
            </a:xfrm>
            <a:custGeom>
              <a:avLst/>
              <a:gdLst>
                <a:gd name="T0" fmla="*/ 7 w 13"/>
                <a:gd name="T1" fmla="*/ 16 h 16"/>
                <a:gd name="T2" fmla="*/ 6 w 13"/>
                <a:gd name="T3" fmla="*/ 16 h 16"/>
                <a:gd name="T4" fmla="*/ 6 w 13"/>
                <a:gd name="T5" fmla="*/ 15 h 16"/>
                <a:gd name="T6" fmla="*/ 6 w 13"/>
                <a:gd name="T7" fmla="*/ 13 h 16"/>
                <a:gd name="T8" fmla="*/ 6 w 13"/>
                <a:gd name="T9" fmla="*/ 13 h 16"/>
                <a:gd name="T10" fmla="*/ 6 w 13"/>
                <a:gd name="T11" fmla="*/ 12 h 16"/>
                <a:gd name="T12" fmla="*/ 5 w 13"/>
                <a:gd name="T13" fmla="*/ 11 h 16"/>
                <a:gd name="T14" fmla="*/ 6 w 13"/>
                <a:gd name="T15" fmla="*/ 10 h 16"/>
                <a:gd name="T16" fmla="*/ 5 w 13"/>
                <a:gd name="T17" fmla="*/ 9 h 16"/>
                <a:gd name="T18" fmla="*/ 5 w 13"/>
                <a:gd name="T19" fmla="*/ 8 h 16"/>
                <a:gd name="T20" fmla="*/ 5 w 13"/>
                <a:gd name="T21" fmla="*/ 8 h 16"/>
                <a:gd name="T22" fmla="*/ 5 w 13"/>
                <a:gd name="T23" fmla="*/ 7 h 16"/>
                <a:gd name="T24" fmla="*/ 4 w 13"/>
                <a:gd name="T25" fmla="*/ 6 h 16"/>
                <a:gd name="T26" fmla="*/ 4 w 13"/>
                <a:gd name="T27" fmla="*/ 6 h 16"/>
                <a:gd name="T28" fmla="*/ 4 w 13"/>
                <a:gd name="T29" fmla="*/ 5 h 16"/>
                <a:gd name="T30" fmla="*/ 3 w 13"/>
                <a:gd name="T31" fmla="*/ 5 h 16"/>
                <a:gd name="T32" fmla="*/ 3 w 13"/>
                <a:gd name="T33" fmla="*/ 4 h 16"/>
                <a:gd name="T34" fmla="*/ 3 w 13"/>
                <a:gd name="T35" fmla="*/ 4 h 16"/>
                <a:gd name="T36" fmla="*/ 3 w 13"/>
                <a:gd name="T37" fmla="*/ 3 h 16"/>
                <a:gd name="T38" fmla="*/ 3 w 13"/>
                <a:gd name="T39" fmla="*/ 3 h 16"/>
                <a:gd name="T40" fmla="*/ 6 w 13"/>
                <a:gd name="T41" fmla="*/ 1 h 16"/>
                <a:gd name="T42" fmla="*/ 7 w 13"/>
                <a:gd name="T43" fmla="*/ 2 h 16"/>
                <a:gd name="T44" fmla="*/ 7 w 13"/>
                <a:gd name="T45" fmla="*/ 2 h 16"/>
                <a:gd name="T46" fmla="*/ 7 w 13"/>
                <a:gd name="T47" fmla="*/ 3 h 16"/>
                <a:gd name="T48" fmla="*/ 7 w 13"/>
                <a:gd name="T49" fmla="*/ 3 h 16"/>
                <a:gd name="T50" fmla="*/ 8 w 13"/>
                <a:gd name="T51" fmla="*/ 4 h 16"/>
                <a:gd name="T52" fmla="*/ 8 w 13"/>
                <a:gd name="T53" fmla="*/ 5 h 16"/>
                <a:gd name="T54" fmla="*/ 8 w 13"/>
                <a:gd name="T55" fmla="*/ 5 h 16"/>
                <a:gd name="T56" fmla="*/ 8 w 13"/>
                <a:gd name="T57" fmla="*/ 6 h 16"/>
                <a:gd name="T58" fmla="*/ 9 w 13"/>
                <a:gd name="T59" fmla="*/ 7 h 16"/>
                <a:gd name="T60" fmla="*/ 9 w 13"/>
                <a:gd name="T61" fmla="*/ 8 h 16"/>
                <a:gd name="T62" fmla="*/ 9 w 13"/>
                <a:gd name="T63" fmla="*/ 9 h 16"/>
                <a:gd name="T64" fmla="*/ 10 w 13"/>
                <a:gd name="T65" fmla="*/ 10 h 16"/>
                <a:gd name="T66" fmla="*/ 10 w 13"/>
                <a:gd name="T67" fmla="*/ 10 h 16"/>
                <a:gd name="T68" fmla="*/ 10 w 13"/>
                <a:gd name="T69" fmla="*/ 11 h 16"/>
                <a:gd name="T70" fmla="*/ 9 w 13"/>
                <a:gd name="T71" fmla="*/ 12 h 16"/>
                <a:gd name="T72" fmla="*/ 10 w 13"/>
                <a:gd name="T73" fmla="*/ 14 h 16"/>
                <a:gd name="T74" fmla="*/ 10 w 13"/>
                <a:gd name="T75" fmla="*/ 15 h 16"/>
                <a:gd name="T76" fmla="*/ 11 w 13"/>
                <a:gd name="T77" fmla="*/ 16 h 16"/>
                <a:gd name="T78" fmla="*/ 11 w 13"/>
                <a:gd name="T7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16">
                  <a:moveTo>
                    <a:pt x="7" y="16"/>
                  </a:moveTo>
                  <a:cubicBezTo>
                    <a:pt x="7" y="16"/>
                    <a:pt x="9" y="16"/>
                    <a:pt x="7" y="16"/>
                  </a:cubicBezTo>
                  <a:cubicBezTo>
                    <a:pt x="8" y="16"/>
                    <a:pt x="7" y="16"/>
                    <a:pt x="7" y="16"/>
                  </a:cubicBezTo>
                  <a:cubicBezTo>
                    <a:pt x="5" y="16"/>
                    <a:pt x="6" y="16"/>
                    <a:pt x="6" y="16"/>
                  </a:cubicBezTo>
                  <a:cubicBezTo>
                    <a:pt x="6" y="15"/>
                    <a:pt x="6" y="15"/>
                    <a:pt x="6" y="15"/>
                  </a:cubicBezTo>
                  <a:cubicBezTo>
                    <a:pt x="7" y="15"/>
                    <a:pt x="5" y="15"/>
                    <a:pt x="6" y="15"/>
                  </a:cubicBezTo>
                  <a:cubicBezTo>
                    <a:pt x="7" y="14"/>
                    <a:pt x="5" y="14"/>
                    <a:pt x="6" y="14"/>
                  </a:cubicBezTo>
                  <a:cubicBezTo>
                    <a:pt x="8" y="14"/>
                    <a:pt x="7" y="13"/>
                    <a:pt x="6" y="13"/>
                  </a:cubicBezTo>
                  <a:cubicBezTo>
                    <a:pt x="6" y="13"/>
                    <a:pt x="6" y="13"/>
                    <a:pt x="6" y="13"/>
                  </a:cubicBezTo>
                  <a:cubicBezTo>
                    <a:pt x="6" y="13"/>
                    <a:pt x="6" y="13"/>
                    <a:pt x="6" y="13"/>
                  </a:cubicBezTo>
                  <a:cubicBezTo>
                    <a:pt x="6" y="13"/>
                    <a:pt x="7" y="12"/>
                    <a:pt x="6" y="12"/>
                  </a:cubicBezTo>
                  <a:cubicBezTo>
                    <a:pt x="5" y="12"/>
                    <a:pt x="5" y="12"/>
                    <a:pt x="6" y="12"/>
                  </a:cubicBezTo>
                  <a:cubicBezTo>
                    <a:pt x="8" y="11"/>
                    <a:pt x="7" y="11"/>
                    <a:pt x="6" y="11"/>
                  </a:cubicBezTo>
                  <a:cubicBezTo>
                    <a:pt x="3" y="12"/>
                    <a:pt x="5" y="11"/>
                    <a:pt x="5" y="11"/>
                  </a:cubicBezTo>
                  <a:cubicBezTo>
                    <a:pt x="6" y="11"/>
                    <a:pt x="6" y="11"/>
                    <a:pt x="6" y="11"/>
                  </a:cubicBezTo>
                  <a:cubicBezTo>
                    <a:pt x="4" y="11"/>
                    <a:pt x="8" y="10"/>
                    <a:pt x="6" y="10"/>
                  </a:cubicBezTo>
                  <a:cubicBezTo>
                    <a:pt x="4" y="10"/>
                    <a:pt x="6" y="10"/>
                    <a:pt x="6" y="10"/>
                  </a:cubicBezTo>
                  <a:cubicBezTo>
                    <a:pt x="5" y="9"/>
                    <a:pt x="5" y="9"/>
                    <a:pt x="5" y="9"/>
                  </a:cubicBezTo>
                  <a:cubicBezTo>
                    <a:pt x="5" y="9"/>
                    <a:pt x="4" y="10"/>
                    <a:pt x="5" y="9"/>
                  </a:cubicBezTo>
                  <a:cubicBezTo>
                    <a:pt x="6" y="8"/>
                    <a:pt x="5" y="9"/>
                    <a:pt x="5" y="8"/>
                  </a:cubicBezTo>
                  <a:cubicBezTo>
                    <a:pt x="6" y="8"/>
                    <a:pt x="6" y="8"/>
                    <a:pt x="5" y="8"/>
                  </a:cubicBezTo>
                  <a:cubicBezTo>
                    <a:pt x="5" y="8"/>
                    <a:pt x="4" y="8"/>
                    <a:pt x="5" y="8"/>
                  </a:cubicBezTo>
                  <a:cubicBezTo>
                    <a:pt x="5" y="7"/>
                    <a:pt x="5" y="7"/>
                    <a:pt x="5" y="7"/>
                  </a:cubicBezTo>
                  <a:cubicBezTo>
                    <a:pt x="5" y="7"/>
                    <a:pt x="5" y="7"/>
                    <a:pt x="5" y="7"/>
                  </a:cubicBezTo>
                  <a:cubicBezTo>
                    <a:pt x="2" y="8"/>
                    <a:pt x="5" y="7"/>
                    <a:pt x="4" y="7"/>
                  </a:cubicBezTo>
                  <a:cubicBezTo>
                    <a:pt x="5" y="6"/>
                    <a:pt x="5" y="6"/>
                    <a:pt x="4" y="6"/>
                  </a:cubicBezTo>
                  <a:cubicBezTo>
                    <a:pt x="3" y="7"/>
                    <a:pt x="6" y="6"/>
                    <a:pt x="4" y="6"/>
                  </a:cubicBezTo>
                  <a:cubicBezTo>
                    <a:pt x="4" y="6"/>
                    <a:pt x="3" y="6"/>
                    <a:pt x="4" y="6"/>
                  </a:cubicBezTo>
                  <a:cubicBezTo>
                    <a:pt x="4" y="6"/>
                    <a:pt x="4" y="6"/>
                    <a:pt x="4" y="6"/>
                  </a:cubicBezTo>
                  <a:cubicBezTo>
                    <a:pt x="6" y="5"/>
                    <a:pt x="4" y="5"/>
                    <a:pt x="4" y="5"/>
                  </a:cubicBezTo>
                  <a:cubicBezTo>
                    <a:pt x="2" y="6"/>
                    <a:pt x="2" y="6"/>
                    <a:pt x="4" y="5"/>
                  </a:cubicBezTo>
                  <a:cubicBezTo>
                    <a:pt x="2" y="6"/>
                    <a:pt x="4" y="4"/>
                    <a:pt x="3" y="5"/>
                  </a:cubicBezTo>
                  <a:cubicBezTo>
                    <a:pt x="2" y="5"/>
                    <a:pt x="5" y="4"/>
                    <a:pt x="3" y="5"/>
                  </a:cubicBezTo>
                  <a:cubicBezTo>
                    <a:pt x="4" y="4"/>
                    <a:pt x="4" y="4"/>
                    <a:pt x="3" y="4"/>
                  </a:cubicBezTo>
                  <a:cubicBezTo>
                    <a:pt x="3" y="4"/>
                    <a:pt x="3" y="4"/>
                    <a:pt x="3" y="4"/>
                  </a:cubicBezTo>
                  <a:cubicBezTo>
                    <a:pt x="3" y="4"/>
                    <a:pt x="2" y="4"/>
                    <a:pt x="3" y="4"/>
                  </a:cubicBezTo>
                  <a:cubicBezTo>
                    <a:pt x="1" y="5"/>
                    <a:pt x="4" y="3"/>
                    <a:pt x="3" y="4"/>
                  </a:cubicBezTo>
                  <a:cubicBezTo>
                    <a:pt x="4" y="3"/>
                    <a:pt x="2" y="4"/>
                    <a:pt x="3" y="3"/>
                  </a:cubicBezTo>
                  <a:cubicBezTo>
                    <a:pt x="2" y="4"/>
                    <a:pt x="4" y="3"/>
                    <a:pt x="3" y="3"/>
                  </a:cubicBezTo>
                  <a:cubicBezTo>
                    <a:pt x="5" y="2"/>
                    <a:pt x="2" y="3"/>
                    <a:pt x="3" y="3"/>
                  </a:cubicBezTo>
                  <a:cubicBezTo>
                    <a:pt x="0" y="4"/>
                    <a:pt x="5" y="2"/>
                    <a:pt x="6" y="1"/>
                  </a:cubicBezTo>
                  <a:cubicBezTo>
                    <a:pt x="7" y="1"/>
                    <a:pt x="4" y="2"/>
                    <a:pt x="6" y="1"/>
                  </a:cubicBezTo>
                  <a:cubicBezTo>
                    <a:pt x="8" y="1"/>
                    <a:pt x="5" y="2"/>
                    <a:pt x="6" y="2"/>
                  </a:cubicBezTo>
                  <a:cubicBezTo>
                    <a:pt x="9" y="0"/>
                    <a:pt x="4" y="3"/>
                    <a:pt x="7" y="2"/>
                  </a:cubicBezTo>
                  <a:cubicBezTo>
                    <a:pt x="5" y="3"/>
                    <a:pt x="8" y="1"/>
                    <a:pt x="7" y="2"/>
                  </a:cubicBezTo>
                  <a:cubicBezTo>
                    <a:pt x="7" y="2"/>
                    <a:pt x="8" y="2"/>
                    <a:pt x="7" y="2"/>
                  </a:cubicBezTo>
                  <a:cubicBezTo>
                    <a:pt x="7" y="2"/>
                    <a:pt x="7" y="2"/>
                    <a:pt x="7" y="2"/>
                  </a:cubicBezTo>
                  <a:cubicBezTo>
                    <a:pt x="7" y="2"/>
                    <a:pt x="7" y="3"/>
                    <a:pt x="7" y="3"/>
                  </a:cubicBezTo>
                  <a:cubicBezTo>
                    <a:pt x="7" y="3"/>
                    <a:pt x="9" y="2"/>
                    <a:pt x="7" y="3"/>
                  </a:cubicBezTo>
                  <a:cubicBezTo>
                    <a:pt x="8" y="3"/>
                    <a:pt x="9" y="2"/>
                    <a:pt x="7" y="3"/>
                  </a:cubicBezTo>
                  <a:cubicBezTo>
                    <a:pt x="6" y="4"/>
                    <a:pt x="7" y="4"/>
                    <a:pt x="7" y="4"/>
                  </a:cubicBezTo>
                  <a:cubicBezTo>
                    <a:pt x="7" y="4"/>
                    <a:pt x="9" y="3"/>
                    <a:pt x="8" y="4"/>
                  </a:cubicBezTo>
                  <a:cubicBezTo>
                    <a:pt x="7" y="5"/>
                    <a:pt x="7" y="5"/>
                    <a:pt x="7" y="5"/>
                  </a:cubicBezTo>
                  <a:cubicBezTo>
                    <a:pt x="7" y="5"/>
                    <a:pt x="9" y="4"/>
                    <a:pt x="8" y="5"/>
                  </a:cubicBezTo>
                  <a:cubicBezTo>
                    <a:pt x="9" y="5"/>
                    <a:pt x="10" y="4"/>
                    <a:pt x="8" y="5"/>
                  </a:cubicBezTo>
                  <a:cubicBezTo>
                    <a:pt x="9" y="4"/>
                    <a:pt x="8" y="5"/>
                    <a:pt x="8" y="5"/>
                  </a:cubicBezTo>
                  <a:cubicBezTo>
                    <a:pt x="10" y="5"/>
                    <a:pt x="7" y="6"/>
                    <a:pt x="8" y="6"/>
                  </a:cubicBezTo>
                  <a:cubicBezTo>
                    <a:pt x="8" y="6"/>
                    <a:pt x="8" y="6"/>
                    <a:pt x="8" y="6"/>
                  </a:cubicBezTo>
                  <a:cubicBezTo>
                    <a:pt x="9" y="6"/>
                    <a:pt x="9" y="6"/>
                    <a:pt x="9" y="6"/>
                  </a:cubicBezTo>
                  <a:cubicBezTo>
                    <a:pt x="9" y="6"/>
                    <a:pt x="9" y="6"/>
                    <a:pt x="9" y="7"/>
                  </a:cubicBezTo>
                  <a:cubicBezTo>
                    <a:pt x="9" y="7"/>
                    <a:pt x="9" y="7"/>
                    <a:pt x="9" y="7"/>
                  </a:cubicBezTo>
                  <a:cubicBezTo>
                    <a:pt x="9" y="8"/>
                    <a:pt x="9" y="8"/>
                    <a:pt x="9" y="8"/>
                  </a:cubicBezTo>
                  <a:cubicBezTo>
                    <a:pt x="8" y="8"/>
                    <a:pt x="9" y="8"/>
                    <a:pt x="9" y="8"/>
                  </a:cubicBezTo>
                  <a:cubicBezTo>
                    <a:pt x="9" y="9"/>
                    <a:pt x="9" y="9"/>
                    <a:pt x="9" y="9"/>
                  </a:cubicBezTo>
                  <a:cubicBezTo>
                    <a:pt x="9" y="9"/>
                    <a:pt x="8" y="9"/>
                    <a:pt x="9" y="9"/>
                  </a:cubicBezTo>
                  <a:cubicBezTo>
                    <a:pt x="11" y="9"/>
                    <a:pt x="9" y="10"/>
                    <a:pt x="10" y="10"/>
                  </a:cubicBezTo>
                  <a:cubicBezTo>
                    <a:pt x="8" y="10"/>
                    <a:pt x="8" y="10"/>
                    <a:pt x="9" y="10"/>
                  </a:cubicBezTo>
                  <a:cubicBezTo>
                    <a:pt x="9" y="10"/>
                    <a:pt x="7" y="11"/>
                    <a:pt x="10" y="10"/>
                  </a:cubicBezTo>
                  <a:cubicBezTo>
                    <a:pt x="12" y="10"/>
                    <a:pt x="10" y="11"/>
                    <a:pt x="10" y="11"/>
                  </a:cubicBezTo>
                  <a:cubicBezTo>
                    <a:pt x="10" y="11"/>
                    <a:pt x="9" y="11"/>
                    <a:pt x="10" y="11"/>
                  </a:cubicBezTo>
                  <a:cubicBezTo>
                    <a:pt x="11" y="11"/>
                    <a:pt x="8" y="12"/>
                    <a:pt x="10" y="12"/>
                  </a:cubicBezTo>
                  <a:cubicBezTo>
                    <a:pt x="9" y="12"/>
                    <a:pt x="9" y="12"/>
                    <a:pt x="9" y="12"/>
                  </a:cubicBezTo>
                  <a:cubicBezTo>
                    <a:pt x="10" y="13"/>
                    <a:pt x="8" y="13"/>
                    <a:pt x="10" y="13"/>
                  </a:cubicBezTo>
                  <a:cubicBezTo>
                    <a:pt x="10" y="13"/>
                    <a:pt x="9" y="13"/>
                    <a:pt x="10" y="14"/>
                  </a:cubicBezTo>
                  <a:cubicBezTo>
                    <a:pt x="10" y="14"/>
                    <a:pt x="9" y="14"/>
                    <a:pt x="10" y="14"/>
                  </a:cubicBezTo>
                  <a:cubicBezTo>
                    <a:pt x="11" y="14"/>
                    <a:pt x="6" y="15"/>
                    <a:pt x="10" y="15"/>
                  </a:cubicBezTo>
                  <a:cubicBezTo>
                    <a:pt x="10" y="15"/>
                    <a:pt x="10" y="15"/>
                    <a:pt x="10" y="15"/>
                  </a:cubicBezTo>
                  <a:cubicBezTo>
                    <a:pt x="10" y="16"/>
                    <a:pt x="9" y="16"/>
                    <a:pt x="11" y="16"/>
                  </a:cubicBezTo>
                  <a:cubicBezTo>
                    <a:pt x="12" y="16"/>
                    <a:pt x="11" y="16"/>
                    <a:pt x="11" y="16"/>
                  </a:cubicBezTo>
                  <a:cubicBezTo>
                    <a:pt x="10" y="16"/>
                    <a:pt x="13" y="16"/>
                    <a:pt x="11" y="16"/>
                  </a:cubicBezTo>
                  <a:cubicBezTo>
                    <a:pt x="13" y="16"/>
                    <a:pt x="6" y="16"/>
                    <a:pt x="7" y="16"/>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70" name="Freeform 22"/>
            <p:cNvSpPr/>
            <p:nvPr/>
          </p:nvSpPr>
          <p:spPr bwMode="auto">
            <a:xfrm>
              <a:off x="3611563" y="3944938"/>
              <a:ext cx="82550" cy="65088"/>
            </a:xfrm>
            <a:custGeom>
              <a:avLst/>
              <a:gdLst>
                <a:gd name="T0" fmla="*/ 17 w 22"/>
                <a:gd name="T1" fmla="*/ 17 h 17"/>
                <a:gd name="T2" fmla="*/ 16 w 22"/>
                <a:gd name="T3" fmla="*/ 16 h 17"/>
                <a:gd name="T4" fmla="*/ 16 w 22"/>
                <a:gd name="T5" fmla="*/ 15 h 17"/>
                <a:gd name="T6" fmla="*/ 14 w 22"/>
                <a:gd name="T7" fmla="*/ 14 h 17"/>
                <a:gd name="T8" fmla="*/ 14 w 22"/>
                <a:gd name="T9" fmla="*/ 13 h 17"/>
                <a:gd name="T10" fmla="*/ 13 w 22"/>
                <a:gd name="T11" fmla="*/ 12 h 17"/>
                <a:gd name="T12" fmla="*/ 12 w 22"/>
                <a:gd name="T13" fmla="*/ 12 h 17"/>
                <a:gd name="T14" fmla="*/ 11 w 22"/>
                <a:gd name="T15" fmla="*/ 11 h 17"/>
                <a:gd name="T16" fmla="*/ 10 w 22"/>
                <a:gd name="T17" fmla="*/ 10 h 17"/>
                <a:gd name="T18" fmla="*/ 9 w 22"/>
                <a:gd name="T19" fmla="*/ 10 h 17"/>
                <a:gd name="T20" fmla="*/ 8 w 22"/>
                <a:gd name="T21" fmla="*/ 9 h 17"/>
                <a:gd name="T22" fmla="*/ 7 w 22"/>
                <a:gd name="T23" fmla="*/ 9 h 17"/>
                <a:gd name="T24" fmla="*/ 6 w 22"/>
                <a:gd name="T25" fmla="*/ 8 h 17"/>
                <a:gd name="T26" fmla="*/ 5 w 22"/>
                <a:gd name="T27" fmla="*/ 8 h 17"/>
                <a:gd name="T28" fmla="*/ 5 w 22"/>
                <a:gd name="T29" fmla="*/ 7 h 17"/>
                <a:gd name="T30" fmla="*/ 4 w 22"/>
                <a:gd name="T31" fmla="*/ 7 h 17"/>
                <a:gd name="T32" fmla="*/ 3 w 22"/>
                <a:gd name="T33" fmla="*/ 6 h 17"/>
                <a:gd name="T34" fmla="*/ 3 w 22"/>
                <a:gd name="T35" fmla="*/ 6 h 17"/>
                <a:gd name="T36" fmla="*/ 2 w 22"/>
                <a:gd name="T37" fmla="*/ 5 h 17"/>
                <a:gd name="T38" fmla="*/ 2 w 22"/>
                <a:gd name="T39" fmla="*/ 5 h 17"/>
                <a:gd name="T40" fmla="*/ 4 w 22"/>
                <a:gd name="T41" fmla="*/ 2 h 17"/>
                <a:gd name="T42" fmla="*/ 4 w 22"/>
                <a:gd name="T43" fmla="*/ 2 h 17"/>
                <a:gd name="T44" fmla="*/ 5 w 22"/>
                <a:gd name="T45" fmla="*/ 3 h 17"/>
                <a:gd name="T46" fmla="*/ 6 w 22"/>
                <a:gd name="T47" fmla="*/ 3 h 17"/>
                <a:gd name="T48" fmla="*/ 6 w 22"/>
                <a:gd name="T49" fmla="*/ 3 h 17"/>
                <a:gd name="T50" fmla="*/ 7 w 22"/>
                <a:gd name="T51" fmla="*/ 4 h 17"/>
                <a:gd name="T52" fmla="*/ 8 w 22"/>
                <a:gd name="T53" fmla="*/ 4 h 17"/>
                <a:gd name="T54" fmla="*/ 8 w 22"/>
                <a:gd name="T55" fmla="*/ 5 h 17"/>
                <a:gd name="T56" fmla="*/ 10 w 22"/>
                <a:gd name="T57" fmla="*/ 5 h 17"/>
                <a:gd name="T58" fmla="*/ 10 w 22"/>
                <a:gd name="T59" fmla="*/ 6 h 17"/>
                <a:gd name="T60" fmla="*/ 11 w 22"/>
                <a:gd name="T61" fmla="*/ 7 h 17"/>
                <a:gd name="T62" fmla="*/ 13 w 22"/>
                <a:gd name="T63" fmla="*/ 7 h 17"/>
                <a:gd name="T64" fmla="*/ 14 w 22"/>
                <a:gd name="T65" fmla="*/ 8 h 17"/>
                <a:gd name="T66" fmla="*/ 15 w 22"/>
                <a:gd name="T67" fmla="*/ 9 h 17"/>
                <a:gd name="T68" fmla="*/ 16 w 22"/>
                <a:gd name="T69" fmla="*/ 9 h 17"/>
                <a:gd name="T70" fmla="*/ 16 w 22"/>
                <a:gd name="T71" fmla="*/ 11 h 17"/>
                <a:gd name="T72" fmla="*/ 18 w 22"/>
                <a:gd name="T73" fmla="*/ 12 h 17"/>
                <a:gd name="T74" fmla="*/ 19 w 22"/>
                <a:gd name="T75" fmla="*/ 13 h 17"/>
                <a:gd name="T76" fmla="*/ 20 w 22"/>
                <a:gd name="T77" fmla="*/ 14 h 17"/>
                <a:gd name="T78" fmla="*/ 21 w 22"/>
                <a:gd name="T79"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 h="17">
                  <a:moveTo>
                    <a:pt x="17" y="17"/>
                  </a:moveTo>
                  <a:cubicBezTo>
                    <a:pt x="17" y="17"/>
                    <a:pt x="20" y="15"/>
                    <a:pt x="17" y="17"/>
                  </a:cubicBezTo>
                  <a:cubicBezTo>
                    <a:pt x="18" y="16"/>
                    <a:pt x="17" y="17"/>
                    <a:pt x="17" y="16"/>
                  </a:cubicBezTo>
                  <a:cubicBezTo>
                    <a:pt x="16" y="17"/>
                    <a:pt x="17" y="16"/>
                    <a:pt x="16" y="16"/>
                  </a:cubicBezTo>
                  <a:cubicBezTo>
                    <a:pt x="16" y="16"/>
                    <a:pt x="16" y="16"/>
                    <a:pt x="16" y="16"/>
                  </a:cubicBezTo>
                  <a:cubicBezTo>
                    <a:pt x="17" y="15"/>
                    <a:pt x="15" y="16"/>
                    <a:pt x="16" y="15"/>
                  </a:cubicBezTo>
                  <a:cubicBezTo>
                    <a:pt x="16" y="14"/>
                    <a:pt x="14" y="15"/>
                    <a:pt x="15" y="14"/>
                  </a:cubicBezTo>
                  <a:cubicBezTo>
                    <a:pt x="16" y="13"/>
                    <a:pt x="15" y="13"/>
                    <a:pt x="14" y="14"/>
                  </a:cubicBezTo>
                  <a:cubicBezTo>
                    <a:pt x="14" y="14"/>
                    <a:pt x="14" y="14"/>
                    <a:pt x="14" y="14"/>
                  </a:cubicBezTo>
                  <a:cubicBezTo>
                    <a:pt x="14" y="14"/>
                    <a:pt x="14" y="13"/>
                    <a:pt x="14" y="13"/>
                  </a:cubicBezTo>
                  <a:cubicBezTo>
                    <a:pt x="13" y="13"/>
                    <a:pt x="14" y="12"/>
                    <a:pt x="13" y="13"/>
                  </a:cubicBezTo>
                  <a:cubicBezTo>
                    <a:pt x="13" y="13"/>
                    <a:pt x="12" y="13"/>
                    <a:pt x="13" y="12"/>
                  </a:cubicBezTo>
                  <a:cubicBezTo>
                    <a:pt x="14" y="11"/>
                    <a:pt x="14" y="11"/>
                    <a:pt x="12" y="12"/>
                  </a:cubicBezTo>
                  <a:cubicBezTo>
                    <a:pt x="11" y="14"/>
                    <a:pt x="12" y="12"/>
                    <a:pt x="12" y="12"/>
                  </a:cubicBezTo>
                  <a:cubicBezTo>
                    <a:pt x="12" y="11"/>
                    <a:pt x="12" y="11"/>
                    <a:pt x="12" y="11"/>
                  </a:cubicBezTo>
                  <a:cubicBezTo>
                    <a:pt x="10" y="13"/>
                    <a:pt x="12" y="9"/>
                    <a:pt x="11" y="11"/>
                  </a:cubicBezTo>
                  <a:cubicBezTo>
                    <a:pt x="10" y="12"/>
                    <a:pt x="11" y="10"/>
                    <a:pt x="11" y="11"/>
                  </a:cubicBezTo>
                  <a:cubicBezTo>
                    <a:pt x="10" y="10"/>
                    <a:pt x="10" y="10"/>
                    <a:pt x="10" y="10"/>
                  </a:cubicBezTo>
                  <a:cubicBezTo>
                    <a:pt x="10" y="11"/>
                    <a:pt x="9" y="11"/>
                    <a:pt x="9" y="10"/>
                  </a:cubicBezTo>
                  <a:cubicBezTo>
                    <a:pt x="10" y="9"/>
                    <a:pt x="9" y="10"/>
                    <a:pt x="9" y="10"/>
                  </a:cubicBezTo>
                  <a:cubicBezTo>
                    <a:pt x="9" y="8"/>
                    <a:pt x="9" y="9"/>
                    <a:pt x="8" y="9"/>
                  </a:cubicBezTo>
                  <a:cubicBezTo>
                    <a:pt x="8" y="10"/>
                    <a:pt x="8" y="10"/>
                    <a:pt x="8" y="9"/>
                  </a:cubicBezTo>
                  <a:cubicBezTo>
                    <a:pt x="8" y="9"/>
                    <a:pt x="8" y="9"/>
                    <a:pt x="8" y="9"/>
                  </a:cubicBezTo>
                  <a:cubicBezTo>
                    <a:pt x="7" y="9"/>
                    <a:pt x="7" y="9"/>
                    <a:pt x="7" y="9"/>
                  </a:cubicBezTo>
                  <a:cubicBezTo>
                    <a:pt x="6" y="11"/>
                    <a:pt x="7" y="8"/>
                    <a:pt x="6" y="8"/>
                  </a:cubicBezTo>
                  <a:cubicBezTo>
                    <a:pt x="7" y="8"/>
                    <a:pt x="6" y="8"/>
                    <a:pt x="6" y="8"/>
                  </a:cubicBezTo>
                  <a:cubicBezTo>
                    <a:pt x="6" y="9"/>
                    <a:pt x="7" y="6"/>
                    <a:pt x="6" y="8"/>
                  </a:cubicBezTo>
                  <a:cubicBezTo>
                    <a:pt x="6" y="8"/>
                    <a:pt x="5" y="8"/>
                    <a:pt x="5" y="8"/>
                  </a:cubicBezTo>
                  <a:cubicBezTo>
                    <a:pt x="5" y="8"/>
                    <a:pt x="5" y="8"/>
                    <a:pt x="5" y="7"/>
                  </a:cubicBezTo>
                  <a:cubicBezTo>
                    <a:pt x="6" y="6"/>
                    <a:pt x="5" y="7"/>
                    <a:pt x="5" y="7"/>
                  </a:cubicBezTo>
                  <a:cubicBezTo>
                    <a:pt x="4" y="8"/>
                    <a:pt x="4" y="8"/>
                    <a:pt x="4" y="7"/>
                  </a:cubicBezTo>
                  <a:cubicBezTo>
                    <a:pt x="3" y="8"/>
                    <a:pt x="4" y="6"/>
                    <a:pt x="4" y="7"/>
                  </a:cubicBezTo>
                  <a:cubicBezTo>
                    <a:pt x="3" y="8"/>
                    <a:pt x="4" y="5"/>
                    <a:pt x="3" y="6"/>
                  </a:cubicBezTo>
                  <a:cubicBezTo>
                    <a:pt x="4" y="6"/>
                    <a:pt x="4" y="6"/>
                    <a:pt x="3" y="6"/>
                  </a:cubicBezTo>
                  <a:cubicBezTo>
                    <a:pt x="3" y="6"/>
                    <a:pt x="3" y="6"/>
                    <a:pt x="3" y="6"/>
                  </a:cubicBezTo>
                  <a:cubicBezTo>
                    <a:pt x="3" y="6"/>
                    <a:pt x="2" y="7"/>
                    <a:pt x="3" y="6"/>
                  </a:cubicBezTo>
                  <a:cubicBezTo>
                    <a:pt x="1" y="8"/>
                    <a:pt x="3" y="5"/>
                    <a:pt x="2" y="6"/>
                  </a:cubicBezTo>
                  <a:cubicBezTo>
                    <a:pt x="3" y="5"/>
                    <a:pt x="2" y="6"/>
                    <a:pt x="2" y="5"/>
                  </a:cubicBezTo>
                  <a:cubicBezTo>
                    <a:pt x="2" y="6"/>
                    <a:pt x="2" y="5"/>
                    <a:pt x="2" y="5"/>
                  </a:cubicBezTo>
                  <a:cubicBezTo>
                    <a:pt x="3" y="4"/>
                    <a:pt x="2" y="6"/>
                    <a:pt x="2" y="5"/>
                  </a:cubicBezTo>
                  <a:cubicBezTo>
                    <a:pt x="0" y="8"/>
                    <a:pt x="3" y="4"/>
                    <a:pt x="4" y="2"/>
                  </a:cubicBezTo>
                  <a:cubicBezTo>
                    <a:pt x="4" y="1"/>
                    <a:pt x="3" y="4"/>
                    <a:pt x="4" y="2"/>
                  </a:cubicBezTo>
                  <a:cubicBezTo>
                    <a:pt x="5" y="0"/>
                    <a:pt x="3" y="4"/>
                    <a:pt x="4" y="2"/>
                  </a:cubicBezTo>
                  <a:cubicBezTo>
                    <a:pt x="6" y="0"/>
                    <a:pt x="3" y="4"/>
                    <a:pt x="4" y="2"/>
                  </a:cubicBezTo>
                  <a:cubicBezTo>
                    <a:pt x="3" y="4"/>
                    <a:pt x="5" y="1"/>
                    <a:pt x="5" y="3"/>
                  </a:cubicBezTo>
                  <a:cubicBezTo>
                    <a:pt x="5" y="3"/>
                    <a:pt x="6" y="2"/>
                    <a:pt x="5" y="3"/>
                  </a:cubicBezTo>
                  <a:cubicBezTo>
                    <a:pt x="6" y="3"/>
                    <a:pt x="6" y="3"/>
                    <a:pt x="6" y="3"/>
                  </a:cubicBezTo>
                  <a:cubicBezTo>
                    <a:pt x="6" y="2"/>
                    <a:pt x="6" y="3"/>
                    <a:pt x="6" y="3"/>
                  </a:cubicBezTo>
                  <a:cubicBezTo>
                    <a:pt x="6" y="3"/>
                    <a:pt x="7" y="1"/>
                    <a:pt x="6" y="3"/>
                  </a:cubicBezTo>
                  <a:cubicBezTo>
                    <a:pt x="6" y="3"/>
                    <a:pt x="7" y="2"/>
                    <a:pt x="6" y="3"/>
                  </a:cubicBezTo>
                  <a:cubicBezTo>
                    <a:pt x="6" y="4"/>
                    <a:pt x="6" y="4"/>
                    <a:pt x="7" y="4"/>
                  </a:cubicBezTo>
                  <a:cubicBezTo>
                    <a:pt x="7" y="4"/>
                    <a:pt x="8" y="2"/>
                    <a:pt x="7" y="4"/>
                  </a:cubicBezTo>
                  <a:cubicBezTo>
                    <a:pt x="7" y="5"/>
                    <a:pt x="7" y="5"/>
                    <a:pt x="7" y="5"/>
                  </a:cubicBezTo>
                  <a:cubicBezTo>
                    <a:pt x="8" y="5"/>
                    <a:pt x="8" y="4"/>
                    <a:pt x="8" y="4"/>
                  </a:cubicBezTo>
                  <a:cubicBezTo>
                    <a:pt x="8" y="4"/>
                    <a:pt x="9" y="3"/>
                    <a:pt x="8" y="5"/>
                  </a:cubicBezTo>
                  <a:cubicBezTo>
                    <a:pt x="9" y="3"/>
                    <a:pt x="8" y="5"/>
                    <a:pt x="8" y="5"/>
                  </a:cubicBezTo>
                  <a:cubicBezTo>
                    <a:pt x="10" y="3"/>
                    <a:pt x="9" y="6"/>
                    <a:pt x="9" y="5"/>
                  </a:cubicBezTo>
                  <a:cubicBezTo>
                    <a:pt x="10" y="5"/>
                    <a:pt x="10" y="5"/>
                    <a:pt x="10" y="5"/>
                  </a:cubicBezTo>
                  <a:cubicBezTo>
                    <a:pt x="10" y="6"/>
                    <a:pt x="10" y="6"/>
                    <a:pt x="10" y="6"/>
                  </a:cubicBezTo>
                  <a:cubicBezTo>
                    <a:pt x="10" y="6"/>
                    <a:pt x="11" y="5"/>
                    <a:pt x="10" y="6"/>
                  </a:cubicBezTo>
                  <a:cubicBezTo>
                    <a:pt x="10" y="6"/>
                    <a:pt x="11" y="6"/>
                    <a:pt x="11" y="6"/>
                  </a:cubicBezTo>
                  <a:cubicBezTo>
                    <a:pt x="11" y="7"/>
                    <a:pt x="11" y="7"/>
                    <a:pt x="11" y="7"/>
                  </a:cubicBezTo>
                  <a:cubicBezTo>
                    <a:pt x="11" y="8"/>
                    <a:pt x="12" y="7"/>
                    <a:pt x="12" y="7"/>
                  </a:cubicBezTo>
                  <a:cubicBezTo>
                    <a:pt x="13" y="7"/>
                    <a:pt x="13" y="7"/>
                    <a:pt x="13" y="7"/>
                  </a:cubicBezTo>
                  <a:cubicBezTo>
                    <a:pt x="12" y="8"/>
                    <a:pt x="12" y="9"/>
                    <a:pt x="13" y="8"/>
                  </a:cubicBezTo>
                  <a:cubicBezTo>
                    <a:pt x="14" y="6"/>
                    <a:pt x="13" y="9"/>
                    <a:pt x="14" y="8"/>
                  </a:cubicBezTo>
                  <a:cubicBezTo>
                    <a:pt x="13" y="9"/>
                    <a:pt x="13" y="9"/>
                    <a:pt x="14" y="9"/>
                  </a:cubicBezTo>
                  <a:cubicBezTo>
                    <a:pt x="14" y="9"/>
                    <a:pt x="13" y="11"/>
                    <a:pt x="15" y="9"/>
                  </a:cubicBezTo>
                  <a:cubicBezTo>
                    <a:pt x="16" y="7"/>
                    <a:pt x="15" y="9"/>
                    <a:pt x="15" y="9"/>
                  </a:cubicBezTo>
                  <a:cubicBezTo>
                    <a:pt x="15" y="9"/>
                    <a:pt x="15" y="10"/>
                    <a:pt x="16" y="9"/>
                  </a:cubicBezTo>
                  <a:cubicBezTo>
                    <a:pt x="17" y="9"/>
                    <a:pt x="15" y="11"/>
                    <a:pt x="16" y="10"/>
                  </a:cubicBezTo>
                  <a:cubicBezTo>
                    <a:pt x="16" y="11"/>
                    <a:pt x="16" y="11"/>
                    <a:pt x="16" y="11"/>
                  </a:cubicBezTo>
                  <a:cubicBezTo>
                    <a:pt x="17" y="11"/>
                    <a:pt x="16" y="12"/>
                    <a:pt x="17" y="11"/>
                  </a:cubicBezTo>
                  <a:cubicBezTo>
                    <a:pt x="18" y="11"/>
                    <a:pt x="17" y="12"/>
                    <a:pt x="18" y="12"/>
                  </a:cubicBezTo>
                  <a:cubicBezTo>
                    <a:pt x="18" y="12"/>
                    <a:pt x="17" y="13"/>
                    <a:pt x="19" y="12"/>
                  </a:cubicBezTo>
                  <a:cubicBezTo>
                    <a:pt x="19" y="12"/>
                    <a:pt x="16" y="15"/>
                    <a:pt x="19" y="13"/>
                  </a:cubicBezTo>
                  <a:cubicBezTo>
                    <a:pt x="20" y="14"/>
                    <a:pt x="20" y="14"/>
                    <a:pt x="20" y="14"/>
                  </a:cubicBezTo>
                  <a:cubicBezTo>
                    <a:pt x="20" y="14"/>
                    <a:pt x="19" y="15"/>
                    <a:pt x="20" y="14"/>
                  </a:cubicBezTo>
                  <a:cubicBezTo>
                    <a:pt x="22" y="14"/>
                    <a:pt x="20" y="15"/>
                    <a:pt x="21" y="15"/>
                  </a:cubicBezTo>
                  <a:cubicBezTo>
                    <a:pt x="20" y="15"/>
                    <a:pt x="22" y="13"/>
                    <a:pt x="21" y="15"/>
                  </a:cubicBezTo>
                  <a:cubicBezTo>
                    <a:pt x="22" y="14"/>
                    <a:pt x="17" y="17"/>
                    <a:pt x="17" y="1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71" name="Freeform 23"/>
            <p:cNvSpPr/>
            <p:nvPr/>
          </p:nvSpPr>
          <p:spPr bwMode="auto">
            <a:xfrm>
              <a:off x="3721100" y="3773488"/>
              <a:ext cx="55563" cy="44450"/>
            </a:xfrm>
            <a:custGeom>
              <a:avLst/>
              <a:gdLst>
                <a:gd name="T0" fmla="*/ 15 w 15"/>
                <a:gd name="T1" fmla="*/ 5 h 12"/>
                <a:gd name="T2" fmla="*/ 14 w 15"/>
                <a:gd name="T3" fmla="*/ 5 h 12"/>
                <a:gd name="T4" fmla="*/ 13 w 15"/>
                <a:gd name="T5" fmla="*/ 6 h 12"/>
                <a:gd name="T6" fmla="*/ 12 w 15"/>
                <a:gd name="T7" fmla="*/ 6 h 12"/>
                <a:gd name="T8" fmla="*/ 11 w 15"/>
                <a:gd name="T9" fmla="*/ 6 h 12"/>
                <a:gd name="T10" fmla="*/ 10 w 15"/>
                <a:gd name="T11" fmla="*/ 7 h 12"/>
                <a:gd name="T12" fmla="*/ 10 w 15"/>
                <a:gd name="T13" fmla="*/ 7 h 12"/>
                <a:gd name="T14" fmla="*/ 9 w 15"/>
                <a:gd name="T15" fmla="*/ 7 h 12"/>
                <a:gd name="T16" fmla="*/ 8 w 15"/>
                <a:gd name="T17" fmla="*/ 7 h 12"/>
                <a:gd name="T18" fmla="*/ 7 w 15"/>
                <a:gd name="T19" fmla="*/ 8 h 12"/>
                <a:gd name="T20" fmla="*/ 7 w 15"/>
                <a:gd name="T21" fmla="*/ 8 h 12"/>
                <a:gd name="T22" fmla="*/ 6 w 15"/>
                <a:gd name="T23" fmla="*/ 8 h 12"/>
                <a:gd name="T24" fmla="*/ 6 w 15"/>
                <a:gd name="T25" fmla="*/ 8 h 12"/>
                <a:gd name="T26" fmla="*/ 5 w 15"/>
                <a:gd name="T27" fmla="*/ 9 h 12"/>
                <a:gd name="T28" fmla="*/ 5 w 15"/>
                <a:gd name="T29" fmla="*/ 9 h 12"/>
                <a:gd name="T30" fmla="*/ 4 w 15"/>
                <a:gd name="T31" fmla="*/ 9 h 12"/>
                <a:gd name="T32" fmla="*/ 4 w 15"/>
                <a:gd name="T33" fmla="*/ 9 h 12"/>
                <a:gd name="T34" fmla="*/ 3 w 15"/>
                <a:gd name="T35" fmla="*/ 9 h 12"/>
                <a:gd name="T36" fmla="*/ 3 w 15"/>
                <a:gd name="T37" fmla="*/ 9 h 12"/>
                <a:gd name="T38" fmla="*/ 3 w 15"/>
                <a:gd name="T39" fmla="*/ 9 h 12"/>
                <a:gd name="T40" fmla="*/ 1 w 15"/>
                <a:gd name="T41" fmla="*/ 6 h 12"/>
                <a:gd name="T42" fmla="*/ 1 w 15"/>
                <a:gd name="T43" fmla="*/ 6 h 12"/>
                <a:gd name="T44" fmla="*/ 2 w 15"/>
                <a:gd name="T45" fmla="*/ 5 h 12"/>
                <a:gd name="T46" fmla="*/ 2 w 15"/>
                <a:gd name="T47" fmla="*/ 5 h 12"/>
                <a:gd name="T48" fmla="*/ 3 w 15"/>
                <a:gd name="T49" fmla="*/ 5 h 12"/>
                <a:gd name="T50" fmla="*/ 4 w 15"/>
                <a:gd name="T51" fmla="*/ 5 h 12"/>
                <a:gd name="T52" fmla="*/ 4 w 15"/>
                <a:gd name="T53" fmla="*/ 5 h 12"/>
                <a:gd name="T54" fmla="*/ 4 w 15"/>
                <a:gd name="T55" fmla="*/ 4 h 12"/>
                <a:gd name="T56" fmla="*/ 5 w 15"/>
                <a:gd name="T57" fmla="*/ 4 h 12"/>
                <a:gd name="T58" fmla="*/ 6 w 15"/>
                <a:gd name="T59" fmla="*/ 4 h 12"/>
                <a:gd name="T60" fmla="*/ 7 w 15"/>
                <a:gd name="T61" fmla="*/ 4 h 12"/>
                <a:gd name="T62" fmla="*/ 8 w 15"/>
                <a:gd name="T63" fmla="*/ 3 h 12"/>
                <a:gd name="T64" fmla="*/ 8 w 15"/>
                <a:gd name="T65" fmla="*/ 3 h 12"/>
                <a:gd name="T66" fmla="*/ 9 w 15"/>
                <a:gd name="T67" fmla="*/ 3 h 12"/>
                <a:gd name="T68" fmla="*/ 9 w 15"/>
                <a:gd name="T69" fmla="*/ 3 h 12"/>
                <a:gd name="T70" fmla="*/ 10 w 15"/>
                <a:gd name="T71" fmla="*/ 3 h 12"/>
                <a:gd name="T72" fmla="*/ 11 w 15"/>
                <a:gd name="T73" fmla="*/ 2 h 12"/>
                <a:gd name="T74" fmla="*/ 12 w 15"/>
                <a:gd name="T75" fmla="*/ 2 h 12"/>
                <a:gd name="T76" fmla="*/ 13 w 15"/>
                <a:gd name="T77" fmla="*/ 2 h 12"/>
                <a:gd name="T78" fmla="*/ 13 w 15"/>
                <a:gd name="T7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12">
                  <a:moveTo>
                    <a:pt x="15" y="5"/>
                  </a:moveTo>
                  <a:cubicBezTo>
                    <a:pt x="15" y="5"/>
                    <a:pt x="14" y="3"/>
                    <a:pt x="15" y="5"/>
                  </a:cubicBezTo>
                  <a:cubicBezTo>
                    <a:pt x="14" y="4"/>
                    <a:pt x="15" y="5"/>
                    <a:pt x="14" y="5"/>
                  </a:cubicBezTo>
                  <a:cubicBezTo>
                    <a:pt x="15" y="7"/>
                    <a:pt x="14" y="5"/>
                    <a:pt x="14" y="5"/>
                  </a:cubicBezTo>
                  <a:cubicBezTo>
                    <a:pt x="14" y="6"/>
                    <a:pt x="14" y="6"/>
                    <a:pt x="14" y="6"/>
                  </a:cubicBezTo>
                  <a:cubicBezTo>
                    <a:pt x="13" y="5"/>
                    <a:pt x="14" y="7"/>
                    <a:pt x="13" y="6"/>
                  </a:cubicBezTo>
                  <a:cubicBezTo>
                    <a:pt x="13" y="5"/>
                    <a:pt x="13" y="7"/>
                    <a:pt x="12" y="6"/>
                  </a:cubicBezTo>
                  <a:cubicBezTo>
                    <a:pt x="12" y="4"/>
                    <a:pt x="12" y="5"/>
                    <a:pt x="12" y="6"/>
                  </a:cubicBezTo>
                  <a:cubicBezTo>
                    <a:pt x="12" y="7"/>
                    <a:pt x="12" y="7"/>
                    <a:pt x="12" y="7"/>
                  </a:cubicBezTo>
                  <a:cubicBezTo>
                    <a:pt x="12" y="7"/>
                    <a:pt x="11" y="7"/>
                    <a:pt x="11" y="6"/>
                  </a:cubicBezTo>
                  <a:cubicBezTo>
                    <a:pt x="11" y="7"/>
                    <a:pt x="10" y="5"/>
                    <a:pt x="11" y="7"/>
                  </a:cubicBezTo>
                  <a:cubicBezTo>
                    <a:pt x="11" y="7"/>
                    <a:pt x="11" y="7"/>
                    <a:pt x="10" y="7"/>
                  </a:cubicBezTo>
                  <a:cubicBezTo>
                    <a:pt x="10" y="5"/>
                    <a:pt x="10" y="5"/>
                    <a:pt x="10" y="7"/>
                  </a:cubicBezTo>
                  <a:cubicBezTo>
                    <a:pt x="11" y="9"/>
                    <a:pt x="10" y="7"/>
                    <a:pt x="10" y="7"/>
                  </a:cubicBezTo>
                  <a:cubicBezTo>
                    <a:pt x="9" y="7"/>
                    <a:pt x="9" y="7"/>
                    <a:pt x="9" y="7"/>
                  </a:cubicBezTo>
                  <a:cubicBezTo>
                    <a:pt x="10" y="9"/>
                    <a:pt x="8" y="5"/>
                    <a:pt x="9" y="7"/>
                  </a:cubicBezTo>
                  <a:cubicBezTo>
                    <a:pt x="9" y="8"/>
                    <a:pt x="8" y="6"/>
                    <a:pt x="8" y="7"/>
                  </a:cubicBezTo>
                  <a:cubicBezTo>
                    <a:pt x="8" y="7"/>
                    <a:pt x="8" y="7"/>
                    <a:pt x="8" y="7"/>
                  </a:cubicBezTo>
                  <a:cubicBezTo>
                    <a:pt x="8" y="8"/>
                    <a:pt x="8" y="9"/>
                    <a:pt x="8" y="8"/>
                  </a:cubicBezTo>
                  <a:cubicBezTo>
                    <a:pt x="7" y="7"/>
                    <a:pt x="8" y="8"/>
                    <a:pt x="7" y="8"/>
                  </a:cubicBezTo>
                  <a:cubicBezTo>
                    <a:pt x="7" y="7"/>
                    <a:pt x="7" y="7"/>
                    <a:pt x="7" y="8"/>
                  </a:cubicBezTo>
                  <a:cubicBezTo>
                    <a:pt x="7" y="8"/>
                    <a:pt x="7" y="8"/>
                    <a:pt x="7" y="8"/>
                  </a:cubicBezTo>
                  <a:cubicBezTo>
                    <a:pt x="6" y="8"/>
                    <a:pt x="6" y="8"/>
                    <a:pt x="6" y="8"/>
                  </a:cubicBezTo>
                  <a:cubicBezTo>
                    <a:pt x="6" y="8"/>
                    <a:pt x="6" y="8"/>
                    <a:pt x="6" y="8"/>
                  </a:cubicBezTo>
                  <a:cubicBezTo>
                    <a:pt x="7" y="10"/>
                    <a:pt x="6" y="7"/>
                    <a:pt x="6" y="8"/>
                  </a:cubicBezTo>
                  <a:cubicBezTo>
                    <a:pt x="6" y="8"/>
                    <a:pt x="6" y="8"/>
                    <a:pt x="6" y="8"/>
                  </a:cubicBezTo>
                  <a:cubicBezTo>
                    <a:pt x="6" y="9"/>
                    <a:pt x="5" y="6"/>
                    <a:pt x="5" y="8"/>
                  </a:cubicBezTo>
                  <a:cubicBezTo>
                    <a:pt x="5" y="9"/>
                    <a:pt x="6" y="9"/>
                    <a:pt x="5" y="9"/>
                  </a:cubicBezTo>
                  <a:cubicBezTo>
                    <a:pt x="5" y="9"/>
                    <a:pt x="5" y="9"/>
                    <a:pt x="5" y="8"/>
                  </a:cubicBezTo>
                  <a:cubicBezTo>
                    <a:pt x="4" y="7"/>
                    <a:pt x="5" y="8"/>
                    <a:pt x="5" y="9"/>
                  </a:cubicBezTo>
                  <a:cubicBezTo>
                    <a:pt x="5" y="10"/>
                    <a:pt x="5" y="10"/>
                    <a:pt x="4" y="9"/>
                  </a:cubicBezTo>
                  <a:cubicBezTo>
                    <a:pt x="5" y="10"/>
                    <a:pt x="4" y="8"/>
                    <a:pt x="4" y="9"/>
                  </a:cubicBezTo>
                  <a:cubicBezTo>
                    <a:pt x="5" y="10"/>
                    <a:pt x="3" y="7"/>
                    <a:pt x="4" y="9"/>
                  </a:cubicBezTo>
                  <a:cubicBezTo>
                    <a:pt x="4" y="8"/>
                    <a:pt x="4" y="8"/>
                    <a:pt x="4" y="9"/>
                  </a:cubicBezTo>
                  <a:cubicBezTo>
                    <a:pt x="4" y="9"/>
                    <a:pt x="4" y="9"/>
                    <a:pt x="4" y="9"/>
                  </a:cubicBezTo>
                  <a:cubicBezTo>
                    <a:pt x="3" y="9"/>
                    <a:pt x="4" y="10"/>
                    <a:pt x="3" y="9"/>
                  </a:cubicBezTo>
                  <a:cubicBezTo>
                    <a:pt x="4" y="11"/>
                    <a:pt x="3" y="9"/>
                    <a:pt x="3" y="9"/>
                  </a:cubicBezTo>
                  <a:cubicBezTo>
                    <a:pt x="2" y="8"/>
                    <a:pt x="3" y="10"/>
                    <a:pt x="3" y="9"/>
                  </a:cubicBezTo>
                  <a:cubicBezTo>
                    <a:pt x="3" y="10"/>
                    <a:pt x="2" y="8"/>
                    <a:pt x="3" y="9"/>
                  </a:cubicBezTo>
                  <a:cubicBezTo>
                    <a:pt x="2" y="7"/>
                    <a:pt x="3" y="10"/>
                    <a:pt x="3" y="9"/>
                  </a:cubicBezTo>
                  <a:cubicBezTo>
                    <a:pt x="4" y="12"/>
                    <a:pt x="2" y="7"/>
                    <a:pt x="1" y="6"/>
                  </a:cubicBezTo>
                  <a:cubicBezTo>
                    <a:pt x="1" y="5"/>
                    <a:pt x="2" y="7"/>
                    <a:pt x="1" y="6"/>
                  </a:cubicBezTo>
                  <a:cubicBezTo>
                    <a:pt x="0" y="4"/>
                    <a:pt x="2" y="7"/>
                    <a:pt x="1" y="6"/>
                  </a:cubicBezTo>
                  <a:cubicBezTo>
                    <a:pt x="0" y="3"/>
                    <a:pt x="2" y="8"/>
                    <a:pt x="1" y="6"/>
                  </a:cubicBezTo>
                  <a:cubicBezTo>
                    <a:pt x="2" y="7"/>
                    <a:pt x="1" y="4"/>
                    <a:pt x="2" y="5"/>
                  </a:cubicBezTo>
                  <a:cubicBezTo>
                    <a:pt x="2" y="6"/>
                    <a:pt x="1" y="4"/>
                    <a:pt x="2" y="5"/>
                  </a:cubicBezTo>
                  <a:cubicBezTo>
                    <a:pt x="2" y="5"/>
                    <a:pt x="2" y="5"/>
                    <a:pt x="2" y="5"/>
                  </a:cubicBezTo>
                  <a:cubicBezTo>
                    <a:pt x="2" y="5"/>
                    <a:pt x="2" y="5"/>
                    <a:pt x="2" y="5"/>
                  </a:cubicBezTo>
                  <a:cubicBezTo>
                    <a:pt x="2" y="5"/>
                    <a:pt x="2" y="3"/>
                    <a:pt x="2" y="5"/>
                  </a:cubicBezTo>
                  <a:cubicBezTo>
                    <a:pt x="2" y="4"/>
                    <a:pt x="2" y="3"/>
                    <a:pt x="3" y="5"/>
                  </a:cubicBezTo>
                  <a:cubicBezTo>
                    <a:pt x="3" y="6"/>
                    <a:pt x="3" y="5"/>
                    <a:pt x="3" y="5"/>
                  </a:cubicBezTo>
                  <a:cubicBezTo>
                    <a:pt x="3" y="5"/>
                    <a:pt x="3" y="3"/>
                    <a:pt x="4" y="5"/>
                  </a:cubicBezTo>
                  <a:cubicBezTo>
                    <a:pt x="4" y="5"/>
                    <a:pt x="4" y="5"/>
                    <a:pt x="4" y="5"/>
                  </a:cubicBezTo>
                  <a:cubicBezTo>
                    <a:pt x="4" y="5"/>
                    <a:pt x="4" y="4"/>
                    <a:pt x="4" y="5"/>
                  </a:cubicBezTo>
                  <a:cubicBezTo>
                    <a:pt x="4" y="4"/>
                    <a:pt x="3" y="3"/>
                    <a:pt x="4" y="5"/>
                  </a:cubicBezTo>
                  <a:cubicBezTo>
                    <a:pt x="4" y="3"/>
                    <a:pt x="4" y="5"/>
                    <a:pt x="4" y="4"/>
                  </a:cubicBezTo>
                  <a:cubicBezTo>
                    <a:pt x="4" y="2"/>
                    <a:pt x="5" y="5"/>
                    <a:pt x="5" y="4"/>
                  </a:cubicBezTo>
                  <a:cubicBezTo>
                    <a:pt x="5" y="4"/>
                    <a:pt x="5" y="4"/>
                    <a:pt x="5" y="4"/>
                  </a:cubicBezTo>
                  <a:cubicBezTo>
                    <a:pt x="6" y="4"/>
                    <a:pt x="6" y="4"/>
                    <a:pt x="6" y="4"/>
                  </a:cubicBezTo>
                  <a:cubicBezTo>
                    <a:pt x="6" y="4"/>
                    <a:pt x="5" y="3"/>
                    <a:pt x="6" y="4"/>
                  </a:cubicBezTo>
                  <a:cubicBezTo>
                    <a:pt x="6" y="4"/>
                    <a:pt x="6" y="4"/>
                    <a:pt x="6" y="4"/>
                  </a:cubicBezTo>
                  <a:cubicBezTo>
                    <a:pt x="7" y="4"/>
                    <a:pt x="7" y="4"/>
                    <a:pt x="7" y="4"/>
                  </a:cubicBezTo>
                  <a:cubicBezTo>
                    <a:pt x="7" y="5"/>
                    <a:pt x="7" y="4"/>
                    <a:pt x="7" y="4"/>
                  </a:cubicBezTo>
                  <a:cubicBezTo>
                    <a:pt x="8" y="3"/>
                    <a:pt x="8" y="3"/>
                    <a:pt x="8" y="3"/>
                  </a:cubicBezTo>
                  <a:cubicBezTo>
                    <a:pt x="8" y="4"/>
                    <a:pt x="8" y="5"/>
                    <a:pt x="8" y="3"/>
                  </a:cubicBezTo>
                  <a:cubicBezTo>
                    <a:pt x="7" y="1"/>
                    <a:pt x="8" y="4"/>
                    <a:pt x="8" y="3"/>
                  </a:cubicBezTo>
                  <a:cubicBezTo>
                    <a:pt x="9" y="4"/>
                    <a:pt x="9" y="4"/>
                    <a:pt x="9" y="4"/>
                  </a:cubicBezTo>
                  <a:cubicBezTo>
                    <a:pt x="9" y="4"/>
                    <a:pt x="9" y="5"/>
                    <a:pt x="9" y="3"/>
                  </a:cubicBezTo>
                  <a:cubicBezTo>
                    <a:pt x="8" y="1"/>
                    <a:pt x="9" y="3"/>
                    <a:pt x="9" y="3"/>
                  </a:cubicBezTo>
                  <a:cubicBezTo>
                    <a:pt x="9" y="3"/>
                    <a:pt x="9" y="3"/>
                    <a:pt x="9" y="3"/>
                  </a:cubicBezTo>
                  <a:cubicBezTo>
                    <a:pt x="9" y="1"/>
                    <a:pt x="10" y="4"/>
                    <a:pt x="10" y="3"/>
                  </a:cubicBezTo>
                  <a:cubicBezTo>
                    <a:pt x="10" y="3"/>
                    <a:pt x="10" y="3"/>
                    <a:pt x="10" y="3"/>
                  </a:cubicBezTo>
                  <a:cubicBezTo>
                    <a:pt x="10" y="3"/>
                    <a:pt x="11" y="4"/>
                    <a:pt x="10" y="2"/>
                  </a:cubicBezTo>
                  <a:cubicBezTo>
                    <a:pt x="10" y="2"/>
                    <a:pt x="11" y="3"/>
                    <a:pt x="11" y="2"/>
                  </a:cubicBezTo>
                  <a:cubicBezTo>
                    <a:pt x="11" y="2"/>
                    <a:pt x="12" y="4"/>
                    <a:pt x="11" y="2"/>
                  </a:cubicBezTo>
                  <a:cubicBezTo>
                    <a:pt x="11" y="2"/>
                    <a:pt x="13" y="6"/>
                    <a:pt x="12" y="2"/>
                  </a:cubicBezTo>
                  <a:cubicBezTo>
                    <a:pt x="12" y="2"/>
                    <a:pt x="12" y="2"/>
                    <a:pt x="12" y="2"/>
                  </a:cubicBezTo>
                  <a:cubicBezTo>
                    <a:pt x="12" y="2"/>
                    <a:pt x="13" y="3"/>
                    <a:pt x="13" y="2"/>
                  </a:cubicBezTo>
                  <a:cubicBezTo>
                    <a:pt x="12" y="0"/>
                    <a:pt x="13" y="2"/>
                    <a:pt x="13" y="2"/>
                  </a:cubicBezTo>
                  <a:cubicBezTo>
                    <a:pt x="13" y="2"/>
                    <a:pt x="12" y="0"/>
                    <a:pt x="13" y="2"/>
                  </a:cubicBezTo>
                  <a:cubicBezTo>
                    <a:pt x="12" y="0"/>
                    <a:pt x="15" y="5"/>
                    <a:pt x="15"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72" name="Freeform 24"/>
            <p:cNvSpPr/>
            <p:nvPr/>
          </p:nvSpPr>
          <p:spPr bwMode="auto">
            <a:xfrm>
              <a:off x="3589338" y="3697288"/>
              <a:ext cx="41275" cy="57150"/>
            </a:xfrm>
            <a:custGeom>
              <a:avLst/>
              <a:gdLst>
                <a:gd name="T0" fmla="*/ 11 w 11"/>
                <a:gd name="T1" fmla="*/ 5 h 15"/>
                <a:gd name="T2" fmla="*/ 11 w 11"/>
                <a:gd name="T3" fmla="*/ 6 h 15"/>
                <a:gd name="T4" fmla="*/ 10 w 11"/>
                <a:gd name="T5" fmla="*/ 6 h 15"/>
                <a:gd name="T6" fmla="*/ 10 w 11"/>
                <a:gd name="T7" fmla="*/ 6 h 15"/>
                <a:gd name="T8" fmla="*/ 9 w 11"/>
                <a:gd name="T9" fmla="*/ 7 h 15"/>
                <a:gd name="T10" fmla="*/ 9 w 11"/>
                <a:gd name="T11" fmla="*/ 7 h 15"/>
                <a:gd name="T12" fmla="*/ 9 w 11"/>
                <a:gd name="T13" fmla="*/ 8 h 15"/>
                <a:gd name="T14" fmla="*/ 8 w 11"/>
                <a:gd name="T15" fmla="*/ 8 h 15"/>
                <a:gd name="T16" fmla="*/ 8 w 11"/>
                <a:gd name="T17" fmla="*/ 8 h 15"/>
                <a:gd name="T18" fmla="*/ 7 w 11"/>
                <a:gd name="T19" fmla="*/ 9 h 15"/>
                <a:gd name="T20" fmla="*/ 7 w 11"/>
                <a:gd name="T21" fmla="*/ 10 h 15"/>
                <a:gd name="T22" fmla="*/ 7 w 11"/>
                <a:gd name="T23" fmla="*/ 10 h 15"/>
                <a:gd name="T24" fmla="*/ 6 w 11"/>
                <a:gd name="T25" fmla="*/ 11 h 15"/>
                <a:gd name="T26" fmla="*/ 6 w 11"/>
                <a:gd name="T27" fmla="*/ 11 h 15"/>
                <a:gd name="T28" fmla="*/ 6 w 11"/>
                <a:gd name="T29" fmla="*/ 11 h 15"/>
                <a:gd name="T30" fmla="*/ 5 w 11"/>
                <a:gd name="T31" fmla="*/ 12 h 15"/>
                <a:gd name="T32" fmla="*/ 5 w 11"/>
                <a:gd name="T33" fmla="*/ 12 h 15"/>
                <a:gd name="T34" fmla="*/ 4 w 11"/>
                <a:gd name="T35" fmla="*/ 12 h 15"/>
                <a:gd name="T36" fmla="*/ 4 w 11"/>
                <a:gd name="T37" fmla="*/ 13 h 15"/>
                <a:gd name="T38" fmla="*/ 4 w 11"/>
                <a:gd name="T39" fmla="*/ 13 h 15"/>
                <a:gd name="T40" fmla="*/ 2 w 11"/>
                <a:gd name="T41" fmla="*/ 9 h 15"/>
                <a:gd name="T42" fmla="*/ 2 w 11"/>
                <a:gd name="T43" fmla="*/ 9 h 15"/>
                <a:gd name="T44" fmla="*/ 2 w 11"/>
                <a:gd name="T45" fmla="*/ 9 h 15"/>
                <a:gd name="T46" fmla="*/ 2 w 11"/>
                <a:gd name="T47" fmla="*/ 9 h 15"/>
                <a:gd name="T48" fmla="*/ 3 w 11"/>
                <a:gd name="T49" fmla="*/ 9 h 15"/>
                <a:gd name="T50" fmla="*/ 3 w 11"/>
                <a:gd name="T51" fmla="*/ 8 h 15"/>
                <a:gd name="T52" fmla="*/ 3 w 11"/>
                <a:gd name="T53" fmla="*/ 8 h 15"/>
                <a:gd name="T54" fmla="*/ 3 w 11"/>
                <a:gd name="T55" fmla="*/ 8 h 15"/>
                <a:gd name="T56" fmla="*/ 4 w 11"/>
                <a:gd name="T57" fmla="*/ 7 h 15"/>
                <a:gd name="T58" fmla="*/ 4 w 11"/>
                <a:gd name="T59" fmla="*/ 7 h 15"/>
                <a:gd name="T60" fmla="*/ 4 w 11"/>
                <a:gd name="T61" fmla="*/ 7 h 15"/>
                <a:gd name="T62" fmla="*/ 5 w 11"/>
                <a:gd name="T63" fmla="*/ 6 h 15"/>
                <a:gd name="T64" fmla="*/ 5 w 11"/>
                <a:gd name="T65" fmla="*/ 5 h 15"/>
                <a:gd name="T66" fmla="*/ 6 w 11"/>
                <a:gd name="T67" fmla="*/ 5 h 15"/>
                <a:gd name="T68" fmla="*/ 6 w 11"/>
                <a:gd name="T69" fmla="*/ 4 h 15"/>
                <a:gd name="T70" fmla="*/ 7 w 11"/>
                <a:gd name="T71" fmla="*/ 4 h 15"/>
                <a:gd name="T72" fmla="*/ 7 w 11"/>
                <a:gd name="T73" fmla="*/ 3 h 15"/>
                <a:gd name="T74" fmla="*/ 9 w 11"/>
                <a:gd name="T75" fmla="*/ 2 h 15"/>
                <a:gd name="T76" fmla="*/ 9 w 11"/>
                <a:gd name="T77" fmla="*/ 2 h 15"/>
                <a:gd name="T78" fmla="*/ 10 w 11"/>
                <a:gd name="T7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 h="15">
                  <a:moveTo>
                    <a:pt x="11" y="5"/>
                  </a:moveTo>
                  <a:cubicBezTo>
                    <a:pt x="11" y="5"/>
                    <a:pt x="10" y="3"/>
                    <a:pt x="11" y="5"/>
                  </a:cubicBezTo>
                  <a:cubicBezTo>
                    <a:pt x="11" y="4"/>
                    <a:pt x="11" y="6"/>
                    <a:pt x="11" y="6"/>
                  </a:cubicBezTo>
                  <a:cubicBezTo>
                    <a:pt x="11" y="7"/>
                    <a:pt x="11" y="6"/>
                    <a:pt x="11" y="6"/>
                  </a:cubicBezTo>
                  <a:cubicBezTo>
                    <a:pt x="11" y="6"/>
                    <a:pt x="11" y="6"/>
                    <a:pt x="11" y="6"/>
                  </a:cubicBezTo>
                  <a:cubicBezTo>
                    <a:pt x="10" y="5"/>
                    <a:pt x="11" y="7"/>
                    <a:pt x="10" y="6"/>
                  </a:cubicBezTo>
                  <a:cubicBezTo>
                    <a:pt x="10" y="6"/>
                    <a:pt x="11" y="7"/>
                    <a:pt x="10" y="6"/>
                  </a:cubicBezTo>
                  <a:cubicBezTo>
                    <a:pt x="9" y="5"/>
                    <a:pt x="9" y="6"/>
                    <a:pt x="10" y="6"/>
                  </a:cubicBezTo>
                  <a:cubicBezTo>
                    <a:pt x="10" y="7"/>
                    <a:pt x="10" y="7"/>
                    <a:pt x="10" y="7"/>
                  </a:cubicBezTo>
                  <a:cubicBezTo>
                    <a:pt x="10" y="7"/>
                    <a:pt x="10" y="7"/>
                    <a:pt x="9" y="7"/>
                  </a:cubicBezTo>
                  <a:cubicBezTo>
                    <a:pt x="10" y="7"/>
                    <a:pt x="8" y="6"/>
                    <a:pt x="9" y="7"/>
                  </a:cubicBezTo>
                  <a:cubicBezTo>
                    <a:pt x="9" y="7"/>
                    <a:pt x="9" y="7"/>
                    <a:pt x="9" y="7"/>
                  </a:cubicBezTo>
                  <a:cubicBezTo>
                    <a:pt x="8" y="6"/>
                    <a:pt x="8" y="6"/>
                    <a:pt x="9" y="7"/>
                  </a:cubicBezTo>
                  <a:cubicBezTo>
                    <a:pt x="11" y="9"/>
                    <a:pt x="9" y="8"/>
                    <a:pt x="9" y="8"/>
                  </a:cubicBezTo>
                  <a:cubicBezTo>
                    <a:pt x="9" y="8"/>
                    <a:pt x="9" y="8"/>
                    <a:pt x="9" y="8"/>
                  </a:cubicBezTo>
                  <a:cubicBezTo>
                    <a:pt x="10" y="9"/>
                    <a:pt x="7" y="7"/>
                    <a:pt x="8" y="8"/>
                  </a:cubicBezTo>
                  <a:cubicBezTo>
                    <a:pt x="9" y="9"/>
                    <a:pt x="8" y="8"/>
                    <a:pt x="8" y="8"/>
                  </a:cubicBezTo>
                  <a:cubicBezTo>
                    <a:pt x="8" y="8"/>
                    <a:pt x="8" y="8"/>
                    <a:pt x="8" y="8"/>
                  </a:cubicBezTo>
                  <a:cubicBezTo>
                    <a:pt x="8" y="9"/>
                    <a:pt x="9" y="10"/>
                    <a:pt x="8" y="9"/>
                  </a:cubicBezTo>
                  <a:cubicBezTo>
                    <a:pt x="7" y="9"/>
                    <a:pt x="8" y="9"/>
                    <a:pt x="7" y="9"/>
                  </a:cubicBezTo>
                  <a:cubicBezTo>
                    <a:pt x="6" y="9"/>
                    <a:pt x="7" y="9"/>
                    <a:pt x="7" y="9"/>
                  </a:cubicBezTo>
                  <a:cubicBezTo>
                    <a:pt x="8" y="10"/>
                    <a:pt x="8" y="10"/>
                    <a:pt x="7" y="10"/>
                  </a:cubicBezTo>
                  <a:cubicBezTo>
                    <a:pt x="7" y="10"/>
                    <a:pt x="7" y="10"/>
                    <a:pt x="7" y="10"/>
                  </a:cubicBezTo>
                  <a:cubicBezTo>
                    <a:pt x="7" y="10"/>
                    <a:pt x="7" y="10"/>
                    <a:pt x="7" y="10"/>
                  </a:cubicBezTo>
                  <a:cubicBezTo>
                    <a:pt x="9" y="12"/>
                    <a:pt x="6" y="10"/>
                    <a:pt x="7" y="10"/>
                  </a:cubicBezTo>
                  <a:cubicBezTo>
                    <a:pt x="6" y="10"/>
                    <a:pt x="6" y="10"/>
                    <a:pt x="6" y="11"/>
                  </a:cubicBezTo>
                  <a:cubicBezTo>
                    <a:pt x="7" y="11"/>
                    <a:pt x="5" y="9"/>
                    <a:pt x="6" y="11"/>
                  </a:cubicBezTo>
                  <a:cubicBezTo>
                    <a:pt x="6" y="11"/>
                    <a:pt x="7" y="11"/>
                    <a:pt x="6" y="11"/>
                  </a:cubicBezTo>
                  <a:cubicBezTo>
                    <a:pt x="6" y="11"/>
                    <a:pt x="6" y="11"/>
                    <a:pt x="6" y="11"/>
                  </a:cubicBezTo>
                  <a:cubicBezTo>
                    <a:pt x="4" y="10"/>
                    <a:pt x="5" y="11"/>
                    <a:pt x="6" y="11"/>
                  </a:cubicBezTo>
                  <a:cubicBezTo>
                    <a:pt x="6" y="12"/>
                    <a:pt x="6" y="12"/>
                    <a:pt x="5" y="12"/>
                  </a:cubicBezTo>
                  <a:cubicBezTo>
                    <a:pt x="6" y="13"/>
                    <a:pt x="5" y="11"/>
                    <a:pt x="5" y="12"/>
                  </a:cubicBezTo>
                  <a:cubicBezTo>
                    <a:pt x="6" y="13"/>
                    <a:pt x="4" y="11"/>
                    <a:pt x="5" y="12"/>
                  </a:cubicBezTo>
                  <a:cubicBezTo>
                    <a:pt x="4" y="11"/>
                    <a:pt x="5" y="12"/>
                    <a:pt x="5" y="12"/>
                  </a:cubicBezTo>
                  <a:cubicBezTo>
                    <a:pt x="5" y="12"/>
                    <a:pt x="5" y="12"/>
                    <a:pt x="5" y="12"/>
                  </a:cubicBezTo>
                  <a:cubicBezTo>
                    <a:pt x="4" y="12"/>
                    <a:pt x="5" y="13"/>
                    <a:pt x="4" y="12"/>
                  </a:cubicBezTo>
                  <a:cubicBezTo>
                    <a:pt x="6" y="14"/>
                    <a:pt x="4" y="12"/>
                    <a:pt x="4" y="13"/>
                  </a:cubicBezTo>
                  <a:cubicBezTo>
                    <a:pt x="4" y="12"/>
                    <a:pt x="4" y="13"/>
                    <a:pt x="4" y="13"/>
                  </a:cubicBezTo>
                  <a:cubicBezTo>
                    <a:pt x="4" y="13"/>
                    <a:pt x="4" y="12"/>
                    <a:pt x="4" y="13"/>
                  </a:cubicBezTo>
                  <a:cubicBezTo>
                    <a:pt x="3" y="11"/>
                    <a:pt x="4" y="13"/>
                    <a:pt x="4" y="13"/>
                  </a:cubicBezTo>
                  <a:cubicBezTo>
                    <a:pt x="6" y="15"/>
                    <a:pt x="3" y="11"/>
                    <a:pt x="2" y="9"/>
                  </a:cubicBezTo>
                  <a:cubicBezTo>
                    <a:pt x="1" y="9"/>
                    <a:pt x="3" y="11"/>
                    <a:pt x="2" y="9"/>
                  </a:cubicBezTo>
                  <a:cubicBezTo>
                    <a:pt x="1" y="8"/>
                    <a:pt x="3" y="11"/>
                    <a:pt x="2" y="9"/>
                  </a:cubicBezTo>
                  <a:cubicBezTo>
                    <a:pt x="0" y="7"/>
                    <a:pt x="3" y="11"/>
                    <a:pt x="2" y="9"/>
                  </a:cubicBezTo>
                  <a:cubicBezTo>
                    <a:pt x="3" y="11"/>
                    <a:pt x="1" y="8"/>
                    <a:pt x="2" y="9"/>
                  </a:cubicBezTo>
                  <a:cubicBezTo>
                    <a:pt x="2" y="9"/>
                    <a:pt x="2" y="8"/>
                    <a:pt x="2" y="9"/>
                  </a:cubicBezTo>
                  <a:cubicBezTo>
                    <a:pt x="2" y="9"/>
                    <a:pt x="2" y="9"/>
                    <a:pt x="2" y="9"/>
                  </a:cubicBezTo>
                  <a:cubicBezTo>
                    <a:pt x="2" y="8"/>
                    <a:pt x="2" y="8"/>
                    <a:pt x="2" y="9"/>
                  </a:cubicBezTo>
                  <a:cubicBezTo>
                    <a:pt x="2" y="9"/>
                    <a:pt x="1" y="7"/>
                    <a:pt x="3" y="9"/>
                  </a:cubicBezTo>
                  <a:cubicBezTo>
                    <a:pt x="2" y="8"/>
                    <a:pt x="1" y="7"/>
                    <a:pt x="3" y="9"/>
                  </a:cubicBezTo>
                  <a:cubicBezTo>
                    <a:pt x="3" y="9"/>
                    <a:pt x="3" y="9"/>
                    <a:pt x="3" y="8"/>
                  </a:cubicBezTo>
                  <a:cubicBezTo>
                    <a:pt x="3" y="8"/>
                    <a:pt x="2" y="7"/>
                    <a:pt x="3" y="8"/>
                  </a:cubicBezTo>
                  <a:cubicBezTo>
                    <a:pt x="4" y="9"/>
                    <a:pt x="4" y="9"/>
                    <a:pt x="4" y="9"/>
                  </a:cubicBezTo>
                  <a:cubicBezTo>
                    <a:pt x="3" y="8"/>
                    <a:pt x="3" y="7"/>
                    <a:pt x="3" y="8"/>
                  </a:cubicBezTo>
                  <a:cubicBezTo>
                    <a:pt x="3" y="8"/>
                    <a:pt x="2" y="7"/>
                    <a:pt x="3" y="8"/>
                  </a:cubicBezTo>
                  <a:cubicBezTo>
                    <a:pt x="2" y="7"/>
                    <a:pt x="4" y="8"/>
                    <a:pt x="3" y="8"/>
                  </a:cubicBezTo>
                  <a:cubicBezTo>
                    <a:pt x="2" y="6"/>
                    <a:pt x="4" y="8"/>
                    <a:pt x="4" y="8"/>
                  </a:cubicBezTo>
                  <a:cubicBezTo>
                    <a:pt x="4" y="7"/>
                    <a:pt x="4" y="7"/>
                    <a:pt x="4" y="7"/>
                  </a:cubicBezTo>
                  <a:cubicBezTo>
                    <a:pt x="4" y="7"/>
                    <a:pt x="4" y="7"/>
                    <a:pt x="4" y="7"/>
                  </a:cubicBezTo>
                  <a:cubicBezTo>
                    <a:pt x="4" y="7"/>
                    <a:pt x="3" y="7"/>
                    <a:pt x="4" y="7"/>
                  </a:cubicBezTo>
                  <a:cubicBezTo>
                    <a:pt x="4" y="7"/>
                    <a:pt x="4" y="7"/>
                    <a:pt x="4" y="7"/>
                  </a:cubicBezTo>
                  <a:cubicBezTo>
                    <a:pt x="4" y="7"/>
                    <a:pt x="4" y="7"/>
                    <a:pt x="4" y="7"/>
                  </a:cubicBezTo>
                  <a:cubicBezTo>
                    <a:pt x="6" y="7"/>
                    <a:pt x="5" y="7"/>
                    <a:pt x="5" y="6"/>
                  </a:cubicBezTo>
                  <a:cubicBezTo>
                    <a:pt x="5" y="6"/>
                    <a:pt x="5" y="6"/>
                    <a:pt x="5" y="6"/>
                  </a:cubicBezTo>
                  <a:cubicBezTo>
                    <a:pt x="5" y="6"/>
                    <a:pt x="6" y="7"/>
                    <a:pt x="5" y="6"/>
                  </a:cubicBezTo>
                  <a:cubicBezTo>
                    <a:pt x="4" y="5"/>
                    <a:pt x="6" y="6"/>
                    <a:pt x="5" y="5"/>
                  </a:cubicBezTo>
                  <a:cubicBezTo>
                    <a:pt x="7" y="6"/>
                    <a:pt x="6" y="6"/>
                    <a:pt x="6" y="6"/>
                  </a:cubicBezTo>
                  <a:cubicBezTo>
                    <a:pt x="6" y="5"/>
                    <a:pt x="8" y="6"/>
                    <a:pt x="6" y="5"/>
                  </a:cubicBezTo>
                  <a:cubicBezTo>
                    <a:pt x="4" y="3"/>
                    <a:pt x="6" y="5"/>
                    <a:pt x="6" y="5"/>
                  </a:cubicBezTo>
                  <a:cubicBezTo>
                    <a:pt x="6" y="4"/>
                    <a:pt x="6" y="5"/>
                    <a:pt x="6" y="4"/>
                  </a:cubicBezTo>
                  <a:cubicBezTo>
                    <a:pt x="5" y="3"/>
                    <a:pt x="8" y="5"/>
                    <a:pt x="6" y="4"/>
                  </a:cubicBezTo>
                  <a:cubicBezTo>
                    <a:pt x="7" y="4"/>
                    <a:pt x="7" y="4"/>
                    <a:pt x="7" y="4"/>
                  </a:cubicBezTo>
                  <a:cubicBezTo>
                    <a:pt x="7" y="4"/>
                    <a:pt x="8" y="5"/>
                    <a:pt x="7" y="3"/>
                  </a:cubicBezTo>
                  <a:cubicBezTo>
                    <a:pt x="7" y="3"/>
                    <a:pt x="8" y="4"/>
                    <a:pt x="7" y="3"/>
                  </a:cubicBezTo>
                  <a:cubicBezTo>
                    <a:pt x="8" y="3"/>
                    <a:pt x="9" y="4"/>
                    <a:pt x="8" y="3"/>
                  </a:cubicBezTo>
                  <a:cubicBezTo>
                    <a:pt x="8" y="2"/>
                    <a:pt x="10" y="6"/>
                    <a:pt x="9" y="2"/>
                  </a:cubicBezTo>
                  <a:cubicBezTo>
                    <a:pt x="9" y="2"/>
                    <a:pt x="9" y="2"/>
                    <a:pt x="9" y="2"/>
                  </a:cubicBezTo>
                  <a:cubicBezTo>
                    <a:pt x="9" y="2"/>
                    <a:pt x="10" y="3"/>
                    <a:pt x="9" y="2"/>
                  </a:cubicBezTo>
                  <a:cubicBezTo>
                    <a:pt x="9" y="0"/>
                    <a:pt x="10" y="2"/>
                    <a:pt x="10" y="2"/>
                  </a:cubicBezTo>
                  <a:cubicBezTo>
                    <a:pt x="10" y="2"/>
                    <a:pt x="9" y="0"/>
                    <a:pt x="10" y="2"/>
                  </a:cubicBezTo>
                  <a:cubicBezTo>
                    <a:pt x="9" y="0"/>
                    <a:pt x="11" y="6"/>
                    <a:pt x="11"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grpSp>
      <p:grpSp>
        <p:nvGrpSpPr>
          <p:cNvPr id="342" name="组合 341"/>
          <p:cNvGrpSpPr/>
          <p:nvPr/>
        </p:nvGrpSpPr>
        <p:grpSpPr>
          <a:xfrm>
            <a:off x="6719888" y="5764213"/>
            <a:ext cx="582612" cy="684213"/>
            <a:chOff x="6719888" y="5764213"/>
            <a:chExt cx="582612" cy="684213"/>
          </a:xfrm>
        </p:grpSpPr>
        <p:sp>
          <p:nvSpPr>
            <p:cNvPr id="73" name="Freeform 25"/>
            <p:cNvSpPr/>
            <p:nvPr/>
          </p:nvSpPr>
          <p:spPr bwMode="auto">
            <a:xfrm>
              <a:off x="6719888" y="5764213"/>
              <a:ext cx="500063" cy="574675"/>
            </a:xfrm>
            <a:custGeom>
              <a:avLst/>
              <a:gdLst>
                <a:gd name="T0" fmla="*/ 66 w 133"/>
                <a:gd name="T1" fmla="*/ 106 h 153"/>
                <a:gd name="T2" fmla="*/ 58 w 133"/>
                <a:gd name="T3" fmla="*/ 101 h 153"/>
                <a:gd name="T4" fmla="*/ 15 w 133"/>
                <a:gd name="T5" fmla="*/ 86 h 153"/>
                <a:gd name="T6" fmla="*/ 8 w 133"/>
                <a:gd name="T7" fmla="*/ 33 h 153"/>
                <a:gd name="T8" fmla="*/ 55 w 133"/>
                <a:gd name="T9" fmla="*/ 5 h 153"/>
                <a:gd name="T10" fmla="*/ 108 w 133"/>
                <a:gd name="T11" fmla="*/ 22 h 153"/>
                <a:gd name="T12" fmla="*/ 132 w 133"/>
                <a:gd name="T13" fmla="*/ 84 h 153"/>
                <a:gd name="T14" fmla="*/ 131 w 133"/>
                <a:gd name="T15" fmla="*/ 121 h 153"/>
                <a:gd name="T16" fmla="*/ 87 w 133"/>
                <a:gd name="T17" fmla="*/ 123 h 153"/>
                <a:gd name="T18" fmla="*/ 66 w 133"/>
                <a:gd name="T19" fmla="*/ 10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53">
                  <a:moveTo>
                    <a:pt x="66" y="106"/>
                  </a:moveTo>
                  <a:cubicBezTo>
                    <a:pt x="64" y="104"/>
                    <a:pt x="61" y="102"/>
                    <a:pt x="58" y="101"/>
                  </a:cubicBezTo>
                  <a:cubicBezTo>
                    <a:pt x="43" y="94"/>
                    <a:pt x="27" y="100"/>
                    <a:pt x="15" y="86"/>
                  </a:cubicBezTo>
                  <a:cubicBezTo>
                    <a:pt x="2" y="72"/>
                    <a:pt x="0" y="50"/>
                    <a:pt x="8" y="33"/>
                  </a:cubicBezTo>
                  <a:cubicBezTo>
                    <a:pt x="18" y="11"/>
                    <a:pt x="35" y="10"/>
                    <a:pt x="55" y="5"/>
                  </a:cubicBezTo>
                  <a:cubicBezTo>
                    <a:pt x="74" y="0"/>
                    <a:pt x="93" y="12"/>
                    <a:pt x="108" y="22"/>
                  </a:cubicBezTo>
                  <a:cubicBezTo>
                    <a:pt x="129" y="35"/>
                    <a:pt x="131" y="61"/>
                    <a:pt x="132" y="84"/>
                  </a:cubicBezTo>
                  <a:cubicBezTo>
                    <a:pt x="132" y="96"/>
                    <a:pt x="133" y="109"/>
                    <a:pt x="131" y="121"/>
                  </a:cubicBezTo>
                  <a:cubicBezTo>
                    <a:pt x="126" y="153"/>
                    <a:pt x="103" y="134"/>
                    <a:pt x="87" y="123"/>
                  </a:cubicBezTo>
                  <a:cubicBezTo>
                    <a:pt x="79" y="119"/>
                    <a:pt x="73" y="112"/>
                    <a:pt x="66" y="10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74" name="Freeform 26"/>
            <p:cNvSpPr/>
            <p:nvPr/>
          </p:nvSpPr>
          <p:spPr bwMode="auto">
            <a:xfrm>
              <a:off x="6810375" y="5808663"/>
              <a:ext cx="203200" cy="184150"/>
            </a:xfrm>
            <a:custGeom>
              <a:avLst/>
              <a:gdLst>
                <a:gd name="T0" fmla="*/ 18 w 54"/>
                <a:gd name="T1" fmla="*/ 9 h 49"/>
                <a:gd name="T2" fmla="*/ 20 w 54"/>
                <a:gd name="T3" fmla="*/ 22 h 49"/>
                <a:gd name="T4" fmla="*/ 22 w 54"/>
                <a:gd name="T5" fmla="*/ 39 h 49"/>
                <a:gd name="T6" fmla="*/ 26 w 54"/>
                <a:gd name="T7" fmla="*/ 36 h 49"/>
                <a:gd name="T8" fmla="*/ 30 w 54"/>
                <a:gd name="T9" fmla="*/ 26 h 49"/>
                <a:gd name="T10" fmla="*/ 37 w 54"/>
                <a:gd name="T11" fmla="*/ 11 h 49"/>
                <a:gd name="T12" fmla="*/ 44 w 54"/>
                <a:gd name="T13" fmla="*/ 3 h 49"/>
                <a:gd name="T14" fmla="*/ 29 w 54"/>
                <a:gd name="T15" fmla="*/ 13 h 49"/>
                <a:gd name="T16" fmla="*/ 21 w 54"/>
                <a:gd name="T17" fmla="*/ 19 h 49"/>
                <a:gd name="T18" fmla="*/ 3 w 54"/>
                <a:gd name="T19" fmla="*/ 30 h 49"/>
                <a:gd name="T20" fmla="*/ 11 w 54"/>
                <a:gd name="T21" fmla="*/ 27 h 49"/>
                <a:gd name="T22" fmla="*/ 20 w 54"/>
                <a:gd name="T23" fmla="*/ 28 h 49"/>
                <a:gd name="T24" fmla="*/ 34 w 54"/>
                <a:gd name="T25" fmla="*/ 29 h 49"/>
                <a:gd name="T26" fmla="*/ 42 w 54"/>
                <a:gd name="T27" fmla="*/ 29 h 49"/>
                <a:gd name="T28" fmla="*/ 50 w 54"/>
                <a:gd name="T29" fmla="*/ 30 h 49"/>
                <a:gd name="T30" fmla="*/ 51 w 54"/>
                <a:gd name="T31" fmla="*/ 29 h 49"/>
                <a:gd name="T32" fmla="*/ 50 w 54"/>
                <a:gd name="T33" fmla="*/ 31 h 49"/>
                <a:gd name="T34" fmla="*/ 43 w 54"/>
                <a:gd name="T35" fmla="*/ 26 h 49"/>
                <a:gd name="T36" fmla="*/ 37 w 54"/>
                <a:gd name="T37" fmla="*/ 21 h 49"/>
                <a:gd name="T38" fmla="*/ 32 w 54"/>
                <a:gd name="T39" fmla="*/ 17 h 49"/>
                <a:gd name="T40" fmla="*/ 25 w 54"/>
                <a:gd name="T41" fmla="*/ 10 h 49"/>
                <a:gd name="T42" fmla="*/ 21 w 54"/>
                <a:gd name="T43" fmla="*/ 6 h 49"/>
                <a:gd name="T44" fmla="*/ 23 w 54"/>
                <a:gd name="T45" fmla="*/ 3 h 49"/>
                <a:gd name="T46" fmla="*/ 25 w 54"/>
                <a:gd name="T47" fmla="*/ 5 h 49"/>
                <a:gd name="T48" fmla="*/ 31 w 54"/>
                <a:gd name="T49" fmla="*/ 10 h 49"/>
                <a:gd name="T50" fmla="*/ 37 w 54"/>
                <a:gd name="T51" fmla="*/ 15 h 49"/>
                <a:gd name="T52" fmla="*/ 42 w 54"/>
                <a:gd name="T53" fmla="*/ 20 h 49"/>
                <a:gd name="T54" fmla="*/ 51 w 54"/>
                <a:gd name="T55" fmla="*/ 27 h 49"/>
                <a:gd name="T56" fmla="*/ 53 w 54"/>
                <a:gd name="T57" fmla="*/ 29 h 49"/>
                <a:gd name="T58" fmla="*/ 51 w 54"/>
                <a:gd name="T59" fmla="*/ 33 h 49"/>
                <a:gd name="T60" fmla="*/ 46 w 54"/>
                <a:gd name="T61" fmla="*/ 33 h 49"/>
                <a:gd name="T62" fmla="*/ 38 w 54"/>
                <a:gd name="T63" fmla="*/ 33 h 49"/>
                <a:gd name="T64" fmla="*/ 29 w 54"/>
                <a:gd name="T65" fmla="*/ 32 h 49"/>
                <a:gd name="T66" fmla="*/ 15 w 54"/>
                <a:gd name="T67" fmla="*/ 31 h 49"/>
                <a:gd name="T68" fmla="*/ 6 w 54"/>
                <a:gd name="T69" fmla="*/ 31 h 49"/>
                <a:gd name="T70" fmla="*/ 10 w 54"/>
                <a:gd name="T71" fmla="*/ 21 h 49"/>
                <a:gd name="T72" fmla="*/ 23 w 54"/>
                <a:gd name="T73" fmla="*/ 12 h 49"/>
                <a:gd name="T74" fmla="*/ 36 w 54"/>
                <a:gd name="T75" fmla="*/ 3 h 49"/>
                <a:gd name="T76" fmla="*/ 42 w 54"/>
                <a:gd name="T77" fmla="*/ 7 h 49"/>
                <a:gd name="T78" fmla="*/ 38 w 54"/>
                <a:gd name="T79" fmla="*/ 17 h 49"/>
                <a:gd name="T80" fmla="*/ 31 w 54"/>
                <a:gd name="T81" fmla="*/ 32 h 49"/>
                <a:gd name="T82" fmla="*/ 25 w 54"/>
                <a:gd name="T83" fmla="*/ 48 h 49"/>
                <a:gd name="T84" fmla="*/ 17 w 54"/>
                <a:gd name="T85" fmla="*/ 31 h 49"/>
                <a:gd name="T86" fmla="*/ 14 w 54"/>
                <a:gd name="T87" fmla="*/ 15 h 49"/>
                <a:gd name="T88" fmla="*/ 13 w 54"/>
                <a:gd name="T89"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 h="49">
                  <a:moveTo>
                    <a:pt x="17" y="7"/>
                  </a:moveTo>
                  <a:cubicBezTo>
                    <a:pt x="17" y="7"/>
                    <a:pt x="15" y="8"/>
                    <a:pt x="18" y="9"/>
                  </a:cubicBezTo>
                  <a:cubicBezTo>
                    <a:pt x="16" y="10"/>
                    <a:pt x="18" y="12"/>
                    <a:pt x="18" y="14"/>
                  </a:cubicBezTo>
                  <a:cubicBezTo>
                    <a:pt x="20" y="16"/>
                    <a:pt x="19" y="19"/>
                    <a:pt x="20" y="22"/>
                  </a:cubicBezTo>
                  <a:cubicBezTo>
                    <a:pt x="20" y="25"/>
                    <a:pt x="20" y="27"/>
                    <a:pt x="21" y="30"/>
                  </a:cubicBezTo>
                  <a:cubicBezTo>
                    <a:pt x="21" y="33"/>
                    <a:pt x="23" y="36"/>
                    <a:pt x="22" y="39"/>
                  </a:cubicBezTo>
                  <a:cubicBezTo>
                    <a:pt x="21" y="41"/>
                    <a:pt x="28" y="49"/>
                    <a:pt x="21" y="47"/>
                  </a:cubicBezTo>
                  <a:cubicBezTo>
                    <a:pt x="24" y="44"/>
                    <a:pt x="25" y="40"/>
                    <a:pt x="26" y="36"/>
                  </a:cubicBezTo>
                  <a:cubicBezTo>
                    <a:pt x="27" y="31"/>
                    <a:pt x="27" y="31"/>
                    <a:pt x="27" y="31"/>
                  </a:cubicBezTo>
                  <a:cubicBezTo>
                    <a:pt x="28" y="29"/>
                    <a:pt x="29" y="28"/>
                    <a:pt x="30" y="26"/>
                  </a:cubicBezTo>
                  <a:cubicBezTo>
                    <a:pt x="31" y="23"/>
                    <a:pt x="34" y="20"/>
                    <a:pt x="34" y="16"/>
                  </a:cubicBezTo>
                  <a:cubicBezTo>
                    <a:pt x="35" y="14"/>
                    <a:pt x="35" y="12"/>
                    <a:pt x="37" y="11"/>
                  </a:cubicBezTo>
                  <a:cubicBezTo>
                    <a:pt x="39" y="10"/>
                    <a:pt x="40" y="8"/>
                    <a:pt x="39" y="6"/>
                  </a:cubicBezTo>
                  <a:cubicBezTo>
                    <a:pt x="39" y="4"/>
                    <a:pt x="35" y="0"/>
                    <a:pt x="44" y="3"/>
                  </a:cubicBezTo>
                  <a:cubicBezTo>
                    <a:pt x="41" y="6"/>
                    <a:pt x="41" y="5"/>
                    <a:pt x="39" y="7"/>
                  </a:cubicBezTo>
                  <a:cubicBezTo>
                    <a:pt x="37" y="10"/>
                    <a:pt x="31" y="9"/>
                    <a:pt x="29" y="13"/>
                  </a:cubicBezTo>
                  <a:cubicBezTo>
                    <a:pt x="29" y="15"/>
                    <a:pt x="26" y="14"/>
                    <a:pt x="25" y="16"/>
                  </a:cubicBezTo>
                  <a:cubicBezTo>
                    <a:pt x="21" y="19"/>
                    <a:pt x="21" y="19"/>
                    <a:pt x="21" y="19"/>
                  </a:cubicBezTo>
                  <a:cubicBezTo>
                    <a:pt x="18" y="21"/>
                    <a:pt x="16" y="24"/>
                    <a:pt x="12" y="24"/>
                  </a:cubicBezTo>
                  <a:cubicBezTo>
                    <a:pt x="9" y="25"/>
                    <a:pt x="6" y="28"/>
                    <a:pt x="3" y="30"/>
                  </a:cubicBezTo>
                  <a:cubicBezTo>
                    <a:pt x="0" y="25"/>
                    <a:pt x="5" y="29"/>
                    <a:pt x="6" y="27"/>
                  </a:cubicBezTo>
                  <a:cubicBezTo>
                    <a:pt x="7" y="27"/>
                    <a:pt x="9" y="27"/>
                    <a:pt x="11" y="27"/>
                  </a:cubicBezTo>
                  <a:cubicBezTo>
                    <a:pt x="15" y="28"/>
                    <a:pt x="15" y="28"/>
                    <a:pt x="15" y="28"/>
                  </a:cubicBezTo>
                  <a:cubicBezTo>
                    <a:pt x="17" y="28"/>
                    <a:pt x="19" y="28"/>
                    <a:pt x="20" y="28"/>
                  </a:cubicBezTo>
                  <a:cubicBezTo>
                    <a:pt x="23" y="26"/>
                    <a:pt x="26" y="29"/>
                    <a:pt x="29" y="28"/>
                  </a:cubicBezTo>
                  <a:cubicBezTo>
                    <a:pt x="31" y="29"/>
                    <a:pt x="32" y="29"/>
                    <a:pt x="34" y="29"/>
                  </a:cubicBezTo>
                  <a:cubicBezTo>
                    <a:pt x="35" y="28"/>
                    <a:pt x="36" y="31"/>
                    <a:pt x="38" y="29"/>
                  </a:cubicBezTo>
                  <a:cubicBezTo>
                    <a:pt x="39" y="29"/>
                    <a:pt x="41" y="28"/>
                    <a:pt x="42" y="29"/>
                  </a:cubicBezTo>
                  <a:cubicBezTo>
                    <a:pt x="43" y="28"/>
                    <a:pt x="45" y="28"/>
                    <a:pt x="46" y="29"/>
                  </a:cubicBezTo>
                  <a:cubicBezTo>
                    <a:pt x="47" y="30"/>
                    <a:pt x="49" y="30"/>
                    <a:pt x="50" y="30"/>
                  </a:cubicBezTo>
                  <a:cubicBezTo>
                    <a:pt x="51" y="29"/>
                    <a:pt x="51" y="29"/>
                    <a:pt x="51" y="29"/>
                  </a:cubicBezTo>
                  <a:cubicBezTo>
                    <a:pt x="51" y="29"/>
                    <a:pt x="51" y="29"/>
                    <a:pt x="51" y="29"/>
                  </a:cubicBezTo>
                  <a:cubicBezTo>
                    <a:pt x="50" y="34"/>
                    <a:pt x="51" y="31"/>
                    <a:pt x="50" y="32"/>
                  </a:cubicBezTo>
                  <a:cubicBezTo>
                    <a:pt x="50" y="31"/>
                    <a:pt x="50" y="31"/>
                    <a:pt x="50" y="31"/>
                  </a:cubicBezTo>
                  <a:cubicBezTo>
                    <a:pt x="48" y="30"/>
                    <a:pt x="48" y="30"/>
                    <a:pt x="48" y="30"/>
                  </a:cubicBezTo>
                  <a:cubicBezTo>
                    <a:pt x="45" y="30"/>
                    <a:pt x="43" y="28"/>
                    <a:pt x="43" y="26"/>
                  </a:cubicBezTo>
                  <a:cubicBezTo>
                    <a:pt x="40" y="26"/>
                    <a:pt x="41" y="23"/>
                    <a:pt x="40" y="23"/>
                  </a:cubicBezTo>
                  <a:cubicBezTo>
                    <a:pt x="38" y="24"/>
                    <a:pt x="39" y="21"/>
                    <a:pt x="37" y="21"/>
                  </a:cubicBezTo>
                  <a:cubicBezTo>
                    <a:pt x="36" y="20"/>
                    <a:pt x="35" y="19"/>
                    <a:pt x="35" y="18"/>
                  </a:cubicBezTo>
                  <a:cubicBezTo>
                    <a:pt x="34" y="18"/>
                    <a:pt x="33" y="18"/>
                    <a:pt x="32" y="17"/>
                  </a:cubicBezTo>
                  <a:cubicBezTo>
                    <a:pt x="31" y="15"/>
                    <a:pt x="29" y="15"/>
                    <a:pt x="28" y="13"/>
                  </a:cubicBezTo>
                  <a:cubicBezTo>
                    <a:pt x="25" y="13"/>
                    <a:pt x="26" y="10"/>
                    <a:pt x="25" y="10"/>
                  </a:cubicBezTo>
                  <a:cubicBezTo>
                    <a:pt x="24" y="8"/>
                    <a:pt x="22" y="9"/>
                    <a:pt x="22" y="8"/>
                  </a:cubicBezTo>
                  <a:cubicBezTo>
                    <a:pt x="21" y="7"/>
                    <a:pt x="22" y="6"/>
                    <a:pt x="21" y="6"/>
                  </a:cubicBezTo>
                  <a:cubicBezTo>
                    <a:pt x="22" y="4"/>
                    <a:pt x="20" y="6"/>
                    <a:pt x="20" y="6"/>
                  </a:cubicBezTo>
                  <a:cubicBezTo>
                    <a:pt x="18" y="8"/>
                    <a:pt x="22" y="4"/>
                    <a:pt x="23" y="3"/>
                  </a:cubicBezTo>
                  <a:cubicBezTo>
                    <a:pt x="23" y="2"/>
                    <a:pt x="22" y="4"/>
                    <a:pt x="23" y="3"/>
                  </a:cubicBezTo>
                  <a:cubicBezTo>
                    <a:pt x="25" y="2"/>
                    <a:pt x="23" y="5"/>
                    <a:pt x="25" y="5"/>
                  </a:cubicBezTo>
                  <a:cubicBezTo>
                    <a:pt x="27" y="3"/>
                    <a:pt x="25" y="8"/>
                    <a:pt x="27" y="7"/>
                  </a:cubicBezTo>
                  <a:cubicBezTo>
                    <a:pt x="27" y="9"/>
                    <a:pt x="30" y="8"/>
                    <a:pt x="31" y="10"/>
                  </a:cubicBezTo>
                  <a:cubicBezTo>
                    <a:pt x="32" y="11"/>
                    <a:pt x="34" y="11"/>
                    <a:pt x="35" y="14"/>
                  </a:cubicBezTo>
                  <a:cubicBezTo>
                    <a:pt x="37" y="15"/>
                    <a:pt x="37" y="15"/>
                    <a:pt x="37" y="15"/>
                  </a:cubicBezTo>
                  <a:cubicBezTo>
                    <a:pt x="38" y="16"/>
                    <a:pt x="39" y="17"/>
                    <a:pt x="40" y="18"/>
                  </a:cubicBezTo>
                  <a:cubicBezTo>
                    <a:pt x="40" y="19"/>
                    <a:pt x="43" y="18"/>
                    <a:pt x="42" y="20"/>
                  </a:cubicBezTo>
                  <a:cubicBezTo>
                    <a:pt x="44" y="20"/>
                    <a:pt x="45" y="20"/>
                    <a:pt x="45" y="23"/>
                  </a:cubicBezTo>
                  <a:cubicBezTo>
                    <a:pt x="46" y="25"/>
                    <a:pt x="48" y="26"/>
                    <a:pt x="51" y="27"/>
                  </a:cubicBezTo>
                  <a:cubicBezTo>
                    <a:pt x="52" y="28"/>
                    <a:pt x="52" y="28"/>
                    <a:pt x="52" y="28"/>
                  </a:cubicBezTo>
                  <a:cubicBezTo>
                    <a:pt x="53" y="29"/>
                    <a:pt x="53" y="29"/>
                    <a:pt x="53" y="29"/>
                  </a:cubicBezTo>
                  <a:cubicBezTo>
                    <a:pt x="52" y="31"/>
                    <a:pt x="54" y="24"/>
                    <a:pt x="51" y="33"/>
                  </a:cubicBezTo>
                  <a:cubicBezTo>
                    <a:pt x="51" y="33"/>
                    <a:pt x="51" y="33"/>
                    <a:pt x="51" y="33"/>
                  </a:cubicBezTo>
                  <a:cubicBezTo>
                    <a:pt x="50" y="33"/>
                    <a:pt x="50" y="33"/>
                    <a:pt x="50" y="33"/>
                  </a:cubicBezTo>
                  <a:cubicBezTo>
                    <a:pt x="49" y="34"/>
                    <a:pt x="48" y="34"/>
                    <a:pt x="46" y="33"/>
                  </a:cubicBezTo>
                  <a:cubicBezTo>
                    <a:pt x="42" y="32"/>
                    <a:pt x="42" y="32"/>
                    <a:pt x="42" y="32"/>
                  </a:cubicBezTo>
                  <a:cubicBezTo>
                    <a:pt x="41" y="33"/>
                    <a:pt x="39" y="34"/>
                    <a:pt x="38" y="33"/>
                  </a:cubicBezTo>
                  <a:cubicBezTo>
                    <a:pt x="36" y="34"/>
                    <a:pt x="35" y="35"/>
                    <a:pt x="33" y="33"/>
                  </a:cubicBezTo>
                  <a:cubicBezTo>
                    <a:pt x="32" y="34"/>
                    <a:pt x="30" y="32"/>
                    <a:pt x="29" y="32"/>
                  </a:cubicBezTo>
                  <a:cubicBezTo>
                    <a:pt x="26" y="35"/>
                    <a:pt x="23" y="31"/>
                    <a:pt x="20" y="32"/>
                  </a:cubicBezTo>
                  <a:cubicBezTo>
                    <a:pt x="15" y="31"/>
                    <a:pt x="15" y="31"/>
                    <a:pt x="15" y="31"/>
                  </a:cubicBezTo>
                  <a:cubicBezTo>
                    <a:pt x="11" y="31"/>
                    <a:pt x="11" y="31"/>
                    <a:pt x="11" y="31"/>
                  </a:cubicBezTo>
                  <a:cubicBezTo>
                    <a:pt x="9" y="31"/>
                    <a:pt x="7" y="32"/>
                    <a:pt x="6" y="31"/>
                  </a:cubicBezTo>
                  <a:cubicBezTo>
                    <a:pt x="4" y="29"/>
                    <a:pt x="3" y="36"/>
                    <a:pt x="1" y="27"/>
                  </a:cubicBezTo>
                  <a:cubicBezTo>
                    <a:pt x="10" y="21"/>
                    <a:pt x="10" y="21"/>
                    <a:pt x="10" y="21"/>
                  </a:cubicBezTo>
                  <a:cubicBezTo>
                    <a:pt x="13" y="20"/>
                    <a:pt x="16" y="18"/>
                    <a:pt x="18" y="15"/>
                  </a:cubicBezTo>
                  <a:cubicBezTo>
                    <a:pt x="23" y="12"/>
                    <a:pt x="23" y="12"/>
                    <a:pt x="23" y="12"/>
                  </a:cubicBezTo>
                  <a:cubicBezTo>
                    <a:pt x="25" y="12"/>
                    <a:pt x="26" y="12"/>
                    <a:pt x="27" y="10"/>
                  </a:cubicBezTo>
                  <a:cubicBezTo>
                    <a:pt x="29" y="6"/>
                    <a:pt x="34" y="6"/>
                    <a:pt x="36" y="3"/>
                  </a:cubicBezTo>
                  <a:cubicBezTo>
                    <a:pt x="38" y="4"/>
                    <a:pt x="41" y="2"/>
                    <a:pt x="41" y="1"/>
                  </a:cubicBezTo>
                  <a:cubicBezTo>
                    <a:pt x="46" y="4"/>
                    <a:pt x="40" y="5"/>
                    <a:pt x="42" y="7"/>
                  </a:cubicBezTo>
                  <a:cubicBezTo>
                    <a:pt x="44" y="10"/>
                    <a:pt x="41" y="11"/>
                    <a:pt x="40" y="12"/>
                  </a:cubicBezTo>
                  <a:cubicBezTo>
                    <a:pt x="40" y="14"/>
                    <a:pt x="38" y="15"/>
                    <a:pt x="38" y="17"/>
                  </a:cubicBezTo>
                  <a:cubicBezTo>
                    <a:pt x="38" y="21"/>
                    <a:pt x="33" y="24"/>
                    <a:pt x="34" y="28"/>
                  </a:cubicBezTo>
                  <a:cubicBezTo>
                    <a:pt x="32" y="29"/>
                    <a:pt x="31" y="31"/>
                    <a:pt x="31" y="32"/>
                  </a:cubicBezTo>
                  <a:cubicBezTo>
                    <a:pt x="30" y="34"/>
                    <a:pt x="28" y="35"/>
                    <a:pt x="29" y="38"/>
                  </a:cubicBezTo>
                  <a:cubicBezTo>
                    <a:pt x="28" y="41"/>
                    <a:pt x="25" y="44"/>
                    <a:pt x="25" y="48"/>
                  </a:cubicBezTo>
                  <a:cubicBezTo>
                    <a:pt x="16" y="49"/>
                    <a:pt x="23" y="42"/>
                    <a:pt x="19" y="40"/>
                  </a:cubicBezTo>
                  <a:cubicBezTo>
                    <a:pt x="17" y="37"/>
                    <a:pt x="21" y="33"/>
                    <a:pt x="17" y="31"/>
                  </a:cubicBezTo>
                  <a:cubicBezTo>
                    <a:pt x="16" y="28"/>
                    <a:pt x="16" y="25"/>
                    <a:pt x="16" y="23"/>
                  </a:cubicBezTo>
                  <a:cubicBezTo>
                    <a:pt x="15" y="20"/>
                    <a:pt x="16" y="17"/>
                    <a:pt x="14" y="15"/>
                  </a:cubicBezTo>
                  <a:cubicBezTo>
                    <a:pt x="13" y="13"/>
                    <a:pt x="14" y="11"/>
                    <a:pt x="14" y="10"/>
                  </a:cubicBezTo>
                  <a:cubicBezTo>
                    <a:pt x="14" y="8"/>
                    <a:pt x="12" y="10"/>
                    <a:pt x="13" y="8"/>
                  </a:cubicBezTo>
                  <a:cubicBezTo>
                    <a:pt x="11" y="8"/>
                    <a:pt x="17" y="7"/>
                    <a:pt x="17" y="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75" name="Freeform 27"/>
            <p:cNvSpPr/>
            <p:nvPr/>
          </p:nvSpPr>
          <p:spPr bwMode="auto">
            <a:xfrm>
              <a:off x="6948488" y="5984876"/>
              <a:ext cx="41275" cy="53975"/>
            </a:xfrm>
            <a:custGeom>
              <a:avLst/>
              <a:gdLst>
                <a:gd name="T0" fmla="*/ 5 w 11"/>
                <a:gd name="T1" fmla="*/ 13 h 14"/>
                <a:gd name="T2" fmla="*/ 5 w 11"/>
                <a:gd name="T3" fmla="*/ 13 h 14"/>
                <a:gd name="T4" fmla="*/ 5 w 11"/>
                <a:gd name="T5" fmla="*/ 12 h 14"/>
                <a:gd name="T6" fmla="*/ 5 w 11"/>
                <a:gd name="T7" fmla="*/ 11 h 14"/>
                <a:gd name="T8" fmla="*/ 5 w 11"/>
                <a:gd name="T9" fmla="*/ 11 h 14"/>
                <a:gd name="T10" fmla="*/ 4 w 11"/>
                <a:gd name="T11" fmla="*/ 10 h 14"/>
                <a:gd name="T12" fmla="*/ 4 w 11"/>
                <a:gd name="T13" fmla="*/ 10 h 14"/>
                <a:gd name="T14" fmla="*/ 4 w 11"/>
                <a:gd name="T15" fmla="*/ 9 h 14"/>
                <a:gd name="T16" fmla="*/ 4 w 11"/>
                <a:gd name="T17" fmla="*/ 8 h 14"/>
                <a:gd name="T18" fmla="*/ 4 w 11"/>
                <a:gd name="T19" fmla="*/ 8 h 14"/>
                <a:gd name="T20" fmla="*/ 3 w 11"/>
                <a:gd name="T21" fmla="*/ 7 h 14"/>
                <a:gd name="T22" fmla="*/ 3 w 11"/>
                <a:gd name="T23" fmla="*/ 7 h 14"/>
                <a:gd name="T24" fmla="*/ 3 w 11"/>
                <a:gd name="T25" fmla="*/ 6 h 14"/>
                <a:gd name="T26" fmla="*/ 2 w 11"/>
                <a:gd name="T27" fmla="*/ 6 h 14"/>
                <a:gd name="T28" fmla="*/ 2 w 11"/>
                <a:gd name="T29" fmla="*/ 6 h 14"/>
                <a:gd name="T30" fmla="*/ 2 w 11"/>
                <a:gd name="T31" fmla="*/ 5 h 14"/>
                <a:gd name="T32" fmla="*/ 2 w 11"/>
                <a:gd name="T33" fmla="*/ 5 h 14"/>
                <a:gd name="T34" fmla="*/ 2 w 11"/>
                <a:gd name="T35" fmla="*/ 5 h 14"/>
                <a:gd name="T36" fmla="*/ 2 w 11"/>
                <a:gd name="T37" fmla="*/ 4 h 14"/>
                <a:gd name="T38" fmla="*/ 2 w 11"/>
                <a:gd name="T39" fmla="*/ 4 h 14"/>
                <a:gd name="T40" fmla="*/ 4 w 11"/>
                <a:gd name="T41" fmla="*/ 1 h 14"/>
                <a:gd name="T42" fmla="*/ 5 w 11"/>
                <a:gd name="T43" fmla="*/ 2 h 14"/>
                <a:gd name="T44" fmla="*/ 5 w 11"/>
                <a:gd name="T45" fmla="*/ 2 h 14"/>
                <a:gd name="T46" fmla="*/ 5 w 11"/>
                <a:gd name="T47" fmla="*/ 2 h 14"/>
                <a:gd name="T48" fmla="*/ 5 w 11"/>
                <a:gd name="T49" fmla="*/ 3 h 14"/>
                <a:gd name="T50" fmla="*/ 6 w 11"/>
                <a:gd name="T51" fmla="*/ 4 h 14"/>
                <a:gd name="T52" fmla="*/ 6 w 11"/>
                <a:gd name="T53" fmla="*/ 4 h 14"/>
                <a:gd name="T54" fmla="*/ 6 w 11"/>
                <a:gd name="T55" fmla="*/ 4 h 14"/>
                <a:gd name="T56" fmla="*/ 7 w 11"/>
                <a:gd name="T57" fmla="*/ 5 h 14"/>
                <a:gd name="T58" fmla="*/ 7 w 11"/>
                <a:gd name="T59" fmla="*/ 5 h 14"/>
                <a:gd name="T60" fmla="*/ 8 w 11"/>
                <a:gd name="T61" fmla="*/ 6 h 14"/>
                <a:gd name="T62" fmla="*/ 8 w 11"/>
                <a:gd name="T63" fmla="*/ 7 h 14"/>
                <a:gd name="T64" fmla="*/ 8 w 11"/>
                <a:gd name="T65" fmla="*/ 8 h 14"/>
                <a:gd name="T66" fmla="*/ 8 w 11"/>
                <a:gd name="T67" fmla="*/ 9 h 14"/>
                <a:gd name="T68" fmla="*/ 8 w 11"/>
                <a:gd name="T69" fmla="*/ 9 h 14"/>
                <a:gd name="T70" fmla="*/ 8 w 11"/>
                <a:gd name="T71" fmla="*/ 10 h 14"/>
                <a:gd name="T72" fmla="*/ 9 w 11"/>
                <a:gd name="T73" fmla="*/ 11 h 14"/>
                <a:gd name="T74" fmla="*/ 9 w 11"/>
                <a:gd name="T75" fmla="*/ 12 h 14"/>
                <a:gd name="T76" fmla="*/ 9 w 11"/>
                <a:gd name="T77" fmla="*/ 13 h 14"/>
                <a:gd name="T78" fmla="*/ 9 w 11"/>
                <a:gd name="T7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 h="14">
                  <a:moveTo>
                    <a:pt x="5" y="14"/>
                  </a:moveTo>
                  <a:cubicBezTo>
                    <a:pt x="5" y="14"/>
                    <a:pt x="8" y="14"/>
                    <a:pt x="5" y="13"/>
                  </a:cubicBezTo>
                  <a:cubicBezTo>
                    <a:pt x="7" y="13"/>
                    <a:pt x="5" y="13"/>
                    <a:pt x="5" y="13"/>
                  </a:cubicBezTo>
                  <a:cubicBezTo>
                    <a:pt x="4" y="13"/>
                    <a:pt x="5" y="13"/>
                    <a:pt x="5" y="13"/>
                  </a:cubicBezTo>
                  <a:cubicBezTo>
                    <a:pt x="5" y="13"/>
                    <a:pt x="5" y="13"/>
                    <a:pt x="5" y="13"/>
                  </a:cubicBezTo>
                  <a:cubicBezTo>
                    <a:pt x="6" y="12"/>
                    <a:pt x="4" y="12"/>
                    <a:pt x="5" y="12"/>
                  </a:cubicBezTo>
                  <a:cubicBezTo>
                    <a:pt x="5" y="12"/>
                    <a:pt x="4" y="12"/>
                    <a:pt x="5" y="12"/>
                  </a:cubicBezTo>
                  <a:cubicBezTo>
                    <a:pt x="7" y="11"/>
                    <a:pt x="6" y="11"/>
                    <a:pt x="5" y="11"/>
                  </a:cubicBezTo>
                  <a:cubicBezTo>
                    <a:pt x="4" y="11"/>
                    <a:pt x="4" y="11"/>
                    <a:pt x="4" y="11"/>
                  </a:cubicBezTo>
                  <a:cubicBezTo>
                    <a:pt x="4" y="11"/>
                    <a:pt x="4" y="11"/>
                    <a:pt x="5" y="11"/>
                  </a:cubicBezTo>
                  <a:cubicBezTo>
                    <a:pt x="4" y="11"/>
                    <a:pt x="6" y="10"/>
                    <a:pt x="5" y="10"/>
                  </a:cubicBezTo>
                  <a:cubicBezTo>
                    <a:pt x="4" y="10"/>
                    <a:pt x="4" y="10"/>
                    <a:pt x="4" y="10"/>
                  </a:cubicBezTo>
                  <a:cubicBezTo>
                    <a:pt x="6" y="9"/>
                    <a:pt x="6" y="9"/>
                    <a:pt x="4" y="10"/>
                  </a:cubicBezTo>
                  <a:cubicBezTo>
                    <a:pt x="2" y="10"/>
                    <a:pt x="4" y="10"/>
                    <a:pt x="4" y="10"/>
                  </a:cubicBezTo>
                  <a:cubicBezTo>
                    <a:pt x="4" y="9"/>
                    <a:pt x="4" y="9"/>
                    <a:pt x="4" y="9"/>
                  </a:cubicBezTo>
                  <a:cubicBezTo>
                    <a:pt x="2" y="10"/>
                    <a:pt x="6" y="8"/>
                    <a:pt x="4" y="9"/>
                  </a:cubicBezTo>
                  <a:cubicBezTo>
                    <a:pt x="3" y="9"/>
                    <a:pt x="5" y="8"/>
                    <a:pt x="4" y="9"/>
                  </a:cubicBezTo>
                  <a:cubicBezTo>
                    <a:pt x="4" y="8"/>
                    <a:pt x="4" y="8"/>
                    <a:pt x="4" y="8"/>
                  </a:cubicBezTo>
                  <a:cubicBezTo>
                    <a:pt x="3" y="8"/>
                    <a:pt x="3" y="9"/>
                    <a:pt x="4" y="8"/>
                  </a:cubicBezTo>
                  <a:cubicBezTo>
                    <a:pt x="5" y="7"/>
                    <a:pt x="3" y="8"/>
                    <a:pt x="4" y="8"/>
                  </a:cubicBezTo>
                  <a:cubicBezTo>
                    <a:pt x="5" y="7"/>
                    <a:pt x="4" y="7"/>
                    <a:pt x="4" y="7"/>
                  </a:cubicBezTo>
                  <a:cubicBezTo>
                    <a:pt x="3" y="7"/>
                    <a:pt x="3" y="7"/>
                    <a:pt x="3" y="7"/>
                  </a:cubicBezTo>
                  <a:cubicBezTo>
                    <a:pt x="4" y="7"/>
                    <a:pt x="4" y="7"/>
                    <a:pt x="4" y="7"/>
                  </a:cubicBezTo>
                  <a:cubicBezTo>
                    <a:pt x="3" y="7"/>
                    <a:pt x="3" y="7"/>
                    <a:pt x="3" y="7"/>
                  </a:cubicBezTo>
                  <a:cubicBezTo>
                    <a:pt x="1" y="8"/>
                    <a:pt x="4" y="6"/>
                    <a:pt x="3" y="6"/>
                  </a:cubicBezTo>
                  <a:cubicBezTo>
                    <a:pt x="4" y="6"/>
                    <a:pt x="3" y="6"/>
                    <a:pt x="3" y="6"/>
                  </a:cubicBezTo>
                  <a:cubicBezTo>
                    <a:pt x="2" y="7"/>
                    <a:pt x="5" y="5"/>
                    <a:pt x="3" y="6"/>
                  </a:cubicBezTo>
                  <a:cubicBezTo>
                    <a:pt x="3" y="6"/>
                    <a:pt x="2" y="7"/>
                    <a:pt x="2" y="6"/>
                  </a:cubicBezTo>
                  <a:cubicBezTo>
                    <a:pt x="3" y="6"/>
                    <a:pt x="3" y="6"/>
                    <a:pt x="3" y="6"/>
                  </a:cubicBezTo>
                  <a:cubicBezTo>
                    <a:pt x="4" y="5"/>
                    <a:pt x="3" y="5"/>
                    <a:pt x="2" y="6"/>
                  </a:cubicBezTo>
                  <a:cubicBezTo>
                    <a:pt x="1" y="6"/>
                    <a:pt x="1" y="6"/>
                    <a:pt x="2" y="5"/>
                  </a:cubicBezTo>
                  <a:cubicBezTo>
                    <a:pt x="1" y="6"/>
                    <a:pt x="3" y="5"/>
                    <a:pt x="2" y="5"/>
                  </a:cubicBezTo>
                  <a:cubicBezTo>
                    <a:pt x="1" y="6"/>
                    <a:pt x="3" y="4"/>
                    <a:pt x="2" y="5"/>
                  </a:cubicBezTo>
                  <a:cubicBezTo>
                    <a:pt x="3" y="5"/>
                    <a:pt x="2" y="5"/>
                    <a:pt x="2" y="5"/>
                  </a:cubicBezTo>
                  <a:cubicBezTo>
                    <a:pt x="2" y="5"/>
                    <a:pt x="2" y="5"/>
                    <a:pt x="2" y="5"/>
                  </a:cubicBezTo>
                  <a:cubicBezTo>
                    <a:pt x="2" y="5"/>
                    <a:pt x="1" y="5"/>
                    <a:pt x="2" y="5"/>
                  </a:cubicBezTo>
                  <a:cubicBezTo>
                    <a:pt x="0" y="6"/>
                    <a:pt x="2" y="4"/>
                    <a:pt x="2" y="4"/>
                  </a:cubicBezTo>
                  <a:cubicBezTo>
                    <a:pt x="3" y="3"/>
                    <a:pt x="1" y="5"/>
                    <a:pt x="2" y="4"/>
                  </a:cubicBezTo>
                  <a:cubicBezTo>
                    <a:pt x="1" y="5"/>
                    <a:pt x="2" y="4"/>
                    <a:pt x="2" y="4"/>
                  </a:cubicBezTo>
                  <a:cubicBezTo>
                    <a:pt x="3" y="3"/>
                    <a:pt x="1" y="4"/>
                    <a:pt x="2" y="4"/>
                  </a:cubicBezTo>
                  <a:cubicBezTo>
                    <a:pt x="0" y="6"/>
                    <a:pt x="3" y="3"/>
                    <a:pt x="4" y="1"/>
                  </a:cubicBezTo>
                  <a:cubicBezTo>
                    <a:pt x="5" y="1"/>
                    <a:pt x="3" y="3"/>
                    <a:pt x="4" y="1"/>
                  </a:cubicBezTo>
                  <a:cubicBezTo>
                    <a:pt x="6" y="0"/>
                    <a:pt x="3" y="3"/>
                    <a:pt x="4" y="1"/>
                  </a:cubicBezTo>
                  <a:cubicBezTo>
                    <a:pt x="6" y="0"/>
                    <a:pt x="3" y="3"/>
                    <a:pt x="5" y="2"/>
                  </a:cubicBezTo>
                  <a:cubicBezTo>
                    <a:pt x="3" y="3"/>
                    <a:pt x="6" y="1"/>
                    <a:pt x="5" y="2"/>
                  </a:cubicBezTo>
                  <a:cubicBezTo>
                    <a:pt x="5" y="2"/>
                    <a:pt x="6" y="1"/>
                    <a:pt x="5" y="2"/>
                  </a:cubicBezTo>
                  <a:cubicBezTo>
                    <a:pt x="5" y="2"/>
                    <a:pt x="5" y="2"/>
                    <a:pt x="5" y="2"/>
                  </a:cubicBezTo>
                  <a:cubicBezTo>
                    <a:pt x="5" y="2"/>
                    <a:pt x="5" y="2"/>
                    <a:pt x="5" y="2"/>
                  </a:cubicBezTo>
                  <a:cubicBezTo>
                    <a:pt x="5" y="3"/>
                    <a:pt x="7" y="1"/>
                    <a:pt x="5" y="3"/>
                  </a:cubicBezTo>
                  <a:cubicBezTo>
                    <a:pt x="6" y="2"/>
                    <a:pt x="7" y="1"/>
                    <a:pt x="5" y="3"/>
                  </a:cubicBezTo>
                  <a:cubicBezTo>
                    <a:pt x="5" y="4"/>
                    <a:pt x="5" y="3"/>
                    <a:pt x="6" y="3"/>
                  </a:cubicBezTo>
                  <a:cubicBezTo>
                    <a:pt x="6" y="3"/>
                    <a:pt x="7" y="2"/>
                    <a:pt x="6" y="4"/>
                  </a:cubicBezTo>
                  <a:cubicBezTo>
                    <a:pt x="5" y="4"/>
                    <a:pt x="5" y="4"/>
                    <a:pt x="5" y="4"/>
                  </a:cubicBezTo>
                  <a:cubicBezTo>
                    <a:pt x="6" y="4"/>
                    <a:pt x="7" y="3"/>
                    <a:pt x="6" y="4"/>
                  </a:cubicBezTo>
                  <a:cubicBezTo>
                    <a:pt x="7" y="4"/>
                    <a:pt x="8" y="3"/>
                    <a:pt x="6" y="4"/>
                  </a:cubicBezTo>
                  <a:cubicBezTo>
                    <a:pt x="8" y="3"/>
                    <a:pt x="6" y="4"/>
                    <a:pt x="6" y="4"/>
                  </a:cubicBezTo>
                  <a:cubicBezTo>
                    <a:pt x="8" y="3"/>
                    <a:pt x="6" y="5"/>
                    <a:pt x="7" y="5"/>
                  </a:cubicBezTo>
                  <a:cubicBezTo>
                    <a:pt x="7" y="5"/>
                    <a:pt x="7" y="5"/>
                    <a:pt x="7" y="5"/>
                  </a:cubicBezTo>
                  <a:cubicBezTo>
                    <a:pt x="7" y="5"/>
                    <a:pt x="7" y="5"/>
                    <a:pt x="7" y="5"/>
                  </a:cubicBezTo>
                  <a:cubicBezTo>
                    <a:pt x="7" y="5"/>
                    <a:pt x="8" y="5"/>
                    <a:pt x="7" y="5"/>
                  </a:cubicBezTo>
                  <a:cubicBezTo>
                    <a:pt x="7" y="6"/>
                    <a:pt x="7" y="6"/>
                    <a:pt x="7" y="6"/>
                  </a:cubicBezTo>
                  <a:cubicBezTo>
                    <a:pt x="8" y="6"/>
                    <a:pt x="8" y="6"/>
                    <a:pt x="8" y="6"/>
                  </a:cubicBezTo>
                  <a:cubicBezTo>
                    <a:pt x="7" y="7"/>
                    <a:pt x="7" y="7"/>
                    <a:pt x="8" y="7"/>
                  </a:cubicBezTo>
                  <a:cubicBezTo>
                    <a:pt x="8" y="7"/>
                    <a:pt x="8" y="7"/>
                    <a:pt x="8" y="7"/>
                  </a:cubicBezTo>
                  <a:cubicBezTo>
                    <a:pt x="7" y="7"/>
                    <a:pt x="7" y="8"/>
                    <a:pt x="8" y="7"/>
                  </a:cubicBezTo>
                  <a:cubicBezTo>
                    <a:pt x="10" y="7"/>
                    <a:pt x="7" y="8"/>
                    <a:pt x="8" y="8"/>
                  </a:cubicBezTo>
                  <a:cubicBezTo>
                    <a:pt x="7" y="9"/>
                    <a:pt x="7" y="9"/>
                    <a:pt x="7" y="9"/>
                  </a:cubicBezTo>
                  <a:cubicBezTo>
                    <a:pt x="8" y="9"/>
                    <a:pt x="6" y="9"/>
                    <a:pt x="8" y="9"/>
                  </a:cubicBezTo>
                  <a:cubicBezTo>
                    <a:pt x="10" y="8"/>
                    <a:pt x="8" y="9"/>
                    <a:pt x="8" y="9"/>
                  </a:cubicBezTo>
                  <a:cubicBezTo>
                    <a:pt x="8" y="9"/>
                    <a:pt x="8" y="9"/>
                    <a:pt x="8" y="9"/>
                  </a:cubicBezTo>
                  <a:cubicBezTo>
                    <a:pt x="10" y="9"/>
                    <a:pt x="7" y="10"/>
                    <a:pt x="9" y="10"/>
                  </a:cubicBezTo>
                  <a:cubicBezTo>
                    <a:pt x="8" y="10"/>
                    <a:pt x="8" y="10"/>
                    <a:pt x="8" y="10"/>
                  </a:cubicBezTo>
                  <a:cubicBezTo>
                    <a:pt x="8" y="10"/>
                    <a:pt x="7" y="11"/>
                    <a:pt x="9" y="10"/>
                  </a:cubicBezTo>
                  <a:cubicBezTo>
                    <a:pt x="9" y="11"/>
                    <a:pt x="8" y="11"/>
                    <a:pt x="9" y="11"/>
                  </a:cubicBezTo>
                  <a:cubicBezTo>
                    <a:pt x="9" y="11"/>
                    <a:pt x="7" y="12"/>
                    <a:pt x="9" y="12"/>
                  </a:cubicBezTo>
                  <a:cubicBezTo>
                    <a:pt x="10" y="12"/>
                    <a:pt x="5" y="12"/>
                    <a:pt x="9" y="12"/>
                  </a:cubicBezTo>
                  <a:cubicBezTo>
                    <a:pt x="9" y="13"/>
                    <a:pt x="9" y="13"/>
                    <a:pt x="9" y="13"/>
                  </a:cubicBezTo>
                  <a:cubicBezTo>
                    <a:pt x="9" y="13"/>
                    <a:pt x="8" y="13"/>
                    <a:pt x="9" y="13"/>
                  </a:cubicBezTo>
                  <a:cubicBezTo>
                    <a:pt x="11" y="13"/>
                    <a:pt x="9" y="13"/>
                    <a:pt x="9" y="13"/>
                  </a:cubicBezTo>
                  <a:cubicBezTo>
                    <a:pt x="8" y="14"/>
                    <a:pt x="11" y="13"/>
                    <a:pt x="9" y="14"/>
                  </a:cubicBezTo>
                  <a:cubicBezTo>
                    <a:pt x="11" y="14"/>
                    <a:pt x="5" y="14"/>
                    <a:pt x="5" y="14"/>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76" name="Freeform 28"/>
            <p:cNvSpPr/>
            <p:nvPr/>
          </p:nvSpPr>
          <p:spPr bwMode="auto">
            <a:xfrm>
              <a:off x="6904038" y="6069013"/>
              <a:ext cx="38100" cy="63500"/>
            </a:xfrm>
            <a:custGeom>
              <a:avLst/>
              <a:gdLst>
                <a:gd name="T0" fmla="*/ 4 w 10"/>
                <a:gd name="T1" fmla="*/ 17 h 17"/>
                <a:gd name="T2" fmla="*/ 4 w 10"/>
                <a:gd name="T3" fmla="*/ 16 h 17"/>
                <a:gd name="T4" fmla="*/ 4 w 10"/>
                <a:gd name="T5" fmla="*/ 15 h 17"/>
                <a:gd name="T6" fmla="*/ 4 w 10"/>
                <a:gd name="T7" fmla="*/ 13 h 17"/>
                <a:gd name="T8" fmla="*/ 4 w 10"/>
                <a:gd name="T9" fmla="*/ 13 h 17"/>
                <a:gd name="T10" fmla="*/ 4 w 10"/>
                <a:gd name="T11" fmla="*/ 11 h 17"/>
                <a:gd name="T12" fmla="*/ 3 w 10"/>
                <a:gd name="T13" fmla="*/ 11 h 17"/>
                <a:gd name="T14" fmla="*/ 3 w 10"/>
                <a:gd name="T15" fmla="*/ 10 h 17"/>
                <a:gd name="T16" fmla="*/ 3 w 10"/>
                <a:gd name="T17" fmla="*/ 9 h 17"/>
                <a:gd name="T18" fmla="*/ 3 w 10"/>
                <a:gd name="T19" fmla="*/ 7 h 17"/>
                <a:gd name="T20" fmla="*/ 3 w 10"/>
                <a:gd name="T21" fmla="*/ 6 h 17"/>
                <a:gd name="T22" fmla="*/ 3 w 10"/>
                <a:gd name="T23" fmla="*/ 6 h 17"/>
                <a:gd name="T24" fmla="*/ 3 w 10"/>
                <a:gd name="T25" fmla="*/ 5 h 17"/>
                <a:gd name="T26" fmla="*/ 2 w 10"/>
                <a:gd name="T27" fmla="*/ 4 h 17"/>
                <a:gd name="T28" fmla="*/ 3 w 10"/>
                <a:gd name="T29" fmla="*/ 3 h 17"/>
                <a:gd name="T30" fmla="*/ 3 w 10"/>
                <a:gd name="T31" fmla="*/ 2 h 17"/>
                <a:gd name="T32" fmla="*/ 3 w 10"/>
                <a:gd name="T33" fmla="*/ 2 h 17"/>
                <a:gd name="T34" fmla="*/ 2 w 10"/>
                <a:gd name="T35" fmla="*/ 1 h 17"/>
                <a:gd name="T36" fmla="*/ 2 w 10"/>
                <a:gd name="T37" fmla="*/ 0 h 17"/>
                <a:gd name="T38" fmla="*/ 2 w 10"/>
                <a:gd name="T39" fmla="*/ 0 h 17"/>
                <a:gd name="T40" fmla="*/ 6 w 10"/>
                <a:gd name="T41" fmla="*/ 0 h 17"/>
                <a:gd name="T42" fmla="*/ 6 w 10"/>
                <a:gd name="T43" fmla="*/ 1 h 17"/>
                <a:gd name="T44" fmla="*/ 6 w 10"/>
                <a:gd name="T45" fmla="*/ 1 h 17"/>
                <a:gd name="T46" fmla="*/ 6 w 10"/>
                <a:gd name="T47" fmla="*/ 2 h 17"/>
                <a:gd name="T48" fmla="*/ 7 w 10"/>
                <a:gd name="T49" fmla="*/ 2 h 17"/>
                <a:gd name="T50" fmla="*/ 7 w 10"/>
                <a:gd name="T51" fmla="*/ 3 h 17"/>
                <a:gd name="T52" fmla="*/ 7 w 10"/>
                <a:gd name="T53" fmla="*/ 4 h 17"/>
                <a:gd name="T54" fmla="*/ 7 w 10"/>
                <a:gd name="T55" fmla="*/ 5 h 17"/>
                <a:gd name="T56" fmla="*/ 7 w 10"/>
                <a:gd name="T57" fmla="*/ 6 h 17"/>
                <a:gd name="T58" fmla="*/ 7 w 10"/>
                <a:gd name="T59" fmla="*/ 6 h 17"/>
                <a:gd name="T60" fmla="*/ 7 w 10"/>
                <a:gd name="T61" fmla="*/ 7 h 17"/>
                <a:gd name="T62" fmla="*/ 7 w 10"/>
                <a:gd name="T63" fmla="*/ 8 h 17"/>
                <a:gd name="T64" fmla="*/ 7 w 10"/>
                <a:gd name="T65" fmla="*/ 10 h 17"/>
                <a:gd name="T66" fmla="*/ 8 w 10"/>
                <a:gd name="T67" fmla="*/ 10 h 17"/>
                <a:gd name="T68" fmla="*/ 8 w 10"/>
                <a:gd name="T69" fmla="*/ 11 h 17"/>
                <a:gd name="T70" fmla="*/ 7 w 10"/>
                <a:gd name="T71" fmla="*/ 13 h 17"/>
                <a:gd name="T72" fmla="*/ 8 w 10"/>
                <a:gd name="T73" fmla="*/ 14 h 17"/>
                <a:gd name="T74" fmla="*/ 8 w 10"/>
                <a:gd name="T75" fmla="*/ 15 h 17"/>
                <a:gd name="T76" fmla="*/ 8 w 10"/>
                <a:gd name="T77" fmla="*/ 17 h 17"/>
                <a:gd name="T78" fmla="*/ 8 w 10"/>
                <a:gd name="T7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 h="17">
                  <a:moveTo>
                    <a:pt x="4" y="17"/>
                  </a:moveTo>
                  <a:cubicBezTo>
                    <a:pt x="4" y="17"/>
                    <a:pt x="7" y="17"/>
                    <a:pt x="4" y="17"/>
                  </a:cubicBezTo>
                  <a:cubicBezTo>
                    <a:pt x="6" y="17"/>
                    <a:pt x="4" y="17"/>
                    <a:pt x="4" y="17"/>
                  </a:cubicBezTo>
                  <a:cubicBezTo>
                    <a:pt x="3" y="17"/>
                    <a:pt x="4" y="16"/>
                    <a:pt x="4" y="16"/>
                  </a:cubicBezTo>
                  <a:cubicBezTo>
                    <a:pt x="4" y="16"/>
                    <a:pt x="4" y="16"/>
                    <a:pt x="4" y="16"/>
                  </a:cubicBezTo>
                  <a:cubicBezTo>
                    <a:pt x="5" y="15"/>
                    <a:pt x="3" y="15"/>
                    <a:pt x="4" y="15"/>
                  </a:cubicBezTo>
                  <a:cubicBezTo>
                    <a:pt x="5" y="15"/>
                    <a:pt x="3" y="15"/>
                    <a:pt x="4" y="14"/>
                  </a:cubicBezTo>
                  <a:cubicBezTo>
                    <a:pt x="6" y="14"/>
                    <a:pt x="5" y="14"/>
                    <a:pt x="4" y="13"/>
                  </a:cubicBezTo>
                  <a:cubicBezTo>
                    <a:pt x="4" y="13"/>
                    <a:pt x="4" y="13"/>
                    <a:pt x="4" y="13"/>
                  </a:cubicBezTo>
                  <a:cubicBezTo>
                    <a:pt x="3" y="13"/>
                    <a:pt x="3" y="13"/>
                    <a:pt x="4" y="13"/>
                  </a:cubicBezTo>
                  <a:cubicBezTo>
                    <a:pt x="3" y="12"/>
                    <a:pt x="5" y="12"/>
                    <a:pt x="4" y="12"/>
                  </a:cubicBezTo>
                  <a:cubicBezTo>
                    <a:pt x="3" y="12"/>
                    <a:pt x="3" y="12"/>
                    <a:pt x="4" y="11"/>
                  </a:cubicBezTo>
                  <a:cubicBezTo>
                    <a:pt x="5" y="11"/>
                    <a:pt x="5" y="11"/>
                    <a:pt x="4" y="11"/>
                  </a:cubicBezTo>
                  <a:cubicBezTo>
                    <a:pt x="1" y="11"/>
                    <a:pt x="3" y="11"/>
                    <a:pt x="3" y="11"/>
                  </a:cubicBezTo>
                  <a:cubicBezTo>
                    <a:pt x="4" y="10"/>
                    <a:pt x="4" y="10"/>
                    <a:pt x="4" y="10"/>
                  </a:cubicBezTo>
                  <a:cubicBezTo>
                    <a:pt x="2" y="10"/>
                    <a:pt x="6" y="9"/>
                    <a:pt x="3" y="10"/>
                  </a:cubicBezTo>
                  <a:cubicBezTo>
                    <a:pt x="2" y="10"/>
                    <a:pt x="4" y="9"/>
                    <a:pt x="3" y="9"/>
                  </a:cubicBezTo>
                  <a:cubicBezTo>
                    <a:pt x="3" y="9"/>
                    <a:pt x="3" y="9"/>
                    <a:pt x="3" y="9"/>
                  </a:cubicBezTo>
                  <a:cubicBezTo>
                    <a:pt x="3" y="9"/>
                    <a:pt x="2" y="8"/>
                    <a:pt x="3" y="8"/>
                  </a:cubicBezTo>
                  <a:cubicBezTo>
                    <a:pt x="4" y="8"/>
                    <a:pt x="3" y="7"/>
                    <a:pt x="3" y="7"/>
                  </a:cubicBezTo>
                  <a:cubicBezTo>
                    <a:pt x="4" y="7"/>
                    <a:pt x="4" y="7"/>
                    <a:pt x="3" y="7"/>
                  </a:cubicBezTo>
                  <a:cubicBezTo>
                    <a:pt x="3" y="7"/>
                    <a:pt x="3" y="7"/>
                    <a:pt x="3" y="6"/>
                  </a:cubicBezTo>
                  <a:cubicBezTo>
                    <a:pt x="3" y="6"/>
                    <a:pt x="3" y="6"/>
                    <a:pt x="3" y="6"/>
                  </a:cubicBezTo>
                  <a:cubicBezTo>
                    <a:pt x="3" y="6"/>
                    <a:pt x="3" y="6"/>
                    <a:pt x="3" y="6"/>
                  </a:cubicBezTo>
                  <a:cubicBezTo>
                    <a:pt x="0" y="6"/>
                    <a:pt x="4" y="5"/>
                    <a:pt x="3" y="5"/>
                  </a:cubicBezTo>
                  <a:cubicBezTo>
                    <a:pt x="4" y="5"/>
                    <a:pt x="3" y="5"/>
                    <a:pt x="3" y="5"/>
                  </a:cubicBezTo>
                  <a:cubicBezTo>
                    <a:pt x="2" y="5"/>
                    <a:pt x="5" y="4"/>
                    <a:pt x="3" y="4"/>
                  </a:cubicBezTo>
                  <a:cubicBezTo>
                    <a:pt x="3" y="4"/>
                    <a:pt x="2" y="4"/>
                    <a:pt x="2" y="4"/>
                  </a:cubicBezTo>
                  <a:cubicBezTo>
                    <a:pt x="2" y="4"/>
                    <a:pt x="2" y="4"/>
                    <a:pt x="3" y="4"/>
                  </a:cubicBezTo>
                  <a:cubicBezTo>
                    <a:pt x="5" y="3"/>
                    <a:pt x="3" y="3"/>
                    <a:pt x="3" y="3"/>
                  </a:cubicBezTo>
                  <a:cubicBezTo>
                    <a:pt x="1" y="3"/>
                    <a:pt x="1" y="3"/>
                    <a:pt x="3" y="2"/>
                  </a:cubicBezTo>
                  <a:cubicBezTo>
                    <a:pt x="1" y="2"/>
                    <a:pt x="3" y="2"/>
                    <a:pt x="3" y="2"/>
                  </a:cubicBezTo>
                  <a:cubicBezTo>
                    <a:pt x="1" y="2"/>
                    <a:pt x="4" y="2"/>
                    <a:pt x="2" y="2"/>
                  </a:cubicBezTo>
                  <a:cubicBezTo>
                    <a:pt x="3" y="2"/>
                    <a:pt x="3" y="2"/>
                    <a:pt x="3" y="2"/>
                  </a:cubicBezTo>
                  <a:cubicBezTo>
                    <a:pt x="2" y="1"/>
                    <a:pt x="2" y="1"/>
                    <a:pt x="2" y="1"/>
                  </a:cubicBezTo>
                  <a:cubicBezTo>
                    <a:pt x="3" y="1"/>
                    <a:pt x="2" y="1"/>
                    <a:pt x="2" y="1"/>
                  </a:cubicBezTo>
                  <a:cubicBezTo>
                    <a:pt x="0" y="1"/>
                    <a:pt x="3" y="1"/>
                    <a:pt x="2" y="1"/>
                  </a:cubicBezTo>
                  <a:cubicBezTo>
                    <a:pt x="4" y="1"/>
                    <a:pt x="2" y="0"/>
                    <a:pt x="2" y="0"/>
                  </a:cubicBezTo>
                  <a:cubicBezTo>
                    <a:pt x="2" y="0"/>
                    <a:pt x="3" y="0"/>
                    <a:pt x="2" y="0"/>
                  </a:cubicBezTo>
                  <a:cubicBezTo>
                    <a:pt x="4" y="0"/>
                    <a:pt x="2" y="0"/>
                    <a:pt x="2" y="0"/>
                  </a:cubicBezTo>
                  <a:cubicBezTo>
                    <a:pt x="0" y="0"/>
                    <a:pt x="4" y="0"/>
                    <a:pt x="6" y="0"/>
                  </a:cubicBezTo>
                  <a:cubicBezTo>
                    <a:pt x="7" y="0"/>
                    <a:pt x="4" y="0"/>
                    <a:pt x="6" y="0"/>
                  </a:cubicBezTo>
                  <a:cubicBezTo>
                    <a:pt x="8" y="0"/>
                    <a:pt x="4" y="0"/>
                    <a:pt x="6" y="0"/>
                  </a:cubicBezTo>
                  <a:cubicBezTo>
                    <a:pt x="9" y="0"/>
                    <a:pt x="4" y="1"/>
                    <a:pt x="6" y="1"/>
                  </a:cubicBezTo>
                  <a:cubicBezTo>
                    <a:pt x="4" y="1"/>
                    <a:pt x="8" y="1"/>
                    <a:pt x="6" y="1"/>
                  </a:cubicBezTo>
                  <a:cubicBezTo>
                    <a:pt x="6" y="1"/>
                    <a:pt x="7" y="1"/>
                    <a:pt x="6" y="1"/>
                  </a:cubicBezTo>
                  <a:cubicBezTo>
                    <a:pt x="7" y="1"/>
                    <a:pt x="7" y="1"/>
                    <a:pt x="7" y="1"/>
                  </a:cubicBezTo>
                  <a:cubicBezTo>
                    <a:pt x="7" y="2"/>
                    <a:pt x="7" y="2"/>
                    <a:pt x="6" y="2"/>
                  </a:cubicBezTo>
                  <a:cubicBezTo>
                    <a:pt x="6" y="2"/>
                    <a:pt x="8" y="2"/>
                    <a:pt x="6" y="2"/>
                  </a:cubicBezTo>
                  <a:cubicBezTo>
                    <a:pt x="7" y="2"/>
                    <a:pt x="9" y="2"/>
                    <a:pt x="7" y="2"/>
                  </a:cubicBezTo>
                  <a:cubicBezTo>
                    <a:pt x="5" y="2"/>
                    <a:pt x="6" y="3"/>
                    <a:pt x="7" y="3"/>
                  </a:cubicBezTo>
                  <a:cubicBezTo>
                    <a:pt x="7" y="3"/>
                    <a:pt x="8" y="3"/>
                    <a:pt x="7" y="3"/>
                  </a:cubicBezTo>
                  <a:cubicBezTo>
                    <a:pt x="6" y="4"/>
                    <a:pt x="6" y="4"/>
                    <a:pt x="6" y="4"/>
                  </a:cubicBezTo>
                  <a:cubicBezTo>
                    <a:pt x="6" y="4"/>
                    <a:pt x="8" y="4"/>
                    <a:pt x="7" y="4"/>
                  </a:cubicBezTo>
                  <a:cubicBezTo>
                    <a:pt x="8" y="4"/>
                    <a:pt x="9" y="4"/>
                    <a:pt x="7" y="4"/>
                  </a:cubicBezTo>
                  <a:cubicBezTo>
                    <a:pt x="8" y="4"/>
                    <a:pt x="7" y="4"/>
                    <a:pt x="7" y="5"/>
                  </a:cubicBezTo>
                  <a:cubicBezTo>
                    <a:pt x="9" y="4"/>
                    <a:pt x="6" y="5"/>
                    <a:pt x="7" y="5"/>
                  </a:cubicBezTo>
                  <a:cubicBezTo>
                    <a:pt x="7" y="6"/>
                    <a:pt x="7" y="6"/>
                    <a:pt x="7" y="6"/>
                  </a:cubicBezTo>
                  <a:cubicBezTo>
                    <a:pt x="7" y="6"/>
                    <a:pt x="7" y="6"/>
                    <a:pt x="7" y="6"/>
                  </a:cubicBezTo>
                  <a:cubicBezTo>
                    <a:pt x="7" y="6"/>
                    <a:pt x="8" y="6"/>
                    <a:pt x="7" y="6"/>
                  </a:cubicBezTo>
                  <a:cubicBezTo>
                    <a:pt x="7" y="7"/>
                    <a:pt x="7" y="7"/>
                    <a:pt x="7" y="7"/>
                  </a:cubicBezTo>
                  <a:cubicBezTo>
                    <a:pt x="7" y="7"/>
                    <a:pt x="7" y="7"/>
                    <a:pt x="7" y="7"/>
                  </a:cubicBezTo>
                  <a:cubicBezTo>
                    <a:pt x="6" y="8"/>
                    <a:pt x="7" y="8"/>
                    <a:pt x="7" y="8"/>
                  </a:cubicBezTo>
                  <a:cubicBezTo>
                    <a:pt x="7" y="8"/>
                    <a:pt x="7" y="8"/>
                    <a:pt x="7" y="8"/>
                  </a:cubicBezTo>
                  <a:cubicBezTo>
                    <a:pt x="7" y="9"/>
                    <a:pt x="6" y="9"/>
                    <a:pt x="7" y="9"/>
                  </a:cubicBezTo>
                  <a:cubicBezTo>
                    <a:pt x="9" y="9"/>
                    <a:pt x="6" y="10"/>
                    <a:pt x="7" y="10"/>
                  </a:cubicBezTo>
                  <a:cubicBezTo>
                    <a:pt x="6" y="10"/>
                    <a:pt x="6" y="10"/>
                    <a:pt x="7" y="10"/>
                  </a:cubicBezTo>
                  <a:cubicBezTo>
                    <a:pt x="7" y="10"/>
                    <a:pt x="5" y="11"/>
                    <a:pt x="8" y="10"/>
                  </a:cubicBezTo>
                  <a:cubicBezTo>
                    <a:pt x="10" y="10"/>
                    <a:pt x="8" y="11"/>
                    <a:pt x="8" y="11"/>
                  </a:cubicBezTo>
                  <a:cubicBezTo>
                    <a:pt x="8" y="11"/>
                    <a:pt x="7" y="11"/>
                    <a:pt x="8" y="11"/>
                  </a:cubicBezTo>
                  <a:cubicBezTo>
                    <a:pt x="9" y="11"/>
                    <a:pt x="6" y="12"/>
                    <a:pt x="8" y="12"/>
                  </a:cubicBezTo>
                  <a:cubicBezTo>
                    <a:pt x="7" y="12"/>
                    <a:pt x="7" y="13"/>
                    <a:pt x="7" y="13"/>
                  </a:cubicBezTo>
                  <a:cubicBezTo>
                    <a:pt x="7" y="13"/>
                    <a:pt x="6" y="13"/>
                    <a:pt x="8" y="13"/>
                  </a:cubicBezTo>
                  <a:cubicBezTo>
                    <a:pt x="8" y="13"/>
                    <a:pt x="7" y="14"/>
                    <a:pt x="8" y="14"/>
                  </a:cubicBezTo>
                  <a:cubicBezTo>
                    <a:pt x="8" y="14"/>
                    <a:pt x="6" y="15"/>
                    <a:pt x="8" y="15"/>
                  </a:cubicBezTo>
                  <a:cubicBezTo>
                    <a:pt x="9" y="15"/>
                    <a:pt x="4" y="15"/>
                    <a:pt x="8" y="15"/>
                  </a:cubicBezTo>
                  <a:cubicBezTo>
                    <a:pt x="8" y="16"/>
                    <a:pt x="8" y="16"/>
                    <a:pt x="8" y="16"/>
                  </a:cubicBezTo>
                  <a:cubicBezTo>
                    <a:pt x="8" y="16"/>
                    <a:pt x="7" y="17"/>
                    <a:pt x="8" y="17"/>
                  </a:cubicBezTo>
                  <a:cubicBezTo>
                    <a:pt x="10" y="17"/>
                    <a:pt x="8" y="17"/>
                    <a:pt x="8" y="17"/>
                  </a:cubicBezTo>
                  <a:cubicBezTo>
                    <a:pt x="8" y="17"/>
                    <a:pt x="10" y="17"/>
                    <a:pt x="8" y="17"/>
                  </a:cubicBezTo>
                  <a:cubicBezTo>
                    <a:pt x="10" y="17"/>
                    <a:pt x="4" y="17"/>
                    <a:pt x="4" y="1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77" name="Freeform 29"/>
            <p:cNvSpPr/>
            <p:nvPr/>
          </p:nvSpPr>
          <p:spPr bwMode="auto">
            <a:xfrm>
              <a:off x="7038975" y="5989638"/>
              <a:ext cx="57150" cy="52388"/>
            </a:xfrm>
            <a:custGeom>
              <a:avLst/>
              <a:gdLst>
                <a:gd name="T0" fmla="*/ 15 w 15"/>
                <a:gd name="T1" fmla="*/ 12 h 14"/>
                <a:gd name="T2" fmla="*/ 14 w 15"/>
                <a:gd name="T3" fmla="*/ 12 h 14"/>
                <a:gd name="T4" fmla="*/ 13 w 15"/>
                <a:gd name="T5" fmla="*/ 12 h 14"/>
                <a:gd name="T6" fmla="*/ 11 w 15"/>
                <a:gd name="T7" fmla="*/ 12 h 14"/>
                <a:gd name="T8" fmla="*/ 11 w 15"/>
                <a:gd name="T9" fmla="*/ 11 h 14"/>
                <a:gd name="T10" fmla="*/ 10 w 15"/>
                <a:gd name="T11" fmla="*/ 11 h 14"/>
                <a:gd name="T12" fmla="*/ 9 w 15"/>
                <a:gd name="T13" fmla="*/ 11 h 14"/>
                <a:gd name="T14" fmla="*/ 8 w 15"/>
                <a:gd name="T15" fmla="*/ 10 h 14"/>
                <a:gd name="T16" fmla="*/ 7 w 15"/>
                <a:gd name="T17" fmla="*/ 10 h 14"/>
                <a:gd name="T18" fmla="*/ 6 w 15"/>
                <a:gd name="T19" fmla="*/ 9 h 14"/>
                <a:gd name="T20" fmla="*/ 6 w 15"/>
                <a:gd name="T21" fmla="*/ 8 h 14"/>
                <a:gd name="T22" fmla="*/ 5 w 15"/>
                <a:gd name="T23" fmla="*/ 8 h 14"/>
                <a:gd name="T24" fmla="*/ 4 w 15"/>
                <a:gd name="T25" fmla="*/ 7 h 14"/>
                <a:gd name="T26" fmla="*/ 4 w 15"/>
                <a:gd name="T27" fmla="*/ 7 h 14"/>
                <a:gd name="T28" fmla="*/ 3 w 15"/>
                <a:gd name="T29" fmla="*/ 7 h 14"/>
                <a:gd name="T30" fmla="*/ 3 w 15"/>
                <a:gd name="T31" fmla="*/ 6 h 14"/>
                <a:gd name="T32" fmla="*/ 3 w 15"/>
                <a:gd name="T33" fmla="*/ 6 h 14"/>
                <a:gd name="T34" fmla="*/ 2 w 15"/>
                <a:gd name="T35" fmla="*/ 6 h 14"/>
                <a:gd name="T36" fmla="*/ 2 w 15"/>
                <a:gd name="T37" fmla="*/ 6 h 14"/>
                <a:gd name="T38" fmla="*/ 2 w 15"/>
                <a:gd name="T39" fmla="*/ 6 h 14"/>
                <a:gd name="T40" fmla="*/ 3 w 15"/>
                <a:gd name="T41" fmla="*/ 2 h 14"/>
                <a:gd name="T42" fmla="*/ 4 w 15"/>
                <a:gd name="T43" fmla="*/ 2 h 14"/>
                <a:gd name="T44" fmla="*/ 4 w 15"/>
                <a:gd name="T45" fmla="*/ 3 h 14"/>
                <a:gd name="T46" fmla="*/ 5 w 15"/>
                <a:gd name="T47" fmla="*/ 3 h 14"/>
                <a:gd name="T48" fmla="*/ 5 w 15"/>
                <a:gd name="T49" fmla="*/ 3 h 14"/>
                <a:gd name="T50" fmla="*/ 6 w 15"/>
                <a:gd name="T51" fmla="*/ 4 h 14"/>
                <a:gd name="T52" fmla="*/ 7 w 15"/>
                <a:gd name="T53" fmla="*/ 4 h 14"/>
                <a:gd name="T54" fmla="*/ 7 w 15"/>
                <a:gd name="T55" fmla="*/ 4 h 14"/>
                <a:gd name="T56" fmla="*/ 8 w 15"/>
                <a:gd name="T57" fmla="*/ 5 h 14"/>
                <a:gd name="T58" fmla="*/ 8 w 15"/>
                <a:gd name="T59" fmla="*/ 5 h 14"/>
                <a:gd name="T60" fmla="*/ 9 w 15"/>
                <a:gd name="T61" fmla="*/ 6 h 14"/>
                <a:gd name="T62" fmla="*/ 10 w 15"/>
                <a:gd name="T63" fmla="*/ 6 h 14"/>
                <a:gd name="T64" fmla="*/ 10 w 15"/>
                <a:gd name="T65" fmla="*/ 7 h 14"/>
                <a:gd name="T66" fmla="*/ 11 w 15"/>
                <a:gd name="T67" fmla="*/ 7 h 14"/>
                <a:gd name="T68" fmla="*/ 11 w 15"/>
                <a:gd name="T69" fmla="*/ 7 h 14"/>
                <a:gd name="T70" fmla="*/ 12 w 15"/>
                <a:gd name="T71" fmla="*/ 8 h 14"/>
                <a:gd name="T72" fmla="*/ 13 w 15"/>
                <a:gd name="T73" fmla="*/ 8 h 14"/>
                <a:gd name="T74" fmla="*/ 14 w 15"/>
                <a:gd name="T75" fmla="*/ 8 h 14"/>
                <a:gd name="T76" fmla="*/ 15 w 15"/>
                <a:gd name="T77" fmla="*/ 8 h 14"/>
                <a:gd name="T78" fmla="*/ 15 w 15"/>
                <a:gd name="T7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14">
                  <a:moveTo>
                    <a:pt x="15" y="12"/>
                  </a:moveTo>
                  <a:cubicBezTo>
                    <a:pt x="15" y="12"/>
                    <a:pt x="15" y="9"/>
                    <a:pt x="15" y="12"/>
                  </a:cubicBezTo>
                  <a:cubicBezTo>
                    <a:pt x="15" y="11"/>
                    <a:pt x="15" y="12"/>
                    <a:pt x="15" y="12"/>
                  </a:cubicBezTo>
                  <a:cubicBezTo>
                    <a:pt x="15" y="14"/>
                    <a:pt x="14" y="12"/>
                    <a:pt x="14" y="12"/>
                  </a:cubicBezTo>
                  <a:cubicBezTo>
                    <a:pt x="14" y="12"/>
                    <a:pt x="14" y="12"/>
                    <a:pt x="14" y="12"/>
                  </a:cubicBezTo>
                  <a:cubicBezTo>
                    <a:pt x="14" y="11"/>
                    <a:pt x="13" y="13"/>
                    <a:pt x="13" y="12"/>
                  </a:cubicBezTo>
                  <a:cubicBezTo>
                    <a:pt x="13" y="11"/>
                    <a:pt x="12" y="13"/>
                    <a:pt x="12" y="12"/>
                  </a:cubicBezTo>
                  <a:cubicBezTo>
                    <a:pt x="12" y="10"/>
                    <a:pt x="12" y="11"/>
                    <a:pt x="11" y="12"/>
                  </a:cubicBezTo>
                  <a:cubicBezTo>
                    <a:pt x="11" y="12"/>
                    <a:pt x="11" y="12"/>
                    <a:pt x="11" y="12"/>
                  </a:cubicBezTo>
                  <a:cubicBezTo>
                    <a:pt x="11" y="12"/>
                    <a:pt x="11" y="12"/>
                    <a:pt x="11" y="11"/>
                  </a:cubicBezTo>
                  <a:cubicBezTo>
                    <a:pt x="10" y="12"/>
                    <a:pt x="11" y="10"/>
                    <a:pt x="10" y="11"/>
                  </a:cubicBezTo>
                  <a:cubicBezTo>
                    <a:pt x="10" y="11"/>
                    <a:pt x="9" y="12"/>
                    <a:pt x="10" y="11"/>
                  </a:cubicBezTo>
                  <a:cubicBezTo>
                    <a:pt x="10" y="9"/>
                    <a:pt x="10" y="9"/>
                    <a:pt x="9" y="11"/>
                  </a:cubicBezTo>
                  <a:cubicBezTo>
                    <a:pt x="8" y="13"/>
                    <a:pt x="9" y="11"/>
                    <a:pt x="9" y="11"/>
                  </a:cubicBezTo>
                  <a:cubicBezTo>
                    <a:pt x="8" y="10"/>
                    <a:pt x="8" y="10"/>
                    <a:pt x="8" y="10"/>
                  </a:cubicBezTo>
                  <a:cubicBezTo>
                    <a:pt x="7" y="12"/>
                    <a:pt x="9" y="8"/>
                    <a:pt x="8" y="10"/>
                  </a:cubicBezTo>
                  <a:cubicBezTo>
                    <a:pt x="7" y="11"/>
                    <a:pt x="8" y="9"/>
                    <a:pt x="7" y="10"/>
                  </a:cubicBezTo>
                  <a:cubicBezTo>
                    <a:pt x="7" y="10"/>
                    <a:pt x="7" y="10"/>
                    <a:pt x="7" y="10"/>
                  </a:cubicBezTo>
                  <a:cubicBezTo>
                    <a:pt x="7" y="10"/>
                    <a:pt x="6" y="11"/>
                    <a:pt x="7" y="9"/>
                  </a:cubicBezTo>
                  <a:cubicBezTo>
                    <a:pt x="7" y="8"/>
                    <a:pt x="6" y="9"/>
                    <a:pt x="6" y="9"/>
                  </a:cubicBezTo>
                  <a:cubicBezTo>
                    <a:pt x="7" y="8"/>
                    <a:pt x="6" y="8"/>
                    <a:pt x="6" y="9"/>
                  </a:cubicBezTo>
                  <a:cubicBezTo>
                    <a:pt x="5" y="9"/>
                    <a:pt x="5" y="9"/>
                    <a:pt x="6" y="8"/>
                  </a:cubicBezTo>
                  <a:cubicBezTo>
                    <a:pt x="5" y="8"/>
                    <a:pt x="5" y="8"/>
                    <a:pt x="5" y="8"/>
                  </a:cubicBezTo>
                  <a:cubicBezTo>
                    <a:pt x="5" y="8"/>
                    <a:pt x="5" y="8"/>
                    <a:pt x="5" y="8"/>
                  </a:cubicBezTo>
                  <a:cubicBezTo>
                    <a:pt x="3" y="10"/>
                    <a:pt x="5" y="7"/>
                    <a:pt x="5" y="8"/>
                  </a:cubicBezTo>
                  <a:cubicBezTo>
                    <a:pt x="5" y="7"/>
                    <a:pt x="5" y="7"/>
                    <a:pt x="4" y="7"/>
                  </a:cubicBezTo>
                  <a:cubicBezTo>
                    <a:pt x="4" y="8"/>
                    <a:pt x="5" y="6"/>
                    <a:pt x="4" y="7"/>
                  </a:cubicBezTo>
                  <a:cubicBezTo>
                    <a:pt x="4" y="7"/>
                    <a:pt x="4" y="8"/>
                    <a:pt x="4" y="7"/>
                  </a:cubicBezTo>
                  <a:cubicBezTo>
                    <a:pt x="4" y="8"/>
                    <a:pt x="4" y="7"/>
                    <a:pt x="4" y="7"/>
                  </a:cubicBezTo>
                  <a:cubicBezTo>
                    <a:pt x="5" y="5"/>
                    <a:pt x="4" y="7"/>
                    <a:pt x="3" y="7"/>
                  </a:cubicBezTo>
                  <a:cubicBezTo>
                    <a:pt x="3" y="8"/>
                    <a:pt x="2" y="8"/>
                    <a:pt x="3" y="7"/>
                  </a:cubicBezTo>
                  <a:cubicBezTo>
                    <a:pt x="2" y="8"/>
                    <a:pt x="3" y="6"/>
                    <a:pt x="3" y="6"/>
                  </a:cubicBezTo>
                  <a:cubicBezTo>
                    <a:pt x="2" y="8"/>
                    <a:pt x="4" y="5"/>
                    <a:pt x="3" y="6"/>
                  </a:cubicBezTo>
                  <a:cubicBezTo>
                    <a:pt x="3" y="6"/>
                    <a:pt x="3" y="6"/>
                    <a:pt x="3" y="6"/>
                  </a:cubicBezTo>
                  <a:cubicBezTo>
                    <a:pt x="2" y="6"/>
                    <a:pt x="2" y="6"/>
                    <a:pt x="2" y="6"/>
                  </a:cubicBezTo>
                  <a:cubicBezTo>
                    <a:pt x="2" y="6"/>
                    <a:pt x="2" y="7"/>
                    <a:pt x="2" y="6"/>
                  </a:cubicBezTo>
                  <a:cubicBezTo>
                    <a:pt x="1" y="8"/>
                    <a:pt x="2" y="5"/>
                    <a:pt x="2" y="6"/>
                  </a:cubicBezTo>
                  <a:cubicBezTo>
                    <a:pt x="2" y="5"/>
                    <a:pt x="2" y="6"/>
                    <a:pt x="2" y="6"/>
                  </a:cubicBezTo>
                  <a:cubicBezTo>
                    <a:pt x="1" y="6"/>
                    <a:pt x="2" y="5"/>
                    <a:pt x="2" y="6"/>
                  </a:cubicBezTo>
                  <a:cubicBezTo>
                    <a:pt x="3" y="4"/>
                    <a:pt x="1" y="6"/>
                    <a:pt x="2" y="6"/>
                  </a:cubicBezTo>
                  <a:cubicBezTo>
                    <a:pt x="0" y="8"/>
                    <a:pt x="3" y="4"/>
                    <a:pt x="3" y="2"/>
                  </a:cubicBezTo>
                  <a:cubicBezTo>
                    <a:pt x="4" y="1"/>
                    <a:pt x="2" y="4"/>
                    <a:pt x="3" y="2"/>
                  </a:cubicBezTo>
                  <a:cubicBezTo>
                    <a:pt x="4" y="0"/>
                    <a:pt x="3" y="4"/>
                    <a:pt x="4" y="2"/>
                  </a:cubicBezTo>
                  <a:cubicBezTo>
                    <a:pt x="5" y="0"/>
                    <a:pt x="3" y="5"/>
                    <a:pt x="4" y="2"/>
                  </a:cubicBezTo>
                  <a:cubicBezTo>
                    <a:pt x="3" y="4"/>
                    <a:pt x="5" y="1"/>
                    <a:pt x="4" y="2"/>
                  </a:cubicBezTo>
                  <a:cubicBezTo>
                    <a:pt x="4" y="3"/>
                    <a:pt x="5" y="2"/>
                    <a:pt x="4" y="3"/>
                  </a:cubicBezTo>
                  <a:cubicBezTo>
                    <a:pt x="5" y="2"/>
                    <a:pt x="5" y="2"/>
                    <a:pt x="5" y="2"/>
                  </a:cubicBezTo>
                  <a:cubicBezTo>
                    <a:pt x="5" y="2"/>
                    <a:pt x="5" y="2"/>
                    <a:pt x="5" y="3"/>
                  </a:cubicBezTo>
                  <a:cubicBezTo>
                    <a:pt x="5" y="3"/>
                    <a:pt x="6" y="1"/>
                    <a:pt x="5" y="3"/>
                  </a:cubicBezTo>
                  <a:cubicBezTo>
                    <a:pt x="5" y="3"/>
                    <a:pt x="6" y="2"/>
                    <a:pt x="5" y="3"/>
                  </a:cubicBezTo>
                  <a:cubicBezTo>
                    <a:pt x="5" y="4"/>
                    <a:pt x="5" y="4"/>
                    <a:pt x="6" y="4"/>
                  </a:cubicBezTo>
                  <a:cubicBezTo>
                    <a:pt x="6" y="4"/>
                    <a:pt x="7" y="2"/>
                    <a:pt x="6" y="4"/>
                  </a:cubicBezTo>
                  <a:cubicBezTo>
                    <a:pt x="6" y="5"/>
                    <a:pt x="6" y="5"/>
                    <a:pt x="6" y="5"/>
                  </a:cubicBezTo>
                  <a:cubicBezTo>
                    <a:pt x="6" y="4"/>
                    <a:pt x="7" y="3"/>
                    <a:pt x="7" y="4"/>
                  </a:cubicBezTo>
                  <a:cubicBezTo>
                    <a:pt x="7" y="4"/>
                    <a:pt x="8" y="3"/>
                    <a:pt x="7" y="4"/>
                  </a:cubicBezTo>
                  <a:cubicBezTo>
                    <a:pt x="8" y="3"/>
                    <a:pt x="7" y="5"/>
                    <a:pt x="7" y="4"/>
                  </a:cubicBezTo>
                  <a:cubicBezTo>
                    <a:pt x="9" y="3"/>
                    <a:pt x="7" y="5"/>
                    <a:pt x="7" y="5"/>
                  </a:cubicBezTo>
                  <a:cubicBezTo>
                    <a:pt x="8" y="5"/>
                    <a:pt x="8" y="5"/>
                    <a:pt x="8" y="5"/>
                  </a:cubicBezTo>
                  <a:cubicBezTo>
                    <a:pt x="8" y="5"/>
                    <a:pt x="8" y="5"/>
                    <a:pt x="8" y="5"/>
                  </a:cubicBezTo>
                  <a:cubicBezTo>
                    <a:pt x="8" y="5"/>
                    <a:pt x="9" y="5"/>
                    <a:pt x="8" y="5"/>
                  </a:cubicBezTo>
                  <a:cubicBezTo>
                    <a:pt x="8" y="6"/>
                    <a:pt x="8" y="6"/>
                    <a:pt x="8" y="6"/>
                  </a:cubicBezTo>
                  <a:cubicBezTo>
                    <a:pt x="9" y="6"/>
                    <a:pt x="9" y="6"/>
                    <a:pt x="9" y="6"/>
                  </a:cubicBezTo>
                  <a:cubicBezTo>
                    <a:pt x="8" y="7"/>
                    <a:pt x="9" y="7"/>
                    <a:pt x="9" y="6"/>
                  </a:cubicBezTo>
                  <a:cubicBezTo>
                    <a:pt x="10" y="6"/>
                    <a:pt x="10" y="6"/>
                    <a:pt x="10" y="6"/>
                  </a:cubicBezTo>
                  <a:cubicBezTo>
                    <a:pt x="9" y="7"/>
                    <a:pt x="9" y="8"/>
                    <a:pt x="10" y="7"/>
                  </a:cubicBezTo>
                  <a:cubicBezTo>
                    <a:pt x="11" y="5"/>
                    <a:pt x="10" y="8"/>
                    <a:pt x="10" y="7"/>
                  </a:cubicBezTo>
                  <a:cubicBezTo>
                    <a:pt x="10" y="8"/>
                    <a:pt x="10" y="8"/>
                    <a:pt x="10" y="8"/>
                  </a:cubicBezTo>
                  <a:cubicBezTo>
                    <a:pt x="11" y="8"/>
                    <a:pt x="10" y="9"/>
                    <a:pt x="11" y="7"/>
                  </a:cubicBezTo>
                  <a:cubicBezTo>
                    <a:pt x="12" y="5"/>
                    <a:pt x="11" y="7"/>
                    <a:pt x="11" y="7"/>
                  </a:cubicBezTo>
                  <a:cubicBezTo>
                    <a:pt x="11" y="7"/>
                    <a:pt x="11" y="8"/>
                    <a:pt x="11" y="7"/>
                  </a:cubicBezTo>
                  <a:cubicBezTo>
                    <a:pt x="12" y="6"/>
                    <a:pt x="11" y="9"/>
                    <a:pt x="12" y="8"/>
                  </a:cubicBezTo>
                  <a:cubicBezTo>
                    <a:pt x="12" y="9"/>
                    <a:pt x="12" y="9"/>
                    <a:pt x="12" y="8"/>
                  </a:cubicBezTo>
                  <a:cubicBezTo>
                    <a:pt x="12" y="8"/>
                    <a:pt x="12" y="9"/>
                    <a:pt x="13" y="8"/>
                  </a:cubicBezTo>
                  <a:cubicBezTo>
                    <a:pt x="13" y="7"/>
                    <a:pt x="13" y="9"/>
                    <a:pt x="13" y="8"/>
                  </a:cubicBezTo>
                  <a:cubicBezTo>
                    <a:pt x="13" y="8"/>
                    <a:pt x="13" y="10"/>
                    <a:pt x="14" y="8"/>
                  </a:cubicBezTo>
                  <a:cubicBezTo>
                    <a:pt x="14" y="7"/>
                    <a:pt x="13" y="12"/>
                    <a:pt x="14" y="8"/>
                  </a:cubicBezTo>
                  <a:cubicBezTo>
                    <a:pt x="15" y="8"/>
                    <a:pt x="15" y="8"/>
                    <a:pt x="15" y="8"/>
                  </a:cubicBezTo>
                  <a:cubicBezTo>
                    <a:pt x="15" y="8"/>
                    <a:pt x="15" y="10"/>
                    <a:pt x="15" y="8"/>
                  </a:cubicBezTo>
                  <a:cubicBezTo>
                    <a:pt x="15" y="7"/>
                    <a:pt x="15" y="8"/>
                    <a:pt x="15" y="8"/>
                  </a:cubicBezTo>
                  <a:cubicBezTo>
                    <a:pt x="15" y="9"/>
                    <a:pt x="15" y="6"/>
                    <a:pt x="15" y="8"/>
                  </a:cubicBezTo>
                  <a:cubicBezTo>
                    <a:pt x="15" y="6"/>
                    <a:pt x="15" y="12"/>
                    <a:pt x="15" y="12"/>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78" name="Freeform 30"/>
            <p:cNvSpPr/>
            <p:nvPr/>
          </p:nvSpPr>
          <p:spPr bwMode="auto">
            <a:xfrm>
              <a:off x="6986588" y="6132513"/>
              <a:ext cx="44450" cy="49213"/>
            </a:xfrm>
            <a:custGeom>
              <a:avLst/>
              <a:gdLst>
                <a:gd name="T0" fmla="*/ 6 w 12"/>
                <a:gd name="T1" fmla="*/ 13 h 13"/>
                <a:gd name="T2" fmla="*/ 6 w 12"/>
                <a:gd name="T3" fmla="*/ 13 h 13"/>
                <a:gd name="T4" fmla="*/ 6 w 12"/>
                <a:gd name="T5" fmla="*/ 12 h 13"/>
                <a:gd name="T6" fmla="*/ 5 w 12"/>
                <a:gd name="T7" fmla="*/ 11 h 13"/>
                <a:gd name="T8" fmla="*/ 5 w 12"/>
                <a:gd name="T9" fmla="*/ 10 h 13"/>
                <a:gd name="T10" fmla="*/ 5 w 12"/>
                <a:gd name="T11" fmla="*/ 10 h 13"/>
                <a:gd name="T12" fmla="*/ 5 w 12"/>
                <a:gd name="T13" fmla="*/ 10 h 13"/>
                <a:gd name="T14" fmla="*/ 5 w 12"/>
                <a:gd name="T15" fmla="*/ 9 h 13"/>
                <a:gd name="T16" fmla="*/ 5 w 12"/>
                <a:gd name="T17" fmla="*/ 8 h 13"/>
                <a:gd name="T18" fmla="*/ 4 w 12"/>
                <a:gd name="T19" fmla="*/ 7 h 13"/>
                <a:gd name="T20" fmla="*/ 4 w 12"/>
                <a:gd name="T21" fmla="*/ 7 h 13"/>
                <a:gd name="T22" fmla="*/ 4 w 12"/>
                <a:gd name="T23" fmla="*/ 6 h 13"/>
                <a:gd name="T24" fmla="*/ 3 w 12"/>
                <a:gd name="T25" fmla="*/ 6 h 13"/>
                <a:gd name="T26" fmla="*/ 3 w 12"/>
                <a:gd name="T27" fmla="*/ 6 h 13"/>
                <a:gd name="T28" fmla="*/ 3 w 12"/>
                <a:gd name="T29" fmla="*/ 5 h 13"/>
                <a:gd name="T30" fmla="*/ 3 w 12"/>
                <a:gd name="T31" fmla="*/ 4 h 13"/>
                <a:gd name="T32" fmla="*/ 3 w 12"/>
                <a:gd name="T33" fmla="*/ 4 h 13"/>
                <a:gd name="T34" fmla="*/ 2 w 12"/>
                <a:gd name="T35" fmla="*/ 4 h 13"/>
                <a:gd name="T36" fmla="*/ 2 w 12"/>
                <a:gd name="T37" fmla="*/ 3 h 13"/>
                <a:gd name="T38" fmla="*/ 2 w 12"/>
                <a:gd name="T39" fmla="*/ 3 h 13"/>
                <a:gd name="T40" fmla="*/ 6 w 12"/>
                <a:gd name="T41" fmla="*/ 2 h 13"/>
                <a:gd name="T42" fmla="*/ 6 w 12"/>
                <a:gd name="T43" fmla="*/ 2 h 13"/>
                <a:gd name="T44" fmla="*/ 6 w 12"/>
                <a:gd name="T45" fmla="*/ 2 h 13"/>
                <a:gd name="T46" fmla="*/ 6 w 12"/>
                <a:gd name="T47" fmla="*/ 3 h 13"/>
                <a:gd name="T48" fmla="*/ 6 w 12"/>
                <a:gd name="T49" fmla="*/ 3 h 13"/>
                <a:gd name="T50" fmla="*/ 7 w 12"/>
                <a:gd name="T51" fmla="*/ 4 h 13"/>
                <a:gd name="T52" fmla="*/ 7 w 12"/>
                <a:gd name="T53" fmla="*/ 4 h 13"/>
                <a:gd name="T54" fmla="*/ 7 w 12"/>
                <a:gd name="T55" fmla="*/ 4 h 13"/>
                <a:gd name="T56" fmla="*/ 7 w 12"/>
                <a:gd name="T57" fmla="*/ 5 h 13"/>
                <a:gd name="T58" fmla="*/ 8 w 12"/>
                <a:gd name="T59" fmla="*/ 5 h 13"/>
                <a:gd name="T60" fmla="*/ 8 w 12"/>
                <a:gd name="T61" fmla="*/ 6 h 13"/>
                <a:gd name="T62" fmla="*/ 8 w 12"/>
                <a:gd name="T63" fmla="*/ 7 h 13"/>
                <a:gd name="T64" fmla="*/ 9 w 12"/>
                <a:gd name="T65" fmla="*/ 8 h 13"/>
                <a:gd name="T66" fmla="*/ 9 w 12"/>
                <a:gd name="T67" fmla="*/ 8 h 13"/>
                <a:gd name="T68" fmla="*/ 9 w 12"/>
                <a:gd name="T69" fmla="*/ 9 h 13"/>
                <a:gd name="T70" fmla="*/ 9 w 12"/>
                <a:gd name="T71" fmla="*/ 10 h 13"/>
                <a:gd name="T72" fmla="*/ 9 w 12"/>
                <a:gd name="T73" fmla="*/ 11 h 13"/>
                <a:gd name="T74" fmla="*/ 10 w 12"/>
                <a:gd name="T75" fmla="*/ 12 h 13"/>
                <a:gd name="T76" fmla="*/ 10 w 12"/>
                <a:gd name="T77" fmla="*/ 13 h 13"/>
                <a:gd name="T78" fmla="*/ 10 w 12"/>
                <a:gd name="T7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 h="13">
                  <a:moveTo>
                    <a:pt x="6" y="13"/>
                  </a:moveTo>
                  <a:cubicBezTo>
                    <a:pt x="6" y="13"/>
                    <a:pt x="9" y="13"/>
                    <a:pt x="6" y="13"/>
                  </a:cubicBezTo>
                  <a:cubicBezTo>
                    <a:pt x="7" y="13"/>
                    <a:pt x="6" y="13"/>
                    <a:pt x="6" y="13"/>
                  </a:cubicBezTo>
                  <a:cubicBezTo>
                    <a:pt x="4" y="13"/>
                    <a:pt x="6" y="13"/>
                    <a:pt x="6" y="13"/>
                  </a:cubicBezTo>
                  <a:cubicBezTo>
                    <a:pt x="6" y="12"/>
                    <a:pt x="6" y="12"/>
                    <a:pt x="6" y="12"/>
                  </a:cubicBezTo>
                  <a:cubicBezTo>
                    <a:pt x="7" y="12"/>
                    <a:pt x="4" y="12"/>
                    <a:pt x="6" y="12"/>
                  </a:cubicBezTo>
                  <a:cubicBezTo>
                    <a:pt x="6" y="12"/>
                    <a:pt x="5" y="12"/>
                    <a:pt x="6" y="11"/>
                  </a:cubicBezTo>
                  <a:cubicBezTo>
                    <a:pt x="7" y="11"/>
                    <a:pt x="6" y="11"/>
                    <a:pt x="5" y="11"/>
                  </a:cubicBezTo>
                  <a:cubicBezTo>
                    <a:pt x="5" y="11"/>
                    <a:pt x="5" y="11"/>
                    <a:pt x="5" y="11"/>
                  </a:cubicBezTo>
                  <a:cubicBezTo>
                    <a:pt x="5" y="11"/>
                    <a:pt x="5" y="11"/>
                    <a:pt x="5" y="10"/>
                  </a:cubicBezTo>
                  <a:cubicBezTo>
                    <a:pt x="5" y="10"/>
                    <a:pt x="6" y="10"/>
                    <a:pt x="5" y="10"/>
                  </a:cubicBezTo>
                  <a:cubicBezTo>
                    <a:pt x="5" y="10"/>
                    <a:pt x="5" y="10"/>
                    <a:pt x="5" y="10"/>
                  </a:cubicBezTo>
                  <a:cubicBezTo>
                    <a:pt x="7" y="9"/>
                    <a:pt x="7" y="9"/>
                    <a:pt x="5" y="10"/>
                  </a:cubicBezTo>
                  <a:cubicBezTo>
                    <a:pt x="3" y="10"/>
                    <a:pt x="4" y="10"/>
                    <a:pt x="5" y="10"/>
                  </a:cubicBezTo>
                  <a:cubicBezTo>
                    <a:pt x="5" y="9"/>
                    <a:pt x="5" y="9"/>
                    <a:pt x="5" y="9"/>
                  </a:cubicBezTo>
                  <a:cubicBezTo>
                    <a:pt x="3" y="10"/>
                    <a:pt x="7" y="8"/>
                    <a:pt x="5" y="9"/>
                  </a:cubicBezTo>
                  <a:cubicBezTo>
                    <a:pt x="4" y="9"/>
                    <a:pt x="6" y="8"/>
                    <a:pt x="5" y="8"/>
                  </a:cubicBezTo>
                  <a:cubicBezTo>
                    <a:pt x="5" y="8"/>
                    <a:pt x="5" y="8"/>
                    <a:pt x="5" y="8"/>
                  </a:cubicBezTo>
                  <a:cubicBezTo>
                    <a:pt x="4" y="8"/>
                    <a:pt x="3" y="9"/>
                    <a:pt x="4" y="8"/>
                  </a:cubicBezTo>
                  <a:cubicBezTo>
                    <a:pt x="5" y="7"/>
                    <a:pt x="4" y="8"/>
                    <a:pt x="4" y="7"/>
                  </a:cubicBezTo>
                  <a:cubicBezTo>
                    <a:pt x="5" y="7"/>
                    <a:pt x="5" y="7"/>
                    <a:pt x="4" y="7"/>
                  </a:cubicBezTo>
                  <a:cubicBezTo>
                    <a:pt x="4" y="7"/>
                    <a:pt x="4" y="7"/>
                    <a:pt x="4" y="7"/>
                  </a:cubicBezTo>
                  <a:cubicBezTo>
                    <a:pt x="4" y="7"/>
                    <a:pt x="4" y="7"/>
                    <a:pt x="4" y="7"/>
                  </a:cubicBezTo>
                  <a:cubicBezTo>
                    <a:pt x="4" y="6"/>
                    <a:pt x="4" y="6"/>
                    <a:pt x="4" y="6"/>
                  </a:cubicBezTo>
                  <a:cubicBezTo>
                    <a:pt x="1" y="7"/>
                    <a:pt x="4" y="6"/>
                    <a:pt x="3" y="6"/>
                  </a:cubicBezTo>
                  <a:cubicBezTo>
                    <a:pt x="4" y="6"/>
                    <a:pt x="4" y="6"/>
                    <a:pt x="3" y="6"/>
                  </a:cubicBezTo>
                  <a:cubicBezTo>
                    <a:pt x="2" y="6"/>
                    <a:pt x="5" y="5"/>
                    <a:pt x="3" y="6"/>
                  </a:cubicBezTo>
                  <a:cubicBezTo>
                    <a:pt x="3" y="6"/>
                    <a:pt x="2" y="6"/>
                    <a:pt x="3" y="6"/>
                  </a:cubicBezTo>
                  <a:cubicBezTo>
                    <a:pt x="3" y="5"/>
                    <a:pt x="3" y="5"/>
                    <a:pt x="3" y="5"/>
                  </a:cubicBezTo>
                  <a:cubicBezTo>
                    <a:pt x="5" y="4"/>
                    <a:pt x="3" y="5"/>
                    <a:pt x="3" y="5"/>
                  </a:cubicBezTo>
                  <a:cubicBezTo>
                    <a:pt x="2" y="5"/>
                    <a:pt x="2" y="5"/>
                    <a:pt x="3" y="5"/>
                  </a:cubicBezTo>
                  <a:cubicBezTo>
                    <a:pt x="1" y="5"/>
                    <a:pt x="3" y="4"/>
                    <a:pt x="3" y="4"/>
                  </a:cubicBezTo>
                  <a:cubicBezTo>
                    <a:pt x="1" y="5"/>
                    <a:pt x="4" y="4"/>
                    <a:pt x="2" y="4"/>
                  </a:cubicBezTo>
                  <a:cubicBezTo>
                    <a:pt x="3" y="4"/>
                    <a:pt x="3" y="4"/>
                    <a:pt x="3" y="4"/>
                  </a:cubicBezTo>
                  <a:cubicBezTo>
                    <a:pt x="2" y="4"/>
                    <a:pt x="2" y="4"/>
                    <a:pt x="2" y="4"/>
                  </a:cubicBezTo>
                  <a:cubicBezTo>
                    <a:pt x="2" y="4"/>
                    <a:pt x="1" y="4"/>
                    <a:pt x="2" y="4"/>
                  </a:cubicBezTo>
                  <a:cubicBezTo>
                    <a:pt x="0" y="5"/>
                    <a:pt x="3" y="3"/>
                    <a:pt x="2" y="4"/>
                  </a:cubicBezTo>
                  <a:cubicBezTo>
                    <a:pt x="3" y="3"/>
                    <a:pt x="2" y="4"/>
                    <a:pt x="2" y="3"/>
                  </a:cubicBezTo>
                  <a:cubicBezTo>
                    <a:pt x="1" y="4"/>
                    <a:pt x="3" y="3"/>
                    <a:pt x="2" y="3"/>
                  </a:cubicBezTo>
                  <a:cubicBezTo>
                    <a:pt x="4" y="2"/>
                    <a:pt x="2" y="3"/>
                    <a:pt x="2" y="3"/>
                  </a:cubicBezTo>
                  <a:cubicBezTo>
                    <a:pt x="0" y="4"/>
                    <a:pt x="4" y="2"/>
                    <a:pt x="5" y="2"/>
                  </a:cubicBezTo>
                  <a:cubicBezTo>
                    <a:pt x="6" y="1"/>
                    <a:pt x="4" y="2"/>
                    <a:pt x="6" y="2"/>
                  </a:cubicBezTo>
                  <a:cubicBezTo>
                    <a:pt x="7" y="1"/>
                    <a:pt x="4" y="2"/>
                    <a:pt x="6" y="2"/>
                  </a:cubicBezTo>
                  <a:cubicBezTo>
                    <a:pt x="8" y="0"/>
                    <a:pt x="3" y="3"/>
                    <a:pt x="6" y="2"/>
                  </a:cubicBezTo>
                  <a:cubicBezTo>
                    <a:pt x="4" y="3"/>
                    <a:pt x="7" y="1"/>
                    <a:pt x="6" y="2"/>
                  </a:cubicBezTo>
                  <a:cubicBezTo>
                    <a:pt x="6" y="2"/>
                    <a:pt x="7" y="2"/>
                    <a:pt x="6" y="2"/>
                  </a:cubicBezTo>
                  <a:cubicBezTo>
                    <a:pt x="6" y="2"/>
                    <a:pt x="6" y="2"/>
                    <a:pt x="6" y="2"/>
                  </a:cubicBezTo>
                  <a:cubicBezTo>
                    <a:pt x="6" y="2"/>
                    <a:pt x="6" y="2"/>
                    <a:pt x="6" y="3"/>
                  </a:cubicBezTo>
                  <a:cubicBezTo>
                    <a:pt x="6" y="3"/>
                    <a:pt x="8" y="2"/>
                    <a:pt x="6" y="3"/>
                  </a:cubicBezTo>
                  <a:cubicBezTo>
                    <a:pt x="7" y="2"/>
                    <a:pt x="8" y="2"/>
                    <a:pt x="6" y="3"/>
                  </a:cubicBezTo>
                  <a:cubicBezTo>
                    <a:pt x="5" y="3"/>
                    <a:pt x="6" y="3"/>
                    <a:pt x="6" y="3"/>
                  </a:cubicBezTo>
                  <a:cubicBezTo>
                    <a:pt x="6" y="3"/>
                    <a:pt x="8" y="3"/>
                    <a:pt x="7" y="4"/>
                  </a:cubicBezTo>
                  <a:cubicBezTo>
                    <a:pt x="6" y="4"/>
                    <a:pt x="6" y="4"/>
                    <a:pt x="6" y="4"/>
                  </a:cubicBezTo>
                  <a:cubicBezTo>
                    <a:pt x="6" y="4"/>
                    <a:pt x="8" y="3"/>
                    <a:pt x="7" y="4"/>
                  </a:cubicBezTo>
                  <a:cubicBezTo>
                    <a:pt x="7" y="4"/>
                    <a:pt x="9" y="3"/>
                    <a:pt x="7" y="4"/>
                  </a:cubicBezTo>
                  <a:cubicBezTo>
                    <a:pt x="8" y="3"/>
                    <a:pt x="7" y="4"/>
                    <a:pt x="7" y="4"/>
                  </a:cubicBezTo>
                  <a:cubicBezTo>
                    <a:pt x="9" y="3"/>
                    <a:pt x="6" y="5"/>
                    <a:pt x="7" y="5"/>
                  </a:cubicBezTo>
                  <a:cubicBezTo>
                    <a:pt x="7" y="5"/>
                    <a:pt x="7" y="5"/>
                    <a:pt x="7" y="5"/>
                  </a:cubicBezTo>
                  <a:cubicBezTo>
                    <a:pt x="7" y="5"/>
                    <a:pt x="7" y="5"/>
                    <a:pt x="7" y="5"/>
                  </a:cubicBezTo>
                  <a:cubicBezTo>
                    <a:pt x="8" y="5"/>
                    <a:pt x="8" y="5"/>
                    <a:pt x="8" y="5"/>
                  </a:cubicBezTo>
                  <a:cubicBezTo>
                    <a:pt x="8" y="5"/>
                    <a:pt x="8" y="5"/>
                    <a:pt x="8" y="5"/>
                  </a:cubicBezTo>
                  <a:cubicBezTo>
                    <a:pt x="8" y="6"/>
                    <a:pt x="8" y="6"/>
                    <a:pt x="8" y="6"/>
                  </a:cubicBezTo>
                  <a:cubicBezTo>
                    <a:pt x="7" y="7"/>
                    <a:pt x="8" y="7"/>
                    <a:pt x="8" y="6"/>
                  </a:cubicBezTo>
                  <a:cubicBezTo>
                    <a:pt x="8" y="7"/>
                    <a:pt x="8" y="7"/>
                    <a:pt x="8" y="7"/>
                  </a:cubicBezTo>
                  <a:cubicBezTo>
                    <a:pt x="8" y="7"/>
                    <a:pt x="7" y="7"/>
                    <a:pt x="8" y="7"/>
                  </a:cubicBezTo>
                  <a:cubicBezTo>
                    <a:pt x="10" y="6"/>
                    <a:pt x="8" y="8"/>
                    <a:pt x="9" y="8"/>
                  </a:cubicBezTo>
                  <a:cubicBezTo>
                    <a:pt x="7" y="8"/>
                    <a:pt x="8" y="8"/>
                    <a:pt x="8" y="8"/>
                  </a:cubicBezTo>
                  <a:cubicBezTo>
                    <a:pt x="8" y="8"/>
                    <a:pt x="6" y="9"/>
                    <a:pt x="9" y="8"/>
                  </a:cubicBezTo>
                  <a:cubicBezTo>
                    <a:pt x="11" y="7"/>
                    <a:pt x="9" y="8"/>
                    <a:pt x="9" y="8"/>
                  </a:cubicBezTo>
                  <a:cubicBezTo>
                    <a:pt x="9" y="9"/>
                    <a:pt x="8" y="9"/>
                    <a:pt x="9" y="9"/>
                  </a:cubicBezTo>
                  <a:cubicBezTo>
                    <a:pt x="10" y="9"/>
                    <a:pt x="7" y="10"/>
                    <a:pt x="9" y="9"/>
                  </a:cubicBezTo>
                  <a:cubicBezTo>
                    <a:pt x="8" y="10"/>
                    <a:pt x="8" y="10"/>
                    <a:pt x="9" y="10"/>
                  </a:cubicBezTo>
                  <a:cubicBezTo>
                    <a:pt x="9" y="10"/>
                    <a:pt x="8" y="10"/>
                    <a:pt x="9" y="10"/>
                  </a:cubicBezTo>
                  <a:cubicBezTo>
                    <a:pt x="10" y="10"/>
                    <a:pt x="8" y="11"/>
                    <a:pt x="9" y="11"/>
                  </a:cubicBezTo>
                  <a:cubicBezTo>
                    <a:pt x="9" y="11"/>
                    <a:pt x="8" y="11"/>
                    <a:pt x="10" y="11"/>
                  </a:cubicBezTo>
                  <a:cubicBezTo>
                    <a:pt x="10" y="11"/>
                    <a:pt x="6" y="12"/>
                    <a:pt x="10" y="12"/>
                  </a:cubicBezTo>
                  <a:cubicBezTo>
                    <a:pt x="10" y="12"/>
                    <a:pt x="10" y="12"/>
                    <a:pt x="10" y="12"/>
                  </a:cubicBezTo>
                  <a:cubicBezTo>
                    <a:pt x="10" y="12"/>
                    <a:pt x="8" y="13"/>
                    <a:pt x="10" y="13"/>
                  </a:cubicBezTo>
                  <a:cubicBezTo>
                    <a:pt x="11" y="13"/>
                    <a:pt x="10" y="13"/>
                    <a:pt x="10" y="13"/>
                  </a:cubicBezTo>
                  <a:cubicBezTo>
                    <a:pt x="9" y="13"/>
                    <a:pt x="12" y="13"/>
                    <a:pt x="10" y="13"/>
                  </a:cubicBezTo>
                  <a:cubicBezTo>
                    <a:pt x="12" y="13"/>
                    <a:pt x="6" y="13"/>
                    <a:pt x="6" y="13"/>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79" name="Freeform 31"/>
            <p:cNvSpPr/>
            <p:nvPr/>
          </p:nvSpPr>
          <p:spPr bwMode="auto">
            <a:xfrm>
              <a:off x="7061200" y="6097588"/>
              <a:ext cx="68263" cy="53975"/>
            </a:xfrm>
            <a:custGeom>
              <a:avLst/>
              <a:gdLst>
                <a:gd name="T0" fmla="*/ 15 w 18"/>
                <a:gd name="T1" fmla="*/ 13 h 14"/>
                <a:gd name="T2" fmla="*/ 14 w 18"/>
                <a:gd name="T3" fmla="*/ 13 h 14"/>
                <a:gd name="T4" fmla="*/ 13 w 18"/>
                <a:gd name="T5" fmla="*/ 12 h 14"/>
                <a:gd name="T6" fmla="*/ 12 w 18"/>
                <a:gd name="T7" fmla="*/ 11 h 14"/>
                <a:gd name="T8" fmla="*/ 11 w 18"/>
                <a:gd name="T9" fmla="*/ 11 h 14"/>
                <a:gd name="T10" fmla="*/ 10 w 18"/>
                <a:gd name="T11" fmla="*/ 10 h 14"/>
                <a:gd name="T12" fmla="*/ 9 w 18"/>
                <a:gd name="T13" fmla="*/ 11 h 14"/>
                <a:gd name="T14" fmla="*/ 8 w 18"/>
                <a:gd name="T15" fmla="*/ 10 h 14"/>
                <a:gd name="T16" fmla="*/ 8 w 18"/>
                <a:gd name="T17" fmla="*/ 9 h 14"/>
                <a:gd name="T18" fmla="*/ 7 w 18"/>
                <a:gd name="T19" fmla="*/ 8 h 14"/>
                <a:gd name="T20" fmla="*/ 6 w 18"/>
                <a:gd name="T21" fmla="*/ 8 h 14"/>
                <a:gd name="T22" fmla="*/ 6 w 18"/>
                <a:gd name="T23" fmla="*/ 7 h 14"/>
                <a:gd name="T24" fmla="*/ 5 w 18"/>
                <a:gd name="T25" fmla="*/ 7 h 14"/>
                <a:gd name="T26" fmla="*/ 4 w 18"/>
                <a:gd name="T27" fmla="*/ 7 h 14"/>
                <a:gd name="T28" fmla="*/ 4 w 18"/>
                <a:gd name="T29" fmla="*/ 6 h 14"/>
                <a:gd name="T30" fmla="*/ 3 w 18"/>
                <a:gd name="T31" fmla="*/ 5 h 14"/>
                <a:gd name="T32" fmla="*/ 3 w 18"/>
                <a:gd name="T33" fmla="*/ 5 h 14"/>
                <a:gd name="T34" fmla="*/ 2 w 18"/>
                <a:gd name="T35" fmla="*/ 5 h 14"/>
                <a:gd name="T36" fmla="*/ 2 w 18"/>
                <a:gd name="T37" fmla="*/ 4 h 14"/>
                <a:gd name="T38" fmla="*/ 2 w 18"/>
                <a:gd name="T39" fmla="*/ 4 h 14"/>
                <a:gd name="T40" fmla="*/ 4 w 18"/>
                <a:gd name="T41" fmla="*/ 1 h 14"/>
                <a:gd name="T42" fmla="*/ 5 w 18"/>
                <a:gd name="T43" fmla="*/ 2 h 14"/>
                <a:gd name="T44" fmla="*/ 5 w 18"/>
                <a:gd name="T45" fmla="*/ 2 h 14"/>
                <a:gd name="T46" fmla="*/ 6 w 18"/>
                <a:gd name="T47" fmla="*/ 2 h 14"/>
                <a:gd name="T48" fmla="*/ 6 w 18"/>
                <a:gd name="T49" fmla="*/ 3 h 14"/>
                <a:gd name="T50" fmla="*/ 7 w 18"/>
                <a:gd name="T51" fmla="*/ 3 h 14"/>
                <a:gd name="T52" fmla="*/ 7 w 18"/>
                <a:gd name="T53" fmla="*/ 3 h 14"/>
                <a:gd name="T54" fmla="*/ 7 w 18"/>
                <a:gd name="T55" fmla="*/ 4 h 14"/>
                <a:gd name="T56" fmla="*/ 8 w 18"/>
                <a:gd name="T57" fmla="*/ 4 h 14"/>
                <a:gd name="T58" fmla="*/ 9 w 18"/>
                <a:gd name="T59" fmla="*/ 5 h 14"/>
                <a:gd name="T60" fmla="*/ 9 w 18"/>
                <a:gd name="T61" fmla="*/ 5 h 14"/>
                <a:gd name="T62" fmla="*/ 10 w 18"/>
                <a:gd name="T63" fmla="*/ 6 h 14"/>
                <a:gd name="T64" fmla="*/ 11 w 18"/>
                <a:gd name="T65" fmla="*/ 6 h 14"/>
                <a:gd name="T66" fmla="*/ 12 w 18"/>
                <a:gd name="T67" fmla="*/ 7 h 14"/>
                <a:gd name="T68" fmla="*/ 12 w 18"/>
                <a:gd name="T69" fmla="*/ 7 h 14"/>
                <a:gd name="T70" fmla="*/ 13 w 18"/>
                <a:gd name="T71" fmla="*/ 8 h 14"/>
                <a:gd name="T72" fmla="*/ 14 w 18"/>
                <a:gd name="T73" fmla="*/ 8 h 14"/>
                <a:gd name="T74" fmla="*/ 15 w 18"/>
                <a:gd name="T75" fmla="*/ 9 h 14"/>
                <a:gd name="T76" fmla="*/ 16 w 18"/>
                <a:gd name="T77" fmla="*/ 9 h 14"/>
                <a:gd name="T78" fmla="*/ 17 w 18"/>
                <a:gd name="T7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14">
                  <a:moveTo>
                    <a:pt x="15" y="13"/>
                  </a:moveTo>
                  <a:cubicBezTo>
                    <a:pt x="15" y="13"/>
                    <a:pt x="16" y="11"/>
                    <a:pt x="15" y="13"/>
                  </a:cubicBezTo>
                  <a:cubicBezTo>
                    <a:pt x="15" y="12"/>
                    <a:pt x="15" y="13"/>
                    <a:pt x="15" y="13"/>
                  </a:cubicBezTo>
                  <a:cubicBezTo>
                    <a:pt x="14" y="14"/>
                    <a:pt x="14" y="13"/>
                    <a:pt x="14" y="13"/>
                  </a:cubicBezTo>
                  <a:cubicBezTo>
                    <a:pt x="14" y="12"/>
                    <a:pt x="14" y="12"/>
                    <a:pt x="14" y="12"/>
                  </a:cubicBezTo>
                  <a:cubicBezTo>
                    <a:pt x="14" y="12"/>
                    <a:pt x="12" y="13"/>
                    <a:pt x="13" y="12"/>
                  </a:cubicBezTo>
                  <a:cubicBezTo>
                    <a:pt x="13" y="11"/>
                    <a:pt x="12" y="13"/>
                    <a:pt x="12" y="12"/>
                  </a:cubicBezTo>
                  <a:cubicBezTo>
                    <a:pt x="13" y="10"/>
                    <a:pt x="12" y="11"/>
                    <a:pt x="12" y="11"/>
                  </a:cubicBezTo>
                  <a:cubicBezTo>
                    <a:pt x="11" y="11"/>
                    <a:pt x="11" y="11"/>
                    <a:pt x="11" y="11"/>
                  </a:cubicBezTo>
                  <a:cubicBezTo>
                    <a:pt x="11" y="12"/>
                    <a:pt x="11" y="11"/>
                    <a:pt x="11" y="11"/>
                  </a:cubicBezTo>
                  <a:cubicBezTo>
                    <a:pt x="11" y="11"/>
                    <a:pt x="11" y="10"/>
                    <a:pt x="10" y="11"/>
                  </a:cubicBezTo>
                  <a:cubicBezTo>
                    <a:pt x="10" y="11"/>
                    <a:pt x="10" y="11"/>
                    <a:pt x="10" y="10"/>
                  </a:cubicBezTo>
                  <a:cubicBezTo>
                    <a:pt x="11" y="9"/>
                    <a:pt x="11" y="9"/>
                    <a:pt x="10" y="10"/>
                  </a:cubicBezTo>
                  <a:cubicBezTo>
                    <a:pt x="8" y="12"/>
                    <a:pt x="9" y="11"/>
                    <a:pt x="9" y="11"/>
                  </a:cubicBezTo>
                  <a:cubicBezTo>
                    <a:pt x="9" y="10"/>
                    <a:pt x="9" y="10"/>
                    <a:pt x="9" y="10"/>
                  </a:cubicBezTo>
                  <a:cubicBezTo>
                    <a:pt x="8" y="11"/>
                    <a:pt x="10" y="8"/>
                    <a:pt x="8" y="10"/>
                  </a:cubicBezTo>
                  <a:cubicBezTo>
                    <a:pt x="8" y="10"/>
                    <a:pt x="9" y="9"/>
                    <a:pt x="8" y="9"/>
                  </a:cubicBezTo>
                  <a:cubicBezTo>
                    <a:pt x="8" y="9"/>
                    <a:pt x="8" y="9"/>
                    <a:pt x="8" y="9"/>
                  </a:cubicBezTo>
                  <a:cubicBezTo>
                    <a:pt x="7" y="10"/>
                    <a:pt x="6" y="10"/>
                    <a:pt x="7" y="9"/>
                  </a:cubicBezTo>
                  <a:cubicBezTo>
                    <a:pt x="7" y="8"/>
                    <a:pt x="6" y="9"/>
                    <a:pt x="7" y="8"/>
                  </a:cubicBezTo>
                  <a:cubicBezTo>
                    <a:pt x="7" y="7"/>
                    <a:pt x="7" y="7"/>
                    <a:pt x="6" y="8"/>
                  </a:cubicBezTo>
                  <a:cubicBezTo>
                    <a:pt x="6" y="8"/>
                    <a:pt x="6" y="8"/>
                    <a:pt x="6" y="8"/>
                  </a:cubicBezTo>
                  <a:cubicBezTo>
                    <a:pt x="6" y="7"/>
                    <a:pt x="6" y="7"/>
                    <a:pt x="6" y="7"/>
                  </a:cubicBezTo>
                  <a:cubicBezTo>
                    <a:pt x="6" y="7"/>
                    <a:pt x="6" y="7"/>
                    <a:pt x="6" y="7"/>
                  </a:cubicBezTo>
                  <a:cubicBezTo>
                    <a:pt x="4" y="9"/>
                    <a:pt x="6" y="6"/>
                    <a:pt x="5" y="7"/>
                  </a:cubicBezTo>
                  <a:cubicBezTo>
                    <a:pt x="5" y="6"/>
                    <a:pt x="5" y="7"/>
                    <a:pt x="5" y="7"/>
                  </a:cubicBezTo>
                  <a:cubicBezTo>
                    <a:pt x="4" y="7"/>
                    <a:pt x="6" y="5"/>
                    <a:pt x="5" y="7"/>
                  </a:cubicBezTo>
                  <a:cubicBezTo>
                    <a:pt x="4" y="7"/>
                    <a:pt x="4" y="7"/>
                    <a:pt x="4" y="7"/>
                  </a:cubicBezTo>
                  <a:cubicBezTo>
                    <a:pt x="4" y="7"/>
                    <a:pt x="4" y="7"/>
                    <a:pt x="4" y="6"/>
                  </a:cubicBezTo>
                  <a:cubicBezTo>
                    <a:pt x="5" y="5"/>
                    <a:pt x="4" y="6"/>
                    <a:pt x="4" y="6"/>
                  </a:cubicBezTo>
                  <a:cubicBezTo>
                    <a:pt x="3" y="7"/>
                    <a:pt x="3" y="7"/>
                    <a:pt x="3" y="6"/>
                  </a:cubicBezTo>
                  <a:cubicBezTo>
                    <a:pt x="2" y="7"/>
                    <a:pt x="4" y="5"/>
                    <a:pt x="3" y="5"/>
                  </a:cubicBezTo>
                  <a:cubicBezTo>
                    <a:pt x="2" y="6"/>
                    <a:pt x="4" y="4"/>
                    <a:pt x="3" y="5"/>
                  </a:cubicBezTo>
                  <a:cubicBezTo>
                    <a:pt x="3" y="5"/>
                    <a:pt x="3" y="5"/>
                    <a:pt x="3" y="5"/>
                  </a:cubicBezTo>
                  <a:cubicBezTo>
                    <a:pt x="2" y="5"/>
                    <a:pt x="2" y="5"/>
                    <a:pt x="2" y="5"/>
                  </a:cubicBezTo>
                  <a:cubicBezTo>
                    <a:pt x="3" y="5"/>
                    <a:pt x="2" y="5"/>
                    <a:pt x="2" y="5"/>
                  </a:cubicBezTo>
                  <a:cubicBezTo>
                    <a:pt x="1" y="6"/>
                    <a:pt x="2" y="4"/>
                    <a:pt x="2" y="4"/>
                  </a:cubicBezTo>
                  <a:cubicBezTo>
                    <a:pt x="3" y="4"/>
                    <a:pt x="1" y="5"/>
                    <a:pt x="2" y="4"/>
                  </a:cubicBezTo>
                  <a:cubicBezTo>
                    <a:pt x="1" y="5"/>
                    <a:pt x="2" y="4"/>
                    <a:pt x="2" y="4"/>
                  </a:cubicBezTo>
                  <a:cubicBezTo>
                    <a:pt x="3" y="3"/>
                    <a:pt x="1" y="4"/>
                    <a:pt x="2" y="4"/>
                  </a:cubicBezTo>
                  <a:cubicBezTo>
                    <a:pt x="0" y="6"/>
                    <a:pt x="3" y="3"/>
                    <a:pt x="4" y="1"/>
                  </a:cubicBezTo>
                  <a:cubicBezTo>
                    <a:pt x="5" y="1"/>
                    <a:pt x="3" y="3"/>
                    <a:pt x="4" y="1"/>
                  </a:cubicBezTo>
                  <a:cubicBezTo>
                    <a:pt x="6" y="0"/>
                    <a:pt x="3" y="3"/>
                    <a:pt x="5" y="1"/>
                  </a:cubicBezTo>
                  <a:cubicBezTo>
                    <a:pt x="7" y="0"/>
                    <a:pt x="3" y="3"/>
                    <a:pt x="5" y="2"/>
                  </a:cubicBezTo>
                  <a:cubicBezTo>
                    <a:pt x="3" y="3"/>
                    <a:pt x="6" y="1"/>
                    <a:pt x="5" y="2"/>
                  </a:cubicBezTo>
                  <a:cubicBezTo>
                    <a:pt x="5" y="2"/>
                    <a:pt x="6" y="1"/>
                    <a:pt x="5" y="2"/>
                  </a:cubicBezTo>
                  <a:cubicBezTo>
                    <a:pt x="6" y="2"/>
                    <a:pt x="6" y="2"/>
                    <a:pt x="6" y="2"/>
                  </a:cubicBezTo>
                  <a:cubicBezTo>
                    <a:pt x="6" y="2"/>
                    <a:pt x="6" y="2"/>
                    <a:pt x="6" y="2"/>
                  </a:cubicBezTo>
                  <a:cubicBezTo>
                    <a:pt x="6" y="2"/>
                    <a:pt x="7" y="1"/>
                    <a:pt x="6" y="2"/>
                  </a:cubicBezTo>
                  <a:cubicBezTo>
                    <a:pt x="6" y="2"/>
                    <a:pt x="7" y="1"/>
                    <a:pt x="6" y="3"/>
                  </a:cubicBezTo>
                  <a:cubicBezTo>
                    <a:pt x="5" y="3"/>
                    <a:pt x="6" y="3"/>
                    <a:pt x="6" y="3"/>
                  </a:cubicBezTo>
                  <a:cubicBezTo>
                    <a:pt x="6" y="3"/>
                    <a:pt x="8" y="2"/>
                    <a:pt x="7" y="3"/>
                  </a:cubicBezTo>
                  <a:cubicBezTo>
                    <a:pt x="6" y="4"/>
                    <a:pt x="6" y="4"/>
                    <a:pt x="6" y="4"/>
                  </a:cubicBezTo>
                  <a:cubicBezTo>
                    <a:pt x="7" y="4"/>
                    <a:pt x="8" y="3"/>
                    <a:pt x="7" y="3"/>
                  </a:cubicBezTo>
                  <a:cubicBezTo>
                    <a:pt x="8" y="3"/>
                    <a:pt x="8" y="2"/>
                    <a:pt x="7" y="4"/>
                  </a:cubicBezTo>
                  <a:cubicBezTo>
                    <a:pt x="8" y="2"/>
                    <a:pt x="7" y="4"/>
                    <a:pt x="7" y="4"/>
                  </a:cubicBezTo>
                  <a:cubicBezTo>
                    <a:pt x="9" y="2"/>
                    <a:pt x="7" y="5"/>
                    <a:pt x="8" y="4"/>
                  </a:cubicBezTo>
                  <a:cubicBezTo>
                    <a:pt x="8" y="4"/>
                    <a:pt x="8" y="4"/>
                    <a:pt x="8" y="4"/>
                  </a:cubicBezTo>
                  <a:cubicBezTo>
                    <a:pt x="8" y="5"/>
                    <a:pt x="8" y="5"/>
                    <a:pt x="8" y="5"/>
                  </a:cubicBezTo>
                  <a:cubicBezTo>
                    <a:pt x="9" y="4"/>
                    <a:pt x="9" y="4"/>
                    <a:pt x="9" y="5"/>
                  </a:cubicBezTo>
                  <a:cubicBezTo>
                    <a:pt x="9" y="5"/>
                    <a:pt x="9" y="5"/>
                    <a:pt x="9" y="5"/>
                  </a:cubicBezTo>
                  <a:cubicBezTo>
                    <a:pt x="9" y="5"/>
                    <a:pt x="9" y="5"/>
                    <a:pt x="9" y="5"/>
                  </a:cubicBezTo>
                  <a:cubicBezTo>
                    <a:pt x="9" y="6"/>
                    <a:pt x="9" y="6"/>
                    <a:pt x="10" y="6"/>
                  </a:cubicBezTo>
                  <a:cubicBezTo>
                    <a:pt x="10" y="6"/>
                    <a:pt x="10" y="6"/>
                    <a:pt x="10" y="6"/>
                  </a:cubicBezTo>
                  <a:cubicBezTo>
                    <a:pt x="10" y="7"/>
                    <a:pt x="10" y="7"/>
                    <a:pt x="10" y="6"/>
                  </a:cubicBezTo>
                  <a:cubicBezTo>
                    <a:pt x="12" y="5"/>
                    <a:pt x="10" y="7"/>
                    <a:pt x="11" y="6"/>
                  </a:cubicBezTo>
                  <a:cubicBezTo>
                    <a:pt x="10" y="8"/>
                    <a:pt x="11" y="8"/>
                    <a:pt x="11" y="7"/>
                  </a:cubicBezTo>
                  <a:cubicBezTo>
                    <a:pt x="11" y="7"/>
                    <a:pt x="10" y="9"/>
                    <a:pt x="12" y="7"/>
                  </a:cubicBezTo>
                  <a:cubicBezTo>
                    <a:pt x="13" y="5"/>
                    <a:pt x="12" y="7"/>
                    <a:pt x="12" y="7"/>
                  </a:cubicBezTo>
                  <a:cubicBezTo>
                    <a:pt x="12" y="7"/>
                    <a:pt x="12" y="8"/>
                    <a:pt x="12" y="7"/>
                  </a:cubicBezTo>
                  <a:cubicBezTo>
                    <a:pt x="13" y="6"/>
                    <a:pt x="12" y="9"/>
                    <a:pt x="13" y="8"/>
                  </a:cubicBezTo>
                  <a:cubicBezTo>
                    <a:pt x="13" y="8"/>
                    <a:pt x="13" y="8"/>
                    <a:pt x="13" y="8"/>
                  </a:cubicBezTo>
                  <a:cubicBezTo>
                    <a:pt x="13" y="8"/>
                    <a:pt x="13" y="9"/>
                    <a:pt x="14" y="8"/>
                  </a:cubicBezTo>
                  <a:cubicBezTo>
                    <a:pt x="14" y="8"/>
                    <a:pt x="13" y="9"/>
                    <a:pt x="14" y="8"/>
                  </a:cubicBezTo>
                  <a:cubicBezTo>
                    <a:pt x="14" y="9"/>
                    <a:pt x="14" y="10"/>
                    <a:pt x="15" y="9"/>
                  </a:cubicBezTo>
                  <a:cubicBezTo>
                    <a:pt x="15" y="8"/>
                    <a:pt x="13" y="12"/>
                    <a:pt x="15" y="9"/>
                  </a:cubicBezTo>
                  <a:cubicBezTo>
                    <a:pt x="16" y="9"/>
                    <a:pt x="16" y="9"/>
                    <a:pt x="16" y="9"/>
                  </a:cubicBezTo>
                  <a:cubicBezTo>
                    <a:pt x="16" y="9"/>
                    <a:pt x="16" y="11"/>
                    <a:pt x="16" y="9"/>
                  </a:cubicBezTo>
                  <a:cubicBezTo>
                    <a:pt x="17" y="8"/>
                    <a:pt x="17" y="10"/>
                    <a:pt x="17" y="10"/>
                  </a:cubicBezTo>
                  <a:cubicBezTo>
                    <a:pt x="16" y="10"/>
                    <a:pt x="18" y="8"/>
                    <a:pt x="17" y="10"/>
                  </a:cubicBezTo>
                  <a:cubicBezTo>
                    <a:pt x="18" y="8"/>
                    <a:pt x="15" y="13"/>
                    <a:pt x="15" y="13"/>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80" name="Freeform 32"/>
            <p:cNvSpPr/>
            <p:nvPr/>
          </p:nvSpPr>
          <p:spPr bwMode="auto">
            <a:xfrm>
              <a:off x="7085013" y="6196013"/>
              <a:ext cx="77788" cy="90488"/>
            </a:xfrm>
            <a:custGeom>
              <a:avLst/>
              <a:gdLst>
                <a:gd name="T0" fmla="*/ 17 w 21"/>
                <a:gd name="T1" fmla="*/ 23 h 24"/>
                <a:gd name="T2" fmla="*/ 16 w 21"/>
                <a:gd name="T3" fmla="*/ 22 h 24"/>
                <a:gd name="T4" fmla="*/ 15 w 21"/>
                <a:gd name="T5" fmla="*/ 21 h 24"/>
                <a:gd name="T6" fmla="*/ 13 w 21"/>
                <a:gd name="T7" fmla="*/ 19 h 24"/>
                <a:gd name="T8" fmla="*/ 12 w 21"/>
                <a:gd name="T9" fmla="*/ 18 h 24"/>
                <a:gd name="T10" fmla="*/ 11 w 21"/>
                <a:gd name="T11" fmla="*/ 17 h 24"/>
                <a:gd name="T12" fmla="*/ 10 w 21"/>
                <a:gd name="T13" fmla="*/ 16 h 24"/>
                <a:gd name="T14" fmla="*/ 9 w 21"/>
                <a:gd name="T15" fmla="*/ 14 h 24"/>
                <a:gd name="T16" fmla="*/ 9 w 21"/>
                <a:gd name="T17" fmla="*/ 13 h 24"/>
                <a:gd name="T18" fmla="*/ 7 w 21"/>
                <a:gd name="T19" fmla="*/ 12 h 24"/>
                <a:gd name="T20" fmla="*/ 7 w 21"/>
                <a:gd name="T21" fmla="*/ 11 h 24"/>
                <a:gd name="T22" fmla="*/ 6 w 21"/>
                <a:gd name="T23" fmla="*/ 10 h 24"/>
                <a:gd name="T24" fmla="*/ 5 w 21"/>
                <a:gd name="T25" fmla="*/ 9 h 24"/>
                <a:gd name="T26" fmla="*/ 5 w 21"/>
                <a:gd name="T27" fmla="*/ 8 h 24"/>
                <a:gd name="T28" fmla="*/ 4 w 21"/>
                <a:gd name="T29" fmla="*/ 7 h 24"/>
                <a:gd name="T30" fmla="*/ 3 w 21"/>
                <a:gd name="T31" fmla="*/ 6 h 24"/>
                <a:gd name="T32" fmla="*/ 3 w 21"/>
                <a:gd name="T33" fmla="*/ 5 h 24"/>
                <a:gd name="T34" fmla="*/ 2 w 21"/>
                <a:gd name="T35" fmla="*/ 5 h 24"/>
                <a:gd name="T36" fmla="*/ 2 w 21"/>
                <a:gd name="T37" fmla="*/ 4 h 24"/>
                <a:gd name="T38" fmla="*/ 2 w 21"/>
                <a:gd name="T39" fmla="*/ 4 h 24"/>
                <a:gd name="T40" fmla="*/ 5 w 21"/>
                <a:gd name="T41" fmla="*/ 2 h 24"/>
                <a:gd name="T42" fmla="*/ 5 w 21"/>
                <a:gd name="T43" fmla="*/ 2 h 24"/>
                <a:gd name="T44" fmla="*/ 6 w 21"/>
                <a:gd name="T45" fmla="*/ 3 h 24"/>
                <a:gd name="T46" fmla="*/ 6 w 21"/>
                <a:gd name="T47" fmla="*/ 3 h 24"/>
                <a:gd name="T48" fmla="*/ 7 w 21"/>
                <a:gd name="T49" fmla="*/ 4 h 24"/>
                <a:gd name="T50" fmla="*/ 8 w 21"/>
                <a:gd name="T51" fmla="*/ 5 h 24"/>
                <a:gd name="T52" fmla="*/ 8 w 21"/>
                <a:gd name="T53" fmla="*/ 6 h 24"/>
                <a:gd name="T54" fmla="*/ 9 w 21"/>
                <a:gd name="T55" fmla="*/ 7 h 24"/>
                <a:gd name="T56" fmla="*/ 10 w 21"/>
                <a:gd name="T57" fmla="*/ 8 h 24"/>
                <a:gd name="T58" fmla="*/ 10 w 21"/>
                <a:gd name="T59" fmla="*/ 9 h 24"/>
                <a:gd name="T60" fmla="*/ 11 w 21"/>
                <a:gd name="T61" fmla="*/ 10 h 24"/>
                <a:gd name="T62" fmla="*/ 12 w 21"/>
                <a:gd name="T63" fmla="*/ 11 h 24"/>
                <a:gd name="T64" fmla="*/ 13 w 21"/>
                <a:gd name="T65" fmla="*/ 13 h 24"/>
                <a:gd name="T66" fmla="*/ 14 w 21"/>
                <a:gd name="T67" fmla="*/ 14 h 24"/>
                <a:gd name="T68" fmla="*/ 15 w 21"/>
                <a:gd name="T69" fmla="*/ 14 h 24"/>
                <a:gd name="T70" fmla="*/ 15 w 21"/>
                <a:gd name="T71" fmla="*/ 16 h 24"/>
                <a:gd name="T72" fmla="*/ 17 w 21"/>
                <a:gd name="T73" fmla="*/ 17 h 24"/>
                <a:gd name="T74" fmla="*/ 18 w 21"/>
                <a:gd name="T75" fmla="*/ 19 h 24"/>
                <a:gd name="T76" fmla="*/ 19 w 21"/>
                <a:gd name="T77" fmla="*/ 20 h 24"/>
                <a:gd name="T78" fmla="*/ 20 w 21"/>
                <a:gd name="T7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 h="24">
                  <a:moveTo>
                    <a:pt x="17" y="23"/>
                  </a:moveTo>
                  <a:cubicBezTo>
                    <a:pt x="17" y="23"/>
                    <a:pt x="19" y="21"/>
                    <a:pt x="17" y="23"/>
                  </a:cubicBezTo>
                  <a:cubicBezTo>
                    <a:pt x="18" y="22"/>
                    <a:pt x="17" y="23"/>
                    <a:pt x="17" y="23"/>
                  </a:cubicBezTo>
                  <a:cubicBezTo>
                    <a:pt x="15" y="24"/>
                    <a:pt x="16" y="22"/>
                    <a:pt x="16" y="22"/>
                  </a:cubicBezTo>
                  <a:cubicBezTo>
                    <a:pt x="15" y="21"/>
                    <a:pt x="15" y="21"/>
                    <a:pt x="15" y="21"/>
                  </a:cubicBezTo>
                  <a:cubicBezTo>
                    <a:pt x="16" y="21"/>
                    <a:pt x="14" y="22"/>
                    <a:pt x="15" y="21"/>
                  </a:cubicBezTo>
                  <a:cubicBezTo>
                    <a:pt x="15" y="20"/>
                    <a:pt x="13" y="21"/>
                    <a:pt x="14" y="20"/>
                  </a:cubicBezTo>
                  <a:cubicBezTo>
                    <a:pt x="15" y="18"/>
                    <a:pt x="14" y="19"/>
                    <a:pt x="13" y="19"/>
                  </a:cubicBezTo>
                  <a:cubicBezTo>
                    <a:pt x="13" y="19"/>
                    <a:pt x="13" y="19"/>
                    <a:pt x="13" y="19"/>
                  </a:cubicBezTo>
                  <a:cubicBezTo>
                    <a:pt x="12" y="18"/>
                    <a:pt x="12" y="18"/>
                    <a:pt x="12" y="18"/>
                  </a:cubicBezTo>
                  <a:cubicBezTo>
                    <a:pt x="12" y="18"/>
                    <a:pt x="13" y="17"/>
                    <a:pt x="12" y="17"/>
                  </a:cubicBezTo>
                  <a:cubicBezTo>
                    <a:pt x="11" y="17"/>
                    <a:pt x="11" y="17"/>
                    <a:pt x="11" y="17"/>
                  </a:cubicBezTo>
                  <a:cubicBezTo>
                    <a:pt x="12" y="15"/>
                    <a:pt x="12" y="15"/>
                    <a:pt x="11" y="16"/>
                  </a:cubicBezTo>
                  <a:cubicBezTo>
                    <a:pt x="9" y="18"/>
                    <a:pt x="10" y="16"/>
                    <a:pt x="10" y="16"/>
                  </a:cubicBezTo>
                  <a:cubicBezTo>
                    <a:pt x="10" y="15"/>
                    <a:pt x="10" y="15"/>
                    <a:pt x="10" y="15"/>
                  </a:cubicBezTo>
                  <a:cubicBezTo>
                    <a:pt x="8" y="16"/>
                    <a:pt x="11" y="13"/>
                    <a:pt x="9" y="14"/>
                  </a:cubicBezTo>
                  <a:cubicBezTo>
                    <a:pt x="8" y="15"/>
                    <a:pt x="10" y="13"/>
                    <a:pt x="9" y="14"/>
                  </a:cubicBezTo>
                  <a:cubicBezTo>
                    <a:pt x="9" y="13"/>
                    <a:pt x="9" y="13"/>
                    <a:pt x="9" y="13"/>
                  </a:cubicBezTo>
                  <a:cubicBezTo>
                    <a:pt x="8" y="14"/>
                    <a:pt x="7" y="14"/>
                    <a:pt x="8" y="13"/>
                  </a:cubicBezTo>
                  <a:cubicBezTo>
                    <a:pt x="8" y="12"/>
                    <a:pt x="7" y="12"/>
                    <a:pt x="7" y="12"/>
                  </a:cubicBezTo>
                  <a:cubicBezTo>
                    <a:pt x="8" y="11"/>
                    <a:pt x="8" y="11"/>
                    <a:pt x="7" y="11"/>
                  </a:cubicBezTo>
                  <a:cubicBezTo>
                    <a:pt x="7" y="11"/>
                    <a:pt x="6" y="11"/>
                    <a:pt x="7" y="11"/>
                  </a:cubicBezTo>
                  <a:cubicBezTo>
                    <a:pt x="7" y="10"/>
                    <a:pt x="7" y="10"/>
                    <a:pt x="7" y="10"/>
                  </a:cubicBezTo>
                  <a:cubicBezTo>
                    <a:pt x="6" y="10"/>
                    <a:pt x="6" y="10"/>
                    <a:pt x="6" y="10"/>
                  </a:cubicBezTo>
                  <a:cubicBezTo>
                    <a:pt x="4" y="11"/>
                    <a:pt x="7" y="9"/>
                    <a:pt x="6" y="9"/>
                  </a:cubicBezTo>
                  <a:cubicBezTo>
                    <a:pt x="6" y="9"/>
                    <a:pt x="6" y="9"/>
                    <a:pt x="5" y="9"/>
                  </a:cubicBezTo>
                  <a:cubicBezTo>
                    <a:pt x="4" y="9"/>
                    <a:pt x="7" y="7"/>
                    <a:pt x="5" y="8"/>
                  </a:cubicBezTo>
                  <a:cubicBezTo>
                    <a:pt x="5" y="8"/>
                    <a:pt x="4" y="9"/>
                    <a:pt x="5" y="8"/>
                  </a:cubicBezTo>
                  <a:cubicBezTo>
                    <a:pt x="4" y="8"/>
                    <a:pt x="4" y="8"/>
                    <a:pt x="5" y="8"/>
                  </a:cubicBezTo>
                  <a:cubicBezTo>
                    <a:pt x="6" y="6"/>
                    <a:pt x="5" y="7"/>
                    <a:pt x="4" y="7"/>
                  </a:cubicBezTo>
                  <a:cubicBezTo>
                    <a:pt x="3" y="7"/>
                    <a:pt x="3" y="7"/>
                    <a:pt x="4" y="6"/>
                  </a:cubicBezTo>
                  <a:cubicBezTo>
                    <a:pt x="2" y="7"/>
                    <a:pt x="4" y="6"/>
                    <a:pt x="3" y="6"/>
                  </a:cubicBezTo>
                  <a:cubicBezTo>
                    <a:pt x="2" y="7"/>
                    <a:pt x="5" y="5"/>
                    <a:pt x="3" y="6"/>
                  </a:cubicBezTo>
                  <a:cubicBezTo>
                    <a:pt x="4" y="5"/>
                    <a:pt x="3" y="5"/>
                    <a:pt x="3" y="5"/>
                  </a:cubicBezTo>
                  <a:cubicBezTo>
                    <a:pt x="3" y="5"/>
                    <a:pt x="3" y="5"/>
                    <a:pt x="3" y="5"/>
                  </a:cubicBezTo>
                  <a:cubicBezTo>
                    <a:pt x="3" y="5"/>
                    <a:pt x="2" y="5"/>
                    <a:pt x="2" y="5"/>
                  </a:cubicBezTo>
                  <a:cubicBezTo>
                    <a:pt x="0" y="6"/>
                    <a:pt x="3" y="4"/>
                    <a:pt x="2" y="4"/>
                  </a:cubicBezTo>
                  <a:cubicBezTo>
                    <a:pt x="3" y="3"/>
                    <a:pt x="2" y="4"/>
                    <a:pt x="2" y="4"/>
                  </a:cubicBezTo>
                  <a:cubicBezTo>
                    <a:pt x="1" y="4"/>
                    <a:pt x="3" y="3"/>
                    <a:pt x="2" y="4"/>
                  </a:cubicBezTo>
                  <a:cubicBezTo>
                    <a:pt x="4" y="2"/>
                    <a:pt x="1" y="4"/>
                    <a:pt x="2" y="4"/>
                  </a:cubicBezTo>
                  <a:cubicBezTo>
                    <a:pt x="0" y="5"/>
                    <a:pt x="4" y="2"/>
                    <a:pt x="5" y="1"/>
                  </a:cubicBezTo>
                  <a:cubicBezTo>
                    <a:pt x="6" y="1"/>
                    <a:pt x="3" y="3"/>
                    <a:pt x="5" y="2"/>
                  </a:cubicBezTo>
                  <a:cubicBezTo>
                    <a:pt x="7" y="0"/>
                    <a:pt x="4" y="3"/>
                    <a:pt x="5" y="2"/>
                  </a:cubicBezTo>
                  <a:cubicBezTo>
                    <a:pt x="8" y="0"/>
                    <a:pt x="3" y="3"/>
                    <a:pt x="5" y="2"/>
                  </a:cubicBezTo>
                  <a:cubicBezTo>
                    <a:pt x="4" y="3"/>
                    <a:pt x="7" y="1"/>
                    <a:pt x="6" y="2"/>
                  </a:cubicBezTo>
                  <a:cubicBezTo>
                    <a:pt x="6" y="3"/>
                    <a:pt x="7" y="2"/>
                    <a:pt x="6" y="3"/>
                  </a:cubicBezTo>
                  <a:cubicBezTo>
                    <a:pt x="7" y="3"/>
                    <a:pt x="7" y="3"/>
                    <a:pt x="7" y="3"/>
                  </a:cubicBezTo>
                  <a:cubicBezTo>
                    <a:pt x="7" y="3"/>
                    <a:pt x="7" y="3"/>
                    <a:pt x="6" y="3"/>
                  </a:cubicBezTo>
                  <a:cubicBezTo>
                    <a:pt x="6" y="4"/>
                    <a:pt x="8" y="2"/>
                    <a:pt x="7" y="4"/>
                  </a:cubicBezTo>
                  <a:cubicBezTo>
                    <a:pt x="7" y="3"/>
                    <a:pt x="8" y="3"/>
                    <a:pt x="7" y="4"/>
                  </a:cubicBezTo>
                  <a:cubicBezTo>
                    <a:pt x="6" y="5"/>
                    <a:pt x="7" y="5"/>
                    <a:pt x="7" y="5"/>
                  </a:cubicBezTo>
                  <a:cubicBezTo>
                    <a:pt x="8" y="5"/>
                    <a:pt x="9" y="4"/>
                    <a:pt x="8" y="5"/>
                  </a:cubicBezTo>
                  <a:cubicBezTo>
                    <a:pt x="7" y="6"/>
                    <a:pt x="7" y="6"/>
                    <a:pt x="7" y="6"/>
                  </a:cubicBezTo>
                  <a:cubicBezTo>
                    <a:pt x="8" y="6"/>
                    <a:pt x="9" y="5"/>
                    <a:pt x="8" y="6"/>
                  </a:cubicBezTo>
                  <a:cubicBezTo>
                    <a:pt x="9" y="6"/>
                    <a:pt x="10" y="5"/>
                    <a:pt x="9" y="6"/>
                  </a:cubicBezTo>
                  <a:cubicBezTo>
                    <a:pt x="10" y="6"/>
                    <a:pt x="9" y="7"/>
                    <a:pt x="9" y="7"/>
                  </a:cubicBezTo>
                  <a:cubicBezTo>
                    <a:pt x="11" y="6"/>
                    <a:pt x="9" y="8"/>
                    <a:pt x="9" y="8"/>
                  </a:cubicBezTo>
                  <a:cubicBezTo>
                    <a:pt x="10" y="8"/>
                    <a:pt x="10" y="8"/>
                    <a:pt x="10" y="8"/>
                  </a:cubicBezTo>
                  <a:cubicBezTo>
                    <a:pt x="10" y="8"/>
                    <a:pt x="10" y="8"/>
                    <a:pt x="10" y="8"/>
                  </a:cubicBezTo>
                  <a:cubicBezTo>
                    <a:pt x="10" y="8"/>
                    <a:pt x="11" y="8"/>
                    <a:pt x="10" y="9"/>
                  </a:cubicBezTo>
                  <a:cubicBezTo>
                    <a:pt x="11" y="9"/>
                    <a:pt x="11" y="9"/>
                    <a:pt x="11" y="9"/>
                  </a:cubicBezTo>
                  <a:cubicBezTo>
                    <a:pt x="11" y="10"/>
                    <a:pt x="11" y="10"/>
                    <a:pt x="11" y="10"/>
                  </a:cubicBezTo>
                  <a:cubicBezTo>
                    <a:pt x="10" y="11"/>
                    <a:pt x="11" y="11"/>
                    <a:pt x="12" y="11"/>
                  </a:cubicBezTo>
                  <a:cubicBezTo>
                    <a:pt x="12" y="11"/>
                    <a:pt x="12" y="11"/>
                    <a:pt x="12" y="11"/>
                  </a:cubicBezTo>
                  <a:cubicBezTo>
                    <a:pt x="12" y="12"/>
                    <a:pt x="11" y="13"/>
                    <a:pt x="12" y="12"/>
                  </a:cubicBezTo>
                  <a:cubicBezTo>
                    <a:pt x="14" y="11"/>
                    <a:pt x="12" y="13"/>
                    <a:pt x="13" y="13"/>
                  </a:cubicBezTo>
                  <a:cubicBezTo>
                    <a:pt x="12" y="14"/>
                    <a:pt x="12" y="14"/>
                    <a:pt x="13" y="14"/>
                  </a:cubicBezTo>
                  <a:cubicBezTo>
                    <a:pt x="13" y="14"/>
                    <a:pt x="12" y="15"/>
                    <a:pt x="14" y="14"/>
                  </a:cubicBezTo>
                  <a:cubicBezTo>
                    <a:pt x="16" y="12"/>
                    <a:pt x="14" y="14"/>
                    <a:pt x="14" y="14"/>
                  </a:cubicBezTo>
                  <a:cubicBezTo>
                    <a:pt x="14" y="14"/>
                    <a:pt x="14" y="15"/>
                    <a:pt x="15" y="14"/>
                  </a:cubicBezTo>
                  <a:cubicBezTo>
                    <a:pt x="16" y="14"/>
                    <a:pt x="14" y="16"/>
                    <a:pt x="15" y="15"/>
                  </a:cubicBezTo>
                  <a:cubicBezTo>
                    <a:pt x="15" y="16"/>
                    <a:pt x="15" y="16"/>
                    <a:pt x="15" y="16"/>
                  </a:cubicBezTo>
                  <a:cubicBezTo>
                    <a:pt x="16" y="16"/>
                    <a:pt x="15" y="17"/>
                    <a:pt x="16" y="16"/>
                  </a:cubicBezTo>
                  <a:cubicBezTo>
                    <a:pt x="17" y="16"/>
                    <a:pt x="16" y="17"/>
                    <a:pt x="17" y="17"/>
                  </a:cubicBezTo>
                  <a:cubicBezTo>
                    <a:pt x="17" y="18"/>
                    <a:pt x="16" y="19"/>
                    <a:pt x="18" y="18"/>
                  </a:cubicBezTo>
                  <a:cubicBezTo>
                    <a:pt x="18" y="18"/>
                    <a:pt x="15" y="21"/>
                    <a:pt x="18" y="19"/>
                  </a:cubicBezTo>
                  <a:cubicBezTo>
                    <a:pt x="19" y="19"/>
                    <a:pt x="19" y="19"/>
                    <a:pt x="19" y="19"/>
                  </a:cubicBezTo>
                  <a:cubicBezTo>
                    <a:pt x="19" y="19"/>
                    <a:pt x="18" y="21"/>
                    <a:pt x="19" y="20"/>
                  </a:cubicBezTo>
                  <a:cubicBezTo>
                    <a:pt x="21" y="19"/>
                    <a:pt x="20" y="20"/>
                    <a:pt x="20" y="20"/>
                  </a:cubicBezTo>
                  <a:cubicBezTo>
                    <a:pt x="19" y="21"/>
                    <a:pt x="21" y="19"/>
                    <a:pt x="20" y="20"/>
                  </a:cubicBezTo>
                  <a:cubicBezTo>
                    <a:pt x="21" y="19"/>
                    <a:pt x="17" y="23"/>
                    <a:pt x="17" y="23"/>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81" name="Freeform 33"/>
            <p:cNvSpPr/>
            <p:nvPr/>
          </p:nvSpPr>
          <p:spPr bwMode="auto">
            <a:xfrm>
              <a:off x="6967538" y="6256338"/>
              <a:ext cx="41275" cy="38100"/>
            </a:xfrm>
            <a:custGeom>
              <a:avLst/>
              <a:gdLst>
                <a:gd name="T0" fmla="*/ 5 w 11"/>
                <a:gd name="T1" fmla="*/ 10 h 10"/>
                <a:gd name="T2" fmla="*/ 5 w 11"/>
                <a:gd name="T3" fmla="*/ 10 h 10"/>
                <a:gd name="T4" fmla="*/ 4 w 11"/>
                <a:gd name="T5" fmla="*/ 9 h 10"/>
                <a:gd name="T6" fmla="*/ 4 w 11"/>
                <a:gd name="T7" fmla="*/ 8 h 10"/>
                <a:gd name="T8" fmla="*/ 4 w 11"/>
                <a:gd name="T9" fmla="*/ 8 h 10"/>
                <a:gd name="T10" fmla="*/ 4 w 11"/>
                <a:gd name="T11" fmla="*/ 7 h 10"/>
                <a:gd name="T12" fmla="*/ 4 w 11"/>
                <a:gd name="T13" fmla="*/ 7 h 10"/>
                <a:gd name="T14" fmla="*/ 4 w 11"/>
                <a:gd name="T15" fmla="*/ 6 h 10"/>
                <a:gd name="T16" fmla="*/ 4 w 11"/>
                <a:gd name="T17" fmla="*/ 6 h 10"/>
                <a:gd name="T18" fmla="*/ 4 w 11"/>
                <a:gd name="T19" fmla="*/ 5 h 10"/>
                <a:gd name="T20" fmla="*/ 4 w 11"/>
                <a:gd name="T21" fmla="*/ 5 h 10"/>
                <a:gd name="T22" fmla="*/ 3 w 11"/>
                <a:gd name="T23" fmla="*/ 5 h 10"/>
                <a:gd name="T24" fmla="*/ 3 w 11"/>
                <a:gd name="T25" fmla="*/ 4 h 10"/>
                <a:gd name="T26" fmla="*/ 3 w 11"/>
                <a:gd name="T27" fmla="*/ 4 h 10"/>
                <a:gd name="T28" fmla="*/ 3 w 11"/>
                <a:gd name="T29" fmla="*/ 4 h 10"/>
                <a:gd name="T30" fmla="*/ 3 w 11"/>
                <a:gd name="T31" fmla="*/ 3 h 10"/>
                <a:gd name="T32" fmla="*/ 3 w 11"/>
                <a:gd name="T33" fmla="*/ 3 h 10"/>
                <a:gd name="T34" fmla="*/ 3 w 11"/>
                <a:gd name="T35" fmla="*/ 3 h 10"/>
                <a:gd name="T36" fmla="*/ 3 w 11"/>
                <a:gd name="T37" fmla="*/ 3 h 10"/>
                <a:gd name="T38" fmla="*/ 3 w 11"/>
                <a:gd name="T39" fmla="*/ 2 h 10"/>
                <a:gd name="T40" fmla="*/ 6 w 11"/>
                <a:gd name="T41" fmla="*/ 1 h 10"/>
                <a:gd name="T42" fmla="*/ 6 w 11"/>
                <a:gd name="T43" fmla="*/ 1 h 10"/>
                <a:gd name="T44" fmla="*/ 6 w 11"/>
                <a:gd name="T45" fmla="*/ 1 h 10"/>
                <a:gd name="T46" fmla="*/ 7 w 11"/>
                <a:gd name="T47" fmla="*/ 2 h 10"/>
                <a:gd name="T48" fmla="*/ 7 w 11"/>
                <a:gd name="T49" fmla="*/ 2 h 10"/>
                <a:gd name="T50" fmla="*/ 7 w 11"/>
                <a:gd name="T51" fmla="*/ 2 h 10"/>
                <a:gd name="T52" fmla="*/ 7 w 11"/>
                <a:gd name="T53" fmla="*/ 3 h 10"/>
                <a:gd name="T54" fmla="*/ 7 w 11"/>
                <a:gd name="T55" fmla="*/ 3 h 10"/>
                <a:gd name="T56" fmla="*/ 7 w 11"/>
                <a:gd name="T57" fmla="*/ 4 h 10"/>
                <a:gd name="T58" fmla="*/ 7 w 11"/>
                <a:gd name="T59" fmla="*/ 4 h 10"/>
                <a:gd name="T60" fmla="*/ 8 w 11"/>
                <a:gd name="T61" fmla="*/ 5 h 10"/>
                <a:gd name="T62" fmla="*/ 8 w 11"/>
                <a:gd name="T63" fmla="*/ 5 h 10"/>
                <a:gd name="T64" fmla="*/ 8 w 11"/>
                <a:gd name="T65" fmla="*/ 6 h 10"/>
                <a:gd name="T66" fmla="*/ 8 w 11"/>
                <a:gd name="T67" fmla="*/ 6 h 10"/>
                <a:gd name="T68" fmla="*/ 8 w 11"/>
                <a:gd name="T69" fmla="*/ 7 h 10"/>
                <a:gd name="T70" fmla="*/ 8 w 11"/>
                <a:gd name="T71" fmla="*/ 8 h 10"/>
                <a:gd name="T72" fmla="*/ 8 w 11"/>
                <a:gd name="T73" fmla="*/ 8 h 10"/>
                <a:gd name="T74" fmla="*/ 8 w 11"/>
                <a:gd name="T75" fmla="*/ 9 h 10"/>
                <a:gd name="T76" fmla="*/ 9 w 11"/>
                <a:gd name="T77" fmla="*/ 10 h 10"/>
                <a:gd name="T78" fmla="*/ 9 w 11"/>
                <a:gd name="T7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 h="10">
                  <a:moveTo>
                    <a:pt x="5" y="10"/>
                  </a:moveTo>
                  <a:cubicBezTo>
                    <a:pt x="5" y="10"/>
                    <a:pt x="7" y="10"/>
                    <a:pt x="5" y="10"/>
                  </a:cubicBezTo>
                  <a:cubicBezTo>
                    <a:pt x="6" y="10"/>
                    <a:pt x="5" y="10"/>
                    <a:pt x="5" y="10"/>
                  </a:cubicBezTo>
                  <a:cubicBezTo>
                    <a:pt x="3" y="10"/>
                    <a:pt x="5" y="10"/>
                    <a:pt x="5" y="10"/>
                  </a:cubicBezTo>
                  <a:cubicBezTo>
                    <a:pt x="4" y="9"/>
                    <a:pt x="4" y="9"/>
                    <a:pt x="4" y="9"/>
                  </a:cubicBezTo>
                  <a:cubicBezTo>
                    <a:pt x="5" y="9"/>
                    <a:pt x="3" y="9"/>
                    <a:pt x="4" y="9"/>
                  </a:cubicBezTo>
                  <a:cubicBezTo>
                    <a:pt x="5" y="9"/>
                    <a:pt x="3" y="9"/>
                    <a:pt x="4" y="9"/>
                  </a:cubicBezTo>
                  <a:cubicBezTo>
                    <a:pt x="6" y="8"/>
                    <a:pt x="5" y="8"/>
                    <a:pt x="4" y="8"/>
                  </a:cubicBezTo>
                  <a:cubicBezTo>
                    <a:pt x="4" y="8"/>
                    <a:pt x="4" y="8"/>
                    <a:pt x="4" y="8"/>
                  </a:cubicBezTo>
                  <a:cubicBezTo>
                    <a:pt x="4" y="8"/>
                    <a:pt x="4" y="8"/>
                    <a:pt x="4" y="8"/>
                  </a:cubicBezTo>
                  <a:cubicBezTo>
                    <a:pt x="4" y="8"/>
                    <a:pt x="5" y="8"/>
                    <a:pt x="4" y="8"/>
                  </a:cubicBezTo>
                  <a:cubicBezTo>
                    <a:pt x="4" y="8"/>
                    <a:pt x="4" y="8"/>
                    <a:pt x="4" y="7"/>
                  </a:cubicBezTo>
                  <a:cubicBezTo>
                    <a:pt x="6" y="7"/>
                    <a:pt x="6" y="7"/>
                    <a:pt x="4" y="7"/>
                  </a:cubicBezTo>
                  <a:cubicBezTo>
                    <a:pt x="2" y="8"/>
                    <a:pt x="4" y="7"/>
                    <a:pt x="4" y="7"/>
                  </a:cubicBezTo>
                  <a:cubicBezTo>
                    <a:pt x="4" y="7"/>
                    <a:pt x="4" y="7"/>
                    <a:pt x="4" y="7"/>
                  </a:cubicBezTo>
                  <a:cubicBezTo>
                    <a:pt x="2" y="7"/>
                    <a:pt x="6" y="6"/>
                    <a:pt x="4" y="6"/>
                  </a:cubicBezTo>
                  <a:cubicBezTo>
                    <a:pt x="3" y="7"/>
                    <a:pt x="5" y="6"/>
                    <a:pt x="4" y="6"/>
                  </a:cubicBezTo>
                  <a:cubicBezTo>
                    <a:pt x="4" y="6"/>
                    <a:pt x="4" y="6"/>
                    <a:pt x="4" y="6"/>
                  </a:cubicBezTo>
                  <a:cubicBezTo>
                    <a:pt x="3" y="6"/>
                    <a:pt x="2" y="6"/>
                    <a:pt x="4" y="6"/>
                  </a:cubicBezTo>
                  <a:cubicBezTo>
                    <a:pt x="5" y="5"/>
                    <a:pt x="3" y="6"/>
                    <a:pt x="4" y="5"/>
                  </a:cubicBezTo>
                  <a:cubicBezTo>
                    <a:pt x="5" y="5"/>
                    <a:pt x="5" y="5"/>
                    <a:pt x="4" y="5"/>
                  </a:cubicBezTo>
                  <a:cubicBezTo>
                    <a:pt x="3" y="5"/>
                    <a:pt x="3" y="5"/>
                    <a:pt x="4" y="5"/>
                  </a:cubicBezTo>
                  <a:cubicBezTo>
                    <a:pt x="4" y="5"/>
                    <a:pt x="4" y="5"/>
                    <a:pt x="4" y="5"/>
                  </a:cubicBezTo>
                  <a:cubicBezTo>
                    <a:pt x="3" y="5"/>
                    <a:pt x="3" y="5"/>
                    <a:pt x="3" y="5"/>
                  </a:cubicBezTo>
                  <a:cubicBezTo>
                    <a:pt x="1" y="6"/>
                    <a:pt x="4" y="4"/>
                    <a:pt x="3" y="5"/>
                  </a:cubicBezTo>
                  <a:cubicBezTo>
                    <a:pt x="4" y="4"/>
                    <a:pt x="4" y="4"/>
                    <a:pt x="3" y="4"/>
                  </a:cubicBezTo>
                  <a:cubicBezTo>
                    <a:pt x="2" y="5"/>
                    <a:pt x="5" y="4"/>
                    <a:pt x="3" y="4"/>
                  </a:cubicBezTo>
                  <a:cubicBezTo>
                    <a:pt x="3" y="4"/>
                    <a:pt x="2" y="4"/>
                    <a:pt x="3" y="4"/>
                  </a:cubicBezTo>
                  <a:cubicBezTo>
                    <a:pt x="3" y="4"/>
                    <a:pt x="3" y="4"/>
                    <a:pt x="3" y="4"/>
                  </a:cubicBezTo>
                  <a:cubicBezTo>
                    <a:pt x="5" y="3"/>
                    <a:pt x="3" y="4"/>
                    <a:pt x="3" y="4"/>
                  </a:cubicBezTo>
                  <a:cubicBezTo>
                    <a:pt x="2" y="4"/>
                    <a:pt x="2" y="4"/>
                    <a:pt x="3" y="3"/>
                  </a:cubicBezTo>
                  <a:cubicBezTo>
                    <a:pt x="1" y="4"/>
                    <a:pt x="4" y="3"/>
                    <a:pt x="3" y="3"/>
                  </a:cubicBezTo>
                  <a:cubicBezTo>
                    <a:pt x="2" y="4"/>
                    <a:pt x="4" y="3"/>
                    <a:pt x="3" y="3"/>
                  </a:cubicBezTo>
                  <a:cubicBezTo>
                    <a:pt x="3" y="3"/>
                    <a:pt x="3" y="3"/>
                    <a:pt x="3" y="3"/>
                  </a:cubicBezTo>
                  <a:cubicBezTo>
                    <a:pt x="3" y="3"/>
                    <a:pt x="3" y="3"/>
                    <a:pt x="3" y="3"/>
                  </a:cubicBezTo>
                  <a:cubicBezTo>
                    <a:pt x="3" y="3"/>
                    <a:pt x="2" y="3"/>
                    <a:pt x="3" y="3"/>
                  </a:cubicBezTo>
                  <a:cubicBezTo>
                    <a:pt x="1" y="4"/>
                    <a:pt x="3" y="2"/>
                    <a:pt x="3" y="3"/>
                  </a:cubicBezTo>
                  <a:cubicBezTo>
                    <a:pt x="4" y="2"/>
                    <a:pt x="2" y="3"/>
                    <a:pt x="3" y="3"/>
                  </a:cubicBezTo>
                  <a:cubicBezTo>
                    <a:pt x="2" y="3"/>
                    <a:pt x="3" y="2"/>
                    <a:pt x="3" y="3"/>
                  </a:cubicBezTo>
                  <a:cubicBezTo>
                    <a:pt x="5" y="2"/>
                    <a:pt x="2" y="3"/>
                    <a:pt x="3" y="2"/>
                  </a:cubicBezTo>
                  <a:cubicBezTo>
                    <a:pt x="0" y="4"/>
                    <a:pt x="5" y="2"/>
                    <a:pt x="6" y="1"/>
                  </a:cubicBezTo>
                  <a:cubicBezTo>
                    <a:pt x="7" y="0"/>
                    <a:pt x="4" y="2"/>
                    <a:pt x="6" y="1"/>
                  </a:cubicBezTo>
                  <a:cubicBezTo>
                    <a:pt x="8" y="0"/>
                    <a:pt x="5" y="2"/>
                    <a:pt x="6" y="1"/>
                  </a:cubicBezTo>
                  <a:cubicBezTo>
                    <a:pt x="9" y="0"/>
                    <a:pt x="4" y="2"/>
                    <a:pt x="6" y="1"/>
                  </a:cubicBezTo>
                  <a:cubicBezTo>
                    <a:pt x="5" y="2"/>
                    <a:pt x="8" y="0"/>
                    <a:pt x="6" y="1"/>
                  </a:cubicBezTo>
                  <a:cubicBezTo>
                    <a:pt x="6" y="1"/>
                    <a:pt x="7" y="1"/>
                    <a:pt x="6" y="1"/>
                  </a:cubicBezTo>
                  <a:cubicBezTo>
                    <a:pt x="7" y="1"/>
                    <a:pt x="7" y="1"/>
                    <a:pt x="7" y="1"/>
                  </a:cubicBezTo>
                  <a:cubicBezTo>
                    <a:pt x="7" y="1"/>
                    <a:pt x="7" y="1"/>
                    <a:pt x="7" y="2"/>
                  </a:cubicBezTo>
                  <a:cubicBezTo>
                    <a:pt x="7" y="2"/>
                    <a:pt x="8" y="1"/>
                    <a:pt x="7" y="2"/>
                  </a:cubicBezTo>
                  <a:cubicBezTo>
                    <a:pt x="7" y="1"/>
                    <a:pt x="8" y="1"/>
                    <a:pt x="7" y="2"/>
                  </a:cubicBezTo>
                  <a:cubicBezTo>
                    <a:pt x="6" y="2"/>
                    <a:pt x="6" y="2"/>
                    <a:pt x="7" y="2"/>
                  </a:cubicBezTo>
                  <a:cubicBezTo>
                    <a:pt x="7" y="2"/>
                    <a:pt x="8" y="2"/>
                    <a:pt x="7" y="2"/>
                  </a:cubicBezTo>
                  <a:cubicBezTo>
                    <a:pt x="6" y="3"/>
                    <a:pt x="6" y="3"/>
                    <a:pt x="6" y="3"/>
                  </a:cubicBezTo>
                  <a:cubicBezTo>
                    <a:pt x="7" y="3"/>
                    <a:pt x="8" y="2"/>
                    <a:pt x="7" y="3"/>
                  </a:cubicBezTo>
                  <a:cubicBezTo>
                    <a:pt x="8" y="3"/>
                    <a:pt x="9" y="2"/>
                    <a:pt x="7" y="3"/>
                  </a:cubicBezTo>
                  <a:cubicBezTo>
                    <a:pt x="9" y="3"/>
                    <a:pt x="7" y="3"/>
                    <a:pt x="7" y="3"/>
                  </a:cubicBezTo>
                  <a:cubicBezTo>
                    <a:pt x="9" y="3"/>
                    <a:pt x="7" y="4"/>
                    <a:pt x="7" y="4"/>
                  </a:cubicBezTo>
                  <a:cubicBezTo>
                    <a:pt x="7" y="4"/>
                    <a:pt x="7" y="4"/>
                    <a:pt x="7" y="4"/>
                  </a:cubicBezTo>
                  <a:cubicBezTo>
                    <a:pt x="7" y="4"/>
                    <a:pt x="7" y="4"/>
                    <a:pt x="7" y="4"/>
                  </a:cubicBezTo>
                  <a:cubicBezTo>
                    <a:pt x="8" y="4"/>
                    <a:pt x="8" y="4"/>
                    <a:pt x="7" y="4"/>
                  </a:cubicBezTo>
                  <a:cubicBezTo>
                    <a:pt x="8" y="4"/>
                    <a:pt x="8" y="4"/>
                    <a:pt x="8" y="4"/>
                  </a:cubicBezTo>
                  <a:cubicBezTo>
                    <a:pt x="8" y="5"/>
                    <a:pt x="8" y="5"/>
                    <a:pt x="8" y="5"/>
                  </a:cubicBezTo>
                  <a:cubicBezTo>
                    <a:pt x="7" y="5"/>
                    <a:pt x="7" y="5"/>
                    <a:pt x="8" y="5"/>
                  </a:cubicBezTo>
                  <a:cubicBezTo>
                    <a:pt x="8" y="5"/>
                    <a:pt x="8" y="5"/>
                    <a:pt x="8" y="5"/>
                  </a:cubicBezTo>
                  <a:cubicBezTo>
                    <a:pt x="7" y="6"/>
                    <a:pt x="7" y="6"/>
                    <a:pt x="8" y="6"/>
                  </a:cubicBezTo>
                  <a:cubicBezTo>
                    <a:pt x="10" y="5"/>
                    <a:pt x="7" y="6"/>
                    <a:pt x="8" y="6"/>
                  </a:cubicBezTo>
                  <a:cubicBezTo>
                    <a:pt x="7" y="6"/>
                    <a:pt x="7" y="6"/>
                    <a:pt x="7" y="6"/>
                  </a:cubicBezTo>
                  <a:cubicBezTo>
                    <a:pt x="8" y="6"/>
                    <a:pt x="6" y="7"/>
                    <a:pt x="8" y="6"/>
                  </a:cubicBezTo>
                  <a:cubicBezTo>
                    <a:pt x="10" y="6"/>
                    <a:pt x="8" y="7"/>
                    <a:pt x="8" y="7"/>
                  </a:cubicBezTo>
                  <a:cubicBezTo>
                    <a:pt x="8" y="7"/>
                    <a:pt x="8" y="7"/>
                    <a:pt x="8" y="7"/>
                  </a:cubicBezTo>
                  <a:cubicBezTo>
                    <a:pt x="10" y="7"/>
                    <a:pt x="7" y="8"/>
                    <a:pt x="8" y="7"/>
                  </a:cubicBezTo>
                  <a:cubicBezTo>
                    <a:pt x="7" y="8"/>
                    <a:pt x="7" y="8"/>
                    <a:pt x="8" y="8"/>
                  </a:cubicBezTo>
                  <a:cubicBezTo>
                    <a:pt x="8" y="8"/>
                    <a:pt x="7" y="8"/>
                    <a:pt x="8" y="8"/>
                  </a:cubicBezTo>
                  <a:cubicBezTo>
                    <a:pt x="9" y="8"/>
                    <a:pt x="7" y="8"/>
                    <a:pt x="8" y="8"/>
                  </a:cubicBezTo>
                  <a:cubicBezTo>
                    <a:pt x="8" y="9"/>
                    <a:pt x="7" y="9"/>
                    <a:pt x="8" y="9"/>
                  </a:cubicBezTo>
                  <a:cubicBezTo>
                    <a:pt x="9" y="9"/>
                    <a:pt x="4" y="9"/>
                    <a:pt x="8" y="9"/>
                  </a:cubicBezTo>
                  <a:cubicBezTo>
                    <a:pt x="9" y="10"/>
                    <a:pt x="9" y="10"/>
                    <a:pt x="9" y="10"/>
                  </a:cubicBezTo>
                  <a:cubicBezTo>
                    <a:pt x="9" y="10"/>
                    <a:pt x="7" y="10"/>
                    <a:pt x="9" y="10"/>
                  </a:cubicBezTo>
                  <a:cubicBezTo>
                    <a:pt x="10" y="10"/>
                    <a:pt x="8" y="10"/>
                    <a:pt x="9" y="10"/>
                  </a:cubicBezTo>
                  <a:cubicBezTo>
                    <a:pt x="8" y="10"/>
                    <a:pt x="11" y="10"/>
                    <a:pt x="9" y="10"/>
                  </a:cubicBezTo>
                  <a:cubicBezTo>
                    <a:pt x="11" y="10"/>
                    <a:pt x="4" y="10"/>
                    <a:pt x="5" y="10"/>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82" name="Freeform 34"/>
            <p:cNvSpPr/>
            <p:nvPr/>
          </p:nvSpPr>
          <p:spPr bwMode="auto">
            <a:xfrm>
              <a:off x="7212013" y="6162676"/>
              <a:ext cx="60325" cy="60325"/>
            </a:xfrm>
            <a:custGeom>
              <a:avLst/>
              <a:gdLst>
                <a:gd name="T0" fmla="*/ 13 w 16"/>
                <a:gd name="T1" fmla="*/ 15 h 16"/>
                <a:gd name="T2" fmla="*/ 13 w 16"/>
                <a:gd name="T3" fmla="*/ 15 h 16"/>
                <a:gd name="T4" fmla="*/ 12 w 16"/>
                <a:gd name="T5" fmla="*/ 14 h 16"/>
                <a:gd name="T6" fmla="*/ 10 w 16"/>
                <a:gd name="T7" fmla="*/ 13 h 16"/>
                <a:gd name="T8" fmla="*/ 10 w 16"/>
                <a:gd name="T9" fmla="*/ 12 h 16"/>
                <a:gd name="T10" fmla="*/ 9 w 16"/>
                <a:gd name="T11" fmla="*/ 12 h 16"/>
                <a:gd name="T12" fmla="*/ 8 w 16"/>
                <a:gd name="T13" fmla="*/ 11 h 16"/>
                <a:gd name="T14" fmla="*/ 7 w 16"/>
                <a:gd name="T15" fmla="*/ 10 h 16"/>
                <a:gd name="T16" fmla="*/ 7 w 16"/>
                <a:gd name="T17" fmla="*/ 10 h 16"/>
                <a:gd name="T18" fmla="*/ 6 w 16"/>
                <a:gd name="T19" fmla="*/ 9 h 16"/>
                <a:gd name="T20" fmla="*/ 6 w 16"/>
                <a:gd name="T21" fmla="*/ 8 h 16"/>
                <a:gd name="T22" fmla="*/ 5 w 16"/>
                <a:gd name="T23" fmla="*/ 8 h 16"/>
                <a:gd name="T24" fmla="*/ 5 w 16"/>
                <a:gd name="T25" fmla="*/ 7 h 16"/>
                <a:gd name="T26" fmla="*/ 4 w 16"/>
                <a:gd name="T27" fmla="*/ 7 h 16"/>
                <a:gd name="T28" fmla="*/ 4 w 16"/>
                <a:gd name="T29" fmla="*/ 6 h 16"/>
                <a:gd name="T30" fmla="*/ 3 w 16"/>
                <a:gd name="T31" fmla="*/ 6 h 16"/>
                <a:gd name="T32" fmla="*/ 3 w 16"/>
                <a:gd name="T33" fmla="*/ 5 h 16"/>
                <a:gd name="T34" fmla="*/ 3 w 16"/>
                <a:gd name="T35" fmla="*/ 5 h 16"/>
                <a:gd name="T36" fmla="*/ 2 w 16"/>
                <a:gd name="T37" fmla="*/ 5 h 16"/>
                <a:gd name="T38" fmla="*/ 2 w 16"/>
                <a:gd name="T39" fmla="*/ 4 h 16"/>
                <a:gd name="T40" fmla="*/ 5 w 16"/>
                <a:gd name="T41" fmla="*/ 2 h 16"/>
                <a:gd name="T42" fmla="*/ 5 w 16"/>
                <a:gd name="T43" fmla="*/ 2 h 16"/>
                <a:gd name="T44" fmla="*/ 6 w 16"/>
                <a:gd name="T45" fmla="*/ 2 h 16"/>
                <a:gd name="T46" fmla="*/ 6 w 16"/>
                <a:gd name="T47" fmla="*/ 3 h 16"/>
                <a:gd name="T48" fmla="*/ 6 w 16"/>
                <a:gd name="T49" fmla="*/ 3 h 16"/>
                <a:gd name="T50" fmla="*/ 7 w 16"/>
                <a:gd name="T51" fmla="*/ 4 h 16"/>
                <a:gd name="T52" fmla="*/ 8 w 16"/>
                <a:gd name="T53" fmla="*/ 4 h 16"/>
                <a:gd name="T54" fmla="*/ 8 w 16"/>
                <a:gd name="T55" fmla="*/ 5 h 16"/>
                <a:gd name="T56" fmla="*/ 9 w 16"/>
                <a:gd name="T57" fmla="*/ 5 h 16"/>
                <a:gd name="T58" fmla="*/ 9 w 16"/>
                <a:gd name="T59" fmla="*/ 6 h 16"/>
                <a:gd name="T60" fmla="*/ 10 w 16"/>
                <a:gd name="T61" fmla="*/ 7 h 16"/>
                <a:gd name="T62" fmla="*/ 10 w 16"/>
                <a:gd name="T63" fmla="*/ 7 h 16"/>
                <a:gd name="T64" fmla="*/ 11 w 16"/>
                <a:gd name="T65" fmla="*/ 8 h 16"/>
                <a:gd name="T66" fmla="*/ 12 w 16"/>
                <a:gd name="T67" fmla="*/ 9 h 16"/>
                <a:gd name="T68" fmla="*/ 12 w 16"/>
                <a:gd name="T69" fmla="*/ 9 h 16"/>
                <a:gd name="T70" fmla="*/ 12 w 16"/>
                <a:gd name="T71" fmla="*/ 10 h 16"/>
                <a:gd name="T72" fmla="*/ 13 w 16"/>
                <a:gd name="T73" fmla="*/ 10 h 16"/>
                <a:gd name="T74" fmla="*/ 14 w 16"/>
                <a:gd name="T75" fmla="*/ 11 h 16"/>
                <a:gd name="T76" fmla="*/ 15 w 16"/>
                <a:gd name="T77" fmla="*/ 12 h 16"/>
                <a:gd name="T78" fmla="*/ 15 w 16"/>
                <a:gd name="T79"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 h="16">
                  <a:moveTo>
                    <a:pt x="14" y="15"/>
                  </a:moveTo>
                  <a:cubicBezTo>
                    <a:pt x="14" y="15"/>
                    <a:pt x="15" y="13"/>
                    <a:pt x="13" y="15"/>
                  </a:cubicBezTo>
                  <a:cubicBezTo>
                    <a:pt x="14" y="14"/>
                    <a:pt x="13" y="15"/>
                    <a:pt x="13" y="15"/>
                  </a:cubicBezTo>
                  <a:cubicBezTo>
                    <a:pt x="12" y="16"/>
                    <a:pt x="13" y="15"/>
                    <a:pt x="13" y="15"/>
                  </a:cubicBezTo>
                  <a:cubicBezTo>
                    <a:pt x="12" y="14"/>
                    <a:pt x="12" y="14"/>
                    <a:pt x="12" y="14"/>
                  </a:cubicBezTo>
                  <a:cubicBezTo>
                    <a:pt x="13" y="14"/>
                    <a:pt x="11" y="15"/>
                    <a:pt x="12" y="14"/>
                  </a:cubicBezTo>
                  <a:cubicBezTo>
                    <a:pt x="12" y="13"/>
                    <a:pt x="11" y="14"/>
                    <a:pt x="11" y="13"/>
                  </a:cubicBezTo>
                  <a:cubicBezTo>
                    <a:pt x="12" y="12"/>
                    <a:pt x="11" y="12"/>
                    <a:pt x="10" y="13"/>
                  </a:cubicBezTo>
                  <a:cubicBezTo>
                    <a:pt x="10" y="13"/>
                    <a:pt x="10" y="13"/>
                    <a:pt x="10" y="13"/>
                  </a:cubicBezTo>
                  <a:cubicBezTo>
                    <a:pt x="10" y="13"/>
                    <a:pt x="10" y="13"/>
                    <a:pt x="10" y="12"/>
                  </a:cubicBezTo>
                  <a:cubicBezTo>
                    <a:pt x="9" y="12"/>
                    <a:pt x="10" y="11"/>
                    <a:pt x="9" y="12"/>
                  </a:cubicBezTo>
                  <a:cubicBezTo>
                    <a:pt x="9" y="12"/>
                    <a:pt x="9" y="12"/>
                    <a:pt x="9" y="12"/>
                  </a:cubicBezTo>
                  <a:cubicBezTo>
                    <a:pt x="10" y="10"/>
                    <a:pt x="10" y="10"/>
                    <a:pt x="9" y="11"/>
                  </a:cubicBezTo>
                  <a:cubicBezTo>
                    <a:pt x="7" y="13"/>
                    <a:pt x="8" y="12"/>
                    <a:pt x="8" y="11"/>
                  </a:cubicBezTo>
                  <a:cubicBezTo>
                    <a:pt x="8" y="11"/>
                    <a:pt x="8" y="11"/>
                    <a:pt x="8" y="11"/>
                  </a:cubicBezTo>
                  <a:cubicBezTo>
                    <a:pt x="6" y="12"/>
                    <a:pt x="9" y="9"/>
                    <a:pt x="7" y="10"/>
                  </a:cubicBezTo>
                  <a:cubicBezTo>
                    <a:pt x="7" y="11"/>
                    <a:pt x="8" y="10"/>
                    <a:pt x="7" y="10"/>
                  </a:cubicBezTo>
                  <a:cubicBezTo>
                    <a:pt x="7" y="10"/>
                    <a:pt x="7" y="10"/>
                    <a:pt x="7" y="10"/>
                  </a:cubicBezTo>
                  <a:cubicBezTo>
                    <a:pt x="6" y="10"/>
                    <a:pt x="6" y="10"/>
                    <a:pt x="7" y="9"/>
                  </a:cubicBezTo>
                  <a:cubicBezTo>
                    <a:pt x="7" y="9"/>
                    <a:pt x="6" y="9"/>
                    <a:pt x="6" y="9"/>
                  </a:cubicBezTo>
                  <a:cubicBezTo>
                    <a:pt x="7" y="8"/>
                    <a:pt x="7" y="8"/>
                    <a:pt x="6" y="9"/>
                  </a:cubicBezTo>
                  <a:cubicBezTo>
                    <a:pt x="6" y="9"/>
                    <a:pt x="5" y="9"/>
                    <a:pt x="6" y="8"/>
                  </a:cubicBezTo>
                  <a:cubicBezTo>
                    <a:pt x="6" y="8"/>
                    <a:pt x="6" y="8"/>
                    <a:pt x="6" y="8"/>
                  </a:cubicBezTo>
                  <a:cubicBezTo>
                    <a:pt x="5" y="8"/>
                    <a:pt x="5" y="8"/>
                    <a:pt x="5" y="8"/>
                  </a:cubicBezTo>
                  <a:cubicBezTo>
                    <a:pt x="3" y="9"/>
                    <a:pt x="6" y="7"/>
                    <a:pt x="5" y="7"/>
                  </a:cubicBezTo>
                  <a:cubicBezTo>
                    <a:pt x="5" y="7"/>
                    <a:pt x="5" y="7"/>
                    <a:pt x="5" y="7"/>
                  </a:cubicBezTo>
                  <a:cubicBezTo>
                    <a:pt x="4" y="8"/>
                    <a:pt x="6" y="6"/>
                    <a:pt x="5" y="7"/>
                  </a:cubicBezTo>
                  <a:cubicBezTo>
                    <a:pt x="4" y="7"/>
                    <a:pt x="4" y="7"/>
                    <a:pt x="4" y="7"/>
                  </a:cubicBezTo>
                  <a:cubicBezTo>
                    <a:pt x="4" y="7"/>
                    <a:pt x="4" y="7"/>
                    <a:pt x="4" y="7"/>
                  </a:cubicBezTo>
                  <a:cubicBezTo>
                    <a:pt x="6" y="5"/>
                    <a:pt x="4" y="6"/>
                    <a:pt x="4" y="6"/>
                  </a:cubicBezTo>
                  <a:cubicBezTo>
                    <a:pt x="3" y="7"/>
                    <a:pt x="3" y="7"/>
                    <a:pt x="4" y="6"/>
                  </a:cubicBezTo>
                  <a:cubicBezTo>
                    <a:pt x="2" y="7"/>
                    <a:pt x="4" y="5"/>
                    <a:pt x="3" y="6"/>
                  </a:cubicBezTo>
                  <a:cubicBezTo>
                    <a:pt x="2" y="7"/>
                    <a:pt x="4" y="4"/>
                    <a:pt x="3" y="5"/>
                  </a:cubicBezTo>
                  <a:cubicBezTo>
                    <a:pt x="4" y="5"/>
                    <a:pt x="4" y="5"/>
                    <a:pt x="3" y="5"/>
                  </a:cubicBezTo>
                  <a:cubicBezTo>
                    <a:pt x="3" y="5"/>
                    <a:pt x="3" y="5"/>
                    <a:pt x="3" y="5"/>
                  </a:cubicBezTo>
                  <a:cubicBezTo>
                    <a:pt x="3" y="5"/>
                    <a:pt x="2" y="6"/>
                    <a:pt x="3" y="5"/>
                  </a:cubicBezTo>
                  <a:cubicBezTo>
                    <a:pt x="1" y="6"/>
                    <a:pt x="3" y="4"/>
                    <a:pt x="3" y="5"/>
                  </a:cubicBezTo>
                  <a:cubicBezTo>
                    <a:pt x="3" y="4"/>
                    <a:pt x="2" y="5"/>
                    <a:pt x="2" y="5"/>
                  </a:cubicBezTo>
                  <a:cubicBezTo>
                    <a:pt x="2" y="5"/>
                    <a:pt x="3" y="4"/>
                    <a:pt x="2" y="4"/>
                  </a:cubicBezTo>
                  <a:cubicBezTo>
                    <a:pt x="4" y="3"/>
                    <a:pt x="2" y="5"/>
                    <a:pt x="2" y="4"/>
                  </a:cubicBezTo>
                  <a:cubicBezTo>
                    <a:pt x="0" y="6"/>
                    <a:pt x="4" y="3"/>
                    <a:pt x="5" y="2"/>
                  </a:cubicBezTo>
                  <a:cubicBezTo>
                    <a:pt x="6" y="1"/>
                    <a:pt x="4" y="3"/>
                    <a:pt x="5" y="2"/>
                  </a:cubicBezTo>
                  <a:cubicBezTo>
                    <a:pt x="7" y="0"/>
                    <a:pt x="4" y="3"/>
                    <a:pt x="5" y="2"/>
                  </a:cubicBezTo>
                  <a:cubicBezTo>
                    <a:pt x="7" y="0"/>
                    <a:pt x="4" y="4"/>
                    <a:pt x="5" y="2"/>
                  </a:cubicBezTo>
                  <a:cubicBezTo>
                    <a:pt x="4" y="3"/>
                    <a:pt x="7" y="1"/>
                    <a:pt x="6" y="2"/>
                  </a:cubicBezTo>
                  <a:cubicBezTo>
                    <a:pt x="6" y="2"/>
                    <a:pt x="7" y="2"/>
                    <a:pt x="6" y="2"/>
                  </a:cubicBezTo>
                  <a:cubicBezTo>
                    <a:pt x="6" y="2"/>
                    <a:pt x="6" y="2"/>
                    <a:pt x="6" y="2"/>
                  </a:cubicBezTo>
                  <a:cubicBezTo>
                    <a:pt x="6" y="2"/>
                    <a:pt x="6" y="2"/>
                    <a:pt x="6" y="3"/>
                  </a:cubicBezTo>
                  <a:cubicBezTo>
                    <a:pt x="6" y="3"/>
                    <a:pt x="8" y="1"/>
                    <a:pt x="6" y="3"/>
                  </a:cubicBezTo>
                  <a:cubicBezTo>
                    <a:pt x="7" y="2"/>
                    <a:pt x="8" y="2"/>
                    <a:pt x="6" y="3"/>
                  </a:cubicBezTo>
                  <a:cubicBezTo>
                    <a:pt x="6" y="4"/>
                    <a:pt x="6" y="4"/>
                    <a:pt x="7" y="3"/>
                  </a:cubicBezTo>
                  <a:cubicBezTo>
                    <a:pt x="7" y="4"/>
                    <a:pt x="8" y="3"/>
                    <a:pt x="7" y="4"/>
                  </a:cubicBezTo>
                  <a:cubicBezTo>
                    <a:pt x="7" y="4"/>
                    <a:pt x="7" y="4"/>
                    <a:pt x="7" y="4"/>
                  </a:cubicBezTo>
                  <a:cubicBezTo>
                    <a:pt x="7" y="4"/>
                    <a:pt x="8" y="4"/>
                    <a:pt x="8" y="4"/>
                  </a:cubicBezTo>
                  <a:cubicBezTo>
                    <a:pt x="8" y="4"/>
                    <a:pt x="9" y="3"/>
                    <a:pt x="8" y="4"/>
                  </a:cubicBezTo>
                  <a:cubicBezTo>
                    <a:pt x="9" y="3"/>
                    <a:pt x="8" y="5"/>
                    <a:pt x="8" y="5"/>
                  </a:cubicBezTo>
                  <a:cubicBezTo>
                    <a:pt x="10" y="3"/>
                    <a:pt x="8" y="5"/>
                    <a:pt x="8" y="5"/>
                  </a:cubicBezTo>
                  <a:cubicBezTo>
                    <a:pt x="9" y="5"/>
                    <a:pt x="9" y="5"/>
                    <a:pt x="9" y="5"/>
                  </a:cubicBezTo>
                  <a:cubicBezTo>
                    <a:pt x="9" y="6"/>
                    <a:pt x="9" y="6"/>
                    <a:pt x="9" y="6"/>
                  </a:cubicBezTo>
                  <a:cubicBezTo>
                    <a:pt x="9" y="6"/>
                    <a:pt x="9" y="5"/>
                    <a:pt x="9" y="6"/>
                  </a:cubicBezTo>
                  <a:cubicBezTo>
                    <a:pt x="9" y="6"/>
                    <a:pt x="9" y="6"/>
                    <a:pt x="9" y="6"/>
                  </a:cubicBezTo>
                  <a:cubicBezTo>
                    <a:pt x="10" y="7"/>
                    <a:pt x="10" y="7"/>
                    <a:pt x="10" y="7"/>
                  </a:cubicBezTo>
                  <a:cubicBezTo>
                    <a:pt x="9" y="8"/>
                    <a:pt x="9" y="7"/>
                    <a:pt x="10" y="7"/>
                  </a:cubicBezTo>
                  <a:cubicBezTo>
                    <a:pt x="10" y="7"/>
                    <a:pt x="10" y="7"/>
                    <a:pt x="10" y="7"/>
                  </a:cubicBezTo>
                  <a:cubicBezTo>
                    <a:pt x="10" y="8"/>
                    <a:pt x="9" y="8"/>
                    <a:pt x="11" y="8"/>
                  </a:cubicBezTo>
                  <a:cubicBezTo>
                    <a:pt x="12" y="7"/>
                    <a:pt x="10" y="9"/>
                    <a:pt x="11" y="8"/>
                  </a:cubicBezTo>
                  <a:cubicBezTo>
                    <a:pt x="10" y="9"/>
                    <a:pt x="10" y="9"/>
                    <a:pt x="11" y="9"/>
                  </a:cubicBezTo>
                  <a:cubicBezTo>
                    <a:pt x="11" y="9"/>
                    <a:pt x="10" y="10"/>
                    <a:pt x="12" y="9"/>
                  </a:cubicBezTo>
                  <a:cubicBezTo>
                    <a:pt x="13" y="7"/>
                    <a:pt x="12" y="9"/>
                    <a:pt x="12" y="9"/>
                  </a:cubicBezTo>
                  <a:cubicBezTo>
                    <a:pt x="12" y="9"/>
                    <a:pt x="11" y="9"/>
                    <a:pt x="12" y="9"/>
                  </a:cubicBezTo>
                  <a:cubicBezTo>
                    <a:pt x="13" y="8"/>
                    <a:pt x="11" y="11"/>
                    <a:pt x="12" y="9"/>
                  </a:cubicBezTo>
                  <a:cubicBezTo>
                    <a:pt x="12" y="10"/>
                    <a:pt x="12" y="10"/>
                    <a:pt x="12" y="10"/>
                  </a:cubicBezTo>
                  <a:cubicBezTo>
                    <a:pt x="13" y="10"/>
                    <a:pt x="12" y="11"/>
                    <a:pt x="13" y="10"/>
                  </a:cubicBezTo>
                  <a:cubicBezTo>
                    <a:pt x="13" y="10"/>
                    <a:pt x="13" y="11"/>
                    <a:pt x="13" y="10"/>
                  </a:cubicBezTo>
                  <a:cubicBezTo>
                    <a:pt x="13" y="11"/>
                    <a:pt x="13" y="12"/>
                    <a:pt x="14" y="11"/>
                  </a:cubicBezTo>
                  <a:cubicBezTo>
                    <a:pt x="14" y="10"/>
                    <a:pt x="12" y="14"/>
                    <a:pt x="14" y="11"/>
                  </a:cubicBezTo>
                  <a:cubicBezTo>
                    <a:pt x="15" y="11"/>
                    <a:pt x="15" y="11"/>
                    <a:pt x="15" y="11"/>
                  </a:cubicBezTo>
                  <a:cubicBezTo>
                    <a:pt x="15" y="11"/>
                    <a:pt x="14" y="13"/>
                    <a:pt x="15" y="12"/>
                  </a:cubicBezTo>
                  <a:cubicBezTo>
                    <a:pt x="16" y="10"/>
                    <a:pt x="15" y="12"/>
                    <a:pt x="15" y="12"/>
                  </a:cubicBezTo>
                  <a:cubicBezTo>
                    <a:pt x="15" y="13"/>
                    <a:pt x="16" y="10"/>
                    <a:pt x="15" y="12"/>
                  </a:cubicBezTo>
                  <a:cubicBezTo>
                    <a:pt x="16" y="10"/>
                    <a:pt x="14" y="16"/>
                    <a:pt x="14" y="1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83" name="Freeform 35"/>
            <p:cNvSpPr/>
            <p:nvPr/>
          </p:nvSpPr>
          <p:spPr bwMode="auto">
            <a:xfrm>
              <a:off x="7080250" y="6399213"/>
              <a:ext cx="49213" cy="49213"/>
            </a:xfrm>
            <a:custGeom>
              <a:avLst/>
              <a:gdLst>
                <a:gd name="T0" fmla="*/ 7 w 13"/>
                <a:gd name="T1" fmla="*/ 13 h 13"/>
                <a:gd name="T2" fmla="*/ 7 w 13"/>
                <a:gd name="T3" fmla="*/ 12 h 13"/>
                <a:gd name="T4" fmla="*/ 6 w 13"/>
                <a:gd name="T5" fmla="*/ 12 h 13"/>
                <a:gd name="T6" fmla="*/ 6 w 13"/>
                <a:gd name="T7" fmla="*/ 11 h 13"/>
                <a:gd name="T8" fmla="*/ 6 w 13"/>
                <a:gd name="T9" fmla="*/ 10 h 13"/>
                <a:gd name="T10" fmla="*/ 6 w 13"/>
                <a:gd name="T11" fmla="*/ 10 h 13"/>
                <a:gd name="T12" fmla="*/ 5 w 13"/>
                <a:gd name="T13" fmla="*/ 9 h 13"/>
                <a:gd name="T14" fmla="*/ 6 w 13"/>
                <a:gd name="T15" fmla="*/ 8 h 13"/>
                <a:gd name="T16" fmla="*/ 5 w 13"/>
                <a:gd name="T17" fmla="*/ 8 h 13"/>
                <a:gd name="T18" fmla="*/ 5 w 13"/>
                <a:gd name="T19" fmla="*/ 7 h 13"/>
                <a:gd name="T20" fmla="*/ 5 w 13"/>
                <a:gd name="T21" fmla="*/ 7 h 13"/>
                <a:gd name="T22" fmla="*/ 4 w 13"/>
                <a:gd name="T23" fmla="*/ 6 h 13"/>
                <a:gd name="T24" fmla="*/ 4 w 13"/>
                <a:gd name="T25" fmla="*/ 6 h 13"/>
                <a:gd name="T26" fmla="*/ 4 w 13"/>
                <a:gd name="T27" fmla="*/ 5 h 13"/>
                <a:gd name="T28" fmla="*/ 4 w 13"/>
                <a:gd name="T29" fmla="*/ 5 h 13"/>
                <a:gd name="T30" fmla="*/ 3 w 13"/>
                <a:gd name="T31" fmla="*/ 4 h 13"/>
                <a:gd name="T32" fmla="*/ 3 w 13"/>
                <a:gd name="T33" fmla="*/ 4 h 13"/>
                <a:gd name="T34" fmla="*/ 3 w 13"/>
                <a:gd name="T35" fmla="*/ 4 h 13"/>
                <a:gd name="T36" fmla="*/ 3 w 13"/>
                <a:gd name="T37" fmla="*/ 3 h 13"/>
                <a:gd name="T38" fmla="*/ 3 w 13"/>
                <a:gd name="T39" fmla="*/ 3 h 13"/>
                <a:gd name="T40" fmla="*/ 6 w 13"/>
                <a:gd name="T41" fmla="*/ 1 h 13"/>
                <a:gd name="T42" fmla="*/ 6 w 13"/>
                <a:gd name="T43" fmla="*/ 2 h 13"/>
                <a:gd name="T44" fmla="*/ 7 w 13"/>
                <a:gd name="T45" fmla="*/ 2 h 13"/>
                <a:gd name="T46" fmla="*/ 7 w 13"/>
                <a:gd name="T47" fmla="*/ 2 h 13"/>
                <a:gd name="T48" fmla="*/ 7 w 13"/>
                <a:gd name="T49" fmla="*/ 3 h 13"/>
                <a:gd name="T50" fmla="*/ 7 w 13"/>
                <a:gd name="T51" fmla="*/ 3 h 13"/>
                <a:gd name="T52" fmla="*/ 8 w 13"/>
                <a:gd name="T53" fmla="*/ 4 h 13"/>
                <a:gd name="T54" fmla="*/ 8 w 13"/>
                <a:gd name="T55" fmla="*/ 4 h 13"/>
                <a:gd name="T56" fmla="*/ 8 w 13"/>
                <a:gd name="T57" fmla="*/ 5 h 13"/>
                <a:gd name="T58" fmla="*/ 8 w 13"/>
                <a:gd name="T59" fmla="*/ 5 h 13"/>
                <a:gd name="T60" fmla="*/ 9 w 13"/>
                <a:gd name="T61" fmla="*/ 6 h 13"/>
                <a:gd name="T62" fmla="*/ 9 w 13"/>
                <a:gd name="T63" fmla="*/ 6 h 13"/>
                <a:gd name="T64" fmla="*/ 9 w 13"/>
                <a:gd name="T65" fmla="*/ 7 h 13"/>
                <a:gd name="T66" fmla="*/ 10 w 13"/>
                <a:gd name="T67" fmla="*/ 8 h 13"/>
                <a:gd name="T68" fmla="*/ 10 w 13"/>
                <a:gd name="T69" fmla="*/ 9 h 13"/>
                <a:gd name="T70" fmla="*/ 9 w 13"/>
                <a:gd name="T71" fmla="*/ 10 h 13"/>
                <a:gd name="T72" fmla="*/ 10 w 13"/>
                <a:gd name="T73" fmla="*/ 11 h 13"/>
                <a:gd name="T74" fmla="*/ 10 w 13"/>
                <a:gd name="T75" fmla="*/ 12 h 13"/>
                <a:gd name="T76" fmla="*/ 11 w 13"/>
                <a:gd name="T77" fmla="*/ 13 h 13"/>
                <a:gd name="T78" fmla="*/ 11 w 13"/>
                <a:gd name="T7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13">
                  <a:moveTo>
                    <a:pt x="7" y="13"/>
                  </a:moveTo>
                  <a:cubicBezTo>
                    <a:pt x="7" y="13"/>
                    <a:pt x="10" y="13"/>
                    <a:pt x="7" y="13"/>
                  </a:cubicBezTo>
                  <a:cubicBezTo>
                    <a:pt x="8" y="13"/>
                    <a:pt x="7" y="13"/>
                    <a:pt x="7" y="13"/>
                  </a:cubicBezTo>
                  <a:cubicBezTo>
                    <a:pt x="5" y="13"/>
                    <a:pt x="7" y="13"/>
                    <a:pt x="7" y="12"/>
                  </a:cubicBezTo>
                  <a:cubicBezTo>
                    <a:pt x="6" y="12"/>
                    <a:pt x="6" y="12"/>
                    <a:pt x="6" y="12"/>
                  </a:cubicBezTo>
                  <a:cubicBezTo>
                    <a:pt x="7" y="12"/>
                    <a:pt x="5" y="12"/>
                    <a:pt x="6" y="12"/>
                  </a:cubicBezTo>
                  <a:cubicBezTo>
                    <a:pt x="7" y="11"/>
                    <a:pt x="5" y="12"/>
                    <a:pt x="6" y="11"/>
                  </a:cubicBezTo>
                  <a:cubicBezTo>
                    <a:pt x="8" y="11"/>
                    <a:pt x="7" y="11"/>
                    <a:pt x="6" y="11"/>
                  </a:cubicBezTo>
                  <a:cubicBezTo>
                    <a:pt x="6" y="11"/>
                    <a:pt x="6" y="11"/>
                    <a:pt x="6" y="11"/>
                  </a:cubicBezTo>
                  <a:cubicBezTo>
                    <a:pt x="6" y="11"/>
                    <a:pt x="6" y="11"/>
                    <a:pt x="6" y="10"/>
                  </a:cubicBezTo>
                  <a:cubicBezTo>
                    <a:pt x="6" y="10"/>
                    <a:pt x="7" y="10"/>
                    <a:pt x="6" y="10"/>
                  </a:cubicBezTo>
                  <a:cubicBezTo>
                    <a:pt x="5" y="10"/>
                    <a:pt x="5" y="10"/>
                    <a:pt x="6" y="10"/>
                  </a:cubicBezTo>
                  <a:cubicBezTo>
                    <a:pt x="8" y="9"/>
                    <a:pt x="7" y="9"/>
                    <a:pt x="6" y="9"/>
                  </a:cubicBezTo>
                  <a:cubicBezTo>
                    <a:pt x="3" y="10"/>
                    <a:pt x="5" y="9"/>
                    <a:pt x="5" y="9"/>
                  </a:cubicBezTo>
                  <a:cubicBezTo>
                    <a:pt x="6" y="9"/>
                    <a:pt x="6" y="9"/>
                    <a:pt x="6" y="9"/>
                  </a:cubicBezTo>
                  <a:cubicBezTo>
                    <a:pt x="4" y="10"/>
                    <a:pt x="8" y="8"/>
                    <a:pt x="6" y="8"/>
                  </a:cubicBezTo>
                  <a:cubicBezTo>
                    <a:pt x="5" y="9"/>
                    <a:pt x="6" y="8"/>
                    <a:pt x="5" y="8"/>
                  </a:cubicBezTo>
                  <a:cubicBezTo>
                    <a:pt x="5" y="8"/>
                    <a:pt x="5" y="8"/>
                    <a:pt x="5" y="8"/>
                  </a:cubicBezTo>
                  <a:cubicBezTo>
                    <a:pt x="5" y="8"/>
                    <a:pt x="4" y="8"/>
                    <a:pt x="5" y="8"/>
                  </a:cubicBezTo>
                  <a:cubicBezTo>
                    <a:pt x="6" y="7"/>
                    <a:pt x="4" y="7"/>
                    <a:pt x="5" y="7"/>
                  </a:cubicBezTo>
                  <a:cubicBezTo>
                    <a:pt x="6" y="6"/>
                    <a:pt x="6" y="7"/>
                    <a:pt x="5" y="7"/>
                  </a:cubicBezTo>
                  <a:cubicBezTo>
                    <a:pt x="5" y="7"/>
                    <a:pt x="5" y="7"/>
                    <a:pt x="5" y="7"/>
                  </a:cubicBezTo>
                  <a:cubicBezTo>
                    <a:pt x="5" y="6"/>
                    <a:pt x="5" y="6"/>
                    <a:pt x="5" y="6"/>
                  </a:cubicBezTo>
                  <a:cubicBezTo>
                    <a:pt x="4" y="6"/>
                    <a:pt x="4" y="6"/>
                    <a:pt x="4" y="6"/>
                  </a:cubicBezTo>
                  <a:cubicBezTo>
                    <a:pt x="2" y="7"/>
                    <a:pt x="5" y="6"/>
                    <a:pt x="4" y="6"/>
                  </a:cubicBezTo>
                  <a:cubicBezTo>
                    <a:pt x="5" y="5"/>
                    <a:pt x="4" y="6"/>
                    <a:pt x="4" y="6"/>
                  </a:cubicBezTo>
                  <a:cubicBezTo>
                    <a:pt x="3" y="6"/>
                    <a:pt x="6" y="5"/>
                    <a:pt x="4" y="5"/>
                  </a:cubicBezTo>
                  <a:cubicBezTo>
                    <a:pt x="4" y="6"/>
                    <a:pt x="3" y="6"/>
                    <a:pt x="4" y="5"/>
                  </a:cubicBezTo>
                  <a:cubicBezTo>
                    <a:pt x="4" y="5"/>
                    <a:pt x="4" y="5"/>
                    <a:pt x="4" y="5"/>
                  </a:cubicBezTo>
                  <a:cubicBezTo>
                    <a:pt x="5" y="4"/>
                    <a:pt x="4" y="5"/>
                    <a:pt x="4" y="5"/>
                  </a:cubicBezTo>
                  <a:cubicBezTo>
                    <a:pt x="2" y="5"/>
                    <a:pt x="2" y="5"/>
                    <a:pt x="3" y="4"/>
                  </a:cubicBezTo>
                  <a:cubicBezTo>
                    <a:pt x="2" y="5"/>
                    <a:pt x="4" y="4"/>
                    <a:pt x="3" y="4"/>
                  </a:cubicBezTo>
                  <a:cubicBezTo>
                    <a:pt x="2" y="5"/>
                    <a:pt x="5" y="3"/>
                    <a:pt x="3" y="4"/>
                  </a:cubicBezTo>
                  <a:cubicBezTo>
                    <a:pt x="4" y="4"/>
                    <a:pt x="4" y="4"/>
                    <a:pt x="3" y="4"/>
                  </a:cubicBezTo>
                  <a:cubicBezTo>
                    <a:pt x="3" y="4"/>
                    <a:pt x="3" y="4"/>
                    <a:pt x="3" y="4"/>
                  </a:cubicBezTo>
                  <a:cubicBezTo>
                    <a:pt x="3" y="4"/>
                    <a:pt x="2" y="4"/>
                    <a:pt x="3" y="4"/>
                  </a:cubicBezTo>
                  <a:cubicBezTo>
                    <a:pt x="1" y="4"/>
                    <a:pt x="3" y="3"/>
                    <a:pt x="3" y="3"/>
                  </a:cubicBezTo>
                  <a:cubicBezTo>
                    <a:pt x="4" y="3"/>
                    <a:pt x="2" y="3"/>
                    <a:pt x="3" y="3"/>
                  </a:cubicBezTo>
                  <a:cubicBezTo>
                    <a:pt x="2" y="3"/>
                    <a:pt x="4" y="3"/>
                    <a:pt x="3" y="3"/>
                  </a:cubicBezTo>
                  <a:cubicBezTo>
                    <a:pt x="5" y="2"/>
                    <a:pt x="2" y="3"/>
                    <a:pt x="3" y="3"/>
                  </a:cubicBezTo>
                  <a:cubicBezTo>
                    <a:pt x="0" y="4"/>
                    <a:pt x="5" y="2"/>
                    <a:pt x="6" y="1"/>
                  </a:cubicBezTo>
                  <a:cubicBezTo>
                    <a:pt x="7" y="1"/>
                    <a:pt x="4" y="2"/>
                    <a:pt x="6" y="1"/>
                  </a:cubicBezTo>
                  <a:cubicBezTo>
                    <a:pt x="8" y="0"/>
                    <a:pt x="5" y="2"/>
                    <a:pt x="6" y="1"/>
                  </a:cubicBezTo>
                  <a:cubicBezTo>
                    <a:pt x="9" y="0"/>
                    <a:pt x="4" y="3"/>
                    <a:pt x="6" y="2"/>
                  </a:cubicBezTo>
                  <a:cubicBezTo>
                    <a:pt x="5" y="2"/>
                    <a:pt x="8" y="1"/>
                    <a:pt x="6" y="2"/>
                  </a:cubicBezTo>
                  <a:cubicBezTo>
                    <a:pt x="6" y="2"/>
                    <a:pt x="8" y="1"/>
                    <a:pt x="7" y="2"/>
                  </a:cubicBezTo>
                  <a:cubicBezTo>
                    <a:pt x="7" y="2"/>
                    <a:pt x="7" y="2"/>
                    <a:pt x="7" y="2"/>
                  </a:cubicBezTo>
                  <a:cubicBezTo>
                    <a:pt x="7" y="2"/>
                    <a:pt x="7" y="2"/>
                    <a:pt x="7" y="2"/>
                  </a:cubicBezTo>
                  <a:cubicBezTo>
                    <a:pt x="7" y="2"/>
                    <a:pt x="9" y="2"/>
                    <a:pt x="7" y="2"/>
                  </a:cubicBezTo>
                  <a:cubicBezTo>
                    <a:pt x="8" y="2"/>
                    <a:pt x="9" y="2"/>
                    <a:pt x="7" y="3"/>
                  </a:cubicBezTo>
                  <a:cubicBezTo>
                    <a:pt x="6" y="3"/>
                    <a:pt x="7" y="3"/>
                    <a:pt x="7" y="3"/>
                  </a:cubicBezTo>
                  <a:cubicBezTo>
                    <a:pt x="7" y="3"/>
                    <a:pt x="9" y="2"/>
                    <a:pt x="7" y="3"/>
                  </a:cubicBezTo>
                  <a:cubicBezTo>
                    <a:pt x="7" y="4"/>
                    <a:pt x="7" y="4"/>
                    <a:pt x="7" y="4"/>
                  </a:cubicBezTo>
                  <a:cubicBezTo>
                    <a:pt x="7" y="4"/>
                    <a:pt x="8" y="3"/>
                    <a:pt x="8" y="4"/>
                  </a:cubicBezTo>
                  <a:cubicBezTo>
                    <a:pt x="8" y="3"/>
                    <a:pt x="9" y="3"/>
                    <a:pt x="8" y="4"/>
                  </a:cubicBezTo>
                  <a:cubicBezTo>
                    <a:pt x="9" y="3"/>
                    <a:pt x="8" y="4"/>
                    <a:pt x="8" y="4"/>
                  </a:cubicBezTo>
                  <a:cubicBezTo>
                    <a:pt x="10" y="3"/>
                    <a:pt x="7" y="5"/>
                    <a:pt x="8" y="4"/>
                  </a:cubicBezTo>
                  <a:cubicBezTo>
                    <a:pt x="8" y="5"/>
                    <a:pt x="8" y="5"/>
                    <a:pt x="8" y="5"/>
                  </a:cubicBezTo>
                  <a:cubicBezTo>
                    <a:pt x="8" y="5"/>
                    <a:pt x="8" y="5"/>
                    <a:pt x="8" y="5"/>
                  </a:cubicBezTo>
                  <a:cubicBezTo>
                    <a:pt x="8" y="5"/>
                    <a:pt x="9" y="5"/>
                    <a:pt x="8" y="5"/>
                  </a:cubicBezTo>
                  <a:cubicBezTo>
                    <a:pt x="8" y="5"/>
                    <a:pt x="8" y="5"/>
                    <a:pt x="8" y="5"/>
                  </a:cubicBezTo>
                  <a:cubicBezTo>
                    <a:pt x="9" y="6"/>
                    <a:pt x="9" y="6"/>
                    <a:pt x="9" y="6"/>
                  </a:cubicBezTo>
                  <a:cubicBezTo>
                    <a:pt x="8" y="6"/>
                    <a:pt x="8" y="6"/>
                    <a:pt x="9" y="6"/>
                  </a:cubicBezTo>
                  <a:cubicBezTo>
                    <a:pt x="9" y="6"/>
                    <a:pt x="9" y="6"/>
                    <a:pt x="9" y="6"/>
                  </a:cubicBezTo>
                  <a:cubicBezTo>
                    <a:pt x="8" y="7"/>
                    <a:pt x="8" y="7"/>
                    <a:pt x="9" y="7"/>
                  </a:cubicBezTo>
                  <a:cubicBezTo>
                    <a:pt x="11" y="6"/>
                    <a:pt x="8" y="8"/>
                    <a:pt x="9" y="7"/>
                  </a:cubicBezTo>
                  <a:cubicBezTo>
                    <a:pt x="8" y="8"/>
                    <a:pt x="8" y="8"/>
                    <a:pt x="9" y="8"/>
                  </a:cubicBezTo>
                  <a:cubicBezTo>
                    <a:pt x="9" y="8"/>
                    <a:pt x="7" y="9"/>
                    <a:pt x="10" y="8"/>
                  </a:cubicBezTo>
                  <a:cubicBezTo>
                    <a:pt x="12" y="7"/>
                    <a:pt x="10" y="8"/>
                    <a:pt x="10" y="8"/>
                  </a:cubicBezTo>
                  <a:cubicBezTo>
                    <a:pt x="10" y="8"/>
                    <a:pt x="9" y="9"/>
                    <a:pt x="10" y="9"/>
                  </a:cubicBezTo>
                  <a:cubicBezTo>
                    <a:pt x="11" y="8"/>
                    <a:pt x="8" y="10"/>
                    <a:pt x="10" y="9"/>
                  </a:cubicBezTo>
                  <a:cubicBezTo>
                    <a:pt x="9" y="10"/>
                    <a:pt x="9" y="10"/>
                    <a:pt x="9" y="10"/>
                  </a:cubicBezTo>
                  <a:cubicBezTo>
                    <a:pt x="10" y="10"/>
                    <a:pt x="8" y="10"/>
                    <a:pt x="10" y="10"/>
                  </a:cubicBezTo>
                  <a:cubicBezTo>
                    <a:pt x="10" y="10"/>
                    <a:pt x="9" y="11"/>
                    <a:pt x="10" y="11"/>
                  </a:cubicBezTo>
                  <a:cubicBezTo>
                    <a:pt x="10" y="11"/>
                    <a:pt x="9" y="11"/>
                    <a:pt x="10" y="11"/>
                  </a:cubicBezTo>
                  <a:cubicBezTo>
                    <a:pt x="11" y="11"/>
                    <a:pt x="6" y="12"/>
                    <a:pt x="10" y="12"/>
                  </a:cubicBezTo>
                  <a:cubicBezTo>
                    <a:pt x="11" y="12"/>
                    <a:pt x="11" y="12"/>
                    <a:pt x="11" y="12"/>
                  </a:cubicBezTo>
                  <a:cubicBezTo>
                    <a:pt x="11" y="12"/>
                    <a:pt x="9" y="13"/>
                    <a:pt x="11" y="13"/>
                  </a:cubicBezTo>
                  <a:cubicBezTo>
                    <a:pt x="12" y="13"/>
                    <a:pt x="11" y="13"/>
                    <a:pt x="11" y="13"/>
                  </a:cubicBezTo>
                  <a:cubicBezTo>
                    <a:pt x="10" y="13"/>
                    <a:pt x="13" y="13"/>
                    <a:pt x="11" y="13"/>
                  </a:cubicBezTo>
                  <a:cubicBezTo>
                    <a:pt x="13" y="13"/>
                    <a:pt x="7" y="13"/>
                    <a:pt x="7" y="13"/>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84" name="Freeform 36"/>
            <p:cNvSpPr/>
            <p:nvPr/>
          </p:nvSpPr>
          <p:spPr bwMode="auto">
            <a:xfrm>
              <a:off x="7239000" y="6316663"/>
              <a:ext cx="63500" cy="66675"/>
            </a:xfrm>
            <a:custGeom>
              <a:avLst/>
              <a:gdLst>
                <a:gd name="T0" fmla="*/ 13 w 17"/>
                <a:gd name="T1" fmla="*/ 17 h 18"/>
                <a:gd name="T2" fmla="*/ 12 w 17"/>
                <a:gd name="T3" fmla="*/ 16 h 18"/>
                <a:gd name="T4" fmla="*/ 11 w 17"/>
                <a:gd name="T5" fmla="*/ 15 h 18"/>
                <a:gd name="T6" fmla="*/ 10 w 17"/>
                <a:gd name="T7" fmla="*/ 14 h 18"/>
                <a:gd name="T8" fmla="*/ 9 w 17"/>
                <a:gd name="T9" fmla="*/ 13 h 18"/>
                <a:gd name="T10" fmla="*/ 9 w 17"/>
                <a:gd name="T11" fmla="*/ 12 h 18"/>
                <a:gd name="T12" fmla="*/ 8 w 17"/>
                <a:gd name="T13" fmla="*/ 12 h 18"/>
                <a:gd name="T14" fmla="*/ 7 w 17"/>
                <a:gd name="T15" fmla="*/ 11 h 18"/>
                <a:gd name="T16" fmla="*/ 7 w 17"/>
                <a:gd name="T17" fmla="*/ 10 h 18"/>
                <a:gd name="T18" fmla="*/ 6 w 17"/>
                <a:gd name="T19" fmla="*/ 9 h 18"/>
                <a:gd name="T20" fmla="*/ 5 w 17"/>
                <a:gd name="T21" fmla="*/ 8 h 18"/>
                <a:gd name="T22" fmla="*/ 5 w 17"/>
                <a:gd name="T23" fmla="*/ 8 h 18"/>
                <a:gd name="T24" fmla="*/ 4 w 17"/>
                <a:gd name="T25" fmla="*/ 7 h 18"/>
                <a:gd name="T26" fmla="*/ 4 w 17"/>
                <a:gd name="T27" fmla="*/ 7 h 18"/>
                <a:gd name="T28" fmla="*/ 3 w 17"/>
                <a:gd name="T29" fmla="*/ 6 h 18"/>
                <a:gd name="T30" fmla="*/ 3 w 17"/>
                <a:gd name="T31" fmla="*/ 6 h 18"/>
                <a:gd name="T32" fmla="*/ 3 w 17"/>
                <a:gd name="T33" fmla="*/ 5 h 18"/>
                <a:gd name="T34" fmla="*/ 2 w 17"/>
                <a:gd name="T35" fmla="*/ 5 h 18"/>
                <a:gd name="T36" fmla="*/ 2 w 17"/>
                <a:gd name="T37" fmla="*/ 4 h 18"/>
                <a:gd name="T38" fmla="*/ 2 w 17"/>
                <a:gd name="T39" fmla="*/ 4 h 18"/>
                <a:gd name="T40" fmla="*/ 4 w 17"/>
                <a:gd name="T41" fmla="*/ 1 h 18"/>
                <a:gd name="T42" fmla="*/ 5 w 17"/>
                <a:gd name="T43" fmla="*/ 2 h 18"/>
                <a:gd name="T44" fmla="*/ 5 w 17"/>
                <a:gd name="T45" fmla="*/ 2 h 18"/>
                <a:gd name="T46" fmla="*/ 6 w 17"/>
                <a:gd name="T47" fmla="*/ 3 h 18"/>
                <a:gd name="T48" fmla="*/ 6 w 17"/>
                <a:gd name="T49" fmla="*/ 3 h 18"/>
                <a:gd name="T50" fmla="*/ 7 w 17"/>
                <a:gd name="T51" fmla="*/ 4 h 18"/>
                <a:gd name="T52" fmla="*/ 7 w 17"/>
                <a:gd name="T53" fmla="*/ 4 h 18"/>
                <a:gd name="T54" fmla="*/ 8 w 17"/>
                <a:gd name="T55" fmla="*/ 5 h 18"/>
                <a:gd name="T56" fmla="*/ 8 w 17"/>
                <a:gd name="T57" fmla="*/ 6 h 18"/>
                <a:gd name="T58" fmla="*/ 9 w 17"/>
                <a:gd name="T59" fmla="*/ 6 h 18"/>
                <a:gd name="T60" fmla="*/ 9 w 17"/>
                <a:gd name="T61" fmla="*/ 7 h 18"/>
                <a:gd name="T62" fmla="*/ 10 w 17"/>
                <a:gd name="T63" fmla="*/ 8 h 18"/>
                <a:gd name="T64" fmla="*/ 11 w 17"/>
                <a:gd name="T65" fmla="*/ 9 h 18"/>
                <a:gd name="T66" fmla="*/ 11 w 17"/>
                <a:gd name="T67" fmla="*/ 10 h 18"/>
                <a:gd name="T68" fmla="*/ 12 w 17"/>
                <a:gd name="T69" fmla="*/ 10 h 18"/>
                <a:gd name="T70" fmla="*/ 12 w 17"/>
                <a:gd name="T71" fmla="*/ 11 h 18"/>
                <a:gd name="T72" fmla="*/ 14 w 17"/>
                <a:gd name="T73" fmla="*/ 12 h 18"/>
                <a:gd name="T74" fmla="*/ 14 w 17"/>
                <a:gd name="T75" fmla="*/ 13 h 18"/>
                <a:gd name="T76" fmla="*/ 15 w 17"/>
                <a:gd name="T77" fmla="*/ 14 h 18"/>
                <a:gd name="T78" fmla="*/ 16 w 17"/>
                <a:gd name="T7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18">
                  <a:moveTo>
                    <a:pt x="13" y="17"/>
                  </a:moveTo>
                  <a:cubicBezTo>
                    <a:pt x="13" y="17"/>
                    <a:pt x="15" y="15"/>
                    <a:pt x="13" y="17"/>
                  </a:cubicBezTo>
                  <a:cubicBezTo>
                    <a:pt x="14" y="16"/>
                    <a:pt x="13" y="17"/>
                    <a:pt x="12" y="17"/>
                  </a:cubicBezTo>
                  <a:cubicBezTo>
                    <a:pt x="11" y="18"/>
                    <a:pt x="12" y="16"/>
                    <a:pt x="12" y="16"/>
                  </a:cubicBezTo>
                  <a:cubicBezTo>
                    <a:pt x="12" y="16"/>
                    <a:pt x="12" y="16"/>
                    <a:pt x="12" y="16"/>
                  </a:cubicBezTo>
                  <a:cubicBezTo>
                    <a:pt x="12" y="15"/>
                    <a:pt x="10" y="16"/>
                    <a:pt x="11" y="15"/>
                  </a:cubicBezTo>
                  <a:cubicBezTo>
                    <a:pt x="11" y="15"/>
                    <a:pt x="10" y="15"/>
                    <a:pt x="11" y="15"/>
                  </a:cubicBezTo>
                  <a:cubicBezTo>
                    <a:pt x="12" y="13"/>
                    <a:pt x="11" y="14"/>
                    <a:pt x="10" y="14"/>
                  </a:cubicBezTo>
                  <a:cubicBezTo>
                    <a:pt x="9" y="14"/>
                    <a:pt x="9" y="14"/>
                    <a:pt x="9" y="14"/>
                  </a:cubicBezTo>
                  <a:cubicBezTo>
                    <a:pt x="9" y="14"/>
                    <a:pt x="9" y="14"/>
                    <a:pt x="9" y="13"/>
                  </a:cubicBezTo>
                  <a:cubicBezTo>
                    <a:pt x="9" y="13"/>
                    <a:pt x="10" y="12"/>
                    <a:pt x="9" y="13"/>
                  </a:cubicBezTo>
                  <a:cubicBezTo>
                    <a:pt x="8" y="13"/>
                    <a:pt x="8" y="13"/>
                    <a:pt x="9" y="12"/>
                  </a:cubicBezTo>
                  <a:cubicBezTo>
                    <a:pt x="10" y="11"/>
                    <a:pt x="10" y="11"/>
                    <a:pt x="8" y="12"/>
                  </a:cubicBezTo>
                  <a:cubicBezTo>
                    <a:pt x="6" y="14"/>
                    <a:pt x="8" y="12"/>
                    <a:pt x="8" y="12"/>
                  </a:cubicBezTo>
                  <a:cubicBezTo>
                    <a:pt x="8" y="11"/>
                    <a:pt x="8" y="11"/>
                    <a:pt x="8" y="11"/>
                  </a:cubicBezTo>
                  <a:cubicBezTo>
                    <a:pt x="6" y="12"/>
                    <a:pt x="9" y="10"/>
                    <a:pt x="7" y="11"/>
                  </a:cubicBezTo>
                  <a:cubicBezTo>
                    <a:pt x="6" y="11"/>
                    <a:pt x="8" y="10"/>
                    <a:pt x="7" y="10"/>
                  </a:cubicBezTo>
                  <a:cubicBezTo>
                    <a:pt x="7" y="10"/>
                    <a:pt x="7" y="10"/>
                    <a:pt x="7" y="10"/>
                  </a:cubicBezTo>
                  <a:cubicBezTo>
                    <a:pt x="6" y="10"/>
                    <a:pt x="5" y="11"/>
                    <a:pt x="6" y="10"/>
                  </a:cubicBezTo>
                  <a:cubicBezTo>
                    <a:pt x="7" y="9"/>
                    <a:pt x="6" y="10"/>
                    <a:pt x="6" y="9"/>
                  </a:cubicBezTo>
                  <a:cubicBezTo>
                    <a:pt x="7" y="8"/>
                    <a:pt x="6" y="8"/>
                    <a:pt x="6" y="9"/>
                  </a:cubicBezTo>
                  <a:cubicBezTo>
                    <a:pt x="5" y="9"/>
                    <a:pt x="5" y="9"/>
                    <a:pt x="5" y="8"/>
                  </a:cubicBezTo>
                  <a:cubicBezTo>
                    <a:pt x="5" y="8"/>
                    <a:pt x="5" y="8"/>
                    <a:pt x="5" y="8"/>
                  </a:cubicBezTo>
                  <a:cubicBezTo>
                    <a:pt x="5" y="8"/>
                    <a:pt x="5" y="8"/>
                    <a:pt x="5" y="8"/>
                  </a:cubicBezTo>
                  <a:cubicBezTo>
                    <a:pt x="3" y="9"/>
                    <a:pt x="5" y="7"/>
                    <a:pt x="5" y="7"/>
                  </a:cubicBezTo>
                  <a:cubicBezTo>
                    <a:pt x="5" y="7"/>
                    <a:pt x="5" y="7"/>
                    <a:pt x="4" y="7"/>
                  </a:cubicBezTo>
                  <a:cubicBezTo>
                    <a:pt x="4" y="8"/>
                    <a:pt x="6" y="6"/>
                    <a:pt x="4" y="7"/>
                  </a:cubicBezTo>
                  <a:cubicBezTo>
                    <a:pt x="4" y="7"/>
                    <a:pt x="3" y="7"/>
                    <a:pt x="4" y="7"/>
                  </a:cubicBezTo>
                  <a:cubicBezTo>
                    <a:pt x="4" y="7"/>
                    <a:pt x="4" y="7"/>
                    <a:pt x="4" y="7"/>
                  </a:cubicBezTo>
                  <a:cubicBezTo>
                    <a:pt x="5" y="5"/>
                    <a:pt x="4" y="6"/>
                    <a:pt x="3" y="6"/>
                  </a:cubicBezTo>
                  <a:cubicBezTo>
                    <a:pt x="2" y="7"/>
                    <a:pt x="2" y="7"/>
                    <a:pt x="3" y="6"/>
                  </a:cubicBezTo>
                  <a:cubicBezTo>
                    <a:pt x="2" y="7"/>
                    <a:pt x="4" y="5"/>
                    <a:pt x="3" y="6"/>
                  </a:cubicBezTo>
                  <a:cubicBezTo>
                    <a:pt x="2" y="6"/>
                    <a:pt x="4" y="4"/>
                    <a:pt x="3" y="5"/>
                  </a:cubicBezTo>
                  <a:cubicBezTo>
                    <a:pt x="3" y="5"/>
                    <a:pt x="3" y="5"/>
                    <a:pt x="3" y="5"/>
                  </a:cubicBezTo>
                  <a:cubicBezTo>
                    <a:pt x="2" y="5"/>
                    <a:pt x="2" y="5"/>
                    <a:pt x="2" y="5"/>
                  </a:cubicBezTo>
                  <a:cubicBezTo>
                    <a:pt x="2" y="5"/>
                    <a:pt x="2" y="5"/>
                    <a:pt x="2" y="5"/>
                  </a:cubicBezTo>
                  <a:cubicBezTo>
                    <a:pt x="0" y="6"/>
                    <a:pt x="2" y="4"/>
                    <a:pt x="2" y="4"/>
                  </a:cubicBezTo>
                  <a:cubicBezTo>
                    <a:pt x="3" y="4"/>
                    <a:pt x="1" y="5"/>
                    <a:pt x="2" y="4"/>
                  </a:cubicBezTo>
                  <a:cubicBezTo>
                    <a:pt x="1" y="5"/>
                    <a:pt x="2" y="4"/>
                    <a:pt x="2" y="4"/>
                  </a:cubicBezTo>
                  <a:cubicBezTo>
                    <a:pt x="3" y="3"/>
                    <a:pt x="1" y="4"/>
                    <a:pt x="2" y="4"/>
                  </a:cubicBezTo>
                  <a:cubicBezTo>
                    <a:pt x="0" y="6"/>
                    <a:pt x="3" y="3"/>
                    <a:pt x="4" y="1"/>
                  </a:cubicBezTo>
                  <a:cubicBezTo>
                    <a:pt x="5" y="1"/>
                    <a:pt x="3" y="3"/>
                    <a:pt x="4" y="1"/>
                  </a:cubicBezTo>
                  <a:cubicBezTo>
                    <a:pt x="6" y="0"/>
                    <a:pt x="3" y="3"/>
                    <a:pt x="4" y="1"/>
                  </a:cubicBezTo>
                  <a:cubicBezTo>
                    <a:pt x="7" y="0"/>
                    <a:pt x="3" y="3"/>
                    <a:pt x="5" y="2"/>
                  </a:cubicBezTo>
                  <a:cubicBezTo>
                    <a:pt x="3" y="3"/>
                    <a:pt x="6" y="1"/>
                    <a:pt x="5" y="2"/>
                  </a:cubicBezTo>
                  <a:cubicBezTo>
                    <a:pt x="5" y="2"/>
                    <a:pt x="6" y="1"/>
                    <a:pt x="5" y="2"/>
                  </a:cubicBezTo>
                  <a:cubicBezTo>
                    <a:pt x="6" y="2"/>
                    <a:pt x="6" y="2"/>
                    <a:pt x="6" y="2"/>
                  </a:cubicBezTo>
                  <a:cubicBezTo>
                    <a:pt x="6" y="2"/>
                    <a:pt x="6" y="2"/>
                    <a:pt x="6" y="3"/>
                  </a:cubicBezTo>
                  <a:cubicBezTo>
                    <a:pt x="6" y="3"/>
                    <a:pt x="7" y="1"/>
                    <a:pt x="6" y="3"/>
                  </a:cubicBezTo>
                  <a:cubicBezTo>
                    <a:pt x="6" y="2"/>
                    <a:pt x="7" y="2"/>
                    <a:pt x="6" y="3"/>
                  </a:cubicBezTo>
                  <a:cubicBezTo>
                    <a:pt x="5" y="4"/>
                    <a:pt x="6" y="4"/>
                    <a:pt x="6" y="3"/>
                  </a:cubicBezTo>
                  <a:cubicBezTo>
                    <a:pt x="6" y="4"/>
                    <a:pt x="8" y="3"/>
                    <a:pt x="7" y="4"/>
                  </a:cubicBezTo>
                  <a:cubicBezTo>
                    <a:pt x="6" y="5"/>
                    <a:pt x="6" y="5"/>
                    <a:pt x="6" y="5"/>
                  </a:cubicBezTo>
                  <a:cubicBezTo>
                    <a:pt x="7" y="4"/>
                    <a:pt x="8" y="4"/>
                    <a:pt x="7" y="4"/>
                  </a:cubicBezTo>
                  <a:cubicBezTo>
                    <a:pt x="8" y="4"/>
                    <a:pt x="9" y="3"/>
                    <a:pt x="7" y="5"/>
                  </a:cubicBezTo>
                  <a:cubicBezTo>
                    <a:pt x="9" y="4"/>
                    <a:pt x="7" y="5"/>
                    <a:pt x="8" y="5"/>
                  </a:cubicBezTo>
                  <a:cubicBezTo>
                    <a:pt x="9" y="3"/>
                    <a:pt x="7" y="6"/>
                    <a:pt x="8" y="5"/>
                  </a:cubicBezTo>
                  <a:cubicBezTo>
                    <a:pt x="8" y="6"/>
                    <a:pt x="8" y="6"/>
                    <a:pt x="8" y="6"/>
                  </a:cubicBezTo>
                  <a:cubicBezTo>
                    <a:pt x="8" y="6"/>
                    <a:pt x="8" y="6"/>
                    <a:pt x="8" y="6"/>
                  </a:cubicBezTo>
                  <a:cubicBezTo>
                    <a:pt x="9" y="6"/>
                    <a:pt x="9" y="6"/>
                    <a:pt x="9" y="6"/>
                  </a:cubicBezTo>
                  <a:cubicBezTo>
                    <a:pt x="9" y="6"/>
                    <a:pt x="9" y="6"/>
                    <a:pt x="9" y="6"/>
                  </a:cubicBezTo>
                  <a:cubicBezTo>
                    <a:pt x="9" y="7"/>
                    <a:pt x="9" y="7"/>
                    <a:pt x="9" y="7"/>
                  </a:cubicBezTo>
                  <a:cubicBezTo>
                    <a:pt x="9" y="8"/>
                    <a:pt x="9" y="8"/>
                    <a:pt x="10" y="8"/>
                  </a:cubicBezTo>
                  <a:cubicBezTo>
                    <a:pt x="10" y="8"/>
                    <a:pt x="10" y="8"/>
                    <a:pt x="10" y="8"/>
                  </a:cubicBezTo>
                  <a:cubicBezTo>
                    <a:pt x="10" y="9"/>
                    <a:pt x="9" y="9"/>
                    <a:pt x="10" y="8"/>
                  </a:cubicBezTo>
                  <a:cubicBezTo>
                    <a:pt x="12" y="7"/>
                    <a:pt x="10" y="9"/>
                    <a:pt x="11" y="9"/>
                  </a:cubicBezTo>
                  <a:cubicBezTo>
                    <a:pt x="10" y="10"/>
                    <a:pt x="10" y="10"/>
                    <a:pt x="10" y="10"/>
                  </a:cubicBezTo>
                  <a:cubicBezTo>
                    <a:pt x="11" y="10"/>
                    <a:pt x="9" y="11"/>
                    <a:pt x="11" y="10"/>
                  </a:cubicBezTo>
                  <a:cubicBezTo>
                    <a:pt x="13" y="8"/>
                    <a:pt x="12" y="10"/>
                    <a:pt x="12" y="10"/>
                  </a:cubicBezTo>
                  <a:cubicBezTo>
                    <a:pt x="12" y="10"/>
                    <a:pt x="11" y="10"/>
                    <a:pt x="12" y="10"/>
                  </a:cubicBezTo>
                  <a:cubicBezTo>
                    <a:pt x="13" y="9"/>
                    <a:pt x="11" y="12"/>
                    <a:pt x="12" y="11"/>
                  </a:cubicBezTo>
                  <a:cubicBezTo>
                    <a:pt x="12" y="11"/>
                    <a:pt x="12" y="12"/>
                    <a:pt x="12" y="11"/>
                  </a:cubicBezTo>
                  <a:cubicBezTo>
                    <a:pt x="12" y="11"/>
                    <a:pt x="12" y="12"/>
                    <a:pt x="13" y="11"/>
                  </a:cubicBezTo>
                  <a:cubicBezTo>
                    <a:pt x="13" y="11"/>
                    <a:pt x="13" y="12"/>
                    <a:pt x="14" y="12"/>
                  </a:cubicBezTo>
                  <a:cubicBezTo>
                    <a:pt x="13" y="12"/>
                    <a:pt x="13" y="13"/>
                    <a:pt x="14" y="12"/>
                  </a:cubicBezTo>
                  <a:cubicBezTo>
                    <a:pt x="15" y="12"/>
                    <a:pt x="11" y="16"/>
                    <a:pt x="14" y="13"/>
                  </a:cubicBezTo>
                  <a:cubicBezTo>
                    <a:pt x="15" y="13"/>
                    <a:pt x="15" y="13"/>
                    <a:pt x="15" y="13"/>
                  </a:cubicBezTo>
                  <a:cubicBezTo>
                    <a:pt x="15" y="14"/>
                    <a:pt x="14" y="15"/>
                    <a:pt x="15" y="14"/>
                  </a:cubicBezTo>
                  <a:cubicBezTo>
                    <a:pt x="16" y="13"/>
                    <a:pt x="15" y="14"/>
                    <a:pt x="16" y="14"/>
                  </a:cubicBezTo>
                  <a:cubicBezTo>
                    <a:pt x="15" y="15"/>
                    <a:pt x="17" y="13"/>
                    <a:pt x="16" y="14"/>
                  </a:cubicBezTo>
                  <a:cubicBezTo>
                    <a:pt x="17" y="13"/>
                    <a:pt x="13" y="17"/>
                    <a:pt x="13" y="1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grpSp>
      <p:grpSp>
        <p:nvGrpSpPr>
          <p:cNvPr id="340" name="组合 339"/>
          <p:cNvGrpSpPr/>
          <p:nvPr/>
        </p:nvGrpSpPr>
        <p:grpSpPr>
          <a:xfrm>
            <a:off x="8072438" y="779463"/>
            <a:ext cx="417513" cy="547688"/>
            <a:chOff x="8072438" y="779463"/>
            <a:chExt cx="417513" cy="547688"/>
          </a:xfrm>
        </p:grpSpPr>
        <p:sp>
          <p:nvSpPr>
            <p:cNvPr id="85" name="Freeform 37"/>
            <p:cNvSpPr/>
            <p:nvPr/>
          </p:nvSpPr>
          <p:spPr bwMode="auto">
            <a:xfrm>
              <a:off x="8072438" y="779463"/>
              <a:ext cx="390525" cy="547688"/>
            </a:xfrm>
            <a:custGeom>
              <a:avLst/>
              <a:gdLst>
                <a:gd name="T0" fmla="*/ 70 w 104"/>
                <a:gd name="T1" fmla="*/ 120 h 146"/>
                <a:gd name="T2" fmla="*/ 82 w 104"/>
                <a:gd name="T3" fmla="*/ 106 h 146"/>
                <a:gd name="T4" fmla="*/ 81 w 104"/>
                <a:gd name="T5" fmla="*/ 31 h 146"/>
                <a:gd name="T6" fmla="*/ 18 w 104"/>
                <a:gd name="T7" fmla="*/ 121 h 146"/>
                <a:gd name="T8" fmla="*/ 21 w 104"/>
                <a:gd name="T9" fmla="*/ 125 h 146"/>
                <a:gd name="T10" fmla="*/ 70 w 104"/>
                <a:gd name="T11" fmla="*/ 120 h 146"/>
              </a:gdLst>
              <a:ahLst/>
              <a:cxnLst>
                <a:cxn ang="0">
                  <a:pos x="T0" y="T1"/>
                </a:cxn>
                <a:cxn ang="0">
                  <a:pos x="T2" y="T3"/>
                </a:cxn>
                <a:cxn ang="0">
                  <a:pos x="T4" y="T5"/>
                </a:cxn>
                <a:cxn ang="0">
                  <a:pos x="T6" y="T7"/>
                </a:cxn>
                <a:cxn ang="0">
                  <a:pos x="T8" y="T9"/>
                </a:cxn>
                <a:cxn ang="0">
                  <a:pos x="T10" y="T11"/>
                </a:cxn>
              </a:cxnLst>
              <a:rect l="0" t="0" r="r" b="b"/>
              <a:pathLst>
                <a:path w="104" h="146">
                  <a:moveTo>
                    <a:pt x="70" y="120"/>
                  </a:moveTo>
                  <a:cubicBezTo>
                    <a:pt x="75" y="116"/>
                    <a:pt x="79" y="111"/>
                    <a:pt x="82" y="106"/>
                  </a:cubicBezTo>
                  <a:cubicBezTo>
                    <a:pt x="94" y="86"/>
                    <a:pt x="104" y="45"/>
                    <a:pt x="81" y="31"/>
                  </a:cubicBezTo>
                  <a:cubicBezTo>
                    <a:pt x="31" y="0"/>
                    <a:pt x="0" y="85"/>
                    <a:pt x="18" y="121"/>
                  </a:cubicBezTo>
                  <a:cubicBezTo>
                    <a:pt x="19" y="122"/>
                    <a:pt x="20" y="124"/>
                    <a:pt x="21" y="125"/>
                  </a:cubicBezTo>
                  <a:cubicBezTo>
                    <a:pt x="34" y="146"/>
                    <a:pt x="55" y="135"/>
                    <a:pt x="70" y="12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86" name="Freeform 38"/>
            <p:cNvSpPr/>
            <p:nvPr/>
          </p:nvSpPr>
          <p:spPr bwMode="auto">
            <a:xfrm>
              <a:off x="8105775" y="1135063"/>
              <a:ext cx="166688" cy="153988"/>
            </a:xfrm>
            <a:custGeom>
              <a:avLst/>
              <a:gdLst>
                <a:gd name="T0" fmla="*/ 40 w 44"/>
                <a:gd name="T1" fmla="*/ 21 h 41"/>
                <a:gd name="T2" fmla="*/ 29 w 44"/>
                <a:gd name="T3" fmla="*/ 25 h 41"/>
                <a:gd name="T4" fmla="*/ 15 w 44"/>
                <a:gd name="T5" fmla="*/ 30 h 41"/>
                <a:gd name="T6" fmla="*/ 3 w 44"/>
                <a:gd name="T7" fmla="*/ 35 h 41"/>
                <a:gd name="T8" fmla="*/ 11 w 44"/>
                <a:gd name="T9" fmla="*/ 29 h 41"/>
                <a:gd name="T10" fmla="*/ 20 w 44"/>
                <a:gd name="T11" fmla="*/ 17 h 41"/>
                <a:gd name="T12" fmla="*/ 26 w 44"/>
                <a:gd name="T13" fmla="*/ 10 h 41"/>
                <a:gd name="T14" fmla="*/ 30 w 44"/>
                <a:gd name="T15" fmla="*/ 5 h 41"/>
                <a:gd name="T16" fmla="*/ 27 w 44"/>
                <a:gd name="T17" fmla="*/ 4 h 41"/>
                <a:gd name="T18" fmla="*/ 26 w 44"/>
                <a:gd name="T19" fmla="*/ 18 h 41"/>
                <a:gd name="T20" fmla="*/ 27 w 44"/>
                <a:gd name="T21" fmla="*/ 32 h 41"/>
                <a:gd name="T22" fmla="*/ 26 w 44"/>
                <a:gd name="T23" fmla="*/ 34 h 41"/>
                <a:gd name="T24" fmla="*/ 20 w 44"/>
                <a:gd name="T25" fmla="*/ 29 h 41"/>
                <a:gd name="T26" fmla="*/ 13 w 44"/>
                <a:gd name="T27" fmla="*/ 19 h 41"/>
                <a:gd name="T28" fmla="*/ 8 w 44"/>
                <a:gd name="T29" fmla="*/ 14 h 41"/>
                <a:gd name="T30" fmla="*/ 2 w 44"/>
                <a:gd name="T31" fmla="*/ 13 h 41"/>
                <a:gd name="T32" fmla="*/ 11 w 44"/>
                <a:gd name="T33" fmla="*/ 15 h 41"/>
                <a:gd name="T34" fmla="*/ 20 w 44"/>
                <a:gd name="T35" fmla="*/ 17 h 41"/>
                <a:gd name="T36" fmla="*/ 26 w 44"/>
                <a:gd name="T37" fmla="*/ 19 h 41"/>
                <a:gd name="T38" fmla="*/ 33 w 44"/>
                <a:gd name="T39" fmla="*/ 21 h 41"/>
                <a:gd name="T40" fmla="*/ 39 w 44"/>
                <a:gd name="T41" fmla="*/ 24 h 41"/>
                <a:gd name="T42" fmla="*/ 41 w 44"/>
                <a:gd name="T43" fmla="*/ 25 h 41"/>
                <a:gd name="T44" fmla="*/ 43 w 44"/>
                <a:gd name="T45" fmla="*/ 21 h 41"/>
                <a:gd name="T46" fmla="*/ 38 w 44"/>
                <a:gd name="T47" fmla="*/ 19 h 41"/>
                <a:gd name="T48" fmla="*/ 30 w 44"/>
                <a:gd name="T49" fmla="*/ 16 h 41"/>
                <a:gd name="T50" fmla="*/ 24 w 44"/>
                <a:gd name="T51" fmla="*/ 14 h 41"/>
                <a:gd name="T52" fmla="*/ 18 w 44"/>
                <a:gd name="T53" fmla="*/ 13 h 41"/>
                <a:gd name="T54" fmla="*/ 6 w 44"/>
                <a:gd name="T55" fmla="*/ 10 h 41"/>
                <a:gd name="T56" fmla="*/ 3 w 44"/>
                <a:gd name="T57" fmla="*/ 13 h 41"/>
                <a:gd name="T58" fmla="*/ 8 w 44"/>
                <a:gd name="T59" fmla="*/ 19 h 41"/>
                <a:gd name="T60" fmla="*/ 15 w 44"/>
                <a:gd name="T61" fmla="*/ 28 h 41"/>
                <a:gd name="T62" fmla="*/ 20 w 44"/>
                <a:gd name="T63" fmla="*/ 34 h 41"/>
                <a:gd name="T64" fmla="*/ 27 w 44"/>
                <a:gd name="T65" fmla="*/ 40 h 41"/>
                <a:gd name="T66" fmla="*/ 30 w 44"/>
                <a:gd name="T67" fmla="*/ 22 h 41"/>
                <a:gd name="T68" fmla="*/ 30 w 44"/>
                <a:gd name="T69" fmla="*/ 14 h 41"/>
                <a:gd name="T70" fmla="*/ 30 w 44"/>
                <a:gd name="T71" fmla="*/ 3 h 41"/>
                <a:gd name="T72" fmla="*/ 26 w 44"/>
                <a:gd name="T73" fmla="*/ 4 h 41"/>
                <a:gd name="T74" fmla="*/ 20 w 44"/>
                <a:gd name="T75" fmla="*/ 11 h 41"/>
                <a:gd name="T76" fmla="*/ 11 w 44"/>
                <a:gd name="T77" fmla="*/ 22 h 41"/>
                <a:gd name="T78" fmla="*/ 4 w 44"/>
                <a:gd name="T79" fmla="*/ 29 h 41"/>
                <a:gd name="T80" fmla="*/ 7 w 44"/>
                <a:gd name="T81" fmla="*/ 36 h 41"/>
                <a:gd name="T82" fmla="*/ 24 w 44"/>
                <a:gd name="T83" fmla="*/ 31 h 41"/>
                <a:gd name="T84" fmla="*/ 37 w 44"/>
                <a:gd name="T85" fmla="*/ 26 h 41"/>
                <a:gd name="T86" fmla="*/ 41 w 44"/>
                <a:gd name="T87"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41">
                  <a:moveTo>
                    <a:pt x="43" y="21"/>
                  </a:moveTo>
                  <a:cubicBezTo>
                    <a:pt x="43" y="21"/>
                    <a:pt x="42" y="24"/>
                    <a:pt x="40" y="21"/>
                  </a:cubicBezTo>
                  <a:cubicBezTo>
                    <a:pt x="39" y="23"/>
                    <a:pt x="37" y="22"/>
                    <a:pt x="35" y="22"/>
                  </a:cubicBezTo>
                  <a:cubicBezTo>
                    <a:pt x="33" y="22"/>
                    <a:pt x="31" y="24"/>
                    <a:pt x="29" y="25"/>
                  </a:cubicBezTo>
                  <a:cubicBezTo>
                    <a:pt x="27" y="26"/>
                    <a:pt x="24" y="27"/>
                    <a:pt x="22" y="28"/>
                  </a:cubicBezTo>
                  <a:cubicBezTo>
                    <a:pt x="20" y="29"/>
                    <a:pt x="17" y="28"/>
                    <a:pt x="15" y="30"/>
                  </a:cubicBezTo>
                  <a:cubicBezTo>
                    <a:pt x="12" y="32"/>
                    <a:pt x="9" y="31"/>
                    <a:pt x="6" y="32"/>
                  </a:cubicBezTo>
                  <a:cubicBezTo>
                    <a:pt x="6" y="34"/>
                    <a:pt x="2" y="33"/>
                    <a:pt x="3" y="35"/>
                  </a:cubicBezTo>
                  <a:cubicBezTo>
                    <a:pt x="4" y="34"/>
                    <a:pt x="6" y="33"/>
                    <a:pt x="7" y="32"/>
                  </a:cubicBezTo>
                  <a:cubicBezTo>
                    <a:pt x="11" y="29"/>
                    <a:pt x="11" y="29"/>
                    <a:pt x="11" y="29"/>
                  </a:cubicBezTo>
                  <a:cubicBezTo>
                    <a:pt x="12" y="28"/>
                    <a:pt x="13" y="26"/>
                    <a:pt x="14" y="25"/>
                  </a:cubicBezTo>
                  <a:cubicBezTo>
                    <a:pt x="16" y="23"/>
                    <a:pt x="17" y="19"/>
                    <a:pt x="20" y="17"/>
                  </a:cubicBezTo>
                  <a:cubicBezTo>
                    <a:pt x="21" y="16"/>
                    <a:pt x="22" y="15"/>
                    <a:pt x="23" y="14"/>
                  </a:cubicBezTo>
                  <a:cubicBezTo>
                    <a:pt x="22" y="11"/>
                    <a:pt x="23" y="10"/>
                    <a:pt x="26" y="10"/>
                  </a:cubicBezTo>
                  <a:cubicBezTo>
                    <a:pt x="29" y="10"/>
                    <a:pt x="28" y="8"/>
                    <a:pt x="29" y="7"/>
                  </a:cubicBezTo>
                  <a:cubicBezTo>
                    <a:pt x="30" y="5"/>
                    <a:pt x="30" y="5"/>
                    <a:pt x="30" y="5"/>
                  </a:cubicBezTo>
                  <a:cubicBezTo>
                    <a:pt x="29" y="4"/>
                    <a:pt x="34" y="5"/>
                    <a:pt x="27" y="2"/>
                  </a:cubicBezTo>
                  <a:cubicBezTo>
                    <a:pt x="27" y="4"/>
                    <a:pt x="27" y="4"/>
                    <a:pt x="27" y="4"/>
                  </a:cubicBezTo>
                  <a:cubicBezTo>
                    <a:pt x="25" y="7"/>
                    <a:pt x="28" y="10"/>
                    <a:pt x="26" y="13"/>
                  </a:cubicBezTo>
                  <a:cubicBezTo>
                    <a:pt x="25" y="15"/>
                    <a:pt x="27" y="17"/>
                    <a:pt x="26" y="18"/>
                  </a:cubicBezTo>
                  <a:cubicBezTo>
                    <a:pt x="26" y="23"/>
                    <a:pt x="26" y="23"/>
                    <a:pt x="26" y="23"/>
                  </a:cubicBezTo>
                  <a:cubicBezTo>
                    <a:pt x="26" y="26"/>
                    <a:pt x="25" y="29"/>
                    <a:pt x="27" y="32"/>
                  </a:cubicBezTo>
                  <a:cubicBezTo>
                    <a:pt x="29" y="33"/>
                    <a:pt x="25" y="41"/>
                    <a:pt x="29" y="37"/>
                  </a:cubicBezTo>
                  <a:cubicBezTo>
                    <a:pt x="27" y="37"/>
                    <a:pt x="27" y="36"/>
                    <a:pt x="26" y="34"/>
                  </a:cubicBezTo>
                  <a:cubicBezTo>
                    <a:pt x="25" y="33"/>
                    <a:pt x="24" y="32"/>
                    <a:pt x="23" y="31"/>
                  </a:cubicBezTo>
                  <a:cubicBezTo>
                    <a:pt x="20" y="29"/>
                    <a:pt x="20" y="29"/>
                    <a:pt x="20" y="29"/>
                  </a:cubicBezTo>
                  <a:cubicBezTo>
                    <a:pt x="20" y="28"/>
                    <a:pt x="19" y="27"/>
                    <a:pt x="18" y="25"/>
                  </a:cubicBezTo>
                  <a:cubicBezTo>
                    <a:pt x="18" y="22"/>
                    <a:pt x="14" y="22"/>
                    <a:pt x="13" y="19"/>
                  </a:cubicBezTo>
                  <a:cubicBezTo>
                    <a:pt x="12" y="19"/>
                    <a:pt x="11" y="17"/>
                    <a:pt x="11" y="16"/>
                  </a:cubicBezTo>
                  <a:cubicBezTo>
                    <a:pt x="10" y="15"/>
                    <a:pt x="7" y="16"/>
                    <a:pt x="8" y="14"/>
                  </a:cubicBezTo>
                  <a:cubicBezTo>
                    <a:pt x="7" y="13"/>
                    <a:pt x="7" y="11"/>
                    <a:pt x="5" y="11"/>
                  </a:cubicBezTo>
                  <a:cubicBezTo>
                    <a:pt x="4" y="12"/>
                    <a:pt x="6" y="6"/>
                    <a:pt x="2" y="13"/>
                  </a:cubicBezTo>
                  <a:cubicBezTo>
                    <a:pt x="4" y="14"/>
                    <a:pt x="4" y="14"/>
                    <a:pt x="4" y="14"/>
                  </a:cubicBezTo>
                  <a:cubicBezTo>
                    <a:pt x="7" y="12"/>
                    <a:pt x="9" y="14"/>
                    <a:pt x="11" y="15"/>
                  </a:cubicBezTo>
                  <a:cubicBezTo>
                    <a:pt x="13" y="17"/>
                    <a:pt x="15" y="17"/>
                    <a:pt x="17" y="17"/>
                  </a:cubicBezTo>
                  <a:cubicBezTo>
                    <a:pt x="18" y="19"/>
                    <a:pt x="20" y="16"/>
                    <a:pt x="20" y="17"/>
                  </a:cubicBezTo>
                  <a:cubicBezTo>
                    <a:pt x="21" y="19"/>
                    <a:pt x="23" y="16"/>
                    <a:pt x="23" y="18"/>
                  </a:cubicBezTo>
                  <a:cubicBezTo>
                    <a:pt x="24" y="18"/>
                    <a:pt x="25" y="18"/>
                    <a:pt x="26" y="19"/>
                  </a:cubicBezTo>
                  <a:cubicBezTo>
                    <a:pt x="27" y="19"/>
                    <a:pt x="28" y="20"/>
                    <a:pt x="29" y="20"/>
                  </a:cubicBezTo>
                  <a:cubicBezTo>
                    <a:pt x="30" y="20"/>
                    <a:pt x="32" y="21"/>
                    <a:pt x="33" y="21"/>
                  </a:cubicBezTo>
                  <a:cubicBezTo>
                    <a:pt x="34" y="24"/>
                    <a:pt x="36" y="21"/>
                    <a:pt x="36" y="22"/>
                  </a:cubicBezTo>
                  <a:cubicBezTo>
                    <a:pt x="38" y="22"/>
                    <a:pt x="38" y="24"/>
                    <a:pt x="39" y="24"/>
                  </a:cubicBezTo>
                  <a:cubicBezTo>
                    <a:pt x="39" y="25"/>
                    <a:pt x="41" y="23"/>
                    <a:pt x="41" y="24"/>
                  </a:cubicBezTo>
                  <a:cubicBezTo>
                    <a:pt x="42" y="23"/>
                    <a:pt x="41" y="25"/>
                    <a:pt x="41" y="25"/>
                  </a:cubicBezTo>
                  <a:cubicBezTo>
                    <a:pt x="40" y="27"/>
                    <a:pt x="42" y="23"/>
                    <a:pt x="43" y="21"/>
                  </a:cubicBezTo>
                  <a:cubicBezTo>
                    <a:pt x="44" y="21"/>
                    <a:pt x="42" y="23"/>
                    <a:pt x="43" y="21"/>
                  </a:cubicBezTo>
                  <a:cubicBezTo>
                    <a:pt x="43" y="19"/>
                    <a:pt x="41" y="22"/>
                    <a:pt x="41" y="20"/>
                  </a:cubicBezTo>
                  <a:cubicBezTo>
                    <a:pt x="41" y="17"/>
                    <a:pt x="38" y="22"/>
                    <a:pt x="38" y="19"/>
                  </a:cubicBezTo>
                  <a:cubicBezTo>
                    <a:pt x="36" y="20"/>
                    <a:pt x="37" y="16"/>
                    <a:pt x="35" y="17"/>
                  </a:cubicBezTo>
                  <a:cubicBezTo>
                    <a:pt x="33" y="17"/>
                    <a:pt x="32" y="15"/>
                    <a:pt x="30" y="16"/>
                  </a:cubicBezTo>
                  <a:cubicBezTo>
                    <a:pt x="27" y="15"/>
                    <a:pt x="27" y="15"/>
                    <a:pt x="27" y="15"/>
                  </a:cubicBezTo>
                  <a:cubicBezTo>
                    <a:pt x="26" y="14"/>
                    <a:pt x="25" y="14"/>
                    <a:pt x="24" y="14"/>
                  </a:cubicBezTo>
                  <a:cubicBezTo>
                    <a:pt x="23" y="14"/>
                    <a:pt x="23" y="12"/>
                    <a:pt x="21" y="14"/>
                  </a:cubicBezTo>
                  <a:cubicBezTo>
                    <a:pt x="20" y="13"/>
                    <a:pt x="20" y="11"/>
                    <a:pt x="18" y="13"/>
                  </a:cubicBezTo>
                  <a:cubicBezTo>
                    <a:pt x="16" y="14"/>
                    <a:pt x="14" y="12"/>
                    <a:pt x="12" y="11"/>
                  </a:cubicBezTo>
                  <a:cubicBezTo>
                    <a:pt x="10" y="11"/>
                    <a:pt x="8" y="9"/>
                    <a:pt x="6" y="10"/>
                  </a:cubicBezTo>
                  <a:cubicBezTo>
                    <a:pt x="4" y="10"/>
                    <a:pt x="4" y="10"/>
                    <a:pt x="4" y="10"/>
                  </a:cubicBezTo>
                  <a:cubicBezTo>
                    <a:pt x="0" y="15"/>
                    <a:pt x="4" y="12"/>
                    <a:pt x="3" y="13"/>
                  </a:cubicBezTo>
                  <a:cubicBezTo>
                    <a:pt x="4" y="15"/>
                    <a:pt x="4" y="16"/>
                    <a:pt x="5" y="16"/>
                  </a:cubicBezTo>
                  <a:cubicBezTo>
                    <a:pt x="5" y="18"/>
                    <a:pt x="5" y="19"/>
                    <a:pt x="8" y="19"/>
                  </a:cubicBezTo>
                  <a:cubicBezTo>
                    <a:pt x="7" y="21"/>
                    <a:pt x="9" y="21"/>
                    <a:pt x="10" y="22"/>
                  </a:cubicBezTo>
                  <a:cubicBezTo>
                    <a:pt x="10" y="25"/>
                    <a:pt x="14" y="25"/>
                    <a:pt x="15" y="28"/>
                  </a:cubicBezTo>
                  <a:cubicBezTo>
                    <a:pt x="18" y="31"/>
                    <a:pt x="18" y="31"/>
                    <a:pt x="18" y="31"/>
                  </a:cubicBezTo>
                  <a:cubicBezTo>
                    <a:pt x="20" y="34"/>
                    <a:pt x="20" y="34"/>
                    <a:pt x="20" y="34"/>
                  </a:cubicBezTo>
                  <a:cubicBezTo>
                    <a:pt x="21" y="35"/>
                    <a:pt x="22" y="37"/>
                    <a:pt x="23" y="37"/>
                  </a:cubicBezTo>
                  <a:cubicBezTo>
                    <a:pt x="25" y="38"/>
                    <a:pt x="25" y="39"/>
                    <a:pt x="27" y="40"/>
                  </a:cubicBezTo>
                  <a:cubicBezTo>
                    <a:pt x="35" y="38"/>
                    <a:pt x="29" y="34"/>
                    <a:pt x="31" y="31"/>
                  </a:cubicBezTo>
                  <a:cubicBezTo>
                    <a:pt x="29" y="28"/>
                    <a:pt x="30" y="25"/>
                    <a:pt x="30" y="22"/>
                  </a:cubicBezTo>
                  <a:cubicBezTo>
                    <a:pt x="30" y="18"/>
                    <a:pt x="30" y="18"/>
                    <a:pt x="30" y="18"/>
                  </a:cubicBezTo>
                  <a:cubicBezTo>
                    <a:pt x="29" y="17"/>
                    <a:pt x="29" y="15"/>
                    <a:pt x="30" y="14"/>
                  </a:cubicBezTo>
                  <a:cubicBezTo>
                    <a:pt x="32" y="11"/>
                    <a:pt x="30" y="7"/>
                    <a:pt x="31" y="4"/>
                  </a:cubicBezTo>
                  <a:cubicBezTo>
                    <a:pt x="30" y="3"/>
                    <a:pt x="30" y="3"/>
                    <a:pt x="30" y="3"/>
                  </a:cubicBezTo>
                  <a:cubicBezTo>
                    <a:pt x="26" y="0"/>
                    <a:pt x="29" y="3"/>
                    <a:pt x="28" y="3"/>
                  </a:cubicBezTo>
                  <a:cubicBezTo>
                    <a:pt x="26" y="4"/>
                    <a:pt x="26" y="4"/>
                    <a:pt x="26" y="4"/>
                  </a:cubicBezTo>
                  <a:cubicBezTo>
                    <a:pt x="25" y="5"/>
                    <a:pt x="25" y="8"/>
                    <a:pt x="22" y="8"/>
                  </a:cubicBezTo>
                  <a:cubicBezTo>
                    <a:pt x="20" y="8"/>
                    <a:pt x="21" y="10"/>
                    <a:pt x="20" y="11"/>
                  </a:cubicBezTo>
                  <a:cubicBezTo>
                    <a:pt x="19" y="13"/>
                    <a:pt x="18" y="14"/>
                    <a:pt x="17" y="15"/>
                  </a:cubicBezTo>
                  <a:cubicBezTo>
                    <a:pt x="14" y="17"/>
                    <a:pt x="14" y="21"/>
                    <a:pt x="11" y="22"/>
                  </a:cubicBezTo>
                  <a:cubicBezTo>
                    <a:pt x="10" y="24"/>
                    <a:pt x="9" y="25"/>
                    <a:pt x="8" y="26"/>
                  </a:cubicBezTo>
                  <a:cubicBezTo>
                    <a:pt x="7" y="27"/>
                    <a:pt x="7" y="29"/>
                    <a:pt x="4" y="29"/>
                  </a:cubicBezTo>
                  <a:cubicBezTo>
                    <a:pt x="3" y="30"/>
                    <a:pt x="2" y="32"/>
                    <a:pt x="1" y="33"/>
                  </a:cubicBezTo>
                  <a:cubicBezTo>
                    <a:pt x="4" y="40"/>
                    <a:pt x="5" y="34"/>
                    <a:pt x="7" y="36"/>
                  </a:cubicBezTo>
                  <a:cubicBezTo>
                    <a:pt x="10" y="35"/>
                    <a:pt x="13" y="34"/>
                    <a:pt x="16" y="34"/>
                  </a:cubicBezTo>
                  <a:cubicBezTo>
                    <a:pt x="19" y="34"/>
                    <a:pt x="20" y="29"/>
                    <a:pt x="24" y="31"/>
                  </a:cubicBezTo>
                  <a:cubicBezTo>
                    <a:pt x="26" y="30"/>
                    <a:pt x="28" y="29"/>
                    <a:pt x="30" y="29"/>
                  </a:cubicBezTo>
                  <a:cubicBezTo>
                    <a:pt x="33" y="28"/>
                    <a:pt x="34" y="25"/>
                    <a:pt x="37" y="26"/>
                  </a:cubicBezTo>
                  <a:cubicBezTo>
                    <a:pt x="39" y="27"/>
                    <a:pt x="40" y="25"/>
                    <a:pt x="41" y="25"/>
                  </a:cubicBezTo>
                  <a:cubicBezTo>
                    <a:pt x="41" y="24"/>
                    <a:pt x="40" y="27"/>
                    <a:pt x="41" y="25"/>
                  </a:cubicBezTo>
                  <a:cubicBezTo>
                    <a:pt x="40" y="26"/>
                    <a:pt x="43" y="21"/>
                    <a:pt x="43" y="2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87" name="Freeform 39"/>
            <p:cNvSpPr/>
            <p:nvPr/>
          </p:nvSpPr>
          <p:spPr bwMode="auto">
            <a:xfrm>
              <a:off x="8140700" y="903288"/>
              <a:ext cx="93663" cy="153988"/>
            </a:xfrm>
            <a:custGeom>
              <a:avLst/>
              <a:gdLst>
                <a:gd name="T0" fmla="*/ 24 w 25"/>
                <a:gd name="T1" fmla="*/ 5 h 41"/>
                <a:gd name="T2" fmla="*/ 23 w 25"/>
                <a:gd name="T3" fmla="*/ 7 h 41"/>
                <a:gd name="T4" fmla="*/ 20 w 25"/>
                <a:gd name="T5" fmla="*/ 9 h 41"/>
                <a:gd name="T6" fmla="*/ 18 w 25"/>
                <a:gd name="T7" fmla="*/ 12 h 41"/>
                <a:gd name="T8" fmla="*/ 17 w 25"/>
                <a:gd name="T9" fmla="*/ 13 h 41"/>
                <a:gd name="T10" fmla="*/ 15 w 25"/>
                <a:gd name="T11" fmla="*/ 15 h 41"/>
                <a:gd name="T12" fmla="*/ 14 w 25"/>
                <a:gd name="T13" fmla="*/ 17 h 41"/>
                <a:gd name="T14" fmla="*/ 13 w 25"/>
                <a:gd name="T15" fmla="*/ 20 h 41"/>
                <a:gd name="T16" fmla="*/ 12 w 25"/>
                <a:gd name="T17" fmla="*/ 21 h 41"/>
                <a:gd name="T18" fmla="*/ 10 w 25"/>
                <a:gd name="T19" fmla="*/ 25 h 41"/>
                <a:gd name="T20" fmla="*/ 10 w 25"/>
                <a:gd name="T21" fmla="*/ 26 h 41"/>
                <a:gd name="T22" fmla="*/ 9 w 25"/>
                <a:gd name="T23" fmla="*/ 28 h 41"/>
                <a:gd name="T24" fmla="*/ 9 w 25"/>
                <a:gd name="T25" fmla="*/ 30 h 41"/>
                <a:gd name="T26" fmla="*/ 9 w 25"/>
                <a:gd name="T27" fmla="*/ 32 h 41"/>
                <a:gd name="T28" fmla="*/ 8 w 25"/>
                <a:gd name="T29" fmla="*/ 34 h 41"/>
                <a:gd name="T30" fmla="*/ 7 w 25"/>
                <a:gd name="T31" fmla="*/ 36 h 41"/>
                <a:gd name="T32" fmla="*/ 7 w 25"/>
                <a:gd name="T33" fmla="*/ 37 h 41"/>
                <a:gd name="T34" fmla="*/ 6 w 25"/>
                <a:gd name="T35" fmla="*/ 39 h 41"/>
                <a:gd name="T36" fmla="*/ 6 w 25"/>
                <a:gd name="T37" fmla="*/ 40 h 41"/>
                <a:gd name="T38" fmla="*/ 6 w 25"/>
                <a:gd name="T39" fmla="*/ 40 h 41"/>
                <a:gd name="T40" fmla="*/ 2 w 25"/>
                <a:gd name="T41" fmla="*/ 39 h 41"/>
                <a:gd name="T42" fmla="*/ 2 w 25"/>
                <a:gd name="T43" fmla="*/ 38 h 41"/>
                <a:gd name="T44" fmla="*/ 3 w 25"/>
                <a:gd name="T45" fmla="*/ 37 h 41"/>
                <a:gd name="T46" fmla="*/ 3 w 25"/>
                <a:gd name="T47" fmla="*/ 35 h 41"/>
                <a:gd name="T48" fmla="*/ 3 w 25"/>
                <a:gd name="T49" fmla="*/ 34 h 41"/>
                <a:gd name="T50" fmla="*/ 4 w 25"/>
                <a:gd name="T51" fmla="*/ 31 h 41"/>
                <a:gd name="T52" fmla="*/ 5 w 25"/>
                <a:gd name="T53" fmla="*/ 30 h 41"/>
                <a:gd name="T54" fmla="*/ 5 w 25"/>
                <a:gd name="T55" fmla="*/ 28 h 41"/>
                <a:gd name="T56" fmla="*/ 6 w 25"/>
                <a:gd name="T57" fmla="*/ 26 h 41"/>
                <a:gd name="T58" fmla="*/ 6 w 25"/>
                <a:gd name="T59" fmla="*/ 24 h 41"/>
                <a:gd name="T60" fmla="*/ 7 w 25"/>
                <a:gd name="T61" fmla="*/ 22 h 41"/>
                <a:gd name="T62" fmla="*/ 8 w 25"/>
                <a:gd name="T63" fmla="*/ 19 h 41"/>
                <a:gd name="T64" fmla="*/ 10 w 25"/>
                <a:gd name="T65" fmla="*/ 16 h 41"/>
                <a:gd name="T66" fmla="*/ 11 w 25"/>
                <a:gd name="T67" fmla="*/ 14 h 41"/>
                <a:gd name="T68" fmla="*/ 12 w 25"/>
                <a:gd name="T69" fmla="*/ 12 h 41"/>
                <a:gd name="T70" fmla="*/ 15 w 25"/>
                <a:gd name="T71" fmla="*/ 10 h 41"/>
                <a:gd name="T72" fmla="*/ 16 w 25"/>
                <a:gd name="T73" fmla="*/ 7 h 41"/>
                <a:gd name="T74" fmla="*/ 19 w 25"/>
                <a:gd name="T75" fmla="*/ 5 h 41"/>
                <a:gd name="T76" fmla="*/ 21 w 25"/>
                <a:gd name="T77" fmla="*/ 3 h 41"/>
                <a:gd name="T78" fmla="*/ 22 w 25"/>
                <a:gd name="T79"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 h="41">
                  <a:moveTo>
                    <a:pt x="25" y="5"/>
                  </a:moveTo>
                  <a:cubicBezTo>
                    <a:pt x="25" y="5"/>
                    <a:pt x="23" y="3"/>
                    <a:pt x="24" y="5"/>
                  </a:cubicBezTo>
                  <a:cubicBezTo>
                    <a:pt x="23" y="4"/>
                    <a:pt x="24" y="5"/>
                    <a:pt x="24" y="6"/>
                  </a:cubicBezTo>
                  <a:cubicBezTo>
                    <a:pt x="24" y="7"/>
                    <a:pt x="23" y="6"/>
                    <a:pt x="23" y="7"/>
                  </a:cubicBezTo>
                  <a:cubicBezTo>
                    <a:pt x="22" y="8"/>
                    <a:pt x="22" y="8"/>
                    <a:pt x="22" y="8"/>
                  </a:cubicBezTo>
                  <a:cubicBezTo>
                    <a:pt x="21" y="7"/>
                    <a:pt x="22" y="9"/>
                    <a:pt x="20" y="9"/>
                  </a:cubicBezTo>
                  <a:cubicBezTo>
                    <a:pt x="20" y="9"/>
                    <a:pt x="20" y="10"/>
                    <a:pt x="19" y="10"/>
                  </a:cubicBezTo>
                  <a:cubicBezTo>
                    <a:pt x="17" y="9"/>
                    <a:pt x="18" y="11"/>
                    <a:pt x="18" y="12"/>
                  </a:cubicBezTo>
                  <a:cubicBezTo>
                    <a:pt x="17" y="13"/>
                    <a:pt x="17" y="13"/>
                    <a:pt x="17" y="13"/>
                  </a:cubicBezTo>
                  <a:cubicBezTo>
                    <a:pt x="17" y="13"/>
                    <a:pt x="17" y="13"/>
                    <a:pt x="17" y="13"/>
                  </a:cubicBezTo>
                  <a:cubicBezTo>
                    <a:pt x="16" y="14"/>
                    <a:pt x="15" y="14"/>
                    <a:pt x="15" y="15"/>
                  </a:cubicBezTo>
                  <a:cubicBezTo>
                    <a:pt x="16" y="15"/>
                    <a:pt x="16" y="16"/>
                    <a:pt x="15" y="15"/>
                  </a:cubicBezTo>
                  <a:cubicBezTo>
                    <a:pt x="13" y="15"/>
                    <a:pt x="13" y="15"/>
                    <a:pt x="14" y="16"/>
                  </a:cubicBezTo>
                  <a:cubicBezTo>
                    <a:pt x="16" y="18"/>
                    <a:pt x="15" y="17"/>
                    <a:pt x="14" y="17"/>
                  </a:cubicBezTo>
                  <a:cubicBezTo>
                    <a:pt x="13" y="18"/>
                    <a:pt x="13" y="18"/>
                    <a:pt x="13" y="18"/>
                  </a:cubicBezTo>
                  <a:cubicBezTo>
                    <a:pt x="15" y="19"/>
                    <a:pt x="11" y="18"/>
                    <a:pt x="13" y="20"/>
                  </a:cubicBezTo>
                  <a:cubicBezTo>
                    <a:pt x="13" y="20"/>
                    <a:pt x="11" y="20"/>
                    <a:pt x="12" y="20"/>
                  </a:cubicBezTo>
                  <a:cubicBezTo>
                    <a:pt x="12" y="21"/>
                    <a:pt x="12" y="21"/>
                    <a:pt x="12" y="21"/>
                  </a:cubicBezTo>
                  <a:cubicBezTo>
                    <a:pt x="12" y="22"/>
                    <a:pt x="13" y="23"/>
                    <a:pt x="11" y="23"/>
                  </a:cubicBezTo>
                  <a:cubicBezTo>
                    <a:pt x="10" y="23"/>
                    <a:pt x="11" y="24"/>
                    <a:pt x="10" y="25"/>
                  </a:cubicBezTo>
                  <a:cubicBezTo>
                    <a:pt x="9" y="25"/>
                    <a:pt x="9" y="25"/>
                    <a:pt x="10" y="26"/>
                  </a:cubicBezTo>
                  <a:cubicBezTo>
                    <a:pt x="10" y="26"/>
                    <a:pt x="10" y="26"/>
                    <a:pt x="10" y="26"/>
                  </a:cubicBezTo>
                  <a:cubicBezTo>
                    <a:pt x="9" y="27"/>
                    <a:pt x="9" y="27"/>
                    <a:pt x="9" y="27"/>
                  </a:cubicBezTo>
                  <a:cubicBezTo>
                    <a:pt x="9" y="28"/>
                    <a:pt x="9" y="28"/>
                    <a:pt x="9" y="28"/>
                  </a:cubicBezTo>
                  <a:cubicBezTo>
                    <a:pt x="12" y="29"/>
                    <a:pt x="8" y="29"/>
                    <a:pt x="9" y="29"/>
                  </a:cubicBezTo>
                  <a:cubicBezTo>
                    <a:pt x="8" y="30"/>
                    <a:pt x="8" y="30"/>
                    <a:pt x="9" y="30"/>
                  </a:cubicBezTo>
                  <a:cubicBezTo>
                    <a:pt x="9" y="31"/>
                    <a:pt x="6" y="30"/>
                    <a:pt x="8" y="31"/>
                  </a:cubicBezTo>
                  <a:cubicBezTo>
                    <a:pt x="9" y="31"/>
                    <a:pt x="9" y="32"/>
                    <a:pt x="9" y="32"/>
                  </a:cubicBezTo>
                  <a:cubicBezTo>
                    <a:pt x="9" y="32"/>
                    <a:pt x="8" y="32"/>
                    <a:pt x="8" y="32"/>
                  </a:cubicBezTo>
                  <a:cubicBezTo>
                    <a:pt x="6" y="32"/>
                    <a:pt x="7" y="33"/>
                    <a:pt x="8" y="34"/>
                  </a:cubicBezTo>
                  <a:cubicBezTo>
                    <a:pt x="9" y="35"/>
                    <a:pt x="9" y="35"/>
                    <a:pt x="7" y="35"/>
                  </a:cubicBezTo>
                  <a:cubicBezTo>
                    <a:pt x="9" y="36"/>
                    <a:pt x="6" y="35"/>
                    <a:pt x="7" y="36"/>
                  </a:cubicBezTo>
                  <a:cubicBezTo>
                    <a:pt x="8" y="36"/>
                    <a:pt x="6" y="36"/>
                    <a:pt x="7" y="36"/>
                  </a:cubicBezTo>
                  <a:cubicBezTo>
                    <a:pt x="6" y="36"/>
                    <a:pt x="6" y="37"/>
                    <a:pt x="7" y="37"/>
                  </a:cubicBezTo>
                  <a:cubicBezTo>
                    <a:pt x="7" y="38"/>
                    <a:pt x="7" y="38"/>
                    <a:pt x="7" y="38"/>
                  </a:cubicBezTo>
                  <a:cubicBezTo>
                    <a:pt x="6" y="38"/>
                    <a:pt x="7" y="38"/>
                    <a:pt x="6" y="39"/>
                  </a:cubicBezTo>
                  <a:cubicBezTo>
                    <a:pt x="8" y="39"/>
                    <a:pt x="6" y="39"/>
                    <a:pt x="6" y="39"/>
                  </a:cubicBezTo>
                  <a:cubicBezTo>
                    <a:pt x="5" y="39"/>
                    <a:pt x="7" y="40"/>
                    <a:pt x="6" y="40"/>
                  </a:cubicBezTo>
                  <a:cubicBezTo>
                    <a:pt x="7" y="40"/>
                    <a:pt x="5" y="40"/>
                    <a:pt x="6" y="40"/>
                  </a:cubicBezTo>
                  <a:cubicBezTo>
                    <a:pt x="4" y="40"/>
                    <a:pt x="6" y="40"/>
                    <a:pt x="6" y="40"/>
                  </a:cubicBezTo>
                  <a:cubicBezTo>
                    <a:pt x="9" y="41"/>
                    <a:pt x="4" y="40"/>
                    <a:pt x="2" y="39"/>
                  </a:cubicBezTo>
                  <a:cubicBezTo>
                    <a:pt x="1" y="39"/>
                    <a:pt x="4" y="40"/>
                    <a:pt x="2" y="39"/>
                  </a:cubicBezTo>
                  <a:cubicBezTo>
                    <a:pt x="0" y="39"/>
                    <a:pt x="4" y="40"/>
                    <a:pt x="2" y="39"/>
                  </a:cubicBezTo>
                  <a:cubicBezTo>
                    <a:pt x="0" y="38"/>
                    <a:pt x="5" y="39"/>
                    <a:pt x="2" y="38"/>
                  </a:cubicBezTo>
                  <a:cubicBezTo>
                    <a:pt x="4" y="39"/>
                    <a:pt x="1" y="37"/>
                    <a:pt x="3" y="38"/>
                  </a:cubicBezTo>
                  <a:cubicBezTo>
                    <a:pt x="3" y="37"/>
                    <a:pt x="2" y="37"/>
                    <a:pt x="3" y="37"/>
                  </a:cubicBezTo>
                  <a:cubicBezTo>
                    <a:pt x="2" y="36"/>
                    <a:pt x="2" y="36"/>
                    <a:pt x="2" y="36"/>
                  </a:cubicBezTo>
                  <a:cubicBezTo>
                    <a:pt x="2" y="36"/>
                    <a:pt x="3" y="35"/>
                    <a:pt x="3" y="35"/>
                  </a:cubicBezTo>
                  <a:cubicBezTo>
                    <a:pt x="3" y="35"/>
                    <a:pt x="1" y="34"/>
                    <a:pt x="3" y="35"/>
                  </a:cubicBezTo>
                  <a:cubicBezTo>
                    <a:pt x="3" y="34"/>
                    <a:pt x="1" y="34"/>
                    <a:pt x="3" y="34"/>
                  </a:cubicBezTo>
                  <a:cubicBezTo>
                    <a:pt x="5" y="34"/>
                    <a:pt x="4" y="33"/>
                    <a:pt x="4" y="33"/>
                  </a:cubicBezTo>
                  <a:cubicBezTo>
                    <a:pt x="4" y="32"/>
                    <a:pt x="2" y="31"/>
                    <a:pt x="4" y="31"/>
                  </a:cubicBezTo>
                  <a:cubicBezTo>
                    <a:pt x="5" y="31"/>
                    <a:pt x="5" y="31"/>
                    <a:pt x="5" y="31"/>
                  </a:cubicBezTo>
                  <a:cubicBezTo>
                    <a:pt x="5" y="30"/>
                    <a:pt x="4" y="30"/>
                    <a:pt x="5" y="30"/>
                  </a:cubicBezTo>
                  <a:cubicBezTo>
                    <a:pt x="4" y="29"/>
                    <a:pt x="3" y="29"/>
                    <a:pt x="5" y="29"/>
                  </a:cubicBezTo>
                  <a:cubicBezTo>
                    <a:pt x="3" y="28"/>
                    <a:pt x="5" y="29"/>
                    <a:pt x="5" y="28"/>
                  </a:cubicBezTo>
                  <a:cubicBezTo>
                    <a:pt x="3" y="27"/>
                    <a:pt x="6" y="27"/>
                    <a:pt x="5" y="27"/>
                  </a:cubicBezTo>
                  <a:cubicBezTo>
                    <a:pt x="6" y="26"/>
                    <a:pt x="6" y="26"/>
                    <a:pt x="6" y="26"/>
                  </a:cubicBezTo>
                  <a:cubicBezTo>
                    <a:pt x="6" y="25"/>
                    <a:pt x="6" y="25"/>
                    <a:pt x="6" y="25"/>
                  </a:cubicBezTo>
                  <a:cubicBezTo>
                    <a:pt x="6" y="25"/>
                    <a:pt x="6" y="24"/>
                    <a:pt x="6" y="24"/>
                  </a:cubicBezTo>
                  <a:cubicBezTo>
                    <a:pt x="7" y="24"/>
                    <a:pt x="6" y="24"/>
                    <a:pt x="7" y="23"/>
                  </a:cubicBezTo>
                  <a:cubicBezTo>
                    <a:pt x="7" y="22"/>
                    <a:pt x="7" y="22"/>
                    <a:pt x="7" y="22"/>
                  </a:cubicBezTo>
                  <a:cubicBezTo>
                    <a:pt x="9" y="21"/>
                    <a:pt x="8" y="21"/>
                    <a:pt x="8" y="20"/>
                  </a:cubicBezTo>
                  <a:cubicBezTo>
                    <a:pt x="8" y="19"/>
                    <a:pt x="8" y="19"/>
                    <a:pt x="8" y="19"/>
                  </a:cubicBezTo>
                  <a:cubicBezTo>
                    <a:pt x="9" y="19"/>
                    <a:pt x="10" y="19"/>
                    <a:pt x="9" y="18"/>
                  </a:cubicBezTo>
                  <a:cubicBezTo>
                    <a:pt x="8" y="16"/>
                    <a:pt x="10" y="17"/>
                    <a:pt x="10" y="16"/>
                  </a:cubicBezTo>
                  <a:cubicBezTo>
                    <a:pt x="11" y="16"/>
                    <a:pt x="11" y="16"/>
                    <a:pt x="11" y="16"/>
                  </a:cubicBezTo>
                  <a:cubicBezTo>
                    <a:pt x="11" y="15"/>
                    <a:pt x="13" y="16"/>
                    <a:pt x="11" y="14"/>
                  </a:cubicBezTo>
                  <a:cubicBezTo>
                    <a:pt x="9" y="13"/>
                    <a:pt x="11" y="14"/>
                    <a:pt x="12" y="13"/>
                  </a:cubicBezTo>
                  <a:cubicBezTo>
                    <a:pt x="12" y="13"/>
                    <a:pt x="12" y="13"/>
                    <a:pt x="12" y="12"/>
                  </a:cubicBezTo>
                  <a:cubicBezTo>
                    <a:pt x="11" y="11"/>
                    <a:pt x="14" y="12"/>
                    <a:pt x="13" y="11"/>
                  </a:cubicBezTo>
                  <a:cubicBezTo>
                    <a:pt x="14" y="11"/>
                    <a:pt x="14" y="11"/>
                    <a:pt x="15" y="10"/>
                  </a:cubicBezTo>
                  <a:cubicBezTo>
                    <a:pt x="15" y="10"/>
                    <a:pt x="16" y="10"/>
                    <a:pt x="15" y="9"/>
                  </a:cubicBezTo>
                  <a:cubicBezTo>
                    <a:pt x="15" y="8"/>
                    <a:pt x="17" y="9"/>
                    <a:pt x="16" y="7"/>
                  </a:cubicBezTo>
                  <a:cubicBezTo>
                    <a:pt x="17" y="7"/>
                    <a:pt x="18" y="8"/>
                    <a:pt x="18" y="6"/>
                  </a:cubicBezTo>
                  <a:cubicBezTo>
                    <a:pt x="18" y="5"/>
                    <a:pt x="21" y="8"/>
                    <a:pt x="19" y="5"/>
                  </a:cubicBezTo>
                  <a:cubicBezTo>
                    <a:pt x="20" y="4"/>
                    <a:pt x="20" y="4"/>
                    <a:pt x="20" y="4"/>
                  </a:cubicBezTo>
                  <a:cubicBezTo>
                    <a:pt x="20" y="3"/>
                    <a:pt x="22" y="4"/>
                    <a:pt x="21" y="3"/>
                  </a:cubicBezTo>
                  <a:cubicBezTo>
                    <a:pt x="20" y="1"/>
                    <a:pt x="22" y="2"/>
                    <a:pt x="22" y="2"/>
                  </a:cubicBezTo>
                  <a:cubicBezTo>
                    <a:pt x="23" y="3"/>
                    <a:pt x="21" y="0"/>
                    <a:pt x="22" y="2"/>
                  </a:cubicBezTo>
                  <a:cubicBezTo>
                    <a:pt x="21" y="0"/>
                    <a:pt x="25" y="5"/>
                    <a:pt x="25"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sp>
          <p:nvSpPr>
            <p:cNvPr id="88" name="Freeform 40"/>
            <p:cNvSpPr/>
            <p:nvPr/>
          </p:nvSpPr>
          <p:spPr bwMode="auto">
            <a:xfrm>
              <a:off x="8170863" y="820738"/>
              <a:ext cx="319088" cy="273050"/>
            </a:xfrm>
            <a:custGeom>
              <a:avLst/>
              <a:gdLst>
                <a:gd name="T0" fmla="*/ 84 w 85"/>
                <a:gd name="T1" fmla="*/ 6 h 73"/>
                <a:gd name="T2" fmla="*/ 78 w 85"/>
                <a:gd name="T3" fmla="*/ 8 h 73"/>
                <a:gd name="T4" fmla="*/ 70 w 85"/>
                <a:gd name="T5" fmla="*/ 10 h 73"/>
                <a:gd name="T6" fmla="*/ 60 w 85"/>
                <a:gd name="T7" fmla="*/ 14 h 73"/>
                <a:gd name="T8" fmla="*/ 56 w 85"/>
                <a:gd name="T9" fmla="*/ 16 h 73"/>
                <a:gd name="T10" fmla="*/ 49 w 85"/>
                <a:gd name="T11" fmla="*/ 20 h 73"/>
                <a:gd name="T12" fmla="*/ 45 w 85"/>
                <a:gd name="T13" fmla="*/ 23 h 73"/>
                <a:gd name="T14" fmla="*/ 39 w 85"/>
                <a:gd name="T15" fmla="*/ 28 h 73"/>
                <a:gd name="T16" fmla="*/ 35 w 85"/>
                <a:gd name="T17" fmla="*/ 31 h 73"/>
                <a:gd name="T18" fmla="*/ 28 w 85"/>
                <a:gd name="T19" fmla="*/ 38 h 73"/>
                <a:gd name="T20" fmla="*/ 25 w 85"/>
                <a:gd name="T21" fmla="*/ 41 h 73"/>
                <a:gd name="T22" fmla="*/ 22 w 85"/>
                <a:gd name="T23" fmla="*/ 44 h 73"/>
                <a:gd name="T24" fmla="*/ 18 w 85"/>
                <a:gd name="T25" fmla="*/ 49 h 73"/>
                <a:gd name="T26" fmla="*/ 16 w 85"/>
                <a:gd name="T27" fmla="*/ 53 h 73"/>
                <a:gd name="T28" fmla="*/ 12 w 85"/>
                <a:gd name="T29" fmla="*/ 57 h 73"/>
                <a:gd name="T30" fmla="*/ 10 w 85"/>
                <a:gd name="T31" fmla="*/ 62 h 73"/>
                <a:gd name="T32" fmla="*/ 9 w 85"/>
                <a:gd name="T33" fmla="*/ 64 h 73"/>
                <a:gd name="T34" fmla="*/ 8 w 85"/>
                <a:gd name="T35" fmla="*/ 68 h 73"/>
                <a:gd name="T36" fmla="*/ 7 w 85"/>
                <a:gd name="T37" fmla="*/ 72 h 73"/>
                <a:gd name="T38" fmla="*/ 7 w 85"/>
                <a:gd name="T39" fmla="*/ 73 h 73"/>
                <a:gd name="T40" fmla="*/ 3 w 85"/>
                <a:gd name="T41" fmla="*/ 72 h 73"/>
                <a:gd name="T42" fmla="*/ 3 w 85"/>
                <a:gd name="T43" fmla="*/ 69 h 73"/>
                <a:gd name="T44" fmla="*/ 4 w 85"/>
                <a:gd name="T45" fmla="*/ 64 h 73"/>
                <a:gd name="T46" fmla="*/ 6 w 85"/>
                <a:gd name="T47" fmla="*/ 62 h 73"/>
                <a:gd name="T48" fmla="*/ 7 w 85"/>
                <a:gd name="T49" fmla="*/ 58 h 73"/>
                <a:gd name="T50" fmla="*/ 11 w 85"/>
                <a:gd name="T51" fmla="*/ 52 h 73"/>
                <a:gd name="T52" fmla="*/ 13 w 85"/>
                <a:gd name="T53" fmla="*/ 48 h 73"/>
                <a:gd name="T54" fmla="*/ 16 w 85"/>
                <a:gd name="T55" fmla="*/ 45 h 73"/>
                <a:gd name="T56" fmla="*/ 20 w 85"/>
                <a:gd name="T57" fmla="*/ 40 h 73"/>
                <a:gd name="T58" fmla="*/ 23 w 85"/>
                <a:gd name="T59" fmla="*/ 37 h 73"/>
                <a:gd name="T60" fmla="*/ 29 w 85"/>
                <a:gd name="T61" fmla="*/ 32 h 73"/>
                <a:gd name="T62" fmla="*/ 34 w 85"/>
                <a:gd name="T63" fmla="*/ 26 h 73"/>
                <a:gd name="T64" fmla="*/ 40 w 85"/>
                <a:gd name="T65" fmla="*/ 21 h 73"/>
                <a:gd name="T66" fmla="*/ 45 w 85"/>
                <a:gd name="T67" fmla="*/ 18 h 73"/>
                <a:gd name="T68" fmla="*/ 49 w 85"/>
                <a:gd name="T69" fmla="*/ 15 h 73"/>
                <a:gd name="T70" fmla="*/ 57 w 85"/>
                <a:gd name="T71" fmla="*/ 12 h 73"/>
                <a:gd name="T72" fmla="*/ 64 w 85"/>
                <a:gd name="T73" fmla="*/ 8 h 73"/>
                <a:gd name="T74" fmla="*/ 73 w 85"/>
                <a:gd name="T75" fmla="*/ 5 h 73"/>
                <a:gd name="T76" fmla="*/ 80 w 85"/>
                <a:gd name="T77" fmla="*/ 3 h 73"/>
                <a:gd name="T78" fmla="*/ 84 w 85"/>
                <a:gd name="T79" fmla="*/ 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73">
                  <a:moveTo>
                    <a:pt x="85" y="6"/>
                  </a:moveTo>
                  <a:cubicBezTo>
                    <a:pt x="85" y="6"/>
                    <a:pt x="84" y="3"/>
                    <a:pt x="84" y="6"/>
                  </a:cubicBezTo>
                  <a:cubicBezTo>
                    <a:pt x="83" y="5"/>
                    <a:pt x="82" y="6"/>
                    <a:pt x="81" y="7"/>
                  </a:cubicBezTo>
                  <a:cubicBezTo>
                    <a:pt x="81" y="9"/>
                    <a:pt x="79" y="7"/>
                    <a:pt x="78" y="8"/>
                  </a:cubicBezTo>
                  <a:cubicBezTo>
                    <a:pt x="74" y="9"/>
                    <a:pt x="74" y="9"/>
                    <a:pt x="74" y="9"/>
                  </a:cubicBezTo>
                  <a:cubicBezTo>
                    <a:pt x="72" y="9"/>
                    <a:pt x="72" y="11"/>
                    <a:pt x="70" y="10"/>
                  </a:cubicBezTo>
                  <a:cubicBezTo>
                    <a:pt x="68" y="10"/>
                    <a:pt x="67" y="12"/>
                    <a:pt x="65" y="12"/>
                  </a:cubicBezTo>
                  <a:cubicBezTo>
                    <a:pt x="63" y="11"/>
                    <a:pt x="62" y="13"/>
                    <a:pt x="60" y="14"/>
                  </a:cubicBezTo>
                  <a:cubicBezTo>
                    <a:pt x="58" y="15"/>
                    <a:pt x="58" y="15"/>
                    <a:pt x="58" y="15"/>
                  </a:cubicBezTo>
                  <a:cubicBezTo>
                    <a:pt x="57" y="16"/>
                    <a:pt x="57" y="16"/>
                    <a:pt x="56" y="16"/>
                  </a:cubicBezTo>
                  <a:cubicBezTo>
                    <a:pt x="54" y="17"/>
                    <a:pt x="52" y="17"/>
                    <a:pt x="51" y="19"/>
                  </a:cubicBezTo>
                  <a:cubicBezTo>
                    <a:pt x="51" y="20"/>
                    <a:pt x="50" y="20"/>
                    <a:pt x="49" y="20"/>
                  </a:cubicBezTo>
                  <a:cubicBezTo>
                    <a:pt x="47" y="19"/>
                    <a:pt x="47" y="20"/>
                    <a:pt x="47" y="22"/>
                  </a:cubicBezTo>
                  <a:cubicBezTo>
                    <a:pt x="48" y="24"/>
                    <a:pt x="46" y="23"/>
                    <a:pt x="45" y="23"/>
                  </a:cubicBezTo>
                  <a:cubicBezTo>
                    <a:pt x="43" y="24"/>
                    <a:pt x="43" y="24"/>
                    <a:pt x="43" y="24"/>
                  </a:cubicBezTo>
                  <a:cubicBezTo>
                    <a:pt x="43" y="27"/>
                    <a:pt x="39" y="25"/>
                    <a:pt x="39" y="28"/>
                  </a:cubicBezTo>
                  <a:cubicBezTo>
                    <a:pt x="39" y="29"/>
                    <a:pt x="37" y="28"/>
                    <a:pt x="37" y="29"/>
                  </a:cubicBezTo>
                  <a:cubicBezTo>
                    <a:pt x="35" y="31"/>
                    <a:pt x="35" y="31"/>
                    <a:pt x="35" y="31"/>
                  </a:cubicBezTo>
                  <a:cubicBezTo>
                    <a:pt x="34" y="33"/>
                    <a:pt x="34" y="34"/>
                    <a:pt x="31" y="34"/>
                  </a:cubicBezTo>
                  <a:cubicBezTo>
                    <a:pt x="30" y="35"/>
                    <a:pt x="29" y="37"/>
                    <a:pt x="28" y="38"/>
                  </a:cubicBezTo>
                  <a:cubicBezTo>
                    <a:pt x="27" y="38"/>
                    <a:pt x="26" y="38"/>
                    <a:pt x="26" y="39"/>
                  </a:cubicBezTo>
                  <a:cubicBezTo>
                    <a:pt x="26" y="40"/>
                    <a:pt x="26" y="41"/>
                    <a:pt x="25" y="41"/>
                  </a:cubicBezTo>
                  <a:cubicBezTo>
                    <a:pt x="23" y="43"/>
                    <a:pt x="23" y="43"/>
                    <a:pt x="23" y="43"/>
                  </a:cubicBezTo>
                  <a:cubicBezTo>
                    <a:pt x="23" y="43"/>
                    <a:pt x="22" y="44"/>
                    <a:pt x="22" y="44"/>
                  </a:cubicBezTo>
                  <a:cubicBezTo>
                    <a:pt x="23" y="47"/>
                    <a:pt x="19" y="46"/>
                    <a:pt x="19" y="48"/>
                  </a:cubicBezTo>
                  <a:cubicBezTo>
                    <a:pt x="18" y="48"/>
                    <a:pt x="18" y="48"/>
                    <a:pt x="18" y="49"/>
                  </a:cubicBezTo>
                  <a:cubicBezTo>
                    <a:pt x="18" y="50"/>
                    <a:pt x="15" y="49"/>
                    <a:pt x="17" y="51"/>
                  </a:cubicBezTo>
                  <a:cubicBezTo>
                    <a:pt x="16" y="51"/>
                    <a:pt x="16" y="52"/>
                    <a:pt x="16" y="53"/>
                  </a:cubicBezTo>
                  <a:cubicBezTo>
                    <a:pt x="15" y="53"/>
                    <a:pt x="15" y="54"/>
                    <a:pt x="14" y="54"/>
                  </a:cubicBezTo>
                  <a:cubicBezTo>
                    <a:pt x="12" y="54"/>
                    <a:pt x="13" y="56"/>
                    <a:pt x="12" y="57"/>
                  </a:cubicBezTo>
                  <a:cubicBezTo>
                    <a:pt x="13" y="59"/>
                    <a:pt x="12" y="60"/>
                    <a:pt x="11" y="60"/>
                  </a:cubicBezTo>
                  <a:cubicBezTo>
                    <a:pt x="12" y="61"/>
                    <a:pt x="9" y="61"/>
                    <a:pt x="10" y="62"/>
                  </a:cubicBezTo>
                  <a:cubicBezTo>
                    <a:pt x="11" y="63"/>
                    <a:pt x="8" y="62"/>
                    <a:pt x="9" y="63"/>
                  </a:cubicBezTo>
                  <a:cubicBezTo>
                    <a:pt x="9" y="63"/>
                    <a:pt x="9" y="64"/>
                    <a:pt x="9" y="64"/>
                  </a:cubicBezTo>
                  <a:cubicBezTo>
                    <a:pt x="9" y="65"/>
                    <a:pt x="9" y="65"/>
                    <a:pt x="8" y="66"/>
                  </a:cubicBezTo>
                  <a:cubicBezTo>
                    <a:pt x="8" y="67"/>
                    <a:pt x="9" y="68"/>
                    <a:pt x="8" y="68"/>
                  </a:cubicBezTo>
                  <a:cubicBezTo>
                    <a:pt x="10" y="69"/>
                    <a:pt x="7" y="69"/>
                    <a:pt x="7" y="70"/>
                  </a:cubicBezTo>
                  <a:cubicBezTo>
                    <a:pt x="6" y="71"/>
                    <a:pt x="7" y="71"/>
                    <a:pt x="7" y="72"/>
                  </a:cubicBezTo>
                  <a:cubicBezTo>
                    <a:pt x="7" y="72"/>
                    <a:pt x="6" y="72"/>
                    <a:pt x="7" y="73"/>
                  </a:cubicBezTo>
                  <a:cubicBezTo>
                    <a:pt x="4" y="72"/>
                    <a:pt x="7" y="73"/>
                    <a:pt x="7" y="73"/>
                  </a:cubicBezTo>
                  <a:cubicBezTo>
                    <a:pt x="9" y="73"/>
                    <a:pt x="4" y="73"/>
                    <a:pt x="3" y="72"/>
                  </a:cubicBezTo>
                  <a:cubicBezTo>
                    <a:pt x="2" y="72"/>
                    <a:pt x="5" y="73"/>
                    <a:pt x="3" y="72"/>
                  </a:cubicBezTo>
                  <a:cubicBezTo>
                    <a:pt x="1" y="72"/>
                    <a:pt x="5" y="72"/>
                    <a:pt x="3" y="71"/>
                  </a:cubicBezTo>
                  <a:cubicBezTo>
                    <a:pt x="0" y="70"/>
                    <a:pt x="6" y="70"/>
                    <a:pt x="3" y="69"/>
                  </a:cubicBezTo>
                  <a:cubicBezTo>
                    <a:pt x="5" y="69"/>
                    <a:pt x="2" y="68"/>
                    <a:pt x="4" y="67"/>
                  </a:cubicBezTo>
                  <a:cubicBezTo>
                    <a:pt x="4" y="66"/>
                    <a:pt x="3" y="65"/>
                    <a:pt x="4" y="64"/>
                  </a:cubicBezTo>
                  <a:cubicBezTo>
                    <a:pt x="5" y="63"/>
                    <a:pt x="5" y="63"/>
                    <a:pt x="5" y="63"/>
                  </a:cubicBezTo>
                  <a:cubicBezTo>
                    <a:pt x="5" y="62"/>
                    <a:pt x="5" y="62"/>
                    <a:pt x="6" y="62"/>
                  </a:cubicBezTo>
                  <a:cubicBezTo>
                    <a:pt x="6" y="61"/>
                    <a:pt x="4" y="60"/>
                    <a:pt x="6" y="60"/>
                  </a:cubicBezTo>
                  <a:cubicBezTo>
                    <a:pt x="6" y="59"/>
                    <a:pt x="5" y="58"/>
                    <a:pt x="7" y="58"/>
                  </a:cubicBezTo>
                  <a:cubicBezTo>
                    <a:pt x="9" y="58"/>
                    <a:pt x="9" y="56"/>
                    <a:pt x="9" y="55"/>
                  </a:cubicBezTo>
                  <a:cubicBezTo>
                    <a:pt x="10" y="54"/>
                    <a:pt x="9" y="52"/>
                    <a:pt x="11" y="52"/>
                  </a:cubicBezTo>
                  <a:cubicBezTo>
                    <a:pt x="13" y="50"/>
                    <a:pt x="13" y="50"/>
                    <a:pt x="13" y="50"/>
                  </a:cubicBezTo>
                  <a:cubicBezTo>
                    <a:pt x="13" y="50"/>
                    <a:pt x="12" y="48"/>
                    <a:pt x="13" y="48"/>
                  </a:cubicBezTo>
                  <a:cubicBezTo>
                    <a:pt x="13" y="47"/>
                    <a:pt x="13" y="46"/>
                    <a:pt x="15" y="47"/>
                  </a:cubicBezTo>
                  <a:cubicBezTo>
                    <a:pt x="14" y="45"/>
                    <a:pt x="16" y="46"/>
                    <a:pt x="16" y="45"/>
                  </a:cubicBezTo>
                  <a:cubicBezTo>
                    <a:pt x="15" y="42"/>
                    <a:pt x="18" y="43"/>
                    <a:pt x="19" y="42"/>
                  </a:cubicBezTo>
                  <a:cubicBezTo>
                    <a:pt x="20" y="40"/>
                    <a:pt x="20" y="40"/>
                    <a:pt x="20" y="40"/>
                  </a:cubicBezTo>
                  <a:cubicBezTo>
                    <a:pt x="22" y="38"/>
                    <a:pt x="22" y="38"/>
                    <a:pt x="22" y="38"/>
                  </a:cubicBezTo>
                  <a:cubicBezTo>
                    <a:pt x="22" y="38"/>
                    <a:pt x="22" y="37"/>
                    <a:pt x="23" y="37"/>
                  </a:cubicBezTo>
                  <a:cubicBezTo>
                    <a:pt x="24" y="36"/>
                    <a:pt x="24" y="35"/>
                    <a:pt x="25" y="35"/>
                  </a:cubicBezTo>
                  <a:cubicBezTo>
                    <a:pt x="29" y="32"/>
                    <a:pt x="29" y="32"/>
                    <a:pt x="29" y="32"/>
                  </a:cubicBezTo>
                  <a:cubicBezTo>
                    <a:pt x="31" y="31"/>
                    <a:pt x="32" y="30"/>
                    <a:pt x="32" y="28"/>
                  </a:cubicBezTo>
                  <a:cubicBezTo>
                    <a:pt x="34" y="26"/>
                    <a:pt x="34" y="26"/>
                    <a:pt x="34" y="26"/>
                  </a:cubicBezTo>
                  <a:cubicBezTo>
                    <a:pt x="35" y="26"/>
                    <a:pt x="36" y="26"/>
                    <a:pt x="36" y="25"/>
                  </a:cubicBezTo>
                  <a:cubicBezTo>
                    <a:pt x="36" y="22"/>
                    <a:pt x="39" y="23"/>
                    <a:pt x="40" y="21"/>
                  </a:cubicBezTo>
                  <a:cubicBezTo>
                    <a:pt x="42" y="22"/>
                    <a:pt x="42" y="21"/>
                    <a:pt x="43" y="21"/>
                  </a:cubicBezTo>
                  <a:cubicBezTo>
                    <a:pt x="44" y="20"/>
                    <a:pt x="45" y="21"/>
                    <a:pt x="45" y="18"/>
                  </a:cubicBezTo>
                  <a:cubicBezTo>
                    <a:pt x="44" y="16"/>
                    <a:pt x="46" y="17"/>
                    <a:pt x="47" y="17"/>
                  </a:cubicBezTo>
                  <a:cubicBezTo>
                    <a:pt x="48" y="16"/>
                    <a:pt x="49" y="16"/>
                    <a:pt x="49" y="15"/>
                  </a:cubicBezTo>
                  <a:cubicBezTo>
                    <a:pt x="50" y="13"/>
                    <a:pt x="53" y="15"/>
                    <a:pt x="54" y="13"/>
                  </a:cubicBezTo>
                  <a:cubicBezTo>
                    <a:pt x="55" y="13"/>
                    <a:pt x="56" y="13"/>
                    <a:pt x="57" y="12"/>
                  </a:cubicBezTo>
                  <a:cubicBezTo>
                    <a:pt x="57" y="12"/>
                    <a:pt x="59" y="12"/>
                    <a:pt x="59" y="10"/>
                  </a:cubicBezTo>
                  <a:cubicBezTo>
                    <a:pt x="60" y="9"/>
                    <a:pt x="62" y="10"/>
                    <a:pt x="64" y="8"/>
                  </a:cubicBezTo>
                  <a:cubicBezTo>
                    <a:pt x="65" y="8"/>
                    <a:pt x="68" y="9"/>
                    <a:pt x="68" y="7"/>
                  </a:cubicBezTo>
                  <a:cubicBezTo>
                    <a:pt x="70" y="6"/>
                    <a:pt x="73" y="9"/>
                    <a:pt x="73" y="5"/>
                  </a:cubicBezTo>
                  <a:cubicBezTo>
                    <a:pt x="76" y="4"/>
                    <a:pt x="76" y="4"/>
                    <a:pt x="76" y="4"/>
                  </a:cubicBezTo>
                  <a:cubicBezTo>
                    <a:pt x="78" y="4"/>
                    <a:pt x="80" y="5"/>
                    <a:pt x="80" y="3"/>
                  </a:cubicBezTo>
                  <a:cubicBezTo>
                    <a:pt x="81" y="1"/>
                    <a:pt x="82" y="2"/>
                    <a:pt x="83" y="2"/>
                  </a:cubicBezTo>
                  <a:cubicBezTo>
                    <a:pt x="83" y="3"/>
                    <a:pt x="82" y="0"/>
                    <a:pt x="84" y="2"/>
                  </a:cubicBezTo>
                  <a:cubicBezTo>
                    <a:pt x="83" y="0"/>
                    <a:pt x="85" y="6"/>
                    <a:pt x="85" y="6"/>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grpSp>
      <p:pic>
        <p:nvPicPr>
          <p:cNvPr id="5" name="Picture 4" descr="Icon&#10;&#10;Description automatically generated">
            <a:extLst>
              <a:ext uri="{FF2B5EF4-FFF2-40B4-BE49-F238E27FC236}">
                <a16:creationId xmlns:a16="http://schemas.microsoft.com/office/drawing/2014/main" id="{A5710AF3-6639-7445-A692-FF28733F85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2451" y="2014538"/>
            <a:ext cx="3429000" cy="3429000"/>
          </a:xfrm>
          <a:prstGeom prst="rect">
            <a:avLst/>
          </a:prstGeom>
        </p:spPr>
      </p:pic>
      <p:sp>
        <p:nvSpPr>
          <p:cNvPr id="346" name="TextBox 6">
            <a:extLst>
              <a:ext uri="{FF2B5EF4-FFF2-40B4-BE49-F238E27FC236}">
                <a16:creationId xmlns:a16="http://schemas.microsoft.com/office/drawing/2014/main" id="{DA74935C-F5B4-5F4B-B53C-6B586DB2672E}"/>
              </a:ext>
            </a:extLst>
          </p:cNvPr>
          <p:cNvSpPr txBox="1">
            <a:spLocks noChangeArrowheads="1"/>
          </p:cNvSpPr>
          <p:nvPr/>
        </p:nvSpPr>
        <p:spPr bwMode="auto">
          <a:xfrm>
            <a:off x="731563" y="2572544"/>
            <a:ext cx="2548212" cy="1690847"/>
          </a:xfrm>
          <a:prstGeom prst="rect">
            <a:avLst/>
          </a:prstGeom>
          <a:noFill/>
          <a:ln w="9525">
            <a:noFill/>
            <a:miter lim="800000"/>
          </a:ln>
        </p:spPr>
        <p:txBody>
          <a:bodyPr wrap="square">
            <a:spAutoFit/>
          </a:bodyPr>
          <a:lstStyle/>
          <a:p>
            <a:pPr marL="0" marR="0" lvl="0" indent="0" algn="ctr" defTabSz="1218565" rtl="0" eaLnBrk="1" fontAlgn="auto" latinLnBrk="0" hangingPunct="1">
              <a:lnSpc>
                <a:spcPct val="120000"/>
              </a:lnSpc>
              <a:spcBef>
                <a:spcPts val="0"/>
              </a:spcBef>
              <a:spcAft>
                <a:spcPts val="0"/>
              </a:spcAft>
              <a:buClrTx/>
              <a:buSzTx/>
              <a:buFontTx/>
              <a:buNone/>
              <a:tabLst/>
              <a:defRPr/>
            </a:pPr>
            <a:r>
              <a:rPr kumimoji="0" lang="en-US" altLang="zh-CN" sz="4500" b="1" i="0" u="none" strike="noStrike" kern="1200" cap="none" spc="0" normalizeH="0" baseline="0" noProof="0" dirty="0">
                <a:ln>
                  <a:noFill/>
                </a:ln>
                <a:solidFill>
                  <a:srgbClr val="4EB3CF">
                    <a:lumMod val="75000"/>
                  </a:srgbClr>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LUYỆN TẬP</a:t>
            </a:r>
            <a:endParaRPr kumimoji="0" lang="zh-CN" altLang="en-US" sz="4500" b="1" i="0" u="none" strike="noStrike" kern="1200" cap="none" spc="0" normalizeH="0" baseline="0" noProof="0" dirty="0">
              <a:ln>
                <a:noFill/>
              </a:ln>
              <a:solidFill>
                <a:srgbClr val="4EB3CF">
                  <a:lumMod val="75000"/>
                </a:srgbClr>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endParaRPr>
          </a:p>
        </p:txBody>
      </p:sp>
      <p:sp>
        <p:nvSpPr>
          <p:cNvPr id="347" name="TextBox 6">
            <a:extLst>
              <a:ext uri="{FF2B5EF4-FFF2-40B4-BE49-F238E27FC236}">
                <a16:creationId xmlns:a16="http://schemas.microsoft.com/office/drawing/2014/main" id="{98C6CDCC-8369-FF45-895D-0A77865E4239}"/>
              </a:ext>
            </a:extLst>
          </p:cNvPr>
          <p:cNvSpPr txBox="1">
            <a:spLocks noChangeArrowheads="1"/>
          </p:cNvSpPr>
          <p:nvPr/>
        </p:nvSpPr>
        <p:spPr bwMode="auto">
          <a:xfrm>
            <a:off x="9181433" y="1170821"/>
            <a:ext cx="2548212" cy="3705117"/>
          </a:xfrm>
          <a:prstGeom prst="rect">
            <a:avLst/>
          </a:prstGeom>
          <a:noFill/>
          <a:ln w="9525">
            <a:noFill/>
            <a:miter lim="800000"/>
          </a:ln>
        </p:spPr>
        <p:txBody>
          <a:bodyPr wrap="square">
            <a:spAutoFit/>
          </a:bodyPr>
          <a:lstStyle/>
          <a:p>
            <a:pPr marL="0" marR="0" lvl="0" indent="0" algn="ctr" defTabSz="1218565" rtl="0" eaLnBrk="1" fontAlgn="auto" latinLnBrk="0" hangingPunct="1">
              <a:lnSpc>
                <a:spcPct val="120000"/>
              </a:lnSpc>
              <a:spcBef>
                <a:spcPts val="0"/>
              </a:spcBef>
              <a:spcAft>
                <a:spcPts val="0"/>
              </a:spcAft>
              <a:buClrTx/>
              <a:buSzTx/>
              <a:buFontTx/>
              <a:buNone/>
              <a:tabLst/>
              <a:defRPr/>
            </a:pPr>
            <a:r>
              <a:rPr kumimoji="0" lang="en-US" altLang="zh-CN" sz="5000" b="1" i="0" u="none" strike="noStrike" kern="1200" cap="none" spc="0" normalizeH="0" baseline="0" noProof="0" dirty="0" err="1">
                <a:ln>
                  <a:noFill/>
                </a:ln>
                <a:solidFill>
                  <a:srgbClr val="FF9900"/>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Trò</a:t>
            </a:r>
            <a:r>
              <a:rPr kumimoji="0" lang="en-US" altLang="zh-CN" sz="5000" b="1" i="0" u="none" strike="noStrike" kern="1200" cap="none" spc="0" normalizeH="0" baseline="0" noProof="0" dirty="0">
                <a:ln>
                  <a:noFill/>
                </a:ln>
                <a:solidFill>
                  <a:srgbClr val="FF9900"/>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 </a:t>
            </a:r>
            <a:r>
              <a:rPr kumimoji="0" lang="en-US" altLang="zh-CN" sz="5000" b="1" i="0" u="none" strike="noStrike" kern="1200" cap="none" spc="0" normalizeH="0" baseline="0" noProof="0" dirty="0" err="1">
                <a:ln>
                  <a:noFill/>
                </a:ln>
                <a:solidFill>
                  <a:srgbClr val="FF9900"/>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chơi</a:t>
            </a:r>
            <a:r>
              <a:rPr kumimoji="0" lang="en-US" altLang="zh-CN" sz="5000" b="1" i="0" u="none" strike="noStrike" kern="1200" cap="none" spc="0" normalizeH="0" baseline="0" noProof="0" dirty="0">
                <a:ln>
                  <a:noFill/>
                </a:ln>
                <a:solidFill>
                  <a:srgbClr val="FF9900"/>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5000" b="1" dirty="0">
                <a:solidFill>
                  <a:srgbClr val="FF9900"/>
                </a:solidFill>
                <a:latin typeface="Times New Roman" panose="02020603050405020304" pitchFamily="18" charset="0"/>
                <a:ea typeface="方正卡通简体" panose="03000509000000000000" pitchFamily="65" charset="-122"/>
                <a:cs typeface="Times New Roman" panose="02020603050405020304" pitchFamily="18" charset="0"/>
              </a:rPr>
              <a:t>V</a:t>
            </a:r>
            <a:r>
              <a:rPr kumimoji="0" lang="en-US" altLang="zh-CN" sz="5000" b="1" i="0" u="none" strike="noStrike" kern="1200" cap="none" spc="0" normalizeH="0" baseline="0" noProof="0" dirty="0" err="1">
                <a:ln>
                  <a:noFill/>
                </a:ln>
                <a:solidFill>
                  <a:srgbClr val="FF9900"/>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òng</a:t>
            </a:r>
            <a:r>
              <a:rPr kumimoji="0" lang="en-US" altLang="zh-CN" sz="5000" b="1" i="0" u="none" strike="noStrike" kern="1200" cap="none" spc="0" normalizeH="0" baseline="0" noProof="0" dirty="0">
                <a:ln>
                  <a:noFill/>
                </a:ln>
                <a:solidFill>
                  <a:srgbClr val="FF9900"/>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 quay </a:t>
            </a:r>
            <a:r>
              <a:rPr kumimoji="0" lang="en-US" altLang="zh-CN" sz="5000" b="1" i="0" u="none" strike="noStrike" kern="1200" cap="none" spc="0" normalizeH="0" baseline="0" noProof="0" dirty="0" err="1">
                <a:ln>
                  <a:noFill/>
                </a:ln>
                <a:solidFill>
                  <a:srgbClr val="FF9900"/>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văn</a:t>
            </a:r>
            <a:r>
              <a:rPr kumimoji="0" lang="en-US" altLang="zh-CN" sz="5000" b="1" i="0" u="none" strike="noStrike" kern="1200" cap="none" spc="0" normalizeH="0" baseline="0" noProof="0" dirty="0">
                <a:ln>
                  <a:noFill/>
                </a:ln>
                <a:solidFill>
                  <a:srgbClr val="FF9900"/>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 </a:t>
            </a:r>
            <a:r>
              <a:rPr kumimoji="0" lang="en-US" altLang="zh-CN" sz="5000" b="1" i="0" u="none" strike="noStrike" kern="1200" cap="none" spc="0" normalizeH="0" baseline="0" noProof="0" dirty="0" err="1">
                <a:ln>
                  <a:noFill/>
                </a:ln>
                <a:solidFill>
                  <a:srgbClr val="FF9900"/>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rPr>
              <a:t>học</a:t>
            </a:r>
            <a:endParaRPr kumimoji="0" lang="zh-CN" altLang="en-US" sz="5000" b="1" i="0" u="none" strike="noStrike" kern="1200" cap="none" spc="0" normalizeH="0" baseline="0" noProof="0" dirty="0">
              <a:ln>
                <a:noFill/>
              </a:ln>
              <a:solidFill>
                <a:srgbClr val="FF9900"/>
              </a:solidFill>
              <a:effectLst/>
              <a:uLnTx/>
              <a:uFillTx/>
              <a:latin typeface="Times New Roman" panose="02020603050405020304" pitchFamily="18" charset="0"/>
              <a:ea typeface="方正卡通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anim calcmode="lin" valueType="num">
                                      <p:cBhvr>
                                        <p:cTn id="8" dur="1000" fill="hold"/>
                                        <p:tgtEl>
                                          <p:spTgt spid="89"/>
                                        </p:tgtEl>
                                        <p:attrNameLst>
                                          <p:attrName>ppt_x</p:attrName>
                                        </p:attrNameLst>
                                      </p:cBhvr>
                                      <p:tavLst>
                                        <p:tav tm="0">
                                          <p:val>
                                            <p:strVal val="#ppt_x"/>
                                          </p:val>
                                        </p:tav>
                                        <p:tav tm="100000">
                                          <p:val>
                                            <p:strVal val="#ppt_x"/>
                                          </p:val>
                                        </p:tav>
                                      </p:tavLst>
                                    </p:anim>
                                    <p:anim calcmode="lin" valueType="num">
                                      <p:cBhvr>
                                        <p:cTn id="9" dur="1000" fill="hold"/>
                                        <p:tgtEl>
                                          <p:spTgt spid="8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750"/>
                                        <p:tgtEl>
                                          <p:spTgt spid="31"/>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40"/>
                                        </p:tgtEl>
                                        <p:attrNameLst>
                                          <p:attrName>style.visibility</p:attrName>
                                        </p:attrNameLst>
                                      </p:cBhvr>
                                      <p:to>
                                        <p:strVal val="visible"/>
                                      </p:to>
                                    </p:set>
                                    <p:animEffect transition="in" filter="fade">
                                      <p:cBhvr>
                                        <p:cTn id="21" dur="1000"/>
                                        <p:tgtEl>
                                          <p:spTgt spid="340"/>
                                        </p:tgtEl>
                                      </p:cBhvr>
                                    </p:animEffect>
                                    <p:anim calcmode="lin" valueType="num">
                                      <p:cBhvr>
                                        <p:cTn id="22" dur="1000" fill="hold"/>
                                        <p:tgtEl>
                                          <p:spTgt spid="340"/>
                                        </p:tgtEl>
                                        <p:attrNameLst>
                                          <p:attrName>ppt_x</p:attrName>
                                        </p:attrNameLst>
                                      </p:cBhvr>
                                      <p:tavLst>
                                        <p:tav tm="0">
                                          <p:val>
                                            <p:strVal val="#ppt_x"/>
                                          </p:val>
                                        </p:tav>
                                        <p:tav tm="100000">
                                          <p:val>
                                            <p:strVal val="#ppt_x"/>
                                          </p:val>
                                        </p:tav>
                                      </p:tavLst>
                                    </p:anim>
                                    <p:anim calcmode="lin" valueType="num">
                                      <p:cBhvr>
                                        <p:cTn id="23" dur="1000" fill="hold"/>
                                        <p:tgtEl>
                                          <p:spTgt spid="34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41"/>
                                        </p:tgtEl>
                                        <p:attrNameLst>
                                          <p:attrName>style.visibility</p:attrName>
                                        </p:attrNameLst>
                                      </p:cBhvr>
                                      <p:to>
                                        <p:strVal val="visible"/>
                                      </p:to>
                                    </p:set>
                                    <p:animEffect transition="in" filter="fade">
                                      <p:cBhvr>
                                        <p:cTn id="26" dur="1000"/>
                                        <p:tgtEl>
                                          <p:spTgt spid="341"/>
                                        </p:tgtEl>
                                      </p:cBhvr>
                                    </p:animEffect>
                                    <p:anim calcmode="lin" valueType="num">
                                      <p:cBhvr>
                                        <p:cTn id="27" dur="1000" fill="hold"/>
                                        <p:tgtEl>
                                          <p:spTgt spid="341"/>
                                        </p:tgtEl>
                                        <p:attrNameLst>
                                          <p:attrName>ppt_x</p:attrName>
                                        </p:attrNameLst>
                                      </p:cBhvr>
                                      <p:tavLst>
                                        <p:tav tm="0">
                                          <p:val>
                                            <p:strVal val="#ppt_x"/>
                                          </p:val>
                                        </p:tav>
                                        <p:tav tm="100000">
                                          <p:val>
                                            <p:strVal val="#ppt_x"/>
                                          </p:val>
                                        </p:tav>
                                      </p:tavLst>
                                    </p:anim>
                                    <p:anim calcmode="lin" valueType="num">
                                      <p:cBhvr>
                                        <p:cTn id="28" dur="1000" fill="hold"/>
                                        <p:tgtEl>
                                          <p:spTgt spid="34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000"/>
                                        <p:tgtEl>
                                          <p:spTgt spid="52"/>
                                        </p:tgtEl>
                                      </p:cBhvr>
                                    </p:animEffect>
                                    <p:anim calcmode="lin" valueType="num">
                                      <p:cBhvr>
                                        <p:cTn id="42" dur="1000" fill="hold"/>
                                        <p:tgtEl>
                                          <p:spTgt spid="52"/>
                                        </p:tgtEl>
                                        <p:attrNameLst>
                                          <p:attrName>ppt_x</p:attrName>
                                        </p:attrNameLst>
                                      </p:cBhvr>
                                      <p:tavLst>
                                        <p:tav tm="0">
                                          <p:val>
                                            <p:strVal val="#ppt_x"/>
                                          </p:val>
                                        </p:tav>
                                        <p:tav tm="100000">
                                          <p:val>
                                            <p:strVal val="#ppt_x"/>
                                          </p:val>
                                        </p:tav>
                                      </p:tavLst>
                                    </p:anim>
                                    <p:anim calcmode="lin" valueType="num">
                                      <p:cBhvr>
                                        <p:cTn id="43" dur="1000" fill="hold"/>
                                        <p:tgtEl>
                                          <p:spTgt spid="5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42"/>
                                        </p:tgtEl>
                                        <p:attrNameLst>
                                          <p:attrName>style.visibility</p:attrName>
                                        </p:attrNameLst>
                                      </p:cBhvr>
                                      <p:to>
                                        <p:strVal val="visible"/>
                                      </p:to>
                                    </p:set>
                                    <p:animEffect transition="in" filter="fade">
                                      <p:cBhvr>
                                        <p:cTn id="51" dur="1000"/>
                                        <p:tgtEl>
                                          <p:spTgt spid="342"/>
                                        </p:tgtEl>
                                      </p:cBhvr>
                                    </p:animEffect>
                                    <p:anim calcmode="lin" valueType="num">
                                      <p:cBhvr>
                                        <p:cTn id="52" dur="1000" fill="hold"/>
                                        <p:tgtEl>
                                          <p:spTgt spid="342"/>
                                        </p:tgtEl>
                                        <p:attrNameLst>
                                          <p:attrName>ppt_x</p:attrName>
                                        </p:attrNameLst>
                                      </p:cBhvr>
                                      <p:tavLst>
                                        <p:tav tm="0">
                                          <p:val>
                                            <p:strVal val="#ppt_x"/>
                                          </p:val>
                                        </p:tav>
                                        <p:tav tm="100000">
                                          <p:val>
                                            <p:strVal val="#ppt_x"/>
                                          </p:val>
                                        </p:tav>
                                      </p:tavLst>
                                    </p:anim>
                                    <p:anim calcmode="lin" valueType="num">
                                      <p:cBhvr>
                                        <p:cTn id="53" dur="1000" fill="hold"/>
                                        <p:tgtEl>
                                          <p:spTgt spid="34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childTnLst>
                          </p:cTn>
                        </p:par>
                        <p:par>
                          <p:cTn id="64" fill="hold">
                            <p:stCondLst>
                              <p:cond delay="2000"/>
                            </p:stCondLst>
                            <p:childTnLst>
                              <p:par>
                                <p:cTn id="65" presetID="56" presetClass="entr" presetSubtype="0" fill="hold" grpId="0" nodeType="afterEffect">
                                  <p:stCondLst>
                                    <p:cond delay="0"/>
                                  </p:stCondLst>
                                  <p:iterate type="lt">
                                    <p:tmPct val="10000"/>
                                  </p:iterate>
                                  <p:childTnLst>
                                    <p:set>
                                      <p:cBhvr>
                                        <p:cTn id="66" dur="1" fill="hold">
                                          <p:stCondLst>
                                            <p:cond delay="0"/>
                                          </p:stCondLst>
                                        </p:cTn>
                                        <p:tgtEl>
                                          <p:spTgt spid="346"/>
                                        </p:tgtEl>
                                        <p:attrNameLst>
                                          <p:attrName>style.visibility</p:attrName>
                                        </p:attrNameLst>
                                      </p:cBhvr>
                                      <p:to>
                                        <p:strVal val="visible"/>
                                      </p:to>
                                    </p:set>
                                    <p:anim by="(-#ppt_w*2)" calcmode="lin" valueType="num">
                                      <p:cBhvr rctx="PPT">
                                        <p:cTn id="67" dur="500" autoRev="1" fill="hold">
                                          <p:stCondLst>
                                            <p:cond delay="0"/>
                                          </p:stCondLst>
                                        </p:cTn>
                                        <p:tgtEl>
                                          <p:spTgt spid="346"/>
                                        </p:tgtEl>
                                        <p:attrNameLst>
                                          <p:attrName>ppt_w</p:attrName>
                                        </p:attrNameLst>
                                      </p:cBhvr>
                                    </p:anim>
                                    <p:anim by="(#ppt_w*0.50)" calcmode="lin" valueType="num">
                                      <p:cBhvr>
                                        <p:cTn id="68" dur="500" decel="50000" autoRev="1" fill="hold">
                                          <p:stCondLst>
                                            <p:cond delay="0"/>
                                          </p:stCondLst>
                                        </p:cTn>
                                        <p:tgtEl>
                                          <p:spTgt spid="346"/>
                                        </p:tgtEl>
                                        <p:attrNameLst>
                                          <p:attrName>ppt_x</p:attrName>
                                        </p:attrNameLst>
                                      </p:cBhvr>
                                    </p:anim>
                                    <p:anim from="(-#ppt_h/2)" to="(#ppt_y)" calcmode="lin" valueType="num">
                                      <p:cBhvr>
                                        <p:cTn id="69" dur="1000" fill="hold">
                                          <p:stCondLst>
                                            <p:cond delay="0"/>
                                          </p:stCondLst>
                                        </p:cTn>
                                        <p:tgtEl>
                                          <p:spTgt spid="346"/>
                                        </p:tgtEl>
                                        <p:attrNameLst>
                                          <p:attrName>ppt_y</p:attrName>
                                        </p:attrNameLst>
                                      </p:cBhvr>
                                    </p:anim>
                                    <p:animRot by="21600000">
                                      <p:cBhvr>
                                        <p:cTn id="70" dur="1000" fill="hold">
                                          <p:stCondLst>
                                            <p:cond delay="0"/>
                                          </p:stCondLst>
                                        </p:cTn>
                                        <p:tgtEl>
                                          <p:spTgt spid="346"/>
                                        </p:tgtEl>
                                        <p:attrNameLst>
                                          <p:attrName>r</p:attrName>
                                        </p:attrNameLst>
                                      </p:cBhvr>
                                    </p:animRot>
                                  </p:childTnLst>
                                </p:cTn>
                              </p:par>
                            </p:childTnLst>
                          </p:cTn>
                        </p:par>
                        <p:par>
                          <p:cTn id="71" fill="hold">
                            <p:stCondLst>
                              <p:cond delay="3700"/>
                            </p:stCondLst>
                            <p:childTnLst>
                              <p:par>
                                <p:cTn id="72" presetID="56" presetClass="entr" presetSubtype="0" fill="hold" grpId="0" nodeType="afterEffect">
                                  <p:stCondLst>
                                    <p:cond delay="0"/>
                                  </p:stCondLst>
                                  <p:iterate type="lt">
                                    <p:tmPct val="10000"/>
                                  </p:iterate>
                                  <p:childTnLst>
                                    <p:set>
                                      <p:cBhvr>
                                        <p:cTn id="73" dur="1" fill="hold">
                                          <p:stCondLst>
                                            <p:cond delay="0"/>
                                          </p:stCondLst>
                                        </p:cTn>
                                        <p:tgtEl>
                                          <p:spTgt spid="347"/>
                                        </p:tgtEl>
                                        <p:attrNameLst>
                                          <p:attrName>style.visibility</p:attrName>
                                        </p:attrNameLst>
                                      </p:cBhvr>
                                      <p:to>
                                        <p:strVal val="visible"/>
                                      </p:to>
                                    </p:set>
                                    <p:anim by="(-#ppt_w*2)" calcmode="lin" valueType="num">
                                      <p:cBhvr rctx="PPT">
                                        <p:cTn id="74" dur="500" autoRev="1" fill="hold">
                                          <p:stCondLst>
                                            <p:cond delay="0"/>
                                          </p:stCondLst>
                                        </p:cTn>
                                        <p:tgtEl>
                                          <p:spTgt spid="347"/>
                                        </p:tgtEl>
                                        <p:attrNameLst>
                                          <p:attrName>ppt_w</p:attrName>
                                        </p:attrNameLst>
                                      </p:cBhvr>
                                    </p:anim>
                                    <p:anim by="(#ppt_w*0.50)" calcmode="lin" valueType="num">
                                      <p:cBhvr>
                                        <p:cTn id="75" dur="500" decel="50000" autoRev="1" fill="hold">
                                          <p:stCondLst>
                                            <p:cond delay="0"/>
                                          </p:stCondLst>
                                        </p:cTn>
                                        <p:tgtEl>
                                          <p:spTgt spid="347"/>
                                        </p:tgtEl>
                                        <p:attrNameLst>
                                          <p:attrName>ppt_x</p:attrName>
                                        </p:attrNameLst>
                                      </p:cBhvr>
                                    </p:anim>
                                    <p:anim from="(-#ppt_h/2)" to="(#ppt_y)" calcmode="lin" valueType="num">
                                      <p:cBhvr>
                                        <p:cTn id="76" dur="1000" fill="hold">
                                          <p:stCondLst>
                                            <p:cond delay="0"/>
                                          </p:stCondLst>
                                        </p:cTn>
                                        <p:tgtEl>
                                          <p:spTgt spid="347"/>
                                        </p:tgtEl>
                                        <p:attrNameLst>
                                          <p:attrName>ppt_y</p:attrName>
                                        </p:attrNameLst>
                                      </p:cBhvr>
                                    </p:anim>
                                    <p:animRot by="21600000">
                                      <p:cBhvr>
                                        <p:cTn id="77" dur="1000" fill="hold">
                                          <p:stCondLst>
                                            <p:cond delay="0"/>
                                          </p:stCondLst>
                                        </p:cTn>
                                        <p:tgtEl>
                                          <p:spTgt spid="3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346" grpId="0"/>
      <p:bldP spid="34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A3FD9B84-AE55-5844-911C-36810270EB8A}"/>
              </a:ext>
            </a:extLst>
          </p:cNvPr>
          <p:cNvSpPr/>
          <p:nvPr/>
        </p:nvSpPr>
        <p:spPr>
          <a:xfrm>
            <a:off x="477078" y="437321"/>
            <a:ext cx="11237843" cy="1470991"/>
          </a:xfrm>
          <a:prstGeom prst="hexagon">
            <a:avLst/>
          </a:prstGeom>
          <a:solidFill>
            <a:srgbClr val="FF9966"/>
          </a:solidFill>
          <a:ln w="381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x-none" sz="4500" b="1" dirty="0">
                <a:solidFill>
                  <a:schemeClr val="bg1"/>
                </a:solidFill>
                <a:latin typeface="Times New Roman" panose="02020603050405020304" pitchFamily="18" charset="0"/>
                <a:cs typeface="Times New Roman" panose="02020603050405020304" pitchFamily="18" charset="0"/>
              </a:rPr>
              <a:t>Nhận định nào nói đúng nhất nội dung của truyện “Cô bé bán diêm”?</a:t>
            </a:r>
          </a:p>
        </p:txBody>
      </p:sp>
      <p:sp>
        <p:nvSpPr>
          <p:cNvPr id="3" name="TextBox 2">
            <a:extLst>
              <a:ext uri="{FF2B5EF4-FFF2-40B4-BE49-F238E27FC236}">
                <a16:creationId xmlns:a16="http://schemas.microsoft.com/office/drawing/2014/main" id="{B8E2CBD1-F2F7-E741-A767-62BB029E58A7}"/>
              </a:ext>
            </a:extLst>
          </p:cNvPr>
          <p:cNvSpPr txBox="1"/>
          <p:nvPr/>
        </p:nvSpPr>
        <p:spPr>
          <a:xfrm>
            <a:off x="675861" y="2166730"/>
            <a:ext cx="11039060" cy="1169551"/>
          </a:xfrm>
          <a:prstGeom prst="rect">
            <a:avLst/>
          </a:prstGeom>
          <a:noFill/>
        </p:spPr>
        <p:txBody>
          <a:bodyPr wrap="square" rtlCol="0">
            <a:spAutoFit/>
          </a:bodyPr>
          <a:lstStyle/>
          <a:p>
            <a:r>
              <a:rPr lang="x-none" sz="3500" dirty="0">
                <a:latin typeface="Times New Roman" panose="02020603050405020304" pitchFamily="18" charset="0"/>
                <a:cs typeface="Times New Roman" panose="02020603050405020304" pitchFamily="18" charset="0"/>
              </a:rPr>
              <a:t>A. Kể về số phận bất hạnh của một em bé nghèo phải đi bán diêm cả vào đêm giao thừa.</a:t>
            </a:r>
          </a:p>
        </p:txBody>
      </p:sp>
      <p:sp>
        <p:nvSpPr>
          <p:cNvPr id="4" name="TextBox 3">
            <a:extLst>
              <a:ext uri="{FF2B5EF4-FFF2-40B4-BE49-F238E27FC236}">
                <a16:creationId xmlns:a16="http://schemas.microsoft.com/office/drawing/2014/main" id="{D385C547-DBFF-FE4D-AABB-0630DA61E8F5}"/>
              </a:ext>
            </a:extLst>
          </p:cNvPr>
          <p:cNvSpPr txBox="1"/>
          <p:nvPr/>
        </p:nvSpPr>
        <p:spPr>
          <a:xfrm>
            <a:off x="675861" y="3429000"/>
            <a:ext cx="11039060" cy="1169551"/>
          </a:xfrm>
          <a:prstGeom prst="rect">
            <a:avLst/>
          </a:prstGeom>
          <a:noFill/>
        </p:spPr>
        <p:txBody>
          <a:bodyPr wrap="square" rtlCol="0">
            <a:spAutoFit/>
          </a:bodyPr>
          <a:lstStyle/>
          <a:p>
            <a:r>
              <a:rPr lang="x-none" sz="3500" dirty="0">
                <a:latin typeface="Times New Roman" panose="02020603050405020304" pitchFamily="18" charset="0"/>
                <a:cs typeface="Times New Roman" panose="02020603050405020304" pitchFamily="18" charset="0"/>
              </a:rPr>
              <a:t>B. Gián tiếp nói lên bộ mặt của xã hội nơi cô bé bán diêm sống, đó là một cõi đời không có tình người.</a:t>
            </a:r>
          </a:p>
        </p:txBody>
      </p:sp>
      <p:sp>
        <p:nvSpPr>
          <p:cNvPr id="5" name="TextBox 4">
            <a:extLst>
              <a:ext uri="{FF2B5EF4-FFF2-40B4-BE49-F238E27FC236}">
                <a16:creationId xmlns:a16="http://schemas.microsoft.com/office/drawing/2014/main" id="{558E91C6-4D16-714A-9011-5BD5BA68E35A}"/>
              </a:ext>
            </a:extLst>
          </p:cNvPr>
          <p:cNvSpPr txBox="1"/>
          <p:nvPr/>
        </p:nvSpPr>
        <p:spPr>
          <a:xfrm>
            <a:off x="675861" y="4691270"/>
            <a:ext cx="11039060" cy="1169551"/>
          </a:xfrm>
          <a:prstGeom prst="rect">
            <a:avLst/>
          </a:prstGeom>
          <a:noFill/>
        </p:spPr>
        <p:txBody>
          <a:bodyPr wrap="square" rtlCol="0">
            <a:spAutoFit/>
          </a:bodyPr>
          <a:lstStyle/>
          <a:p>
            <a:r>
              <a:rPr lang="x-none" sz="3500" dirty="0">
                <a:latin typeface="Times New Roman" panose="02020603050405020304" pitchFamily="18" charset="0"/>
                <a:cs typeface="Times New Roman" panose="02020603050405020304" pitchFamily="18" charset="0"/>
              </a:rPr>
              <a:t>C. Thể hiện niềm thương cảm của nhà văn đối với những em bé nghèo khổ. </a:t>
            </a:r>
          </a:p>
        </p:txBody>
      </p:sp>
      <p:sp>
        <p:nvSpPr>
          <p:cNvPr id="6" name="TextBox 5">
            <a:extLst>
              <a:ext uri="{FF2B5EF4-FFF2-40B4-BE49-F238E27FC236}">
                <a16:creationId xmlns:a16="http://schemas.microsoft.com/office/drawing/2014/main" id="{3B8A09D0-3946-0D4F-B50B-AE2DDC6D141D}"/>
              </a:ext>
            </a:extLst>
          </p:cNvPr>
          <p:cNvSpPr txBox="1"/>
          <p:nvPr/>
        </p:nvSpPr>
        <p:spPr>
          <a:xfrm>
            <a:off x="675861" y="5953540"/>
            <a:ext cx="11039060" cy="630942"/>
          </a:xfrm>
          <a:prstGeom prst="rect">
            <a:avLst/>
          </a:prstGeom>
          <a:noFill/>
        </p:spPr>
        <p:txBody>
          <a:bodyPr wrap="square" rtlCol="0">
            <a:spAutoFit/>
          </a:bodyPr>
          <a:lstStyle/>
          <a:p>
            <a:r>
              <a:rPr lang="x-none" sz="3500" dirty="0">
                <a:latin typeface="Times New Roman" panose="02020603050405020304" pitchFamily="18" charset="0"/>
                <a:cs typeface="Times New Roman" panose="02020603050405020304" pitchFamily="18" charset="0"/>
              </a:rPr>
              <a:t>D. Cả A, B, C đều đúng.</a:t>
            </a:r>
          </a:p>
        </p:txBody>
      </p:sp>
    </p:spTree>
    <p:extLst>
      <p:ext uri="{BB962C8B-B14F-4D97-AF65-F5344CB8AC3E}">
        <p14:creationId xmlns:p14="http://schemas.microsoft.com/office/powerpoint/2010/main" val="135930595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8EFA00"/>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A3FD9B84-AE55-5844-911C-36810270EB8A}"/>
              </a:ext>
            </a:extLst>
          </p:cNvPr>
          <p:cNvSpPr/>
          <p:nvPr/>
        </p:nvSpPr>
        <p:spPr>
          <a:xfrm>
            <a:off x="477078" y="319685"/>
            <a:ext cx="11237843" cy="1588627"/>
          </a:xfrm>
          <a:prstGeom prst="hexagon">
            <a:avLst/>
          </a:prstGeom>
          <a:solidFill>
            <a:srgbClr val="FF9966"/>
          </a:solidFill>
          <a:ln w="381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x-none" sz="3200" b="1" dirty="0">
                <a:solidFill>
                  <a:schemeClr val="bg1"/>
                </a:solidFill>
                <a:latin typeface="Times New Roman" panose="02020603050405020304" pitchFamily="18" charset="0"/>
                <a:cs typeface="Times New Roman" panose="02020603050405020304" pitchFamily="18" charset="0"/>
              </a:rPr>
              <a:t>Trong tác phẩm “Cô bé bán diêm”, em bé quẹt que diêm thứ nhất, em bé tưởng chừng ngồi trước một lò sưởi. Ý nào nói đúng về mộng tưởng đó?</a:t>
            </a:r>
          </a:p>
        </p:txBody>
      </p:sp>
      <p:sp>
        <p:nvSpPr>
          <p:cNvPr id="3" name="TextBox 2">
            <a:extLst>
              <a:ext uri="{FF2B5EF4-FFF2-40B4-BE49-F238E27FC236}">
                <a16:creationId xmlns:a16="http://schemas.microsoft.com/office/drawing/2014/main" id="{B8E2CBD1-F2F7-E741-A767-62BB029E58A7}"/>
              </a:ext>
            </a:extLst>
          </p:cNvPr>
          <p:cNvSpPr txBox="1"/>
          <p:nvPr/>
        </p:nvSpPr>
        <p:spPr>
          <a:xfrm>
            <a:off x="675861" y="2166730"/>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A. Em mơ về một mái ấm gia đình.</a:t>
            </a:r>
          </a:p>
        </p:txBody>
      </p:sp>
      <p:sp>
        <p:nvSpPr>
          <p:cNvPr id="4" name="TextBox 3">
            <a:extLst>
              <a:ext uri="{FF2B5EF4-FFF2-40B4-BE49-F238E27FC236}">
                <a16:creationId xmlns:a16="http://schemas.microsoft.com/office/drawing/2014/main" id="{D385C547-DBFF-FE4D-AABB-0630DA61E8F5}"/>
              </a:ext>
            </a:extLst>
          </p:cNvPr>
          <p:cNvSpPr txBox="1"/>
          <p:nvPr/>
        </p:nvSpPr>
        <p:spPr>
          <a:xfrm>
            <a:off x="675861" y="2999984"/>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B. Em nhớ tới ngọn lửa mà bà nhen nhóm năm xưa.</a:t>
            </a:r>
          </a:p>
        </p:txBody>
      </p:sp>
      <p:sp>
        <p:nvSpPr>
          <p:cNvPr id="5" name="TextBox 4">
            <a:extLst>
              <a:ext uri="{FF2B5EF4-FFF2-40B4-BE49-F238E27FC236}">
                <a16:creationId xmlns:a16="http://schemas.microsoft.com/office/drawing/2014/main" id="{558E91C6-4D16-714A-9011-5BD5BA68E35A}"/>
              </a:ext>
            </a:extLst>
          </p:cNvPr>
          <p:cNvSpPr txBox="1"/>
          <p:nvPr/>
        </p:nvSpPr>
        <p:spPr>
          <a:xfrm>
            <a:off x="576469" y="3984705"/>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C. Đang trải qua giá rét mướt, em mơ được sưởi ấm.</a:t>
            </a:r>
          </a:p>
        </p:txBody>
      </p:sp>
      <p:sp>
        <p:nvSpPr>
          <p:cNvPr id="6" name="TextBox 5">
            <a:extLst>
              <a:ext uri="{FF2B5EF4-FFF2-40B4-BE49-F238E27FC236}">
                <a16:creationId xmlns:a16="http://schemas.microsoft.com/office/drawing/2014/main" id="{3B8A09D0-3946-0D4F-B50B-AE2DDC6D141D}"/>
              </a:ext>
            </a:extLst>
          </p:cNvPr>
          <p:cNvSpPr txBox="1"/>
          <p:nvPr/>
        </p:nvSpPr>
        <p:spPr>
          <a:xfrm>
            <a:off x="675861" y="4969426"/>
            <a:ext cx="11039060" cy="1077218"/>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D. Em mơ ngọn lửa và hơi ấm lò sưởi xua tan cảnh tăm tối, lạnh lẽo của đời mình.</a:t>
            </a:r>
          </a:p>
        </p:txBody>
      </p:sp>
    </p:spTree>
    <p:extLst>
      <p:ext uri="{BB962C8B-B14F-4D97-AF65-F5344CB8AC3E}">
        <p14:creationId xmlns:p14="http://schemas.microsoft.com/office/powerpoint/2010/main" val="163416100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8EFA00"/>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A3FD9B84-AE55-5844-911C-36810270EB8A}"/>
              </a:ext>
            </a:extLst>
          </p:cNvPr>
          <p:cNvSpPr/>
          <p:nvPr/>
        </p:nvSpPr>
        <p:spPr>
          <a:xfrm>
            <a:off x="477078" y="319685"/>
            <a:ext cx="11237843" cy="1588627"/>
          </a:xfrm>
          <a:prstGeom prst="hexagon">
            <a:avLst/>
          </a:prstGeom>
          <a:solidFill>
            <a:srgbClr val="FF9966"/>
          </a:solidFill>
          <a:ln w="381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x-none" sz="3500" b="1" dirty="0">
                <a:solidFill>
                  <a:schemeClr val="bg1"/>
                </a:solidFill>
                <a:latin typeface="Times New Roman" panose="02020603050405020304" pitchFamily="18" charset="0"/>
                <a:cs typeface="Times New Roman" panose="02020603050405020304" pitchFamily="18" charset="0"/>
              </a:rPr>
              <a:t>Trong tác phẩm “Cô bé bán diêm”, mộng tưởng nào không hiện lên sau những lần quẹt diêm của cô bé?</a:t>
            </a:r>
          </a:p>
        </p:txBody>
      </p:sp>
      <p:sp>
        <p:nvSpPr>
          <p:cNvPr id="3" name="TextBox 2">
            <a:extLst>
              <a:ext uri="{FF2B5EF4-FFF2-40B4-BE49-F238E27FC236}">
                <a16:creationId xmlns:a16="http://schemas.microsoft.com/office/drawing/2014/main" id="{B8E2CBD1-F2F7-E741-A767-62BB029E58A7}"/>
              </a:ext>
            </a:extLst>
          </p:cNvPr>
          <p:cNvSpPr txBox="1"/>
          <p:nvPr/>
        </p:nvSpPr>
        <p:spPr>
          <a:xfrm>
            <a:off x="675861" y="2166730"/>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A. Ngôi nhà xinh xắn có dây trường xuân bao quanh.</a:t>
            </a:r>
          </a:p>
        </p:txBody>
      </p:sp>
      <p:sp>
        <p:nvSpPr>
          <p:cNvPr id="4" name="TextBox 3">
            <a:extLst>
              <a:ext uri="{FF2B5EF4-FFF2-40B4-BE49-F238E27FC236}">
                <a16:creationId xmlns:a16="http://schemas.microsoft.com/office/drawing/2014/main" id="{D385C547-DBFF-FE4D-AABB-0630DA61E8F5}"/>
              </a:ext>
            </a:extLst>
          </p:cNvPr>
          <p:cNvSpPr txBox="1"/>
          <p:nvPr/>
        </p:nvSpPr>
        <p:spPr>
          <a:xfrm>
            <a:off x="675861" y="2999984"/>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B. Lò sưởi bằng sắt có những hình nổi bằng đồng bóng nhoáng.</a:t>
            </a:r>
          </a:p>
        </p:txBody>
      </p:sp>
      <p:sp>
        <p:nvSpPr>
          <p:cNvPr id="5" name="TextBox 4">
            <a:extLst>
              <a:ext uri="{FF2B5EF4-FFF2-40B4-BE49-F238E27FC236}">
                <a16:creationId xmlns:a16="http://schemas.microsoft.com/office/drawing/2014/main" id="{558E91C6-4D16-714A-9011-5BD5BA68E35A}"/>
              </a:ext>
            </a:extLst>
          </p:cNvPr>
          <p:cNvSpPr txBox="1"/>
          <p:nvPr/>
        </p:nvSpPr>
        <p:spPr>
          <a:xfrm>
            <a:off x="576469" y="3984705"/>
            <a:ext cx="11039060" cy="1077218"/>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C. Bàn ăn thịnh soạn với khăn trải bàn trắng tinh; người bà và cảnh hai bà cháu bay lên trời.</a:t>
            </a:r>
          </a:p>
        </p:txBody>
      </p:sp>
      <p:sp>
        <p:nvSpPr>
          <p:cNvPr id="6" name="TextBox 5">
            <a:extLst>
              <a:ext uri="{FF2B5EF4-FFF2-40B4-BE49-F238E27FC236}">
                <a16:creationId xmlns:a16="http://schemas.microsoft.com/office/drawing/2014/main" id="{3B8A09D0-3946-0D4F-B50B-AE2DDC6D141D}"/>
              </a:ext>
            </a:extLst>
          </p:cNvPr>
          <p:cNvSpPr txBox="1"/>
          <p:nvPr/>
        </p:nvSpPr>
        <p:spPr>
          <a:xfrm>
            <a:off x="675861" y="5368764"/>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D. Cây thông Nô-en được trang trí lộng lẫy.</a:t>
            </a:r>
          </a:p>
        </p:txBody>
      </p:sp>
    </p:spTree>
    <p:extLst>
      <p:ext uri="{BB962C8B-B14F-4D97-AF65-F5344CB8AC3E}">
        <p14:creationId xmlns:p14="http://schemas.microsoft.com/office/powerpoint/2010/main" val="372022043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8EFA0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A3FD9B84-AE55-5844-911C-36810270EB8A}"/>
              </a:ext>
            </a:extLst>
          </p:cNvPr>
          <p:cNvSpPr/>
          <p:nvPr/>
        </p:nvSpPr>
        <p:spPr>
          <a:xfrm>
            <a:off x="477078" y="319685"/>
            <a:ext cx="11237843" cy="1588627"/>
          </a:xfrm>
          <a:prstGeom prst="hexagon">
            <a:avLst/>
          </a:prstGeom>
          <a:solidFill>
            <a:srgbClr val="FF9966"/>
          </a:solidFill>
          <a:ln w="381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x-none" sz="3500" b="1" dirty="0">
                <a:solidFill>
                  <a:schemeClr val="bg1"/>
                </a:solidFill>
                <a:latin typeface="Times New Roman" panose="02020603050405020304" pitchFamily="18" charset="0"/>
                <a:cs typeface="Times New Roman" panose="02020603050405020304" pitchFamily="18" charset="0"/>
              </a:rPr>
              <a:t>Trong tác phẩm “Cô bé bán diêm”, các mộng tưởng của cô bé bán diêm mất đi khi nào?</a:t>
            </a:r>
          </a:p>
        </p:txBody>
      </p:sp>
      <p:sp>
        <p:nvSpPr>
          <p:cNvPr id="3" name="TextBox 2">
            <a:extLst>
              <a:ext uri="{FF2B5EF4-FFF2-40B4-BE49-F238E27FC236}">
                <a16:creationId xmlns:a16="http://schemas.microsoft.com/office/drawing/2014/main" id="{B8E2CBD1-F2F7-E741-A767-62BB029E58A7}"/>
              </a:ext>
            </a:extLst>
          </p:cNvPr>
          <p:cNvSpPr txBox="1"/>
          <p:nvPr/>
        </p:nvSpPr>
        <p:spPr>
          <a:xfrm>
            <a:off x="675861" y="2166730"/>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A. Khi bà nội em hiện ra.</a:t>
            </a:r>
          </a:p>
        </p:txBody>
      </p:sp>
      <p:sp>
        <p:nvSpPr>
          <p:cNvPr id="4" name="TextBox 3">
            <a:extLst>
              <a:ext uri="{FF2B5EF4-FFF2-40B4-BE49-F238E27FC236}">
                <a16:creationId xmlns:a16="http://schemas.microsoft.com/office/drawing/2014/main" id="{D385C547-DBFF-FE4D-AABB-0630DA61E8F5}"/>
              </a:ext>
            </a:extLst>
          </p:cNvPr>
          <p:cNvSpPr txBox="1"/>
          <p:nvPr/>
        </p:nvSpPr>
        <p:spPr>
          <a:xfrm>
            <a:off x="675861" y="3141512"/>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B. Khi trời sắp sáng.</a:t>
            </a:r>
          </a:p>
        </p:txBody>
      </p:sp>
      <p:sp>
        <p:nvSpPr>
          <p:cNvPr id="5" name="TextBox 4">
            <a:extLst>
              <a:ext uri="{FF2B5EF4-FFF2-40B4-BE49-F238E27FC236}">
                <a16:creationId xmlns:a16="http://schemas.microsoft.com/office/drawing/2014/main" id="{558E91C6-4D16-714A-9011-5BD5BA68E35A}"/>
              </a:ext>
            </a:extLst>
          </p:cNvPr>
          <p:cNvSpPr txBox="1"/>
          <p:nvPr/>
        </p:nvSpPr>
        <p:spPr>
          <a:xfrm>
            <a:off x="576469" y="3984705"/>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C. Khi em bé nghĩ đến việc sẽ bị người cha mắng.</a:t>
            </a:r>
          </a:p>
        </p:txBody>
      </p:sp>
      <p:sp>
        <p:nvSpPr>
          <p:cNvPr id="6" name="TextBox 5">
            <a:extLst>
              <a:ext uri="{FF2B5EF4-FFF2-40B4-BE49-F238E27FC236}">
                <a16:creationId xmlns:a16="http://schemas.microsoft.com/office/drawing/2014/main" id="{3B8A09D0-3946-0D4F-B50B-AE2DDC6D141D}"/>
              </a:ext>
            </a:extLst>
          </p:cNvPr>
          <p:cNvSpPr txBox="1"/>
          <p:nvPr/>
        </p:nvSpPr>
        <p:spPr>
          <a:xfrm>
            <a:off x="675861" y="4959487"/>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D. Khi các que diêm tắt.</a:t>
            </a:r>
          </a:p>
        </p:txBody>
      </p:sp>
    </p:spTree>
    <p:extLst>
      <p:ext uri="{BB962C8B-B14F-4D97-AF65-F5344CB8AC3E}">
        <p14:creationId xmlns:p14="http://schemas.microsoft.com/office/powerpoint/2010/main" val="165831845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8EFA00"/>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A3FD9B84-AE55-5844-911C-36810270EB8A}"/>
              </a:ext>
            </a:extLst>
          </p:cNvPr>
          <p:cNvSpPr/>
          <p:nvPr/>
        </p:nvSpPr>
        <p:spPr>
          <a:xfrm>
            <a:off x="477078" y="319685"/>
            <a:ext cx="11237843" cy="1588627"/>
          </a:xfrm>
          <a:prstGeom prst="hexagon">
            <a:avLst/>
          </a:prstGeom>
          <a:solidFill>
            <a:srgbClr val="FF9966"/>
          </a:solidFill>
          <a:ln w="381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x-none" sz="3500" b="1" dirty="0">
                <a:solidFill>
                  <a:schemeClr val="bg1"/>
                </a:solidFill>
                <a:latin typeface="Times New Roman" panose="02020603050405020304" pitchFamily="18" charset="0"/>
                <a:cs typeface="Times New Roman" panose="02020603050405020304" pitchFamily="18" charset="0"/>
              </a:rPr>
              <a:t>Truyện “Cô bé bán diêm” được viết theo thể loại nào ?</a:t>
            </a:r>
          </a:p>
        </p:txBody>
      </p:sp>
      <p:sp>
        <p:nvSpPr>
          <p:cNvPr id="3" name="TextBox 2">
            <a:extLst>
              <a:ext uri="{FF2B5EF4-FFF2-40B4-BE49-F238E27FC236}">
                <a16:creationId xmlns:a16="http://schemas.microsoft.com/office/drawing/2014/main" id="{B8E2CBD1-F2F7-E741-A767-62BB029E58A7}"/>
              </a:ext>
            </a:extLst>
          </p:cNvPr>
          <p:cNvSpPr txBox="1"/>
          <p:nvPr/>
        </p:nvSpPr>
        <p:spPr>
          <a:xfrm>
            <a:off x="675861" y="2166730"/>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A. Tiểu thuyết</a:t>
            </a:r>
          </a:p>
        </p:txBody>
      </p:sp>
      <p:sp>
        <p:nvSpPr>
          <p:cNvPr id="4" name="TextBox 3">
            <a:extLst>
              <a:ext uri="{FF2B5EF4-FFF2-40B4-BE49-F238E27FC236}">
                <a16:creationId xmlns:a16="http://schemas.microsoft.com/office/drawing/2014/main" id="{D385C547-DBFF-FE4D-AABB-0630DA61E8F5}"/>
              </a:ext>
            </a:extLst>
          </p:cNvPr>
          <p:cNvSpPr txBox="1"/>
          <p:nvPr/>
        </p:nvSpPr>
        <p:spPr>
          <a:xfrm>
            <a:off x="675861" y="3141512"/>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B. Truyện ngắn</a:t>
            </a:r>
          </a:p>
        </p:txBody>
      </p:sp>
      <p:sp>
        <p:nvSpPr>
          <p:cNvPr id="5" name="TextBox 4">
            <a:extLst>
              <a:ext uri="{FF2B5EF4-FFF2-40B4-BE49-F238E27FC236}">
                <a16:creationId xmlns:a16="http://schemas.microsoft.com/office/drawing/2014/main" id="{558E91C6-4D16-714A-9011-5BD5BA68E35A}"/>
              </a:ext>
            </a:extLst>
          </p:cNvPr>
          <p:cNvSpPr txBox="1"/>
          <p:nvPr/>
        </p:nvSpPr>
        <p:spPr>
          <a:xfrm>
            <a:off x="576469" y="3984705"/>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C. Bút ký</a:t>
            </a:r>
          </a:p>
        </p:txBody>
      </p:sp>
      <p:sp>
        <p:nvSpPr>
          <p:cNvPr id="6" name="TextBox 5">
            <a:extLst>
              <a:ext uri="{FF2B5EF4-FFF2-40B4-BE49-F238E27FC236}">
                <a16:creationId xmlns:a16="http://schemas.microsoft.com/office/drawing/2014/main" id="{3B8A09D0-3946-0D4F-B50B-AE2DDC6D141D}"/>
              </a:ext>
            </a:extLst>
          </p:cNvPr>
          <p:cNvSpPr txBox="1"/>
          <p:nvPr/>
        </p:nvSpPr>
        <p:spPr>
          <a:xfrm>
            <a:off x="675861" y="4959487"/>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D. Hồi ký</a:t>
            </a:r>
          </a:p>
        </p:txBody>
      </p:sp>
    </p:spTree>
    <p:extLst>
      <p:ext uri="{BB962C8B-B14F-4D97-AF65-F5344CB8AC3E}">
        <p14:creationId xmlns:p14="http://schemas.microsoft.com/office/powerpoint/2010/main" val="208486945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8EFA0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A3FD9B84-AE55-5844-911C-36810270EB8A}"/>
              </a:ext>
            </a:extLst>
          </p:cNvPr>
          <p:cNvSpPr/>
          <p:nvPr/>
        </p:nvSpPr>
        <p:spPr>
          <a:xfrm>
            <a:off x="477078" y="319685"/>
            <a:ext cx="11237843" cy="1588627"/>
          </a:xfrm>
          <a:prstGeom prst="hexagon">
            <a:avLst/>
          </a:prstGeom>
          <a:solidFill>
            <a:srgbClr val="FF9966"/>
          </a:solidFill>
          <a:ln w="381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x-none" sz="3500" b="1" dirty="0">
                <a:solidFill>
                  <a:schemeClr val="bg1"/>
                </a:solidFill>
                <a:latin typeface="Times New Roman" panose="02020603050405020304" pitchFamily="18" charset="0"/>
                <a:cs typeface="Times New Roman" panose="02020603050405020304" pitchFamily="18" charset="0"/>
              </a:rPr>
              <a:t>Trong truyện “Cô bé bán diêm” từ “chí nhân” được hiểu là :</a:t>
            </a:r>
          </a:p>
        </p:txBody>
      </p:sp>
      <p:sp>
        <p:nvSpPr>
          <p:cNvPr id="3" name="TextBox 2">
            <a:extLst>
              <a:ext uri="{FF2B5EF4-FFF2-40B4-BE49-F238E27FC236}">
                <a16:creationId xmlns:a16="http://schemas.microsoft.com/office/drawing/2014/main" id="{B8E2CBD1-F2F7-E741-A767-62BB029E58A7}"/>
              </a:ext>
            </a:extLst>
          </p:cNvPr>
          <p:cNvSpPr txBox="1"/>
          <p:nvPr/>
        </p:nvSpPr>
        <p:spPr>
          <a:xfrm>
            <a:off x="675861" y="2166730"/>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A. Một người có ý chí, nghị lực</a:t>
            </a:r>
          </a:p>
        </p:txBody>
      </p:sp>
      <p:sp>
        <p:nvSpPr>
          <p:cNvPr id="4" name="TextBox 3">
            <a:extLst>
              <a:ext uri="{FF2B5EF4-FFF2-40B4-BE49-F238E27FC236}">
                <a16:creationId xmlns:a16="http://schemas.microsoft.com/office/drawing/2014/main" id="{D385C547-DBFF-FE4D-AABB-0630DA61E8F5}"/>
              </a:ext>
            </a:extLst>
          </p:cNvPr>
          <p:cNvSpPr txBox="1"/>
          <p:nvPr/>
        </p:nvSpPr>
        <p:spPr>
          <a:xfrm>
            <a:off x="675861" y="3141512"/>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B. Vô cùng nhân từ, hết mực yêu thương</a:t>
            </a:r>
          </a:p>
        </p:txBody>
      </p:sp>
      <p:sp>
        <p:nvSpPr>
          <p:cNvPr id="5" name="TextBox 4">
            <a:extLst>
              <a:ext uri="{FF2B5EF4-FFF2-40B4-BE49-F238E27FC236}">
                <a16:creationId xmlns:a16="http://schemas.microsoft.com/office/drawing/2014/main" id="{558E91C6-4D16-714A-9011-5BD5BA68E35A}"/>
              </a:ext>
            </a:extLst>
          </p:cNvPr>
          <p:cNvSpPr txBox="1"/>
          <p:nvPr/>
        </p:nvSpPr>
        <p:spPr>
          <a:xfrm>
            <a:off x="675861" y="3984705"/>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C. Là người quân tử</a:t>
            </a:r>
          </a:p>
        </p:txBody>
      </p:sp>
      <p:sp>
        <p:nvSpPr>
          <p:cNvPr id="6" name="TextBox 5">
            <a:extLst>
              <a:ext uri="{FF2B5EF4-FFF2-40B4-BE49-F238E27FC236}">
                <a16:creationId xmlns:a16="http://schemas.microsoft.com/office/drawing/2014/main" id="{3B8A09D0-3946-0D4F-B50B-AE2DDC6D141D}"/>
              </a:ext>
            </a:extLst>
          </p:cNvPr>
          <p:cNvSpPr txBox="1"/>
          <p:nvPr/>
        </p:nvSpPr>
        <p:spPr>
          <a:xfrm>
            <a:off x="675861" y="4959487"/>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D. Là người sẵn sàng hi sinh vì người khác.</a:t>
            </a:r>
          </a:p>
        </p:txBody>
      </p:sp>
    </p:spTree>
    <p:extLst>
      <p:ext uri="{BB962C8B-B14F-4D97-AF65-F5344CB8AC3E}">
        <p14:creationId xmlns:p14="http://schemas.microsoft.com/office/powerpoint/2010/main" val="379952353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8EFA0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A3FD9B84-AE55-5844-911C-36810270EB8A}"/>
              </a:ext>
            </a:extLst>
          </p:cNvPr>
          <p:cNvSpPr/>
          <p:nvPr/>
        </p:nvSpPr>
        <p:spPr>
          <a:xfrm>
            <a:off x="477078" y="319685"/>
            <a:ext cx="11237843" cy="1588627"/>
          </a:xfrm>
          <a:prstGeom prst="hexagon">
            <a:avLst/>
          </a:prstGeom>
          <a:solidFill>
            <a:srgbClr val="FF9966"/>
          </a:solidFill>
          <a:ln w="381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x-none" sz="3500" b="1" dirty="0">
                <a:solidFill>
                  <a:schemeClr val="bg1"/>
                </a:solidFill>
                <a:latin typeface="Times New Roman" panose="02020603050405020304" pitchFamily="18" charset="0"/>
                <a:cs typeface="Times New Roman" panose="02020603050405020304" pitchFamily="18" charset="0"/>
              </a:rPr>
              <a:t>Biện pháp nghệ thuật được sử dụng nhiều nhất trong “Cô bé bán diêm” là gì?</a:t>
            </a:r>
          </a:p>
        </p:txBody>
      </p:sp>
      <p:sp>
        <p:nvSpPr>
          <p:cNvPr id="3" name="TextBox 2">
            <a:extLst>
              <a:ext uri="{FF2B5EF4-FFF2-40B4-BE49-F238E27FC236}">
                <a16:creationId xmlns:a16="http://schemas.microsoft.com/office/drawing/2014/main" id="{B8E2CBD1-F2F7-E741-A767-62BB029E58A7}"/>
              </a:ext>
            </a:extLst>
          </p:cNvPr>
          <p:cNvSpPr txBox="1"/>
          <p:nvPr/>
        </p:nvSpPr>
        <p:spPr>
          <a:xfrm>
            <a:off x="675861" y="2166730"/>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A. So sánh</a:t>
            </a:r>
          </a:p>
        </p:txBody>
      </p:sp>
      <p:sp>
        <p:nvSpPr>
          <p:cNvPr id="4" name="TextBox 3">
            <a:extLst>
              <a:ext uri="{FF2B5EF4-FFF2-40B4-BE49-F238E27FC236}">
                <a16:creationId xmlns:a16="http://schemas.microsoft.com/office/drawing/2014/main" id="{D385C547-DBFF-FE4D-AABB-0630DA61E8F5}"/>
              </a:ext>
            </a:extLst>
          </p:cNvPr>
          <p:cNvSpPr txBox="1"/>
          <p:nvPr/>
        </p:nvSpPr>
        <p:spPr>
          <a:xfrm>
            <a:off x="675861" y="3141512"/>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B. Nhân hoá</a:t>
            </a:r>
          </a:p>
        </p:txBody>
      </p:sp>
      <p:sp>
        <p:nvSpPr>
          <p:cNvPr id="5" name="TextBox 4">
            <a:extLst>
              <a:ext uri="{FF2B5EF4-FFF2-40B4-BE49-F238E27FC236}">
                <a16:creationId xmlns:a16="http://schemas.microsoft.com/office/drawing/2014/main" id="{558E91C6-4D16-714A-9011-5BD5BA68E35A}"/>
              </a:ext>
            </a:extLst>
          </p:cNvPr>
          <p:cNvSpPr txBox="1"/>
          <p:nvPr/>
        </p:nvSpPr>
        <p:spPr>
          <a:xfrm>
            <a:off x="675861" y="3984705"/>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C. Tương phản</a:t>
            </a:r>
          </a:p>
        </p:txBody>
      </p:sp>
      <p:sp>
        <p:nvSpPr>
          <p:cNvPr id="6" name="TextBox 5">
            <a:extLst>
              <a:ext uri="{FF2B5EF4-FFF2-40B4-BE49-F238E27FC236}">
                <a16:creationId xmlns:a16="http://schemas.microsoft.com/office/drawing/2014/main" id="{3B8A09D0-3946-0D4F-B50B-AE2DDC6D141D}"/>
              </a:ext>
            </a:extLst>
          </p:cNvPr>
          <p:cNvSpPr txBox="1"/>
          <p:nvPr/>
        </p:nvSpPr>
        <p:spPr>
          <a:xfrm>
            <a:off x="675861" y="4959487"/>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D. Điệp từ</a:t>
            </a:r>
          </a:p>
        </p:txBody>
      </p:sp>
    </p:spTree>
    <p:extLst>
      <p:ext uri="{BB962C8B-B14F-4D97-AF65-F5344CB8AC3E}">
        <p14:creationId xmlns:p14="http://schemas.microsoft.com/office/powerpoint/2010/main" val="25690785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8EFA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2"/>
          <p:cNvSpPr txBox="1"/>
          <p:nvPr/>
        </p:nvSpPr>
        <p:spPr>
          <a:xfrm>
            <a:off x="5234608" y="1366957"/>
            <a:ext cx="6679095" cy="5170646"/>
          </a:xfrm>
          <a:prstGeom prst="rect">
            <a:avLst/>
          </a:prstGeom>
          <a:noFill/>
        </p:spPr>
        <p:txBody>
          <a:bodyPr wrap="square" rtlCol="0">
            <a:spAutoFit/>
          </a:bodyPr>
          <a:lstStyle/>
          <a:p>
            <a:pPr marL="457200" indent="-457200">
              <a:buFont typeface="Wingdings" pitchFamily="2" charset="2"/>
              <a:buChar char="ü"/>
            </a:pPr>
            <a:r>
              <a:rPr lang="en-US" sz="3300" dirty="0" err="1">
                <a:latin typeface="Times New Roman" panose="02020603050405020304" pitchFamily="18" charset="0"/>
                <a:cs typeface="Times New Roman" panose="02020603050405020304" pitchFamily="18" charset="0"/>
              </a:rPr>
              <a:t>Tên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đầy</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đủ</a:t>
            </a:r>
            <a:r>
              <a:rPr lang="en-US" sz="3300" dirty="0">
                <a:latin typeface="Times New Roman" panose="02020603050405020304" pitchFamily="18" charset="0"/>
                <a:cs typeface="Times New Roman" panose="02020603050405020304" pitchFamily="18" charset="0"/>
              </a:rPr>
              <a:t>: Hans Christian Andersen;</a:t>
            </a:r>
            <a:endParaRPr lang="x-none" sz="3300" dirty="0">
              <a:latin typeface="Times New Roman" panose="02020603050405020304" pitchFamily="18" charset="0"/>
              <a:cs typeface="Times New Roman" panose="02020603050405020304" pitchFamily="18" charset="0"/>
            </a:endParaRPr>
          </a:p>
          <a:p>
            <a:pPr marL="457200" indent="-457200">
              <a:buFont typeface="Wingdings" pitchFamily="2" charset="2"/>
              <a:buChar char="ü"/>
            </a:pPr>
            <a:r>
              <a:rPr lang="en-US" sz="3300" dirty="0" err="1">
                <a:latin typeface="Times New Roman" panose="02020603050405020304" pitchFamily="18" charset="0"/>
                <a:cs typeface="Times New Roman" panose="02020603050405020304" pitchFamily="18" charset="0"/>
              </a:rPr>
              <a:t>Năm</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sinh</a:t>
            </a:r>
            <a:r>
              <a:rPr lang="en-US" sz="3300" dirty="0">
                <a:latin typeface="Times New Roman" panose="02020603050405020304" pitchFamily="18" charset="0"/>
                <a:cs typeface="Times New Roman" panose="02020603050405020304" pitchFamily="18" charset="0"/>
              </a:rPr>
              <a:t> – </a:t>
            </a:r>
            <a:r>
              <a:rPr lang="en-US" sz="3300" dirty="0" err="1">
                <a:latin typeface="Times New Roman" panose="02020603050405020304" pitchFamily="18" charset="0"/>
                <a:cs typeface="Times New Roman" panose="02020603050405020304" pitchFamily="18" charset="0"/>
              </a:rPr>
              <a:t>năm</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mất</a:t>
            </a:r>
            <a:r>
              <a:rPr lang="en-US" sz="3300" dirty="0">
                <a:latin typeface="Times New Roman" panose="02020603050405020304" pitchFamily="18" charset="0"/>
                <a:cs typeface="Times New Roman" panose="02020603050405020304" pitchFamily="18" charset="0"/>
              </a:rPr>
              <a:t>: 1805 – 1875;</a:t>
            </a:r>
            <a:endParaRPr lang="x-none" sz="3300" dirty="0">
              <a:latin typeface="Times New Roman" panose="02020603050405020304" pitchFamily="18" charset="0"/>
              <a:cs typeface="Times New Roman" panose="02020603050405020304" pitchFamily="18" charset="0"/>
            </a:endParaRPr>
          </a:p>
          <a:p>
            <a:pPr marL="457200" indent="-457200">
              <a:buFont typeface="Wingdings" pitchFamily="2" charset="2"/>
              <a:buChar char="ü"/>
            </a:pPr>
            <a:r>
              <a:rPr lang="en-US" sz="3300" dirty="0" err="1">
                <a:latin typeface="Times New Roman" panose="02020603050405020304" pitchFamily="18" charset="0"/>
                <a:cs typeface="Times New Roman" panose="02020603050405020304" pitchFamily="18" charset="0"/>
              </a:rPr>
              <a:t>Quê</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quán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Đan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Mạch</a:t>
            </a:r>
            <a:r>
              <a:rPr lang="en-US" sz="3300" dirty="0">
                <a:latin typeface="Times New Roman" panose="02020603050405020304" pitchFamily="18" charset="0"/>
                <a:cs typeface="Times New Roman" panose="02020603050405020304" pitchFamily="18" charset="0"/>
              </a:rPr>
              <a:t>;</a:t>
            </a:r>
            <a:endParaRPr lang="x-none" sz="3300" dirty="0">
              <a:latin typeface="Times New Roman" panose="02020603050405020304" pitchFamily="18" charset="0"/>
              <a:cs typeface="Times New Roman" panose="02020603050405020304" pitchFamily="18" charset="0"/>
            </a:endParaRPr>
          </a:p>
          <a:p>
            <a:pPr marL="457200" indent="-457200">
              <a:buFont typeface="Wingdings" pitchFamily="2" charset="2"/>
              <a:buChar char="ü"/>
            </a:pPr>
            <a:r>
              <a:rPr lang="en-US" sz="3300" dirty="0" err="1">
                <a:latin typeface="Times New Roman" panose="02020603050405020304" pitchFamily="18" charset="0"/>
                <a:cs typeface="Times New Roman" panose="02020603050405020304" pitchFamily="18" charset="0"/>
              </a:rPr>
              <a:t>Là</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nhà</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văn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chuyên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viết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truyện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cổ</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tích</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cho</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thiếu</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nhi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Bằng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trí</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tưởng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tượng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phong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phú</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lãng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mạn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ông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đã</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sáng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tạo</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nên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một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thế</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giới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huyền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ảo</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mà</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rất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gần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gũi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với</a:t>
            </a:r>
            <a:r>
              <a:rPr lang="en-US" sz="3300" dirty="0">
                <a:latin typeface="Times New Roman" panose="02020603050405020304" pitchFamily="18" charset="0"/>
                <a:cs typeface="Times New Roman" panose="02020603050405020304" pitchFamily="18" charset="0"/>
              </a:rPr>
              <a:t> con </a:t>
            </a:r>
            <a:r>
              <a:rPr lang="en-US" sz="3300" dirty="0" err="1">
                <a:latin typeface="Times New Roman" panose="02020603050405020304" pitchFamily="18" charset="0"/>
                <a:cs typeface="Times New Roman" panose="02020603050405020304" pitchFamily="18" charset="0"/>
              </a:rPr>
              <a:t>người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cuộc</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sống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đời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thường</a:t>
            </a:r>
            <a:r>
              <a:rPr lang="en-US" sz="3300" dirty="0">
                <a:latin typeface="Times New Roman" panose="02020603050405020304" pitchFamily="18" charset="0"/>
                <a:cs typeface="Times New Roman" panose="02020603050405020304" pitchFamily="18" charset="0"/>
              </a:rPr>
              <a:t>.</a:t>
            </a:r>
            <a:endParaRPr lang="x-none" sz="3300" dirty="0">
              <a:latin typeface="Times New Roman" panose="02020603050405020304" pitchFamily="18" charset="0"/>
              <a:cs typeface="Times New Roman" panose="02020603050405020304" pitchFamily="18" charset="0"/>
            </a:endParaRPr>
          </a:p>
        </p:txBody>
      </p:sp>
      <p:sp>
        <p:nvSpPr>
          <p:cNvPr id="36" name="文本框 35"/>
          <p:cNvSpPr txBox="1"/>
          <p:nvPr/>
        </p:nvSpPr>
        <p:spPr>
          <a:xfrm>
            <a:off x="6679096" y="320397"/>
            <a:ext cx="6419850" cy="923330"/>
          </a:xfrm>
          <a:prstGeom prst="rect">
            <a:avLst/>
          </a:prstGeom>
          <a:noFill/>
        </p:spPr>
        <p:txBody>
          <a:bodyPr wrap="square" rtlCol="0">
            <a:spAutoFit/>
          </a:bodyPr>
          <a:lstStyle>
            <a:defPPr>
              <a:defRPr lang="zh-CN"/>
            </a:defPPr>
            <a:lvl1pPr>
              <a:defRPr sz="3600" b="1">
                <a:solidFill>
                  <a:srgbClr val="0B7E08"/>
                </a:solidFill>
                <a:latin typeface="方正静蕾简体" panose="02000000000000000000" pitchFamily="2" charset="-122"/>
                <a:ea typeface="方正静蕾简体" panose="02000000000000000000" pitchFamily="2" charset="-122"/>
              </a:defRPr>
            </a:lvl1p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smtClean="0">
                <a:ln>
                  <a:noFill/>
                </a:ln>
                <a:solidFill>
                  <a:srgbClr val="0B7E08"/>
                </a:solidFill>
                <a:effectLst/>
                <a:uLnTx/>
                <a:uFillTx/>
                <a:latin typeface="Times New Roman" panose="02020603050405020304" pitchFamily="18" charset="0"/>
                <a:ea typeface="Cambria" panose="02040503050406030204" pitchFamily="18" charset="0"/>
                <a:cs typeface="Times New Roman" panose="02020603050405020304" pitchFamily="18" charset="0"/>
              </a:rPr>
              <a:t>1. </a:t>
            </a:r>
            <a:r>
              <a:rPr kumimoji="0" lang="en-US" altLang="zh-CN" sz="5400" b="1" i="0" u="none" strike="noStrike" kern="1200" cap="none" spc="0" normalizeH="0" baseline="0" noProof="0" dirty="0" err="1">
                <a:ln>
                  <a:noFill/>
                </a:ln>
                <a:solidFill>
                  <a:srgbClr val="0B7E08"/>
                </a:solidFill>
                <a:effectLst/>
                <a:uLnTx/>
                <a:uFillTx/>
                <a:latin typeface="Times New Roman" panose="02020603050405020304" pitchFamily="18" charset="0"/>
                <a:ea typeface="Cambria" panose="02040503050406030204" pitchFamily="18" charset="0"/>
                <a:cs typeface="Times New Roman" panose="02020603050405020304" pitchFamily="18" charset="0"/>
              </a:rPr>
              <a:t>Tác</a:t>
            </a:r>
            <a:r>
              <a:rPr kumimoji="0" lang="en-US" altLang="zh-CN" sz="5400" b="1" i="0" u="none" strike="noStrike" kern="1200" cap="none" spc="0" normalizeH="0" baseline="0" noProof="0" dirty="0">
                <a:ln>
                  <a:noFill/>
                </a:ln>
                <a:solidFill>
                  <a:srgbClr val="0B7E08"/>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baseline="0" noProof="0" dirty="0" err="1">
                <a:ln>
                  <a:noFill/>
                </a:ln>
                <a:solidFill>
                  <a:srgbClr val="0B7E08"/>
                </a:solidFill>
                <a:effectLst/>
                <a:uLnTx/>
                <a:uFillTx/>
                <a:latin typeface="Times New Roman" panose="02020603050405020304" pitchFamily="18" charset="0"/>
                <a:ea typeface="Cambria" panose="02040503050406030204" pitchFamily="18" charset="0"/>
                <a:cs typeface="Times New Roman" panose="02020603050405020304" pitchFamily="18" charset="0"/>
              </a:rPr>
              <a:t>giả</a:t>
            </a:r>
            <a:endParaRPr kumimoji="0" lang="zh-CN" altLang="en-US" sz="5400" b="1" i="0" u="none" strike="noStrike" kern="1200" cap="none" spc="0" normalizeH="0" baseline="0" noProof="0" dirty="0">
              <a:ln>
                <a:noFill/>
              </a:ln>
              <a:solidFill>
                <a:srgbClr val="0B7E08"/>
              </a:solidFill>
              <a:effectLst/>
              <a:uLnTx/>
              <a:uFillTx/>
              <a:latin typeface="Times New Roman" panose="02020603050405020304" pitchFamily="18" charset="0"/>
              <a:cs typeface="Times New Roman" panose="02020603050405020304" pitchFamily="18" charset="0"/>
            </a:endParaRPr>
          </a:p>
        </p:txBody>
      </p:sp>
      <p:pic>
        <p:nvPicPr>
          <p:cNvPr id="7170" name="Picture 2" descr="Hans Christian Andersen - Người kể chuyện cổ tích – Nhà sách Thái Hà">
            <a:extLst>
              <a:ext uri="{FF2B5EF4-FFF2-40B4-BE49-F238E27FC236}">
                <a16:creationId xmlns:a16="http://schemas.microsoft.com/office/drawing/2014/main" id="{0B4CA1C2-0D04-7D47-836D-7D36CEDA78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065713"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2" presetClass="entr" presetSubtype="8" fill="hold" grpId="0" nodeType="withEffect">
                                  <p:stCondLst>
                                    <p:cond delay="20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500"/>
                                        <p:tgtEl>
                                          <p:spTgt spid="22"/>
                                        </p:tgtEl>
                                        <p:attrNameLst>
                                          <p:attrName>ppt_x</p:attrName>
                                        </p:attrNameLst>
                                      </p:cBhvr>
                                      <p:tavLst>
                                        <p:tav tm="0">
                                          <p:val>
                                            <p:strVal val="#ppt_x-#ppt_w*1.125000"/>
                                          </p:val>
                                        </p:tav>
                                        <p:tav tm="100000">
                                          <p:val>
                                            <p:strVal val="#ppt_x"/>
                                          </p:val>
                                        </p:tav>
                                      </p:tavLst>
                                    </p:anim>
                                    <p:animEffect transition="in" filter="wipe(right)">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A3FD9B84-AE55-5844-911C-36810270EB8A}"/>
              </a:ext>
            </a:extLst>
          </p:cNvPr>
          <p:cNvSpPr/>
          <p:nvPr/>
        </p:nvSpPr>
        <p:spPr>
          <a:xfrm>
            <a:off x="477078" y="319685"/>
            <a:ext cx="11237843" cy="1588627"/>
          </a:xfrm>
          <a:prstGeom prst="hexagon">
            <a:avLst/>
          </a:prstGeom>
          <a:solidFill>
            <a:srgbClr val="FF9966"/>
          </a:solidFill>
          <a:ln w="381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500" b="1" dirty="0">
                <a:solidFill>
                  <a:schemeClr val="bg1"/>
                </a:solidFill>
                <a:latin typeface="Times New Roman" panose="02020603050405020304" pitchFamily="18" charset="0"/>
                <a:cs typeface="Times New Roman" panose="02020603050405020304" pitchFamily="18" charset="0"/>
              </a:rPr>
              <a:t>T</a:t>
            </a:r>
            <a:r>
              <a:rPr lang="x-none" sz="3500" b="1" dirty="0">
                <a:solidFill>
                  <a:schemeClr val="bg1"/>
                </a:solidFill>
                <a:latin typeface="Times New Roman" panose="02020603050405020304" pitchFamily="18" charset="0"/>
                <a:cs typeface="Times New Roman" panose="02020603050405020304" pitchFamily="18" charset="0"/>
              </a:rPr>
              <a:t>rong truyện “Cô bé bán diêm” lí do nào khiến em bé bán diêm không dám trở về nhà dù sắp đến giao thừa?</a:t>
            </a:r>
          </a:p>
        </p:txBody>
      </p:sp>
      <p:sp>
        <p:nvSpPr>
          <p:cNvPr id="3" name="TextBox 2">
            <a:extLst>
              <a:ext uri="{FF2B5EF4-FFF2-40B4-BE49-F238E27FC236}">
                <a16:creationId xmlns:a16="http://schemas.microsoft.com/office/drawing/2014/main" id="{B8E2CBD1-F2F7-E741-A767-62BB029E58A7}"/>
              </a:ext>
            </a:extLst>
          </p:cNvPr>
          <p:cNvSpPr txBox="1"/>
          <p:nvPr/>
        </p:nvSpPr>
        <p:spPr>
          <a:xfrm>
            <a:off x="675861" y="2166730"/>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A. Em bé muốn đi đón giao thừa luôn.</a:t>
            </a:r>
          </a:p>
        </p:txBody>
      </p:sp>
      <p:sp>
        <p:nvSpPr>
          <p:cNvPr id="4" name="TextBox 3">
            <a:extLst>
              <a:ext uri="{FF2B5EF4-FFF2-40B4-BE49-F238E27FC236}">
                <a16:creationId xmlns:a16="http://schemas.microsoft.com/office/drawing/2014/main" id="{D385C547-DBFF-FE4D-AABB-0630DA61E8F5}"/>
              </a:ext>
            </a:extLst>
          </p:cNvPr>
          <p:cNvSpPr txBox="1"/>
          <p:nvPr/>
        </p:nvSpPr>
        <p:spPr>
          <a:xfrm>
            <a:off x="675861" y="3141512"/>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B. Em bé không có nhà để về.</a:t>
            </a:r>
          </a:p>
        </p:txBody>
      </p:sp>
      <p:sp>
        <p:nvSpPr>
          <p:cNvPr id="5" name="TextBox 4">
            <a:extLst>
              <a:ext uri="{FF2B5EF4-FFF2-40B4-BE49-F238E27FC236}">
                <a16:creationId xmlns:a16="http://schemas.microsoft.com/office/drawing/2014/main" id="{558E91C6-4D16-714A-9011-5BD5BA68E35A}"/>
              </a:ext>
            </a:extLst>
          </p:cNvPr>
          <p:cNvSpPr txBox="1"/>
          <p:nvPr/>
        </p:nvSpPr>
        <p:spPr>
          <a:xfrm>
            <a:off x="675861" y="3984705"/>
            <a:ext cx="11039060" cy="1077218"/>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C. Cha sẽ đánh em khi em trở về mà không bán được diêm hoặc không ai bố thí cho em đồng nào.</a:t>
            </a:r>
          </a:p>
        </p:txBody>
      </p:sp>
      <p:sp>
        <p:nvSpPr>
          <p:cNvPr id="6" name="TextBox 5">
            <a:extLst>
              <a:ext uri="{FF2B5EF4-FFF2-40B4-BE49-F238E27FC236}">
                <a16:creationId xmlns:a16="http://schemas.microsoft.com/office/drawing/2014/main" id="{3B8A09D0-3946-0D4F-B50B-AE2DDC6D141D}"/>
              </a:ext>
            </a:extLst>
          </p:cNvPr>
          <p:cNvSpPr txBox="1"/>
          <p:nvPr/>
        </p:nvSpPr>
        <p:spPr>
          <a:xfrm>
            <a:off x="675861" y="5320341"/>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D. Cả ba ý trên đều sai.</a:t>
            </a:r>
          </a:p>
        </p:txBody>
      </p:sp>
    </p:spTree>
    <p:extLst>
      <p:ext uri="{BB962C8B-B14F-4D97-AF65-F5344CB8AC3E}">
        <p14:creationId xmlns:p14="http://schemas.microsoft.com/office/powerpoint/2010/main" val="203966480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8EFA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A3FD9B84-AE55-5844-911C-36810270EB8A}"/>
              </a:ext>
            </a:extLst>
          </p:cNvPr>
          <p:cNvSpPr/>
          <p:nvPr/>
        </p:nvSpPr>
        <p:spPr>
          <a:xfrm>
            <a:off x="477078" y="319685"/>
            <a:ext cx="11237843" cy="1588627"/>
          </a:xfrm>
          <a:prstGeom prst="hexagon">
            <a:avLst/>
          </a:prstGeom>
          <a:solidFill>
            <a:srgbClr val="FF9966"/>
          </a:solidFill>
          <a:ln w="381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3000" b="1" dirty="0">
                <a:solidFill>
                  <a:schemeClr val="bg1"/>
                </a:solidFill>
                <a:latin typeface="Times New Roman" panose="02020603050405020304" pitchFamily="18" charset="0"/>
                <a:cs typeface="Times New Roman" panose="02020603050405020304" pitchFamily="18" charset="0"/>
              </a:rPr>
              <a:t>Sự thông cảm, tình thương yêu của nhà văn dành cho cô bé bán diêm được thể hiện qua việc miêu tả những chi tiết nào trong tác phẩm “Cô bé  bán diêm”?</a:t>
            </a:r>
            <a:endParaRPr lang="x-none" sz="3000" b="1" dirty="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8E2CBD1-F2F7-E741-A767-62BB029E58A7}"/>
              </a:ext>
            </a:extLst>
          </p:cNvPr>
          <p:cNvSpPr txBox="1"/>
          <p:nvPr/>
        </p:nvSpPr>
        <p:spPr>
          <a:xfrm>
            <a:off x="675861" y="2336332"/>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A. Miêu tả cảnh hai bà cháu cùng bay lên trời.</a:t>
            </a:r>
          </a:p>
        </p:txBody>
      </p:sp>
      <p:sp>
        <p:nvSpPr>
          <p:cNvPr id="4" name="TextBox 3">
            <a:extLst>
              <a:ext uri="{FF2B5EF4-FFF2-40B4-BE49-F238E27FC236}">
                <a16:creationId xmlns:a16="http://schemas.microsoft.com/office/drawing/2014/main" id="{D385C547-DBFF-FE4D-AABB-0630DA61E8F5}"/>
              </a:ext>
            </a:extLst>
          </p:cNvPr>
          <p:cNvSpPr txBox="1"/>
          <p:nvPr/>
        </p:nvSpPr>
        <p:spPr>
          <a:xfrm>
            <a:off x="675861" y="3321939"/>
            <a:ext cx="11516139"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B. Miêu tả thi thể em bé với đôi má hồng và đôi môi đang mỉm cười.</a:t>
            </a:r>
          </a:p>
        </p:txBody>
      </p:sp>
      <p:sp>
        <p:nvSpPr>
          <p:cNvPr id="5" name="TextBox 4">
            <a:extLst>
              <a:ext uri="{FF2B5EF4-FFF2-40B4-BE49-F238E27FC236}">
                <a16:creationId xmlns:a16="http://schemas.microsoft.com/office/drawing/2014/main" id="{558E91C6-4D16-714A-9011-5BD5BA68E35A}"/>
              </a:ext>
            </a:extLst>
          </p:cNvPr>
          <p:cNvSpPr txBox="1"/>
          <p:nvPr/>
        </p:nvSpPr>
        <p:spPr>
          <a:xfrm>
            <a:off x="675861" y="4334734"/>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C. Miêu tả các mộng tưởng ở mỗi lần quẹt diêm.</a:t>
            </a:r>
          </a:p>
        </p:txBody>
      </p:sp>
      <p:sp>
        <p:nvSpPr>
          <p:cNvPr id="6" name="TextBox 5">
            <a:extLst>
              <a:ext uri="{FF2B5EF4-FFF2-40B4-BE49-F238E27FC236}">
                <a16:creationId xmlns:a16="http://schemas.microsoft.com/office/drawing/2014/main" id="{3B8A09D0-3946-0D4F-B50B-AE2DDC6D141D}"/>
              </a:ext>
            </a:extLst>
          </p:cNvPr>
          <p:cNvSpPr txBox="1"/>
          <p:nvPr/>
        </p:nvSpPr>
        <p:spPr>
          <a:xfrm>
            <a:off x="675861" y="5320341"/>
            <a:ext cx="11039060"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D. Cả A, B, C đều đúng.</a:t>
            </a:r>
          </a:p>
        </p:txBody>
      </p:sp>
    </p:spTree>
    <p:extLst>
      <p:ext uri="{BB962C8B-B14F-4D97-AF65-F5344CB8AC3E}">
        <p14:creationId xmlns:p14="http://schemas.microsoft.com/office/powerpoint/2010/main" val="76166062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8EFA00"/>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7584CA1A-7628-8E45-B8C4-93826FB5E1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11" y="1168400"/>
            <a:ext cx="7073900" cy="5689600"/>
          </a:xfrm>
          <a:prstGeom prst="rect">
            <a:avLst/>
          </a:prstGeom>
        </p:spPr>
      </p:pic>
      <p:sp>
        <p:nvSpPr>
          <p:cNvPr id="4" name="TextBox 3">
            <a:extLst>
              <a:ext uri="{FF2B5EF4-FFF2-40B4-BE49-F238E27FC236}">
                <a16:creationId xmlns:a16="http://schemas.microsoft.com/office/drawing/2014/main" id="{2FD8C63E-E8C5-1B41-8E8B-4872B3151CA7}"/>
              </a:ext>
            </a:extLst>
          </p:cNvPr>
          <p:cNvSpPr txBox="1"/>
          <p:nvPr/>
        </p:nvSpPr>
        <p:spPr>
          <a:xfrm>
            <a:off x="6957391" y="1651590"/>
            <a:ext cx="4432852" cy="3554819"/>
          </a:xfrm>
          <a:prstGeom prst="rect">
            <a:avLst/>
          </a:prstGeom>
          <a:noFill/>
        </p:spPr>
        <p:txBody>
          <a:bodyPr wrap="square" rtlCol="0">
            <a:spAutoFit/>
          </a:bodyPr>
          <a:lstStyle/>
          <a:p>
            <a:pPr algn="ctr"/>
            <a:r>
              <a:rPr lang="x-none" sz="4500" dirty="0">
                <a:latin typeface="Times New Roman" panose="02020603050405020304" pitchFamily="18" charset="0"/>
                <a:cs typeface="Times New Roman" panose="02020603050405020304" pitchFamily="18" charset="0"/>
              </a:rPr>
              <a:t>Viết đoạn văn (khoảng 5 – 7 câu) với nhan đề: </a:t>
            </a:r>
            <a:r>
              <a:rPr lang="x-none" sz="4500" dirty="0">
                <a:solidFill>
                  <a:schemeClr val="accent1">
                    <a:lumMod val="75000"/>
                  </a:schemeClr>
                </a:solidFill>
                <a:latin typeface="Times New Roman" panose="02020603050405020304" pitchFamily="18" charset="0"/>
                <a:cs typeface="Times New Roman" panose="02020603050405020304" pitchFamily="18" charset="0"/>
              </a:rPr>
              <a:t>Gửi tác giả truyện “Cô bé bán diêm”</a:t>
            </a:r>
          </a:p>
        </p:txBody>
      </p:sp>
    </p:spTree>
    <p:extLst>
      <p:ext uri="{BB962C8B-B14F-4D97-AF65-F5344CB8AC3E}">
        <p14:creationId xmlns:p14="http://schemas.microsoft.com/office/powerpoint/2010/main" val="312671040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stretch>
            <a:fillRect/>
          </a:stretch>
        </p:blipFill>
        <p:spPr>
          <a:xfrm>
            <a:off x="9229" y="4792580"/>
            <a:ext cx="12011322" cy="1822506"/>
          </a:xfrm>
          <a:prstGeom prst="rect">
            <a:avLst/>
          </a:prstGeom>
        </p:spPr>
      </p:pic>
      <p:pic>
        <p:nvPicPr>
          <p:cNvPr id="7" name="图片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394885" y="3514484"/>
            <a:ext cx="5477562" cy="3213109"/>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1148" y="2471829"/>
            <a:ext cx="1758474" cy="2293256"/>
          </a:xfrm>
          <a:prstGeom prst="rect">
            <a:avLst/>
          </a:prstGeom>
        </p:spPr>
      </p:pic>
      <p:pic>
        <p:nvPicPr>
          <p:cNvPr id="10" name="图片 9"/>
          <p:cNvPicPr>
            <a:picLocks noChangeAspect="1"/>
          </p:cNvPicPr>
          <p:nvPr/>
        </p:nvPicPr>
        <p:blipFill>
          <a:blip r:embed="rId6"/>
          <a:stretch>
            <a:fillRect/>
          </a:stretch>
        </p:blipFill>
        <p:spPr>
          <a:xfrm>
            <a:off x="148297" y="188640"/>
            <a:ext cx="2531250" cy="2396250"/>
          </a:xfrm>
          <a:prstGeom prst="rect">
            <a:avLst/>
          </a:prstGeom>
        </p:spPr>
      </p:pic>
      <p:pic>
        <p:nvPicPr>
          <p:cNvPr id="11" name="图片 10"/>
          <p:cNvPicPr>
            <a:picLocks noChangeAspect="1"/>
          </p:cNvPicPr>
          <p:nvPr/>
        </p:nvPicPr>
        <p:blipFill>
          <a:blip r:embed="rId7"/>
          <a:stretch>
            <a:fillRect/>
          </a:stretch>
        </p:blipFill>
        <p:spPr>
          <a:xfrm>
            <a:off x="671071" y="2776906"/>
            <a:ext cx="595066" cy="504056"/>
          </a:xfrm>
          <a:prstGeom prst="rect">
            <a:avLst/>
          </a:prstGeom>
        </p:spPr>
      </p:pic>
      <p:pic>
        <p:nvPicPr>
          <p:cNvPr id="12" name="图片 11"/>
          <p:cNvPicPr>
            <a:picLocks noChangeAspect="1"/>
          </p:cNvPicPr>
          <p:nvPr/>
        </p:nvPicPr>
        <p:blipFill>
          <a:blip r:embed="rId8"/>
          <a:stretch>
            <a:fillRect/>
          </a:stretch>
        </p:blipFill>
        <p:spPr>
          <a:xfrm>
            <a:off x="3294164" y="1014681"/>
            <a:ext cx="1804869" cy="778571"/>
          </a:xfrm>
          <a:prstGeom prst="rect">
            <a:avLst/>
          </a:prstGeom>
        </p:spPr>
      </p:pic>
      <p:pic>
        <p:nvPicPr>
          <p:cNvPr id="13" name="图片 12"/>
          <p:cNvPicPr>
            <a:picLocks noChangeAspect="1"/>
          </p:cNvPicPr>
          <p:nvPr/>
        </p:nvPicPr>
        <p:blipFill>
          <a:blip r:embed="rId9"/>
          <a:stretch>
            <a:fillRect/>
          </a:stretch>
        </p:blipFill>
        <p:spPr>
          <a:xfrm rot="20363277">
            <a:off x="5381804" y="993073"/>
            <a:ext cx="858198" cy="698945"/>
          </a:xfrm>
          <a:prstGeom prst="rect">
            <a:avLst/>
          </a:prstGeom>
        </p:spPr>
      </p:pic>
      <p:pic>
        <p:nvPicPr>
          <p:cNvPr id="14" name="图片 13"/>
          <p:cNvPicPr>
            <a:picLocks noChangeAspect="1"/>
          </p:cNvPicPr>
          <p:nvPr/>
        </p:nvPicPr>
        <p:blipFill>
          <a:blip r:embed="rId10"/>
          <a:stretch>
            <a:fillRect/>
          </a:stretch>
        </p:blipFill>
        <p:spPr>
          <a:xfrm rot="434045">
            <a:off x="6438828" y="922256"/>
            <a:ext cx="2592288" cy="752029"/>
          </a:xfrm>
          <a:prstGeom prst="rect">
            <a:avLst/>
          </a:prstGeom>
        </p:spPr>
      </p:pic>
      <p:pic>
        <p:nvPicPr>
          <p:cNvPr id="15" name="图片 14"/>
          <p:cNvPicPr>
            <a:picLocks noChangeAspect="1"/>
          </p:cNvPicPr>
          <p:nvPr/>
        </p:nvPicPr>
        <p:blipFill>
          <a:blip r:embed="rId11"/>
          <a:stretch>
            <a:fillRect/>
          </a:stretch>
        </p:blipFill>
        <p:spPr>
          <a:xfrm>
            <a:off x="1289614" y="2924431"/>
            <a:ext cx="1261452" cy="746359"/>
          </a:xfrm>
          <a:prstGeom prst="rect">
            <a:avLst/>
          </a:prstGeom>
        </p:spPr>
      </p:pic>
      <p:pic>
        <p:nvPicPr>
          <p:cNvPr id="16" name="图片 15"/>
          <p:cNvPicPr>
            <a:picLocks noChangeAspect="1"/>
          </p:cNvPicPr>
          <p:nvPr/>
        </p:nvPicPr>
        <p:blipFill>
          <a:blip r:embed="rId12"/>
          <a:stretch>
            <a:fillRect/>
          </a:stretch>
        </p:blipFill>
        <p:spPr>
          <a:xfrm>
            <a:off x="2183384" y="1896120"/>
            <a:ext cx="827824" cy="469672"/>
          </a:xfrm>
          <a:prstGeom prst="rect">
            <a:avLst/>
          </a:prstGeom>
        </p:spPr>
      </p:pic>
      <p:pic>
        <p:nvPicPr>
          <p:cNvPr id="17" name="图片 16"/>
          <p:cNvPicPr>
            <a:picLocks noChangeAspect="1"/>
          </p:cNvPicPr>
          <p:nvPr/>
        </p:nvPicPr>
        <p:blipFill>
          <a:blip r:embed="rId13"/>
          <a:stretch>
            <a:fillRect/>
          </a:stretch>
        </p:blipFill>
        <p:spPr>
          <a:xfrm>
            <a:off x="11015856" y="1722531"/>
            <a:ext cx="760201" cy="749494"/>
          </a:xfrm>
          <a:prstGeom prst="rect">
            <a:avLst/>
          </a:prstGeom>
        </p:spPr>
      </p:pic>
      <p:pic>
        <p:nvPicPr>
          <p:cNvPr id="19" name="图片 18"/>
          <p:cNvPicPr>
            <a:picLocks noChangeAspect="1"/>
          </p:cNvPicPr>
          <p:nvPr/>
        </p:nvPicPr>
        <p:blipFill>
          <a:blip r:embed="rId14"/>
          <a:stretch>
            <a:fillRect/>
          </a:stretch>
        </p:blipFill>
        <p:spPr>
          <a:xfrm>
            <a:off x="507475" y="3472978"/>
            <a:ext cx="1641723" cy="982342"/>
          </a:xfrm>
          <a:prstGeom prst="rect">
            <a:avLst/>
          </a:prstGeom>
        </p:spPr>
      </p:pic>
      <p:pic>
        <p:nvPicPr>
          <p:cNvPr id="20" name="图片 19"/>
          <p:cNvPicPr>
            <a:picLocks noChangeAspect="1"/>
          </p:cNvPicPr>
          <p:nvPr/>
        </p:nvPicPr>
        <p:blipFill>
          <a:blip r:embed="rId15"/>
          <a:stretch>
            <a:fillRect/>
          </a:stretch>
        </p:blipFill>
        <p:spPr>
          <a:xfrm>
            <a:off x="9537411" y="358023"/>
            <a:ext cx="1592899" cy="1004531"/>
          </a:xfrm>
          <a:prstGeom prst="rect">
            <a:avLst/>
          </a:prstGeom>
        </p:spPr>
      </p:pic>
      <p:sp>
        <p:nvSpPr>
          <p:cNvPr id="21" name="文本框 20"/>
          <p:cNvSpPr txBox="1"/>
          <p:nvPr/>
        </p:nvSpPr>
        <p:spPr>
          <a:xfrm>
            <a:off x="2703024" y="2185793"/>
            <a:ext cx="6775151" cy="1513407"/>
          </a:xfrm>
          <a:prstGeom prst="rect">
            <a:avLst/>
          </a:prstGeom>
          <a:noFill/>
        </p:spPr>
        <p:txBody>
          <a:bodyPr wrap="square" rtlCol="0">
            <a:prstTxWarp prst="textCanUp">
              <a:avLst/>
            </a:prstTxWarp>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C000"/>
                </a:solidFill>
                <a:effectLst/>
                <a:uLnTx/>
                <a:uFillTx/>
                <a:latin typeface="Times New Roman" panose="02020603050405020304" pitchFamily="18" charset="0"/>
                <a:ea typeface="Cambria" panose="02040503050406030204" pitchFamily="18" charset="0"/>
                <a:cs typeface="Times New Roman" panose="02020603050405020304" pitchFamily="18" charset="0"/>
              </a:rPr>
              <a:t>CẢM</a:t>
            </a:r>
            <a:r>
              <a:rPr kumimoji="0" lang="en-US" altLang="zh-CN" sz="3600" b="1"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600" b="1" i="0" u="none" strike="noStrike" kern="1200" cap="none" spc="0" normalizeH="0" noProof="0" dirty="0">
                <a:ln>
                  <a:noFill/>
                </a:ln>
                <a:solidFill>
                  <a:schemeClr val="accent3">
                    <a:lumMod val="60000"/>
                    <a:lumOff val="40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ƠN</a:t>
            </a:r>
            <a:r>
              <a:rPr kumimoji="0" lang="en-US" altLang="zh-CN" sz="3600" b="1"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600" b="1" i="0" u="none" strike="noStrike" kern="1200" cap="none" spc="0" normalizeH="0" noProof="0" dirty="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SỰ</a:t>
            </a:r>
            <a:r>
              <a:rPr kumimoji="0" lang="en-US" altLang="zh-CN" sz="3600" b="1"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600" b="1" i="0" u="none" strike="noStrike" kern="1200" cap="none" spc="0" normalizeH="0" noProof="0" dirty="0">
                <a:ln>
                  <a:noFill/>
                </a:ln>
                <a:solidFill>
                  <a:srgbClr val="0070C0"/>
                </a:solidFill>
                <a:effectLst/>
                <a:uLnTx/>
                <a:uFillTx/>
                <a:latin typeface="Times New Roman" panose="02020603050405020304" pitchFamily="18" charset="0"/>
                <a:ea typeface="Cambria" panose="02040503050406030204" pitchFamily="18" charset="0"/>
                <a:cs typeface="Times New Roman" panose="02020603050405020304" pitchFamily="18" charset="0"/>
              </a:rPr>
              <a:t>CHÚ</a:t>
            </a:r>
            <a:r>
              <a:rPr kumimoji="0" lang="en-US" altLang="zh-CN" sz="3600" b="1"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600" b="1" i="0" u="none" strike="noStrike" kern="1200" cap="none" spc="0" normalizeH="0" noProof="0" dirty="0" err="1">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Ý</a:t>
            </a:r>
            <a:r>
              <a:rPr kumimoji="0" lang="en-US" altLang="zh-CN" sz="3600" b="1"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600" b="1" i="0" u="none" strike="noStrike" kern="1200" cap="none" spc="0" normalizeH="0" noProof="0" dirty="0">
                <a:ln>
                  <a:noFill/>
                </a:ln>
                <a:solidFill>
                  <a:schemeClr val="accent1">
                    <a:lumMod val="75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LẮNG</a:t>
            </a:r>
            <a:r>
              <a:rPr kumimoji="0" lang="en-US" altLang="zh-CN" sz="3600" b="1"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600" b="1" i="0" u="none" strike="noStrike" kern="1200" cap="none" spc="0" normalizeH="0" noProof="0" dirty="0">
                <a:ln>
                  <a:noFill/>
                </a:ln>
                <a:solidFill>
                  <a:schemeClr val="accent5">
                    <a:lumMod val="50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NGHE</a:t>
            </a:r>
            <a:r>
              <a:rPr kumimoji="0" lang="en-US" altLang="zh-CN" sz="3600" b="1"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600" b="1" i="0" u="none" strike="noStrike" kern="1200" cap="none" spc="0" normalizeH="0" noProof="0" dirty="0">
                <a:ln>
                  <a:noFill/>
                </a:ln>
                <a:solidFill>
                  <a:srgbClr val="CC0099"/>
                </a:solidFill>
                <a:effectLst/>
                <a:uLnTx/>
                <a:uFillTx/>
                <a:latin typeface="Times New Roman" panose="02020603050405020304" pitchFamily="18" charset="0"/>
                <a:ea typeface="Cambria" panose="02040503050406030204" pitchFamily="18" charset="0"/>
                <a:cs typeface="Times New Roman" panose="02020603050405020304" pitchFamily="18" charset="0"/>
              </a:rPr>
              <a:t>CỦA</a:t>
            </a:r>
            <a:r>
              <a:rPr kumimoji="0" lang="en-US" altLang="zh-CN" sz="3600" b="1"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600" b="1" i="0" u="none" strike="noStrike" kern="1200" cap="none" spc="0" normalizeH="0" noProof="0" dirty="0">
                <a:ln>
                  <a:noFill/>
                </a:ln>
                <a:solidFill>
                  <a:srgbClr val="009999"/>
                </a:solidFill>
                <a:effectLst/>
                <a:uLnTx/>
                <a:uFillTx/>
                <a:latin typeface="Times New Roman" panose="02020603050405020304" pitchFamily="18" charset="0"/>
                <a:ea typeface="Cambria" panose="02040503050406030204" pitchFamily="18" charset="0"/>
                <a:cs typeface="Times New Roman" panose="02020603050405020304" pitchFamily="18" charset="0"/>
              </a:rPr>
              <a:t>THẦY</a:t>
            </a:r>
            <a:r>
              <a:rPr kumimoji="0" lang="en-US" altLang="zh-CN" sz="3600" b="1"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600" b="1" i="0" u="none" strike="noStrike" kern="1200" cap="none" spc="0" normalizeH="0" noProof="0" dirty="0">
                <a:ln>
                  <a:noFill/>
                </a:ln>
                <a:solidFill>
                  <a:srgbClr val="FF5050"/>
                </a:solidFill>
                <a:effectLst/>
                <a:uLnTx/>
                <a:uFillTx/>
                <a:latin typeface="Times New Roman" panose="02020603050405020304" pitchFamily="18" charset="0"/>
                <a:ea typeface="Cambria" panose="02040503050406030204" pitchFamily="18" charset="0"/>
                <a:cs typeface="Times New Roman" panose="02020603050405020304" pitchFamily="18" charset="0"/>
              </a:rPr>
              <a:t>CÔ</a:t>
            </a:r>
            <a:r>
              <a:rPr kumimoji="0" lang="en-US" altLang="zh-CN" sz="3600" b="1"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600" b="1" i="0" u="none" strike="noStrike" kern="1200" cap="none" spc="0" normalizeH="0" noProof="0" dirty="0">
                <a:ln>
                  <a:noFill/>
                </a:ln>
                <a:solidFill>
                  <a:schemeClr val="bg1">
                    <a:lumMod val="50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rPr>
              <a:t>VÀ</a:t>
            </a:r>
            <a:r>
              <a:rPr kumimoji="0" lang="en-US" altLang="zh-CN" sz="3600" b="1"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600" b="1" i="0" u="none" strike="noStrike" kern="1200" cap="none" spc="0" normalizeH="0" noProof="0" dirty="0">
                <a:ln>
                  <a:noFill/>
                </a:ln>
                <a:solidFill>
                  <a:srgbClr val="996600"/>
                </a:solidFill>
                <a:effectLst/>
                <a:uLnTx/>
                <a:uFillTx/>
                <a:latin typeface="Times New Roman" panose="02020603050405020304" pitchFamily="18" charset="0"/>
                <a:ea typeface="Cambria" panose="02040503050406030204" pitchFamily="18" charset="0"/>
                <a:cs typeface="Times New Roman" panose="02020603050405020304" pitchFamily="18" charset="0"/>
              </a:rPr>
              <a:t>CÁC</a:t>
            </a:r>
            <a:r>
              <a:rPr kumimoji="0" lang="en-US" altLang="zh-CN" sz="3600" b="1"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3600" b="1" i="0" u="none" strike="noStrike" kern="1200" cap="none" spc="0" normalizeH="0" noProof="0" dirty="0">
                <a:ln>
                  <a:noFill/>
                </a:ln>
                <a:solidFill>
                  <a:srgbClr val="00CC00"/>
                </a:solidFill>
                <a:effectLst/>
                <a:uLnTx/>
                <a:uFillTx/>
                <a:latin typeface="Times New Roman" panose="02020603050405020304" pitchFamily="18" charset="0"/>
                <a:ea typeface="Cambria" panose="02040503050406030204" pitchFamily="18" charset="0"/>
                <a:cs typeface="Times New Roman" panose="02020603050405020304" pitchFamily="18" charset="0"/>
              </a:rPr>
              <a:t>EM</a:t>
            </a:r>
            <a:r>
              <a:rPr lang="en-US" altLang="zh-CN" sz="4000" b="1" noProof="0" dirty="0">
                <a:solidFill>
                  <a:prstClr val="black">
                    <a:lumMod val="75000"/>
                    <a:lumOff val="25000"/>
                  </a:prstClr>
                </a:solidFill>
                <a:latin typeface="Times New Roman" panose="02020603050405020304" pitchFamily="18" charset="0"/>
                <a:ea typeface="Cambria" panose="02040503050406030204" pitchFamily="18" charset="0"/>
                <a:cs typeface="Times New Roman" panose="02020603050405020304" pitchFamily="18" charset="0"/>
              </a:rPr>
              <a:t>!</a:t>
            </a:r>
            <a:endParaRPr kumimoji="0" lang="zh-CN" altLang="en-US" sz="4000"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511878136"/>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1500"/>
                                            <p:tgtEl>
                                              <p:spTgt spid="18"/>
                                            </p:tgtEl>
                                          </p:cBhvr>
                                        </p:animEffect>
                                      </p:childTnLst>
                                    </p:cTn>
                                  </p:par>
                                  <p:par>
                                    <p:cTn id="8" presetID="1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500"/>
                                            <p:tgtEl>
                                              <p:spTgt spid="10"/>
                                            </p:tgtEl>
                                            <p:attrNameLst>
                                              <p:attrName>ppt_x</p:attrName>
                                            </p:attrNameLst>
                                          </p:cBhvr>
                                          <p:tavLst>
                                            <p:tav tm="0">
                                              <p:val>
                                                <p:strVal val="#ppt_x-#ppt_w*1.125000"/>
                                              </p:val>
                                            </p:tav>
                                            <p:tav tm="100000">
                                              <p:val>
                                                <p:strVal val="#ppt_x"/>
                                              </p:val>
                                            </p:tav>
                                          </p:tavLst>
                                        </p:anim>
                                        <p:animEffect transition="in" filter="wipe(right)">
                                          <p:cBhvr>
                                            <p:cTn id="11" dur="1500"/>
                                            <p:tgtEl>
                                              <p:spTgt spid="10"/>
                                            </p:tgtEl>
                                          </p:cBhvr>
                                        </p:animEffect>
                                      </p:childTnLst>
                                    </p:cTn>
                                  </p:par>
                                  <p:par>
                                    <p:cTn id="12" presetID="8" presetClass="emph" presetSubtype="0" fill="hold" nodeType="withEffect">
                                      <p:stCondLst>
                                        <p:cond delay="0"/>
                                      </p:stCondLst>
                                      <p:childTnLst>
                                        <p:animRot by="10800000">
                                          <p:cBhvr>
                                            <p:cTn id="13" dur="1500" fill="hold"/>
                                            <p:tgtEl>
                                              <p:spTgt spid="10"/>
                                            </p:tgtEl>
                                            <p:attrNameLst>
                                              <p:attrName>r</p:attrName>
                                            </p:attrNameLst>
                                          </p:cBhvr>
                                        </p:animRo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200"/>
                                      </p:stCondLst>
                                      <p:childTnLst>
                                        <p:set>
                                          <p:cBhvr>
                                            <p:cTn id="21" dur="1" fill="hold">
                                              <p:stCondLst>
                                                <p:cond delay="0"/>
                                              </p:stCondLst>
                                            </p:cTn>
                                            <p:tgtEl>
                                              <p:spTgt spid="7"/>
                                            </p:tgtEl>
                                            <p:attrNameLst>
                                              <p:attrName>style.visibility</p:attrName>
                                            </p:attrNameLst>
                                          </p:cBhvr>
                                          <p:to>
                                            <p:strVal val="visible"/>
                                          </p:to>
                                        </p:set>
                                        <p:anim calcmode="lin" valueType="num">
                                          <p:cBhvr>
                                            <p:cTn id="22" dur="750" fill="hold"/>
                                            <p:tgtEl>
                                              <p:spTgt spid="7"/>
                                            </p:tgtEl>
                                            <p:attrNameLst>
                                              <p:attrName>ppt_w</p:attrName>
                                            </p:attrNameLst>
                                          </p:cBhvr>
                                          <p:tavLst>
                                            <p:tav tm="0">
                                              <p:val>
                                                <p:fltVal val="0"/>
                                              </p:val>
                                            </p:tav>
                                            <p:tav tm="100000">
                                              <p:val>
                                                <p:strVal val="#ppt_w"/>
                                              </p:val>
                                            </p:tav>
                                          </p:tavLst>
                                        </p:anim>
                                        <p:anim calcmode="lin" valueType="num">
                                          <p:cBhvr>
                                            <p:cTn id="23" dur="750" fill="hold"/>
                                            <p:tgtEl>
                                              <p:spTgt spid="7"/>
                                            </p:tgtEl>
                                            <p:attrNameLst>
                                              <p:attrName>ppt_h</p:attrName>
                                            </p:attrNameLst>
                                          </p:cBhvr>
                                          <p:tavLst>
                                            <p:tav tm="0">
                                              <p:val>
                                                <p:fltVal val="0"/>
                                              </p:val>
                                            </p:tav>
                                            <p:tav tm="100000">
                                              <p:val>
                                                <p:strVal val="#ppt_h"/>
                                              </p:val>
                                            </p:tav>
                                          </p:tavLst>
                                        </p:anim>
                                        <p:animEffect transition="in" filter="fade">
                                          <p:cBhvr>
                                            <p:cTn id="24" dur="750"/>
                                            <p:tgtEl>
                                              <p:spTgt spid="7"/>
                                            </p:tgtEl>
                                          </p:cBhvr>
                                        </p:animEffect>
                                      </p:childTnLst>
                                    </p:cTn>
                                  </p:par>
                                  <p:par>
                                    <p:cTn id="25" presetID="2" presetClass="entr" presetSubtype="1" accel="52000" fill="hold" nodeType="withEffect" p14:presetBounceEnd="52000">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14:bounceEnd="52000">
                                          <p:cBhvr additive="base">
                                            <p:cTn id="27" dur="1000" fill="hold"/>
                                            <p:tgtEl>
                                              <p:spTgt spid="12"/>
                                            </p:tgtEl>
                                            <p:attrNameLst>
                                              <p:attrName>ppt_x</p:attrName>
                                            </p:attrNameLst>
                                          </p:cBhvr>
                                          <p:tavLst>
                                            <p:tav tm="0">
                                              <p:val>
                                                <p:strVal val="#ppt_x"/>
                                              </p:val>
                                            </p:tav>
                                            <p:tav tm="100000">
                                              <p:val>
                                                <p:strVal val="#ppt_x"/>
                                              </p:val>
                                            </p:tav>
                                          </p:tavLst>
                                        </p:anim>
                                        <p:anim calcmode="lin" valueType="num" p14:bounceEnd="52000">
                                          <p:cBhvr additive="base">
                                            <p:cTn id="28" dur="10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1" accel="52000" fill="hold" nodeType="withEffect" p14:presetBounceEnd="52000">
                                      <p:stCondLst>
                                        <p:cond delay="100"/>
                                      </p:stCondLst>
                                      <p:childTnLst>
                                        <p:set>
                                          <p:cBhvr>
                                            <p:cTn id="30" dur="1" fill="hold">
                                              <p:stCondLst>
                                                <p:cond delay="0"/>
                                              </p:stCondLst>
                                            </p:cTn>
                                            <p:tgtEl>
                                              <p:spTgt spid="13"/>
                                            </p:tgtEl>
                                            <p:attrNameLst>
                                              <p:attrName>style.visibility</p:attrName>
                                            </p:attrNameLst>
                                          </p:cBhvr>
                                          <p:to>
                                            <p:strVal val="visible"/>
                                          </p:to>
                                        </p:set>
                                        <p:anim calcmode="lin" valueType="num" p14:bounceEnd="52000">
                                          <p:cBhvr additive="base">
                                            <p:cTn id="31" dur="1000" fill="hold"/>
                                            <p:tgtEl>
                                              <p:spTgt spid="13"/>
                                            </p:tgtEl>
                                            <p:attrNameLst>
                                              <p:attrName>ppt_x</p:attrName>
                                            </p:attrNameLst>
                                          </p:cBhvr>
                                          <p:tavLst>
                                            <p:tav tm="0">
                                              <p:val>
                                                <p:strVal val="#ppt_x"/>
                                              </p:val>
                                            </p:tav>
                                            <p:tav tm="100000">
                                              <p:val>
                                                <p:strVal val="#ppt_x"/>
                                              </p:val>
                                            </p:tav>
                                          </p:tavLst>
                                        </p:anim>
                                        <p:anim calcmode="lin" valueType="num" p14:bounceEnd="52000">
                                          <p:cBhvr additive="base">
                                            <p:cTn id="32" dur="1000" fill="hold"/>
                                            <p:tgtEl>
                                              <p:spTgt spid="13"/>
                                            </p:tgtEl>
                                            <p:attrNameLst>
                                              <p:attrName>ppt_y</p:attrName>
                                            </p:attrNameLst>
                                          </p:cBhvr>
                                          <p:tavLst>
                                            <p:tav tm="0">
                                              <p:val>
                                                <p:strVal val="0-#ppt_h/2"/>
                                              </p:val>
                                            </p:tav>
                                            <p:tav tm="100000">
                                              <p:val>
                                                <p:strVal val="#ppt_y"/>
                                              </p:val>
                                            </p:tav>
                                          </p:tavLst>
                                        </p:anim>
                                      </p:childTnLst>
                                    </p:cTn>
                                  </p:par>
                                  <p:par>
                                    <p:cTn id="33" presetID="2" presetClass="entr" presetSubtype="1" accel="52000" fill="hold" nodeType="withEffect" p14:presetBounceEnd="52000">
                                      <p:stCondLst>
                                        <p:cond delay="200"/>
                                      </p:stCondLst>
                                      <p:childTnLst>
                                        <p:set>
                                          <p:cBhvr>
                                            <p:cTn id="34" dur="1" fill="hold">
                                              <p:stCondLst>
                                                <p:cond delay="0"/>
                                              </p:stCondLst>
                                            </p:cTn>
                                            <p:tgtEl>
                                              <p:spTgt spid="14"/>
                                            </p:tgtEl>
                                            <p:attrNameLst>
                                              <p:attrName>style.visibility</p:attrName>
                                            </p:attrNameLst>
                                          </p:cBhvr>
                                          <p:to>
                                            <p:strVal val="visible"/>
                                          </p:to>
                                        </p:set>
                                        <p:anim calcmode="lin" valueType="num" p14:bounceEnd="52000">
                                          <p:cBhvr additive="base">
                                            <p:cTn id="35" dur="1000" fill="hold"/>
                                            <p:tgtEl>
                                              <p:spTgt spid="14"/>
                                            </p:tgtEl>
                                            <p:attrNameLst>
                                              <p:attrName>ppt_x</p:attrName>
                                            </p:attrNameLst>
                                          </p:cBhvr>
                                          <p:tavLst>
                                            <p:tav tm="0">
                                              <p:val>
                                                <p:strVal val="#ppt_x"/>
                                              </p:val>
                                            </p:tav>
                                            <p:tav tm="100000">
                                              <p:val>
                                                <p:strVal val="#ppt_x"/>
                                              </p:val>
                                            </p:tav>
                                          </p:tavLst>
                                        </p:anim>
                                        <p:anim calcmode="lin" valueType="num" p14:bounceEnd="52000">
                                          <p:cBhvr additive="base">
                                            <p:cTn id="36" dur="1000" fill="hold"/>
                                            <p:tgtEl>
                                              <p:spTgt spid="14"/>
                                            </p:tgtEl>
                                            <p:attrNameLst>
                                              <p:attrName>ppt_y</p:attrName>
                                            </p:attrNameLst>
                                          </p:cBhvr>
                                          <p:tavLst>
                                            <p:tav tm="0">
                                              <p:val>
                                                <p:strVal val="0-#ppt_h/2"/>
                                              </p:val>
                                            </p:tav>
                                            <p:tav tm="100000">
                                              <p:val>
                                                <p:strVal val="#ppt_y"/>
                                              </p:val>
                                            </p:tav>
                                          </p:tavLst>
                                        </p:anim>
                                      </p:childTnLst>
                                    </p:cTn>
                                  </p:par>
                                </p:childTnLst>
                              </p:cTn>
                            </p:par>
                            <p:par>
                              <p:cTn id="37" fill="hold">
                                <p:stCondLst>
                                  <p:cond delay="2700"/>
                                </p:stCondLst>
                                <p:childTnLst>
                                  <p:par>
                                    <p:cTn id="38" presetID="42"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par>
                                    <p:cTn id="63" presetID="12" presetClass="entr" presetSubtype="8"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1000"/>
                                            <p:tgtEl>
                                              <p:spTgt spid="19"/>
                                            </p:tgtEl>
                                            <p:attrNameLst>
                                              <p:attrName>ppt_x</p:attrName>
                                            </p:attrNameLst>
                                          </p:cBhvr>
                                          <p:tavLst>
                                            <p:tav tm="0">
                                              <p:val>
                                                <p:strVal val="#ppt_x-#ppt_w*1.125000"/>
                                              </p:val>
                                            </p:tav>
                                            <p:tav tm="100000">
                                              <p:val>
                                                <p:strVal val="#ppt_x"/>
                                              </p:val>
                                            </p:tav>
                                          </p:tavLst>
                                        </p:anim>
                                        <p:animEffect transition="in" filter="wipe(right)">
                                          <p:cBhvr>
                                            <p:cTn id="66" dur="1000"/>
                                            <p:tgtEl>
                                              <p:spTgt spid="19"/>
                                            </p:tgtEl>
                                          </p:cBhvr>
                                        </p:animEffect>
                                      </p:childTnLst>
                                    </p:cTn>
                                  </p:par>
                                  <p:par>
                                    <p:cTn id="67" presetID="12" presetClass="entr" presetSubtype="2" fill="hold"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1000"/>
                                            <p:tgtEl>
                                              <p:spTgt spid="20"/>
                                            </p:tgtEl>
                                            <p:attrNameLst>
                                              <p:attrName>ppt_x</p:attrName>
                                            </p:attrNameLst>
                                          </p:cBhvr>
                                          <p:tavLst>
                                            <p:tav tm="0">
                                              <p:val>
                                                <p:strVal val="#ppt_x+#ppt_w*1.125000"/>
                                              </p:val>
                                            </p:tav>
                                            <p:tav tm="100000">
                                              <p:val>
                                                <p:strVal val="#ppt_x"/>
                                              </p:val>
                                            </p:tav>
                                          </p:tavLst>
                                        </p:anim>
                                        <p:animEffect transition="in" filter="wipe(left)">
                                          <p:cBhvr>
                                            <p:cTn id="7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1500"/>
                                            <p:tgtEl>
                                              <p:spTgt spid="18"/>
                                            </p:tgtEl>
                                          </p:cBhvr>
                                        </p:animEffect>
                                      </p:childTnLst>
                                    </p:cTn>
                                  </p:par>
                                  <p:par>
                                    <p:cTn id="8" presetID="1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500"/>
                                            <p:tgtEl>
                                              <p:spTgt spid="10"/>
                                            </p:tgtEl>
                                            <p:attrNameLst>
                                              <p:attrName>ppt_x</p:attrName>
                                            </p:attrNameLst>
                                          </p:cBhvr>
                                          <p:tavLst>
                                            <p:tav tm="0">
                                              <p:val>
                                                <p:strVal val="#ppt_x-#ppt_w*1.125000"/>
                                              </p:val>
                                            </p:tav>
                                            <p:tav tm="100000">
                                              <p:val>
                                                <p:strVal val="#ppt_x"/>
                                              </p:val>
                                            </p:tav>
                                          </p:tavLst>
                                        </p:anim>
                                        <p:animEffect transition="in" filter="wipe(right)">
                                          <p:cBhvr>
                                            <p:cTn id="11" dur="1500"/>
                                            <p:tgtEl>
                                              <p:spTgt spid="10"/>
                                            </p:tgtEl>
                                          </p:cBhvr>
                                        </p:animEffect>
                                      </p:childTnLst>
                                    </p:cTn>
                                  </p:par>
                                  <p:par>
                                    <p:cTn id="12" presetID="8" presetClass="emph" presetSubtype="0" fill="hold" nodeType="withEffect">
                                      <p:stCondLst>
                                        <p:cond delay="0"/>
                                      </p:stCondLst>
                                      <p:childTnLst>
                                        <p:animRot by="10800000">
                                          <p:cBhvr>
                                            <p:cTn id="13" dur="1500" fill="hold"/>
                                            <p:tgtEl>
                                              <p:spTgt spid="10"/>
                                            </p:tgtEl>
                                            <p:attrNameLst>
                                              <p:attrName>r</p:attrName>
                                            </p:attrNameLst>
                                          </p:cBhvr>
                                        </p:animRo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200"/>
                                      </p:stCondLst>
                                      <p:childTnLst>
                                        <p:set>
                                          <p:cBhvr>
                                            <p:cTn id="21" dur="1" fill="hold">
                                              <p:stCondLst>
                                                <p:cond delay="0"/>
                                              </p:stCondLst>
                                            </p:cTn>
                                            <p:tgtEl>
                                              <p:spTgt spid="7"/>
                                            </p:tgtEl>
                                            <p:attrNameLst>
                                              <p:attrName>style.visibility</p:attrName>
                                            </p:attrNameLst>
                                          </p:cBhvr>
                                          <p:to>
                                            <p:strVal val="visible"/>
                                          </p:to>
                                        </p:set>
                                        <p:anim calcmode="lin" valueType="num">
                                          <p:cBhvr>
                                            <p:cTn id="22" dur="750" fill="hold"/>
                                            <p:tgtEl>
                                              <p:spTgt spid="7"/>
                                            </p:tgtEl>
                                            <p:attrNameLst>
                                              <p:attrName>ppt_w</p:attrName>
                                            </p:attrNameLst>
                                          </p:cBhvr>
                                          <p:tavLst>
                                            <p:tav tm="0">
                                              <p:val>
                                                <p:fltVal val="0"/>
                                              </p:val>
                                            </p:tav>
                                            <p:tav tm="100000">
                                              <p:val>
                                                <p:strVal val="#ppt_w"/>
                                              </p:val>
                                            </p:tav>
                                          </p:tavLst>
                                        </p:anim>
                                        <p:anim calcmode="lin" valueType="num">
                                          <p:cBhvr>
                                            <p:cTn id="23" dur="750" fill="hold"/>
                                            <p:tgtEl>
                                              <p:spTgt spid="7"/>
                                            </p:tgtEl>
                                            <p:attrNameLst>
                                              <p:attrName>ppt_h</p:attrName>
                                            </p:attrNameLst>
                                          </p:cBhvr>
                                          <p:tavLst>
                                            <p:tav tm="0">
                                              <p:val>
                                                <p:fltVal val="0"/>
                                              </p:val>
                                            </p:tav>
                                            <p:tav tm="100000">
                                              <p:val>
                                                <p:strVal val="#ppt_h"/>
                                              </p:val>
                                            </p:tav>
                                          </p:tavLst>
                                        </p:anim>
                                        <p:animEffect transition="in" filter="fade">
                                          <p:cBhvr>
                                            <p:cTn id="24" dur="750"/>
                                            <p:tgtEl>
                                              <p:spTgt spid="7"/>
                                            </p:tgtEl>
                                          </p:cBhvr>
                                        </p:animEffect>
                                      </p:childTnLst>
                                    </p:cTn>
                                  </p:par>
                                  <p:par>
                                    <p:cTn id="25" presetID="2" presetClass="entr" presetSubtype="1" accel="5200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1" accel="52000" fill="hold" nodeType="withEffect">
                                      <p:stCondLst>
                                        <p:cond delay="1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ppt_x"/>
                                              </p:val>
                                            </p:tav>
                                            <p:tav tm="100000">
                                              <p:val>
                                                <p:strVal val="#ppt_x"/>
                                              </p:val>
                                            </p:tav>
                                          </p:tavLst>
                                        </p:anim>
                                        <p:anim calcmode="lin" valueType="num">
                                          <p:cBhvr additive="base">
                                            <p:cTn id="32" dur="1000" fill="hold"/>
                                            <p:tgtEl>
                                              <p:spTgt spid="13"/>
                                            </p:tgtEl>
                                            <p:attrNameLst>
                                              <p:attrName>ppt_y</p:attrName>
                                            </p:attrNameLst>
                                          </p:cBhvr>
                                          <p:tavLst>
                                            <p:tav tm="0">
                                              <p:val>
                                                <p:strVal val="0-#ppt_h/2"/>
                                              </p:val>
                                            </p:tav>
                                            <p:tav tm="100000">
                                              <p:val>
                                                <p:strVal val="#ppt_y"/>
                                              </p:val>
                                            </p:tav>
                                          </p:tavLst>
                                        </p:anim>
                                      </p:childTnLst>
                                    </p:cTn>
                                  </p:par>
                                  <p:par>
                                    <p:cTn id="33" presetID="2" presetClass="entr" presetSubtype="1" accel="52000" fill="hold" nodeType="withEffect">
                                      <p:stCondLst>
                                        <p:cond delay="2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1000" fill="hold"/>
                                            <p:tgtEl>
                                              <p:spTgt spid="14"/>
                                            </p:tgtEl>
                                            <p:attrNameLst>
                                              <p:attrName>ppt_x</p:attrName>
                                            </p:attrNameLst>
                                          </p:cBhvr>
                                          <p:tavLst>
                                            <p:tav tm="0">
                                              <p:val>
                                                <p:strVal val="#ppt_x"/>
                                              </p:val>
                                            </p:tav>
                                            <p:tav tm="100000">
                                              <p:val>
                                                <p:strVal val="#ppt_x"/>
                                              </p:val>
                                            </p:tav>
                                          </p:tavLst>
                                        </p:anim>
                                        <p:anim calcmode="lin" valueType="num">
                                          <p:cBhvr additive="base">
                                            <p:cTn id="36" dur="1000" fill="hold"/>
                                            <p:tgtEl>
                                              <p:spTgt spid="14"/>
                                            </p:tgtEl>
                                            <p:attrNameLst>
                                              <p:attrName>ppt_y</p:attrName>
                                            </p:attrNameLst>
                                          </p:cBhvr>
                                          <p:tavLst>
                                            <p:tav tm="0">
                                              <p:val>
                                                <p:strVal val="0-#ppt_h/2"/>
                                              </p:val>
                                            </p:tav>
                                            <p:tav tm="100000">
                                              <p:val>
                                                <p:strVal val="#ppt_y"/>
                                              </p:val>
                                            </p:tav>
                                          </p:tavLst>
                                        </p:anim>
                                      </p:childTnLst>
                                    </p:cTn>
                                  </p:par>
                                </p:childTnLst>
                              </p:cTn>
                            </p:par>
                            <p:par>
                              <p:cTn id="37" fill="hold">
                                <p:stCondLst>
                                  <p:cond delay="2700"/>
                                </p:stCondLst>
                                <p:childTnLst>
                                  <p:par>
                                    <p:cTn id="38" presetID="42"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childTnLst>
                              </p:cTn>
                            </p:par>
                            <p:par>
                              <p:cTn id="63" fill="hold">
                                <p:stCondLst>
                                  <p:cond delay="3700"/>
                                </p:stCondLst>
                                <p:childTnLst>
                                  <p:par>
                                    <p:cTn id="64" presetID="22" presetClass="entr" presetSubtype="8"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left)">
                                          <p:cBhvr>
                                            <p:cTn id="66" dur="1000"/>
                                            <p:tgtEl>
                                              <p:spTgt spid="22"/>
                                            </p:tgtEl>
                                          </p:cBhvr>
                                        </p:animEffect>
                                      </p:childTnLst>
                                    </p:cTn>
                                  </p:par>
                                  <p:par>
                                    <p:cTn id="67" presetID="12" presetClass="entr" presetSubtype="8"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1000"/>
                                            <p:tgtEl>
                                              <p:spTgt spid="19"/>
                                            </p:tgtEl>
                                            <p:attrNameLst>
                                              <p:attrName>ppt_x</p:attrName>
                                            </p:attrNameLst>
                                          </p:cBhvr>
                                          <p:tavLst>
                                            <p:tav tm="0">
                                              <p:val>
                                                <p:strVal val="#ppt_x-#ppt_w*1.125000"/>
                                              </p:val>
                                            </p:tav>
                                            <p:tav tm="100000">
                                              <p:val>
                                                <p:strVal val="#ppt_x"/>
                                              </p:val>
                                            </p:tav>
                                          </p:tavLst>
                                        </p:anim>
                                        <p:animEffect transition="in" filter="wipe(right)">
                                          <p:cBhvr>
                                            <p:cTn id="70" dur="1000"/>
                                            <p:tgtEl>
                                              <p:spTgt spid="19"/>
                                            </p:tgtEl>
                                          </p:cBhvr>
                                        </p:animEffect>
                                      </p:childTnLst>
                                    </p:cTn>
                                  </p:par>
                                  <p:par>
                                    <p:cTn id="71" presetID="12" presetClass="entr" presetSubtype="2"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1000"/>
                                            <p:tgtEl>
                                              <p:spTgt spid="20"/>
                                            </p:tgtEl>
                                            <p:attrNameLst>
                                              <p:attrName>ppt_x</p:attrName>
                                            </p:attrNameLst>
                                          </p:cBhvr>
                                          <p:tavLst>
                                            <p:tav tm="0">
                                              <p:val>
                                                <p:strVal val="#ppt_x+#ppt_w*1.125000"/>
                                              </p:val>
                                            </p:tav>
                                            <p:tav tm="100000">
                                              <p:val>
                                                <p:strVal val="#ppt_x"/>
                                              </p:val>
                                            </p:tav>
                                          </p:tavLst>
                                        </p:anim>
                                        <p:animEffect transition="in" filter="wipe(left)">
                                          <p:cBhvr>
                                            <p:cTn id="7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4" name="Picture 8" descr="Bộ Quần Áo Mới Của Hoàng Đế | Tiki">
            <a:extLst>
              <a:ext uri="{FF2B5EF4-FFF2-40B4-BE49-F238E27FC236}">
                <a16:creationId xmlns:a16="http://schemas.microsoft.com/office/drawing/2014/main" id="{78561949-86BC-1145-903B-B481ED5BCA7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1946" y="495258"/>
            <a:ext cx="2685705" cy="411471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Bầy Chim Thiên Nga - Hans Christian Andersen # mobile">
            <a:extLst>
              <a:ext uri="{FF2B5EF4-FFF2-40B4-BE49-F238E27FC236}">
                <a16:creationId xmlns:a16="http://schemas.microsoft.com/office/drawing/2014/main" id="{770293CF-4613-154E-A89A-630C0EFC6A1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28518" y="476573"/>
            <a:ext cx="2685705" cy="413518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Truyện Cổ Tích Thế Giới - Nàng Tiên Cá">
            <a:extLst>
              <a:ext uri="{FF2B5EF4-FFF2-40B4-BE49-F238E27FC236}">
                <a16:creationId xmlns:a16="http://schemas.microsoft.com/office/drawing/2014/main" id="{2E58D4C0-622C-D145-89B1-08D381BA8E0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63144" y="476572"/>
            <a:ext cx="2557506" cy="413518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Nàng Công Chúa Và Hạt Đậu - Hans Christian Andersen # mobile">
            <a:extLst>
              <a:ext uri="{FF2B5EF4-FFF2-40B4-BE49-F238E27FC236}">
                <a16:creationId xmlns:a16="http://schemas.microsoft.com/office/drawing/2014/main" id="{30656B0B-4F37-B247-8DE4-51CCB5216D3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021662" y="495258"/>
            <a:ext cx="2685706" cy="4114715"/>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8733B210-462D-42A4-BA20-36743BB5E68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E0E62B"/>
            </a:solidFill>
          </a:ln>
        </p:spPr>
        <p:style>
          <a:lnRef idx="1">
            <a:schemeClr val="accent1"/>
          </a:lnRef>
          <a:fillRef idx="0">
            <a:schemeClr val="accent1"/>
          </a:fillRef>
          <a:effectRef idx="0">
            <a:schemeClr val="accent1"/>
          </a:effectRef>
          <a:fontRef idx="minor">
            <a:schemeClr val="tx1"/>
          </a:fontRef>
        </p:style>
      </p:cxnSp>
      <p:sp>
        <p:nvSpPr>
          <p:cNvPr id="38" name="文本框 35">
            <a:extLst>
              <a:ext uri="{FF2B5EF4-FFF2-40B4-BE49-F238E27FC236}">
                <a16:creationId xmlns:a16="http://schemas.microsoft.com/office/drawing/2014/main" id="{91C76DF0-191C-E040-A05D-97D41D1F1B7E}"/>
              </a:ext>
            </a:extLst>
          </p:cNvPr>
          <p:cNvSpPr txBox="1"/>
          <p:nvPr/>
        </p:nvSpPr>
        <p:spPr>
          <a:xfrm>
            <a:off x="2886075" y="4855376"/>
            <a:ext cx="6419850" cy="923330"/>
          </a:xfrm>
          <a:prstGeom prst="rect">
            <a:avLst/>
          </a:prstGeom>
          <a:noFill/>
        </p:spPr>
        <p:txBody>
          <a:bodyPr wrap="square" rtlCol="0">
            <a:spAutoFit/>
          </a:bodyPr>
          <a:lstStyle>
            <a:defPPr>
              <a:defRPr lang="zh-CN"/>
            </a:defPPr>
            <a:lvl1pPr>
              <a:defRPr sz="3600" b="1">
                <a:solidFill>
                  <a:srgbClr val="0B7E08"/>
                </a:solidFill>
                <a:latin typeface="方正静蕾简体" panose="02000000000000000000" pitchFamily="2" charset="-122"/>
                <a:ea typeface="方正静蕾简体" panose="02000000000000000000" pitchFamily="2" charset="-122"/>
              </a:defRPr>
            </a:lvl1pPr>
          </a:lstStyle>
          <a:p>
            <a:pPr marL="0" marR="0" lvl="0" indent="0" algn="ctr" defTabSz="1218565" rtl="0" eaLnBrk="1" fontAlgn="auto" latinLnBrk="0" hangingPunct="1">
              <a:lnSpc>
                <a:spcPct val="100000"/>
              </a:lnSpc>
              <a:spcBef>
                <a:spcPts val="0"/>
              </a:spcBef>
              <a:spcAft>
                <a:spcPts val="0"/>
              </a:spcAft>
              <a:buClrTx/>
              <a:buSzTx/>
              <a:buFontTx/>
              <a:buNone/>
              <a:tabLst/>
              <a:defRPr/>
            </a:pPr>
            <a:r>
              <a:rPr lang="en-US" altLang="zh-CN" sz="5400" dirty="0" smtClean="0">
                <a:latin typeface="Times New Roman" panose="02020603050405020304" pitchFamily="18" charset="0"/>
                <a:ea typeface="Cambria" panose="02040503050406030204" pitchFamily="18" charset="0"/>
                <a:cs typeface="Times New Roman" panose="02020603050405020304" pitchFamily="18" charset="0"/>
              </a:rPr>
              <a:t>2</a:t>
            </a:r>
            <a:r>
              <a:rPr kumimoji="0" lang="en-US" altLang="zh-CN" sz="5400" b="1" i="0" u="none" strike="noStrike" kern="1200" cap="none" spc="0" normalizeH="0" baseline="0" noProof="0" dirty="0" smtClean="0">
                <a:ln>
                  <a:noFill/>
                </a:ln>
                <a:solidFill>
                  <a:srgbClr val="0B7E08"/>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baseline="0" noProof="0" dirty="0" err="1">
                <a:ln>
                  <a:noFill/>
                </a:ln>
                <a:solidFill>
                  <a:srgbClr val="0B7E08"/>
                </a:solidFill>
                <a:effectLst/>
                <a:uLnTx/>
                <a:uFillTx/>
                <a:latin typeface="Times New Roman" panose="02020603050405020304" pitchFamily="18" charset="0"/>
                <a:ea typeface="Cambria" panose="02040503050406030204" pitchFamily="18" charset="0"/>
                <a:cs typeface="Times New Roman" panose="02020603050405020304" pitchFamily="18" charset="0"/>
              </a:rPr>
              <a:t>Tác</a:t>
            </a:r>
            <a:r>
              <a:rPr kumimoji="0" lang="en-US" altLang="zh-CN" sz="5400" b="1" i="0" u="none" strike="noStrike" kern="1200" cap="none" spc="0" normalizeH="0" baseline="0" noProof="0" dirty="0">
                <a:ln>
                  <a:noFill/>
                </a:ln>
                <a:solidFill>
                  <a:srgbClr val="0B7E08"/>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baseline="0" noProof="0" dirty="0" err="1">
                <a:ln>
                  <a:noFill/>
                </a:ln>
                <a:solidFill>
                  <a:srgbClr val="0B7E08"/>
                </a:solidFill>
                <a:effectLst/>
                <a:uLnTx/>
                <a:uFillTx/>
                <a:latin typeface="Times New Roman" panose="02020603050405020304" pitchFamily="18" charset="0"/>
                <a:ea typeface="Cambria" panose="02040503050406030204" pitchFamily="18" charset="0"/>
                <a:cs typeface="Times New Roman" panose="02020603050405020304" pitchFamily="18" charset="0"/>
              </a:rPr>
              <a:t>phẩm</a:t>
            </a:r>
            <a:endParaRPr kumimoji="0" lang="zh-CN" altLang="en-US" sz="5400" b="1" i="0" u="none" strike="noStrike" kern="1200" cap="none" spc="0" normalizeH="0" baseline="0" noProof="0" dirty="0">
              <a:ln>
                <a:noFill/>
              </a:ln>
              <a:solidFill>
                <a:srgbClr val="0B7E08"/>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424496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áo hức truy tìm &amp;#39;Ô chữ bí mật&amp;#39; cuộc thi Chinh Phục Vũ Môn">
            <a:extLst>
              <a:ext uri="{FF2B5EF4-FFF2-40B4-BE49-F238E27FC236}">
                <a16:creationId xmlns:a16="http://schemas.microsoft.com/office/drawing/2014/main" id="{355D1648-4FBC-CB4D-A45E-491CB41669D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738" b="99251" l="4500" r="64375">
                        <a14:foregroundMark x1="6000" y1="22097" x2="12500" y2="18727"/>
                        <a14:foregroundMark x1="12500" y1="18727" x2="14500" y2="31835"/>
                        <a14:foregroundMark x1="14500" y1="31835" x2="14625" y2="50562"/>
                        <a14:foregroundMark x1="14625" y1="50562" x2="13250" y2="64794"/>
                        <a14:foregroundMark x1="13250" y1="64794" x2="10375" y2="77903"/>
                        <a14:foregroundMark x1="10375" y1="77903" x2="10250" y2="84644"/>
                        <a14:foregroundMark x1="9375" y1="17228" x2="10000" y2="71910"/>
                        <a14:foregroundMark x1="10000" y1="71910" x2="10375" y2="76404"/>
                        <a14:foregroundMark x1="6500" y1="32210" x2="9500" y2="37453"/>
                        <a14:foregroundMark x1="4500" y1="45318" x2="11875" y2="77528"/>
                        <a14:foregroundMark x1="11875" y1="77528" x2="12125" y2="79775"/>
                        <a14:foregroundMark x1="11500" y1="58801" x2="8625" y2="71910"/>
                        <a14:foregroundMark x1="8625" y1="71910" x2="7750" y2="73783"/>
                        <a14:foregroundMark x1="7750" y1="61798" x2="7625" y2="72659"/>
                        <a14:foregroundMark x1="7625" y1="88015" x2="9030" y2="89896"/>
                        <a14:foregroundMark x1="14250" y1="77528" x2="30000" y2="71536"/>
                        <a14:foregroundMark x1="30000" y1="71536" x2="24625" y2="73408"/>
                        <a14:foregroundMark x1="13000" y1="79401" x2="17875" y2="71536"/>
                        <a14:foregroundMark x1="17875" y1="71536" x2="18500" y2="71536"/>
                        <a14:foregroundMark x1="15375" y1="98876" x2="17000" y2="99625"/>
                        <a14:foregroundMark x1="14000" y1="63296" x2="16500" y2="76030"/>
                        <a14:foregroundMark x1="16500" y1="76030" x2="19250" y2="81273"/>
                        <a14:foregroundMark x1="15750" y1="58427" x2="22000" y2="58801"/>
                        <a14:foregroundMark x1="22000" y1="58801" x2="25000" y2="64045"/>
                        <a14:foregroundMark x1="20125" y1="35581" x2="20125" y2="62921"/>
                        <a14:foregroundMark x1="13500" y1="72285" x2="17750" y2="83146"/>
                        <a14:foregroundMark x1="17750" y1="83146" x2="19000" y2="84270"/>
                        <a14:foregroundMark x1="31500" y1="72285" x2="36625" y2="72659"/>
                        <a14:foregroundMark x1="36625" y1="72659" x2="39750" y2="76030"/>
                        <a14:foregroundMark x1="33125" y1="67790" x2="35750" y2="82397"/>
                        <a14:foregroundMark x1="35750" y1="82397" x2="38750" y2="67790"/>
                        <a14:foregroundMark x1="38750" y1="67790" x2="32875" y2="67416"/>
                        <a14:foregroundMark x1="32875" y1="67416" x2="32625" y2="76404"/>
                        <a14:foregroundMark x1="43625" y1="66667" x2="40000" y2="77154"/>
                        <a14:foregroundMark x1="40000" y1="77154" x2="45375" y2="78277"/>
                        <a14:foregroundMark x1="45375" y1="78277" x2="42375" y2="62547"/>
                        <a14:foregroundMark x1="42375" y1="62547" x2="41125" y2="64794"/>
                        <a14:foregroundMark x1="52250" y1="64419" x2="50250" y2="78652"/>
                        <a14:foregroundMark x1="50250" y1="78652" x2="55125" y2="77903"/>
                        <a14:foregroundMark x1="55125" y1="77903" x2="50875" y2="65169"/>
                        <a14:foregroundMark x1="50875" y1="65169" x2="51375" y2="80150"/>
                        <a14:foregroundMark x1="51375" y1="80150" x2="51375" y2="80150"/>
                        <a14:foregroundMark x1="46375" y1="39326" x2="49500" y2="54307"/>
                        <a14:foregroundMark x1="49500" y1="54307" x2="52625" y2="41199"/>
                        <a14:foregroundMark x1="52625" y1="41199" x2="47375" y2="39326"/>
                        <a14:foregroundMark x1="47375" y1="39326" x2="47250" y2="53558"/>
                        <a14:foregroundMark x1="39375" y1="44569" x2="43000" y2="53933"/>
                        <a14:foregroundMark x1="43000" y1="53933" x2="43375" y2="38951"/>
                        <a14:foregroundMark x1="43375" y1="38951" x2="38000" y2="40075"/>
                        <a14:foregroundMark x1="38000" y1="40075" x2="38250" y2="52434"/>
                        <a14:foregroundMark x1="31125" y1="42322" x2="32375" y2="54682"/>
                        <a14:foregroundMark x1="51750" y1="16105" x2="60099" y2="52986"/>
                        <a14:foregroundMark x1="50000" y1="16479" x2="50000" y2="37079"/>
                        <a14:foregroundMark x1="55125" y1="51685" x2="59125" y2="79775"/>
                        <a14:foregroundMark x1="53500" y1="55056" x2="53500" y2="69288"/>
                        <a14:foregroundMark x1="53500" y1="69288" x2="53500" y2="69288"/>
                        <a14:foregroundMark x1="59875" y1="33333" x2="63125" y2="38577"/>
                        <a14:foregroundMark x1="61875" y1="34457" x2="64375" y2="40449"/>
                        <a14:foregroundMark x1="62000" y1="26217" x2="64375" y2="37079"/>
                        <a14:foregroundMark x1="57250" y1="57678" x2="58750" y2="80524"/>
                        <a14:foregroundMark x1="56875" y1="87640" x2="57750" y2="91386"/>
                        <a14:foregroundMark x1="29500" y1="44569" x2="34750" y2="50936"/>
                        <a14:foregroundMark x1="34750" y1="50936" x2="36000" y2="55431"/>
                        <a14:foregroundMark x1="11125" y1="72285" x2="16375" y2="76404"/>
                        <a14:foregroundMark x1="16375" y1="76404" x2="17875" y2="80899"/>
                        <a14:foregroundMark x1="7875" y1="92884" x2="8625" y2="92884"/>
                        <a14:foregroundMark x1="12375" y1="89513" x2="13250" y2="91760"/>
                        <a14:foregroundMark x1="12125" y1="91760" x2="13625" y2="91386"/>
                        <a14:foregroundMark x1="12125" y1="92509" x2="13625" y2="92884"/>
                        <a14:foregroundMark x1="52875" y1="90637" x2="54000" y2="91011"/>
                        <a14:foregroundMark x1="62375" y1="43071" x2="60000" y2="49813"/>
                        <a14:backgroundMark x1="5250" y1="89513" x2="7057" y2="98257"/>
                        <a14:backgroundMark x1="10375" y1="89513" x2="10625" y2="97378"/>
                        <a14:backgroundMark x1="12667" y1="97153" x2="15375" y2="97378"/>
                        <a14:backgroundMark x1="10875" y1="97004" x2="11064" y2="97020"/>
                        <a14:backgroundMark x1="59750" y1="53558" x2="61500" y2="62172"/>
                      </a14:backgroundRemoval>
                    </a14:imgEffect>
                  </a14:imgLayer>
                </a14:imgProps>
              </a:ext>
              <a:ext uri="{28A0092B-C50C-407E-A947-70E740481C1C}">
                <a14:useLocalDpi xmlns:a14="http://schemas.microsoft.com/office/drawing/2010/main" val="0"/>
              </a:ext>
            </a:extLst>
          </a:blip>
          <a:srcRect l="4128" r="34861"/>
          <a:stretch/>
        </p:blipFill>
        <p:spPr bwMode="auto">
          <a:xfrm>
            <a:off x="2530549" y="0"/>
            <a:ext cx="6751674" cy="3693346"/>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a:extLst>
              <a:ext uri="{FF2B5EF4-FFF2-40B4-BE49-F238E27FC236}">
                <a16:creationId xmlns:a16="http://schemas.microsoft.com/office/drawing/2014/main" id="{A6B518D8-A706-7A4F-BA19-D1B911B1BBB5}"/>
              </a:ext>
            </a:extLst>
          </p:cNvPr>
          <p:cNvSpPr/>
          <p:nvPr/>
        </p:nvSpPr>
        <p:spPr>
          <a:xfrm>
            <a:off x="1311965" y="3995530"/>
            <a:ext cx="4373217" cy="107342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x-none" sz="4500" b="1" dirty="0">
                <a:latin typeface="Times New Roman" panose="02020603050405020304" pitchFamily="18" charset="0"/>
                <a:cs typeface="Times New Roman" panose="02020603050405020304" pitchFamily="18" charset="0"/>
              </a:rPr>
              <a:t>Phỏng</a:t>
            </a:r>
          </a:p>
        </p:txBody>
      </p:sp>
      <p:sp>
        <p:nvSpPr>
          <p:cNvPr id="6" name="Rounded Rectangle 5">
            <a:extLst>
              <a:ext uri="{FF2B5EF4-FFF2-40B4-BE49-F238E27FC236}">
                <a16:creationId xmlns:a16="http://schemas.microsoft.com/office/drawing/2014/main" id="{2F5E49CA-B52C-9D42-A9AC-C31CCD45A6F9}"/>
              </a:ext>
            </a:extLst>
          </p:cNvPr>
          <p:cNvSpPr/>
          <p:nvPr/>
        </p:nvSpPr>
        <p:spPr>
          <a:xfrm>
            <a:off x="1311964" y="5450654"/>
            <a:ext cx="4373217" cy="107342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x-none" sz="4500" b="1" dirty="0">
                <a:latin typeface="Times New Roman" panose="02020603050405020304" pitchFamily="18" charset="0"/>
                <a:cs typeface="Times New Roman" panose="02020603050405020304" pitchFamily="18" charset="0"/>
              </a:rPr>
              <a:t>Gió bấc</a:t>
            </a:r>
          </a:p>
        </p:txBody>
      </p:sp>
      <p:sp>
        <p:nvSpPr>
          <p:cNvPr id="7" name="Rounded Rectangle 6">
            <a:extLst>
              <a:ext uri="{FF2B5EF4-FFF2-40B4-BE49-F238E27FC236}">
                <a16:creationId xmlns:a16="http://schemas.microsoft.com/office/drawing/2014/main" id="{8616BBA4-166B-594A-8D82-7596DDA538BD}"/>
              </a:ext>
            </a:extLst>
          </p:cNvPr>
          <p:cNvSpPr/>
          <p:nvPr/>
        </p:nvSpPr>
        <p:spPr>
          <a:xfrm>
            <a:off x="6303951" y="3995529"/>
            <a:ext cx="4373217" cy="107342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x-none" sz="4500" b="1" dirty="0">
                <a:latin typeface="Times New Roman" panose="02020603050405020304" pitchFamily="18" charset="0"/>
                <a:cs typeface="Times New Roman" panose="02020603050405020304" pitchFamily="18" charset="0"/>
              </a:rPr>
              <a:t>Bố thí</a:t>
            </a:r>
          </a:p>
        </p:txBody>
      </p:sp>
      <p:sp>
        <p:nvSpPr>
          <p:cNvPr id="8" name="Rounded Rectangle 7">
            <a:extLst>
              <a:ext uri="{FF2B5EF4-FFF2-40B4-BE49-F238E27FC236}">
                <a16:creationId xmlns:a16="http://schemas.microsoft.com/office/drawing/2014/main" id="{50A5BD01-A673-D241-98F4-443CE94D5F46}"/>
              </a:ext>
            </a:extLst>
          </p:cNvPr>
          <p:cNvSpPr/>
          <p:nvPr/>
        </p:nvSpPr>
        <p:spPr>
          <a:xfrm>
            <a:off x="6303950" y="5450652"/>
            <a:ext cx="4373217" cy="107342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x-none" sz="4500" b="1" dirty="0">
                <a:latin typeface="Times New Roman" panose="02020603050405020304" pitchFamily="18" charset="0"/>
                <a:cs typeface="Times New Roman" panose="02020603050405020304" pitchFamily="18" charset="0"/>
              </a:rPr>
              <a:t>Chí nhân</a:t>
            </a:r>
          </a:p>
        </p:txBody>
      </p:sp>
      <p:sp>
        <p:nvSpPr>
          <p:cNvPr id="9" name="Rounded Rectangle 8">
            <a:extLst>
              <a:ext uri="{FF2B5EF4-FFF2-40B4-BE49-F238E27FC236}">
                <a16:creationId xmlns:a16="http://schemas.microsoft.com/office/drawing/2014/main" id="{7C2E24EF-5382-5F4E-95DD-2DE88344A7CB}"/>
              </a:ext>
            </a:extLst>
          </p:cNvPr>
          <p:cNvSpPr/>
          <p:nvPr/>
        </p:nvSpPr>
        <p:spPr>
          <a:xfrm>
            <a:off x="1311964" y="3995530"/>
            <a:ext cx="4373217" cy="10734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Rounded Rectangle 9">
            <a:extLst>
              <a:ext uri="{FF2B5EF4-FFF2-40B4-BE49-F238E27FC236}">
                <a16:creationId xmlns:a16="http://schemas.microsoft.com/office/drawing/2014/main" id="{6AB85999-F9FE-3A4A-97A8-A4000DDE2E05}"/>
              </a:ext>
            </a:extLst>
          </p:cNvPr>
          <p:cNvSpPr/>
          <p:nvPr/>
        </p:nvSpPr>
        <p:spPr>
          <a:xfrm>
            <a:off x="1311963" y="5450654"/>
            <a:ext cx="4373217" cy="10734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1" name="Rounded Rectangle 10">
            <a:extLst>
              <a:ext uri="{FF2B5EF4-FFF2-40B4-BE49-F238E27FC236}">
                <a16:creationId xmlns:a16="http://schemas.microsoft.com/office/drawing/2014/main" id="{25533C65-6C67-414C-928F-0818ECE16D1C}"/>
              </a:ext>
            </a:extLst>
          </p:cNvPr>
          <p:cNvSpPr/>
          <p:nvPr/>
        </p:nvSpPr>
        <p:spPr>
          <a:xfrm>
            <a:off x="6303950" y="3995529"/>
            <a:ext cx="4373217" cy="10734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2" name="Rounded Rectangle 11">
            <a:extLst>
              <a:ext uri="{FF2B5EF4-FFF2-40B4-BE49-F238E27FC236}">
                <a16:creationId xmlns:a16="http://schemas.microsoft.com/office/drawing/2014/main" id="{907F203E-5BB2-9A4B-9FD3-08BA070D5CD7}"/>
              </a:ext>
            </a:extLst>
          </p:cNvPr>
          <p:cNvSpPr/>
          <p:nvPr/>
        </p:nvSpPr>
        <p:spPr>
          <a:xfrm>
            <a:off x="6303949" y="5450652"/>
            <a:ext cx="4373217" cy="10734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81837114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5" presetClass="exit" presetSubtype="0" fill="hold" grpId="0" nodeType="clickEffect">
                                  <p:stCondLst>
                                    <p:cond delay="0"/>
                                  </p:stCondLst>
                                  <p:childTnLst>
                                    <p:anim calcmode="lin" valueType="num">
                                      <p:cBhvr>
                                        <p:cTn id="11" dur="1000"/>
                                        <p:tgtEl>
                                          <p:spTgt spid="11"/>
                                        </p:tgtEl>
                                        <p:attrNameLst>
                                          <p:attrName>ppt_w</p:attrName>
                                        </p:attrNameLst>
                                      </p:cBhvr>
                                      <p:tavLst>
                                        <p:tav tm="0">
                                          <p:val>
                                            <p:strVal val="ppt_w"/>
                                          </p:val>
                                        </p:tav>
                                        <p:tav tm="100000">
                                          <p:val>
                                            <p:strVal val="ppt_w*0.70"/>
                                          </p:val>
                                        </p:tav>
                                      </p:tavLst>
                                    </p:anim>
                                    <p:anim calcmode="lin" valueType="num">
                                      <p:cBhvr>
                                        <p:cTn id="12" dur="1000"/>
                                        <p:tgtEl>
                                          <p:spTgt spid="11"/>
                                        </p:tgtEl>
                                        <p:attrNameLst>
                                          <p:attrName>ppt_h</p:attrName>
                                        </p:attrNameLst>
                                      </p:cBhvr>
                                      <p:tavLst>
                                        <p:tav tm="0">
                                          <p:val>
                                            <p:strVal val="ppt_h"/>
                                          </p:val>
                                        </p:tav>
                                        <p:tav tm="100000">
                                          <p:val>
                                            <p:strVal val="ppt_h"/>
                                          </p:val>
                                        </p:tav>
                                      </p:tavLst>
                                    </p:anim>
                                    <p:animEffect transition="out" filter="fade">
                                      <p:cBhvr>
                                        <p:cTn id="13" dur="1000"/>
                                        <p:tgtEl>
                                          <p:spTgt spid="11"/>
                                        </p:tgtEl>
                                      </p:cBhvr>
                                    </p:animEffect>
                                    <p:set>
                                      <p:cBhvr>
                                        <p:cTn id="14" dur="1" fill="hold">
                                          <p:stCondLst>
                                            <p:cond delay="999"/>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xit" presetSubtype="32" fill="hold" grpId="0" nodeType="clickEffect">
                                  <p:stCondLst>
                                    <p:cond delay="0"/>
                                  </p:stCondLst>
                                  <p:childTnLst>
                                    <p:animEffect transition="out" filter="circle(out)">
                                      <p:cBhvr>
                                        <p:cTn id="18" dur="2000"/>
                                        <p:tgtEl>
                                          <p:spTgt spid="10"/>
                                        </p:tgtEl>
                                      </p:cBhvr>
                                    </p:animEffect>
                                    <p:set>
                                      <p:cBhvr>
                                        <p:cTn id="19" dur="1" fill="hold">
                                          <p:stCondLst>
                                            <p:cond delay="1999"/>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grpId="0" nodeType="clickEffect">
                                  <p:stCondLst>
                                    <p:cond delay="0"/>
                                  </p:stCondLst>
                                  <p:childTnLst>
                                    <p:animEffect transition="out" filter="barn(inVertical)">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2"/>
          <p:cNvSpPr txBox="1"/>
          <p:nvPr/>
        </p:nvSpPr>
        <p:spPr>
          <a:xfrm>
            <a:off x="5531419" y="1805604"/>
            <a:ext cx="6825198" cy="630942"/>
          </a:xfrm>
          <a:prstGeom prst="rect">
            <a:avLst/>
          </a:prstGeom>
          <a:noFill/>
        </p:spPr>
        <p:txBody>
          <a:bodyPr wrap="square" rtlCol="0">
            <a:spAutoFit/>
          </a:bodyPr>
          <a:lstStyle/>
          <a:p>
            <a:pPr lvl="0" defTabSz="1218565">
              <a:defRPr/>
            </a:pPr>
            <a:r>
              <a:rPr lang="en-US" sz="3500"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kể</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chuyện</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ngôi</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thứ</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ba</a:t>
            </a:r>
            <a:endParaRPr kumimoji="0" lang="en-US" altLang="zh-CN" sz="35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endParaRPr>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2651" y="1335926"/>
            <a:ext cx="949668" cy="1485160"/>
          </a:xfrm>
          <a:prstGeom prst="rect">
            <a:avLst/>
          </a:prstGeom>
        </p:spPr>
      </p:pic>
      <p:pic>
        <p:nvPicPr>
          <p:cNvPr id="22" name="图片 15">
            <a:extLst>
              <a:ext uri="{FF2B5EF4-FFF2-40B4-BE49-F238E27FC236}">
                <a16:creationId xmlns:a16="http://schemas.microsoft.com/office/drawing/2014/main" id="{6875244E-447A-654B-84BA-7E94087594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2651" y="2964716"/>
            <a:ext cx="949668" cy="1485160"/>
          </a:xfrm>
          <a:prstGeom prst="rect">
            <a:avLst/>
          </a:prstGeom>
        </p:spPr>
      </p:pic>
      <p:pic>
        <p:nvPicPr>
          <p:cNvPr id="23" name="图片 15">
            <a:extLst>
              <a:ext uri="{FF2B5EF4-FFF2-40B4-BE49-F238E27FC236}">
                <a16:creationId xmlns:a16="http://schemas.microsoft.com/office/drawing/2014/main" id="{8CFF0A08-8BF9-1C43-B22A-AC183661FA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1751" y="4593506"/>
            <a:ext cx="949668" cy="1485160"/>
          </a:xfrm>
          <a:prstGeom prst="rect">
            <a:avLst/>
          </a:prstGeom>
        </p:spPr>
      </p:pic>
      <p:sp>
        <p:nvSpPr>
          <p:cNvPr id="24" name="TextBox 22">
            <a:extLst>
              <a:ext uri="{FF2B5EF4-FFF2-40B4-BE49-F238E27FC236}">
                <a16:creationId xmlns:a16="http://schemas.microsoft.com/office/drawing/2014/main" id="{53C15307-FC4F-0940-B3FC-D683FD9B04B7}"/>
              </a:ext>
            </a:extLst>
          </p:cNvPr>
          <p:cNvSpPr txBox="1"/>
          <p:nvPr/>
        </p:nvSpPr>
        <p:spPr>
          <a:xfrm>
            <a:off x="5531419" y="3391825"/>
            <a:ext cx="6825198" cy="630942"/>
          </a:xfrm>
          <a:prstGeom prst="rect">
            <a:avLst/>
          </a:prstGeom>
          <a:noFill/>
        </p:spPr>
        <p:txBody>
          <a:bodyPr wrap="square" rtlCol="0">
            <a:spAutoFit/>
          </a:bodyPr>
          <a:lstStyle/>
          <a:p>
            <a:pPr lvl="0" defTabSz="1218565">
              <a:defRPr/>
            </a:pPr>
            <a:r>
              <a:rPr lang="en-US" sz="3500" dirty="0" err="1">
                <a:latin typeface="Times New Roman" panose="02020603050405020304" pitchFamily="18" charset="0"/>
                <a:ea typeface="Cambria" panose="02040503050406030204" pitchFamily="18" charset="0"/>
                <a:cs typeface="Times New Roman" panose="02020603050405020304" pitchFamily="18" charset="0"/>
              </a:rPr>
              <a:t>Phương</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thức</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biểu</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đạt</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tự</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sự</a:t>
            </a:r>
            <a:endParaRPr kumimoji="0" lang="en-US" altLang="zh-CN" sz="35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endParaRPr>
          </a:p>
        </p:txBody>
      </p:sp>
      <p:sp>
        <p:nvSpPr>
          <p:cNvPr id="25" name="TextBox 22">
            <a:extLst>
              <a:ext uri="{FF2B5EF4-FFF2-40B4-BE49-F238E27FC236}">
                <a16:creationId xmlns:a16="http://schemas.microsoft.com/office/drawing/2014/main" id="{41E21119-0E2D-ED4F-99BB-81843FB896A7}"/>
              </a:ext>
            </a:extLst>
          </p:cNvPr>
          <p:cNvSpPr txBox="1"/>
          <p:nvPr/>
        </p:nvSpPr>
        <p:spPr>
          <a:xfrm>
            <a:off x="5492319" y="4978046"/>
            <a:ext cx="6825198" cy="630942"/>
          </a:xfrm>
          <a:prstGeom prst="rect">
            <a:avLst/>
          </a:prstGeom>
          <a:noFill/>
        </p:spPr>
        <p:txBody>
          <a:bodyPr wrap="square" rtlCol="0">
            <a:spAutoFit/>
          </a:bodyPr>
          <a:lstStyle/>
          <a:p>
            <a:pPr lvl="0" defTabSz="1218565">
              <a:defRPr/>
            </a:pPr>
            <a:r>
              <a:rPr lang="en-US" sz="3500" dirty="0" err="1">
                <a:latin typeface="Times New Roman" panose="02020603050405020304" pitchFamily="18" charset="0"/>
                <a:ea typeface="Cambria" panose="02040503050406030204" pitchFamily="18" charset="0"/>
                <a:cs typeface="Times New Roman" panose="02020603050405020304" pitchFamily="18" charset="0"/>
              </a:rPr>
              <a:t>Nhân</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vật</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chính</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cô</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bé</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bán</a:t>
            </a:r>
            <a:r>
              <a:rPr lang="en-US" sz="3500" dirty="0">
                <a:latin typeface="Times New Roman" panose="02020603050405020304" pitchFamily="18" charset="0"/>
                <a:ea typeface="Cambria" panose="02040503050406030204" pitchFamily="18" charset="0"/>
                <a:cs typeface="Times New Roman" panose="02020603050405020304" pitchFamily="18" charset="0"/>
              </a:rPr>
              <a:t> </a:t>
            </a:r>
            <a:r>
              <a:rPr lang="en-US" sz="3500" dirty="0" err="1">
                <a:latin typeface="Times New Roman" panose="02020603050405020304" pitchFamily="18" charset="0"/>
                <a:ea typeface="Cambria" panose="02040503050406030204" pitchFamily="18" charset="0"/>
                <a:cs typeface="Times New Roman" panose="02020603050405020304" pitchFamily="18" charset="0"/>
              </a:rPr>
              <a:t>diêm</a:t>
            </a:r>
            <a:endParaRPr kumimoji="0" lang="en-US" altLang="zh-CN" sz="35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lt"/>
            </a:endParaRPr>
          </a:p>
        </p:txBody>
      </p:sp>
      <p:pic>
        <p:nvPicPr>
          <p:cNvPr id="26" name="图片 9">
            <a:extLst>
              <a:ext uri="{FF2B5EF4-FFF2-40B4-BE49-F238E27FC236}">
                <a16:creationId xmlns:a16="http://schemas.microsoft.com/office/drawing/2014/main" id="{11DA2E5D-DEA1-5946-A4CA-D7243EF9E5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517" y="1023310"/>
            <a:ext cx="3071384" cy="5136775"/>
          </a:xfrm>
          <a:prstGeom prst="rect">
            <a:avLst/>
          </a:prstGeom>
        </p:spPr>
      </p:pic>
    </p:spTree>
    <p:extLst>
      <p:ext uri="{BB962C8B-B14F-4D97-AF65-F5344CB8AC3E}">
        <p14:creationId xmlns:p14="http://schemas.microsoft.com/office/powerpoint/2010/main" val="347656107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1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ppt_x</p:attrName>
                                        </p:attrNameLst>
                                      </p:cBhvr>
                                      <p:tavLst>
                                        <p:tav tm="0">
                                          <p:val>
                                            <p:strVal val="#ppt_x-#ppt_w*1.125000"/>
                                          </p:val>
                                        </p:tav>
                                        <p:tav tm="100000">
                                          <p:val>
                                            <p:strVal val="#ppt_x"/>
                                          </p:val>
                                        </p:tav>
                                      </p:tavLst>
                                    </p:anim>
                                    <p:animEffect transition="in" filter="wipe(right)">
                                      <p:cBhvr>
                                        <p:cTn id="13" dur="500"/>
                                        <p:tgtEl>
                                          <p:spTgt spid="9"/>
                                        </p:tgtEl>
                                      </p:cBhvr>
                                    </p:animEffect>
                                  </p:childTnLst>
                                </p:cTn>
                              </p:par>
                              <p:par>
                                <p:cTn id="14" presetID="42"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par>
                                <p:cTn id="24" presetID="12" presetClass="entr" presetSubtype="8"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p:tgtEl>
                                          <p:spTgt spid="24"/>
                                        </p:tgtEl>
                                        <p:attrNameLst>
                                          <p:attrName>ppt_x</p:attrName>
                                        </p:attrNameLst>
                                      </p:cBhvr>
                                      <p:tavLst>
                                        <p:tav tm="0">
                                          <p:val>
                                            <p:strVal val="#ppt_x-#ppt_w*1.125000"/>
                                          </p:val>
                                        </p:tav>
                                        <p:tav tm="100000">
                                          <p:val>
                                            <p:strVal val="#ppt_x"/>
                                          </p:val>
                                        </p:tav>
                                      </p:tavLst>
                                    </p:anim>
                                    <p:animEffect transition="in" filter="wipe(right)">
                                      <p:cBhvr>
                                        <p:cTn id="27" dur="500"/>
                                        <p:tgtEl>
                                          <p:spTgt spid="24"/>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p:tgtEl>
                                          <p:spTgt spid="25"/>
                                        </p:tgtEl>
                                        <p:attrNameLst>
                                          <p:attrName>ppt_x</p:attrName>
                                        </p:attrNameLst>
                                      </p:cBhvr>
                                      <p:tavLst>
                                        <p:tav tm="0">
                                          <p:val>
                                            <p:strVal val="#ppt_x-#ppt_w*1.125000"/>
                                          </p:val>
                                        </p:tav>
                                        <p:tav tm="100000">
                                          <p:val>
                                            <p:strVal val="#ppt_x"/>
                                          </p:val>
                                        </p:tav>
                                      </p:tavLst>
                                    </p:anim>
                                    <p:animEffect transition="in" filter="wipe(right)">
                                      <p:cBhvr>
                                        <p:cTn id="31" dur="500"/>
                                        <p:tgtEl>
                                          <p:spTgt spid="25"/>
                                        </p:tgtEl>
                                      </p:cBhvr>
                                    </p:animEffect>
                                  </p:childTnLst>
                                </p:cTn>
                              </p:par>
                              <p:par>
                                <p:cTn id="32" presetID="42"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52721" y="3140991"/>
            <a:ext cx="5011301" cy="1938992"/>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smtClean="0">
                <a:ln>
                  <a:noFill/>
                </a:ln>
                <a:solidFill>
                  <a:srgbClr val="00B05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TÌM </a:t>
            </a:r>
            <a:r>
              <a:rPr kumimoji="0" lang="en-US" altLang="zh-CN" sz="6000" b="1" i="0" u="none" strike="noStrike" kern="1200" cap="none" spc="0" normalizeH="0" baseline="0" noProof="0" dirty="0">
                <a:ln>
                  <a:noFill/>
                </a:ln>
                <a:solidFill>
                  <a:srgbClr val="00B05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HIỂU VĂN BẢN</a:t>
            </a:r>
            <a:endParaRPr kumimoji="0" lang="zh-CN" altLang="en-US" sz="6000" b="1" i="0" u="none" strike="noStrike" kern="1200" cap="none" spc="0" normalizeH="0" baseline="0" noProof="0" dirty="0">
              <a:ln>
                <a:noFill/>
              </a:ln>
              <a:solidFill>
                <a:srgbClr val="00B05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p:txBody>
      </p:sp>
      <p:grpSp>
        <p:nvGrpSpPr>
          <p:cNvPr id="11" name="组合 10"/>
          <p:cNvGrpSpPr/>
          <p:nvPr/>
        </p:nvGrpSpPr>
        <p:grpSpPr>
          <a:xfrm>
            <a:off x="7909190" y="1405843"/>
            <a:ext cx="1698365" cy="1497874"/>
            <a:chOff x="6098065" y="734895"/>
            <a:chExt cx="1113560" cy="1122492"/>
          </a:xfrm>
        </p:grpSpPr>
        <p:sp>
          <p:nvSpPr>
            <p:cNvPr id="12" name="文本框 11"/>
            <p:cNvSpPr txBox="1"/>
            <p:nvPr/>
          </p:nvSpPr>
          <p:spPr>
            <a:xfrm flipH="1">
              <a:off x="6198799" y="912706"/>
              <a:ext cx="912092" cy="622741"/>
            </a:xfrm>
            <a:prstGeom prst="rect">
              <a:avLst/>
            </a:prstGeom>
            <a:noFill/>
            <a:ln>
              <a:noFill/>
            </a:ln>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marL="0" marR="0" lvl="0" indent="0" algn="ctr" defTabSz="1218565" rtl="0" eaLnBrk="1" fontAlgn="auto" latinLnBrk="0" hangingPunct="1">
                <a:lnSpc>
                  <a:spcPct val="100000"/>
                </a:lnSpc>
                <a:spcBef>
                  <a:spcPts val="0"/>
                </a:spcBef>
                <a:spcAft>
                  <a:spcPts val="0"/>
                </a:spcAft>
                <a:buClrTx/>
                <a:buSzTx/>
                <a:buFontTx/>
                <a:buNone/>
                <a:tabLst/>
                <a:defRPr/>
              </a:pPr>
              <a:r>
                <a:rPr lang="en-US" altLang="zh-CN" sz="4800" dirty="0">
                  <a:solidFill>
                    <a:srgbClr val="00B050"/>
                  </a:solidFill>
                  <a:latin typeface="Times New Roman" panose="02020603050405020304" pitchFamily="18" charset="0"/>
                  <a:ea typeface="汉仪橄榄体繁" panose="02010609000101010101" pitchFamily="49" charset="-122"/>
                  <a:cs typeface="Times New Roman" panose="02020603050405020304" pitchFamily="18" charset="0"/>
                </a:rPr>
                <a:t>II</a:t>
              </a:r>
              <a:endParaRPr kumimoji="0" lang="zh-CN" altLang="en-US" sz="4800" b="1" i="0" u="none" strike="noStrike" kern="1200" cap="none" spc="0" normalizeH="0" baseline="0" noProof="0" dirty="0">
                <a:ln>
                  <a:noFill/>
                </a:ln>
                <a:solidFill>
                  <a:srgbClr val="00B050"/>
                </a:solidFill>
                <a:effectLst/>
                <a:uLnTx/>
                <a:uFillTx/>
                <a:latin typeface="Times New Roman" panose="02020603050405020304" pitchFamily="18" charset="0"/>
                <a:ea typeface="汉仪橄榄体繁" panose="02010609000101010101" pitchFamily="49" charset="-122"/>
                <a:cs typeface="Times New Roman" panose="02020603050405020304" pitchFamily="18" charset="0"/>
              </a:endParaRPr>
            </a:p>
          </p:txBody>
        </p:sp>
        <p:sp>
          <p:nvSpPr>
            <p:cNvPr id="13" name="任意多边形 12"/>
            <p:cNvSpPr/>
            <p:nvPr/>
          </p:nvSpPr>
          <p:spPr>
            <a:xfrm>
              <a:off x="6098065" y="734895"/>
              <a:ext cx="1113560" cy="1122492"/>
            </a:xfrm>
            <a:custGeom>
              <a:avLst/>
              <a:gdLst>
                <a:gd name="connsiteX0" fmla="*/ 356426 w 1082292"/>
                <a:gd name="connsiteY0" fmla="*/ 1038149 h 1166599"/>
                <a:gd name="connsiteX1" fmla="*/ 21889 w 1082292"/>
                <a:gd name="connsiteY1" fmla="*/ 714764 h 1166599"/>
                <a:gd name="connsiteX2" fmla="*/ 99948 w 1082292"/>
                <a:gd name="connsiteY2" fmla="*/ 212959 h 1166599"/>
                <a:gd name="connsiteX3" fmla="*/ 646358 w 1082292"/>
                <a:gd name="connsiteY3" fmla="*/ 1085 h 1166599"/>
                <a:gd name="connsiteX4" fmla="*/ 1058953 w 1082292"/>
                <a:gd name="connsiteY4" fmla="*/ 291017 h 1166599"/>
                <a:gd name="connsiteX5" fmla="*/ 947441 w 1082292"/>
                <a:gd name="connsiteY5" fmla="*/ 1082754 h 1166599"/>
                <a:gd name="connsiteX6" fmla="*/ 256065 w 1082292"/>
                <a:gd name="connsiteY6" fmla="*/ 1105056 h 1166599"/>
                <a:gd name="connsiteX0-1" fmla="*/ 356426 w 1122646"/>
                <a:gd name="connsiteY0-2" fmla="*/ 1038149 h 1122492"/>
                <a:gd name="connsiteX1-3" fmla="*/ 21889 w 1122646"/>
                <a:gd name="connsiteY1-4" fmla="*/ 714764 h 1122492"/>
                <a:gd name="connsiteX2-5" fmla="*/ 99948 w 1122646"/>
                <a:gd name="connsiteY2-6" fmla="*/ 212959 h 1122492"/>
                <a:gd name="connsiteX3-7" fmla="*/ 646358 w 1122646"/>
                <a:gd name="connsiteY3-8" fmla="*/ 1085 h 1122492"/>
                <a:gd name="connsiteX4-9" fmla="*/ 1058953 w 1122646"/>
                <a:gd name="connsiteY4-10" fmla="*/ 291017 h 1122492"/>
                <a:gd name="connsiteX5-11" fmla="*/ 1036650 w 1122646"/>
                <a:gd name="connsiteY5-12" fmla="*/ 937788 h 1122492"/>
                <a:gd name="connsiteX6-13" fmla="*/ 256065 w 1122646"/>
                <a:gd name="connsiteY6-14" fmla="*/ 1105056 h 1122492"/>
                <a:gd name="connsiteX0-15" fmla="*/ 356426 w 1122646"/>
                <a:gd name="connsiteY0-16" fmla="*/ 1038149 h 1122492"/>
                <a:gd name="connsiteX1-17" fmla="*/ 21889 w 1122646"/>
                <a:gd name="connsiteY1-18" fmla="*/ 714764 h 1122492"/>
                <a:gd name="connsiteX2-19" fmla="*/ 99948 w 1122646"/>
                <a:gd name="connsiteY2-20" fmla="*/ 212959 h 1122492"/>
                <a:gd name="connsiteX3-21" fmla="*/ 646358 w 1122646"/>
                <a:gd name="connsiteY3-22" fmla="*/ 1085 h 1122492"/>
                <a:gd name="connsiteX4-23" fmla="*/ 1058953 w 1122646"/>
                <a:gd name="connsiteY4-24" fmla="*/ 291017 h 1122492"/>
                <a:gd name="connsiteX5-25" fmla="*/ 1036650 w 1122646"/>
                <a:gd name="connsiteY5-26" fmla="*/ 937788 h 1122492"/>
                <a:gd name="connsiteX6-27" fmla="*/ 256065 w 1122646"/>
                <a:gd name="connsiteY6-28" fmla="*/ 1105056 h 1122492"/>
                <a:gd name="connsiteX0-29" fmla="*/ 224677 w 1113560"/>
                <a:gd name="connsiteY0-30" fmla="*/ 1071603 h 1122492"/>
                <a:gd name="connsiteX1-31" fmla="*/ 12803 w 1113560"/>
                <a:gd name="connsiteY1-32" fmla="*/ 714764 h 1122492"/>
                <a:gd name="connsiteX2-33" fmla="*/ 90862 w 1113560"/>
                <a:gd name="connsiteY2-34" fmla="*/ 212959 h 1122492"/>
                <a:gd name="connsiteX3-35" fmla="*/ 637272 w 1113560"/>
                <a:gd name="connsiteY3-36" fmla="*/ 1085 h 1122492"/>
                <a:gd name="connsiteX4-37" fmla="*/ 1049867 w 1113560"/>
                <a:gd name="connsiteY4-38" fmla="*/ 291017 h 1122492"/>
                <a:gd name="connsiteX5-39" fmla="*/ 1027564 w 1113560"/>
                <a:gd name="connsiteY5-40" fmla="*/ 937788 h 1122492"/>
                <a:gd name="connsiteX6-41" fmla="*/ 246979 w 1113560"/>
                <a:gd name="connsiteY6-42" fmla="*/ 1105056 h 11224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13560" h="1122492">
                  <a:moveTo>
                    <a:pt x="224677" y="1071603"/>
                  </a:moveTo>
                  <a:cubicBezTo>
                    <a:pt x="78781" y="978676"/>
                    <a:pt x="35105" y="857871"/>
                    <a:pt x="12803" y="714764"/>
                  </a:cubicBezTo>
                  <a:cubicBezTo>
                    <a:pt x="-9499" y="571657"/>
                    <a:pt x="-13216" y="331905"/>
                    <a:pt x="90862" y="212959"/>
                  </a:cubicBezTo>
                  <a:cubicBezTo>
                    <a:pt x="194940" y="94013"/>
                    <a:pt x="477438" y="-11925"/>
                    <a:pt x="637272" y="1085"/>
                  </a:cubicBezTo>
                  <a:cubicBezTo>
                    <a:pt x="797106" y="14095"/>
                    <a:pt x="984818" y="134900"/>
                    <a:pt x="1049867" y="291017"/>
                  </a:cubicBezTo>
                  <a:cubicBezTo>
                    <a:pt x="1114916" y="447134"/>
                    <a:pt x="1161379" y="802115"/>
                    <a:pt x="1027564" y="937788"/>
                  </a:cubicBezTo>
                  <a:cubicBezTo>
                    <a:pt x="893749" y="1073461"/>
                    <a:pt x="525759" y="1161741"/>
                    <a:pt x="246979" y="1105056"/>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00B050"/>
                </a:solidFill>
                <a:effectLst/>
                <a:uLnTx/>
                <a:uFillTx/>
                <a:latin typeface="Times New Roman" panose="02020603050405020304" pitchFamily="18" charset="0"/>
                <a:ea typeface="方正静蕾简体"/>
                <a:cs typeface="Times New Roman" panose="02020603050405020304" pitchFamily="18" charset="0"/>
              </a:endParaRPr>
            </a:p>
          </p:txBody>
        </p:sp>
      </p:grpSp>
      <p:pic>
        <p:nvPicPr>
          <p:cNvPr id="10242" name="Picture 2" descr="Cô bé bán diêm | Nhà xuất bản Kim Đồng">
            <a:extLst>
              <a:ext uri="{FF2B5EF4-FFF2-40B4-BE49-F238E27FC236}">
                <a16:creationId xmlns:a16="http://schemas.microsoft.com/office/drawing/2014/main" id="{D07E6886-8F58-B245-BF76-262419B32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55008">
            <a:off x="1305152" y="702921"/>
            <a:ext cx="4254450" cy="545215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86222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52721" y="3140991"/>
            <a:ext cx="5011301" cy="1938992"/>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Nhân</a:t>
            </a:r>
            <a:r>
              <a:rPr kumimoji="0" lang="en-US" altLang="zh-CN" sz="6000" b="1" i="0" u="none" strike="noStrike" kern="1200" cap="none" spc="0" normalizeH="0" noProof="0" dirty="0" smtClean="0">
                <a:ln>
                  <a:noFill/>
                </a:ln>
                <a:solidFill>
                  <a:srgbClr val="00B05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6000" b="1" i="0" u="none" strike="noStrike" kern="1200" cap="none" spc="0" normalizeH="0" noProof="0" dirty="0" err="1" smtClean="0">
                <a:ln>
                  <a:noFill/>
                </a:ln>
                <a:solidFill>
                  <a:srgbClr val="00B05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vật</a:t>
            </a:r>
            <a:r>
              <a:rPr kumimoji="0" lang="en-US" altLang="zh-CN" sz="6000" b="1" i="0" u="none" strike="noStrike" kern="1200" cap="none" spc="0" normalizeH="0" noProof="0" dirty="0" smtClean="0">
                <a:ln>
                  <a:noFill/>
                </a:ln>
                <a:solidFill>
                  <a:srgbClr val="00B05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6000" b="1" i="0" u="none" strike="noStrike" kern="1200" cap="none" spc="0" normalizeH="0" noProof="0" dirty="0" err="1" smtClean="0">
                <a:ln>
                  <a:noFill/>
                </a:ln>
                <a:solidFill>
                  <a:srgbClr val="00B05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cô</a:t>
            </a:r>
            <a:r>
              <a:rPr kumimoji="0" lang="en-US" altLang="zh-CN" sz="6000" b="1" i="0" u="none" strike="noStrike" kern="1200" cap="none" spc="0" normalizeH="0" noProof="0" dirty="0" smtClean="0">
                <a:ln>
                  <a:noFill/>
                </a:ln>
                <a:solidFill>
                  <a:srgbClr val="00B05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6000" b="1" i="0" u="none" strike="noStrike" kern="1200" cap="none" spc="0" normalizeH="0" noProof="0" dirty="0" err="1" smtClean="0">
                <a:ln>
                  <a:noFill/>
                </a:ln>
                <a:solidFill>
                  <a:srgbClr val="00B05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bé</a:t>
            </a:r>
            <a:r>
              <a:rPr kumimoji="0" lang="en-US" altLang="zh-CN" sz="6000" b="1" i="0" u="none" strike="noStrike" kern="1200" cap="none" spc="0" normalizeH="0" noProof="0" dirty="0" smtClean="0">
                <a:ln>
                  <a:noFill/>
                </a:ln>
                <a:solidFill>
                  <a:srgbClr val="00B05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6000" b="1" i="0" u="none" strike="noStrike" kern="1200" cap="none" spc="0" normalizeH="0" noProof="0" dirty="0" err="1" smtClean="0">
                <a:ln>
                  <a:noFill/>
                </a:ln>
                <a:solidFill>
                  <a:srgbClr val="00B05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bán</a:t>
            </a:r>
            <a:r>
              <a:rPr kumimoji="0" lang="en-US" altLang="zh-CN" sz="6000" b="1" i="0" u="none" strike="noStrike" kern="1200" cap="none" spc="0" normalizeH="0" noProof="0" dirty="0" smtClean="0">
                <a:ln>
                  <a:noFill/>
                </a:ln>
                <a:solidFill>
                  <a:srgbClr val="00B05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6000" b="1" i="0" u="none" strike="noStrike" kern="1200" cap="none" spc="0" normalizeH="0" noProof="0" dirty="0" err="1" smtClean="0">
                <a:ln>
                  <a:noFill/>
                </a:ln>
                <a:solidFill>
                  <a:srgbClr val="00B05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diêm</a:t>
            </a:r>
            <a:endParaRPr kumimoji="0" lang="zh-CN" altLang="en-US" sz="6000" b="1" i="0" u="none" strike="noStrike" kern="1200" cap="none" spc="0" normalizeH="0" baseline="0" noProof="0" dirty="0">
              <a:ln>
                <a:noFill/>
              </a:ln>
              <a:solidFill>
                <a:srgbClr val="00B05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p:txBody>
      </p:sp>
      <p:grpSp>
        <p:nvGrpSpPr>
          <p:cNvPr id="11" name="组合 10"/>
          <p:cNvGrpSpPr/>
          <p:nvPr/>
        </p:nvGrpSpPr>
        <p:grpSpPr>
          <a:xfrm>
            <a:off x="7909190" y="1405843"/>
            <a:ext cx="1698365" cy="1497874"/>
            <a:chOff x="6098065" y="734895"/>
            <a:chExt cx="1113560" cy="1122492"/>
          </a:xfrm>
        </p:grpSpPr>
        <p:sp>
          <p:nvSpPr>
            <p:cNvPr id="12" name="文本框 11"/>
            <p:cNvSpPr txBox="1"/>
            <p:nvPr/>
          </p:nvSpPr>
          <p:spPr>
            <a:xfrm flipH="1">
              <a:off x="6198799" y="912706"/>
              <a:ext cx="912092" cy="622741"/>
            </a:xfrm>
            <a:prstGeom prst="rect">
              <a:avLst/>
            </a:prstGeom>
            <a:noFill/>
            <a:ln>
              <a:noFill/>
            </a:ln>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marL="0" marR="0" lvl="0" indent="0" algn="ctr" defTabSz="1218565" rtl="0" eaLnBrk="1" fontAlgn="auto" latinLnBrk="0" hangingPunct="1">
                <a:lnSpc>
                  <a:spcPct val="100000"/>
                </a:lnSpc>
                <a:spcBef>
                  <a:spcPts val="0"/>
                </a:spcBef>
                <a:spcAft>
                  <a:spcPts val="0"/>
                </a:spcAft>
                <a:buClrTx/>
                <a:buSzTx/>
                <a:buFontTx/>
                <a:buNone/>
                <a:tabLst/>
                <a:defRPr/>
              </a:pPr>
              <a:r>
                <a:rPr lang="en-US" altLang="zh-CN" sz="4800" dirty="0" smtClean="0">
                  <a:solidFill>
                    <a:srgbClr val="00B050"/>
                  </a:solidFill>
                  <a:latin typeface="Times New Roman" panose="02020603050405020304" pitchFamily="18" charset="0"/>
                  <a:ea typeface="汉仪橄榄体繁" panose="02010609000101010101" pitchFamily="49" charset="-122"/>
                  <a:cs typeface="Times New Roman" panose="02020603050405020304" pitchFamily="18" charset="0"/>
                </a:rPr>
                <a:t>1</a:t>
              </a:r>
              <a:endParaRPr kumimoji="0" lang="zh-CN" altLang="en-US" sz="4800" b="1" i="0" u="none" strike="noStrike" kern="1200" cap="none" spc="0" normalizeH="0" baseline="0" noProof="0" dirty="0">
                <a:ln>
                  <a:noFill/>
                </a:ln>
                <a:solidFill>
                  <a:srgbClr val="00B050"/>
                </a:solidFill>
                <a:effectLst/>
                <a:uLnTx/>
                <a:uFillTx/>
                <a:latin typeface="Times New Roman" panose="02020603050405020304" pitchFamily="18" charset="0"/>
                <a:ea typeface="汉仪橄榄体繁" panose="02010609000101010101" pitchFamily="49" charset="-122"/>
                <a:cs typeface="Times New Roman" panose="02020603050405020304" pitchFamily="18" charset="0"/>
              </a:endParaRPr>
            </a:p>
          </p:txBody>
        </p:sp>
        <p:sp>
          <p:nvSpPr>
            <p:cNvPr id="13" name="任意多边形 12"/>
            <p:cNvSpPr/>
            <p:nvPr/>
          </p:nvSpPr>
          <p:spPr>
            <a:xfrm>
              <a:off x="6098065" y="734895"/>
              <a:ext cx="1113560" cy="1122492"/>
            </a:xfrm>
            <a:custGeom>
              <a:avLst/>
              <a:gdLst>
                <a:gd name="connsiteX0" fmla="*/ 356426 w 1082292"/>
                <a:gd name="connsiteY0" fmla="*/ 1038149 h 1166599"/>
                <a:gd name="connsiteX1" fmla="*/ 21889 w 1082292"/>
                <a:gd name="connsiteY1" fmla="*/ 714764 h 1166599"/>
                <a:gd name="connsiteX2" fmla="*/ 99948 w 1082292"/>
                <a:gd name="connsiteY2" fmla="*/ 212959 h 1166599"/>
                <a:gd name="connsiteX3" fmla="*/ 646358 w 1082292"/>
                <a:gd name="connsiteY3" fmla="*/ 1085 h 1166599"/>
                <a:gd name="connsiteX4" fmla="*/ 1058953 w 1082292"/>
                <a:gd name="connsiteY4" fmla="*/ 291017 h 1166599"/>
                <a:gd name="connsiteX5" fmla="*/ 947441 w 1082292"/>
                <a:gd name="connsiteY5" fmla="*/ 1082754 h 1166599"/>
                <a:gd name="connsiteX6" fmla="*/ 256065 w 1082292"/>
                <a:gd name="connsiteY6" fmla="*/ 1105056 h 1166599"/>
                <a:gd name="connsiteX0-1" fmla="*/ 356426 w 1122646"/>
                <a:gd name="connsiteY0-2" fmla="*/ 1038149 h 1122492"/>
                <a:gd name="connsiteX1-3" fmla="*/ 21889 w 1122646"/>
                <a:gd name="connsiteY1-4" fmla="*/ 714764 h 1122492"/>
                <a:gd name="connsiteX2-5" fmla="*/ 99948 w 1122646"/>
                <a:gd name="connsiteY2-6" fmla="*/ 212959 h 1122492"/>
                <a:gd name="connsiteX3-7" fmla="*/ 646358 w 1122646"/>
                <a:gd name="connsiteY3-8" fmla="*/ 1085 h 1122492"/>
                <a:gd name="connsiteX4-9" fmla="*/ 1058953 w 1122646"/>
                <a:gd name="connsiteY4-10" fmla="*/ 291017 h 1122492"/>
                <a:gd name="connsiteX5-11" fmla="*/ 1036650 w 1122646"/>
                <a:gd name="connsiteY5-12" fmla="*/ 937788 h 1122492"/>
                <a:gd name="connsiteX6-13" fmla="*/ 256065 w 1122646"/>
                <a:gd name="connsiteY6-14" fmla="*/ 1105056 h 1122492"/>
                <a:gd name="connsiteX0-15" fmla="*/ 356426 w 1122646"/>
                <a:gd name="connsiteY0-16" fmla="*/ 1038149 h 1122492"/>
                <a:gd name="connsiteX1-17" fmla="*/ 21889 w 1122646"/>
                <a:gd name="connsiteY1-18" fmla="*/ 714764 h 1122492"/>
                <a:gd name="connsiteX2-19" fmla="*/ 99948 w 1122646"/>
                <a:gd name="connsiteY2-20" fmla="*/ 212959 h 1122492"/>
                <a:gd name="connsiteX3-21" fmla="*/ 646358 w 1122646"/>
                <a:gd name="connsiteY3-22" fmla="*/ 1085 h 1122492"/>
                <a:gd name="connsiteX4-23" fmla="*/ 1058953 w 1122646"/>
                <a:gd name="connsiteY4-24" fmla="*/ 291017 h 1122492"/>
                <a:gd name="connsiteX5-25" fmla="*/ 1036650 w 1122646"/>
                <a:gd name="connsiteY5-26" fmla="*/ 937788 h 1122492"/>
                <a:gd name="connsiteX6-27" fmla="*/ 256065 w 1122646"/>
                <a:gd name="connsiteY6-28" fmla="*/ 1105056 h 1122492"/>
                <a:gd name="connsiteX0-29" fmla="*/ 224677 w 1113560"/>
                <a:gd name="connsiteY0-30" fmla="*/ 1071603 h 1122492"/>
                <a:gd name="connsiteX1-31" fmla="*/ 12803 w 1113560"/>
                <a:gd name="connsiteY1-32" fmla="*/ 714764 h 1122492"/>
                <a:gd name="connsiteX2-33" fmla="*/ 90862 w 1113560"/>
                <a:gd name="connsiteY2-34" fmla="*/ 212959 h 1122492"/>
                <a:gd name="connsiteX3-35" fmla="*/ 637272 w 1113560"/>
                <a:gd name="connsiteY3-36" fmla="*/ 1085 h 1122492"/>
                <a:gd name="connsiteX4-37" fmla="*/ 1049867 w 1113560"/>
                <a:gd name="connsiteY4-38" fmla="*/ 291017 h 1122492"/>
                <a:gd name="connsiteX5-39" fmla="*/ 1027564 w 1113560"/>
                <a:gd name="connsiteY5-40" fmla="*/ 937788 h 1122492"/>
                <a:gd name="connsiteX6-41" fmla="*/ 246979 w 1113560"/>
                <a:gd name="connsiteY6-42" fmla="*/ 1105056 h 11224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13560" h="1122492">
                  <a:moveTo>
                    <a:pt x="224677" y="1071603"/>
                  </a:moveTo>
                  <a:cubicBezTo>
                    <a:pt x="78781" y="978676"/>
                    <a:pt x="35105" y="857871"/>
                    <a:pt x="12803" y="714764"/>
                  </a:cubicBezTo>
                  <a:cubicBezTo>
                    <a:pt x="-9499" y="571657"/>
                    <a:pt x="-13216" y="331905"/>
                    <a:pt x="90862" y="212959"/>
                  </a:cubicBezTo>
                  <a:cubicBezTo>
                    <a:pt x="194940" y="94013"/>
                    <a:pt x="477438" y="-11925"/>
                    <a:pt x="637272" y="1085"/>
                  </a:cubicBezTo>
                  <a:cubicBezTo>
                    <a:pt x="797106" y="14095"/>
                    <a:pt x="984818" y="134900"/>
                    <a:pt x="1049867" y="291017"/>
                  </a:cubicBezTo>
                  <a:cubicBezTo>
                    <a:pt x="1114916" y="447134"/>
                    <a:pt x="1161379" y="802115"/>
                    <a:pt x="1027564" y="937788"/>
                  </a:cubicBezTo>
                  <a:cubicBezTo>
                    <a:pt x="893749" y="1073461"/>
                    <a:pt x="525759" y="1161741"/>
                    <a:pt x="246979" y="1105056"/>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00B050"/>
                </a:solidFill>
                <a:effectLst/>
                <a:uLnTx/>
                <a:uFillTx/>
                <a:latin typeface="Times New Roman" panose="02020603050405020304" pitchFamily="18" charset="0"/>
                <a:ea typeface="方正静蕾简体"/>
                <a:cs typeface="Times New Roman" panose="02020603050405020304" pitchFamily="18" charset="0"/>
              </a:endParaRPr>
            </a:p>
          </p:txBody>
        </p:sp>
      </p:grpSp>
      <p:pic>
        <p:nvPicPr>
          <p:cNvPr id="10242" name="Picture 2" descr="Cô bé bán diêm | Nhà xuất bản Kim Đồng">
            <a:extLst>
              <a:ext uri="{FF2B5EF4-FFF2-40B4-BE49-F238E27FC236}">
                <a16:creationId xmlns:a16="http://schemas.microsoft.com/office/drawing/2014/main" id="{D07E6886-8F58-B245-BF76-262419B32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55008">
            <a:off x="1305152" y="702921"/>
            <a:ext cx="4254450" cy="545215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01926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OTHERS"/>
  <p:tag name="ID" val="626773"/>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方正静蕾简体">
      <a:majorFont>
        <a:latin typeface="方正静蕾简体"/>
        <a:ea typeface="方正静蕾简体"/>
        <a:cs typeface=""/>
      </a:majorFont>
      <a:minorFont>
        <a:latin typeface="方正静蕾简体"/>
        <a:ea typeface="方正静蕾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1922</TotalTime>
  <Words>1934</Words>
  <Application>Microsoft Office PowerPoint</Application>
  <PresentationFormat>Widescreen</PresentationFormat>
  <Paragraphs>260</Paragraphs>
  <Slides>43</Slides>
  <Notes>23</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43</vt:i4>
      </vt:variant>
    </vt:vector>
  </HeadingPairs>
  <TitlesOfParts>
    <vt:vector size="59" baseType="lpstr">
      <vt:lpstr>SimSun</vt:lpstr>
      <vt:lpstr>SimSun</vt:lpstr>
      <vt:lpstr>微软雅黑 Light</vt:lpstr>
      <vt:lpstr>Arial</vt:lpstr>
      <vt:lpstr>Calibri</vt:lpstr>
      <vt:lpstr>Calibri Light</vt:lpstr>
      <vt:lpstr>Cambria</vt:lpstr>
      <vt:lpstr>等线</vt:lpstr>
      <vt:lpstr>Times New Roman</vt:lpstr>
      <vt:lpstr>Wingdings</vt:lpstr>
      <vt:lpstr>方正卡通简体</vt:lpstr>
      <vt:lpstr>方正静蕾简体</vt:lpstr>
      <vt:lpstr>汉仪橄榄体繁</vt:lpstr>
      <vt:lpstr>锐字工房云字库细圆GBK</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Văn Tĩnh</dc:creator>
  <cp:lastModifiedBy>Techsi.vn</cp:lastModifiedBy>
  <cp:revision>68</cp:revision>
  <dcterms:created xsi:type="dcterms:W3CDTF">2020-05-07T02:25:40Z</dcterms:created>
  <dcterms:modified xsi:type="dcterms:W3CDTF">2022-11-05T03:05:06Z</dcterms:modified>
</cp:coreProperties>
</file>