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Lst>
  <p:sldIdLst>
    <p:sldId id="256" r:id="rId5"/>
    <p:sldId id="270" r:id="rId6"/>
    <p:sldId id="271" r:id="rId7"/>
    <p:sldId id="272" r:id="rId8"/>
    <p:sldId id="258" r:id="rId9"/>
    <p:sldId id="268" r:id="rId10"/>
    <p:sldId id="259" r:id="rId11"/>
    <p:sldId id="260" r:id="rId12"/>
    <p:sldId id="261" r:id="rId13"/>
    <p:sldId id="269" r:id="rId14"/>
    <p:sldId id="262" r:id="rId15"/>
    <p:sldId id="263" r:id="rId16"/>
    <p:sldId id="264" r:id="rId17"/>
    <p:sldId id="265" r:id="rId18"/>
    <p:sldId id="266"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A02AF8-3B28-4949-AEF3-55FA09FE3E58}"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58FF6-75FF-4A4E-B92F-E6AA97898CD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27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A02AF8-3B28-4949-AEF3-55FA09FE3E58}"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58FF6-75FF-4A4E-B92F-E6AA97898CD9}" type="slidenum">
              <a:rPr lang="en-US" smtClean="0"/>
              <a:t>‹#›</a:t>
            </a:fld>
            <a:endParaRPr lang="en-US"/>
          </a:p>
        </p:txBody>
      </p:sp>
    </p:spTree>
    <p:extLst>
      <p:ext uri="{BB962C8B-B14F-4D97-AF65-F5344CB8AC3E}">
        <p14:creationId xmlns:p14="http://schemas.microsoft.com/office/powerpoint/2010/main" val="352284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A02AF8-3B28-4949-AEF3-55FA09FE3E58}"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58FF6-75FF-4A4E-B92F-E6AA97898CD9}" type="slidenum">
              <a:rPr lang="en-US" smtClean="0"/>
              <a:t>‹#›</a:t>
            </a:fld>
            <a:endParaRPr lang="en-US"/>
          </a:p>
        </p:txBody>
      </p:sp>
    </p:spTree>
    <p:extLst>
      <p:ext uri="{BB962C8B-B14F-4D97-AF65-F5344CB8AC3E}">
        <p14:creationId xmlns:p14="http://schemas.microsoft.com/office/powerpoint/2010/main" val="126805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838200" y="3602356"/>
            <a:ext cx="10515600" cy="1655445"/>
          </a:xfrm>
        </p:spPr>
        <p:txBody>
          <a:bodyPr/>
          <a:lstStyle>
            <a:lvl1pPr marL="0" indent="0" algn="ctr">
              <a:buNone/>
              <a:defRPr sz="2400">
                <a:solidFill>
                  <a:schemeClr val="tx1">
                    <a:lumMod val="50000"/>
                    <a:lumOff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7924260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702436"/>
            <a:ext cx="10515600" cy="4474845"/>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30842229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1"/>
            <a:ext cx="10515600" cy="2781300"/>
          </a:xfrm>
        </p:spPr>
        <p:txBody>
          <a:bodyPr anchor="t" anchorCtr="0"/>
          <a:lstStyle>
            <a:lvl1pPr>
              <a:defRPr sz="48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722121"/>
            <a:ext cx="10515600" cy="1102995"/>
          </a:xfrm>
        </p:spPr>
        <p:txBody>
          <a:bodyPr lIns="144145" anchor="b" anchorCtr="0"/>
          <a:lstStyle>
            <a:lvl1pPr marL="0" indent="0">
              <a:buNone/>
              <a:defRPr sz="2400">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41810589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6" name="页脚占位符 5"/>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7" name="灯片编号占位符 6"/>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8847075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6"/>
            <a:ext cx="10515600" cy="800100"/>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838200" y="2368551"/>
            <a:ext cx="5222240"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657" y="1482091"/>
            <a:ext cx="5097145" cy="823595"/>
          </a:xfrm>
        </p:spPr>
        <p:txBody>
          <a:bodyPr anchor="ctr" anchorCtr="0"/>
          <a:lstStyle>
            <a:lvl1pPr marL="0" indent="0">
              <a:buNone/>
              <a:defRPr sz="3200">
                <a:solidFill>
                  <a:srgbClr val="0070C0"/>
                </a:solidFill>
              </a:defRPr>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657" y="2368551"/>
            <a:ext cx="5097145"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8" name="页脚占位符 7"/>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9" name="灯片编号占位符 8"/>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8963968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23806946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9" y="-1906"/>
            <a:ext cx="7017385" cy="6861811"/>
          </a:xfrm>
          <a:noFill/>
        </p:spPr>
        <p:txBody>
          <a:bodyPr lIns="252095" tIns="144145"/>
          <a:lstStyle>
            <a:lvl1pPr marL="0" indent="0" algn="ctr">
              <a:buNone/>
              <a:defRPr sz="1800">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2" name="标题 1"/>
          <p:cNvSpPr>
            <a:spLocks noGrp="1"/>
          </p:cNvSpPr>
          <p:nvPr>
            <p:ph type="title"/>
          </p:nvPr>
        </p:nvSpPr>
        <p:spPr>
          <a:xfrm>
            <a:off x="7350126" y="457200"/>
            <a:ext cx="4392295" cy="1055371"/>
          </a:xfrm>
        </p:spPr>
        <p:txBody>
          <a:bodyPr anchor="b"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7349491" y="1694180"/>
            <a:ext cx="4393565" cy="4480560"/>
          </a:xfrm>
        </p:spPr>
        <p:txBody>
          <a:bodyPr/>
          <a:lstStyle>
            <a:lvl1pPr marL="0" indent="0">
              <a:buNone/>
              <a:defRPr sz="2800">
                <a:solidFill>
                  <a:schemeClr val="tx1"/>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6" name="页脚占位符 5"/>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7" name="灯片编号占位符 6"/>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8925844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6" y="-7620"/>
            <a:ext cx="7017385" cy="6861811"/>
          </a:xfrm>
          <a:noFill/>
        </p:spPr>
        <p:txBody>
          <a:bodyPr lIns="252095" tIns="144145"/>
          <a:lstStyle>
            <a:lvl1pPr marL="0" indent="0" algn="ctr">
              <a:buNone/>
              <a:defRPr sz="1800">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2" name="标题 1"/>
          <p:cNvSpPr>
            <a:spLocks noGrp="1"/>
          </p:cNvSpPr>
          <p:nvPr>
            <p:ph type="title"/>
          </p:nvPr>
        </p:nvSpPr>
        <p:spPr>
          <a:xfrm>
            <a:off x="409575" y="457200"/>
            <a:ext cx="4279900" cy="1055371"/>
          </a:xfrm>
        </p:spPr>
        <p:txBody>
          <a:bodyPr anchor="t"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409577" y="1694180"/>
            <a:ext cx="4280535" cy="4480560"/>
          </a:xfrm>
        </p:spPr>
        <p:txBody>
          <a:bodyPr/>
          <a:lstStyle>
            <a:lvl1pPr marL="0" indent="0">
              <a:buNone/>
              <a:defRPr sz="2800">
                <a:solidFill>
                  <a:schemeClr val="tx1"/>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6" name="页脚占位符 5"/>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7" name="灯片编号占位符 6"/>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31995528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A02AF8-3B28-4949-AEF3-55FA09FE3E58}"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58FF6-75FF-4A4E-B92F-E6AA97898CD9}" type="slidenum">
              <a:rPr lang="en-US" smtClean="0"/>
              <a:t>‹#›</a:t>
            </a:fld>
            <a:endParaRPr lang="en-US"/>
          </a:p>
        </p:txBody>
      </p:sp>
    </p:spTree>
    <p:extLst>
      <p:ext uri="{BB962C8B-B14F-4D97-AF65-F5344CB8AC3E}">
        <p14:creationId xmlns:p14="http://schemas.microsoft.com/office/powerpoint/2010/main" val="2981963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
        <p:nvSpPr>
          <p:cNvPr id="3" name="竖排标题 1"/>
          <p:cNvSpPr>
            <a:spLocks noGrp="1"/>
          </p:cNvSpPr>
          <p:nvPr>
            <p:ph type="title" orient="vert"/>
          </p:nvPr>
        </p:nvSpPr>
        <p:spPr>
          <a:xfrm>
            <a:off x="8724901" y="365126"/>
            <a:ext cx="2628900" cy="5811839"/>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838201" y="365126"/>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954953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6"/>
            <a:ext cx="10515600" cy="5850255"/>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40655305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30883563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838200" y="3602356"/>
            <a:ext cx="10515600" cy="1655445"/>
          </a:xfrm>
        </p:spPr>
        <p:txBody>
          <a:bodyPr/>
          <a:lstStyle>
            <a:lvl1pPr marL="0" indent="0" algn="ctr">
              <a:buNone/>
              <a:defRPr sz="2400">
                <a:solidFill>
                  <a:schemeClr val="tx1">
                    <a:lumMod val="50000"/>
                    <a:lumOff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14690535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702436"/>
            <a:ext cx="10515600" cy="4474845"/>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2271393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1"/>
            <a:ext cx="10515600" cy="2781300"/>
          </a:xfrm>
        </p:spPr>
        <p:txBody>
          <a:bodyPr anchor="t" anchorCtr="0"/>
          <a:lstStyle>
            <a:lvl1pPr>
              <a:defRPr sz="48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722121"/>
            <a:ext cx="10515600" cy="1102995"/>
          </a:xfrm>
        </p:spPr>
        <p:txBody>
          <a:bodyPr lIns="144145" anchor="b" anchorCtr="0"/>
          <a:lstStyle>
            <a:lvl1pPr marL="0" indent="0">
              <a:buNone/>
              <a:defRPr sz="2400">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15327507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6" name="页脚占位符 5"/>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7" name="灯片编号占位符 6"/>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21789091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6"/>
            <a:ext cx="10515600" cy="800100"/>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838200" y="2368551"/>
            <a:ext cx="5222240"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657" y="1482091"/>
            <a:ext cx="5097145" cy="823595"/>
          </a:xfrm>
        </p:spPr>
        <p:txBody>
          <a:bodyPr anchor="ctr" anchorCtr="0"/>
          <a:lstStyle>
            <a:lvl1pPr marL="0" indent="0">
              <a:buNone/>
              <a:defRPr sz="3200">
                <a:solidFill>
                  <a:srgbClr val="0070C0"/>
                </a:solidFill>
              </a:defRPr>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657" y="2368551"/>
            <a:ext cx="5097145"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8" name="页脚占位符 7"/>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9" name="灯片编号占位符 8"/>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8373064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5200109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9" y="-1906"/>
            <a:ext cx="7017385" cy="6861811"/>
          </a:xfrm>
          <a:noFill/>
        </p:spPr>
        <p:txBody>
          <a:bodyPr lIns="252095" tIns="144145"/>
          <a:lstStyle>
            <a:lvl1pPr marL="0" indent="0" algn="ctr">
              <a:buNone/>
              <a:defRPr sz="1800">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2" name="标题 1"/>
          <p:cNvSpPr>
            <a:spLocks noGrp="1"/>
          </p:cNvSpPr>
          <p:nvPr>
            <p:ph type="title"/>
          </p:nvPr>
        </p:nvSpPr>
        <p:spPr>
          <a:xfrm>
            <a:off x="7350126" y="457200"/>
            <a:ext cx="4392295" cy="1055371"/>
          </a:xfrm>
        </p:spPr>
        <p:txBody>
          <a:bodyPr anchor="b"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7349491" y="1694180"/>
            <a:ext cx="4393565" cy="4480560"/>
          </a:xfrm>
        </p:spPr>
        <p:txBody>
          <a:bodyPr/>
          <a:lstStyle>
            <a:lvl1pPr marL="0" indent="0">
              <a:buNone/>
              <a:defRPr sz="2800">
                <a:solidFill>
                  <a:schemeClr val="tx1"/>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6" name="页脚占位符 5"/>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7" name="灯片编号占位符 6"/>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37089719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A02AF8-3B28-4949-AEF3-55FA09FE3E58}"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58FF6-75FF-4A4E-B92F-E6AA97898CD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063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6" y="-7620"/>
            <a:ext cx="7017385" cy="6861811"/>
          </a:xfrm>
          <a:noFill/>
        </p:spPr>
        <p:txBody>
          <a:bodyPr lIns="252095" tIns="144145"/>
          <a:lstStyle>
            <a:lvl1pPr marL="0" indent="0" algn="ctr">
              <a:buNone/>
              <a:defRPr sz="1800">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2" name="标题 1"/>
          <p:cNvSpPr>
            <a:spLocks noGrp="1"/>
          </p:cNvSpPr>
          <p:nvPr>
            <p:ph type="title"/>
          </p:nvPr>
        </p:nvSpPr>
        <p:spPr>
          <a:xfrm>
            <a:off x="409575" y="457200"/>
            <a:ext cx="4279900" cy="1055371"/>
          </a:xfrm>
        </p:spPr>
        <p:txBody>
          <a:bodyPr anchor="t"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409577" y="1694180"/>
            <a:ext cx="4280535" cy="4480560"/>
          </a:xfrm>
        </p:spPr>
        <p:txBody>
          <a:bodyPr/>
          <a:lstStyle>
            <a:lvl1pPr marL="0" indent="0">
              <a:buNone/>
              <a:defRPr sz="2800">
                <a:solidFill>
                  <a:schemeClr val="tx1"/>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6" name="页脚占位符 5"/>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7" name="灯片编号占位符 6"/>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34273873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
        <p:nvSpPr>
          <p:cNvPr id="3" name="竖排标题 1"/>
          <p:cNvSpPr>
            <a:spLocks noGrp="1"/>
          </p:cNvSpPr>
          <p:nvPr>
            <p:ph type="title" orient="vert"/>
          </p:nvPr>
        </p:nvSpPr>
        <p:spPr>
          <a:xfrm>
            <a:off x="8724901" y="365126"/>
            <a:ext cx="2628900" cy="5811839"/>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838201" y="365126"/>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354730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6"/>
            <a:ext cx="10515600" cy="5850255"/>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36489044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17226842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838200" y="3602356"/>
            <a:ext cx="10515600" cy="1655445"/>
          </a:xfrm>
        </p:spPr>
        <p:txBody>
          <a:bodyPr/>
          <a:lstStyle>
            <a:lvl1pPr marL="0" indent="0" algn="ctr">
              <a:buNone/>
              <a:defRPr sz="2400">
                <a:solidFill>
                  <a:schemeClr val="tx1">
                    <a:lumMod val="50000"/>
                    <a:lumOff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2277842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702436"/>
            <a:ext cx="10515600" cy="4474845"/>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12814943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1"/>
            <a:ext cx="10515600" cy="2781300"/>
          </a:xfrm>
        </p:spPr>
        <p:txBody>
          <a:bodyPr anchor="t" anchorCtr="0"/>
          <a:lstStyle>
            <a:lvl1pPr>
              <a:defRPr sz="48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722121"/>
            <a:ext cx="10515600" cy="1102995"/>
          </a:xfrm>
        </p:spPr>
        <p:txBody>
          <a:bodyPr lIns="144145" anchor="b" anchorCtr="0"/>
          <a:lstStyle>
            <a:lvl1pPr marL="0" indent="0">
              <a:buNone/>
              <a:defRPr sz="2400">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1018695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6" name="页脚占位符 5"/>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7" name="灯片编号占位符 6"/>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17617506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6"/>
            <a:ext cx="10515600" cy="800100"/>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838200" y="2368551"/>
            <a:ext cx="5222240"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657" y="1482091"/>
            <a:ext cx="5097145" cy="823595"/>
          </a:xfrm>
        </p:spPr>
        <p:txBody>
          <a:bodyPr anchor="ctr" anchorCtr="0"/>
          <a:lstStyle>
            <a:lvl1pPr marL="0" indent="0">
              <a:buNone/>
              <a:defRPr sz="3200">
                <a:solidFill>
                  <a:srgbClr val="0070C0"/>
                </a:solidFill>
              </a:defRPr>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657" y="2368551"/>
            <a:ext cx="5097145" cy="3820795"/>
          </a:xfrm>
        </p:spPr>
        <p:txBody>
          <a:bodyPr/>
          <a:lstStyle>
            <a:lvl1pPr>
              <a:defRPr sz="28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8" name="页脚占位符 7"/>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9" name="灯片编号占位符 8"/>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24126737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31273391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A02AF8-3B28-4949-AEF3-55FA09FE3E58}"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58FF6-75FF-4A4E-B92F-E6AA97898CD9}" type="slidenum">
              <a:rPr lang="en-US" smtClean="0"/>
              <a:t>‹#›</a:t>
            </a:fld>
            <a:endParaRPr lang="en-US"/>
          </a:p>
        </p:txBody>
      </p:sp>
    </p:spTree>
    <p:extLst>
      <p:ext uri="{BB962C8B-B14F-4D97-AF65-F5344CB8AC3E}">
        <p14:creationId xmlns:p14="http://schemas.microsoft.com/office/powerpoint/2010/main" val="28128528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9" y="-1906"/>
            <a:ext cx="7017385" cy="6861811"/>
          </a:xfrm>
          <a:noFill/>
        </p:spPr>
        <p:txBody>
          <a:bodyPr lIns="252095" tIns="144145"/>
          <a:lstStyle>
            <a:lvl1pPr marL="0" indent="0" algn="ctr">
              <a:buNone/>
              <a:defRPr sz="1800">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2" name="标题 1"/>
          <p:cNvSpPr>
            <a:spLocks noGrp="1"/>
          </p:cNvSpPr>
          <p:nvPr>
            <p:ph type="title"/>
          </p:nvPr>
        </p:nvSpPr>
        <p:spPr>
          <a:xfrm>
            <a:off x="7350126" y="457200"/>
            <a:ext cx="4392295" cy="1055371"/>
          </a:xfrm>
        </p:spPr>
        <p:txBody>
          <a:bodyPr anchor="b"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7349491" y="1694180"/>
            <a:ext cx="4393565" cy="4480560"/>
          </a:xfrm>
        </p:spPr>
        <p:txBody>
          <a:bodyPr/>
          <a:lstStyle>
            <a:lvl1pPr marL="0" indent="0">
              <a:buNone/>
              <a:defRPr sz="2800">
                <a:solidFill>
                  <a:schemeClr val="tx1"/>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6" name="页脚占位符 5"/>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7" name="灯片编号占位符 6"/>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13470123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6" y="-7620"/>
            <a:ext cx="7017385" cy="6861811"/>
          </a:xfrm>
          <a:noFill/>
        </p:spPr>
        <p:txBody>
          <a:bodyPr lIns="252095" tIns="144145"/>
          <a:lstStyle>
            <a:lvl1pPr marL="0" indent="0" algn="ctr">
              <a:buNone/>
              <a:defRPr sz="1800">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2" name="标题 1"/>
          <p:cNvSpPr>
            <a:spLocks noGrp="1"/>
          </p:cNvSpPr>
          <p:nvPr>
            <p:ph type="title"/>
          </p:nvPr>
        </p:nvSpPr>
        <p:spPr>
          <a:xfrm>
            <a:off x="409575" y="457200"/>
            <a:ext cx="4279900" cy="1055371"/>
          </a:xfrm>
        </p:spPr>
        <p:txBody>
          <a:bodyPr anchor="t"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409577" y="1694180"/>
            <a:ext cx="4280535" cy="4480560"/>
          </a:xfrm>
        </p:spPr>
        <p:txBody>
          <a:bodyPr/>
          <a:lstStyle>
            <a:lvl1pPr marL="0" indent="0">
              <a:buNone/>
              <a:defRPr sz="2800">
                <a:solidFill>
                  <a:schemeClr val="tx1"/>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6" name="页脚占位符 5"/>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7" name="灯片编号占位符 6"/>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41760849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
        <p:nvSpPr>
          <p:cNvPr id="3" name="竖排标题 1"/>
          <p:cNvSpPr>
            <a:spLocks noGrp="1"/>
          </p:cNvSpPr>
          <p:nvPr>
            <p:ph type="title" orient="vert"/>
          </p:nvPr>
        </p:nvSpPr>
        <p:spPr>
          <a:xfrm>
            <a:off x="8724901" y="365126"/>
            <a:ext cx="2628900" cy="5811839"/>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838201" y="365126"/>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955934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6"/>
            <a:ext cx="10515600" cy="5850255"/>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23071323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1"/>
            <a:ext cx="2743200" cy="365125"/>
          </a:xfrm>
        </p:spPr>
        <p:txBody>
          <a:bodyPr/>
          <a:lstStyle/>
          <a:p>
            <a:pPr defTabSz="914377"/>
            <a:fld id="{82F288E0-7875-42C4-84C8-98DBBD3BF4D2}" type="datetimeFigureOut">
              <a:rPr lang="zh-CN" altLang="en-US" smtClean="0">
                <a:solidFill>
                  <a:prstClr val="black"/>
                </a:solidFill>
                <a:cs typeface="Arial"/>
                <a:sym typeface="Arial"/>
              </a:rPr>
              <a:pPr defTabSz="914377"/>
              <a:t>2022/1/6</a:t>
            </a:fld>
            <a:endParaRPr lang="zh-CN" altLang="en-US">
              <a:solidFill>
                <a:prstClr val="black"/>
              </a:solidFill>
              <a:cs typeface="Arial"/>
              <a:sym typeface="Arial"/>
            </a:endParaRPr>
          </a:p>
        </p:txBody>
      </p:sp>
      <p:sp>
        <p:nvSpPr>
          <p:cNvPr id="5" name="页脚占位符 4"/>
          <p:cNvSpPr>
            <a:spLocks noGrp="1"/>
          </p:cNvSpPr>
          <p:nvPr>
            <p:ph type="ftr" sz="quarter" idx="11"/>
          </p:nvPr>
        </p:nvSpPr>
        <p:spPr>
          <a:xfrm>
            <a:off x="4038600" y="6356351"/>
            <a:ext cx="4114800" cy="365125"/>
          </a:xfrm>
        </p:spPr>
        <p:txBody>
          <a:bodyPr/>
          <a:lstStyle/>
          <a:p>
            <a:pPr defTabSz="914377"/>
            <a:endParaRPr lang="zh-CN" altLang="en-US">
              <a:solidFill>
                <a:prstClr val="black"/>
              </a:solidFill>
              <a:cs typeface="Arial"/>
              <a:sym typeface="Arial"/>
            </a:endParaRPr>
          </a:p>
        </p:txBody>
      </p:sp>
      <p:sp>
        <p:nvSpPr>
          <p:cNvPr id="6" name="灯片编号占位符 5"/>
          <p:cNvSpPr>
            <a:spLocks noGrp="1"/>
          </p:cNvSpPr>
          <p:nvPr>
            <p:ph type="sldNum" sz="quarter" idx="12"/>
          </p:nvPr>
        </p:nvSpPr>
        <p:spPr>
          <a:xfrm>
            <a:off x="8610600" y="6356351"/>
            <a:ext cx="2743200" cy="365125"/>
          </a:xfrm>
        </p:spPr>
        <p:txBody>
          <a:bodyPr/>
          <a:lstStyle/>
          <a:p>
            <a:pPr defTabSz="914377"/>
            <a:fld id="{7D9BB5D0-35E4-459D-AEF3-FE4D7C45CC19}" type="slidenum">
              <a:rPr lang="zh-CN" altLang="en-US" smtClean="0">
                <a:solidFill>
                  <a:prstClr val="black"/>
                </a:solidFill>
                <a:cs typeface="Arial"/>
                <a:sym typeface="Arial"/>
              </a:rPr>
              <a:pPr defTabSz="914377"/>
              <a:t>‹#›</a:t>
            </a:fld>
            <a:endParaRPr lang="zh-CN" altLang="en-US">
              <a:solidFill>
                <a:prstClr val="black"/>
              </a:solidFill>
              <a:cs typeface="Arial"/>
              <a:sym typeface="Arial"/>
            </a:endParaRPr>
          </a:p>
        </p:txBody>
      </p:sp>
    </p:spTree>
    <p:extLst>
      <p:ext uri="{BB962C8B-B14F-4D97-AF65-F5344CB8AC3E}">
        <p14:creationId xmlns:p14="http://schemas.microsoft.com/office/powerpoint/2010/main" val="29949868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A02AF8-3B28-4949-AEF3-55FA09FE3E58}" type="datetimeFigureOut">
              <a:rPr lang="en-US" smtClean="0"/>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858FF6-75FF-4A4E-B92F-E6AA97898CD9}" type="slidenum">
              <a:rPr lang="en-US" smtClean="0"/>
              <a:t>‹#›</a:t>
            </a:fld>
            <a:endParaRPr lang="en-US"/>
          </a:p>
        </p:txBody>
      </p:sp>
    </p:spTree>
    <p:extLst>
      <p:ext uri="{BB962C8B-B14F-4D97-AF65-F5344CB8AC3E}">
        <p14:creationId xmlns:p14="http://schemas.microsoft.com/office/powerpoint/2010/main" val="305989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A02AF8-3B28-4949-AEF3-55FA09FE3E58}" type="datetimeFigureOut">
              <a:rPr lang="en-US" smtClean="0"/>
              <a:t>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858FF6-75FF-4A4E-B92F-E6AA97898CD9}" type="slidenum">
              <a:rPr lang="en-US" smtClean="0"/>
              <a:t>‹#›</a:t>
            </a:fld>
            <a:endParaRPr lang="en-US"/>
          </a:p>
        </p:txBody>
      </p:sp>
    </p:spTree>
    <p:extLst>
      <p:ext uri="{BB962C8B-B14F-4D97-AF65-F5344CB8AC3E}">
        <p14:creationId xmlns:p14="http://schemas.microsoft.com/office/powerpoint/2010/main" val="1532158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A02AF8-3B28-4949-AEF3-55FA09FE3E58}" type="datetimeFigureOut">
              <a:rPr lang="en-US" smtClean="0"/>
              <a:t>1/6/2022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B858FF6-75FF-4A4E-B92F-E6AA97898CD9}" type="slidenum">
              <a:rPr lang="en-US" smtClean="0"/>
              <a:t>‹#›</a:t>
            </a:fld>
            <a:endParaRPr lang="en-US"/>
          </a:p>
        </p:txBody>
      </p:sp>
    </p:spTree>
    <p:extLst>
      <p:ext uri="{BB962C8B-B14F-4D97-AF65-F5344CB8AC3E}">
        <p14:creationId xmlns:p14="http://schemas.microsoft.com/office/powerpoint/2010/main" val="230546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1A02AF8-3B28-4949-AEF3-55FA09FE3E58}" type="datetimeFigureOut">
              <a:rPr lang="en-US" smtClean="0"/>
              <a:t>1/6/2022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858FF6-75FF-4A4E-B92F-E6AA97898CD9}" type="slidenum">
              <a:rPr lang="en-US" smtClean="0"/>
              <a:t>‹#›</a:t>
            </a:fld>
            <a:endParaRPr lang="en-US"/>
          </a:p>
        </p:txBody>
      </p:sp>
    </p:spTree>
    <p:extLst>
      <p:ext uri="{BB962C8B-B14F-4D97-AF65-F5344CB8AC3E}">
        <p14:creationId xmlns:p14="http://schemas.microsoft.com/office/powerpoint/2010/main" val="152558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1A02AF8-3B28-4949-AEF3-55FA09FE3E58}"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58FF6-75FF-4A4E-B92F-E6AA97898CD9}" type="slidenum">
              <a:rPr lang="en-US" smtClean="0"/>
              <a:t>‹#›</a:t>
            </a:fld>
            <a:endParaRPr lang="en-US"/>
          </a:p>
        </p:txBody>
      </p:sp>
    </p:spTree>
    <p:extLst>
      <p:ext uri="{BB962C8B-B14F-4D97-AF65-F5344CB8AC3E}">
        <p14:creationId xmlns:p14="http://schemas.microsoft.com/office/powerpoint/2010/main" val="4253924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1A02AF8-3B28-4949-AEF3-55FA09FE3E58}" type="datetimeFigureOut">
              <a:rPr lang="en-US" smtClean="0"/>
              <a:t>1/6/2022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858FF6-75FF-4A4E-B92F-E6AA97898CD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3449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组合 6"/>
          <p:cNvGrpSpPr/>
          <p:nvPr userDrawn="1"/>
        </p:nvGrpSpPr>
        <p:grpSpPr>
          <a:xfrm>
            <a:off x="-1512569" y="-582295"/>
            <a:ext cx="13532485" cy="7990840"/>
            <a:chOff x="0" y="0"/>
            <a:chExt cx="12192000" cy="6858000"/>
          </a:xfrm>
        </p:grpSpPr>
        <p:pic>
          <p:nvPicPr>
            <p:cNvPr id="8" name="图片 7"/>
            <p:cNvPicPr>
              <a:picLocks noChangeAspect="1"/>
            </p:cNvPicPr>
            <p:nvPr userDrawn="1"/>
          </p:nvPicPr>
          <p:blipFill rotWithShape="1">
            <a:blip r:embed="rId13">
              <a:extLst>
                <a:ext uri="{28A0092B-C50C-407E-A947-70E740481C1C}">
                  <a14:useLocalDpi xmlns:a14="http://schemas.microsoft.com/office/drawing/2010/main" val="0"/>
                </a:ext>
              </a:extLst>
            </a:blip>
            <a:srcRect t="5074" b="59828"/>
            <a:stretch>
              <a:fillRect/>
            </a:stretch>
          </p:blipFill>
          <p:spPr>
            <a:xfrm>
              <a:off x="0" y="0"/>
              <a:ext cx="12192000" cy="2995864"/>
            </a:xfrm>
            <a:prstGeom prst="rect">
              <a:avLst/>
            </a:prstGeom>
          </p:spPr>
        </p:pic>
        <p:pic>
          <p:nvPicPr>
            <p:cNvPr id="9" name="图片 8"/>
            <p:cNvPicPr>
              <a:picLocks noChangeAspect="1"/>
            </p:cNvPicPr>
            <p:nvPr userDrawn="1"/>
          </p:nvPicPr>
          <p:blipFill rotWithShape="1">
            <a:blip r:embed="rId13">
              <a:extLst>
                <a:ext uri="{28A0092B-C50C-407E-A947-70E740481C1C}">
                  <a14:useLocalDpi xmlns:a14="http://schemas.microsoft.com/office/drawing/2010/main" val="0"/>
                </a:ext>
              </a:extLst>
            </a:blip>
            <a:srcRect t="6483" b="59828"/>
            <a:stretch>
              <a:fillRect/>
            </a:stretch>
          </p:blipFill>
          <p:spPr>
            <a:xfrm flipV="1">
              <a:off x="0" y="3982453"/>
              <a:ext cx="12192000" cy="2875547"/>
            </a:xfrm>
            <a:prstGeom prst="rect">
              <a:avLst/>
            </a:prstGeom>
          </p:spPr>
        </p:pic>
      </p:grpSp>
      <p:sp>
        <p:nvSpPr>
          <p:cNvPr id="10" name="文本框 9"/>
          <p:cNvSpPr txBox="1"/>
          <p:nvPr userDrawn="1"/>
        </p:nvSpPr>
        <p:spPr>
          <a:xfrm>
            <a:off x="3878581" y="2419352"/>
            <a:ext cx="4730115" cy="1477328"/>
          </a:xfrm>
          <a:prstGeom prst="rect">
            <a:avLst/>
          </a:prstGeom>
          <a:noFill/>
        </p:spPr>
        <p:txBody>
          <a:bodyPr wrap="square"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作品，</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为了您和包图网以及原创作者的利益，请</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勿复制、传播、销售，否则将承担法律责</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任！包图网将对作品进行维权，按照传播</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下载次数进行十倍的索取赔偿！</a:t>
            </a:r>
          </a:p>
        </p:txBody>
      </p:sp>
    </p:spTree>
    <p:extLst>
      <p:ext uri="{BB962C8B-B14F-4D97-AF65-F5344CB8AC3E}">
        <p14:creationId xmlns:p14="http://schemas.microsoft.com/office/powerpoint/2010/main" val="34009980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377"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594" indent="-228594" algn="l" defTabSz="914377"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31" indent="-228594" algn="l" defTabSz="914377"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20" indent="-228594" algn="l" defTabSz="914377"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897" indent="-228594" algn="l" defTabSz="914377"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686" indent="-228594" algn="l" defTabSz="914377"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组合 6"/>
          <p:cNvGrpSpPr/>
          <p:nvPr userDrawn="1"/>
        </p:nvGrpSpPr>
        <p:grpSpPr>
          <a:xfrm>
            <a:off x="-1512569" y="-582295"/>
            <a:ext cx="13532485" cy="7990840"/>
            <a:chOff x="0" y="0"/>
            <a:chExt cx="12192000" cy="6858000"/>
          </a:xfrm>
        </p:grpSpPr>
        <p:pic>
          <p:nvPicPr>
            <p:cNvPr id="8" name="图片 7"/>
            <p:cNvPicPr>
              <a:picLocks noChangeAspect="1"/>
            </p:cNvPicPr>
            <p:nvPr userDrawn="1"/>
          </p:nvPicPr>
          <p:blipFill rotWithShape="1">
            <a:blip r:embed="rId13">
              <a:extLst>
                <a:ext uri="{28A0092B-C50C-407E-A947-70E740481C1C}">
                  <a14:useLocalDpi xmlns:a14="http://schemas.microsoft.com/office/drawing/2010/main" val="0"/>
                </a:ext>
              </a:extLst>
            </a:blip>
            <a:srcRect t="5074" b="59828"/>
            <a:stretch>
              <a:fillRect/>
            </a:stretch>
          </p:blipFill>
          <p:spPr>
            <a:xfrm>
              <a:off x="0" y="0"/>
              <a:ext cx="12192000" cy="2995864"/>
            </a:xfrm>
            <a:prstGeom prst="rect">
              <a:avLst/>
            </a:prstGeom>
          </p:spPr>
        </p:pic>
        <p:pic>
          <p:nvPicPr>
            <p:cNvPr id="9" name="图片 8"/>
            <p:cNvPicPr>
              <a:picLocks noChangeAspect="1"/>
            </p:cNvPicPr>
            <p:nvPr userDrawn="1"/>
          </p:nvPicPr>
          <p:blipFill rotWithShape="1">
            <a:blip r:embed="rId13">
              <a:extLst>
                <a:ext uri="{28A0092B-C50C-407E-A947-70E740481C1C}">
                  <a14:useLocalDpi xmlns:a14="http://schemas.microsoft.com/office/drawing/2010/main" val="0"/>
                </a:ext>
              </a:extLst>
            </a:blip>
            <a:srcRect t="6483" b="59828"/>
            <a:stretch>
              <a:fillRect/>
            </a:stretch>
          </p:blipFill>
          <p:spPr>
            <a:xfrm flipV="1">
              <a:off x="0" y="3982453"/>
              <a:ext cx="12192000" cy="2875547"/>
            </a:xfrm>
            <a:prstGeom prst="rect">
              <a:avLst/>
            </a:prstGeom>
          </p:spPr>
        </p:pic>
      </p:grpSp>
      <p:sp>
        <p:nvSpPr>
          <p:cNvPr id="10" name="文本框 9"/>
          <p:cNvSpPr txBox="1"/>
          <p:nvPr userDrawn="1"/>
        </p:nvSpPr>
        <p:spPr>
          <a:xfrm>
            <a:off x="3878581" y="2419352"/>
            <a:ext cx="4730115" cy="1477328"/>
          </a:xfrm>
          <a:prstGeom prst="rect">
            <a:avLst/>
          </a:prstGeom>
          <a:noFill/>
        </p:spPr>
        <p:txBody>
          <a:bodyPr wrap="square"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作品，</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为了您和包图网以及原创作者的利益，请</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勿复制、传播、销售，否则将承担法律责</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任！包图网将对作品进行维权，按照传播</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下载次数进行十倍的索取赔偿！</a:t>
            </a:r>
          </a:p>
        </p:txBody>
      </p:sp>
    </p:spTree>
    <p:extLst>
      <p:ext uri="{BB962C8B-B14F-4D97-AF65-F5344CB8AC3E}">
        <p14:creationId xmlns:p14="http://schemas.microsoft.com/office/powerpoint/2010/main" val="41699598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377"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594" indent="-228594" algn="l" defTabSz="914377"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31" indent="-228594" algn="l" defTabSz="914377"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20" indent="-228594" algn="l" defTabSz="914377"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897" indent="-228594" algn="l" defTabSz="914377"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686" indent="-228594" algn="l" defTabSz="914377"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组合 6"/>
          <p:cNvGrpSpPr/>
          <p:nvPr userDrawn="1"/>
        </p:nvGrpSpPr>
        <p:grpSpPr>
          <a:xfrm>
            <a:off x="-1512569" y="-582295"/>
            <a:ext cx="13532485" cy="7990840"/>
            <a:chOff x="0" y="0"/>
            <a:chExt cx="12192000" cy="6858000"/>
          </a:xfrm>
        </p:grpSpPr>
        <p:pic>
          <p:nvPicPr>
            <p:cNvPr id="8" name="图片 7"/>
            <p:cNvPicPr>
              <a:picLocks noChangeAspect="1"/>
            </p:cNvPicPr>
            <p:nvPr userDrawn="1"/>
          </p:nvPicPr>
          <p:blipFill rotWithShape="1">
            <a:blip r:embed="rId13">
              <a:extLst>
                <a:ext uri="{28A0092B-C50C-407E-A947-70E740481C1C}">
                  <a14:useLocalDpi xmlns:a14="http://schemas.microsoft.com/office/drawing/2010/main" val="0"/>
                </a:ext>
              </a:extLst>
            </a:blip>
            <a:srcRect t="5074" b="59828"/>
            <a:stretch>
              <a:fillRect/>
            </a:stretch>
          </p:blipFill>
          <p:spPr>
            <a:xfrm>
              <a:off x="0" y="0"/>
              <a:ext cx="12192000" cy="2995864"/>
            </a:xfrm>
            <a:prstGeom prst="rect">
              <a:avLst/>
            </a:prstGeom>
          </p:spPr>
        </p:pic>
        <p:pic>
          <p:nvPicPr>
            <p:cNvPr id="9" name="图片 8"/>
            <p:cNvPicPr>
              <a:picLocks noChangeAspect="1"/>
            </p:cNvPicPr>
            <p:nvPr userDrawn="1"/>
          </p:nvPicPr>
          <p:blipFill rotWithShape="1">
            <a:blip r:embed="rId13">
              <a:extLst>
                <a:ext uri="{28A0092B-C50C-407E-A947-70E740481C1C}">
                  <a14:useLocalDpi xmlns:a14="http://schemas.microsoft.com/office/drawing/2010/main" val="0"/>
                </a:ext>
              </a:extLst>
            </a:blip>
            <a:srcRect t="6483" b="59828"/>
            <a:stretch>
              <a:fillRect/>
            </a:stretch>
          </p:blipFill>
          <p:spPr>
            <a:xfrm flipV="1">
              <a:off x="0" y="3982453"/>
              <a:ext cx="12192000" cy="2875547"/>
            </a:xfrm>
            <a:prstGeom prst="rect">
              <a:avLst/>
            </a:prstGeom>
          </p:spPr>
        </p:pic>
      </p:grpSp>
      <p:sp>
        <p:nvSpPr>
          <p:cNvPr id="10" name="文本框 9"/>
          <p:cNvSpPr txBox="1"/>
          <p:nvPr userDrawn="1"/>
        </p:nvSpPr>
        <p:spPr>
          <a:xfrm>
            <a:off x="3878581" y="2419352"/>
            <a:ext cx="4730115" cy="1477328"/>
          </a:xfrm>
          <a:prstGeom prst="rect">
            <a:avLst/>
          </a:prstGeom>
          <a:noFill/>
        </p:spPr>
        <p:txBody>
          <a:bodyPr wrap="square"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作品，</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为了您和包图网以及原创作者的利益，请</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勿复制、传播、销售，否则将承担法律责</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任！包图网将对作品进行维权，按照传播</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Arial"/>
                <a:sym typeface="+mn-ea"/>
              </a:rPr>
              <a:t>下载次数进行十倍的索取赔偿！</a:t>
            </a:r>
          </a:p>
        </p:txBody>
      </p:sp>
    </p:spTree>
    <p:extLst>
      <p:ext uri="{BB962C8B-B14F-4D97-AF65-F5344CB8AC3E}">
        <p14:creationId xmlns:p14="http://schemas.microsoft.com/office/powerpoint/2010/main" val="41028879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377"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594" indent="-228594" algn="l" defTabSz="914377"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31" indent="-228594" algn="l" defTabSz="914377"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20" indent="-228594" algn="l" defTabSz="914377"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897" indent="-228594" algn="l" defTabSz="914377"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686" indent="-228594" algn="l" defTabSz="914377"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slideLayout" Target="../slideLayouts/slideLayout34.xml"/><Relationship Id="rId1" Type="http://schemas.openxmlformats.org/officeDocument/2006/relationships/tags" Target="../tags/tag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023" y="953884"/>
            <a:ext cx="11332563" cy="3566160"/>
          </a:xfrm>
        </p:spPr>
        <p:txBody>
          <a:bodyPr>
            <a:normAutofit/>
          </a:bodyPr>
          <a:lstStyle/>
          <a:p>
            <a:pPr algn="ctr"/>
            <a:r>
              <a:rPr lang="en-US" sz="8800" b="1" dirty="0" smtClean="0">
                <a:solidFill>
                  <a:srgbClr val="FF0000"/>
                </a:solidFill>
                <a:latin typeface="Times New Roman" panose="02020603050405020304" pitchFamily="18" charset="0"/>
                <a:cs typeface="Times New Roman" panose="02020603050405020304" pitchFamily="18" charset="0"/>
              </a:rPr>
              <a:t>LUYỆN TẬP </a:t>
            </a:r>
            <a:br>
              <a:rPr lang="en-US" sz="8800" b="1" dirty="0" smtClean="0">
                <a:solidFill>
                  <a:srgbClr val="FF0000"/>
                </a:solidFill>
                <a:latin typeface="Times New Roman" panose="02020603050405020304" pitchFamily="18" charset="0"/>
                <a:cs typeface="Times New Roman" panose="02020603050405020304" pitchFamily="18" charset="0"/>
              </a:rPr>
            </a:br>
            <a:r>
              <a:rPr lang="en-US" sz="8800" b="1" dirty="0" smtClean="0">
                <a:solidFill>
                  <a:srgbClr val="FF0000"/>
                </a:solidFill>
                <a:latin typeface="Times New Roman" panose="02020603050405020304" pitchFamily="18" charset="0"/>
                <a:cs typeface="Times New Roman" panose="02020603050405020304" pitchFamily="18" charset="0"/>
              </a:rPr>
              <a:t>SỬ DỤNG TỪ</a:t>
            </a:r>
            <a:endParaRPr lang="en-US" sz="8800" b="1"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26023" y="705657"/>
            <a:ext cx="10058400" cy="1143000"/>
          </a:xfrm>
        </p:spPr>
        <p:txBody>
          <a:bodyPr>
            <a:noAutofit/>
          </a:bodyPr>
          <a:lstStyle/>
          <a:p>
            <a:r>
              <a:rPr lang="en-US" sz="6000" b="1" dirty="0" err="1">
                <a:solidFill>
                  <a:srgbClr val="FF0000"/>
                </a:solidFill>
                <a:latin typeface="Times New Roman" panose="02020603050405020304" pitchFamily="18" charset="0"/>
                <a:cs typeface="Times New Roman" panose="02020603050405020304" pitchFamily="18" charset="0"/>
              </a:rPr>
              <a:t>Tiết</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smtClean="0">
                <a:solidFill>
                  <a:srgbClr val="FF0000"/>
                </a:solidFill>
                <a:latin typeface="Times New Roman" panose="02020603050405020304" pitchFamily="18" charset="0"/>
                <a:cs typeface="Times New Roman" panose="02020603050405020304" pitchFamily="18" charset="0"/>
              </a:rPr>
              <a:t>69: </a:t>
            </a:r>
            <a:r>
              <a:rPr lang="en-US" sz="6000" b="1" dirty="0">
                <a:solidFill>
                  <a:srgbClr val="FF0000"/>
                </a:solidFill>
                <a:latin typeface="Times New Roman" panose="02020603050405020304" pitchFamily="18" charset="0"/>
                <a:cs typeface="Times New Roman" panose="02020603050405020304" pitchFamily="18" charset="0"/>
              </a:rPr>
              <a:t/>
            </a:r>
            <a:br>
              <a:rPr lang="en-US" sz="6000" b="1" dirty="0">
                <a:solidFill>
                  <a:srgbClr val="FF0000"/>
                </a:solidFill>
                <a:latin typeface="Times New Roman" panose="02020603050405020304" pitchFamily="18" charset="0"/>
                <a:cs typeface="Times New Roman" panose="02020603050405020304" pitchFamily="18" charset="0"/>
              </a:rPr>
            </a:br>
            <a:endParaRPr lang="en-US" sz="6000" dirty="0"/>
          </a:p>
        </p:txBody>
      </p:sp>
    </p:spTree>
    <p:extLst>
      <p:ext uri="{BB962C8B-B14F-4D97-AF65-F5344CB8AC3E}">
        <p14:creationId xmlns:p14="http://schemas.microsoft.com/office/powerpoint/2010/main" val="61784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627" y="296774"/>
            <a:ext cx="10882860" cy="1828386"/>
          </a:xfrm>
          <a:prstGeom prst="rect">
            <a:avLst/>
          </a:prstGeom>
        </p:spPr>
        <p:txBody>
          <a:bodyPr wrap="square">
            <a:spAutoFit/>
          </a:bodyPr>
          <a:lstStyle/>
          <a:p>
            <a:pPr marR="40640" lvl="0">
              <a:lnSpc>
                <a:spcPct val="150000"/>
              </a:lnSpc>
            </a:pPr>
            <a:r>
              <a:rPr lang="vi-VN" sz="4000" dirty="0">
                <a:solidFill>
                  <a:srgbClr val="000000"/>
                </a:solidFill>
                <a:latin typeface="Times New Roman" panose="02020603050405020304" pitchFamily="18" charset="0"/>
                <a:ea typeface="Times New Roman" panose="02020603050405020304" pitchFamily="18" charset="0"/>
              </a:rPr>
              <a:t>b. Tôi giả vờ không hiểu câu hỏi, tôi nói bơ vơ chỗ ấy chắc còn </a:t>
            </a:r>
            <a:r>
              <a:rPr lang="vi-VN" sz="4000" dirty="0" smtClean="0">
                <a:solidFill>
                  <a:srgbClr val="000000"/>
                </a:solidFill>
                <a:latin typeface="Times New Roman" panose="02020603050405020304" pitchFamily="18" charset="0"/>
                <a:ea typeface="Times New Roman" panose="02020603050405020304" pitchFamily="18" charset="0"/>
              </a:rPr>
              <a:t>xa</a:t>
            </a:r>
            <a:endParaRPr lang="en-US" sz="4000" dirty="0">
              <a:solidFill>
                <a:srgbClr val="00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569627" y="3298953"/>
            <a:ext cx="7869836" cy="1015663"/>
          </a:xfrm>
          <a:prstGeom prst="rect">
            <a:avLst/>
          </a:prstGeom>
        </p:spPr>
        <p:txBody>
          <a:bodyPr wrap="square">
            <a:spAutoFit/>
          </a:bodyPr>
          <a:lstStyle/>
          <a:p>
            <a:pPr marR="40640" lvl="0">
              <a:lnSpc>
                <a:spcPct val="150000"/>
              </a:lnSpc>
            </a:pPr>
            <a:r>
              <a:rPr lang="vi-VN" sz="4000" dirty="0">
                <a:solidFill>
                  <a:srgbClr val="000000"/>
                </a:solidFill>
                <a:latin typeface="Times New Roman" panose="02020603050405020304" pitchFamily="18" charset="0"/>
                <a:ea typeface="Times New Roman" panose="02020603050405020304" pitchFamily="18" charset="0"/>
              </a:rPr>
              <a:t>c. Tình hình ở đây rất yên tâm</a:t>
            </a:r>
            <a:endParaRPr lang="en-US" sz="4000" dirty="0">
              <a:solidFill>
                <a:srgbClr val="00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4262204" y="1470567"/>
            <a:ext cx="6096000" cy="1938992"/>
          </a:xfrm>
          <a:prstGeom prst="rect">
            <a:avLst/>
          </a:prstGeom>
        </p:spPr>
        <p:txBody>
          <a:bodyPr>
            <a:spAutoFit/>
          </a:bodyPr>
          <a:lstStyle/>
          <a:p>
            <a:pPr marR="40640" lvl="0">
              <a:lnSpc>
                <a:spcPct val="150000"/>
              </a:lnSpc>
              <a:spcAft>
                <a:spcPts val="0"/>
              </a:spcAft>
            </a:pPr>
            <a:r>
              <a:rPr lang="en-US" sz="4000" b="1" dirty="0" smtClean="0">
                <a:latin typeface="Times New Roman" panose="02020603050405020304" pitchFamily="18" charset="0"/>
                <a:ea typeface="Times New Roman" panose="02020603050405020304" pitchFamily="18" charset="0"/>
              </a:rPr>
              <a:t>- </a:t>
            </a:r>
            <a:r>
              <a:rPr lang="vi-VN" sz="4000" b="1" dirty="0" smtClean="0">
                <a:latin typeface="Times New Roman" panose="02020603050405020304" pitchFamily="18" charset="0"/>
                <a:ea typeface="Times New Roman" panose="02020603050405020304" pitchFamily="18" charset="0"/>
              </a:rPr>
              <a:t>Từ </a:t>
            </a:r>
            <a:r>
              <a:rPr lang="vi-VN" sz="4000" b="1" dirty="0">
                <a:latin typeface="Times New Roman" panose="02020603050405020304" pitchFamily="18" charset="0"/>
                <a:ea typeface="Times New Roman" panose="02020603050405020304" pitchFamily="18" charset="0"/>
              </a:rPr>
              <a:t>sai: bơ </a:t>
            </a:r>
            <a:r>
              <a:rPr lang="vi-VN" sz="4000" b="1" dirty="0" smtClean="0">
                <a:latin typeface="Times New Roman" panose="02020603050405020304" pitchFamily="18" charset="0"/>
                <a:ea typeface="Times New Roman" panose="02020603050405020304" pitchFamily="18" charset="0"/>
              </a:rPr>
              <a:t>vơ</a:t>
            </a:r>
            <a:endParaRPr lang="en-US" sz="4000" b="1" dirty="0" smtClean="0">
              <a:latin typeface="Times New Roman" panose="02020603050405020304" pitchFamily="18" charset="0"/>
              <a:ea typeface="Times New Roman" panose="02020603050405020304" pitchFamily="18" charset="0"/>
            </a:endParaRPr>
          </a:p>
          <a:p>
            <a:pPr marR="40640" lvl="0">
              <a:lnSpc>
                <a:spcPct val="150000"/>
              </a:lnSpc>
              <a:spcAft>
                <a:spcPts val="0"/>
              </a:spcAft>
            </a:pPr>
            <a:r>
              <a:rPr lang="en-US" sz="4000" b="1" dirty="0" smtClean="0">
                <a:latin typeface="Times New Roman" panose="02020603050405020304" pitchFamily="18" charset="0"/>
                <a:ea typeface="Times New Roman" panose="02020603050405020304" pitchFamily="18" charset="0"/>
              </a:rPr>
              <a:t>- </a:t>
            </a:r>
            <a:r>
              <a:rPr lang="vi-VN" sz="4000" b="1" dirty="0" smtClean="0">
                <a:latin typeface="Times New Roman" panose="02020603050405020304" pitchFamily="18" charset="0"/>
                <a:ea typeface="Times New Roman" panose="02020603050405020304" pitchFamily="18" charset="0"/>
              </a:rPr>
              <a:t>Chữa </a:t>
            </a:r>
            <a:r>
              <a:rPr lang="vi-VN" sz="4000" b="1" dirty="0">
                <a:latin typeface="Times New Roman" panose="02020603050405020304" pitchFamily="18" charset="0"/>
                <a:ea typeface="Times New Roman" panose="02020603050405020304" pitchFamily="18" charset="0"/>
              </a:rPr>
              <a:t>lại: bâng quơ</a:t>
            </a:r>
            <a:endParaRPr lang="en-US" sz="4000" b="1"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3497705" y="4252104"/>
            <a:ext cx="6096000" cy="1828386"/>
          </a:xfrm>
          <a:prstGeom prst="rect">
            <a:avLst/>
          </a:prstGeom>
        </p:spPr>
        <p:txBody>
          <a:bodyPr>
            <a:spAutoFit/>
          </a:bodyPr>
          <a:lstStyle/>
          <a:p>
            <a:pPr marR="40640" lvl="0">
              <a:lnSpc>
                <a:spcPct val="150000"/>
              </a:lnSpc>
              <a:spcAft>
                <a:spcPts val="0"/>
              </a:spcAft>
            </a:pPr>
            <a:r>
              <a:rPr lang="en-US" sz="4000" b="1" dirty="0" smtClean="0">
                <a:latin typeface="Times New Roman" panose="02020603050405020304" pitchFamily="18" charset="0"/>
                <a:ea typeface="Times New Roman" panose="02020603050405020304" pitchFamily="18" charset="0"/>
              </a:rPr>
              <a:t>- </a:t>
            </a:r>
            <a:r>
              <a:rPr lang="vi-VN" sz="4000" b="1" dirty="0" smtClean="0">
                <a:latin typeface="Times New Roman" panose="02020603050405020304" pitchFamily="18" charset="0"/>
                <a:ea typeface="Times New Roman" panose="02020603050405020304" pitchFamily="18" charset="0"/>
              </a:rPr>
              <a:t>Từ </a:t>
            </a:r>
            <a:r>
              <a:rPr lang="vi-VN" sz="4000" b="1" dirty="0">
                <a:latin typeface="Times New Roman" panose="02020603050405020304" pitchFamily="18" charset="0"/>
                <a:ea typeface="Times New Roman" panose="02020603050405020304" pitchFamily="18" charset="0"/>
              </a:rPr>
              <a:t>sai: yên </a:t>
            </a:r>
            <a:r>
              <a:rPr lang="vi-VN" sz="4000" b="1" dirty="0" smtClean="0">
                <a:latin typeface="Times New Roman" panose="02020603050405020304" pitchFamily="18" charset="0"/>
                <a:ea typeface="Times New Roman" panose="02020603050405020304" pitchFamily="18" charset="0"/>
              </a:rPr>
              <a:t>tâm</a:t>
            </a:r>
            <a:endParaRPr lang="en-US" sz="4000" b="1" dirty="0" smtClean="0">
              <a:latin typeface="Times New Roman" panose="02020603050405020304" pitchFamily="18" charset="0"/>
              <a:ea typeface="Times New Roman" panose="02020603050405020304" pitchFamily="18" charset="0"/>
            </a:endParaRPr>
          </a:p>
          <a:p>
            <a:pPr marR="40640" lvl="0">
              <a:lnSpc>
                <a:spcPct val="150000"/>
              </a:lnSpc>
              <a:spcAft>
                <a:spcPts val="0"/>
              </a:spcAft>
            </a:pPr>
            <a:r>
              <a:rPr lang="en-US" sz="4000" b="1" dirty="0" smtClean="0">
                <a:latin typeface="Times New Roman" panose="02020603050405020304" pitchFamily="18" charset="0"/>
                <a:ea typeface="Times New Roman" panose="02020603050405020304" pitchFamily="18" charset="0"/>
              </a:rPr>
              <a:t>- </a:t>
            </a:r>
            <a:r>
              <a:rPr lang="vi-VN" sz="4000" b="1" dirty="0" smtClean="0">
                <a:latin typeface="Times New Roman" panose="02020603050405020304" pitchFamily="18" charset="0"/>
                <a:ea typeface="Times New Roman" panose="02020603050405020304" pitchFamily="18" charset="0"/>
              </a:rPr>
              <a:t>Chữa </a:t>
            </a:r>
            <a:r>
              <a:rPr lang="vi-VN" sz="4000" b="1" dirty="0">
                <a:latin typeface="Times New Roman" panose="02020603050405020304" pitchFamily="18" charset="0"/>
                <a:ea typeface="Times New Roman" panose="02020603050405020304" pitchFamily="18" charset="0"/>
              </a:rPr>
              <a:t>lại: yên ổn</a:t>
            </a:r>
            <a:endParaRPr lang="en-US" sz="4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8166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1000"/>
                                        <p:tgtEl>
                                          <p:spTgt spid="5">
                                            <p:txEl>
                                              <p:pRg st="0" end="0"/>
                                            </p:txEl>
                                          </p:spTgt>
                                        </p:tgtEl>
                                      </p:cBhvr>
                                    </p:animEffect>
                                    <p:anim calcmode="lin" valueType="num">
                                      <p:cBhvr>
                                        <p:cTn id="4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675" y="1815485"/>
            <a:ext cx="11697325" cy="3785652"/>
          </a:xfrm>
          <a:prstGeom prst="rect">
            <a:avLst/>
          </a:prstGeom>
        </p:spPr>
        <p:txBody>
          <a:bodyPr wrap="square">
            <a:spAutoFit/>
          </a:bodyPr>
          <a:lstStyle/>
          <a:p>
            <a:pPr fontAlgn="base">
              <a:lnSpc>
                <a:spcPct val="150000"/>
              </a:lnSpc>
              <a:spcAft>
                <a:spcPts val="0"/>
              </a:spcAft>
            </a:pPr>
            <a:r>
              <a:rPr lang="en-US" sz="4000" dirty="0" smtClean="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Lỗi</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sai</a:t>
            </a:r>
            <a:r>
              <a:rPr lang="en-US" sz="4000" b="1"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từ</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lãng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mạng</a:t>
            </a:r>
            <a:r>
              <a:rPr lang="en-US" sz="4000" dirty="0">
                <a:solidFill>
                  <a:srgbClr val="000000"/>
                </a:solidFill>
                <a:latin typeface="Times New Roman" panose="02020603050405020304" pitchFamily="18" charset="0"/>
                <a:ea typeface="Times New Roman" panose="02020603050405020304" pitchFamily="18" charset="0"/>
              </a:rPr>
              <a:t>” do </a:t>
            </a:r>
            <a:r>
              <a:rPr lang="en-US" sz="4000" dirty="0" err="1">
                <a:solidFill>
                  <a:srgbClr val="000000"/>
                </a:solidFill>
                <a:latin typeface="Times New Roman" panose="02020603050405020304" pitchFamily="18" charset="0"/>
                <a:ea typeface="Times New Roman" panose="02020603050405020304" pitchFamily="18" charset="0"/>
              </a:rPr>
              <a:t>lẫn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lộn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giữa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các</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từ</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gần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âm</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hiểu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sai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nghĩa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của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từ</a:t>
            </a:r>
            <a:r>
              <a:rPr lang="en-US" sz="4000" dirty="0">
                <a:solidFill>
                  <a:srgbClr val="000000"/>
                </a:solidFill>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pPr fontAlgn="base">
              <a:lnSpc>
                <a:spcPct val="150000"/>
              </a:lnSpc>
              <a:spcAft>
                <a:spcPts val="0"/>
              </a:spcAft>
            </a:pPr>
            <a:r>
              <a:rPr lang="en-US" sz="4000" dirty="0">
                <a:solidFill>
                  <a:srgbClr val="000000"/>
                </a:solidFill>
                <a:latin typeface="Times New Roman" panose="02020603050405020304" pitchFamily="18" charset="0"/>
                <a:ea typeface="Times New Roman" panose="02020603050405020304" pitchFamily="18" charset="0"/>
              </a:rPr>
              <a:t> </a:t>
            </a:r>
            <a:r>
              <a:rPr lang="en-US" sz="4000" b="1" dirty="0" err="1" smtClean="0">
                <a:solidFill>
                  <a:srgbClr val="000000"/>
                </a:solidFill>
                <a:latin typeface="Times New Roman" panose="02020603050405020304" pitchFamily="18" charset="0"/>
                <a:ea typeface="Times New Roman" panose="02020603050405020304" pitchFamily="18" charset="0"/>
              </a:rPr>
              <a:t>Cách</a:t>
            </a:r>
            <a:r>
              <a:rPr lang="en-US" sz="4000" b="1" dirty="0" smtClean="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sửa</a:t>
            </a:r>
            <a:r>
              <a:rPr lang="en-US" sz="4000" b="1"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Khung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cảnh</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Hồ</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Tây</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vào</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mùa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rất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lãng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mạn</a:t>
            </a:r>
            <a:r>
              <a:rPr lang="en-US" sz="4000" dirty="0">
                <a:solidFill>
                  <a:srgbClr val="000000"/>
                </a:solidFill>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94675" y="627954"/>
            <a:ext cx="10602903" cy="1015663"/>
          </a:xfrm>
          <a:prstGeom prst="rect">
            <a:avLst/>
          </a:prstGeom>
        </p:spPr>
        <p:txBody>
          <a:bodyPr wrap="none">
            <a:spAutoFit/>
          </a:bodyPr>
          <a:lstStyle/>
          <a:p>
            <a:pPr fontAlgn="base">
              <a:lnSpc>
                <a:spcPct val="150000"/>
              </a:lnSpc>
              <a:spcAft>
                <a:spcPts val="0"/>
              </a:spcAft>
            </a:pPr>
            <a:r>
              <a:rPr lang="en-US" sz="4000" dirty="0">
                <a:solidFill>
                  <a:srgbClr val="000000"/>
                </a:solidFill>
                <a:latin typeface="Times New Roman" panose="02020603050405020304" pitchFamily="18" charset="0"/>
                <a:ea typeface="Times New Roman" panose="02020603050405020304" pitchFamily="18" charset="0"/>
              </a:rPr>
              <a:t>b. </a:t>
            </a:r>
            <a:r>
              <a:rPr lang="en-US" sz="4000" dirty="0" err="1">
                <a:solidFill>
                  <a:srgbClr val="000000"/>
                </a:solidFill>
                <a:latin typeface="Times New Roman" panose="02020603050405020304" pitchFamily="18" charset="0"/>
                <a:ea typeface="Times New Roman" panose="02020603050405020304" pitchFamily="18" charset="0"/>
              </a:rPr>
              <a:t>Khung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cảnh</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Hồ</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Tây</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vào</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mùa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rất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lãng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mạng</a:t>
            </a:r>
            <a:r>
              <a:rPr lang="en-US" sz="4000" dirty="0">
                <a:solidFill>
                  <a:srgbClr val="000000"/>
                </a:solidFill>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507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1000"/>
                                        <p:tgtEl>
                                          <p:spTgt spid="2">
                                            <p:txEl>
                                              <p:pRg st="1" end="1"/>
                                            </p:txEl>
                                          </p:spTgt>
                                        </p:tgtEl>
                                      </p:cBhvr>
                                    </p:animEffect>
                                    <p:anim calcmode="lin" valueType="num">
                                      <p:cBhvr>
                                        <p:cTn id="2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715" y="2160258"/>
            <a:ext cx="11632368" cy="3675045"/>
          </a:xfrm>
          <a:prstGeom prst="rect">
            <a:avLst/>
          </a:prstGeom>
        </p:spPr>
        <p:txBody>
          <a:bodyPr wrap="square">
            <a:spAutoFit/>
          </a:bodyPr>
          <a:lstStyle/>
          <a:p>
            <a:pPr fontAlgn="base">
              <a:lnSpc>
                <a:spcPct val="150000"/>
              </a:lnSpc>
              <a:spcAft>
                <a:spcPts val="0"/>
              </a:spcAft>
            </a:pPr>
            <a:r>
              <a:rPr lang="en-US" sz="4000" dirty="0" smtClean="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Lỗi</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sai</a:t>
            </a:r>
            <a:r>
              <a:rPr lang="en-US" sz="4000" b="1"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từ</a:t>
            </a:r>
            <a:r>
              <a:rPr lang="en-US" sz="4000" dirty="0">
                <a:solidFill>
                  <a:srgbClr val="000000"/>
                </a:solidFill>
                <a:latin typeface="Times New Roman" panose="02020603050405020304" pitchFamily="18" charset="0"/>
                <a:ea typeface="Times New Roman" panose="02020603050405020304" pitchFamily="18" charset="0"/>
              </a:rPr>
              <a:t> “ </a:t>
            </a:r>
            <a:r>
              <a:rPr lang="en-US" sz="4000" dirty="0" err="1">
                <a:solidFill>
                  <a:srgbClr val="000000"/>
                </a:solidFill>
                <a:latin typeface="Times New Roman" panose="02020603050405020304" pitchFamily="18" charset="0"/>
                <a:ea typeface="Times New Roman" panose="02020603050405020304" pitchFamily="18" charset="0"/>
              </a:rPr>
              <a:t>tinh</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tú</a:t>
            </a:r>
            <a:r>
              <a:rPr lang="en-US" sz="4000" dirty="0">
                <a:solidFill>
                  <a:srgbClr val="000000"/>
                </a:solidFill>
                <a:latin typeface="Times New Roman" panose="02020603050405020304" pitchFamily="18" charset="0"/>
                <a:ea typeface="Times New Roman" panose="02020603050405020304" pitchFamily="18" charset="0"/>
              </a:rPr>
              <a:t>” do </a:t>
            </a:r>
            <a:r>
              <a:rPr lang="en-US" sz="4000" dirty="0" err="1">
                <a:solidFill>
                  <a:srgbClr val="000000"/>
                </a:solidFill>
                <a:latin typeface="Times New Roman" panose="02020603050405020304" pitchFamily="18" charset="0"/>
                <a:ea typeface="Times New Roman" panose="02020603050405020304" pitchFamily="18" charset="0"/>
              </a:rPr>
              <a:t>lẫn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lộn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giữa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các</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từ</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gần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âm</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hiểu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sai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nghĩa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của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từ</a:t>
            </a:r>
            <a:r>
              <a:rPr lang="en-US" sz="4000" dirty="0">
                <a:solidFill>
                  <a:srgbClr val="000000"/>
                </a:solidFill>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pPr fontAlgn="base">
              <a:lnSpc>
                <a:spcPct val="150000"/>
              </a:lnSpc>
              <a:spcAft>
                <a:spcPts val="0"/>
              </a:spcAft>
            </a:pPr>
            <a:r>
              <a:rPr lang="en-US" sz="4000" dirty="0" smtClean="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Cách</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sửa</a:t>
            </a:r>
            <a:r>
              <a:rPr lang="en-US" sz="4000" b="1"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Cuộc</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này</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chỉ</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tuyển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chọn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ra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những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tài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năng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tinh</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túy</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nhất</a:t>
            </a:r>
            <a:r>
              <a:rPr lang="en-US" sz="4000" dirty="0">
                <a:solidFill>
                  <a:srgbClr val="000000"/>
                </a:solidFill>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34715" y="0"/>
            <a:ext cx="11137692" cy="1938992"/>
          </a:xfrm>
          <a:prstGeom prst="rect">
            <a:avLst/>
          </a:prstGeom>
        </p:spPr>
        <p:txBody>
          <a:bodyPr wrap="square">
            <a:spAutoFit/>
          </a:bodyPr>
          <a:lstStyle/>
          <a:p>
            <a:pPr fontAlgn="base">
              <a:lnSpc>
                <a:spcPct val="150000"/>
              </a:lnSpc>
              <a:spcAft>
                <a:spcPts val="0"/>
              </a:spcAft>
            </a:pPr>
            <a:r>
              <a:rPr lang="en-US" sz="4000" dirty="0">
                <a:solidFill>
                  <a:srgbClr val="000000"/>
                </a:solidFill>
                <a:latin typeface="Times New Roman" panose="02020603050405020304" pitchFamily="18" charset="0"/>
                <a:ea typeface="Times New Roman" panose="02020603050405020304" pitchFamily="18" charset="0"/>
              </a:rPr>
              <a:t>c. </a:t>
            </a:r>
            <a:r>
              <a:rPr lang="en-US" sz="4000" dirty="0" err="1">
                <a:solidFill>
                  <a:srgbClr val="000000"/>
                </a:solidFill>
                <a:latin typeface="Times New Roman" panose="02020603050405020304" pitchFamily="18" charset="0"/>
                <a:ea typeface="Times New Roman" panose="02020603050405020304" pitchFamily="18" charset="0"/>
              </a:rPr>
              <a:t>Cuộc</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này</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chỉ</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tuyển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chọn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ra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những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tài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năng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tinh</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tú</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nhất</a:t>
            </a:r>
            <a:r>
              <a:rPr lang="en-US" sz="4000" dirty="0">
                <a:solidFill>
                  <a:srgbClr val="000000"/>
                </a:solidFill>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706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803" y="2193548"/>
            <a:ext cx="11707318" cy="3675045"/>
          </a:xfrm>
          <a:prstGeom prst="rect">
            <a:avLst/>
          </a:prstGeom>
        </p:spPr>
        <p:txBody>
          <a:bodyPr wrap="square">
            <a:spAutoFit/>
          </a:bodyPr>
          <a:lstStyle/>
          <a:p>
            <a:pPr fontAlgn="base">
              <a:lnSpc>
                <a:spcPct val="150000"/>
              </a:lnSpc>
              <a:spcAft>
                <a:spcPts val="0"/>
              </a:spcAft>
            </a:pPr>
            <a:r>
              <a:rPr lang="en-US" sz="4000" dirty="0" smtClean="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Lỗi</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sai</a:t>
            </a:r>
            <a:r>
              <a:rPr lang="en-US" sz="4000" b="1"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lặp</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từ</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số</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liệu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và</a:t>
            </a:r>
            <a:r>
              <a:rPr lang="en-US" sz="4000" dirty="0">
                <a:solidFill>
                  <a:srgbClr val="000000"/>
                </a:solidFill>
                <a:latin typeface="Times New Roman" panose="02020603050405020304" pitchFamily="18" charset="0"/>
                <a:ea typeface="Times New Roman" panose="02020603050405020304" pitchFamily="18" charset="0"/>
              </a:rPr>
              <a:t> “con </a:t>
            </a:r>
            <a:r>
              <a:rPr lang="en-US" sz="4000" dirty="0" err="1">
                <a:solidFill>
                  <a:srgbClr val="000000"/>
                </a:solidFill>
                <a:latin typeface="Times New Roman" panose="02020603050405020304" pitchFamily="18" charset="0"/>
                <a:ea typeface="Times New Roman" panose="02020603050405020304" pitchFamily="18" charset="0"/>
              </a:rPr>
              <a:t>số</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là</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hai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từ</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đồng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nghĩa</a:t>
            </a:r>
            <a:r>
              <a:rPr lang="en-US" sz="4000" dirty="0">
                <a:solidFill>
                  <a:srgbClr val="000000"/>
                </a:solidFill>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pPr fontAlgn="base">
              <a:lnSpc>
                <a:spcPct val="150000"/>
              </a:lnSpc>
              <a:spcAft>
                <a:spcPts val="0"/>
              </a:spcAft>
            </a:pPr>
            <a:r>
              <a:rPr lang="en-US" sz="4000" dirty="0">
                <a:solidFill>
                  <a:srgbClr val="000000"/>
                </a:solidFill>
                <a:latin typeface="Times New Roman" panose="02020603050405020304" pitchFamily="18" charset="0"/>
                <a:ea typeface="Times New Roman" panose="02020603050405020304" pitchFamily="18" charset="0"/>
              </a:rPr>
              <a:t> </a:t>
            </a:r>
            <a:r>
              <a:rPr lang="en-US" sz="4000" b="1" dirty="0" err="1" smtClean="0">
                <a:solidFill>
                  <a:srgbClr val="000000"/>
                </a:solidFill>
                <a:latin typeface="Times New Roman" panose="02020603050405020304" pitchFamily="18" charset="0"/>
                <a:ea typeface="Times New Roman" panose="02020603050405020304" pitchFamily="18" charset="0"/>
              </a:rPr>
              <a:t>Cách</a:t>
            </a:r>
            <a:r>
              <a:rPr lang="en-US" sz="4000" b="1" dirty="0" smtClean="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sửa</a:t>
            </a:r>
            <a:r>
              <a:rPr lang="en-US" sz="4000" b="1"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bỏ</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từ</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số</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liệu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Những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thiệt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hại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sau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vụ</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động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đất</a:t>
            </a:r>
            <a:r>
              <a:rPr lang="en-US" sz="4000" dirty="0">
                <a:solidFill>
                  <a:srgbClr val="000000"/>
                </a:solidFill>
                <a:latin typeface="Times New Roman" panose="02020603050405020304" pitchFamily="18" charset="0"/>
                <a:ea typeface="Times New Roman" panose="02020603050405020304" pitchFamily="18" charset="0"/>
              </a:rPr>
              <a:t> ở </a:t>
            </a:r>
            <a:r>
              <a:rPr lang="en-US" sz="4000" dirty="0" err="1">
                <a:solidFill>
                  <a:srgbClr val="000000"/>
                </a:solidFill>
                <a:latin typeface="Times New Roman" panose="02020603050405020304" pitchFamily="18" charset="0"/>
                <a:ea typeface="Times New Roman" panose="02020603050405020304" pitchFamily="18" charset="0"/>
              </a:rPr>
              <a:t>Nhật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Bản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không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thể</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tính</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bằng</a:t>
            </a:r>
            <a:r>
              <a:rPr lang="en-US" sz="4000" dirty="0">
                <a:solidFill>
                  <a:srgbClr val="000000"/>
                </a:solidFill>
                <a:latin typeface="Times New Roman" panose="02020603050405020304" pitchFamily="18" charset="0"/>
                <a:ea typeface="Times New Roman" panose="02020603050405020304" pitchFamily="18" charset="0"/>
              </a:rPr>
              <a:t> con </a:t>
            </a:r>
            <a:r>
              <a:rPr lang="en-US" sz="4000" dirty="0" err="1">
                <a:solidFill>
                  <a:srgbClr val="000000"/>
                </a:solidFill>
                <a:latin typeface="Times New Roman" panose="02020603050405020304" pitchFamily="18" charset="0"/>
                <a:ea typeface="Times New Roman" panose="02020603050405020304" pitchFamily="18" charset="0"/>
              </a:rPr>
              <a:t>số</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cụ</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thể</a:t>
            </a:r>
            <a:r>
              <a:rPr lang="en-US" sz="4000" dirty="0">
                <a:solidFill>
                  <a:srgbClr val="000000"/>
                </a:solidFill>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34714" y="254556"/>
            <a:ext cx="11152682" cy="1938992"/>
          </a:xfrm>
          <a:prstGeom prst="rect">
            <a:avLst/>
          </a:prstGeom>
        </p:spPr>
        <p:txBody>
          <a:bodyPr wrap="square">
            <a:spAutoFit/>
          </a:bodyPr>
          <a:lstStyle/>
          <a:p>
            <a:pPr fontAlgn="base">
              <a:lnSpc>
                <a:spcPct val="150000"/>
              </a:lnSpc>
              <a:spcAft>
                <a:spcPts val="0"/>
              </a:spcAft>
            </a:pPr>
            <a:r>
              <a:rPr lang="en-US" sz="4000" dirty="0">
                <a:solidFill>
                  <a:srgbClr val="000000"/>
                </a:solidFill>
                <a:latin typeface="Times New Roman" panose="02020603050405020304" pitchFamily="18" charset="0"/>
                <a:ea typeface="Times New Roman" panose="02020603050405020304" pitchFamily="18" charset="0"/>
              </a:rPr>
              <a:t>d. </a:t>
            </a:r>
            <a:r>
              <a:rPr lang="en-US" sz="4000" dirty="0" err="1">
                <a:solidFill>
                  <a:srgbClr val="000000"/>
                </a:solidFill>
                <a:latin typeface="Times New Roman" panose="02020603050405020304" pitchFamily="18" charset="0"/>
                <a:ea typeface="Times New Roman" panose="02020603050405020304" pitchFamily="18" charset="0"/>
              </a:rPr>
              <a:t>Những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thiệt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hại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sau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vụ</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động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đất</a:t>
            </a:r>
            <a:r>
              <a:rPr lang="en-US" sz="4000" dirty="0">
                <a:solidFill>
                  <a:srgbClr val="000000"/>
                </a:solidFill>
                <a:latin typeface="Times New Roman" panose="02020603050405020304" pitchFamily="18" charset="0"/>
                <a:ea typeface="Times New Roman" panose="02020603050405020304" pitchFamily="18" charset="0"/>
              </a:rPr>
              <a:t> ở </a:t>
            </a:r>
            <a:r>
              <a:rPr lang="en-US" sz="4000" dirty="0" err="1">
                <a:solidFill>
                  <a:srgbClr val="000000"/>
                </a:solidFill>
                <a:latin typeface="Times New Roman" panose="02020603050405020304" pitchFamily="18" charset="0"/>
                <a:ea typeface="Times New Roman" panose="02020603050405020304" pitchFamily="18" charset="0"/>
              </a:rPr>
              <a:t>Nhật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Bản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không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thể</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tính</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bằng</a:t>
            </a:r>
            <a:r>
              <a:rPr lang="en-US" sz="4000" dirty="0">
                <a:solidFill>
                  <a:srgbClr val="000000"/>
                </a:solidFill>
                <a:latin typeface="Times New Roman" panose="02020603050405020304" pitchFamily="18" charset="0"/>
                <a:ea typeface="Times New Roman" panose="02020603050405020304" pitchFamily="18" charset="0"/>
              </a:rPr>
              <a:t> con </a:t>
            </a:r>
            <a:r>
              <a:rPr lang="en-US" sz="4000" dirty="0" err="1">
                <a:solidFill>
                  <a:srgbClr val="000000"/>
                </a:solidFill>
                <a:latin typeface="Times New Roman" panose="02020603050405020304" pitchFamily="18" charset="0"/>
                <a:ea typeface="Times New Roman" panose="02020603050405020304" pitchFamily="18" charset="0"/>
              </a:rPr>
              <a:t>số</a:t>
            </a:r>
            <a:r>
              <a:rPr lang="en-US" sz="4000" dirty="0">
                <a:solidFill>
                  <a:srgbClr val="000000"/>
                </a:solidFill>
                <a:latin typeface="Times New Roman" panose="02020603050405020304" pitchFamily="18" charset="0"/>
                <a:ea typeface="Times New Roman" panose="02020603050405020304" pitchFamily="18" charset="0"/>
              </a:rPr>
              <a:t> hay </a:t>
            </a:r>
            <a:r>
              <a:rPr lang="en-US" sz="4000" dirty="0" err="1">
                <a:solidFill>
                  <a:srgbClr val="000000"/>
                </a:solidFill>
                <a:latin typeface="Times New Roman" panose="02020603050405020304" pitchFamily="18" charset="0"/>
                <a:ea typeface="Times New Roman" panose="02020603050405020304" pitchFamily="18" charset="0"/>
              </a:rPr>
              <a:t>số</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liệu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cụ</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thể</a:t>
            </a:r>
            <a:r>
              <a:rPr lang="en-US" sz="4000" dirty="0">
                <a:solidFill>
                  <a:srgbClr val="000000"/>
                </a:solidFill>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933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180" y="345699"/>
            <a:ext cx="11571471" cy="1654748"/>
          </a:xfrm>
          <a:prstGeom prst="rect">
            <a:avLst/>
          </a:prstGeom>
        </p:spPr>
        <p:txBody>
          <a:bodyPr wrap="square">
            <a:spAutoFit/>
          </a:bodyPr>
          <a:lstStyle/>
          <a:p>
            <a:pPr fontAlgn="base">
              <a:lnSpc>
                <a:spcPct val="150000"/>
              </a:lnSpc>
              <a:spcAft>
                <a:spcPts val="0"/>
              </a:spcAft>
            </a:pPr>
            <a:r>
              <a:rPr lang="en-US" sz="3600" b="1" dirty="0" err="1">
                <a:solidFill>
                  <a:srgbClr val="000000"/>
                </a:solidFill>
                <a:latin typeface="Times New Roman" panose="02020603050405020304" pitchFamily="18" charset="0"/>
                <a:ea typeface="Times New Roman" panose="02020603050405020304" pitchFamily="18" charset="0"/>
              </a:rPr>
              <a:t>Bài</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tập</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smtClean="0">
                <a:solidFill>
                  <a:srgbClr val="000000"/>
                </a:solidFill>
                <a:latin typeface="Times New Roman" panose="02020603050405020304" pitchFamily="18" charset="0"/>
                <a:ea typeface="Times New Roman" panose="02020603050405020304" pitchFamily="18" charset="0"/>
              </a:rPr>
              <a:t>5</a:t>
            </a:r>
            <a:r>
              <a:rPr lang="vi-VN" sz="3600" b="1" dirty="0" smtClean="0">
                <a:solidFill>
                  <a:srgbClr val="000000"/>
                </a:solidFill>
                <a:latin typeface="Times New Roman" panose="02020603050405020304" pitchFamily="18" charset="0"/>
                <a:ea typeface="Times New Roman" panose="02020603050405020304" pitchFamily="18" charset="0"/>
              </a:rPr>
              <a:t>: Sửa lại  những câu sau đây </a:t>
            </a:r>
          </a:p>
          <a:p>
            <a:pPr fontAlgn="base">
              <a:lnSpc>
                <a:spcPct val="150000"/>
              </a:lnSpc>
              <a:spcAft>
                <a:spcPts val="0"/>
              </a:spcAft>
            </a:pPr>
            <a:r>
              <a:rPr lang="en-US" sz="3600" dirty="0" smtClean="0">
                <a:solidFill>
                  <a:srgbClr val="000000"/>
                </a:solidFill>
                <a:latin typeface="Times New Roman" panose="02020603050405020304" pitchFamily="18" charset="0"/>
                <a:ea typeface="Times New Roman" panose="02020603050405020304" pitchFamily="18" charset="0"/>
              </a:rPr>
              <a:t>a</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Quỳnh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đứa</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em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rất</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hiền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lành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nhân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hậu</a:t>
            </a:r>
            <a:r>
              <a:rPr lang="en-US" sz="3600" dirty="0" smtClean="0">
                <a:solidFill>
                  <a:srgbClr val="000000"/>
                </a:solidFill>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p:txBody>
      </p:sp>
      <p:sp>
        <p:nvSpPr>
          <p:cNvPr id="3" name="Rectangle 2"/>
          <p:cNvSpPr/>
          <p:nvPr/>
        </p:nvSpPr>
        <p:spPr>
          <a:xfrm>
            <a:off x="487180" y="1910048"/>
            <a:ext cx="8169639" cy="823752"/>
          </a:xfrm>
          <a:prstGeom prst="rect">
            <a:avLst/>
          </a:prstGeom>
        </p:spPr>
        <p:txBody>
          <a:bodyPr wrap="square">
            <a:spAutoFit/>
          </a:bodyPr>
          <a:lstStyle/>
          <a:p>
            <a:pPr lvl="0" fontAlgn="base">
              <a:lnSpc>
                <a:spcPct val="150000"/>
              </a:lnSpc>
            </a:pPr>
            <a:r>
              <a:rPr lang="en-US" sz="3600" b="1" dirty="0">
                <a:solidFill>
                  <a:srgbClr val="000000"/>
                </a:solidFill>
                <a:latin typeface="Times New Roman" panose="02020603050405020304" pitchFamily="18" charset="0"/>
                <a:ea typeface="Times New Roman" panose="02020603050405020304" pitchFamily="18" charset="0"/>
              </a:rPr>
              <a:t>=&gt; </a:t>
            </a:r>
            <a:r>
              <a:rPr lang="en-US" sz="3600" b="1" dirty="0" err="1">
                <a:solidFill>
                  <a:srgbClr val="000000"/>
                </a:solidFill>
                <a:latin typeface="Times New Roman" panose="02020603050405020304" pitchFamily="18" charset="0"/>
                <a:ea typeface="Times New Roman" panose="02020603050405020304" pitchFamily="18" charset="0"/>
              </a:rPr>
              <a:t>Quỳnh</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là</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đứa</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em</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rất</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hiền</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lành</a:t>
            </a:r>
            <a:r>
              <a:rPr lang="en-US" sz="3600" b="1" dirty="0">
                <a:solidFill>
                  <a:srgbClr val="000000"/>
                </a:solidFill>
                <a:latin typeface="Times New Roman" panose="02020603050405020304" pitchFamily="18" charset="0"/>
                <a:ea typeface="Times New Roman" panose="02020603050405020304" pitchFamily="18" charset="0"/>
              </a:rPr>
              <a:t>.</a:t>
            </a:r>
          </a:p>
        </p:txBody>
      </p:sp>
      <p:sp>
        <p:nvSpPr>
          <p:cNvPr id="4" name="Rectangle 3"/>
          <p:cNvSpPr/>
          <p:nvPr/>
        </p:nvSpPr>
        <p:spPr>
          <a:xfrm>
            <a:off x="487180" y="2713577"/>
            <a:ext cx="11422504" cy="1754326"/>
          </a:xfrm>
          <a:prstGeom prst="rect">
            <a:avLst/>
          </a:prstGeom>
        </p:spPr>
        <p:txBody>
          <a:bodyPr wrap="square">
            <a:spAutoFit/>
          </a:bodyPr>
          <a:lstStyle/>
          <a:p>
            <a:pPr fontAlgn="base">
              <a:lnSpc>
                <a:spcPct val="150000"/>
              </a:lnSpc>
              <a:spcAft>
                <a:spcPts val="0"/>
              </a:spcAft>
            </a:pPr>
            <a:r>
              <a:rPr lang="en-US" sz="3600" dirty="0">
                <a:solidFill>
                  <a:srgbClr val="000000"/>
                </a:solidFill>
                <a:latin typeface="Times New Roman" panose="02020603050405020304" pitchFamily="18" charset="0"/>
                <a:ea typeface="Times New Roman" panose="02020603050405020304" pitchFamily="18" charset="0"/>
              </a:rPr>
              <a:t>b. </a:t>
            </a:r>
            <a:r>
              <a:rPr lang="en-US" sz="3600" dirty="0" err="1">
                <a:solidFill>
                  <a:srgbClr val="000000"/>
                </a:solidFill>
                <a:latin typeface="Times New Roman" panose="02020603050405020304" pitchFamily="18" charset="0"/>
                <a:ea typeface="Times New Roman" panose="02020603050405020304" pitchFamily="18" charset="0"/>
              </a:rPr>
              <a:t>Hằng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năm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Thủy</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Tinh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lại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dâng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nước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đánh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Sơn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Tinh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nhưng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năm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nào</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Thủy</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Tinh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cũng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thua</a:t>
            </a:r>
            <a:r>
              <a:rPr lang="en-US" sz="3600" dirty="0">
                <a:solidFill>
                  <a:srgbClr val="000000"/>
                </a:solidFill>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487180" y="4416154"/>
            <a:ext cx="11422504" cy="1654748"/>
          </a:xfrm>
          <a:prstGeom prst="rect">
            <a:avLst/>
          </a:prstGeom>
        </p:spPr>
        <p:txBody>
          <a:bodyPr wrap="square">
            <a:spAutoFit/>
          </a:bodyPr>
          <a:lstStyle/>
          <a:p>
            <a:pPr fontAlgn="base">
              <a:lnSpc>
                <a:spcPct val="150000"/>
              </a:lnSpc>
              <a:spcAft>
                <a:spcPts val="0"/>
              </a:spcAft>
            </a:pPr>
            <a:r>
              <a:rPr lang="en-US" sz="3600" b="1" dirty="0">
                <a:solidFill>
                  <a:srgbClr val="000000"/>
                </a:solidFill>
                <a:latin typeface="Times New Roman" panose="02020603050405020304" pitchFamily="18" charset="0"/>
                <a:ea typeface="Times New Roman" panose="02020603050405020304" pitchFamily="18" charset="0"/>
              </a:rPr>
              <a:t>=&gt; </a:t>
            </a:r>
            <a:r>
              <a:rPr lang="en-US" sz="3600" b="1" dirty="0" err="1">
                <a:solidFill>
                  <a:srgbClr val="000000"/>
                </a:solidFill>
                <a:latin typeface="Times New Roman" panose="02020603050405020304" pitchFamily="18" charset="0"/>
                <a:ea typeface="Times New Roman" panose="02020603050405020304" pitchFamily="18" charset="0"/>
              </a:rPr>
              <a:t>Hằng</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năm</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Thủy</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Tinh</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lại</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dâng</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nước</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đánh</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Sơn</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Tinh</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nhưng</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năm</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nào</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thần</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cũng</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thua</a:t>
            </a:r>
            <a:r>
              <a:rPr lang="en-US" sz="3600" b="1" dirty="0">
                <a:solidFill>
                  <a:srgbClr val="000000"/>
                </a:solidFill>
                <a:latin typeface="Times New Roman" panose="02020603050405020304" pitchFamily="18" charset="0"/>
                <a:ea typeface="Times New Roman" panose="02020603050405020304" pitchFamily="18" charset="0"/>
              </a:rPr>
              <a:t>.</a:t>
            </a:r>
            <a:endParaRPr lang="en-US"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880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666" y="211536"/>
            <a:ext cx="11482465" cy="1754326"/>
          </a:xfrm>
          <a:prstGeom prst="rect">
            <a:avLst/>
          </a:prstGeom>
        </p:spPr>
        <p:txBody>
          <a:bodyPr wrap="square">
            <a:spAutoFit/>
          </a:bodyPr>
          <a:lstStyle/>
          <a:p>
            <a:pPr fontAlgn="base">
              <a:lnSpc>
                <a:spcPct val="150000"/>
              </a:lnSpc>
              <a:spcAft>
                <a:spcPts val="0"/>
              </a:spcAft>
            </a:pPr>
            <a:r>
              <a:rPr lang="en-US" sz="3600" dirty="0">
                <a:solidFill>
                  <a:srgbClr val="000000"/>
                </a:solidFill>
                <a:latin typeface="Times New Roman" panose="02020603050405020304" pitchFamily="18" charset="0"/>
                <a:ea typeface="Times New Roman" panose="02020603050405020304" pitchFamily="18" charset="0"/>
              </a:rPr>
              <a:t>c. </a:t>
            </a:r>
            <a:r>
              <a:rPr lang="en-US" sz="3600" dirty="0" err="1">
                <a:solidFill>
                  <a:srgbClr val="000000"/>
                </a:solidFill>
                <a:latin typeface="Times New Roman" panose="02020603050405020304" pitchFamily="18" charset="0"/>
                <a:ea typeface="Times New Roman" panose="02020603050405020304" pitchFamily="18" charset="0"/>
              </a:rPr>
              <a:t>Bài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thơ</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Đêm</a:t>
            </a:r>
            <a:r>
              <a:rPr lang="en-US" sz="3600" dirty="0">
                <a:solidFill>
                  <a:srgbClr val="000000"/>
                </a:solidFill>
                <a:latin typeface="Times New Roman" panose="02020603050405020304" pitchFamily="18" charset="0"/>
                <a:ea typeface="Times New Roman" panose="02020603050405020304" pitchFamily="18" charset="0"/>
              </a:rPr>
              <a:t> nay </a:t>
            </a:r>
            <a:r>
              <a:rPr lang="en-US" sz="3600" dirty="0" err="1">
                <a:solidFill>
                  <a:srgbClr val="000000"/>
                </a:solidFill>
                <a:latin typeface="Times New Roman" panose="02020603050405020304" pitchFamily="18" charset="0"/>
                <a:ea typeface="Times New Roman" panose="02020603050405020304" pitchFamily="18" charset="0"/>
              </a:rPr>
              <a:t>Bác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không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ngủ</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một</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bài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thơ</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đã</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thể</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hiện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được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tình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cảm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của</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bác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Hồ</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dành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cho</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bộ</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đội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nhân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dân</a:t>
            </a:r>
            <a:r>
              <a:rPr lang="en-US" sz="3600" dirty="0">
                <a:solidFill>
                  <a:srgbClr val="000000"/>
                </a:solidFill>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37278" y="1815484"/>
            <a:ext cx="11827239" cy="1654748"/>
          </a:xfrm>
          <a:prstGeom prst="rect">
            <a:avLst/>
          </a:prstGeom>
        </p:spPr>
        <p:txBody>
          <a:bodyPr wrap="square">
            <a:spAutoFit/>
          </a:bodyPr>
          <a:lstStyle/>
          <a:p>
            <a:pPr fontAlgn="base">
              <a:lnSpc>
                <a:spcPct val="150000"/>
              </a:lnSpc>
              <a:spcAft>
                <a:spcPts val="0"/>
              </a:spcAft>
            </a:pPr>
            <a:r>
              <a:rPr lang="en-US" sz="3600" b="1" dirty="0">
                <a:solidFill>
                  <a:srgbClr val="000000"/>
                </a:solidFill>
                <a:latin typeface="Times New Roman" panose="02020603050405020304" pitchFamily="18" charset="0"/>
                <a:ea typeface="Times New Roman" panose="02020603050405020304" pitchFamily="18" charset="0"/>
              </a:rPr>
              <a:t>=&gt; </a:t>
            </a:r>
            <a:r>
              <a:rPr lang="en-US" sz="3600" b="1" dirty="0" err="1">
                <a:solidFill>
                  <a:srgbClr val="000000"/>
                </a:solidFill>
                <a:latin typeface="Times New Roman" panose="02020603050405020304" pitchFamily="18" charset="0"/>
                <a:ea typeface="Times New Roman" panose="02020603050405020304" pitchFamily="18" charset="0"/>
              </a:rPr>
              <a:t>Bài</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thơ</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Đêm</a:t>
            </a:r>
            <a:r>
              <a:rPr lang="en-US" sz="3600" b="1" dirty="0">
                <a:solidFill>
                  <a:srgbClr val="000000"/>
                </a:solidFill>
                <a:latin typeface="Times New Roman" panose="02020603050405020304" pitchFamily="18" charset="0"/>
                <a:ea typeface="Times New Roman" panose="02020603050405020304" pitchFamily="18" charset="0"/>
              </a:rPr>
              <a:t> nay </a:t>
            </a:r>
            <a:r>
              <a:rPr lang="en-US" sz="3600" b="1" dirty="0" err="1">
                <a:solidFill>
                  <a:srgbClr val="000000"/>
                </a:solidFill>
                <a:latin typeface="Times New Roman" panose="02020603050405020304" pitchFamily="18" charset="0"/>
                <a:ea typeface="Times New Roman" panose="02020603050405020304" pitchFamily="18" charset="0"/>
              </a:rPr>
              <a:t>Bác</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không</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ngủ</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đã</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thể</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hiện</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được</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tình</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cảm</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của</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bác</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Hồ</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dành</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cho</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bộ</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đội</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và</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nhân</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dân</a:t>
            </a:r>
            <a:r>
              <a:rPr lang="en-US" sz="3600" b="1" dirty="0">
                <a:solidFill>
                  <a:srgbClr val="000000"/>
                </a:solidFill>
                <a:latin typeface="Times New Roman" panose="02020603050405020304" pitchFamily="18" charset="0"/>
                <a:ea typeface="Times New Roman" panose="02020603050405020304" pitchFamily="18" charset="0"/>
              </a:rPr>
              <a:t>.</a:t>
            </a:r>
            <a:endParaRPr lang="en-US" sz="3600" b="1"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509666" y="3294454"/>
            <a:ext cx="11654853" cy="1754326"/>
          </a:xfrm>
          <a:prstGeom prst="rect">
            <a:avLst/>
          </a:prstGeom>
        </p:spPr>
        <p:txBody>
          <a:bodyPr wrap="square">
            <a:spAutoFit/>
          </a:bodyPr>
          <a:lstStyle/>
          <a:p>
            <a:pPr fontAlgn="base">
              <a:lnSpc>
                <a:spcPct val="150000"/>
              </a:lnSpc>
              <a:spcAft>
                <a:spcPts val="0"/>
              </a:spcAft>
            </a:pPr>
            <a:r>
              <a:rPr lang="en-US" sz="3600" dirty="0">
                <a:solidFill>
                  <a:srgbClr val="000000"/>
                </a:solidFill>
                <a:latin typeface="Times New Roman" panose="02020603050405020304" pitchFamily="18" charset="0"/>
                <a:ea typeface="Times New Roman" panose="02020603050405020304" pitchFamily="18" charset="0"/>
              </a:rPr>
              <a:t>d. </a:t>
            </a:r>
            <a:r>
              <a:rPr lang="en-US" sz="3600" dirty="0" err="1">
                <a:solidFill>
                  <a:srgbClr val="000000"/>
                </a:solidFill>
                <a:latin typeface="Times New Roman" panose="02020603050405020304" pitchFamily="18" charset="0"/>
                <a:ea typeface="Times New Roman" panose="02020603050405020304" pitchFamily="18" charset="0"/>
              </a:rPr>
              <a:t>Vua</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Hùng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chỉ</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có</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một</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người</a:t>
            </a:r>
            <a:r>
              <a:rPr lang="en-US" sz="3600" dirty="0">
                <a:solidFill>
                  <a:srgbClr val="000000"/>
                </a:solidFill>
                <a:latin typeface="Times New Roman" panose="02020603050405020304" pitchFamily="18" charset="0"/>
                <a:ea typeface="Times New Roman" panose="02020603050405020304" pitchFamily="18" charset="0"/>
              </a:rPr>
              <a:t> con </a:t>
            </a:r>
            <a:r>
              <a:rPr lang="en-US" sz="3600" dirty="0" err="1">
                <a:solidFill>
                  <a:srgbClr val="000000"/>
                </a:solidFill>
                <a:latin typeface="Times New Roman" panose="02020603050405020304" pitchFamily="18" charset="0"/>
                <a:ea typeface="Times New Roman" panose="02020603050405020304" pitchFamily="18" charset="0"/>
              </a:rPr>
              <a:t>gái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Mị</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Nương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nên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Vua</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Hùng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hết</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mực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yêu</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thương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Mị</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Nương</a:t>
            </a:r>
            <a:r>
              <a:rPr lang="en-US" sz="3600" dirty="0">
                <a:solidFill>
                  <a:srgbClr val="000000"/>
                </a:solidFill>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337278" y="4749423"/>
            <a:ext cx="11654853" cy="1654748"/>
          </a:xfrm>
          <a:prstGeom prst="rect">
            <a:avLst/>
          </a:prstGeom>
        </p:spPr>
        <p:txBody>
          <a:bodyPr wrap="square">
            <a:spAutoFit/>
          </a:bodyPr>
          <a:lstStyle/>
          <a:p>
            <a:pPr fontAlgn="base">
              <a:lnSpc>
                <a:spcPct val="150000"/>
              </a:lnSpc>
              <a:spcAft>
                <a:spcPts val="0"/>
              </a:spcAft>
            </a:pPr>
            <a:r>
              <a:rPr lang="en-US" sz="3600" b="1" dirty="0">
                <a:solidFill>
                  <a:srgbClr val="000000"/>
                </a:solidFill>
                <a:latin typeface="Times New Roman" panose="02020603050405020304" pitchFamily="18" charset="0"/>
                <a:ea typeface="Times New Roman" panose="02020603050405020304" pitchFamily="18" charset="0"/>
              </a:rPr>
              <a:t>=&gt; </a:t>
            </a:r>
            <a:r>
              <a:rPr lang="en-US" sz="3600" b="1" dirty="0" err="1">
                <a:solidFill>
                  <a:srgbClr val="000000"/>
                </a:solidFill>
                <a:latin typeface="Times New Roman" panose="02020603050405020304" pitchFamily="18" charset="0"/>
                <a:ea typeface="Times New Roman" panose="02020603050405020304" pitchFamily="18" charset="0"/>
              </a:rPr>
              <a:t>Vua</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Hùng</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chỉ</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có</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một</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người</a:t>
            </a:r>
            <a:r>
              <a:rPr lang="en-US" sz="3600" b="1" dirty="0">
                <a:solidFill>
                  <a:srgbClr val="000000"/>
                </a:solidFill>
                <a:latin typeface="Times New Roman" panose="02020603050405020304" pitchFamily="18" charset="0"/>
                <a:ea typeface="Times New Roman" panose="02020603050405020304" pitchFamily="18" charset="0"/>
              </a:rPr>
              <a:t> con </a:t>
            </a:r>
            <a:r>
              <a:rPr lang="en-US" sz="3600" b="1" dirty="0" err="1">
                <a:solidFill>
                  <a:srgbClr val="000000"/>
                </a:solidFill>
                <a:latin typeface="Times New Roman" panose="02020603050405020304" pitchFamily="18" charset="0"/>
                <a:ea typeface="Times New Roman" panose="02020603050405020304" pitchFamily="18" charset="0"/>
              </a:rPr>
              <a:t>gái</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là</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Mị</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Nương</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nên</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hết</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mực</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yêu</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thương</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nàng</a:t>
            </a:r>
            <a:r>
              <a:rPr lang="en-US" sz="3600" b="1" dirty="0">
                <a:solidFill>
                  <a:srgbClr val="000000"/>
                </a:solidFill>
                <a:latin typeface="Times New Roman" panose="02020603050405020304" pitchFamily="18" charset="0"/>
                <a:ea typeface="Times New Roman" panose="02020603050405020304" pitchFamily="18" charset="0"/>
              </a:rPr>
              <a:t>).</a:t>
            </a:r>
            <a:endParaRPr lang="en-US"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59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863" y="404656"/>
            <a:ext cx="11677337" cy="5909310"/>
          </a:xfrm>
          <a:prstGeom prst="rect">
            <a:avLst/>
          </a:prstGeom>
        </p:spPr>
        <p:txBody>
          <a:bodyPr wrap="square">
            <a:spAutoFit/>
          </a:bodyPr>
          <a:lstStyle/>
          <a:p>
            <a:pPr fontAlgn="base">
              <a:lnSpc>
                <a:spcPct val="150000"/>
              </a:lnSpc>
              <a:spcAft>
                <a:spcPts val="0"/>
              </a:spcAft>
            </a:pPr>
            <a:r>
              <a:rPr lang="en-US" sz="3600" b="1" dirty="0" err="1">
                <a:solidFill>
                  <a:srgbClr val="000000"/>
                </a:solidFill>
                <a:latin typeface="Times New Roman" panose="02020603050405020304" pitchFamily="18" charset="0"/>
                <a:ea typeface="Times New Roman" panose="02020603050405020304" pitchFamily="18" charset="0"/>
              </a:rPr>
              <a:t>Bài</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tập</a:t>
            </a:r>
            <a:r>
              <a:rPr lang="en-US" sz="3600" b="1" dirty="0">
                <a:solidFill>
                  <a:srgbClr val="000000"/>
                </a:solidFill>
                <a:latin typeface="Times New Roman" panose="02020603050405020304" pitchFamily="18" charset="0"/>
                <a:ea typeface="Times New Roman" panose="02020603050405020304" pitchFamily="18" charset="0"/>
              </a:rPr>
              <a:t> 6: </a:t>
            </a:r>
            <a:r>
              <a:rPr lang="en-US" sz="3600" dirty="0" err="1">
                <a:solidFill>
                  <a:srgbClr val="000000"/>
                </a:solidFill>
                <a:latin typeface="Times New Roman" panose="02020603050405020304" pitchFamily="18" charset="0"/>
                <a:ea typeface="Times New Roman" panose="02020603050405020304" pitchFamily="18" charset="0"/>
              </a:rPr>
              <a:t>Chọn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từ</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thích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hợp</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điền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vào</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chỗ</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trống</a:t>
            </a:r>
            <a:endParaRPr lang="en-US" sz="3600" dirty="0">
              <a:latin typeface="Times New Roman" panose="02020603050405020304" pitchFamily="18" charset="0"/>
              <a:ea typeface="Times New Roman" panose="02020603050405020304" pitchFamily="18" charset="0"/>
            </a:endParaRPr>
          </a:p>
          <a:p>
            <a:pPr fontAlgn="base">
              <a:lnSpc>
                <a:spcPct val="150000"/>
              </a:lnSpc>
              <a:spcAft>
                <a:spcPts val="0"/>
              </a:spcAft>
            </a:pPr>
            <a:r>
              <a:rPr lang="en-US" sz="3600" dirty="0">
                <a:solidFill>
                  <a:srgbClr val="000000"/>
                </a:solidFill>
                <a:latin typeface="Times New Roman" panose="02020603050405020304" pitchFamily="18" charset="0"/>
                <a:ea typeface="Times New Roman" panose="02020603050405020304" pitchFamily="18" charset="0"/>
              </a:rPr>
              <a:t>a. </a:t>
            </a:r>
            <a:r>
              <a:rPr lang="en-US" sz="3600" dirty="0" err="1">
                <a:solidFill>
                  <a:srgbClr val="000000"/>
                </a:solidFill>
                <a:latin typeface="Times New Roman" panose="02020603050405020304" pitchFamily="18" charset="0"/>
                <a:ea typeface="Times New Roman" panose="02020603050405020304" pitchFamily="18" charset="0"/>
              </a:rPr>
              <a:t>Món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quà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tuy</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nhỏ</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nhen</a:t>
            </a:r>
            <a:r>
              <a:rPr lang="en-US" sz="3600" dirty="0">
                <a:solidFill>
                  <a:srgbClr val="000000"/>
                </a:solidFill>
                <a:latin typeface="Times New Roman" panose="02020603050405020304" pitchFamily="18" charset="0"/>
                <a:ea typeface="Times New Roman" panose="02020603050405020304" pitchFamily="18" charset="0"/>
              </a:rPr>
              <a:t>/</a:t>
            </a:r>
            <a:r>
              <a:rPr lang="en-US" sz="3600" dirty="0" err="1">
                <a:solidFill>
                  <a:srgbClr val="000000"/>
                </a:solidFill>
                <a:latin typeface="Times New Roman" panose="02020603050405020304" pitchFamily="18" charset="0"/>
                <a:ea typeface="Times New Roman" panose="02020603050405020304" pitchFamily="18" charset="0"/>
              </a:rPr>
              <a:t>nhỏ</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bé</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nhưng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tôi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rất</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trân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trọng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nó</a:t>
            </a:r>
            <a:r>
              <a:rPr lang="en-US" sz="3600" dirty="0">
                <a:solidFill>
                  <a:srgbClr val="000000"/>
                </a:solidFill>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fontAlgn="base">
              <a:lnSpc>
                <a:spcPct val="150000"/>
              </a:lnSpc>
              <a:spcAft>
                <a:spcPts val="0"/>
              </a:spcAft>
            </a:pPr>
            <a:r>
              <a:rPr lang="en-US" sz="3600" dirty="0">
                <a:solidFill>
                  <a:srgbClr val="000000"/>
                </a:solidFill>
                <a:latin typeface="Times New Roman" panose="02020603050405020304" pitchFamily="18" charset="0"/>
                <a:ea typeface="Times New Roman" panose="02020603050405020304" pitchFamily="18" charset="0"/>
              </a:rPr>
              <a:t>b. </a:t>
            </a:r>
            <a:r>
              <a:rPr lang="en-US" sz="3600" dirty="0" err="1">
                <a:solidFill>
                  <a:srgbClr val="000000"/>
                </a:solidFill>
                <a:latin typeface="Times New Roman" panose="02020603050405020304" pitchFamily="18" charset="0"/>
                <a:ea typeface="Times New Roman" panose="02020603050405020304" pitchFamily="18" charset="0"/>
              </a:rPr>
              <a:t>Hôm</a:t>
            </a:r>
            <a:r>
              <a:rPr lang="en-US" sz="3600" dirty="0">
                <a:solidFill>
                  <a:srgbClr val="000000"/>
                </a:solidFill>
                <a:latin typeface="Times New Roman" panose="02020603050405020304" pitchFamily="18" charset="0"/>
                <a:ea typeface="Times New Roman" panose="02020603050405020304" pitchFamily="18" charset="0"/>
              </a:rPr>
              <a:t> nay </a:t>
            </a:r>
            <a:r>
              <a:rPr lang="en-US" sz="3600" dirty="0" err="1">
                <a:solidFill>
                  <a:srgbClr val="000000"/>
                </a:solidFill>
                <a:latin typeface="Times New Roman" panose="02020603050405020304" pitchFamily="18" charset="0"/>
                <a:ea typeface="Times New Roman" panose="02020603050405020304" pitchFamily="18" charset="0"/>
              </a:rPr>
              <a:t>là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ngày</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Quốc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khánh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mùng</a:t>
            </a:r>
            <a:r>
              <a:rPr lang="en-US" sz="3600" dirty="0">
                <a:solidFill>
                  <a:srgbClr val="000000"/>
                </a:solidFill>
                <a:latin typeface="Times New Roman" panose="02020603050405020304" pitchFamily="18" charset="0"/>
                <a:ea typeface="Times New Roman" panose="02020603050405020304" pitchFamily="18" charset="0"/>
              </a:rPr>
              <a:t> 2 </a:t>
            </a:r>
            <a:r>
              <a:rPr lang="en-US" sz="3600" dirty="0" err="1">
                <a:solidFill>
                  <a:srgbClr val="000000"/>
                </a:solidFill>
                <a:latin typeface="Times New Roman" panose="02020603050405020304" pitchFamily="18" charset="0"/>
                <a:ea typeface="Times New Roman" panose="02020603050405020304" pitchFamily="18" charset="0"/>
              </a:rPr>
              <a:t>tháng</a:t>
            </a:r>
            <a:r>
              <a:rPr lang="en-US" sz="3600" dirty="0">
                <a:solidFill>
                  <a:srgbClr val="000000"/>
                </a:solidFill>
                <a:latin typeface="Times New Roman" panose="02020603050405020304" pitchFamily="18" charset="0"/>
                <a:ea typeface="Times New Roman" panose="02020603050405020304" pitchFamily="18" charset="0"/>
              </a:rPr>
              <a:t> 9, </a:t>
            </a:r>
            <a:r>
              <a:rPr lang="en-US" sz="3600" dirty="0" err="1">
                <a:solidFill>
                  <a:srgbClr val="000000"/>
                </a:solidFill>
                <a:latin typeface="Times New Roman" panose="02020603050405020304" pitchFamily="18" charset="0"/>
                <a:ea typeface="Times New Roman" panose="02020603050405020304" pitchFamily="18" charset="0"/>
              </a:rPr>
              <a:t>không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khí</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vui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tươi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bao</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trùm</a:t>
            </a:r>
            <a:r>
              <a:rPr lang="en-US" sz="3600" dirty="0">
                <a:solidFill>
                  <a:srgbClr val="000000"/>
                </a:solidFill>
                <a:latin typeface="Times New Roman" panose="02020603050405020304" pitchFamily="18" charset="0"/>
                <a:ea typeface="Times New Roman" panose="02020603050405020304" pitchFamily="18" charset="0"/>
              </a:rPr>
              <a:t>/</a:t>
            </a:r>
            <a:r>
              <a:rPr lang="en-US" sz="3600" dirty="0" err="1">
                <a:solidFill>
                  <a:srgbClr val="000000"/>
                </a:solidFill>
                <a:latin typeface="Times New Roman" panose="02020603050405020304" pitchFamily="18" charset="0"/>
                <a:ea typeface="Times New Roman" panose="02020603050405020304" pitchFamily="18" charset="0"/>
              </a:rPr>
              <a:t>bao</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phủ</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khắp</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thành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phố</a:t>
            </a:r>
            <a:r>
              <a:rPr lang="en-US" sz="3600" dirty="0">
                <a:solidFill>
                  <a:srgbClr val="000000"/>
                </a:solidFill>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fontAlgn="base">
              <a:lnSpc>
                <a:spcPct val="150000"/>
              </a:lnSpc>
              <a:spcAft>
                <a:spcPts val="0"/>
              </a:spcAft>
            </a:pPr>
            <a:r>
              <a:rPr lang="en-US" sz="3600" dirty="0">
                <a:solidFill>
                  <a:srgbClr val="000000"/>
                </a:solidFill>
                <a:latin typeface="Times New Roman" panose="02020603050405020304" pitchFamily="18" charset="0"/>
                <a:ea typeface="Times New Roman" panose="02020603050405020304" pitchFamily="18" charset="0"/>
              </a:rPr>
              <a:t>c. </a:t>
            </a:r>
            <a:r>
              <a:rPr lang="en-US" sz="3600" dirty="0" err="1">
                <a:solidFill>
                  <a:srgbClr val="000000"/>
                </a:solidFill>
                <a:latin typeface="Times New Roman" panose="02020603050405020304" pitchFamily="18" charset="0"/>
                <a:ea typeface="Times New Roman" panose="02020603050405020304" pitchFamily="18" charset="0"/>
              </a:rPr>
              <a:t>Cô</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ấy</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vẫn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băn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khoăn</a:t>
            </a:r>
            <a:r>
              <a:rPr lang="en-US" sz="3600" dirty="0">
                <a:solidFill>
                  <a:srgbClr val="000000"/>
                </a:solidFill>
                <a:latin typeface="Times New Roman" panose="02020603050405020304" pitchFamily="18" charset="0"/>
                <a:ea typeface="Times New Roman" panose="02020603050405020304" pitchFamily="18" charset="0"/>
              </a:rPr>
              <a:t>/</a:t>
            </a:r>
            <a:r>
              <a:rPr lang="en-US" sz="3600" dirty="0" err="1">
                <a:solidFill>
                  <a:srgbClr val="000000"/>
                </a:solidFill>
                <a:latin typeface="Times New Roman" panose="02020603050405020304" pitchFamily="18" charset="0"/>
                <a:ea typeface="Times New Roman" panose="02020603050405020304" pitchFamily="18" charset="0"/>
              </a:rPr>
              <a:t>bâng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khuâng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không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biết</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lựa</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chọn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trường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nào</a:t>
            </a:r>
            <a:r>
              <a:rPr lang="en-US" sz="3600" dirty="0">
                <a:solidFill>
                  <a:srgbClr val="000000"/>
                </a:solidFill>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fontAlgn="base">
              <a:lnSpc>
                <a:spcPct val="150000"/>
              </a:lnSpc>
              <a:spcAft>
                <a:spcPts val="0"/>
              </a:spcAft>
            </a:pPr>
            <a:r>
              <a:rPr lang="en-US" sz="3600" dirty="0">
                <a:solidFill>
                  <a:srgbClr val="000000"/>
                </a:solidFill>
                <a:latin typeface="Times New Roman" panose="02020603050405020304" pitchFamily="18" charset="0"/>
                <a:ea typeface="Times New Roman" panose="02020603050405020304" pitchFamily="18" charset="0"/>
              </a:rPr>
              <a:t>d. </a:t>
            </a:r>
            <a:r>
              <a:rPr lang="en-US" sz="3600" dirty="0" err="1">
                <a:solidFill>
                  <a:srgbClr val="000000"/>
                </a:solidFill>
                <a:latin typeface="Times New Roman" panose="02020603050405020304" pitchFamily="18" charset="0"/>
                <a:ea typeface="Times New Roman" panose="02020603050405020304" pitchFamily="18" charset="0"/>
              </a:rPr>
              <a:t>Cậu</a:t>
            </a:r>
            <a:r>
              <a:rPr lang="en-US" sz="3600" dirty="0">
                <a:solidFill>
                  <a:srgbClr val="000000"/>
                </a:solidFill>
                <a:latin typeface="Times New Roman" panose="02020603050405020304" pitchFamily="18" charset="0"/>
                <a:ea typeface="Times New Roman" panose="02020603050405020304" pitchFamily="18" charset="0"/>
              </a:rPr>
              <a:t> ta </a:t>
            </a:r>
            <a:r>
              <a:rPr lang="en-US" sz="3600" dirty="0" err="1">
                <a:solidFill>
                  <a:srgbClr val="000000"/>
                </a:solidFill>
                <a:latin typeface="Times New Roman" panose="02020603050405020304" pitchFamily="18" charset="0"/>
                <a:ea typeface="Times New Roman" panose="02020603050405020304" pitchFamily="18" charset="0"/>
              </a:rPr>
              <a:t>ăn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nói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quá</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tùy</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tiện</a:t>
            </a:r>
            <a:r>
              <a:rPr lang="en-US" sz="3600" dirty="0">
                <a:solidFill>
                  <a:srgbClr val="000000"/>
                </a:solidFill>
                <a:latin typeface="Times New Roman" panose="02020603050405020304" pitchFamily="18" charset="0"/>
                <a:ea typeface="Times New Roman" panose="02020603050405020304" pitchFamily="18" charset="0"/>
              </a:rPr>
              <a:t>/</a:t>
            </a:r>
            <a:r>
              <a:rPr lang="en-US" sz="3600" dirty="0" err="1">
                <a:solidFill>
                  <a:srgbClr val="000000"/>
                </a:solidFill>
                <a:latin typeface="Times New Roman" panose="02020603050405020304" pitchFamily="18" charset="0"/>
                <a:ea typeface="Times New Roman" panose="02020603050405020304" pitchFamily="18" charset="0"/>
              </a:rPr>
              <a:t>tự</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tiện</a:t>
            </a:r>
            <a:r>
              <a:rPr lang="en-US" sz="3600" dirty="0">
                <a:solidFill>
                  <a:srgbClr val="000000"/>
                </a:solidFill>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144966" y="1192713"/>
            <a:ext cx="3390745" cy="823752"/>
          </a:xfrm>
          <a:prstGeom prst="rect">
            <a:avLst/>
          </a:prstGeom>
          <a:solidFill>
            <a:schemeClr val="bg1"/>
          </a:solidFill>
        </p:spPr>
        <p:txBody>
          <a:bodyPr wrap="square">
            <a:spAutoFit/>
          </a:bodyPr>
          <a:lstStyle/>
          <a:p>
            <a:pPr marR="1087120" lvl="0" algn="ctr">
              <a:lnSpc>
                <a:spcPct val="150000"/>
              </a:lnSpc>
            </a:pPr>
            <a:r>
              <a:rPr lang="en-US" sz="3600" b="1" dirty="0" err="1">
                <a:solidFill>
                  <a:srgbClr val="FF0000"/>
                </a:solidFill>
                <a:latin typeface="Times New Roman" panose="02020603050405020304" pitchFamily="18" charset="0"/>
                <a:ea typeface="Times New Roman" panose="02020603050405020304" pitchFamily="18" charset="0"/>
              </a:rPr>
              <a:t>n</a:t>
            </a:r>
            <a:r>
              <a:rPr lang="en-US" sz="3600" b="1" dirty="0" err="1" smtClean="0">
                <a:solidFill>
                  <a:srgbClr val="FF0000"/>
                </a:solidFill>
                <a:latin typeface="Times New Roman" panose="02020603050405020304" pitchFamily="18" charset="0"/>
                <a:ea typeface="Times New Roman" panose="02020603050405020304" pitchFamily="18" charset="0"/>
              </a:rPr>
              <a:t>hỏ</a:t>
            </a:r>
            <a:r>
              <a:rPr lang="en-US" sz="3600" b="1" dirty="0" smtClean="0">
                <a:solidFill>
                  <a:srgbClr val="FF0000"/>
                </a:solidFill>
                <a:latin typeface="Times New Roman" panose="02020603050405020304" pitchFamily="18" charset="0"/>
                <a:ea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rPr>
              <a:t>bé</a:t>
            </a:r>
            <a:endParaRPr lang="en-US" sz="3600" b="1" dirty="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1858310" y="2830009"/>
            <a:ext cx="3523159" cy="823752"/>
          </a:xfrm>
          <a:prstGeom prst="rect">
            <a:avLst/>
          </a:prstGeom>
          <a:solidFill>
            <a:schemeClr val="bg1"/>
          </a:solidFill>
        </p:spPr>
        <p:txBody>
          <a:bodyPr wrap="square">
            <a:spAutoFit/>
          </a:bodyPr>
          <a:lstStyle/>
          <a:p>
            <a:pPr marR="1087120" lvl="0" algn="ctr">
              <a:lnSpc>
                <a:spcPct val="150000"/>
              </a:lnSpc>
            </a:pPr>
            <a:r>
              <a:rPr lang="en-US" sz="3600" b="1" dirty="0" err="1">
                <a:solidFill>
                  <a:srgbClr val="FF0000"/>
                </a:solidFill>
                <a:latin typeface="Times New Roman" panose="02020603050405020304" pitchFamily="18" charset="0"/>
                <a:ea typeface="Times New Roman" panose="02020603050405020304" pitchFamily="18" charset="0"/>
              </a:rPr>
              <a:t>b</a:t>
            </a:r>
            <a:r>
              <a:rPr lang="en-US" sz="3600" b="1" dirty="0" err="1" smtClean="0">
                <a:solidFill>
                  <a:srgbClr val="FF0000"/>
                </a:solidFill>
                <a:latin typeface="Times New Roman" panose="02020603050405020304" pitchFamily="18" charset="0"/>
                <a:ea typeface="Times New Roman" panose="02020603050405020304" pitchFamily="18" charset="0"/>
              </a:rPr>
              <a:t>ao</a:t>
            </a:r>
            <a:r>
              <a:rPr lang="en-US" sz="3600" b="1" dirty="0" smtClean="0">
                <a:solidFill>
                  <a:srgbClr val="FF0000"/>
                </a:solidFill>
                <a:latin typeface="Times New Roman" panose="02020603050405020304" pitchFamily="18" charset="0"/>
                <a:ea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rPr>
              <a:t>trùm</a:t>
            </a:r>
            <a:endParaRPr lang="en-US" sz="3600" b="1" dirty="0">
              <a:solidFill>
                <a:srgbClr val="FF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2657786" y="3753339"/>
            <a:ext cx="4747355" cy="823752"/>
          </a:xfrm>
          <a:prstGeom prst="rect">
            <a:avLst/>
          </a:prstGeom>
          <a:solidFill>
            <a:schemeClr val="bg1"/>
          </a:solidFill>
        </p:spPr>
        <p:txBody>
          <a:bodyPr wrap="square">
            <a:spAutoFit/>
          </a:bodyPr>
          <a:lstStyle/>
          <a:p>
            <a:pPr marR="1087120" lvl="0" algn="ctr">
              <a:lnSpc>
                <a:spcPct val="150000"/>
              </a:lnSpc>
            </a:pPr>
            <a:r>
              <a:rPr lang="en-US" sz="3600" b="1" dirty="0" err="1">
                <a:solidFill>
                  <a:srgbClr val="FF0000"/>
                </a:solidFill>
                <a:latin typeface="Times New Roman" panose="02020603050405020304" pitchFamily="18" charset="0"/>
                <a:ea typeface="Times New Roman" panose="02020603050405020304" pitchFamily="18" charset="0"/>
              </a:rPr>
              <a:t>b</a:t>
            </a:r>
            <a:r>
              <a:rPr lang="en-US" sz="3600" b="1" dirty="0" err="1" smtClean="0">
                <a:solidFill>
                  <a:srgbClr val="FF0000"/>
                </a:solidFill>
                <a:latin typeface="Times New Roman" panose="02020603050405020304" pitchFamily="18" charset="0"/>
                <a:ea typeface="Times New Roman" panose="02020603050405020304" pitchFamily="18" charset="0"/>
              </a:rPr>
              <a:t>ăn</a:t>
            </a:r>
            <a:r>
              <a:rPr lang="en-US" sz="3600" b="1" dirty="0" smtClean="0">
                <a:solidFill>
                  <a:srgbClr val="FF0000"/>
                </a:solidFill>
                <a:latin typeface="Times New Roman" panose="02020603050405020304" pitchFamily="18" charset="0"/>
                <a:ea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rPr>
              <a:t>khoăn</a:t>
            </a:r>
            <a:endParaRPr lang="en-US" sz="3600" b="1" dirty="0">
              <a:solidFill>
                <a:srgbClr val="FF0000"/>
              </a:solidFill>
              <a:latin typeface="Times New Roman" panose="02020603050405020304" pitchFamily="18" charset="0"/>
              <a:ea typeface="Times New Roman" panose="02020603050405020304" pitchFamily="18" charset="0"/>
            </a:endParaRPr>
          </a:p>
        </p:txBody>
      </p:sp>
      <p:sp>
        <p:nvSpPr>
          <p:cNvPr id="7" name="Rectangle 6"/>
          <p:cNvSpPr/>
          <p:nvPr/>
        </p:nvSpPr>
        <p:spPr>
          <a:xfrm>
            <a:off x="4014396" y="5335743"/>
            <a:ext cx="3390745" cy="823752"/>
          </a:xfrm>
          <a:prstGeom prst="rect">
            <a:avLst/>
          </a:prstGeom>
          <a:solidFill>
            <a:schemeClr val="bg1"/>
          </a:solidFill>
        </p:spPr>
        <p:txBody>
          <a:bodyPr wrap="square">
            <a:spAutoFit/>
          </a:bodyPr>
          <a:lstStyle/>
          <a:p>
            <a:pPr marR="1087120" lvl="0">
              <a:lnSpc>
                <a:spcPct val="150000"/>
              </a:lnSpc>
            </a:pPr>
            <a:r>
              <a:rPr lang="en-US" sz="3600" b="1" dirty="0" err="1">
                <a:solidFill>
                  <a:srgbClr val="FF0000"/>
                </a:solidFill>
                <a:latin typeface="Times New Roman" panose="02020603050405020304" pitchFamily="18" charset="0"/>
                <a:ea typeface="Times New Roman" panose="02020603050405020304" pitchFamily="18" charset="0"/>
              </a:rPr>
              <a:t>t</a:t>
            </a:r>
            <a:r>
              <a:rPr lang="en-US" sz="3600" b="1" dirty="0" err="1" smtClean="0">
                <a:solidFill>
                  <a:srgbClr val="FF0000"/>
                </a:solidFill>
                <a:latin typeface="Times New Roman" panose="02020603050405020304" pitchFamily="18" charset="0"/>
                <a:ea typeface="Times New Roman" panose="02020603050405020304" pitchFamily="18" charset="0"/>
              </a:rPr>
              <a:t>ùy</a:t>
            </a:r>
            <a:r>
              <a:rPr lang="en-US" sz="3600" b="1" dirty="0" smtClean="0">
                <a:solidFill>
                  <a:srgbClr val="FF0000"/>
                </a:solidFill>
                <a:latin typeface="Times New Roman" panose="02020603050405020304" pitchFamily="18" charset="0"/>
                <a:ea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rPr>
              <a:t>tiện</a:t>
            </a:r>
            <a:endParaRPr lang="en-US" sz="36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339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377"/>
            <a:endParaRPr lang="en-US">
              <a:solidFill>
                <a:prstClr val="black"/>
              </a:solidFill>
              <a:latin typeface="Calibri"/>
              <a:sym typeface="Arial"/>
            </a:endParaRPr>
          </a:p>
        </p:txBody>
      </p:sp>
      <p:pic>
        <p:nvPicPr>
          <p:cNvPr id="4"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525817" y="3246434"/>
            <a:ext cx="4049431" cy="525503"/>
          </a:xfrm>
          <a:prstGeom prst="rect">
            <a:avLst/>
          </a:prstGeom>
        </p:spPr>
      </p:pic>
      <p:pic>
        <p:nvPicPr>
          <p:cNvPr id="6"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176487" y="3161334"/>
            <a:ext cx="4049431" cy="525503"/>
          </a:xfrm>
          <a:prstGeom prst="rect">
            <a:avLst/>
          </a:prstGeom>
        </p:spPr>
      </p:pic>
      <p:pic>
        <p:nvPicPr>
          <p:cNvPr id="7"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3162" y="1306805"/>
            <a:ext cx="5182756" cy="525503"/>
          </a:xfrm>
          <a:prstGeom prst="rect">
            <a:avLst/>
          </a:prstGeom>
        </p:spPr>
      </p:pic>
      <p:pic>
        <p:nvPicPr>
          <p:cNvPr id="8"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1811" y="5104934"/>
            <a:ext cx="5182756" cy="525503"/>
          </a:xfrm>
          <a:prstGeom prst="rect">
            <a:avLst/>
          </a:prstGeom>
        </p:spPr>
      </p:pic>
      <p:pic>
        <p:nvPicPr>
          <p:cNvPr id="9" name="Picture 8" descr="—Pngtree—ants carrying boards_3475078.png"/>
          <p:cNvPicPr>
            <a:picLocks noChangeAspect="1"/>
          </p:cNvPicPr>
          <p:nvPr/>
        </p:nvPicPr>
        <p:blipFill>
          <a:blip r:embed="rId3"/>
          <a:srcRect b="6071"/>
          <a:stretch>
            <a:fillRect/>
          </a:stretch>
        </p:blipFill>
        <p:spPr>
          <a:xfrm>
            <a:off x="277093" y="1077678"/>
            <a:ext cx="5085612" cy="4776855"/>
          </a:xfrm>
          <a:prstGeom prst="rect">
            <a:avLst/>
          </a:prstGeom>
        </p:spPr>
      </p:pic>
      <p:sp>
        <p:nvSpPr>
          <p:cNvPr id="10" name="Google Shape;201;p14"/>
          <p:cNvSpPr txBox="1"/>
          <p:nvPr/>
        </p:nvSpPr>
        <p:spPr>
          <a:xfrm>
            <a:off x="3255780" y="156173"/>
            <a:ext cx="6421619" cy="100766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t" anchorCtr="0">
            <a:noAutofit/>
          </a:bodyPr>
          <a:lstStyle/>
          <a:p>
            <a:pPr defTabSz="1219170">
              <a:buClr>
                <a:srgbClr val="000000"/>
              </a:buClr>
            </a:pPr>
            <a:r>
              <a:rPr lang="en-US" sz="5333" b="1" kern="0" dirty="0" smtClean="0">
                <a:solidFill>
                  <a:srgbClr val="FF0000"/>
                </a:solidFill>
                <a:latin typeface="Times New Roman" panose="02020603050405020304" pitchFamily="18" charset="0"/>
                <a:cs typeface="Times New Roman" panose="02020603050405020304" pitchFamily="18" charset="0"/>
                <a:sym typeface="Arial"/>
              </a:rPr>
              <a:t>I.</a:t>
            </a:r>
            <a:r>
              <a:rPr lang="vi-VN" sz="5333" kern="0" dirty="0" smtClean="0">
                <a:solidFill>
                  <a:srgbClr val="FF0000"/>
                </a:solidFill>
                <a:latin typeface="Times New Roman" panose="02020603050405020304" pitchFamily="18" charset="0"/>
                <a:cs typeface="Times New Roman" panose="02020603050405020304" pitchFamily="18" charset="0"/>
                <a:sym typeface="Arial"/>
              </a:rPr>
              <a:t>Ôn tập kiến thức</a:t>
            </a:r>
            <a:endParaRPr lang="en-US" sz="5333"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11" name="Google Shape;201;p14"/>
          <p:cNvSpPr txBox="1"/>
          <p:nvPr/>
        </p:nvSpPr>
        <p:spPr>
          <a:xfrm>
            <a:off x="6375201" y="2216055"/>
            <a:ext cx="4775200" cy="2336800"/>
          </a:xfrm>
          <a:prstGeom prst="rect">
            <a:avLst/>
          </a:prstGeom>
          <a:noFill/>
          <a:ln>
            <a:noFill/>
          </a:ln>
        </p:spPr>
        <p:txBody>
          <a:bodyPr spcFirstLastPara="1" wrap="square" lIns="121900" tIns="121900" rIns="121900" bIns="121900" anchor="t" anchorCtr="0">
            <a:noAutofit/>
          </a:bodyPr>
          <a:lstStyle/>
          <a:p>
            <a:pPr defTabSz="1219170">
              <a:spcBef>
                <a:spcPts val="800"/>
              </a:spcBef>
              <a:buClr>
                <a:srgbClr val="000000"/>
              </a:buClr>
            </a:pPr>
            <a:r>
              <a:rPr lang="vi-VN" sz="3200" b="1" kern="0" dirty="0" smtClean="0">
                <a:solidFill>
                  <a:srgbClr val="FFC000"/>
                </a:solidFill>
                <a:latin typeface="Times New Roman" pitchFamily="18" charset="0"/>
                <a:cs typeface="Times New Roman" pitchFamily="18" charset="0"/>
                <a:sym typeface="Arial"/>
              </a:rPr>
              <a:t>Em hãy </a:t>
            </a:r>
            <a:r>
              <a:rPr lang="vi-VN" sz="3200" b="1" kern="0" dirty="0">
                <a:solidFill>
                  <a:srgbClr val="FFC000"/>
                </a:solidFill>
                <a:latin typeface="Times New Roman" pitchFamily="18" charset="0"/>
                <a:cs typeface="Times New Roman" pitchFamily="18" charset="0"/>
                <a:sym typeface="Arial"/>
              </a:rPr>
              <a:t>n</a:t>
            </a:r>
            <a:r>
              <a:rPr lang="en-US" sz="3200" b="1" kern="0" dirty="0" err="1" smtClean="0">
                <a:solidFill>
                  <a:srgbClr val="FFC000"/>
                </a:solidFill>
                <a:latin typeface="Times New Roman" pitchFamily="18" charset="0"/>
                <a:cs typeface="Times New Roman" pitchFamily="18" charset="0"/>
                <a:sym typeface="Arial"/>
              </a:rPr>
              <a:t>êu</a:t>
            </a:r>
            <a:r>
              <a:rPr lang="en-US" sz="3200" b="1" kern="0" dirty="0" smtClean="0">
                <a:solidFill>
                  <a:srgbClr val="FFC000"/>
                </a:solidFill>
                <a:latin typeface="Times New Roman" pitchFamily="18" charset="0"/>
                <a:cs typeface="Times New Roman" pitchFamily="18" charset="0"/>
                <a:sym typeface="Arial"/>
              </a:rPr>
              <a:t> </a:t>
            </a:r>
            <a:r>
              <a:rPr lang="en-US" sz="3200" b="1" kern="0" dirty="0" err="1">
                <a:solidFill>
                  <a:srgbClr val="FFC000"/>
                </a:solidFill>
                <a:latin typeface="Times New Roman" pitchFamily="18" charset="0"/>
                <a:cs typeface="Times New Roman" pitchFamily="18" charset="0"/>
                <a:sym typeface="Arial"/>
              </a:rPr>
              <a:t>các</a:t>
            </a:r>
            <a:r>
              <a:rPr lang="en-US" sz="3200" b="1" kern="0" dirty="0">
                <a:solidFill>
                  <a:srgbClr val="FFC000"/>
                </a:solidFill>
                <a:latin typeface="Times New Roman" pitchFamily="18" charset="0"/>
                <a:cs typeface="Times New Roman" pitchFamily="18" charset="0"/>
                <a:sym typeface="Arial"/>
              </a:rPr>
              <a:t> </a:t>
            </a:r>
            <a:r>
              <a:rPr lang="en-US" sz="3200" b="1" kern="0" dirty="0" err="1">
                <a:solidFill>
                  <a:srgbClr val="FFC000"/>
                </a:solidFill>
                <a:latin typeface="Times New Roman" pitchFamily="18" charset="0"/>
                <a:cs typeface="Times New Roman" pitchFamily="18" charset="0"/>
                <a:sym typeface="Arial"/>
              </a:rPr>
              <a:t>chuẩn</a:t>
            </a:r>
            <a:r>
              <a:rPr lang="en-US" sz="3200" b="1" kern="0" dirty="0">
                <a:solidFill>
                  <a:srgbClr val="FFC000"/>
                </a:solidFill>
                <a:latin typeface="Times New Roman" pitchFamily="18" charset="0"/>
                <a:cs typeface="Times New Roman" pitchFamily="18" charset="0"/>
                <a:sym typeface="Arial"/>
              </a:rPr>
              <a:t> </a:t>
            </a:r>
            <a:r>
              <a:rPr lang="en-US" sz="3200" b="1" kern="0" dirty="0" err="1">
                <a:solidFill>
                  <a:srgbClr val="FFC000"/>
                </a:solidFill>
                <a:latin typeface="Times New Roman" pitchFamily="18" charset="0"/>
                <a:cs typeface="Times New Roman" pitchFamily="18" charset="0"/>
                <a:sym typeface="Arial"/>
              </a:rPr>
              <a:t>mực</a:t>
            </a:r>
            <a:r>
              <a:rPr lang="en-US" sz="3200" b="1" kern="0" dirty="0">
                <a:solidFill>
                  <a:srgbClr val="FFC000"/>
                </a:solidFill>
                <a:latin typeface="Times New Roman" pitchFamily="18" charset="0"/>
                <a:cs typeface="Times New Roman" pitchFamily="18" charset="0"/>
                <a:sym typeface="Arial"/>
              </a:rPr>
              <a:t> sử dụng </a:t>
            </a:r>
            <a:r>
              <a:rPr lang="en-US" sz="3200" b="1" kern="0" dirty="0" err="1">
                <a:solidFill>
                  <a:srgbClr val="FFC000"/>
                </a:solidFill>
                <a:latin typeface="Times New Roman" pitchFamily="18" charset="0"/>
                <a:cs typeface="Times New Roman" pitchFamily="18" charset="0"/>
                <a:sym typeface="Arial"/>
              </a:rPr>
              <a:t>từ</a:t>
            </a:r>
            <a:r>
              <a:rPr lang="en-US" sz="3200" b="1" kern="0" dirty="0">
                <a:solidFill>
                  <a:srgbClr val="FFC000"/>
                </a:solidFill>
                <a:latin typeface="Times New Roman" pitchFamily="18" charset="0"/>
                <a:cs typeface="Times New Roman" pitchFamily="18" charset="0"/>
                <a:sym typeface="Arial"/>
              </a:rPr>
              <a:t> trong Tiếng Việt?</a:t>
            </a:r>
          </a:p>
        </p:txBody>
      </p:sp>
    </p:spTree>
    <p:extLst>
      <p:ext uri="{BB962C8B-B14F-4D97-AF65-F5344CB8AC3E}">
        <p14:creationId xmlns:p14="http://schemas.microsoft.com/office/powerpoint/2010/main" val="1299825137"/>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9"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down)">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down)">
                                      <p:cBhvr>
                                        <p:cTn id="3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79">
            <a:extLst>
              <a:ext uri="{FF2B5EF4-FFF2-40B4-BE49-F238E27FC236}">
                <a16:creationId xmlns:a16="http://schemas.microsoft.com/office/drawing/2014/main" id="{17152363-B161-4657-9268-5B0A79414810}"/>
              </a:ext>
            </a:extLst>
          </p:cNvPr>
          <p:cNvSpPr/>
          <p:nvPr/>
        </p:nvSpPr>
        <p:spPr>
          <a:xfrm>
            <a:off x="3178081" y="337376"/>
            <a:ext cx="5550283" cy="755157"/>
          </a:xfrm>
          <a:prstGeom prst="roundRect">
            <a:avLst>
              <a:gd name="adj" fmla="val 50000"/>
            </a:avLst>
          </a:prstGeom>
          <a:solidFill>
            <a:srgbClr val="BBF7E7"/>
          </a:solidFill>
          <a:ln w="12700">
            <a:miter lim="400000"/>
          </a:ln>
        </p:spPr>
        <p:txBody>
          <a:bodyPr lIns="25400" tIns="25400" rIns="25400" bIns="25400" anchor="ctr"/>
          <a:lstStyle/>
          <a:p>
            <a:pPr defTabSz="914377"/>
            <a:r>
              <a:rPr lang="en-US" sz="3600" b="1" dirty="0" err="1">
                <a:solidFill>
                  <a:prstClr val="black"/>
                </a:solidFill>
                <a:latin typeface="Times New Roman" panose="02020603050405020304" pitchFamily="18" charset="0"/>
                <a:cs typeface="Times New Roman" panose="02020603050405020304" pitchFamily="18" charset="0"/>
                <a:sym typeface="Arial"/>
              </a:rPr>
              <a:t>Chuẩn</a:t>
            </a:r>
            <a:r>
              <a:rPr lang="en-US" sz="3600" b="1" dirty="0">
                <a:solidFill>
                  <a:prstClr val="black"/>
                </a:solidFill>
                <a:latin typeface="Times New Roman" panose="02020603050405020304" pitchFamily="18" charset="0"/>
                <a:cs typeface="Times New Roman" panose="02020603050405020304" pitchFamily="18" charset="0"/>
                <a:sym typeface="Arial"/>
              </a:rPr>
              <a:t> </a:t>
            </a:r>
            <a:r>
              <a:rPr lang="en-US" sz="3600" b="1" dirty="0" err="1">
                <a:solidFill>
                  <a:prstClr val="black"/>
                </a:solidFill>
                <a:latin typeface="Times New Roman" panose="02020603050405020304" pitchFamily="18" charset="0"/>
                <a:cs typeface="Times New Roman" panose="02020603050405020304" pitchFamily="18" charset="0"/>
                <a:sym typeface="Arial"/>
              </a:rPr>
              <a:t>mực</a:t>
            </a:r>
            <a:r>
              <a:rPr lang="en-US" sz="3600" b="1" dirty="0">
                <a:solidFill>
                  <a:prstClr val="black"/>
                </a:solidFill>
                <a:latin typeface="Times New Roman" panose="02020603050405020304" pitchFamily="18" charset="0"/>
                <a:cs typeface="Times New Roman" panose="02020603050405020304" pitchFamily="18" charset="0"/>
                <a:sym typeface="Arial"/>
              </a:rPr>
              <a:t> </a:t>
            </a:r>
            <a:r>
              <a:rPr lang="en-US" sz="3600" b="1" dirty="0" err="1">
                <a:solidFill>
                  <a:prstClr val="black"/>
                </a:solidFill>
                <a:latin typeface="Times New Roman" panose="02020603050405020304" pitchFamily="18" charset="0"/>
                <a:cs typeface="Times New Roman" panose="02020603050405020304" pitchFamily="18" charset="0"/>
                <a:sym typeface="Arial"/>
              </a:rPr>
              <a:t>sử</a:t>
            </a:r>
            <a:r>
              <a:rPr lang="en-US" sz="3600" b="1" dirty="0">
                <a:solidFill>
                  <a:prstClr val="black"/>
                </a:solidFill>
                <a:latin typeface="Times New Roman" panose="02020603050405020304" pitchFamily="18" charset="0"/>
                <a:cs typeface="Times New Roman" panose="02020603050405020304" pitchFamily="18" charset="0"/>
                <a:sym typeface="Arial"/>
              </a:rPr>
              <a:t> </a:t>
            </a:r>
            <a:r>
              <a:rPr lang="en-US" sz="3600" b="1" dirty="0" err="1">
                <a:solidFill>
                  <a:prstClr val="black"/>
                </a:solidFill>
                <a:latin typeface="Times New Roman" panose="02020603050405020304" pitchFamily="18" charset="0"/>
                <a:cs typeface="Times New Roman" panose="02020603050405020304" pitchFamily="18" charset="0"/>
                <a:sym typeface="Arial"/>
              </a:rPr>
              <a:t>dụng</a:t>
            </a:r>
            <a:r>
              <a:rPr lang="en-US" sz="3600" b="1" dirty="0">
                <a:solidFill>
                  <a:prstClr val="black"/>
                </a:solidFill>
                <a:latin typeface="Times New Roman" panose="02020603050405020304" pitchFamily="18" charset="0"/>
                <a:cs typeface="Times New Roman" panose="02020603050405020304" pitchFamily="18" charset="0"/>
                <a:sym typeface="Arial"/>
              </a:rPr>
              <a:t> </a:t>
            </a:r>
            <a:r>
              <a:rPr lang="en-US" sz="3600" b="1" dirty="0" err="1">
                <a:solidFill>
                  <a:prstClr val="black"/>
                </a:solidFill>
                <a:latin typeface="Times New Roman" panose="02020603050405020304" pitchFamily="18" charset="0"/>
                <a:cs typeface="Times New Roman" panose="02020603050405020304" pitchFamily="18" charset="0"/>
                <a:sym typeface="Arial"/>
              </a:rPr>
              <a:t>từ</a:t>
            </a:r>
            <a:r>
              <a:rPr lang="en-US" sz="3600" b="1" dirty="0">
                <a:solidFill>
                  <a:prstClr val="black"/>
                </a:solidFill>
                <a:latin typeface="Times New Roman" panose="02020603050405020304" pitchFamily="18" charset="0"/>
                <a:cs typeface="Times New Roman" panose="02020603050405020304" pitchFamily="18" charset="0"/>
                <a:sym typeface="Arial"/>
              </a:rPr>
              <a:t>:</a:t>
            </a:r>
            <a:endParaRPr lang="en-US" sz="3600" dirty="0">
              <a:solidFill>
                <a:prstClr val="black"/>
              </a:solidFill>
              <a:latin typeface="Times New Roman" panose="02020603050405020304" pitchFamily="18" charset="0"/>
              <a:cs typeface="Times New Roman" panose="02020603050405020304" pitchFamily="18" charset="0"/>
              <a:sym typeface="Arial"/>
            </a:endParaRPr>
          </a:p>
        </p:txBody>
      </p:sp>
      <p:pic>
        <p:nvPicPr>
          <p:cNvPr id="7" name="图片 1"/>
          <p:cNvPicPr>
            <a:picLocks noChangeAspect="1"/>
          </p:cNvPicPr>
          <p:nvPr/>
        </p:nvPicPr>
        <p:blipFill rotWithShape="1">
          <a:blip r:embed="rId2" cstate="print">
            <a:extLst>
              <a:ext uri="{28A0092B-C50C-407E-A947-70E740481C1C}">
                <a14:useLocalDpi xmlns:a14="http://schemas.microsoft.com/office/drawing/2010/main" val="0"/>
              </a:ext>
            </a:extLst>
          </a:blip>
          <a:srcRect t="36718" r="50182" b="47487"/>
          <a:stretch>
            <a:fillRect/>
          </a:stretch>
        </p:blipFill>
        <p:spPr>
          <a:xfrm>
            <a:off x="750457" y="714954"/>
            <a:ext cx="1224249" cy="979449"/>
          </a:xfrm>
          <a:prstGeom prst="rect">
            <a:avLst/>
          </a:prstGeom>
        </p:spPr>
      </p:pic>
      <p:sp>
        <p:nvSpPr>
          <p:cNvPr id="8" name="文本框 4"/>
          <p:cNvSpPr txBox="1"/>
          <p:nvPr/>
        </p:nvSpPr>
        <p:spPr>
          <a:xfrm>
            <a:off x="995935" y="975012"/>
            <a:ext cx="769375" cy="584775"/>
          </a:xfrm>
          <a:prstGeom prst="rect">
            <a:avLst/>
          </a:prstGeom>
          <a:noFill/>
        </p:spPr>
        <p:txBody>
          <a:bodyPr wrap="square" rtlCol="0">
            <a:spAutoFit/>
          </a:bodyPr>
          <a:lstStyle/>
          <a:p>
            <a:pPr algn="ctr" defTabSz="914377"/>
            <a:r>
              <a:rPr lang="en-US" altLang="zh-CN" sz="3200" b="1" dirty="0">
                <a:solidFill>
                  <a:srgbClr val="93D2BD"/>
                </a:solidFill>
                <a:latin typeface="Amazone" pitchFamily="66" charset="0"/>
                <a:ea typeface="宋体" panose="02010600030101010101" pitchFamily="2" charset="-122"/>
                <a:cs typeface="Arial"/>
                <a:sym typeface="Arial"/>
              </a:rPr>
              <a:t>01</a:t>
            </a:r>
            <a:endParaRPr lang="zh-CN" altLang="en-US" sz="3200" b="1" dirty="0">
              <a:solidFill>
                <a:srgbClr val="93D2BD"/>
              </a:solidFill>
              <a:latin typeface="Amazone" pitchFamily="66" charset="0"/>
              <a:ea typeface="宋体" panose="02010600030101010101" pitchFamily="2" charset="-122"/>
              <a:cs typeface="Arial"/>
              <a:sym typeface="Arial"/>
            </a:endParaRPr>
          </a:p>
        </p:txBody>
      </p:sp>
      <p:sp>
        <p:nvSpPr>
          <p:cNvPr id="9" name="Rectangle 8"/>
          <p:cNvSpPr/>
          <p:nvPr/>
        </p:nvSpPr>
        <p:spPr>
          <a:xfrm>
            <a:off x="2045198" y="1236622"/>
            <a:ext cx="9109833" cy="646331"/>
          </a:xfrm>
          <a:prstGeom prst="rect">
            <a:avLst/>
          </a:prstGeom>
        </p:spPr>
        <p:txBody>
          <a:bodyPr wrap="square">
            <a:spAutoFit/>
          </a:bodyPr>
          <a:lstStyle/>
          <a:p>
            <a:pPr defTabSz="914377"/>
            <a:r>
              <a:rPr lang="en-US" sz="3600" dirty="0">
                <a:solidFill>
                  <a:prstClr val="black"/>
                </a:solidFill>
                <a:latin typeface="Times New Roman" panose="02020603050405020304" pitchFamily="18" charset="0"/>
                <a:cs typeface="Times New Roman" panose="02020603050405020304" pitchFamily="18" charset="0"/>
                <a:sym typeface="Arial"/>
              </a:rPr>
              <a:t>- Sử dụng </a:t>
            </a:r>
            <a:r>
              <a:rPr lang="en-US" sz="3600" dirty="0" err="1">
                <a:solidFill>
                  <a:prstClr val="black"/>
                </a:solidFill>
                <a:latin typeface="Times New Roman" panose="02020603050405020304" pitchFamily="18" charset="0"/>
                <a:cs typeface="Times New Roman" panose="02020603050405020304" pitchFamily="18" charset="0"/>
                <a:sym typeface="Arial"/>
              </a:rPr>
              <a:t>từ</a:t>
            </a:r>
            <a:r>
              <a:rPr lang="en-US" sz="3600" dirty="0">
                <a:solidFill>
                  <a:prstClr val="black"/>
                </a:solidFill>
                <a:latin typeface="Times New Roman" panose="02020603050405020304" pitchFamily="18" charset="0"/>
                <a:cs typeface="Times New Roman" panose="02020603050405020304" pitchFamily="18" charset="0"/>
                <a:sym typeface="Arial"/>
              </a:rPr>
              <a:t> </a:t>
            </a:r>
            <a:r>
              <a:rPr lang="en-US" sz="3600" dirty="0" err="1">
                <a:solidFill>
                  <a:prstClr val="black"/>
                </a:solidFill>
                <a:latin typeface="Times New Roman" panose="02020603050405020304" pitchFamily="18" charset="0"/>
                <a:cs typeface="Times New Roman" panose="02020603050405020304" pitchFamily="18" charset="0"/>
                <a:sym typeface="Arial"/>
              </a:rPr>
              <a:t>đúng</a:t>
            </a:r>
            <a:r>
              <a:rPr lang="en-US" sz="3600" dirty="0">
                <a:solidFill>
                  <a:prstClr val="black"/>
                </a:solidFill>
                <a:latin typeface="Times New Roman" panose="02020603050405020304" pitchFamily="18" charset="0"/>
                <a:cs typeface="Times New Roman" panose="02020603050405020304" pitchFamily="18" charset="0"/>
                <a:sym typeface="Arial"/>
              </a:rPr>
              <a:t> </a:t>
            </a:r>
            <a:r>
              <a:rPr lang="en-US" sz="3600" dirty="0" err="1">
                <a:solidFill>
                  <a:prstClr val="black"/>
                </a:solidFill>
                <a:latin typeface="Times New Roman" panose="02020603050405020304" pitchFamily="18" charset="0"/>
                <a:cs typeface="Times New Roman" panose="02020603050405020304" pitchFamily="18" charset="0"/>
                <a:sym typeface="Arial"/>
              </a:rPr>
              <a:t>âm</a:t>
            </a:r>
            <a:r>
              <a:rPr lang="en-US" sz="3600" dirty="0">
                <a:solidFill>
                  <a:prstClr val="black"/>
                </a:solidFill>
                <a:latin typeface="Times New Roman" panose="02020603050405020304" pitchFamily="18" charset="0"/>
                <a:cs typeface="Times New Roman" panose="02020603050405020304" pitchFamily="18" charset="0"/>
                <a:sym typeface="Arial"/>
              </a:rPr>
              <a:t>, </a:t>
            </a:r>
            <a:r>
              <a:rPr lang="en-US" sz="3600" dirty="0" err="1">
                <a:solidFill>
                  <a:prstClr val="black"/>
                </a:solidFill>
                <a:latin typeface="Times New Roman" panose="02020603050405020304" pitchFamily="18" charset="0"/>
                <a:cs typeface="Times New Roman" panose="02020603050405020304" pitchFamily="18" charset="0"/>
                <a:sym typeface="Arial"/>
              </a:rPr>
              <a:t>đúng</a:t>
            </a:r>
            <a:r>
              <a:rPr lang="en-US" sz="3600" dirty="0">
                <a:solidFill>
                  <a:prstClr val="black"/>
                </a:solidFill>
                <a:latin typeface="Times New Roman" panose="02020603050405020304" pitchFamily="18" charset="0"/>
                <a:cs typeface="Times New Roman" panose="02020603050405020304" pitchFamily="18" charset="0"/>
                <a:sym typeface="Arial"/>
              </a:rPr>
              <a:t> </a:t>
            </a:r>
            <a:r>
              <a:rPr lang="en-US" sz="3600" dirty="0" err="1">
                <a:solidFill>
                  <a:prstClr val="black"/>
                </a:solidFill>
                <a:latin typeface="Times New Roman" panose="02020603050405020304" pitchFamily="18" charset="0"/>
                <a:cs typeface="Times New Roman" panose="02020603050405020304" pitchFamily="18" charset="0"/>
                <a:sym typeface="Arial"/>
              </a:rPr>
              <a:t>chính</a:t>
            </a:r>
            <a:r>
              <a:rPr lang="en-US" sz="3600" dirty="0">
                <a:solidFill>
                  <a:prstClr val="black"/>
                </a:solidFill>
                <a:latin typeface="Times New Roman" panose="02020603050405020304" pitchFamily="18" charset="0"/>
                <a:cs typeface="Times New Roman" panose="02020603050405020304" pitchFamily="18" charset="0"/>
                <a:sym typeface="Arial"/>
              </a:rPr>
              <a:t> </a:t>
            </a:r>
            <a:r>
              <a:rPr lang="en-US" sz="3600" dirty="0" err="1">
                <a:solidFill>
                  <a:prstClr val="black"/>
                </a:solidFill>
                <a:latin typeface="Times New Roman" panose="02020603050405020304" pitchFamily="18" charset="0"/>
                <a:cs typeface="Times New Roman" panose="02020603050405020304" pitchFamily="18" charset="0"/>
                <a:sym typeface="Arial"/>
              </a:rPr>
              <a:t>tả</a:t>
            </a:r>
            <a:r>
              <a:rPr lang="en-US" sz="3600" dirty="0">
                <a:solidFill>
                  <a:prstClr val="black"/>
                </a:solidFill>
                <a:latin typeface="Times New Roman" panose="02020603050405020304" pitchFamily="18" charset="0"/>
                <a:cs typeface="Times New Roman" panose="02020603050405020304" pitchFamily="18" charset="0"/>
                <a:sym typeface="Arial"/>
              </a:rPr>
              <a:t>;</a:t>
            </a:r>
          </a:p>
        </p:txBody>
      </p:sp>
      <p:pic>
        <p:nvPicPr>
          <p:cNvPr id="10" name="图片 1"/>
          <p:cNvPicPr>
            <a:picLocks noChangeAspect="1"/>
          </p:cNvPicPr>
          <p:nvPr/>
        </p:nvPicPr>
        <p:blipFill rotWithShape="1">
          <a:blip r:embed="rId2" cstate="print">
            <a:extLst>
              <a:ext uri="{28A0092B-C50C-407E-A947-70E740481C1C}">
                <a14:useLocalDpi xmlns:a14="http://schemas.microsoft.com/office/drawing/2010/main" val="0"/>
              </a:ext>
            </a:extLst>
          </a:blip>
          <a:srcRect t="36718" r="50182" b="47487"/>
          <a:stretch>
            <a:fillRect/>
          </a:stretch>
        </p:blipFill>
        <p:spPr>
          <a:xfrm>
            <a:off x="720547" y="1908900"/>
            <a:ext cx="1224249" cy="1032060"/>
          </a:xfrm>
          <a:prstGeom prst="rect">
            <a:avLst/>
          </a:prstGeom>
        </p:spPr>
      </p:pic>
      <p:sp>
        <p:nvSpPr>
          <p:cNvPr id="11" name="文本框 4"/>
          <p:cNvSpPr txBox="1"/>
          <p:nvPr/>
        </p:nvSpPr>
        <p:spPr>
          <a:xfrm>
            <a:off x="986906" y="2217993"/>
            <a:ext cx="691531" cy="584775"/>
          </a:xfrm>
          <a:prstGeom prst="rect">
            <a:avLst/>
          </a:prstGeom>
          <a:noFill/>
        </p:spPr>
        <p:txBody>
          <a:bodyPr wrap="square" rtlCol="0">
            <a:spAutoFit/>
          </a:bodyPr>
          <a:lstStyle/>
          <a:p>
            <a:pPr algn="ctr" defTabSz="914377"/>
            <a:r>
              <a:rPr lang="en-US" altLang="zh-CN" sz="3200" b="1" dirty="0">
                <a:solidFill>
                  <a:srgbClr val="93D2BD"/>
                </a:solidFill>
                <a:latin typeface="Amazone" pitchFamily="66" charset="0"/>
                <a:ea typeface="宋体" panose="02010600030101010101" pitchFamily="2" charset="-122"/>
                <a:cs typeface="Arial"/>
                <a:sym typeface="Arial"/>
              </a:rPr>
              <a:t>02</a:t>
            </a:r>
            <a:endParaRPr lang="zh-CN" altLang="en-US" sz="3200" b="1" dirty="0">
              <a:solidFill>
                <a:srgbClr val="93D2BD"/>
              </a:solidFill>
              <a:latin typeface="Amazone" pitchFamily="66" charset="0"/>
              <a:ea typeface="宋体" panose="02010600030101010101" pitchFamily="2" charset="-122"/>
              <a:cs typeface="Arial"/>
              <a:sym typeface="Arial"/>
            </a:endParaRPr>
          </a:p>
        </p:txBody>
      </p:sp>
      <p:pic>
        <p:nvPicPr>
          <p:cNvPr id="13" name="图片 1"/>
          <p:cNvPicPr>
            <a:picLocks noChangeAspect="1"/>
          </p:cNvPicPr>
          <p:nvPr/>
        </p:nvPicPr>
        <p:blipFill rotWithShape="1">
          <a:blip r:embed="rId2" cstate="print">
            <a:extLst>
              <a:ext uri="{28A0092B-C50C-407E-A947-70E740481C1C}">
                <a14:useLocalDpi xmlns:a14="http://schemas.microsoft.com/office/drawing/2010/main" val="0"/>
              </a:ext>
            </a:extLst>
          </a:blip>
          <a:srcRect t="36718" r="50182" b="47487"/>
          <a:stretch>
            <a:fillRect/>
          </a:stretch>
        </p:blipFill>
        <p:spPr>
          <a:xfrm>
            <a:off x="731088" y="3103158"/>
            <a:ext cx="1224249" cy="1032060"/>
          </a:xfrm>
          <a:prstGeom prst="rect">
            <a:avLst/>
          </a:prstGeom>
        </p:spPr>
      </p:pic>
      <p:sp>
        <p:nvSpPr>
          <p:cNvPr id="14" name="文本框 4"/>
          <p:cNvSpPr txBox="1"/>
          <p:nvPr/>
        </p:nvSpPr>
        <p:spPr>
          <a:xfrm>
            <a:off x="963852" y="3357579"/>
            <a:ext cx="737641" cy="584775"/>
          </a:xfrm>
          <a:prstGeom prst="rect">
            <a:avLst/>
          </a:prstGeom>
          <a:noFill/>
        </p:spPr>
        <p:txBody>
          <a:bodyPr wrap="square" rtlCol="0">
            <a:spAutoFit/>
          </a:bodyPr>
          <a:lstStyle/>
          <a:p>
            <a:pPr algn="ctr" defTabSz="914377"/>
            <a:r>
              <a:rPr lang="en-US" altLang="zh-CN" sz="3200" b="1" dirty="0">
                <a:solidFill>
                  <a:srgbClr val="93D2BD"/>
                </a:solidFill>
                <a:latin typeface="Amazone" pitchFamily="66" charset="0"/>
                <a:ea typeface="宋体" panose="02010600030101010101" pitchFamily="2" charset="-122"/>
                <a:cs typeface="Arial"/>
                <a:sym typeface="Arial"/>
              </a:rPr>
              <a:t>03</a:t>
            </a:r>
            <a:endParaRPr lang="zh-CN" altLang="en-US" sz="3200" b="1" dirty="0">
              <a:solidFill>
                <a:srgbClr val="93D2BD"/>
              </a:solidFill>
              <a:latin typeface="Amazone" pitchFamily="66" charset="0"/>
              <a:ea typeface="宋体" panose="02010600030101010101" pitchFamily="2" charset="-122"/>
              <a:cs typeface="Arial"/>
              <a:sym typeface="Arial"/>
            </a:endParaRPr>
          </a:p>
        </p:txBody>
      </p:sp>
      <p:pic>
        <p:nvPicPr>
          <p:cNvPr id="16" name="图片 1"/>
          <p:cNvPicPr>
            <a:picLocks noChangeAspect="1"/>
          </p:cNvPicPr>
          <p:nvPr/>
        </p:nvPicPr>
        <p:blipFill rotWithShape="1">
          <a:blip r:embed="rId2" cstate="print">
            <a:extLst>
              <a:ext uri="{28A0092B-C50C-407E-A947-70E740481C1C}">
                <a14:useLocalDpi xmlns:a14="http://schemas.microsoft.com/office/drawing/2010/main" val="0"/>
              </a:ext>
            </a:extLst>
          </a:blip>
          <a:srcRect t="36718" r="50182" b="47487"/>
          <a:stretch>
            <a:fillRect/>
          </a:stretch>
        </p:blipFill>
        <p:spPr>
          <a:xfrm>
            <a:off x="597197" y="4275404"/>
            <a:ext cx="1224249" cy="1032060"/>
          </a:xfrm>
          <a:prstGeom prst="rect">
            <a:avLst/>
          </a:prstGeom>
        </p:spPr>
      </p:pic>
      <p:sp>
        <p:nvSpPr>
          <p:cNvPr id="17" name="文本框 4"/>
          <p:cNvSpPr txBox="1"/>
          <p:nvPr/>
        </p:nvSpPr>
        <p:spPr>
          <a:xfrm>
            <a:off x="853718" y="4587116"/>
            <a:ext cx="761851" cy="584775"/>
          </a:xfrm>
          <a:prstGeom prst="rect">
            <a:avLst/>
          </a:prstGeom>
          <a:noFill/>
        </p:spPr>
        <p:txBody>
          <a:bodyPr wrap="square" rtlCol="0">
            <a:spAutoFit/>
          </a:bodyPr>
          <a:lstStyle/>
          <a:p>
            <a:pPr algn="ctr" defTabSz="914377"/>
            <a:r>
              <a:rPr lang="en-US" altLang="zh-CN" sz="3200" b="1" dirty="0">
                <a:solidFill>
                  <a:srgbClr val="93D2BD"/>
                </a:solidFill>
                <a:latin typeface="Amazone" pitchFamily="66" charset="0"/>
                <a:ea typeface="宋体" panose="02010600030101010101" pitchFamily="2" charset="-122"/>
                <a:cs typeface="Arial"/>
                <a:sym typeface="Arial"/>
              </a:rPr>
              <a:t>04</a:t>
            </a:r>
            <a:endParaRPr lang="zh-CN" altLang="en-US" sz="3200" b="1" dirty="0">
              <a:solidFill>
                <a:srgbClr val="93D2BD"/>
              </a:solidFill>
              <a:latin typeface="Amazone" pitchFamily="66" charset="0"/>
              <a:ea typeface="宋体" panose="02010600030101010101" pitchFamily="2" charset="-122"/>
              <a:cs typeface="Arial"/>
              <a:sym typeface="Arial"/>
            </a:endParaRPr>
          </a:p>
        </p:txBody>
      </p:sp>
      <p:sp>
        <p:nvSpPr>
          <p:cNvPr id="18" name="Rectangle 17"/>
          <p:cNvSpPr/>
          <p:nvPr/>
        </p:nvSpPr>
        <p:spPr>
          <a:xfrm>
            <a:off x="2233617" y="3878448"/>
            <a:ext cx="7439207" cy="1200329"/>
          </a:xfrm>
          <a:prstGeom prst="rect">
            <a:avLst/>
          </a:prstGeom>
        </p:spPr>
        <p:txBody>
          <a:bodyPr wrap="square">
            <a:spAutoFit/>
          </a:bodyPr>
          <a:lstStyle/>
          <a:p>
            <a:pPr algn="just" defTabSz="914377">
              <a:spcBef>
                <a:spcPts val="600"/>
              </a:spcBef>
              <a:tabLst>
                <a:tab pos="647684" algn="l"/>
              </a:tabLst>
            </a:pP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 Sử dụng </a:t>
            </a:r>
            <a:r>
              <a:rPr lang="en-US" sz="3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từ</a:t>
            </a: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đúng</a:t>
            </a: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sắc</a:t>
            </a: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thái</a:t>
            </a: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biểu</a:t>
            </a: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 cảm, hợp với </a:t>
            </a:r>
            <a:r>
              <a:rPr lang="en-US" sz="3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tình</a:t>
            </a: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huống</a:t>
            </a: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giao</a:t>
            </a: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tiếp</a:t>
            </a: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a:t>
            </a:r>
          </a:p>
        </p:txBody>
      </p:sp>
      <p:pic>
        <p:nvPicPr>
          <p:cNvPr id="19" name="Picture 4" descr="http://img.hb.aicdn.com/1cda51c3b2d7554ba2859ef1b561691c97f24b6d12e80-LJXZGU"/>
          <p:cNvPicPr>
            <a:picLocks noChangeAspect="1" noChangeArrowheads="1"/>
          </p:cNvPicPr>
          <p:nvPr/>
        </p:nvPicPr>
        <p:blipFill rotWithShape="1">
          <a:blip r:embed="rId3">
            <a:extLst>
              <a:ext uri="{28A0092B-C50C-407E-A947-70E740481C1C}">
                <a14:useLocalDpi xmlns:a14="http://schemas.microsoft.com/office/drawing/2010/main" val="0"/>
              </a:ext>
            </a:extLst>
          </a:blip>
          <a:srcRect l="37763" t="63937" r="17643"/>
          <a:stretch>
            <a:fillRect/>
          </a:stretch>
        </p:blipFill>
        <p:spPr bwMode="auto">
          <a:xfrm flipH="1">
            <a:off x="9741499" y="3065506"/>
            <a:ext cx="2992283" cy="2419795"/>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
          <p:cNvPicPr>
            <a:picLocks noChangeAspect="1"/>
          </p:cNvPicPr>
          <p:nvPr/>
        </p:nvPicPr>
        <p:blipFill rotWithShape="1">
          <a:blip r:embed="rId2" cstate="print">
            <a:extLst>
              <a:ext uri="{28A0092B-C50C-407E-A947-70E740481C1C}">
                <a14:useLocalDpi xmlns:a14="http://schemas.microsoft.com/office/drawing/2010/main" val="0"/>
              </a:ext>
            </a:extLst>
          </a:blip>
          <a:srcRect t="36718" r="50182" b="47487"/>
          <a:stretch>
            <a:fillRect/>
          </a:stretch>
        </p:blipFill>
        <p:spPr>
          <a:xfrm>
            <a:off x="558360" y="5307464"/>
            <a:ext cx="1224249" cy="1032060"/>
          </a:xfrm>
          <a:prstGeom prst="rect">
            <a:avLst/>
          </a:prstGeom>
        </p:spPr>
      </p:pic>
      <p:sp>
        <p:nvSpPr>
          <p:cNvPr id="21" name="文本框 4"/>
          <p:cNvSpPr txBox="1"/>
          <p:nvPr/>
        </p:nvSpPr>
        <p:spPr>
          <a:xfrm>
            <a:off x="774918" y="5616683"/>
            <a:ext cx="840651" cy="584775"/>
          </a:xfrm>
          <a:prstGeom prst="rect">
            <a:avLst/>
          </a:prstGeom>
          <a:noFill/>
        </p:spPr>
        <p:txBody>
          <a:bodyPr wrap="square" rtlCol="0">
            <a:spAutoFit/>
          </a:bodyPr>
          <a:lstStyle/>
          <a:p>
            <a:pPr algn="ctr" defTabSz="914377"/>
            <a:r>
              <a:rPr lang="en-US" altLang="zh-CN" sz="3200" b="1" dirty="0">
                <a:solidFill>
                  <a:srgbClr val="93D2BD"/>
                </a:solidFill>
                <a:latin typeface="Amazone" pitchFamily="66" charset="0"/>
                <a:ea typeface="宋体" panose="02010600030101010101" pitchFamily="2" charset="-122"/>
                <a:cs typeface="Arial"/>
                <a:sym typeface="Arial"/>
              </a:rPr>
              <a:t>05</a:t>
            </a:r>
            <a:endParaRPr lang="zh-CN" altLang="en-US" sz="3200" b="1" dirty="0">
              <a:solidFill>
                <a:srgbClr val="93D2BD"/>
              </a:solidFill>
              <a:latin typeface="Amazone" pitchFamily="66" charset="0"/>
              <a:ea typeface="宋体" panose="02010600030101010101" pitchFamily="2" charset="-122"/>
              <a:cs typeface="Arial"/>
              <a:sym typeface="Arial"/>
            </a:endParaRPr>
          </a:p>
        </p:txBody>
      </p:sp>
      <p:sp>
        <p:nvSpPr>
          <p:cNvPr id="22" name="Rectangle 21"/>
          <p:cNvSpPr/>
          <p:nvPr/>
        </p:nvSpPr>
        <p:spPr>
          <a:xfrm>
            <a:off x="1910904" y="5307464"/>
            <a:ext cx="9244127" cy="646331"/>
          </a:xfrm>
          <a:prstGeom prst="rect">
            <a:avLst/>
          </a:prstGeom>
        </p:spPr>
        <p:txBody>
          <a:bodyPr wrap="square">
            <a:spAutoFit/>
          </a:bodyPr>
          <a:lstStyle/>
          <a:p>
            <a:pPr marL="571500" indent="-571500" defTabSz="914377">
              <a:buFontTx/>
              <a:buChar char="-"/>
            </a:pPr>
            <a:r>
              <a:rPr lang="en-US" sz="3600" dirty="0" err="1" smtClean="0">
                <a:solidFill>
                  <a:prstClr val="black"/>
                </a:solidFill>
                <a:latin typeface="Times New Roman" panose="02020603050405020304" pitchFamily="18" charset="0"/>
                <a:cs typeface="Times New Roman" panose="02020603050405020304" pitchFamily="18" charset="0"/>
                <a:sym typeface="Arial"/>
              </a:rPr>
              <a:t>Không</a:t>
            </a:r>
            <a:r>
              <a:rPr lang="en-US" sz="3600" dirty="0" smtClean="0">
                <a:solidFill>
                  <a:prstClr val="black"/>
                </a:solidFill>
                <a:latin typeface="Times New Roman" panose="02020603050405020304" pitchFamily="18" charset="0"/>
                <a:cs typeface="Times New Roman" panose="02020603050405020304" pitchFamily="18" charset="0"/>
                <a:sym typeface="Arial"/>
              </a:rPr>
              <a:t> </a:t>
            </a:r>
            <a:r>
              <a:rPr lang="en-US" sz="3600" dirty="0" err="1">
                <a:solidFill>
                  <a:prstClr val="black"/>
                </a:solidFill>
                <a:latin typeface="Times New Roman" panose="02020603050405020304" pitchFamily="18" charset="0"/>
                <a:cs typeface="Times New Roman" panose="02020603050405020304" pitchFamily="18" charset="0"/>
                <a:sym typeface="Arial"/>
              </a:rPr>
              <a:t>lạm</a:t>
            </a:r>
            <a:r>
              <a:rPr lang="en-US" sz="3600" dirty="0">
                <a:solidFill>
                  <a:prstClr val="black"/>
                </a:solidFill>
                <a:latin typeface="Times New Roman" panose="02020603050405020304" pitchFamily="18" charset="0"/>
                <a:cs typeface="Times New Roman" panose="02020603050405020304" pitchFamily="18" charset="0"/>
                <a:sym typeface="Arial"/>
              </a:rPr>
              <a:t> </a:t>
            </a:r>
            <a:r>
              <a:rPr lang="en-US" sz="3600" dirty="0" err="1">
                <a:solidFill>
                  <a:prstClr val="black"/>
                </a:solidFill>
                <a:latin typeface="Times New Roman" panose="02020603050405020304" pitchFamily="18" charset="0"/>
                <a:cs typeface="Times New Roman" panose="02020603050405020304" pitchFamily="18" charset="0"/>
                <a:sym typeface="Arial"/>
              </a:rPr>
              <a:t>dụng</a:t>
            </a:r>
            <a:r>
              <a:rPr lang="en-US" sz="3600" dirty="0">
                <a:solidFill>
                  <a:prstClr val="black"/>
                </a:solidFill>
                <a:latin typeface="Times New Roman" panose="02020603050405020304" pitchFamily="18" charset="0"/>
                <a:cs typeface="Times New Roman" panose="02020603050405020304" pitchFamily="18" charset="0"/>
                <a:sym typeface="Arial"/>
              </a:rPr>
              <a:t> </a:t>
            </a:r>
            <a:r>
              <a:rPr lang="en-US" sz="3600" dirty="0" err="1">
                <a:solidFill>
                  <a:prstClr val="black"/>
                </a:solidFill>
                <a:latin typeface="Times New Roman" panose="02020603050405020304" pitchFamily="18" charset="0"/>
                <a:cs typeface="Times New Roman" panose="02020603050405020304" pitchFamily="18" charset="0"/>
                <a:sym typeface="Arial"/>
              </a:rPr>
              <a:t>từ</a:t>
            </a:r>
            <a:r>
              <a:rPr lang="en-US" sz="3600" dirty="0">
                <a:solidFill>
                  <a:prstClr val="black"/>
                </a:solidFill>
                <a:latin typeface="Times New Roman" panose="02020603050405020304" pitchFamily="18" charset="0"/>
                <a:cs typeface="Times New Roman" panose="02020603050405020304" pitchFamily="18" charset="0"/>
                <a:sym typeface="Arial"/>
              </a:rPr>
              <a:t> </a:t>
            </a:r>
            <a:r>
              <a:rPr lang="en-US" sz="3600" dirty="0" err="1">
                <a:solidFill>
                  <a:prstClr val="black"/>
                </a:solidFill>
                <a:latin typeface="Times New Roman" panose="02020603050405020304" pitchFamily="18" charset="0"/>
                <a:cs typeface="Times New Roman" panose="02020603050405020304" pitchFamily="18" charset="0"/>
                <a:sym typeface="Arial"/>
              </a:rPr>
              <a:t>địa</a:t>
            </a:r>
            <a:r>
              <a:rPr lang="en-US" sz="3600" dirty="0">
                <a:solidFill>
                  <a:prstClr val="black"/>
                </a:solidFill>
                <a:latin typeface="Times New Roman" panose="02020603050405020304" pitchFamily="18" charset="0"/>
                <a:cs typeface="Times New Roman" panose="02020603050405020304" pitchFamily="18" charset="0"/>
                <a:sym typeface="Arial"/>
              </a:rPr>
              <a:t> </a:t>
            </a:r>
            <a:r>
              <a:rPr lang="en-US" sz="3600" dirty="0" err="1">
                <a:solidFill>
                  <a:prstClr val="black"/>
                </a:solidFill>
                <a:latin typeface="Times New Roman" panose="02020603050405020304" pitchFamily="18" charset="0"/>
                <a:cs typeface="Times New Roman" panose="02020603050405020304" pitchFamily="18" charset="0"/>
                <a:sym typeface="Arial"/>
              </a:rPr>
              <a:t>phương</a:t>
            </a:r>
            <a:r>
              <a:rPr lang="en-US" sz="3600" dirty="0">
                <a:solidFill>
                  <a:prstClr val="black"/>
                </a:solidFill>
                <a:latin typeface="Times New Roman" panose="02020603050405020304" pitchFamily="18" charset="0"/>
                <a:cs typeface="Times New Roman" panose="02020603050405020304" pitchFamily="18" charset="0"/>
                <a:sym typeface="Arial"/>
              </a:rPr>
              <a:t>, </a:t>
            </a:r>
            <a:r>
              <a:rPr lang="en-US" sz="3600" dirty="0" err="1" smtClean="0">
                <a:solidFill>
                  <a:prstClr val="black"/>
                </a:solidFill>
                <a:latin typeface="Times New Roman" panose="02020603050405020304" pitchFamily="18" charset="0"/>
                <a:cs typeface="Times New Roman" panose="02020603050405020304" pitchFamily="18" charset="0"/>
                <a:sym typeface="Arial"/>
              </a:rPr>
              <a:t>từ</a:t>
            </a:r>
            <a:r>
              <a:rPr lang="vi-VN" sz="3600" dirty="0">
                <a:solidFill>
                  <a:prstClr val="black"/>
                </a:solidFill>
                <a:latin typeface="Times New Roman" panose="02020603050405020304" pitchFamily="18" charset="0"/>
                <a:cs typeface="Times New Roman" panose="02020603050405020304" pitchFamily="18" charset="0"/>
                <a:sym typeface="Arial"/>
              </a:rPr>
              <a:t> </a:t>
            </a:r>
            <a:r>
              <a:rPr lang="en-US" sz="3600" dirty="0" err="1" smtClean="0">
                <a:solidFill>
                  <a:prstClr val="black"/>
                </a:solidFill>
                <a:latin typeface="Times New Roman" panose="02020603050405020304" pitchFamily="18" charset="0"/>
                <a:cs typeface="Times New Roman" panose="02020603050405020304" pitchFamily="18" charset="0"/>
                <a:sym typeface="Arial"/>
              </a:rPr>
              <a:t>Hán</a:t>
            </a:r>
            <a:r>
              <a:rPr lang="en-US" sz="3600" dirty="0" smtClean="0">
                <a:solidFill>
                  <a:prstClr val="black"/>
                </a:solidFill>
                <a:latin typeface="Times New Roman" panose="02020603050405020304" pitchFamily="18" charset="0"/>
                <a:cs typeface="Times New Roman" panose="02020603050405020304" pitchFamily="18" charset="0"/>
                <a:sym typeface="Arial"/>
              </a:rPr>
              <a:t> </a:t>
            </a:r>
            <a:r>
              <a:rPr lang="en-US" sz="3600" dirty="0" err="1">
                <a:solidFill>
                  <a:prstClr val="black"/>
                </a:solidFill>
                <a:latin typeface="Times New Roman" panose="02020603050405020304" pitchFamily="18" charset="0"/>
                <a:cs typeface="Times New Roman" panose="02020603050405020304" pitchFamily="18" charset="0"/>
                <a:sym typeface="Arial"/>
              </a:rPr>
              <a:t>Việt</a:t>
            </a:r>
            <a:r>
              <a:rPr lang="en-US" sz="3600" dirty="0">
                <a:solidFill>
                  <a:prstClr val="black"/>
                </a:solidFill>
                <a:latin typeface="Times New Roman" panose="02020603050405020304" pitchFamily="18" charset="0"/>
                <a:cs typeface="Times New Roman" panose="02020603050405020304" pitchFamily="18" charset="0"/>
                <a:sym typeface="Arial"/>
              </a:rPr>
              <a:t>.</a:t>
            </a:r>
          </a:p>
        </p:txBody>
      </p:sp>
      <p:sp>
        <p:nvSpPr>
          <p:cNvPr id="3" name="TextBox 2"/>
          <p:cNvSpPr txBox="1"/>
          <p:nvPr/>
        </p:nvSpPr>
        <p:spPr>
          <a:xfrm>
            <a:off x="2233618" y="2101765"/>
            <a:ext cx="7439207" cy="646331"/>
          </a:xfrm>
          <a:prstGeom prst="rect">
            <a:avLst/>
          </a:prstGeom>
          <a:noFill/>
        </p:spPr>
        <p:txBody>
          <a:bodyPr wrap="square" rtlCol="0">
            <a:spAutoFit/>
          </a:bodyPr>
          <a:lstStyle/>
          <a:p>
            <a:pPr defTabSz="914377"/>
            <a:r>
              <a:rPr lang="en-US" sz="3600" dirty="0">
                <a:solidFill>
                  <a:prstClr val="black"/>
                </a:solidFill>
                <a:latin typeface="Times New Roman" panose="02020603050405020304" pitchFamily="18" charset="0"/>
                <a:cs typeface="Times New Roman" panose="02020603050405020304" pitchFamily="18" charset="0"/>
                <a:sym typeface="Arial"/>
              </a:rPr>
              <a:t>- Sử dụng </a:t>
            </a:r>
            <a:r>
              <a:rPr lang="en-US" sz="3600" dirty="0" err="1">
                <a:solidFill>
                  <a:prstClr val="black"/>
                </a:solidFill>
                <a:latin typeface="Times New Roman" panose="02020603050405020304" pitchFamily="18" charset="0"/>
                <a:cs typeface="Times New Roman" panose="02020603050405020304" pitchFamily="18" charset="0"/>
                <a:sym typeface="Arial"/>
              </a:rPr>
              <a:t>từ</a:t>
            </a:r>
            <a:r>
              <a:rPr lang="en-US" sz="3600" dirty="0">
                <a:solidFill>
                  <a:prstClr val="black"/>
                </a:solidFill>
                <a:latin typeface="Times New Roman" panose="02020603050405020304" pitchFamily="18" charset="0"/>
                <a:cs typeface="Times New Roman" panose="02020603050405020304" pitchFamily="18" charset="0"/>
                <a:sym typeface="Arial"/>
              </a:rPr>
              <a:t> </a:t>
            </a:r>
            <a:r>
              <a:rPr lang="en-US" sz="3600" dirty="0" err="1">
                <a:solidFill>
                  <a:prstClr val="black"/>
                </a:solidFill>
                <a:latin typeface="Times New Roman" panose="02020603050405020304" pitchFamily="18" charset="0"/>
                <a:cs typeface="Times New Roman" panose="02020603050405020304" pitchFamily="18" charset="0"/>
                <a:sym typeface="Arial"/>
              </a:rPr>
              <a:t>đúng</a:t>
            </a:r>
            <a:r>
              <a:rPr lang="en-US" sz="3600" dirty="0">
                <a:solidFill>
                  <a:prstClr val="black"/>
                </a:solidFill>
                <a:latin typeface="Times New Roman" panose="02020603050405020304" pitchFamily="18" charset="0"/>
                <a:cs typeface="Times New Roman" panose="02020603050405020304" pitchFamily="18" charset="0"/>
                <a:sym typeface="Arial"/>
              </a:rPr>
              <a:t> nghĩa;</a:t>
            </a:r>
          </a:p>
        </p:txBody>
      </p:sp>
      <p:sp>
        <p:nvSpPr>
          <p:cNvPr id="6" name="TextBox 5"/>
          <p:cNvSpPr txBox="1"/>
          <p:nvPr/>
        </p:nvSpPr>
        <p:spPr>
          <a:xfrm>
            <a:off x="2045198" y="3034413"/>
            <a:ext cx="8830493" cy="646331"/>
          </a:xfrm>
          <a:prstGeom prst="rect">
            <a:avLst/>
          </a:prstGeom>
          <a:noFill/>
        </p:spPr>
        <p:txBody>
          <a:bodyPr wrap="square" rtlCol="0">
            <a:spAutoFit/>
          </a:bodyPr>
          <a:lstStyle/>
          <a:p>
            <a:pPr defTabSz="914377"/>
            <a:r>
              <a:rPr lang="en-US" sz="3600" dirty="0">
                <a:solidFill>
                  <a:prstClr val="black"/>
                </a:solidFill>
                <a:latin typeface="Times New Roman" panose="02020603050405020304" pitchFamily="18" charset="0"/>
                <a:cs typeface="Times New Roman" panose="02020603050405020304" pitchFamily="18" charset="0"/>
                <a:sym typeface="Arial"/>
              </a:rPr>
              <a:t>- Sử dụng </a:t>
            </a:r>
            <a:r>
              <a:rPr lang="en-US" sz="3600" dirty="0" err="1">
                <a:solidFill>
                  <a:prstClr val="black"/>
                </a:solidFill>
                <a:latin typeface="Times New Roman" panose="02020603050405020304" pitchFamily="18" charset="0"/>
                <a:cs typeface="Times New Roman" panose="02020603050405020304" pitchFamily="18" charset="0"/>
                <a:sym typeface="Arial"/>
              </a:rPr>
              <a:t>từ</a:t>
            </a:r>
            <a:r>
              <a:rPr lang="en-US" sz="3600" dirty="0">
                <a:solidFill>
                  <a:prstClr val="black"/>
                </a:solidFill>
                <a:latin typeface="Times New Roman" panose="02020603050405020304" pitchFamily="18" charset="0"/>
                <a:cs typeface="Times New Roman" panose="02020603050405020304" pitchFamily="18" charset="0"/>
                <a:sym typeface="Arial"/>
              </a:rPr>
              <a:t> </a:t>
            </a:r>
            <a:r>
              <a:rPr lang="en-US" sz="3600" dirty="0" err="1">
                <a:solidFill>
                  <a:prstClr val="black"/>
                </a:solidFill>
                <a:latin typeface="Times New Roman" panose="02020603050405020304" pitchFamily="18" charset="0"/>
                <a:cs typeface="Times New Roman" panose="02020603050405020304" pitchFamily="18" charset="0"/>
                <a:sym typeface="Arial"/>
              </a:rPr>
              <a:t>đúng</a:t>
            </a:r>
            <a:r>
              <a:rPr lang="en-US" sz="3600" dirty="0">
                <a:solidFill>
                  <a:prstClr val="black"/>
                </a:solidFill>
                <a:latin typeface="Times New Roman" panose="02020603050405020304" pitchFamily="18" charset="0"/>
                <a:cs typeface="Times New Roman" panose="02020603050405020304" pitchFamily="18" charset="0"/>
                <a:sym typeface="Arial"/>
              </a:rPr>
              <a:t> tính </a:t>
            </a:r>
            <a:r>
              <a:rPr lang="en-US" sz="3600" dirty="0" err="1">
                <a:solidFill>
                  <a:prstClr val="black"/>
                </a:solidFill>
                <a:latin typeface="Times New Roman" panose="02020603050405020304" pitchFamily="18" charset="0"/>
                <a:cs typeface="Times New Roman" panose="02020603050405020304" pitchFamily="18" charset="0"/>
                <a:sym typeface="Arial"/>
              </a:rPr>
              <a:t>chất</a:t>
            </a:r>
            <a:r>
              <a:rPr lang="en-US" sz="3600" dirty="0">
                <a:solidFill>
                  <a:prstClr val="black"/>
                </a:solidFill>
                <a:latin typeface="Times New Roman" panose="02020603050405020304" pitchFamily="18" charset="0"/>
                <a:cs typeface="Times New Roman" panose="02020603050405020304" pitchFamily="18" charset="0"/>
                <a:sym typeface="Arial"/>
              </a:rPr>
              <a:t> ngữ </a:t>
            </a:r>
            <a:r>
              <a:rPr lang="en-US" sz="3600" dirty="0" err="1">
                <a:solidFill>
                  <a:prstClr val="black"/>
                </a:solidFill>
                <a:latin typeface="Times New Roman" panose="02020603050405020304" pitchFamily="18" charset="0"/>
                <a:cs typeface="Times New Roman" panose="02020603050405020304" pitchFamily="18" charset="0"/>
                <a:sym typeface="Arial"/>
              </a:rPr>
              <a:t>pháp</a:t>
            </a:r>
            <a:r>
              <a:rPr lang="en-US" sz="3600" dirty="0">
                <a:solidFill>
                  <a:prstClr val="black"/>
                </a:solidFill>
                <a:latin typeface="Times New Roman" panose="02020603050405020304" pitchFamily="18" charset="0"/>
                <a:cs typeface="Times New Roman" panose="02020603050405020304" pitchFamily="18" charset="0"/>
                <a:sym typeface="Arial"/>
              </a:rPr>
              <a:t> của </a:t>
            </a:r>
            <a:r>
              <a:rPr lang="en-US" sz="3600" dirty="0" err="1">
                <a:solidFill>
                  <a:prstClr val="black"/>
                </a:solidFill>
                <a:latin typeface="Times New Roman" panose="02020603050405020304" pitchFamily="18" charset="0"/>
                <a:cs typeface="Times New Roman" panose="02020603050405020304" pitchFamily="18" charset="0"/>
                <a:sym typeface="Arial"/>
              </a:rPr>
              <a:t>từ</a:t>
            </a:r>
            <a:r>
              <a:rPr lang="en-US" sz="3600" dirty="0">
                <a:solidFill>
                  <a:prstClr val="black"/>
                </a:solidFill>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1224155777"/>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2" grpId="0"/>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_图片 2"/>
          <p:cNvPicPr>
            <a:picLocks noChangeAspect="1"/>
          </p:cNvPicPr>
          <p:nvPr>
            <p:custDataLst>
              <p:tags r:id="rId1"/>
            </p:custDataLst>
          </p:nvPr>
        </p:nvPicPr>
        <p:blipFill>
          <a:blip r:embed="rId3"/>
          <a:stretch>
            <a:fillRect/>
          </a:stretch>
        </p:blipFill>
        <p:spPr>
          <a:xfrm>
            <a:off x="1839953" y="747396"/>
            <a:ext cx="9155151" cy="4582795"/>
          </a:xfrm>
          <a:prstGeom prst="rect">
            <a:avLst/>
          </a:prstGeom>
          <a:noFill/>
          <a:ln w="9525">
            <a:noFill/>
          </a:ln>
        </p:spPr>
      </p:pic>
      <p:grpSp>
        <p:nvGrpSpPr>
          <p:cNvPr id="2" name="组合 3"/>
          <p:cNvGrpSpPr/>
          <p:nvPr/>
        </p:nvGrpSpPr>
        <p:grpSpPr>
          <a:xfrm>
            <a:off x="2489836" y="4055745"/>
            <a:ext cx="7009765" cy="2845435"/>
            <a:chOff x="2178296" y="3110568"/>
            <a:chExt cx="8289199" cy="3834581"/>
          </a:xfrm>
        </p:grpSpPr>
        <p:pic>
          <p:nvPicPr>
            <p:cNvPr id="5" name="图片 4"/>
            <p:cNvPicPr>
              <a:picLocks noChangeAspect="1"/>
            </p:cNvPicPr>
            <p:nvPr/>
          </p:nvPicPr>
          <p:blipFill>
            <a:blip r:embed="rId4"/>
            <a:stretch>
              <a:fillRect/>
            </a:stretch>
          </p:blipFill>
          <p:spPr>
            <a:xfrm>
              <a:off x="2178296" y="3110568"/>
              <a:ext cx="1600551" cy="3785532"/>
            </a:xfrm>
            <a:prstGeom prst="rect">
              <a:avLst/>
            </a:prstGeom>
          </p:spPr>
        </p:pic>
        <p:pic>
          <p:nvPicPr>
            <p:cNvPr id="6" name="图片 5"/>
            <p:cNvPicPr>
              <a:picLocks noChangeAspect="1"/>
            </p:cNvPicPr>
            <p:nvPr/>
          </p:nvPicPr>
          <p:blipFill>
            <a:blip r:embed="rId5"/>
            <a:stretch>
              <a:fillRect/>
            </a:stretch>
          </p:blipFill>
          <p:spPr>
            <a:xfrm>
              <a:off x="5920887" y="4828067"/>
              <a:ext cx="2108662" cy="2096016"/>
            </a:xfrm>
            <a:prstGeom prst="rect">
              <a:avLst/>
            </a:prstGeom>
          </p:spPr>
        </p:pic>
        <p:pic>
          <p:nvPicPr>
            <p:cNvPr id="7" name="图片 6"/>
            <p:cNvPicPr>
              <a:picLocks noChangeAspect="1"/>
            </p:cNvPicPr>
            <p:nvPr/>
          </p:nvPicPr>
          <p:blipFill>
            <a:blip r:embed="rId6"/>
            <a:stretch>
              <a:fillRect/>
            </a:stretch>
          </p:blipFill>
          <p:spPr>
            <a:xfrm>
              <a:off x="4249545" y="4747508"/>
              <a:ext cx="1524334" cy="2197641"/>
            </a:xfrm>
            <a:prstGeom prst="rect">
              <a:avLst/>
            </a:prstGeom>
          </p:spPr>
        </p:pic>
        <p:pic>
          <p:nvPicPr>
            <p:cNvPr id="8" name="图片 7"/>
            <p:cNvPicPr>
              <a:picLocks noChangeAspect="1"/>
            </p:cNvPicPr>
            <p:nvPr/>
          </p:nvPicPr>
          <p:blipFill>
            <a:blip r:embed="rId7"/>
            <a:stretch>
              <a:fillRect/>
            </a:stretch>
          </p:blipFill>
          <p:spPr>
            <a:xfrm>
              <a:off x="8689105" y="4533318"/>
              <a:ext cx="1778390" cy="2362782"/>
            </a:xfrm>
            <a:prstGeom prst="rect">
              <a:avLst/>
            </a:prstGeom>
          </p:spPr>
        </p:pic>
      </p:grpSp>
      <p:sp>
        <p:nvSpPr>
          <p:cNvPr id="13" name="文本框 26"/>
          <p:cNvSpPr txBox="1">
            <a:spLocks noChangeArrowheads="1"/>
          </p:cNvSpPr>
          <p:nvPr/>
        </p:nvSpPr>
        <p:spPr bwMode="auto">
          <a:xfrm>
            <a:off x="3233853" y="2287896"/>
            <a:ext cx="5910147"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4377">
              <a:buNone/>
              <a:defRPr/>
            </a:pPr>
            <a:r>
              <a:rPr lang="en-US" altLang="zh-CN" sz="6600" b="1" dirty="0">
                <a:solidFill>
                  <a:srgbClr val="FF0000"/>
                </a:solidFill>
                <a:latin typeface="Times New Roman" pitchFamily="18" charset="0"/>
                <a:ea typeface="Microsoft YaHei UI" panose="020B0503020204020204" pitchFamily="34" charset="-122"/>
                <a:cs typeface="Times New Roman" pitchFamily="18" charset="0"/>
                <a:sym typeface="+mn-lt"/>
              </a:rPr>
              <a:t>II. </a:t>
            </a:r>
            <a:r>
              <a:rPr lang="en-US" altLang="zh-CN" sz="6600" b="1" dirty="0" err="1">
                <a:solidFill>
                  <a:srgbClr val="FF0000"/>
                </a:solidFill>
                <a:latin typeface="Times New Roman" pitchFamily="18" charset="0"/>
                <a:ea typeface="Microsoft YaHei UI" panose="020B0503020204020204" pitchFamily="34" charset="-122"/>
                <a:cs typeface="Times New Roman" pitchFamily="18" charset="0"/>
                <a:sym typeface="+mn-lt"/>
              </a:rPr>
              <a:t>Luyện</a:t>
            </a:r>
            <a:r>
              <a:rPr lang="en-US" altLang="zh-CN" sz="6600" b="1" dirty="0">
                <a:solidFill>
                  <a:srgbClr val="FF0000"/>
                </a:solidFill>
                <a:latin typeface="Times New Roman" pitchFamily="18" charset="0"/>
                <a:ea typeface="Microsoft YaHei UI" panose="020B0503020204020204" pitchFamily="34" charset="-122"/>
                <a:cs typeface="Times New Roman" pitchFamily="18" charset="0"/>
                <a:sym typeface="+mn-lt"/>
              </a:rPr>
              <a:t> </a:t>
            </a:r>
            <a:r>
              <a:rPr lang="en-US" altLang="zh-CN" sz="6600" b="1" dirty="0" err="1">
                <a:solidFill>
                  <a:srgbClr val="FF0000"/>
                </a:solidFill>
                <a:latin typeface="Times New Roman" pitchFamily="18" charset="0"/>
                <a:ea typeface="Microsoft YaHei UI" panose="020B0503020204020204" pitchFamily="34" charset="-122"/>
                <a:cs typeface="Times New Roman" pitchFamily="18" charset="0"/>
                <a:sym typeface="+mn-lt"/>
              </a:rPr>
              <a:t>tập</a:t>
            </a:r>
            <a:endParaRPr lang="zh-CN" altLang="en-US" sz="6600" b="1" dirty="0">
              <a:solidFill>
                <a:srgbClr val="FF0000"/>
              </a:solidFill>
              <a:latin typeface="Times New Roman" pitchFamily="18" charset="0"/>
              <a:ea typeface="Microsoft YaHei UI" panose="020B0503020204020204" pitchFamily="34" charset="-122"/>
              <a:cs typeface="Times New Roman" pitchFamily="18" charset="0"/>
              <a:sym typeface="+mn-lt"/>
            </a:endParaRPr>
          </a:p>
        </p:txBody>
      </p:sp>
      <p:pic>
        <p:nvPicPr>
          <p:cNvPr id="7173" name="图片 20"/>
          <p:cNvPicPr>
            <a:picLocks noChangeAspect="1"/>
          </p:cNvPicPr>
          <p:nvPr/>
        </p:nvPicPr>
        <p:blipFill>
          <a:blip r:embed="rId8" cstate="print"/>
          <a:stretch>
            <a:fillRect/>
          </a:stretch>
        </p:blipFill>
        <p:spPr>
          <a:xfrm>
            <a:off x="960756" y="986791"/>
            <a:ext cx="1630363" cy="1485900"/>
          </a:xfrm>
          <a:prstGeom prst="rect">
            <a:avLst/>
          </a:prstGeom>
          <a:noFill/>
          <a:ln w="9525">
            <a:noFill/>
          </a:ln>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400000">
            <a:off x="9232441" y="4055975"/>
            <a:ext cx="2695575" cy="714375"/>
          </a:xfrm>
          <a:prstGeom prst="rect">
            <a:avLst/>
          </a:prstGeom>
        </p:spPr>
      </p:pic>
    </p:spTree>
    <p:extLst>
      <p:ext uri="{BB962C8B-B14F-4D97-AF65-F5344CB8AC3E}">
        <p14:creationId xmlns:p14="http://schemas.microsoft.com/office/powerpoint/2010/main" val="552461590"/>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7" presetClass="entr" presetSubtype="0" fill="hold" nodeType="withEffect">
                                  <p:stCondLst>
                                    <p:cond delay="11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p:cTn id="1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9" dur="500" fill="hold"/>
                                        <p:tgtEl>
                                          <p:spTgt spid="13">
                                            <p:txEl>
                                              <p:pRg st="0" end="0"/>
                                            </p:txEl>
                                          </p:spTgt>
                                        </p:tgtEl>
                                        <p:attrNameLst>
                                          <p:attrName>style.rotation</p:attrName>
                                        </p:attrNameLst>
                                      </p:cBhvr>
                                      <p:tavLst>
                                        <p:tav tm="0">
                                          <p:val>
                                            <p:fltVal val="360"/>
                                          </p:val>
                                        </p:tav>
                                        <p:tav tm="100000">
                                          <p:val>
                                            <p:fltVal val="0"/>
                                          </p:val>
                                        </p:tav>
                                      </p:tavLst>
                                    </p:anim>
                                    <p:animEffect transition="in" filter="fade">
                                      <p:cBhvr>
                                        <p:cTn id="2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811" y="722110"/>
            <a:ext cx="11752289" cy="3785652"/>
          </a:xfrm>
          <a:prstGeom prst="rect">
            <a:avLst/>
          </a:prstGeom>
        </p:spPr>
        <p:txBody>
          <a:bodyPr wrap="square">
            <a:spAutoFit/>
          </a:bodyPr>
          <a:lstStyle/>
          <a:p>
            <a:pPr algn="just">
              <a:spcAft>
                <a:spcPts val="0"/>
              </a:spcAft>
              <a:tabLst>
                <a:tab pos="180340" algn="l"/>
              </a:tabLst>
            </a:pP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1: </a:t>
            </a:r>
            <a:r>
              <a:rPr lang="vi-VN" sz="3000" dirty="0" smtClean="0">
                <a:latin typeface="Times New Roman" panose="02020603050405020304" pitchFamily="18" charset="0"/>
                <a:ea typeface="Times New Roman" panose="02020603050405020304" pitchFamily="18" charset="0"/>
                <a:cs typeface="Times New Roman" panose="02020603050405020304" pitchFamily="18" charset="0"/>
              </a:rPr>
              <a:t>Các em hãy đọc </a:t>
            </a:r>
            <a:r>
              <a:rPr lang="vi-VN" sz="3000" dirty="0">
                <a:latin typeface="Times New Roman" panose="02020603050405020304" pitchFamily="18" charset="0"/>
                <a:ea typeface="Times New Roman" panose="02020603050405020304" pitchFamily="18" charset="0"/>
                <a:cs typeface="Times New Roman" panose="02020603050405020304" pitchFamily="18" charset="0"/>
              </a:rPr>
              <a:t>đoạn văn và</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000" dirty="0">
                <a:latin typeface="Times New Roman" panose="02020603050405020304" pitchFamily="18" charset="0"/>
                <a:ea typeface="SimSun" panose="02010600030101010101" pitchFamily="2" charset="-122"/>
                <a:cs typeface="Times New Roman" panose="02020603050405020304" pitchFamily="18" charset="0"/>
              </a:rPr>
              <a:t>“</a:t>
            </a:r>
            <a:r>
              <a:rPr lang="vi-VN" sz="3000" dirty="0">
                <a:latin typeface="Times New Roman" panose="02020603050405020304" pitchFamily="18" charset="0"/>
                <a:ea typeface="SimSun" panose="02010600030101010101" pitchFamily="2" charset="-122"/>
                <a:cs typeface="Times New Roman" panose="02020603050405020304" pitchFamily="18" charset="0"/>
              </a:rPr>
              <a:t>lồng hiếu thảo là truyền thống đạo lí tốt đẹp từ ngàn đời của dân tộc ta cha mẹ đã không quản ngại khó khăn để nuôi nấng , chăm sóc ta nên vì vậy hãy biết tôn trọng cha mẹ của mình là trách nhiệm của mỗi người con. không nhất thiết phải mua cho cha mẹ những thứ mắc tiền đưa cho cha mẹ nhũng của cải giàu sang mới là báo hiếu chỉ cần mình quan tâm hiếu thảo và yêu thương chân thành quan tâm bằng cả tấm lòng đã khiến cho cha mẹ vui và tự hào về mình. đừng để cho cha mẹ phải thất vọng vì mình.</a:t>
            </a:r>
            <a:r>
              <a:rPr lang="en-US" sz="3000" dirty="0">
                <a:latin typeface="Times New Roman" panose="02020603050405020304" pitchFamily="18" charset="0"/>
                <a:ea typeface="SimSun" panose="02010600030101010101" pitchFamily="2" charset="-122"/>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99674" y="4507762"/>
            <a:ext cx="11692326" cy="1569660"/>
          </a:xfrm>
          <a:prstGeom prst="rect">
            <a:avLst/>
          </a:prstGeom>
        </p:spPr>
        <p:txBody>
          <a:bodyPr wrap="square">
            <a:spAutoFit/>
          </a:bodyPr>
          <a:lstStyle/>
          <a:p>
            <a:pPr algn="just">
              <a:spcAft>
                <a:spcPts val="0"/>
              </a:spcAft>
            </a:pP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ghi lại những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từ, chỗ sai đã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dùng sai vào vở</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Những từ đó sai về mặt nào? (về âm/chính tả/nghĩa / tính chất </a:t>
            </a:r>
            <a:endParaRPr lang="vi-VN"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ngữ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pháp/sắc thái biểu cảm). Nêu cách sửa.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965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180" y="950955"/>
            <a:ext cx="6171882" cy="999441"/>
          </a:xfrm>
          <a:prstGeom prst="rect">
            <a:avLst/>
          </a:prstGeom>
        </p:spPr>
        <p:txBody>
          <a:bodyPr wrap="none">
            <a:spAutoFit/>
          </a:bodyPr>
          <a:lstStyle/>
          <a:p>
            <a:pPr algn="just">
              <a:lnSpc>
                <a:spcPct val="150000"/>
              </a:lnSpc>
              <a:spcAft>
                <a:spcPts val="0"/>
              </a:spcAft>
              <a:tabLst>
                <a:tab pos="180340" algn="l"/>
              </a:tabLst>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 Sai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lồng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nhũng</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12180" y="1950396"/>
            <a:ext cx="11270994" cy="2002023"/>
          </a:xfrm>
          <a:prstGeom prst="rect">
            <a:avLst/>
          </a:prstGeom>
        </p:spPr>
        <p:txBody>
          <a:bodyPr wrap="square">
            <a:spAutoFit/>
          </a:bodyPr>
          <a:lstStyle/>
          <a:p>
            <a:pPr marR="40640" algn="just">
              <a:lnSpc>
                <a:spcPct val="150000"/>
              </a:lnSpc>
              <a:spcAft>
                <a:spcPts val="0"/>
              </a:spcAft>
            </a:pPr>
            <a:r>
              <a:rPr lang="vi-VN"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Câu</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thiếu</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chủ</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ngữ</a:t>
            </a:r>
            <a:r>
              <a:rPr lang="en-US" sz="4400" dirty="0">
                <a:latin typeface="Times New Roman" panose="02020603050405020304" pitchFamily="18" charset="0"/>
                <a:ea typeface="Times New Roman" panose="02020603050405020304" pitchFamily="18" charset="0"/>
              </a:rPr>
              <a:t>: </a:t>
            </a:r>
            <a:r>
              <a:rPr lang="vi-VN" sz="4400" dirty="0">
                <a:latin typeface="Times New Roman" panose="02020603050405020304" pitchFamily="18" charset="0"/>
                <a:ea typeface="Times New Roman" panose="02020603050405020304" pitchFamily="18" charset="0"/>
              </a:rPr>
              <a:t>đừng để cho cha mẹ phải thất vọng vì </a:t>
            </a:r>
            <a:r>
              <a:rPr lang="vi-VN" sz="4400" dirty="0" smtClean="0">
                <a:latin typeface="Times New Roman" panose="02020603050405020304" pitchFamily="18" charset="0"/>
                <a:ea typeface="Times New Roman" panose="02020603050405020304" pitchFamily="18" charset="0"/>
              </a:rPr>
              <a:t>mình</a:t>
            </a:r>
            <a:endParaRPr lang="en-US" sz="4400" dirty="0">
              <a:latin typeface="Times New Roman" panose="02020603050405020304" pitchFamily="18" charset="0"/>
              <a:ea typeface="Times New Roman" panose="02020603050405020304" pitchFamily="18" charset="0"/>
            </a:endParaRPr>
          </a:p>
        </p:txBody>
      </p:sp>
      <p:sp>
        <p:nvSpPr>
          <p:cNvPr id="4" name="Rectangle 3"/>
          <p:cNvSpPr/>
          <p:nvPr/>
        </p:nvSpPr>
        <p:spPr>
          <a:xfrm>
            <a:off x="312180" y="3841529"/>
            <a:ext cx="5405006" cy="986360"/>
          </a:xfrm>
          <a:prstGeom prst="rect">
            <a:avLst/>
          </a:prstGeom>
        </p:spPr>
        <p:txBody>
          <a:bodyPr wrap="none">
            <a:spAutoFit/>
          </a:bodyPr>
          <a:lstStyle/>
          <a:p>
            <a:pPr marR="40640" lvl="0" algn="just">
              <a:lnSpc>
                <a:spcPct val="150000"/>
              </a:lnSpc>
            </a:pP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Chưa</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ngắt</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câu</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hợp</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lí</a:t>
            </a:r>
            <a:r>
              <a:rPr lang="en-US" sz="4400" dirty="0">
                <a:solidFill>
                  <a:srgbClr val="000000"/>
                </a:solidFill>
                <a:latin typeface="Times New Roman" panose="02020603050405020304" pitchFamily="18" charset="0"/>
                <a:ea typeface="Times New Roman" panose="02020603050405020304" pitchFamily="18" charset="0"/>
              </a:rPr>
              <a:t>.</a:t>
            </a:r>
          </a:p>
        </p:txBody>
      </p:sp>
      <p:sp>
        <p:nvSpPr>
          <p:cNvPr id="5" name="Rectangle 4"/>
          <p:cNvSpPr/>
          <p:nvPr/>
        </p:nvSpPr>
        <p:spPr>
          <a:xfrm>
            <a:off x="312180" y="4780228"/>
            <a:ext cx="11207876" cy="1107996"/>
          </a:xfrm>
          <a:prstGeom prst="rect">
            <a:avLst/>
          </a:prstGeom>
        </p:spPr>
        <p:txBody>
          <a:bodyPr wrap="none">
            <a:spAutoFit/>
          </a:bodyPr>
          <a:lstStyle/>
          <a:p>
            <a:pPr marR="40640" algn="just">
              <a:lnSpc>
                <a:spcPct val="150000"/>
              </a:lnSpc>
              <a:spcAft>
                <a:spcPts val="0"/>
              </a:spcAft>
            </a:pP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Chưa</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viết</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hoa</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chữ</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cái</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đầu</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dòng</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sau</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dấu</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chấm</a:t>
            </a:r>
            <a:r>
              <a:rPr lang="en-US" sz="4400" dirty="0">
                <a:latin typeface="Times New Roman" panose="02020603050405020304" pitchFamily="18" charset="0"/>
                <a:ea typeface="Times New Roman" panose="02020603050405020304" pitchFamily="18" charset="0"/>
              </a:rPr>
              <a:t>.</a:t>
            </a:r>
            <a:endParaRPr lang="en-US" sz="44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363615" y="37330"/>
            <a:ext cx="2943434" cy="999441"/>
          </a:xfrm>
          <a:prstGeom prst="rect">
            <a:avLst/>
          </a:prstGeom>
        </p:spPr>
        <p:txBody>
          <a:bodyPr wrap="none">
            <a:spAutoFit/>
          </a:bodyPr>
          <a:lstStyle/>
          <a:p>
            <a:pPr algn="just">
              <a:lnSpc>
                <a:spcPct val="150000"/>
              </a:lnSpc>
              <a:spcAft>
                <a:spcPts val="0"/>
              </a:spcAft>
              <a:tabLst>
                <a:tab pos="180340" algn="l"/>
              </a:tabLst>
            </a:pP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4400" b="1"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smtClean="0">
                <a:latin typeface="Times New Roman" panose="02020603050405020304" pitchFamily="18" charset="0"/>
                <a:ea typeface="Calibri" panose="020F0502020204030204" pitchFamily="34" charset="0"/>
                <a:cs typeface="Times New Roman" panose="02020603050405020304" pitchFamily="18" charset="0"/>
              </a:rPr>
              <a:t>lỗi</a:t>
            </a:r>
            <a:r>
              <a:rPr lang="en-US" sz="4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smtClean="0">
                <a:latin typeface="Times New Roman" panose="02020603050405020304" pitchFamily="18" charset="0"/>
                <a:ea typeface="Calibri" panose="020F0502020204030204" pitchFamily="34" charset="0"/>
                <a:cs typeface="Times New Roman" panose="02020603050405020304" pitchFamily="18" charset="0"/>
              </a:rPr>
              <a:t>sai</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347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409" y="656179"/>
            <a:ext cx="11647357" cy="5078313"/>
          </a:xfrm>
          <a:prstGeom prst="rect">
            <a:avLst/>
          </a:prstGeom>
        </p:spPr>
        <p:txBody>
          <a:bodyPr wrap="square">
            <a:spAutoFit/>
          </a:bodyPr>
          <a:lstStyle/>
          <a:p>
            <a:pPr>
              <a:lnSpc>
                <a:spcPct val="150000"/>
              </a:lnSpc>
              <a:spcAft>
                <a:spcPts val="0"/>
              </a:spcAft>
            </a:pPr>
            <a:r>
              <a:rPr lang="vi-VN" sz="3600" b="1" dirty="0">
                <a:latin typeface="Times New Roman" panose="02020603050405020304" pitchFamily="18" charset="0"/>
                <a:ea typeface="Times New Roman" panose="02020603050405020304" pitchFamily="18" charset="0"/>
              </a:rPr>
              <a:t>Bài tập </a:t>
            </a:r>
            <a:r>
              <a:rPr lang="en-US" sz="3600" b="1" dirty="0">
                <a:latin typeface="Times New Roman" panose="02020603050405020304" pitchFamily="18" charset="0"/>
                <a:ea typeface="Times New Roman" panose="02020603050405020304" pitchFamily="18" charset="0"/>
              </a:rPr>
              <a:t>2</a:t>
            </a:r>
            <a:r>
              <a:rPr lang="vi-VN" sz="3600" b="1" dirty="0">
                <a:latin typeface="Times New Roman" panose="02020603050405020304" pitchFamily="18" charset="0"/>
                <a:ea typeface="Times New Roman" panose="02020603050405020304" pitchFamily="18" charset="0"/>
              </a:rPr>
              <a:t>: </a:t>
            </a:r>
            <a:r>
              <a:rPr lang="vi-VN" sz="3600" dirty="0">
                <a:latin typeface="Times New Roman" panose="02020603050405020304" pitchFamily="18" charset="0"/>
                <a:ea typeface="Times New Roman" panose="02020603050405020304" pitchFamily="18" charset="0"/>
              </a:rPr>
              <a:t>Chọn từ cho trong ngoặc </a:t>
            </a:r>
            <a:r>
              <a:rPr lang="vi-VN" sz="3600" spc="-20" dirty="0">
                <a:latin typeface="Times New Roman" panose="02020603050405020304" pitchFamily="18" charset="0"/>
                <a:ea typeface="Times New Roman" panose="02020603050405020304" pitchFamily="18" charset="0"/>
              </a:rPr>
              <a:t>đơn</a:t>
            </a:r>
            <a:r>
              <a:rPr lang="vi-VN" sz="3600" spc="285" dirty="0">
                <a:latin typeface="Times New Roman" panose="02020603050405020304" pitchFamily="18" charset="0"/>
                <a:ea typeface="Times New Roman" panose="02020603050405020304" pitchFamily="18" charset="0"/>
              </a:rPr>
              <a:t> </a:t>
            </a:r>
            <a:r>
              <a:rPr lang="vi-VN" sz="3600" dirty="0">
                <a:latin typeface="Times New Roman" panose="02020603050405020304" pitchFamily="18" charset="0"/>
                <a:ea typeface="Times New Roman" panose="02020603050405020304" pitchFamily="18" charset="0"/>
              </a:rPr>
              <a:t>điền vào chỗ trống cho thích hợp</a:t>
            </a:r>
            <a:endParaRPr lang="en-US" sz="3600" dirty="0">
              <a:latin typeface="Times New Roman" panose="02020603050405020304" pitchFamily="18" charset="0"/>
              <a:ea typeface="Times New Roman" panose="02020603050405020304" pitchFamily="18" charset="0"/>
            </a:endParaRPr>
          </a:p>
          <a:p>
            <a:pPr marR="1087120">
              <a:lnSpc>
                <a:spcPct val="150000"/>
              </a:lnSpc>
              <a:spcAft>
                <a:spcPts val="0"/>
              </a:spcAft>
            </a:pPr>
            <a:r>
              <a:rPr lang="en-US" sz="3600" dirty="0" smtClean="0">
                <a:latin typeface="Times New Roman" panose="02020603050405020304" pitchFamily="18" charset="0"/>
                <a:ea typeface="Times New Roman" panose="02020603050405020304" pitchFamily="18" charset="0"/>
              </a:rPr>
              <a:t>a. </a:t>
            </a:r>
            <a:r>
              <a:rPr lang="vi-VN" sz="3600" dirty="0" smtClean="0">
                <a:latin typeface="Times New Roman" panose="02020603050405020304" pitchFamily="18" charset="0"/>
                <a:ea typeface="Times New Roman" panose="02020603050405020304" pitchFamily="18" charset="0"/>
              </a:rPr>
              <a:t>Các </a:t>
            </a:r>
            <a:r>
              <a:rPr lang="vi-VN" sz="3600" dirty="0">
                <a:latin typeface="Times New Roman" panose="02020603050405020304" pitchFamily="18" charset="0"/>
                <a:ea typeface="Times New Roman" panose="02020603050405020304" pitchFamily="18" charset="0"/>
              </a:rPr>
              <a:t>bạn lớp tôi/…/ trực nhật</a:t>
            </a:r>
            <a:r>
              <a:rPr lang="vi-VN" sz="3600" dirty="0" smtClean="0">
                <a:latin typeface="Times New Roman" panose="02020603050405020304" pitchFamily="18" charset="0"/>
                <a:ea typeface="Times New Roman" panose="02020603050405020304" pitchFamily="18" charset="0"/>
              </a:rPr>
              <a:t>.</a:t>
            </a:r>
            <a:r>
              <a:rPr lang="vi-VN" sz="3600" dirty="0">
                <a:solidFill>
                  <a:srgbClr val="000000"/>
                </a:solidFill>
                <a:latin typeface="Times New Roman" panose="02020603050405020304" pitchFamily="18" charset="0"/>
                <a:ea typeface="Times New Roman" panose="02020603050405020304" pitchFamily="18" charset="0"/>
              </a:rPr>
              <a:t> </a:t>
            </a:r>
            <a:endParaRPr lang="en-US" sz="3600" dirty="0" smtClean="0">
              <a:solidFill>
                <a:srgbClr val="000000"/>
              </a:solidFill>
              <a:latin typeface="Times New Roman" panose="02020603050405020304" pitchFamily="18" charset="0"/>
              <a:ea typeface="Times New Roman" panose="02020603050405020304" pitchFamily="18" charset="0"/>
            </a:endParaRPr>
          </a:p>
          <a:p>
            <a:pPr marR="1087120">
              <a:lnSpc>
                <a:spcPct val="150000"/>
              </a:lnSpc>
              <a:spcAft>
                <a:spcPts val="0"/>
              </a:spcAft>
            </a:pPr>
            <a:r>
              <a:rPr lang="en-US" sz="3600" dirty="0" smtClean="0">
                <a:latin typeface="Times New Roman" panose="02020603050405020304" pitchFamily="18" charset="0"/>
                <a:ea typeface="Times New Roman" panose="02020603050405020304" pitchFamily="18" charset="0"/>
              </a:rPr>
              <a:t>(</a:t>
            </a:r>
            <a:r>
              <a:rPr lang="vi-VN" sz="3600" dirty="0">
                <a:latin typeface="Times New Roman" panose="02020603050405020304" pitchFamily="18" charset="0"/>
                <a:ea typeface="Times New Roman" panose="02020603050405020304" pitchFamily="18" charset="0"/>
              </a:rPr>
              <a:t>luân lưu, luân chuyển, luân phiên</a:t>
            </a:r>
            <a:r>
              <a:rPr lang="en-US" sz="3600" dirty="0">
                <a:latin typeface="Times New Roman" panose="02020603050405020304" pitchFamily="18" charset="0"/>
                <a:ea typeface="Times New Roman" panose="02020603050405020304" pitchFamily="18" charset="0"/>
              </a:rPr>
              <a:t>)</a:t>
            </a:r>
          </a:p>
          <a:p>
            <a:pPr marR="40640">
              <a:lnSpc>
                <a:spcPct val="150000"/>
              </a:lnSpc>
              <a:spcAft>
                <a:spcPts val="0"/>
              </a:spcAft>
            </a:pPr>
            <a:r>
              <a:rPr lang="vi-VN" sz="3600" dirty="0">
                <a:latin typeface="Times New Roman" panose="02020603050405020304" pitchFamily="18" charset="0"/>
                <a:ea typeface="Times New Roman" panose="02020603050405020304" pitchFamily="18" charset="0"/>
              </a:rPr>
              <a:t>b. Đó là những/…/sinh động về tình đoàn kết quân dân</a:t>
            </a:r>
            <a:endParaRPr lang="en-US" sz="3600" dirty="0">
              <a:latin typeface="Times New Roman" panose="02020603050405020304" pitchFamily="18" charset="0"/>
              <a:ea typeface="Times New Roman" panose="02020603050405020304" pitchFamily="18" charset="0"/>
            </a:endParaRPr>
          </a:p>
          <a:p>
            <a:pPr marR="40640">
              <a:lnSpc>
                <a:spcPct val="150000"/>
              </a:lnSpc>
              <a:spcAft>
                <a:spcPts val="0"/>
              </a:spcAft>
            </a:pPr>
            <a:r>
              <a:rPr lang="vi-VN" sz="3600" dirty="0">
                <a:latin typeface="Times New Roman" panose="02020603050405020304" pitchFamily="18" charset="0"/>
                <a:ea typeface="Times New Roman" panose="02020603050405020304" pitchFamily="18" charset="0"/>
              </a:rPr>
              <a:t>(dẫn chứng, chứng minh, chứng cớ)</a:t>
            </a:r>
            <a:endParaRPr lang="en-US" sz="36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7349706" y="2272005"/>
            <a:ext cx="3372718" cy="823752"/>
          </a:xfrm>
          <a:prstGeom prst="rect">
            <a:avLst/>
          </a:prstGeom>
          <a:solidFill>
            <a:schemeClr val="bg2"/>
          </a:solidFill>
        </p:spPr>
        <p:txBody>
          <a:bodyPr wrap="none">
            <a:spAutoFit/>
          </a:bodyPr>
          <a:lstStyle/>
          <a:p>
            <a:pPr marR="1087120" lvl="0">
              <a:lnSpc>
                <a:spcPct val="150000"/>
              </a:lnSpc>
            </a:pPr>
            <a:r>
              <a:rPr lang="vi-VN" sz="3600" b="1" dirty="0">
                <a:solidFill>
                  <a:srgbClr val="FF0000"/>
                </a:solidFill>
                <a:latin typeface="Times New Roman" panose="02020603050405020304" pitchFamily="18" charset="0"/>
                <a:ea typeface="Times New Roman" panose="02020603050405020304" pitchFamily="18" charset="0"/>
              </a:rPr>
              <a:t>luân phiên</a:t>
            </a:r>
            <a:endParaRPr lang="en-US" sz="3600" b="1" dirty="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7816899" y="4711583"/>
            <a:ext cx="3367910" cy="823752"/>
          </a:xfrm>
          <a:prstGeom prst="rect">
            <a:avLst/>
          </a:prstGeom>
          <a:solidFill>
            <a:schemeClr val="bg2"/>
          </a:solidFill>
        </p:spPr>
        <p:txBody>
          <a:bodyPr wrap="none">
            <a:spAutoFit/>
          </a:bodyPr>
          <a:lstStyle/>
          <a:p>
            <a:pPr marR="1087120" lvl="0">
              <a:lnSpc>
                <a:spcPct val="150000"/>
              </a:lnSpc>
            </a:pPr>
            <a:r>
              <a:rPr lang="vi-VN" sz="3600" b="1" dirty="0">
                <a:solidFill>
                  <a:srgbClr val="FF0000"/>
                </a:solidFill>
                <a:latin typeface="Times New Roman" panose="02020603050405020304" pitchFamily="18" charset="0"/>
                <a:ea typeface="Times New Roman" panose="02020603050405020304" pitchFamily="18" charset="0"/>
              </a:rPr>
              <a:t>dẫn chứng</a:t>
            </a:r>
            <a:endParaRPr lang="en-US" sz="36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791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663" y="667860"/>
            <a:ext cx="11342558" cy="2751715"/>
          </a:xfrm>
          <a:prstGeom prst="rect">
            <a:avLst/>
          </a:prstGeom>
        </p:spPr>
        <p:txBody>
          <a:bodyPr wrap="square">
            <a:spAutoFit/>
          </a:bodyPr>
          <a:lstStyle/>
          <a:p>
            <a:pPr marR="40640">
              <a:lnSpc>
                <a:spcPct val="150000"/>
              </a:lnSpc>
              <a:spcAft>
                <a:spcPts val="0"/>
              </a:spcAft>
            </a:pPr>
            <a:r>
              <a:rPr lang="vi-VN" sz="4000" b="1" dirty="0">
                <a:latin typeface="Times New Roman" panose="02020603050405020304" pitchFamily="18" charset="0"/>
                <a:ea typeface="Times New Roman" panose="02020603050405020304" pitchFamily="18" charset="0"/>
              </a:rPr>
              <a:t>Bài </a:t>
            </a:r>
            <a:r>
              <a:rPr lang="en-US" sz="4000" b="1" dirty="0" err="1">
                <a:latin typeface="Times New Roman" panose="02020603050405020304" pitchFamily="18" charset="0"/>
                <a:ea typeface="Times New Roman" panose="02020603050405020304" pitchFamily="18" charset="0"/>
              </a:rPr>
              <a:t>tập</a:t>
            </a:r>
            <a:r>
              <a:rPr lang="en-US" sz="4000" b="1" dirty="0">
                <a:latin typeface="Times New Roman" panose="02020603050405020304" pitchFamily="18" charset="0"/>
                <a:ea typeface="Times New Roman" panose="02020603050405020304" pitchFamily="18" charset="0"/>
              </a:rPr>
              <a:t> 3</a:t>
            </a:r>
            <a:r>
              <a:rPr lang="vi-VN" sz="4000" b="1" dirty="0">
                <a:latin typeface="Times New Roman" panose="02020603050405020304" pitchFamily="18" charset="0"/>
                <a:ea typeface="Times New Roman" panose="02020603050405020304" pitchFamily="18" charset="0"/>
              </a:rPr>
              <a:t>: </a:t>
            </a:r>
            <a:r>
              <a:rPr lang="vi-VN" sz="4000" dirty="0">
                <a:latin typeface="Times New Roman" panose="02020603050405020304" pitchFamily="18" charset="0"/>
                <a:ea typeface="Times New Roman" panose="02020603050405020304" pitchFamily="18" charset="0"/>
              </a:rPr>
              <a:t>Tìm các từ bị dùng sai trong các câu sau và chữa lại cho đúng:</a:t>
            </a:r>
            <a:endParaRPr lang="en-US" sz="4000" dirty="0">
              <a:latin typeface="Times New Roman" panose="02020603050405020304" pitchFamily="18" charset="0"/>
              <a:ea typeface="Times New Roman" panose="02020603050405020304" pitchFamily="18" charset="0"/>
            </a:endParaRPr>
          </a:p>
          <a:p>
            <a:pPr marR="40640">
              <a:lnSpc>
                <a:spcPct val="150000"/>
              </a:lnSpc>
              <a:spcAft>
                <a:spcPts val="0"/>
              </a:spcAft>
            </a:pPr>
            <a:r>
              <a:rPr lang="vi-VN" sz="4000" dirty="0">
                <a:latin typeface="Times New Roman" panose="02020603050405020304" pitchFamily="18" charset="0"/>
                <a:ea typeface="Times New Roman" panose="02020603050405020304" pitchFamily="18" charset="0"/>
              </a:rPr>
              <a:t>a. Mẹ đã đỡ đần con bước đi những bước đầu </a:t>
            </a:r>
            <a:r>
              <a:rPr lang="vi-VN" sz="4000" dirty="0" smtClean="0">
                <a:latin typeface="Times New Roman" panose="02020603050405020304" pitchFamily="18" charset="0"/>
                <a:ea typeface="Times New Roman" panose="02020603050405020304" pitchFamily="18" charset="0"/>
              </a:rPr>
              <a:t>tiên</a:t>
            </a:r>
            <a:endParaRPr lang="en-US" sz="4000" dirty="0">
              <a:latin typeface="Times New Roman" panose="02020603050405020304" pitchFamily="18" charset="0"/>
              <a:ea typeface="Times New Roman" panose="02020603050405020304" pitchFamily="18" charset="0"/>
            </a:endParaRPr>
          </a:p>
        </p:txBody>
      </p:sp>
      <p:sp>
        <p:nvSpPr>
          <p:cNvPr id="3" name="Rectangle 2"/>
          <p:cNvSpPr/>
          <p:nvPr/>
        </p:nvSpPr>
        <p:spPr>
          <a:xfrm>
            <a:off x="2583305" y="3854146"/>
            <a:ext cx="6096000" cy="1828386"/>
          </a:xfrm>
          <a:prstGeom prst="rect">
            <a:avLst/>
          </a:prstGeom>
        </p:spPr>
        <p:txBody>
          <a:bodyPr>
            <a:spAutoFit/>
          </a:bodyPr>
          <a:lstStyle/>
          <a:p>
            <a:pPr marR="40640" lvl="0">
              <a:lnSpc>
                <a:spcPct val="150000"/>
              </a:lnSpc>
              <a:spcAft>
                <a:spcPts val="0"/>
              </a:spcAft>
            </a:pPr>
            <a:r>
              <a:rPr lang="en-US" sz="4000" b="1" dirty="0" smtClean="0">
                <a:latin typeface="Times New Roman" panose="02020603050405020304" pitchFamily="18" charset="0"/>
                <a:ea typeface="Times New Roman" panose="02020603050405020304" pitchFamily="18" charset="0"/>
              </a:rPr>
              <a:t>- </a:t>
            </a:r>
            <a:r>
              <a:rPr lang="vi-VN" sz="4000" b="1" dirty="0" smtClean="0">
                <a:latin typeface="Times New Roman" panose="02020603050405020304" pitchFamily="18" charset="0"/>
                <a:ea typeface="Times New Roman" panose="02020603050405020304" pitchFamily="18" charset="0"/>
              </a:rPr>
              <a:t>Từ </a:t>
            </a:r>
            <a:r>
              <a:rPr lang="vi-VN" sz="4000" b="1" dirty="0">
                <a:latin typeface="Times New Roman" panose="02020603050405020304" pitchFamily="18" charset="0"/>
                <a:ea typeface="Times New Roman" panose="02020603050405020304" pitchFamily="18" charset="0"/>
              </a:rPr>
              <a:t>sai: đỡ </a:t>
            </a:r>
            <a:r>
              <a:rPr lang="vi-VN" sz="4000" b="1" dirty="0" smtClean="0">
                <a:latin typeface="Times New Roman" panose="02020603050405020304" pitchFamily="18" charset="0"/>
                <a:ea typeface="Times New Roman" panose="02020603050405020304" pitchFamily="18" charset="0"/>
              </a:rPr>
              <a:t>đần</a:t>
            </a:r>
            <a:endParaRPr lang="en-US" sz="4000" b="1" dirty="0" smtClean="0">
              <a:latin typeface="Times New Roman" panose="02020603050405020304" pitchFamily="18" charset="0"/>
              <a:ea typeface="Times New Roman" panose="02020603050405020304" pitchFamily="18" charset="0"/>
            </a:endParaRPr>
          </a:p>
          <a:p>
            <a:pPr marR="40640" lvl="0">
              <a:lnSpc>
                <a:spcPct val="150000"/>
              </a:lnSpc>
              <a:spcAft>
                <a:spcPts val="0"/>
              </a:spcAft>
            </a:pPr>
            <a:r>
              <a:rPr lang="en-US" sz="4000" b="1" dirty="0" smtClean="0">
                <a:latin typeface="Times New Roman" panose="02020603050405020304" pitchFamily="18" charset="0"/>
                <a:ea typeface="Times New Roman" panose="02020603050405020304" pitchFamily="18" charset="0"/>
              </a:rPr>
              <a:t>- </a:t>
            </a:r>
            <a:r>
              <a:rPr lang="vi-VN" sz="4000" b="1" dirty="0" smtClean="0">
                <a:latin typeface="Times New Roman" panose="02020603050405020304" pitchFamily="18" charset="0"/>
                <a:ea typeface="Times New Roman" panose="02020603050405020304" pitchFamily="18" charset="0"/>
              </a:rPr>
              <a:t>Chữa </a:t>
            </a:r>
            <a:r>
              <a:rPr lang="vi-VN" sz="4000" b="1" dirty="0">
                <a:latin typeface="Times New Roman" panose="02020603050405020304" pitchFamily="18" charset="0"/>
                <a:ea typeface="Times New Roman" panose="02020603050405020304" pitchFamily="18" charset="0"/>
              </a:rPr>
              <a:t>lại: dìu dắt</a:t>
            </a:r>
            <a:endParaRPr lang="en-US" sz="4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189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1000"/>
                                        <p:tgtEl>
                                          <p:spTgt spid="2">
                                            <p:txEl>
                                              <p:pRg st="1" end="1"/>
                                            </p:txEl>
                                          </p:spTgt>
                                        </p:tgtEl>
                                      </p:cBhvr>
                                    </p:animEffect>
                                    <p:anim calcmode="lin" valueType="num">
                                      <p:cBhvr>
                                        <p:cTn id="2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down)">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additive="base">
                                        <p:cTn id="3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784" y="0"/>
            <a:ext cx="11967147" cy="3675045"/>
          </a:xfrm>
          <a:prstGeom prst="rect">
            <a:avLst/>
          </a:prstGeom>
        </p:spPr>
        <p:txBody>
          <a:bodyPr wrap="square">
            <a:spAutoFit/>
          </a:bodyPr>
          <a:lstStyle/>
          <a:p>
            <a:pPr fontAlgn="base">
              <a:lnSpc>
                <a:spcPct val="150000"/>
              </a:lnSpc>
              <a:spcAft>
                <a:spcPts val="0"/>
              </a:spcAft>
            </a:pPr>
            <a:r>
              <a:rPr lang="en-US" sz="4000" b="1" dirty="0" err="1">
                <a:solidFill>
                  <a:srgbClr val="000000"/>
                </a:solidFill>
                <a:latin typeface="Times New Roman" panose="02020603050405020304" pitchFamily="18" charset="0"/>
                <a:ea typeface="Times New Roman" panose="02020603050405020304" pitchFamily="18" charset="0"/>
              </a:rPr>
              <a:t>Bài</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tập</a:t>
            </a:r>
            <a:r>
              <a:rPr lang="en-US" sz="4000" b="1" dirty="0">
                <a:solidFill>
                  <a:srgbClr val="000000"/>
                </a:solidFill>
                <a:latin typeface="Times New Roman" panose="02020603050405020304" pitchFamily="18" charset="0"/>
                <a:ea typeface="Times New Roman" panose="02020603050405020304" pitchFamily="18" charset="0"/>
              </a:rPr>
              <a:t> 4: </a:t>
            </a:r>
            <a:r>
              <a:rPr lang="en-US" sz="4000" dirty="0" err="1">
                <a:solidFill>
                  <a:srgbClr val="000000"/>
                </a:solidFill>
                <a:latin typeface="Times New Roman" panose="02020603050405020304" pitchFamily="18" charset="0"/>
                <a:ea typeface="Times New Roman" panose="02020603050405020304" pitchFamily="18" charset="0"/>
              </a:rPr>
              <a:t>Em</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hãy</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chỉ</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ra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các</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lỗi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sai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trong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các</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câu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sau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và</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sửa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lại</a:t>
            </a:r>
            <a:r>
              <a:rPr lang="en-US" sz="4000" dirty="0">
                <a:solidFill>
                  <a:srgbClr val="000000"/>
                </a:solidFill>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pPr fontAlgn="base">
              <a:lnSpc>
                <a:spcPct val="150000"/>
              </a:lnSpc>
              <a:spcAft>
                <a:spcPts val="0"/>
              </a:spcAft>
            </a:pPr>
            <a:r>
              <a:rPr lang="en-US" sz="4000" dirty="0">
                <a:solidFill>
                  <a:srgbClr val="000000"/>
                </a:solidFill>
                <a:latin typeface="Times New Roman" panose="02020603050405020304" pitchFamily="18" charset="0"/>
                <a:ea typeface="Times New Roman" panose="02020603050405020304" pitchFamily="18" charset="0"/>
              </a:rPr>
              <a:t>a. </a:t>
            </a:r>
            <a:r>
              <a:rPr lang="en-US" sz="4000" dirty="0" err="1">
                <a:solidFill>
                  <a:srgbClr val="000000"/>
                </a:solidFill>
                <a:latin typeface="Times New Roman" panose="02020603050405020304" pitchFamily="18" charset="0"/>
                <a:ea typeface="Times New Roman" panose="02020603050405020304" pitchFamily="18" charset="0"/>
              </a:rPr>
              <a:t>Hùng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là</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một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chân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sút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rất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tài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năng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nên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Hùng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được</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cử</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đi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đấu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quốc</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tế</a:t>
            </a:r>
            <a:r>
              <a:rPr lang="en-US" sz="4000" dirty="0">
                <a:solidFill>
                  <a:srgbClr val="000000"/>
                </a:solidFill>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34716" y="3479393"/>
            <a:ext cx="11757284" cy="2751715"/>
          </a:xfrm>
          <a:prstGeom prst="rect">
            <a:avLst/>
          </a:prstGeom>
        </p:spPr>
        <p:txBody>
          <a:bodyPr wrap="square">
            <a:spAutoFit/>
          </a:bodyPr>
          <a:lstStyle/>
          <a:p>
            <a:pPr fontAlgn="base">
              <a:lnSpc>
                <a:spcPct val="150000"/>
              </a:lnSpc>
              <a:spcAft>
                <a:spcPts val="0"/>
              </a:spcAft>
            </a:pPr>
            <a:r>
              <a:rPr lang="en-US" sz="4000" dirty="0" smtClean="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Lỗi</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sai</a:t>
            </a:r>
            <a:r>
              <a:rPr lang="en-US" sz="4000" b="1"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Lặp</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từ</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Hùng</a:t>
            </a:r>
            <a:r>
              <a:rPr lang="en-US" sz="4000" dirty="0">
                <a:solidFill>
                  <a:srgbClr val="000000"/>
                </a:solidFill>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pPr fontAlgn="base">
              <a:lnSpc>
                <a:spcPct val="150000"/>
              </a:lnSpc>
              <a:spcAft>
                <a:spcPts val="0"/>
              </a:spcAft>
            </a:pPr>
            <a:r>
              <a:rPr lang="en-US" sz="4000" dirty="0">
                <a:solidFill>
                  <a:srgbClr val="000000"/>
                </a:solidFill>
                <a:latin typeface="Times New Roman" panose="02020603050405020304" pitchFamily="18" charset="0"/>
                <a:ea typeface="Times New Roman" panose="02020603050405020304" pitchFamily="18" charset="0"/>
              </a:rPr>
              <a:t> </a:t>
            </a:r>
            <a:r>
              <a:rPr lang="en-US" sz="4000" b="1" dirty="0" err="1" smtClean="0">
                <a:solidFill>
                  <a:srgbClr val="000000"/>
                </a:solidFill>
                <a:latin typeface="Times New Roman" panose="02020603050405020304" pitchFamily="18" charset="0"/>
                <a:ea typeface="Times New Roman" panose="02020603050405020304" pitchFamily="18" charset="0"/>
              </a:rPr>
              <a:t>Cách</a:t>
            </a:r>
            <a:r>
              <a:rPr lang="en-US" sz="4000" b="1" dirty="0" smtClean="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sửa</a:t>
            </a:r>
            <a:r>
              <a:rPr lang="en-US" sz="4000" b="1"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Hùng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là</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một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chân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sút</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tài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năng</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nên</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cậu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được</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cử</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đi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thi</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đấu</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quốc</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tế</a:t>
            </a:r>
            <a:r>
              <a:rPr lang="en-US" sz="4000" dirty="0">
                <a:solidFill>
                  <a:srgbClr val="000000"/>
                </a:solidFill>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468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118</TotalTime>
  <Words>1005</Words>
  <Application>Microsoft Office PowerPoint</Application>
  <PresentationFormat>Widescreen</PresentationFormat>
  <Paragraphs>74</Paragraphs>
  <Slides>16</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微软雅黑</vt:lpstr>
      <vt:lpstr>Microsoft YaHei UI</vt:lpstr>
      <vt:lpstr>宋体</vt:lpstr>
      <vt:lpstr>宋体</vt:lpstr>
      <vt:lpstr>Amazone</vt:lpstr>
      <vt:lpstr>Arial</vt:lpstr>
      <vt:lpstr>Calibri</vt:lpstr>
      <vt:lpstr>Calibri Light</vt:lpstr>
      <vt:lpstr>Times New Roman</vt:lpstr>
      <vt:lpstr>Retrospect</vt:lpstr>
      <vt:lpstr>Office 主题</vt:lpstr>
      <vt:lpstr>1_Office 主题</vt:lpstr>
      <vt:lpstr>2_Office 主题</vt:lpstr>
      <vt:lpstr>LUYỆN TẬP  SỬ DỤNG TỪ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SỬ DỤNG TỪ</dc:title>
  <dc:creator>Admin</dc:creator>
  <cp:lastModifiedBy>Nguyễn Thanh Bình</cp:lastModifiedBy>
  <cp:revision>19</cp:revision>
  <dcterms:created xsi:type="dcterms:W3CDTF">2021-11-24T06:55:59Z</dcterms:created>
  <dcterms:modified xsi:type="dcterms:W3CDTF">2022-01-06T14:45:51Z</dcterms:modified>
</cp:coreProperties>
</file>