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1.xml" ContentType="application/vnd.openxmlformats-officedocument.presentationml.tags+xml"/>
  <Override PartName="/ppt/notesSlides/notesSlide3.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350" r:id="rId4"/>
    <p:sldId id="349" r:id="rId5"/>
    <p:sldId id="352" r:id="rId6"/>
    <p:sldId id="256" r:id="rId7"/>
    <p:sldId id="353" r:id="rId8"/>
    <p:sldId id="355" r:id="rId9"/>
    <p:sldId id="357" r:id="rId10"/>
    <p:sldId id="359" r:id="rId11"/>
    <p:sldId id="358" r:id="rId12"/>
    <p:sldId id="360" r:id="rId13"/>
    <p:sldId id="299" r:id="rId14"/>
    <p:sldId id="283" r:id="rId15"/>
    <p:sldId id="361" r:id="rId16"/>
    <p:sldId id="362" r:id="rId17"/>
    <p:sldId id="259" r:id="rId18"/>
    <p:sldId id="364" r:id="rId19"/>
    <p:sldId id="365" r:id="rId20"/>
    <p:sldId id="366" r:id="rId21"/>
    <p:sldId id="278" r:id="rId22"/>
    <p:sldId id="323" r:id="rId23"/>
    <p:sldId id="265" r:id="rId24"/>
    <p:sldId id="284" r:id="rId25"/>
    <p:sldId id="324" r:id="rId26"/>
    <p:sldId id="368" r:id="rId27"/>
    <p:sldId id="326" r:id="rId28"/>
    <p:sldId id="325" r:id="rId29"/>
    <p:sldId id="327" r:id="rId30"/>
    <p:sldId id="267" r:id="rId31"/>
    <p:sldId id="269" r:id="rId32"/>
    <p:sldId id="270" r:id="rId33"/>
    <p:sldId id="341" r:id="rId34"/>
    <p:sldId id="369" r:id="rId35"/>
    <p:sldId id="339" r:id="rId36"/>
    <p:sldId id="333" r:id="rId37"/>
    <p:sldId id="262" r:id="rId38"/>
    <p:sldId id="367" r:id="rId39"/>
    <p:sldId id="260"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403"/>
    <a:srgbClr val="B6B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69" d="100"/>
          <a:sy n="69" d="100"/>
        </p:scale>
        <p:origin x="4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7T01:36:26.929"/>
    </inkml:context>
    <inkml:brush xml:id="br0">
      <inkml:brushProperty name="width" value="0.05292" units="cm"/>
      <inkml:brushProperty name="height" value="0.05292" units="cm"/>
      <inkml:brushProperty name="color" value="#FF0000"/>
    </inkml:brush>
  </inkml:definitions>
  <inkml:trace contextRef="#ctx0" brushRef="#br0">2504 4761 5 0,'-3'-3'146'0,"1"-2"6"0,-1 2 3 16,0-1 3-16,1 1 4 0,-1-2 3 0,0 2 4 0,1-1 2 15,1-1 5-15,-1 1-26 0,2-2-37 0,0 1-27 0,0 1-23 0,2-3-10 16,-1 3-9-16,1 0 3 0,-2-2 6 0,3 0 2 0,-1 0 2 15,1 0 6-15,-2-1 8 0,1 2 4 0,1-1 3 0,-3-1 3 0,2 2 2 16,0-1 0-16,-1 1-2 0,-1 1 0 0,2 1-1 0,-2-2-4 0,1 2-7 16,-1 0-3-16,2 2-2 0,1-1-10 0,-3 2-12 0,0 0-6 15,0 0-6-15,0 0-4 0,0 0-6 0,1 2-4 0,-1-1-2 0,2 2-4 16,-2 2-1-16,0 1-2 0,0 1 0 0,-2 2-2 0,2 5 0 16,-4-1-2-16,2 4 0 0,1 2-1 0,-2 4 0 0,-1-1 2 0,1 2 2 15,0 3 1-15,-2-1 0 0,2-1-1 0,1 2-1 0,-4-3 0 16,3 1 1-16,2-2-1 0,-3 0 0 0,3-4 0 0,-1 1-1 0,0-4-2 15,2 1-3-15,0-4-5 0,0 1-7 0,2-4-11 0,-2-1-14 0,3 0-13 16,-1-1-12-16,0-4-16 0,-1 2-16 0,1-4-15 0,-1 1-15 16,-1-3-11-16,0 0-12 0,0-3-16 0,0 1-19 0,0-3-26 0,-1 0-30 15,-1-4-6-15,-1-2 4 0,1 0 9 0,-4-2 11 0,1-3 15 0,0-1 13 16,-4-2 14-16,1-2 12 0,0-2 14 0</inkml:trace>
  <inkml:trace contextRef="#ctx0" brushRef="#br0" timeOffset="407.3583">2245 4477 36 0,'-7'-10'243'0,"0"-2"13"0,0 3 9 0,1-1 4 0,1 2 2 0,2 0-1 16,-2 1 1-16,3-1-1 0,-2 2 1 0,4-1-2 0,4 2-34 16,0-1-50-16,2 2-60 0,4-2-66 0,2 0-32 0,1 0-13 0,4-2-10 15,1 0-2-15,2 1-3 0,5-4-1 0,-2 3 2 0,5-3 2 0,-1 1 1 16,1 0 1-16,1 2-1 0,1-2-3 0,-2 2-1 16,1 0-1-16,-2 2 1 0,-1 2 2 0,-3-1-3 0,0 2-3 0,-1 0-6 15,-2 3-2-15,2-1-8 0,-4 2-9 0,0-1-9 0,-2 3-7 0,-2-1-5 16,0 1-8-16,-3 3-8 0,1-2-8 0,-3 2-7 0,-3 2-7 0,-1 1-2 15,-2 1-4-15,-1 1 2 0,-4 2 2 0,-1 2 5 0,-2 2 6 16,-3 1 5-16,-4 1 6 0,-1 2 5 0,-4 3 7 0,1 0 4 0,-5 3 8 16,-2 2 5-16,0-1 3 0,-5 4 5 0,1-1 4 0,-3 1 3 15,-2 1-1-15,2 0 4 0,-3 1 2 0,1-1 2 0,-1 0 3 0,3-1 4 16,-3 1 2-16,3-3 5 0,1 0 5 0,1-2 4 0,3-1 6 0,0-1 5 16,1-3 4-16,3 0 5 0,-1-2 4 0,3 0 4 0,3-1-1 15,1-2 1-15,4 0 3 0,1-2-1 0,1-1 1 0,4 0 3 0,0 0 0 16,3-1 2-16,4-1 1 0,1-1 0 0,1-1 1 0,2-1 2 15,5-1 2-15,-2 0 4 0,5-1 6 0,1-2 3 16,3-2 3-16,0 2 2 0,4-4 3 0,2 1-1 0,1-2-1 0,1 1-3 0,2-4-1 16,1 1-4-16,2-1-4 0,-1-1-6 0,0 0-5 0,2 0-5 0,-2-1-6 15,2 1-10-15,-4-2-8 0,2 0-17 0,-3 1-16 0,1 0-21 16,-3-1-20-16,2 0-21 0,-4 1-21 0,0-2-20 0,1 3-19 0,-2-3-30 16,-1 2-36-16,-1-2-23 0,2-1-15 0,-4 2-6 0,2-1 1 15,-2 0 8-15,1 0 14 0,-2-2 15 0,1 2 18 0,-1 0 20 0,-3 0 19 16</inkml:trace>
  <inkml:trace contextRef="#ctx0" brushRef="#br0" timeOffset="519.3035">3255 5098 112 0,'8'-3'131'0,"0"0"-11"0,-3 0-14 15,2 0-29-15,-2 0-37 0,0-1-19 0,1 0-10 0,-1 0-13 16,0 0-14-16,2-1-34 0,0-1-44 0,1 2-24 0,0-4-11 0,4-1-3 16</inkml:trace>
  <inkml:trace contextRef="#ctx0" brushRef="#br0" timeOffset="749.0098">3941 4586 212 0,'10'-10'280'0,"-1"2"10"15,-3 1 5-15,-1 1 3 0,0 1 0 0,-2 1 2 0,-1 0-2 0,-2 1-1 16,1 0-5-16,-1 3-20 0,0 0-30 0,0 0-71 0,2 1-93 0,-2 2-46 16,2 3-22-16,-2 0-10 0,0 3-3 0,-2 2 0 15,2 2-1-15,-2 2 2 0,1 3 1 0,-1 0 3 0,-1 5 5 0,0-1 0 16,1 2 1-16,-1 2 1 0,-2-1 2 0,4 1-1 0,-3 1 1 0,2-2-3 15,0 1 0-15,-1-2-3 0,3-2-6 0,-2 1-4 0,2-2-2 16,2-5-7-16,-2 2-8 0,1-4-13 0,1-2-15 0,0-2-16 16,0-1-21-16,0-3-16 0,0-1-18 0,-1-1-18 0,-1-2-21 0,0-2-24 15,0 0-24-15,-1-2-26 0,-3-2-28 0,0-1-8 0,1-4 2 16,-4-1 7-16,1-2 13 0,-4-3 16 0,1-3 20 0,-2-2 16 0,0-2 18 16,-5-4 20-16</inkml:trace>
  <inkml:trace contextRef="#ctx0" brushRef="#br0" timeOffset="906.14">3693 4480 178 0,'-8'-23'213'0,"-1"2"6"0,2 2 4 0,1 1 5 0,-2 3 4 0,3 0 4 16,-1 2 3-16,5 0 3 0,1 2 0 0,1 0-32 0,5 1-50 0,2 1-47 16,3-2-46-16,3-1-24 0,4 1-14 0,2 0-8 0,2 0-3 15,1-1-6-15,5 0-7 0,-1 0-9 0,3 0-11 0,-1 2-12 16,1 1-15-16,-2 0-13 0,0 3-15 0,-1-1-12 0,-3 3-13 0,2 4-16 16,-3 0-18-16,-3 3-34 0,0 3-35 0,0 2-20 0,-3 2-8 15,-2 3-1-15,-4 4 4 0,1 3 10 0,-2 0 14 0,-2 6 11 0,0 1 15 16,-5 3 13-16</inkml:trace>
  <inkml:trace contextRef="#ctx0" brushRef="#br0" timeOffset="1649.5231">4196 4938 3 0,'3'0'212'0,"0"-3"13"0,0-2 3 16,-1 0-1-16,-1 0 0 0,2-4 0 0,-1 1 1 0,3-2-1 15,0-2-1-15,0-1 1 0,1 2-34 0,0-3-51 0,2-1-52 16,-2 3-52-16,1-1-26 0,0-1-12 0,-2 4-3 0,2-1-1 15,-3 2 2-15,1 0 1 0,-2 3 0 0,2 2 0 0,-4-1 0 16,1 2 2-16,1 3-1 0,-3 0-2 0,0 0 2 0,0 0 2 0,0 3 2 16,2 2 3-16,-1 1 4 0,-1 1 2 0,0 1 2 0,0 4 2 0,0 0 0 15,0 3 2-15,0 0 1 0,0 1-1 0,-1 2 1 0,-1-1 0 16,2 1 1-16,0-2-1 0,-2 1 0 0,1-4-3 0,1 0-2 16,0 0-5-16,0-3-4 0,1 1-2 0,1-4-1 0,-2-1-3 0,2 0-1 15,-1-3-1-15,1 0 1 0,0-1 2 0,-1-1 0 0,-1-1 0 0,2 0 0 16,-1-1-1-16,1-1 2 0,3-1 4 0,-2-1 1 0,1-2 1 15,1-2 1-15,0 1 2 0,0-4-3 0,3-1-1 0,-2-1 0 16,2-4 0-16,-2 1-2 0,2-3-2 0,-3 3-1 0,4-4-3 16,-4 3 0-16,3-1 1 0,-3 1-1 0,1 2 0 0,2 2-2 15,-3 1 0-15,1 1-1 0,-1 4 1 0,0 1-1 0,-2 3-1 0,3 0 0 16,-1 3 2-16,0 1-1 0,-1 2 3 0,1 3-2 0,-2 2 0 0,3-1-2 16,-3 4 1-16,2 0 1 0,-3 2 4 0,3 2 0 0,-4-2 1 0,1 2 1 15,1 0 2-15,-3-1-1 0,2-1 2 0,-2 0 1 0,1 0 1 16,-1-1-1-16,2-3-1 0,-2 0 0 0,0 0-1 0,0-4-1 15,2 0-5-15,0 0 0 0,-2-2 2 0,0 0 1 0,0-3 0 0,0 1 1 16,0-1 0-16,0 0-1 0,0 0 1 0,2-1 0 0,1-2 0 0,-1-2 1 16,1-1-1-16,2-1 3 0,-2-2 3 0,2-2 0 0,4-1-1 15,-3-1-1-15,2-2 1 0,-1 0-2 0,4 0-6 0,-3 0 0 16,0 0-1-16,1 3 2 0,-1-2 0 0,0 4 0 0,-2-1-3 0,2 4 2 16,-2 1 0-16,-1 1-1 0,0 1-4 0,0 4 0 0,-2 0-1 15,2 1 2-15,-2 2 3 0,1 3 0 0,1-1 0 0,-3 2-2 16,-1 2 0-16,1 0 0 0,0 2 2 0,-1 0 0 0,-1 2-1 0,0-3 0 15,0 2 4-15,-1 0 0 0,-1 0 2 0,0-1-1 16,1-1-2-16,-1-1 1 0,2 0 0 0,-3-1 0 0,3-1 0 0,0-1 0 16,-2-1-1-16,2-1-1 0,2-2-1 0,-2 0 2 0,0-2 0 0,0 0-1 15,3 0-1-15,-1-1 2 0,1-2 0 0,0 0 1 0,2-1 0 16,1-4-1-16,2 1-2 0,0-4-1 0,3 1 0 0,0-1 1 0,0-1-2 16,2-1 1-16,1 1 1 0,1 0-1 0,-3 1 2 0,2 1 1 15,0 1 1-15,-1 3-2 0,-3 1-2 0,2 2-2 0,-1 3 1 16,-1 1 1-16,1 1 0 0,-2 3 2 0,-2 2 0 0,2 1-1 0,-3 1 0 15,1 0 0-15,-2 1-2 0,-2 1 0 0,0 1-1 0,0 0 1 16,0 0 3-16,-1-2 1 0,-2 2 1 0,0-1 0 0,-2-1 0 0,2 0 1 16,-3 0 0-16,0-3-1 0,3 1 0 0,-3-2-4 0,1-1-5 15,1 2-11-15,-1-4-14 0,-1 0-18 0,1 0-15 0,-1-3-21 0,0 0-18 16,-2-3-15-16,-1 1-11 0,1-1-23 0,0-1-28 0,-1-2-26 16,-2 0-26-16,-1-2-9 0,2 0 0 0,-1-2 7 0,-1 0 11 0,-2-1 16 15,1 1 18-15,-2-2 19 0,-1 1 19 0</inkml:trace>
  <inkml:trace contextRef="#ctx0" brushRef="#br0" timeOffset="1787.033">4431 4606 208 0,'-11'-7'240'0,"-1"1"-7"0,2-1-17 0,-2 2-15 0,2-3-12 0,2 2-16 16,0-1-17-16,0-1-23 0,2 2-25 0,3-1-62 0,0 0-80 15,-1 0-76-15,3 0-76 0,-1-1-37 0,2-1-14 0,2-1 5 16,-1 1 16-16,1-3 15 0,0 1 12 0,1-1 17 0</inkml:trace>
  <inkml:trace contextRef="#ctx0" brushRef="#br0" timeOffset="1914.6426">4408 4300 18 0,'5'-7'192'0,"-1"-1"10"0,2 4 3 0,-3-1 2 0,2 1 1 15,0 2 1-15,0-1-1 0,1 0 0 0,3 2 2 0,1-1-1 0,1-1-42 16,3 2-63-16,2-2-52 0,3 1-43 0,0 0-33 0,0 0-21 16,5 0-23-16,-2 1-18 0,2-2-35 0,1 1-40 0,0 1-22 15,1-1-14-15,0 1-7 0,1 1-1 0,0-2 0 0,-1 0 1 16,2 2 10-16,-1 2 10 0,3 0 14 0,-3-1 14 0</inkml:trace>
  <inkml:trace contextRef="#ctx0" brushRef="#br0" timeOffset="3231.1527">5540 5111 117 0,'-8'14'157'0,"0"-3"4"0,0-2 1 0,2-2 2 0,1 1 0 16,-2-4 0-16,3-1 2 0,1 0 3 0,0-1-14 0,1-1-24 0,2-1-28 16,0 0-33-16,0 0-15 0,0-1-9 0,3-3-3 0,-1 0 0 15,1-2-2-15,1 0-1 0,1-3 1 0,2-1-1 0,-1-1-1 16,2-2 0-16,4-3-6 0,-2 0-4 0,4-2-7 0,2-1-6 0,-3-1-6 16,4-2-4-16,2-2-3 0,0 0-1 0,0-2 0 0,3-1-1 15,-3 0-2-15,3-3-3 0,0 0-3 0,-1-1-6 0,-1-1-6 0,1-1-5 16,-2 0-4-16,0 0-3 0,-1 0-3 0,0 0 0 0,-2 3-1 15,-3-1 0-15,0 2-1 0,-1 1 3 0,-1 2 1 0,-3 2 3 16,0 2 3-16,-5 4 9 0,0 0 10 0,-1 3 12 0,-1 1 9 0,-2 4 8 16,-1-1 8-16,-1 4 6 0,-2 1 7 0,-1 1 5 0,0 1-1 15,-1 2 0-15,1 1-1 0,-2 1-3 0,-1 1 0 0,-1 1-2 16,2 2-5-16,-3 2-7 0,3 2-2 0,-1 1-5 0,-2 1-6 0,1 4-4 16,2-1-5-16,-1 5-5 0,-2 0 1 0,3 3 0 0,0 2 3 15,-1 1-1-15,1 1 1 0,1 2 1 0,-1 1 1 0,2 3-1 0,0-1 1 16,1 0-2-16,2 0-1 0,1 0 1 0,-1 0 0 0,1-2 0 15,2-1-2-15,0-2 0 0,0 0 0 0,2-3 3 0,0-1 0 0,-1-1-1 16,2-2 0-16,-1-3 0 0,1 0 1 0,2-2 0 0,-2-2 1 16,2-1-1-16,-2-1 2 0,0-3 1 0,2 0 2 0,-2 0 3 0,2-3 1 15,-2 0 1-15,2-1 2 0,-1-1 3 0,1-2 2 0,0-1 1 16,1-1 0-16,-1-3-1 0,3 0 1 0,-2-3-2 0,2 0-3 0,0-4-4 16,-1-1-4-16,3-2-6 0,-2-2-5 0,2 0-5 0,-1-2-1 15,1 1-3-15,-2-2-1 0,1 3-3 0,-1-2 0 0,0 4-1 16,0-1 0-16,-2 5-1 0,0 0 3 0,-1 3 3 0,0 2 4 0,0 1 1 15,-3 3 2-15,1 1 2 0,-3 2 0 0,1 2-3 0,1 1 1 16,1 3-1-16,-2-1 0 0,-1 5 1 0,0 2 1 0,0 0 2 16,0 1-1-16,0 1-2 0,0 2 0 0,0-1-1 0,-1 2 0 15,1-1-1-15,0-1 1 0,0 0 1 0,1-2 1 0,-1 1 2 0,2-2-1 16,1 0 0-16,2-1-1 0,-2-3 0 0,2 2 0 0,0-3-1 0,2-1-1 16,-2-1 0-16,2-2-7 0,-1 0-9 0,2-2-14 0,0-1-12 15,0-1-12-15,1-4-13 0,2 1-10 0,-3-1-8 0,3-2-10 16,2-2-9-16,-2 0-9 0,0-4-10 0,0 0-11 0,-2 0-10 0,3-1-12 15,-2-3-8-15,0 1-6 0,0-2-4 0,-1 2 6 0,1-2 7 0,-4 3 23 16,2-2 30-16,-2 4 35 0,0 1 40 0,-1 1 31 0,-2 2 27 16,-1 3 24-16,1 2 23 0,-3 1 22 0,0 3 20 0,0 0 20 15,-3 1 16-15,1 2 10 0,2 0 4 0,-3 3-10 0,0 0-17 0,0 1-25 16,-1 3-29-16,1 0-20 0,-1 1-16 0,1 1-12 0,0 1-8 16,-1 1-5-16,3-1-1 0,-1 1 0 0,2-1 3 0,0 1 1 15,0-1 1-15,2-1 0 0,-1-1 1 0,4-1-1 0,-2 1 1 0,3-4-1 16,-1 1-1-16,3-2 1 0,-1-1 3 0,1-1-1 0,1-1 0 15,-1 0-2-15,3-3-2 0,0 0-3 0,0-2-2 0,0-1-3 16,3-2 0-16,-2 0-3 0,1-1-1 0,0-2-1 0,1-2-2 0,-1 1-1 16,-3-3-5-16,2 1-1 0,-1-1-1 0,-1-1-2 0,-1-2-2 15,-1 0-5-15,-1-1-5 0,-1 0-6 0,-3 0-6 0,3-1-3 0,-3-1-1 16,-3 2-3-16,2-2 1 0,-2 1 2 0,0 2 3 0,0 2 3 0,-2 1 3 16,1 1 7-16,-2 4 7 0,1 1 8 0,-4 1 4 0,3 4 6 15,-2-1 3-15,2 4 4 0,-4 0 3 0,3 2 0 0,-4 2 1 16,3 1-1-16,-1 4-1 0,-1-1-3 0,1 2-3 0,-2 2-6 0,4-1-4 15,-1 3-2-15,0 0 0 0,3 0 1 0,1 1 0 0,-1-1 0 16,2-1-2-16,0 0 1 0,3-1 0 0,-1-1 0 0,3-1 0 0,-2 0 2 16,3-1 4-16,2-2 0 0,-2-2 3 0,2 1 0 0,0-2-2 15,3-2-1-15,-1 1-1 0,-1-2 1 0,4-3 1 0,-2 0 2 16,0 0 1-16,2-3 0 0,-2 0-2 0,3-2-4 0,-1-1-4 16,1 2-5-16,-1-4-6 0,-1 1-5 0,-1-2-3 0,0 0-3 0,1-2-3 15,-2 1-7-15,-2-2-7 0,2 0-4 0,-2 0-6 0,-2-2-2 16,-1 1-4-16,1 1-2 0,-1-2 2 0,-2 1 3 0,0-1 4 15,0 2 6-15,-1 2 3 0,-1 1 6 0,-1 1 7 0,0 2 5 0,0 0 8 0,-1 3 5 16,-1 2 5-16,1 2 5 0,-1 1 5 0,-2 2 4 0,0 1 1 16,1 4 1-16,0-2 1 0,-2 5-1 0,2 0 0 0,-2 0 1 15,2 3-2-15,-1 0-1 0,2 0-1 0,-1 0-1 0,3 0-1 0,0 0-1 16,0-1 3-16,1-1 0 0,1 1 1 0,1-2 0 0,0-4 2 0,3 3 0 16,-1-3 1-16,0-1 0 0,0-1 1 0,1 0-2 0,3-3 1 15,-2 0 2-15,3-1 3 0,-1-1-1 0,0-1-3 16,1 0 0-16,2-1 0 0,-2-2-1 0,4-2-1 0,-1 1-2 0,0-2-1 15,1-2-1-15,-2 1 0 0,2-4-2 0,-1 1-1 0,0-2-2 0,-1-2-4 16,0 1-4-16,0-2-3 0,-1-2-5 0,-1 1-4 0,1-2-3 16,-2 1-3-16,-1 1-1 0,-1-1 0 0,0 1-1 0,-2 2 1 0,0 2-2 15,-2 0 4-15,0 3 1 0,-1 3 3 0,0 2 1 0,-2 4 3 16,0 0 4-16,-2 3 3 0,0 3 6 0,-1 3 5 0,0 1 4 0,0 4 1 16,-2 1 3-16,-1 3 0 0,1 0 0 0,0 0 0 0,2 1 0 15,0 1 1-15,0-2-1 0,1 0 0 0,0-2 1 0,2 0-1 16,2 0-1-16,0-3-6 0,1-1 0 0,0 0-3 0,2-1-1 0,0-4 0 15,2 2 0-15,0-1-2 0,1-4 2 0,0 2 0 0,1-3-4 16,-1-1-4-16,2-2-13 0,0 0-16 0,-2-3-25 0,0-2-26 0,2-1-34 16,-1-3-38-16,-2-1-17 0,-1-3-10 0,-1-1-4 0,-2-1-4 15,0-3-3-15,-3 0 1 0,-1-3 2 0,-2-3 5 0,-4 0 12 16</inkml:trace>
  <inkml:trace contextRef="#ctx0" brushRef="#br0" timeOffset="3368.4752">6580 4503 31 0,'-25'10'259'0,"-1"-1"14"0,3-1 5 16,4-2 2-16,-2 0-5 0,4 0-7 0,4 0-9 0,2-2-19 0,-1 1-20 16,4-2-21-16,1-2-24 0,2 2-101 0,-1-1-140 0,6-2-91 15,0 0-67-15,0 0-32 0,0 0-13 0,0 0-5 0,2-5-1 16,2 1 8-16,-2-2 10 0,3-2 17 0,-2 1 19 0,3-3 24 0</inkml:trace>
  <inkml:trace contextRef="#ctx0" brushRef="#br0" timeOffset="3566.145">6572 4303 203 0,'6'-13'237'16,"2"1"6"-16,-3-2 2 0,3 2 2 0,0 0 1 0,-2 0-1 0,2 0 1 16,2 2-1-16,-1-1-2 0,1 2-4 0,1 0-59 0,0 2-89 15,-2-1-46-15,2 2-24 0,0 0-12 0,-1 2-5 0,1 1-3 16,0 1-2-16,-3 2-3 0,0 0 0 0,-2 2 0 0,2-1-1 0,-2 4 1 16,1-2 2-16,-4 1-3 0,2 2-5 0,-2-1-10 0,1 2-10 15,-1 1-14-15,-1-1-12 0,1 1-13 0,-1-1-13 0,0 0-15 0,-1 1-13 16,1-2-27-16,-1 1-32 0,1 0-29 0,1-3-23 0,-1-1-10 0,5 0-3 15,-2-2 4-15,0-2 11 0,3 0 10 0,0-2 13 0,3-2 15 16,-2-1 12-16</inkml:trace>
  <inkml:trace contextRef="#ctx0" brushRef="#br0" timeOffset="3716.1222">7168 4020 2 0,'16'-8'162'0,"1"2"5"0,-4 0 2 16,3 0 1-16,-3 2-1 0,-1-1 2 0,1 4-2 0,-2-2 0 15,1 3-1-15,-4 0-1 0,2 3-43 0,-2 0-62 0,-2 3-31 16,-3 0-17-16,-1 2-12 0,-2 3-12 0,-3 1-7 0,-1 1-8 0,-5 3-7 15,1 0-10-15,-3 2-10 0,0 2-13 0,-3 1-27 0,-2 1-36 16,0 1-21-16,-1 2-9 0,-1 2-6 0,-2 0-1 0,2 0 3 16,-4 3 3-16,2-2 7 0,2 3 7 0,-2-1 9 0</inkml:trace>
  <inkml:trace contextRef="#ctx0" brushRef="#br0" timeOffset="4649.085">8343 4905 42 0,'10'1'164'0,"-4"-1"9"0,0 0 0 0,-3-1 1 0,-1-1 3 0,-2 2 1 16,-2-3 3-16,0 2-2 0,-1-4 1 0,-1 2-27 0,-2-3-37 15,1 2-34-15,-3-2-32 0,1-1-18 0,-3 0-13 0,-2 0-6 0,0-1-1 16,1-1 2-16,-2-1 4 0,-3 1 4 0,2-3 6 15,-2 1 4-15,0 1 8 0,-3-1 4 0,1-1 1 0,0 3 2 0,-1-1 5 16,0 1 1-16,-2 1 4 0,3 0 1 0,-2 3 1 0,0 2-4 0,1 0-5 16,0 3-5-16,-1 0-5 0,2 4-7 0,-1 1-9 0,2 2-3 15,1 2-3-15,0 2-3 0,2 1-3 0,1 1-4 0,2 2-5 16,0 2-3-16,3-1-1 0,2 1 2 0,1-1-1 0,2 1 1 0,1-1-2 16,4 1-1-16,-2-2 3 0,5 0 0 0,1-2-1 0,5 0 0 15,-1-2 1-15,2 0 2 0,2-4 3 0,4 1 0 0,-1-4-1 0,4 0-2 16,2-2-2-16,0-2 1 0,2 0 0 0,0-4-4 15,2-1-7-15,1-2-8 0,-1-1-6 0,-1-2-7 0,2-1-7 0,-1-3-6 16,0 1-6-16,-2-3-6 0,2-1-5 0,-2-1-4 0,-1-1-6 0,0-4-9 16,-2-1-9-16,0 0-6 0,-1-3-5 0,-1-1-14 0,-1-2-12 0,-1-2-24 15,-1-1-29-15,-3-3-12 0,3 1-1 0,-2-1 0 0,-1 1 4 16,0-1 4-16,-2 1 7 0,0 2 7 0,-1 1 9 0,-3 4 46 0,1 4 60 16,-4 1 59-16,-2 5 58 0,-1 2 49 0,-4 6 43 0,-1-1 23 15,-2 4 9-15,-4 2 6 0,1 2 2 0,-1 2 0 0,-1-1 2 16,-1 2-1-16,0 2 0 0,0 1-31 0,-2 1-50 0,2 2-40 15,0 2-37-15,0 2-19 0,1 2-10 0,-3 3-2 0,1 3-4 0,1 0 2 16,-1 5 2-16,0 1 6 0,0 1 6 0,1 2 5 0,0 1 6 16,-2 3 4-16,4 0 6 0,-1-1 4 0,-1 3 0 0,3-1 3 0,0-1 3 15,2 1 2-15,0-2 3 0,3-2 1 0,1 1 3 0,0-4-2 16,2-1-6-16,2-1-2 0,1-4-3 0,0-1-3 0,2-3-4 16,-1 0-4-16,1-1-5 0,0-4-2 0,0 1-2 0,1-4-4 15,0 1-1-15,-1-2-5 0,0-2-3 0,1 1-1 0,-1-2-3 0,0-3-2 0,3 0-4 16,-2 0-1-16,0-3-1 0,1-2-2 0,2 1-3 0,-1-4-4 15,0-2-4-15,2-1-7 0,-1-2-8 0,-1-2-10 0,0-2-7 0,0-1-6 16,1-1-5-16,1-2-3 0,-2 0-2 0,1-2 0 0,-1 2 3 16,-2 3-1-16,2 0 3 0,-2 2 4 0,-1 2 7 0,0 4 6 15,-2 1 7-15,0 3 6 0,-1 1 7 0,0 2 6 0,-2 3 5 0,1 3 2 16,-1 2 2-16,-1 1-1 0,-1 3 2 0,0 1 2 0,2 2 0 16,-3 3 0-16,2 3-3 0,-3 0 0 0,3 0 4 0,-3 1 1 0,1 1 1 15,2 0 0-15,-2-1 1 0,1-1-1 0,2 0 1 0,0-3 0 16,0 0-2-16,0-1-1 0,2-1-1 0,2-2 1 0,-2-1 3 15,1-1-2-15,0 0 0 0,1-3-1 0,0 0 0 0,1-1 0 0,-2-2-1 16,3 0 2-16,1-2 0 0,-1-1 3 0,2-1 1 0,0-1 0 16,3-1 0-16,-3-2-3 0,3 0-3 0,2-3-5 0,-2-2-3 15,1-1-4-15,-2-1-6 0,1-1-6 0,1-2-6 0,0-2-8 0,-3-1-8 16,2-2-6-16,-1 1-5 0,-1-2-3 0,1 0 0 0,-2 2 3 0,-2-2 3 16,2 4 8-16,-2-1 6 0,0 4 7 0,-4 3 7 0,3 0 7 15,-4 4 5-15,1 2 7 0,-2 5 8 0,0 0 7 0,-2 5 6 0,1 1 5 16,-1 3 2-16,-3 1-1 0,2 4-3 0,-3 1-1 15,3 1-3-15,-2 2 0 0,0 2-2 0,-1-1-1 0,4-1 1 0,-2 0-1 16,0 0-1-16,0-2-1 0,4 1-2 0,-2-3-2 0,2 1-2 0,0-4 2 16,2 0-1-16,0 0 0 0,2-3-2 0,1-2-2 0,0 1-2 15,1-4-3-15,2 0-3 0,1-3-10 0,-1 0-9 0,2-2-12 0,2-2-14 16,-1-1-18-16,1-2-24 0,0-1-24 0,1-2-27 16,-1-1-15-16,1-2-10 0,0-1-6 0,-1-1-3 0,1 0 4 0,0-3 4 15,-1 2 6-15,0-2 11 0,0 0 12 0</inkml:trace>
  <inkml:trace contextRef="#ctx0" brushRef="#br0" timeOffset="5374.8849">9078 4714 74 0,'8'0'160'0,"0"2"7"0,0 2 4 0,-4 4 4 0,1-1 4 0,-3 4 3 16,-2 1 4-16,0 0 4 0,-2 0 3 0,-1 1-29 0,-2 2-44 16,1-1-34-16,-1 1-31 0,0-2-13 0,-1 1-4 0,1-1-3 0,0 1-2 15,-1-2-2-15,2 0-1 0,0-2-4 0,-1 1-5 0,2-4-2 16,0 3-4-16,1-5 1 0,-1 3-2 0,2-4 0 0,-1 1 2 16,2-3-2-16,-3 2-4 0,3-4-1 0,0 0 0 0,0 0-1 0,5-4-2 15,-2 3 0-15,0-3 0 0,2-2 1 0,1-2-1 0,2-1-3 16,0-1 0-16,-2-2-3 0,4-3-2 0,-2 1-1 0,3-2 0 0,-2-1-3 15,1 0-1-15,1 1-2 0,-2 0-1 0,-1 2 1 16,0 1 0-16,0 1 2 0,-2 1 0 0,-1 2 2 16,2 3 0-16,-1 2 3 0,-2 1-1 0,0 3 1 0,0 0 1 0,0 0 2 0,-1 3 0 15,2 1 1-15,-1 1 0 0,1 1 0 0,-2 0-3 0,3-1 0 0,-2 3 1 16,1 0 0-16,-1-1 1 0,2 1 1 0,-1-3 0 0,0 2-1 0,1 0-1 16,-1-1-1-16,0-1 2 0,4 1 0 0,-4-3 0 0,3 0 0 15,0-1-1-15,1 0-1 0,-1 0 1 0,2-2-2 0,-1 0-4 16,2-2-2-16,-1-1-5 0,-1-1-1 0,2-1-4 0,-1 1-2 0,-1-2-1 15,1 0-1-15,-1-2-3 0,-1-1 1 0,1 0 0 0,-2 0 1 16,-1 0-1-16,1 0 1 0,-4-1 2 0,3 1 5 0,-3 1 3 0,0-1 6 16,-1 3 5-16,-2 2 2 0,0-1 1 0,-2 2 2 0,1 2 0 15,-3 1 3-15,1 2 3 0,-3 2 2 0,0 2 3 0,-1 2 2 0,1 2-1 16,-2 2 1-16,-1 1 0 0,2 1-2 0,-2 1-2 0,1 1 1 16,0 1-2-16,2-2-1 0,1 1 2 0,0-2-3 0,2 1 0 0,0-2-4 15,2-1-5-15,-1-1-2 0,4-1 0 0,-1-2 0 16,4 0 1-16,-1-3 0 0,1 0 2 0,0-2-1 0,2-2 2 0,0-1 0 15,3-1 1-15,-1-2-1 0,2-2 0 0,-1-2 1 0,1-1 3 0,1 1-2 16,-2-4 0-16,1-1 0 0,1 0-2 0,0-1-4 0,-3-2-2 16,1 0-3-16,-1 0-2 0,-2-3-3 0,-1 1-2 0,0-1 0 15,0 1 0-15,-1 1 0 0,-2 3 1 0,1-1 3 0,-3 2 1 16,1 3 2-16,-2 2 1 0,0 2 1 0,-2 4 5 0,-1 2 3 0,0 5 5 16,-2 2 4-16,0 4 4 0,-1 1 2 0,-2 4-1 0,2 2 1 0,-1 4 0 15,-1 1 0-15,-1 3 1 0,1 1 1 0,2 2 4 0,-1 2 1 16,0-1-1-16,0 4 0 0,3-1 1 0,-1 2 3 0,1 0 3 0,0 2 4 15,-1-1 4-15,2-1 4 0,0 2 2 0,0-1 6 16,1-1 4-16,-1-1 2 0,0-1 1 0,-1-1-1 0,1-1 2 0,0-2 2 16,-3 0 4-16,3-2-5 0,-2-3-6 0,-1 1-3 0,-1-3-5 0,-2 1-5 15,-1-5-3-15,1 2-8 0,-4-3-5 0,2 0-7 0,-4-1-4 16,0-2-3-16,1-2-5 0,-3 0-4 0,-2-2-3 0,1-2-7 0,-1-1-8 16,0-2-4-16,0-2-3 0,-1-4-2 0,4 0-5 0,-1-3 0 15,2-1 0-15,1-4 1 0,3-1 0 0,3 0 0 0,0-3 3 0,4-1 2 16,2-1-2-16,2-1 5 0,3 1 4 0,6-3 5 15,-1-1 3-15,4 0 2 0,3-2 2 0,3-1 0 0,2-1 2 0,2-2-3 16,5-2-4-16,0-1-6 0,3-1-9 0,5-1-10 0,1-2-12 0,4-2-10 16,1-2-12-16,5 2-15 0,1-4-19 0,2-1-32 0,3-1-39 15,2 0-31-15,5-4-27 0,-1 1-9 0,1-3-3 0,1 0 5 0,-2 0 6 16,-1 1 9-16,1 1 10 0,-3 4 13 0,-2 1 11 0,-1 4 20 16</inkml:trace>
  <inkml:trace contextRef="#ctx0" brushRef="#br0" timeOffset="6074.8601">10239 4858 77 0,'7'-8'175'0,"-2"0"4"0,2-1 2 0,-1-2 3 0,2 0-2 0,0 0 1 16,0 0-1-16,0-1 0 0,1-1-5 0,-1 1-9 0,2-2-44 16,0 2-62-16,-2 0-31 0,0 0-17 0,0 2-8 0,0-1-4 15,0 2 2-15,-2 0 1 0,-1 2 3 0,0 2 3 0,-2 1 3 16,2-1 5-16,-4 4 0 0,2-1 1 0,-3 2 1 0,0 0 0 0,0 0 0 16,-1 4 2-16,-1 3 1 0,1 0 1 0,-4 2 1 0,2 3 1 0,0 2-1 15,-2 1-3-15,0 3-2 0,2 0-2 0,-2 1 0 0,-1 1 1 16,3 1 2-16,-2-2-2 0,4 1 0 0,-1-2 1 0,2-2 0 15,3-1-1-15,0-1 0 0,1-2-2 0,2-2 0 0,0 1 1 0,2-4 1 16,0 1-2-16,4-4-1 0,0-1-2 0,-1 0 1 0,3-1 1 0,-1-4-1 16,1 0-1-16,0 0-1 0,0-4-1 0,-1 1-3 15,1-2-2-15,-1-2-4 0,-2 0-2 0,1-3-4 0,0 0-2 0,-3-2-3 16,2 1-4-16,-3-2-6 0,-1-3-9 0,-1 0-7 0,0 0-6 0,-3-2-4 16,0-1-3-16,-1 2-1 0,1-2 3 0,-3 1 2 0,0 2 1 15,-3 0 4-15,1 3 3 0,1 2 6 0,-3 0 6 0,-3 5 10 16,2 0 8-16,0 4 10 0,-1 2 5 0,-2 2 6 0,-1 2 2 0,-1 2 2 15,0 2 0-15,-2 3 0 0,2 2-1 0,-1 2 1 0,0 4 0 16,0-1-2-16,1 1-5 0,1 1-4 0,1 0-2 0,4 0-1 0,-1 0 1 16,3-2 0-16,0 1 0 0,2-2 0 0,2-2-1 0,1 1 1 15,2-4 4-15,2 1 0 0,2-2 1 0,-1 0 2 0,3-2 3 0,-1-2 0 16,2-1 2-16,2-1 0 0,0-1 1 0,1-1 0 0,2-2-1 16,-1-1-1-16,1-2-2 0,1-2-3 0,1-1-3 0,-1 0-4 15,0-2 0-15,-1-1-4 0,1-1-2 0,-1-1-4 0,-1-1-7 16,1-2-6-16,-1-2-8 0,-2 0-10 0,-1 1-9 0,1-3-9 0,-4-1-5 15,2 0-2-15,-4 1 0 0,0-1-2 0,-1 2 2 0,-2 2 2 16,-1 1 4-16,-1 3 5 0,-3 2 4 0,-3 2 9 0,1 4 8 0,-4 1 12 16,0 4 11-16,0 4 11 0,-1 0 10 0,-4 5 5 0,2 3 3 0,-1 1 2 15,-1 4 1-15,0 1-2 0,1 1-5 0,1 2-1 0,0-1-3 16,2 2 0-16,2-2 0 0,-1 0-3 0,3 0-2 0,2-3-2 16,2 0-3-16,2-3-1 0,0 0-2 0,4-2-1 0,-1-1 1 0,2-1-1 15,3-2 2-15,-2-4-2 0,3 2-1 0,2-3-5 16,-3-2-5-16,4-2-13 0,-2-2-15 0,1-2-18 0,-1-1-17 0,0-2-28 0,-1-2-33 15,0-2-28-15,-3-1-26 0,2-3-13 0,-1 0-5 0,-4-3-3 16,0 0 2-16,-3-3 2 0,-1 0 6 0,-2-1 12 0,-2-4 14 16</inkml:trace>
  <inkml:trace contextRef="#ctx0" brushRef="#br0" timeOffset="6286.2954">10762 4457 206 0,'-9'-7'224'15,"2"1"7"-15,-1-2 2 0,2 1 1 0,1 0-1 0,2-2 1 0,2 0 0 16,1 0-2-16,1 0 0 0,4 0-35 0,1 0-49 0,0 0-52 15,2 0-52-15,-1 0-26 0,4 0-12 0,-2 1-6 0,1 1-1 0,2 1-1 16,-1 0 1-16,-1 0 1 0,2 3 1 0,-2 0 1 0,0 1 5 16,2 1 0-16,-2 1 3 0,-1 1-1 0,2 1 0 0,-3 1-2 15,2 0 1-15,-1 1-1 0,-1 2-2 0,0 0-2 0,0 0 0 0,1 0-7 16,-4 2-6-16,3-2-14 0,-3-2-15 0,1 2-19 0,0-1-16 16,-1-1-19-16,-2-1-18 0,0 0-24 0,1-1-31 0,-4-2-25 15,3 1-22-15,-3-1-11 0,3 0-6 0,2-1 3 0,-1-1 4 16,-1-1 13-16,1 0 13 0,-1 0 17 0,0-1 16 0</inkml:trace>
  <inkml:trace contextRef="#ctx0" brushRef="#br0" timeOffset="6401.9384">11099 4348 148 0,'9'5'168'0,"-1"-1"1"0,0 0 4 0,3 1 0 0,-1 1 1 0,1 0-1 15,4-2 1-15,-2 3-6 0,4-3-4 0,1 1-54 0,3-1-72 16,0-1-58-16,2 0-50 0,2-1-38 0,0-1-32 0,2 1-17 0,0-2-9 16,1-2-3-16,-1 1-3 0,1-1-1 0,0-1 1 15,1 0 3-15,-3 0 7 0,1 0 11 0</inkml:trace>
  <inkml:trace contextRef="#ctx0" brushRef="#br0" timeOffset="6798.9426">12193 4504 170 0,'10'-12'194'0,"-1"0"5"16,-3 0 2-16,1 1 1 0,-3 1 3 0,1 1 5 0,-2 2 4 0,1-1 4 15,-2 2 4-15,0 2-35 0,0-1-53 0,-2 4-40 0,0 1-33 0,0 0-16 16,0 0-6-16,-2 4-1 0,-2 2 6 0,0 3 2 0,1 1 5 15,-2 6 4-15,-3 2 1 0,2 4 2 0,-5 2 0 0,2 5 2 16,-3 1 0-16,0 1 1 0,1 2 2 0,-2 2-4 0,2-2-1 0,1 0-6 16,1-2-6-16,1-1-6 0,0 0-5 0,3-4-6 15,2-1-8-15,0-2-5 0,0-4-5 0,3 0-3 0,0-3-4 0,0-1-7 16,0-3-4-16,3-2-10 0,0-2-13 0,-1-1-17 0,-1-1-18 0,1-3-21 16,0-3-24-16,-2 0-19 0,1-2-20 0,-1-2-17 0,0-2-17 15,0-3-17-15,-1-1-21 0,-1-2-19 0,-1-4-17 0,0 0-4 0,-2-5 6 16,0 0 15-16,1-3 16 0,-3-1 22 0,2-4 21 0,1-3 19 15,-2 0 19-15</inkml:trace>
  <inkml:trace contextRef="#ctx0" brushRef="#br0" timeOffset="6964.9974">12046 4432 127 0,'3'-19'224'0,"0"2"12"0,3 2 7 0,-4 5 5 0,1 0 2 0,0 3 2 15,-1 0-1-15,4-1 0 0,-1 2 2 0,3 0-1 0,1 0-52 16,3 2-81-16,2-2-45 0,2 0-32 0,2 0-18 0,0 0-11 16,6-1-8-16,-1 2-7 0,-1 0-2 0,2 1-4 0,0-1-3 0,-2 2-8 15,0 2-7-15,-3 1-11 0,2 0-10 0,-5 1-10 0,-1 1-8 16,-3 2-9-16,-2 2-8 0,-2 2-3 0,-1-1-9 0,-4 4-7 0,-3 1-6 15,-2 1-4-15,-1 2-5 0,-3 2-4 0,-5 1-1 0,0 1-3 16,-4 2-6-16,-2 3-10 0,-2-1-9 0,-2 2-9 0,-1 2-2 16,1-1 4-16,-5 0 2 0,4 2 9 0,-2-3 7 0,-1 2 5 0,3-1 11 15</inkml:trace>
  <inkml:trace contextRef="#ctx0" brushRef="#br0" timeOffset="7738.8393">12058 4824 105 0,'-9'9'143'0,"1"0"10"16,3-3 5-16,0 0 7 0,2-2 6 0,2-2 5 0,1 1 8 0,0-3-8 15,1 1-10-15,1-1-27 0,1 2-30 0,2-2-24 0,1 0-19 0,1 0-11 16,4-2-8-16,-2 1-4 0,2-2-3 0,3 0-5 15,3-2-6-15,-2-1-5 0,4-1-6 0,0-1-4 0,0-2-1 0,0 0 0 16,2-1-2-16,1-1 0 0,-3-1-1 0,1-1-1 0,1 0-3 16,0-1-2-16,-3 0-1 0,0-2 0 0,2 1 1 0,-3 0-1 0,-2-1-1 15,2-1-1-15,-1 2-2 0,-2-2 0 0,1 0 1 0,-3 0-1 0,-1 1-4 16,1-1 1-16,-2 0 0 0,-2 0 1 0,2 0-2 0,-4 1-2 16,2 1 0-16,-2 1 0 0,-2-1 3 0,-1 2 2 0,-2 2 2 0,1 0 5 15,-2 1 3-15,0 3 3 0,-2 0 4 0,-1 2 1 0,0 0 0 16,0 2 3-16,-1 0 3 0,-3 3 4 0,4 0 2 0,-2 1-1 15,-2 1-3-15,1 2-2 0,1 2 1 0,-4 1-3 0,1 1-3 16,0 4-2-16,0 1-1 0,-3 1 0 0,2 2 1 0,-1 3-2 0,-1 3-3 16,0 0-1-16,1 5-1 0,-2-1 2 0,2 2 3 0,1 0 1 15,-2 3 2-15,1 0-1 0,1 0 3 0,-2 0-1 0,4 2 2 0,-1-4-1 16,2-1 1-16,-1 0-2 0,0-1 0 0,4-2-1 0,-2-3-1 16,3-2-1-16,-1-1-2 0,0-3-4 0,3-1 0 0,-3-1-2 15,3-2 0-15,0-2-1 0,0-2 0 0,3-1 0 0,-3 0 2 0,2-1 0 16,-1-2 5-16,-1 0-1 0,3-2 1 0,-1-1 2 0,1 0 3 0,0 0 3 15,1-3 2-15,1 0-1 0,-1-3 1 0,5 0-3 0,-2-1 0 16,1-4-2-16,3-2-2 0,-2-2-1 0,1-2-1 0,2-1-3 0,0-3-3 16,0 0-4-16,1 0-3 0,-2 0-1 0,1 0-2 0,0 3 0 15,-3 0 1-15,2 3-1 0,-1 2-1 0,-2 2-3 0,-2 4-3 16,0-1 1-16,0 4-1 0,-2 1 2 0,0 3 3 0,-2 0 1 16,0 1 1-16,-1 3-1 0,1 3 1 0,-2-1-1 0,-2 3 0 0,2 1 0 15,-3 2 4-15,1 0 2 0,-1 3 3 0,2-1 1 16,-3 1-3-16,3 1-1 0,-2-1-1 0,1 0-2 0,-1-1 0 0,0-1 0 0,3 0 0 15,0 0 0-15,0-3 0 0,3 1-2 0,0-2 0 0,-3-2-1 16,5 0 1-16,-2 0-1 0,2-2 1 0,0-3-4 0,1 1-2 0,3 0-9 16,-1-3-8-16,0 0-13 0,0 0-12 0,3-3-11 0,0 0-8 15,-1-1-5-15,2-2-3 0,-2 0-3 0,2-2-6 0,0-1-3 16,-3-1-3-16,4-2-2 0,-4 0 1 0,3-2 2 0,-3-2 5 0,0 1 8 16,-1-3 13-16,0 0 8 0,0 0 11 0,-2 0 6 0,-1 0 11 0,0 1 7 15,-2 2 7-15,0 2 7 0,-1 1 8 0,-2 3 6 0,0 1 6 16,0 5 8-16,-2 0 9 0,-1 3 7 0,-2 3 4 0,2 0 4 15,-3 5 4-15,-1 1 0 0,1 0-4 0,-2 4 0 0,2 2-6 0,-2 2 0 16,0 1 1-16,0 0 0 0,3 1 3 0,1-1 1 16,0 2-2-16,1-2-3 0,2-2-1 0,1 1-1 0,1-2 0 0,2-2 0 15,1-1 2-15,0-1 4 0,3-1 5 0,-1-1 3 0,3-1 0 0,-1-3-1 16,2 2 0-16,-1-4-1 0,3-2-1 0,-3-1 2 0,3-1 2 0,-2-2-1 16,0 0-4-16,2-3-6 0,-2 0-5 0,-1-2-4 15,2-2-6-15,-1-1-5 0,-2 1-4 0,1-2-3 0,-3-2-3 0,-1 1-3 16,0-1-3-16,-2-1-7 0,1-1-7 0,-4-1-5 0,0 1-4 0,-2-1-2 15,0 1-1-15,-1 1-5 0,-2 0-6 0,0-1-9 0,-1 3-11 16,-2 1-13-16,2 1-17 0,-2 3-12 0,0 0-12 0,-3 2-13 16,2 0-13-16,0 2-24 0,-3-1-25 0,3 2-22 0,0 0-18 0,-3 2-5 15,4-1-2-15,0-1 9 0,-3 0 11 0,3 2 11 0,3-4 15 16,-1 2 13-16,1-1 17 0</inkml:trace>
  <inkml:trace contextRef="#ctx0" brushRef="#br0" timeOffset="7914.9878">12813 4350 158 0,'9'-12'175'0,"1"1"3"16,-2 2 0-16,0 2 0 0,-2 1 3 0,3 1-1 0,-2 1-1 0,-1 2 1 16,1 1-2-16,0 1-39 0,-2 1-58 0,0 2-35 0,-1 3-24 15,-2 0-12-15,0 3-5 0,-2 2-2 0,-2 1 0 0,0 3 0 16,-4 0-2-16,0 1 1 0,-3 1 0 0,-3 2 1 0,1 1-2 0,-3-1-2 16,1 2-3-16,-2 0-7 0,0 0-13 0,-2 2-18 0,4-1-21 15,-1 1-35-15,1-2-42 0,1 1-22 0,2-1-9 0,1 0-6 0,2-1-1 16,0-2-3-16,4-2 2 0,-1 1 1 0,4-4 3 0,0-1 7 0</inkml:trace>
  <inkml:trace contextRef="#ctx0" brushRef="#br0" timeOffset="8623.2852">13498 4708 65 0,'-2'-9'179'0,"2"0"4"0,2 0 2 0,-2-1 3 16,1 0 0-16,2 2 1 0,-1 0 1 0,2-1 1 0,-1 2-4 16,1-1-6-16,-1 1-43 0,0 2-58 0,2-1-33 0,-2 2-21 0,0-1-8 15,-1 2-6-15,2 2-1 0,1-1 2 0,-2 2 2 0,1 0-1 0,-3 2 0 16,2 1 1-16,-1 3 0 0,1-2 0 0,0 5 0 0,-1 2 0 15,1 1 2-15,-2 1-2 0,2 4 3 0,-3-2-1 0,0 3 0 16,0-2-2-16,-3 4-2 0,2-2-2 0,-2 0-1 0,1-2-1 0,1-1-2 16,-1 0-1-16,-1 0 2 0,1-3 1 0,1-1-2 0,-1-1-1 15,1-1-3-15,-1-3-1 0,0 0 1 0,2 0 1 0,0-3 1 16,-1 2 1-16,1-4 1 0,0-1 2 0,0 0 2 0,0 0 0 0,0 0-1 16,1-1-2-16,3-1 3 0,-1-1 1 0,0 0 0 0,2-3 0 15,1-1-3-15,0-1 0 0,1-2-1 0,-1-4-2 0,2 2-3 0,1-4-6 16,-1-1-4-16,2-2-6 0,1-1-3 0,-2-1-3 0,1 0-2 15,1 0-3-15,-2 2 1 0,1-1 0 0,-1 3 0 0,1 3 1 0,-4 0-1 16,1 5 1-16,-1 2 1 0,-2 1 4 0,-1 1 5 0,-1 5 4 16,0 3 4-16,-2 2 2 0,-2 1 2 0,2 4 2 0,-2 2-1 15,-1 2 3-15,-1 2-2 0,-1 4 1 0,0-1 1 0,-1 2 3 0,-1 0 0 16,1 2 0-16,0-2-2 0,0 0-2 0,-1 0 3 0,2-3 0 16,1 1 1-16,-1-2 1 0,2-1 1 0,0-2-1 0,1-1 1 0,1-2 1 15,-1-2-1-15,2-2-4 0,-2 1 2 0,2-4 3 0,0 0 5 16,2 0 3-16,-2-3 2 0,0-1-1 0,2 0 0 0,-1 0-2 0,3-1-1 15,0-3 2-15,1 0-2 0,-1-2-4 0,4 0 2 0,-1-3 3 16,2-2 0-16,-1 0-7 0,2-3-6 0,1-1-6 0,1 0-2 16,-2-3-1-16,2 0-2 0,1 0-2 0,0 0 1 0,-1-1-1 0,1 2 1 15,0 1 1-15,-2 2 0 0,-2 2-5 0,2 2 0 0,-1 2 1 16,-4 2 2-16,2 3 4 0,-2 2 4 0,1 2 1 0,-3 2 1 16,0 3 2-16,-1 0 1 0,0 4 0 0,-1 1-1 0,-1 1 0 0,-1 2 2 15,0-1 3-15,0 4 2 0,-1-2 2 0,-1 0 0 0,1 0-2 0,-3 0-2 16,1-2 0-16,0 1 0 0,1-2-2 0,-1 0 1 0,1-2 0 15,-1 1-2-15,3-3-1 0,-1 2-2 0,2-4-1 0,-1 0-3 16,3 0-2-16,-1-3-6 0,1 0-6 0,2-2-14 0,2 0-14 16,-1-1-16-16,1-1-15 0,2-2-15 0,0 1-15 0,2-3-15 0,-1-3-15 15,1 1-19-15,1-3-21 0,-1 2-20 0,-1-3-16 0,2-2-4 0,0-1 3 16,0-1 10-16,-1-3 15 0,1 0 14 0,-2 0 15 0,1-3 13 16</inkml:trace>
  <inkml:trace contextRef="#ctx0" brushRef="#br0" timeOffset="9024.1587">14171 4632 119 0,'6'-3'192'16,"0"3"9"-16,-2 3 1 0,-3 0 4 0,2 0 1 0,-6 1 3 15,2 4 2-15,-7-1 4 0,3 4 2 0,-3 1-27 0,2 1-42 0,-2 2-40 16,-1 2-41-16,2 1-20 0,-1 0-14 0,3 1-3 16,-1 1 1-16,2-2 0 0,0 0 1 0,3 0 1 0,1-2-2 0,0-2 1 15,1 1 0-15,3-3-3 0,-1-2 0 0,3 1 1 0,-2-4 0 0,1 1 0 16,2-2 0-16,-1-2-2 0,3-1-1 0,-1 0-2 0,0 0-5 16,0-3-3-16,2-1-1 0,-1-3-4 0,-2 0-3 0,1 0-5 0,1-2-9 15,-1-2-6-15,-2 1-9 0,-1-2-8 0,1-3-9 0,0 1-8 16,-4-1-11-16,1-1-7 0,-3-2-7 0,2 1-5 0,-2-2-6 0,-2-1-2 15,2 2 3-15,-3-1 1 0,1 1 6 0,1 0 7 0,-1 1 10 16,-1 2 8-16,0 2 7 0,0 1 8 0,2 2 6 0,-3 2 9 16,4 2 9-16,-3 0 5 0,1 0 6 0,1 3 1 0,1 0 3 0,0 0-1 15,0 0 0-15,0 0-3 0,1 1-1 0,1 1-1 0,0 1 1 16,1 0-1-16,0 0 0 0,3-1 0 0,0 2-2 0,2 0 2 16,1 1 1-16,-2-1 0 0,4 1-1 0,-1 1-1 0,-2-2-1 0,4 2 2 15,-2 2 0-15,2-2 3 0,-2 1 0 0,0 1 2 0,0 0 4 0,-2 2 2 16,-1-2 4-16,-1 2 2 0,-1 0 3 0,3 1 2 0,-5-1 4 15,0 1 3-15,-1-1 3 0,-1 2 2 0,-1-1 1 0,0 1-3 16,-1-2-1-16,-1 1-2 0,-1-1-2 0,0 1-4 0,-2-1-5 0,0 1-2 16,1-1-4-16,-3-2-3 0,2 0-2 0,1 2-3 0,0-3-1 15,-2-1-5-15,2 0-3 0,0 0-8 0,0-2-10 0,2 1-14 0,0 0-16 16,1-2-18-16,1-2-21 0,0-1-35 0,0 0-43 0,5 0-25 16,1-1-14-16,0-2-5 0,4-2-5 0,-2-1 0 0,3-1 2 15,1-1 7-15,-1-2 10 0,2 1 13 0,1-2 18 0</inkml:trace>
  <inkml:trace contextRef="#ctx0" brushRef="#br0" timeOffset="9135.7605">14544 4917 97 0,'2'-2'246'0,"-1"1"14"16,1-2 8-16,0 1 3 0,0 1 1 0,-2-2 0 0,0 0-4 16,-2 0-7-16,0 0-9 0,0 0-28 0,-1 0-38 0,0-2-83 15,0 1-106-15,0 1-65 0,-4-3-42 0,4 0-36 0,-3 0-24 0,0-2-17 16,1 2-11-16,-2-1-20 0,2-1-23 0,-2 1-7 0,1-4 3 0,1 4 11 16,0-4 18-16,0 1 19 0,-1-1 23 0,0 1 20 0,-1-1 19 15</inkml:trace>
  <inkml:trace contextRef="#ctx0" brushRef="#br0" timeOffset="9372.1135">14255 4475 33 0,'-5'-7'212'0,"2"0"11"0,-2-1 7 15,4 2 2-15,-1 0 2 0,1 0 1 0,1 2 1 0,0-2-1 0,1 1 0 16,1 2 0-16,2-1-40 0,-1 1-58 0,4 0-50 0,-3 0-43 16,3 1-22-16,-1-1-11 0,3 0-5 0,-2 2-5 0,1 1-1 15,0 0 0-15,1 0-2 0,-2 1 0 0,-1 1 0 0,0 2 1 0,2 1 1 16,-2-1-1-16,-1 2 0 0,-2 3 0 0,1-1-1 0,-3 1-1 15,1 1-1-15,-2-1 2 0,-2 3-2 0,1-1 1 0,-1 1-1 16,-3 0-2-16,0 0-4 0,0 1-5 0,-4-2-8 0,3 1-11 0,-2-2-15 16,-2 2-14-16,1-1-16 0,-1-1-21 0,2 1-29 0,-2-1-34 15,0-2-25-15,2 1-22 0,0-2-9 0,1 1-4 0,0-4 1 16,2 0 5-16,2 1 8 0,3-5 10 0,0 0 14 0,0 0 16 16</inkml:trace>
  <inkml:trace contextRef="#ctx0" brushRef="#br0" timeOffset="9538.5757">14751 4257 105 0,'7'-5'232'0,"-3"1"11"0,-2 1 4 0,0 0 3 0,-4 0 0 0,-3 3 3 0,-1 0-4 16,-2 0-3-16,-3 3-8 0,-2-2-15 0,0 4-66 0,-1-1-94 16,-3 4-74-16,-2-1-61 0,-1 1-54 0,0 1-45 0,-2 1-31 15,0-1-25-15,3 2-12 0,-1-1-7 0,-2 1-2 0,2-3 3 0,1 3 8 16,2-2 15-16,0-1 18 0,0-1 23 0</inkml:trace>
  <inkml:trace contextRef="#ctx0" brushRef="#br0" timeOffset="12573.1967">15442 4581 42 0,'0'-3'168'0,"-1"0"10"16,1-4 3-16,-2 3 4 0,2-2 1 0,0 0 5 0,0 0 2 0,0 0 3 16,0-2 3-16,0 1-25 0,0 1-36 0,2-2-39 0,-1 1-38 15,1 1-21-15,2-1-10 0,-1 1-2 0,-1-2 0 0,1 2 4 0,1 0 3 16,0 0 5-16,0 2 4 0,-3-1 2 0,2 2 3 0,-1 0 2 15,1 0 3-15,-2 2-1 0,-1 1-2 0,0 0 0 0,0 0-3 0,3 1-3 16,-1 1-4-16,-2 1-7 0,2 1-6 0,-1 3-8 0,1 4-6 16,0 1-6-16,-2 3-6 0,0 3-2 0,0 3 0 0,0 2 1 15,0 4 0-15,-2 0 1 0,0 1 0 0,-1 2 1 0,1 0-2 16,1-1 0-16,-1-2 1 0,-2 0-1 0,2-2 1 0,2-1 0 0,-1-1 1 16,1-4 0-16,0 1-1 0,1-2-1 0,-1-2-2 0,0-2 2 15,2 0 0-15,1-3 1 0,-2 0 0 0,1-2-1 0,-1-2-2 0,1-1 0 16,1-1-2-16,-1 1 2 0,1-3 0 0,0-2 2 0,1 1 0 15,0-2 2-15,2-2 0 0,1-2 2 0,-1-1 0 0,2-2-1 16,1-2 0-16,3-3-1 0,-3-2 3 0,4-2 0 0,-2-4-1 0,0-1-1 16,3-3 0-16,-1-1-2 0,1-4-2 0,-3-1-1 0,2-1-1 0,1-2-1 15,-1-2-3-15,1 1 2 0,-1-2 2 0,1 1 1 0,-2 1 1 16,1 2 1-16,0 1 1 0,0 2 0 0,-1 2-3 0,-3 3-1 0,1 3-2 16,1 3-5-16,-3 3-7 0,-2 2-8 0,-1 4-11 0,0 0-7 15,1 2-14-15,-3 3-11 0,0 1-11 0,-1 2-12 0,0-1-11 16,-2 2-13-16,0 0-15 0,0 2-22 0,0 2-29 0,0 0-18 15,-2 3-17-15,0 0-3 0,-1 2 4 0,1 2 7 0,-2-1 10 0,-1 2 9 16,1 2 10-16,-3 1 11 0,2 0 11 0</inkml:trace>
  <inkml:trace contextRef="#ctx0" brushRef="#br0" timeOffset="13064.794">15878 4723 66 0,'3'-3'189'0,"-1"1"5"15,0-2 2-15,-1 3 1 0,-1-5 1 0,2 1 1 0,-2 2 0 0,0-1-1 16,2-2 2-16,-2 3-22 0,0-2-31 0,0 2-45 0,0 0-49 16,0 2-24-16,0 1-11 0,0 0-4 0,0 0 0 0,0 0 0 15,0 0-1-15,0 0-1 0,0 0-1 0,0 0 0 0,0 0-1 0,-2 3-1 16,0 0-3-16,2 1 0 0,-1 2 1 0,-1 2-1 0,0-1-4 16,-1 2 0-16,3 2-2 0,-4-1-1 0,2 1-1 0,1 1 2 15,-1 0 0-15,2-2 0 0,-1 1 1 0,1-2 1 0,1-2 1 0,-1 2 0 16,3-3 1-16,-1-1 2 0,2-1 3 0,-1 1 4 0,1-2 1 15,1-2 2-15,1 1 2 0,0-2 0 0,4 0 2 0,-2-2 1 0,0-1 0 16,4 0-1-16,-2-3 0 0,2 2 0 0,1-4-1 0,0-1-3 16,1 0-3-16,-2-1-2 0,1-1-4 0,0-1-3 0,-2-1-1 15,0-1-3-15,0 1-2 0,-3-2 0 0,0 0 1 0,1-2-1 0,-2 2-3 16,-3-1-4-16,1 1-1 0,-2-2-1 0,1 2-1 0,-2 1 1 16,-2 3 0-16,0-1-1 0,0 1 2 0,-4 4 0 0,2-1 0 0,-1 3 1 15,0 1-1-15,0 1 0 0,-2 2 4 0,-1 2 2 0,-2 1 1 16,2 2 2-16,-2 2-1 0,-1 3 1 0,-3 2 1 0,4 2 2 0,-3 3 0 15,0 1 2-15,1 3-1 0,1-1 0 0,0 4-1 0,2-1-1 16,1 1 3-16,1-2 0 0,2 0 1 0,1-2 1 0,2 1 0 16,2-2 0-16,1-2-1 0,2-1-1 0,1-3 1 0,2 0-1 0,1-1-2 15,1-2 3-15,1-2 2 0,3-1 0 0,-1-3-2 0,3 0-1 16,-2-1-2-16,5-4 0 0,-3 1 0 0,4-2-3 0,-1-3-5 16,1-2-10-16,1-1-11 0,0-1-12 0,-2-2-8 0,3 0-10 0,-2-3-11 15,1-2-10-15,-2 0-5 0,2-2-10 0,-4 0-11 0,2-2-14 0,-3-2-18 16,3-1-20-16,-3-2-24 0,1 1-8 0,-1-2 1 0,-2-1 4 15,3-1 9-15,-4 1 5 0,2-1 9 0,-1 1 8 0,-1 1 7 0,-1 0 11 16</inkml:trace>
  <inkml:trace contextRef="#ctx0" brushRef="#br0" timeOffset="13417.9325">16608 4303 20 0,'3'-7'169'0,"-2"-1"19"0,1 5 7 0,-2 3 5 15,-2-1 1-15,1 1 3 0,-2 2 0 0,-1 3 0 0,-1 0 0 0,-1 1-14 16,0 3-24-16,-2 0-37 0,0 3-47 0,0 1-25 0,-3 2-19 16,3 3-7-16,-1 2-3 0,-4 2 2 0,5 1 5 0,-1 2 3 15,-3 0 4-15,3 3 2 0,0 0 1 0,0-1-1 0,0 3-3 0,3-1-2 16,0-3-2-16,-1 2-1 0,2-3-3 0,-1 1-2 0,3-2-2 15,-2-2-3-15,2-1-7 0,1-1-4 0,-1-2-4 0,2-2-2 16,-1 1-3-16,0-4 0 0,-1-1 1 0,2-1 0 0,1-2 0 0,-2 0-1 16,-1-3-1-16,2-1-2 0,-1 2 0 0,1-4-4 0,-1 0-4 0,0-2-8 15,-1 1-10-15,0-1-7 0,-2-1-5 0,2-1-11 0,-2-2-12 16,-2 0-15-16,0-3-13 0,-1 0-13 0,2-2-11 0,-4-1-8 16,2-1-9-16,2-4-5 0,0 0-6 0,-2-2 9 0,3 0 14 0,0-1 16 15,2-1 17-15,2 0 20 0,-3 2 19 0,3-2 20 0,1 3 19 0,0 1 14 16,0 1 14-16,1 2 12 0,3 1 10 0,-3 1 11 0,4 1 10 15,0 2 5-15,2 0-2 0,1 0-5 0,2 0-9 0,1 2-5 16,3-2-8-16,1 1-2 0,0-1-2 0,4 2-3 0,-3-1-2 0,4 1 0 16,-2-1 0-16,3 1-2 0,-1-1-1 0,-1 2-2 0,2-1-3 15,-4-1-4-15,0 2-5 0,1 2-4 0,-4-4-2 0,-1 4-3 16,-1-2-5-16,-4 1-7 0,0-1-11 0,-2 2-12 0,-1-1-13 0,-3 1-14 16,-2 1-14-16,-2-2-23 0,-3 1-28 0,-2 1-29 0,-3-2-34 15,0 2-14-15,-5-1-9 0,-3 1-2 0,-1 0 0 0,-2 0 6 16,-2 0 8-16,-2 0 12 0,0 0 9 0,-4-2 14 0</inkml:trace>
  <inkml:trace contextRef="#ctx0" brushRef="#br0" timeOffset="13699.0562">15945 4522 117 0,'-3'-3'224'0,"-3"0"9"0,2 0-6 16,1 0-13-16,2-1-18 0,-1 1-16 0,0 0-16 0,2-2-12 0,0 2-11 15,0-1-8-15,2-1-57 0,0 1-84 0,-1-1-53 0,2 1-39 16,1-2-17-16,2-1-4 0,-3 3 14 0,0-2 23 0,2 0 25 0,0 0 31 15,-2 0 24-15,0 2 25 0,5-1 13 0,-5-1 11 0,0 2 9 16,3-2 10-16,-2 1 4 0,1 1 5 0,2-1 0 0,-2-1-1 0,1 2-5 16,2-1-10-16,-1-1-7 0,2 0-12 0,-3 0-8 15,4 0-8-15,-2 0-4 0,1 0 0 0,1-1-3 0,-1 0 0 0,2 2 1 16,-1-1 1-16,-1-1-2 0,2 2 0 0,-1-1 0 0,-1 1-1 0,2 0-2 16,-3 1-4-16,0 1-1 0,0 2-3 0,1-1 0 0,-1 1 0 0,-1 1-2 15,-2 0 0-15,1 0-4 0,-2 3-2 0,1-2-5 0,-1 2-6 16,-3 0-8-16,2 0-15 0,-1 3-12 0,-2 0-16 15,0 1-29-15,0 1-40 0,-2 1-25 0,1 2-21 0,-1-1-7 0,-1 4-5 16,0 1 0-16,-2 1 0 0,-1 4 4 0,1-1 5 0,0 4 10 0,-3 2 11 16</inkml:trace>
  <inkml:trace contextRef="#ctx0" brushRef="#br0" timeOffset="13854.0929">16157 5071 111 0,'3'15'256'15,"0"-1"18"-15,0-4 4 0,0 1 3 0,-1-4 3 0,-2-1-1 0,0-1 0 16,0-2-5-16,0-2-6 0,0-1-11 0,0 2-60 0,0-2-86 15,0 1-82-15,-2 1-82 0,2-2-50 0,0 0-39 0,-1 0-33 16,-2-2-29-16,1 1-30 0,0-2-27 0,-1-2-13 0,2 1-3 0,1-1 5 16,-5-1 9-16,5 0 15 0,-1-3 19 0,-1 2 21 0,2-1 25 15</inkml:trace>
  <inkml:trace contextRef="#ctx0" brushRef="#br0" timeOffset="14955.5957">17289 4498 53 0,'8'-9'223'16,"-2"2"14"-16,0-1 5 0,-1 2 4 0,-2-1 1 0,-1-1 2 15,-2 2 1-15,2 0 0 0,-2 0 1 0,0 2-2 0,0 1-37 0,0 0-59 16,-2 1-51-16,2 2-48 0,0-1-25 0,0 1-14 0,0 0-6 16,-2 1-2-16,-1 4-2 0,0-1-3 0,0 4 1 0,0 1 2 0,-4 3 3 15,0 2 4-15,0 4 1 0,-2 4 0 0,-1 0 1 0,-1 4 0 16,2 1 2-16,-3 1 4 0,2 1 0 0,2-1-3 0,-2-1 2 0,2 2-1 16,0-4-1-16,3 1-1 0,-1-4-4 0,3-1-5 0,0 0-3 15,1-3-1-15,-1-1-7 0,2-4-2 0,1 1-12 0,0-2-15 16,1-3-19-16,-1-2-22 0,0-1-18 0,3 0-20 0,-3-3-25 0,0 1-27 15,0-4-32-15,0 0-37 0,0 0-17 0,-3-2-9 0,0-3-4 16,2-2 3-16,-3-1 9 0,1-2 15 0,-2-2 18 0,4 0 21 0,-3-3 20 16</inkml:trace>
  <inkml:trace contextRef="#ctx0" brushRef="#br0" timeOffset="15156.2702">17206 4578 44 0,'10'-21'190'0,"1"3"7"16,0 0 5-16,-3 3-1 0,0 1 1 0,1 2 1 0,1 2-2 0,-2-1 2 15,0 2 0-15,3 3-19 0,-2 0-27 0,3 2-45 0,-2 1-55 16,2 1-25-16,2 1-11 0,-5 2-7 0,4 2-1 0,1 3 0 15,-3 2 2-15,3 1 3 0,-2 3 2 0,-1 1 2 0,1 4 0 0,-2 1-1 16,-1 1-1-16,2 2-1 0,-3 3-2 0,-1-1-2 0,-1 2 0 16,2-1-1-16,-4 0-3 0,0 1-2 0,-1 0-2 0,0-4-4 15,-1 1-3-15,-1-2-1 0,-1-1 0 0,0-2-2 0,0-1-1 0,0-2-8 16,0-2-8-16,0 0-17 0,0-4-16 0,0 0-19 0,0-2-16 16,-1 0-28-16,1-1-31 0,0-5-26 0,0 0-24 0,0 0-11 0,0 0-9 15,0 0-2-15,-2-5 0 0,0-2 7 0,2-1 9 0,0-2 15 16,0-3 16-16</inkml:trace>
  <inkml:trace contextRef="#ctx0" brushRef="#br0" timeOffset="15332.5883">17646 4440 98 0,'7'-12'189'0,"-4"2"4"15,0 5 3-15,-1 2 2 0,-2 3-2 0,0 1 1 0,-2 4 1 16,-1 4 0-16,0 1 2 0,-2 4-26 0,0 4-42 0,-2 3-43 16,0 4-42-16,1 1-23 0,-2 2-10 0,1 2-5 0,-2 0-3 0,3 2-1 15,-1-2-2-15,2-1 0 0,0 2-2 0,1-5-1 0,1 2-1 16,1-3-3-16,2-1-4 0,2-3-7 0,2-1-11 0,1-2-11 15,2-2-13-15,1-2-15 0,1 0-17 0,2-4-28 0,0-4-35 0,3 0-24 16,2-5-13-16,-2-2-10 0,2-2-4 0,0 0 1 0,0-5 2 0,-1 1 8 16,0-4 9-16,0 1 12 0,0-2 13 0</inkml:trace>
  <inkml:trace contextRef="#ctx0" brushRef="#br0" timeOffset="16214.9377">17910 4681 175 0,'2'-16'197'0,"-1"2"4"0,-1 1 2 0,0 2 0 0,-1 1 1 15,-4 2 1-15,1 1 0 0,-1 2-2 0,-2 1-11 0,2 2-18 16,-1-1-46-16,-3 3-62 0,-1 2-31 0,2 1-17 0,-3 0-7 15,0 3-2-15,1 0 2 0,-2 1 2 0,-1 2 1 0,4 2 0 0,-4 1 2 16,2 1 3-16,0 1 1 0,0 2 0 0,3 1-2 0,0 1-5 16,1 0 0-16,-2 0 0 0,5 1-1 0,0-1-2 0,1-1-3 15,2-1-2-15,1-1-1 0,1-1-3 0,2-4 0 0,1 1-2 0,0-2 1 16,5-3-1-16,-2 0 2 0,1-2 0 0,0-2 1 0,2-2-1 16,0 0 0-16,0-2-1 0,1-1-4 0,0 0-2 0,0-3-5 0,2 0-6 15,-2-1-5-15,-1-1-4 0,0-1-5 0,0-1-5 0,-2-2-4 16,0 0-2-16,0-2-6 0,-2-1-4 0,-1 0-5 0,0-1-4 0,0-2-3 15,-1 0 1-15,1 0 1 0,-4 0 4 0,2 0 6 0,1 1 11 16,-4 2 8-16,1 0 8 0,-1 3 4 0,0 2 6 0,0 2 3 16,-1 2 5-16,1 2 5 0,-4 2 7 0,1 4 4 0,2-1 5 0,-4 4 3 15,2 2 2-15,-2 1-1 0,2 3-3 0,-2 3-4 0,0 1-4 0,2 2-1 16,-3 1 0-16,3 0 2 0,0 3 2 0,0-3-1 0,1 1-3 16,0-1 1-16,2-1 1 0,0-1 1 0,0-1 3 0,2-1-1 15,1-2 1-15,-1-3 0 0,1 0 4 0,3-2 2 0,-3-1 4 0,4-1-1 16,-3-1-1-16,1-2 3 0,3-1 2 0,0-1 0 0,-2-1-2 15,4-2-4-15,1 0-2 0,-3-4-3 0,1 2-3 0,1-3-5 16,1-1-6-16,-2 0-6 0,-1-1-7 0,1-2-5 0,1 0-4 16,-2-3-5-16,-1 1-4 0,0-3-2 0,0 1-4 0,-1 0-2 0,0-2-3 15,2 0 0-15,-2 0 2 0,-1 3 4 0,0-2 3 0,1 2 6 0,-1 2 8 16,0 2 5-16,-4 2 3 0,2 0 5 0,-1 5 4 0,0 1 5 16,-2 3 6-16,-2 1 6 0,0 4 7 0,-1 1 4 0,2 3 3 15,-5 1 1-15,2 4-1 0,-2 2 1 0,1 2-4 0,0 2 2 0,1-1 1 16,-4 1 3-16,3 1-1 0,0-2 1 0,1 1-1 0,0-4-2 15,1 2-2-15,0-3-2 0,-1-1 0 0,2-1 0 0,0-1 0 0,1-1 1 16,-1-4 1-16,2 1 2 0,0-2 2 0,0 0 1 0,0-3-1 0,0 0 1 16,0-2 0-16,0-1 1 0,3 0-1 0,-3 0 0 15,2-1-2-15,2-2-1 0,0 0 0 0,0-2-2 0,0-1-2 16,0-1-2-16,1-1-5 0,0-1-4 0,1-1-6 0,0-2-5 0,-1-2-7 0,0-1-5 16,1 2-6-16,4-4-6 0,-6 2-4 0,3-1-3 0,-1-1-4 15,1 2-1-15,0 0-4 0,-2 2 1 0,1 2 1 0,-1 1 3 16,-1 2 3-16,-1 2 5 0,-2 3 3 0,4 2 7 0,-5 1 4 15,0 3 6-15,0 3 5 0,0 3 5 0,0 1 1 0,-3 1 4 0,1 2 2 16,-1 2-1-16,2 0 0 0,-3 2-1 0,1-1 3 0,1 1 0 0,-1-2-1 16,2 0 0-16,-1-2-3 0,0 1 1 0,-1-1-1 15,2-2 0-15,1-2-1 0,0 1 1 0,0-2 0 0,0-1 0 0,0-1 1 16,0-1 2-16,0-2-2 0,0 0 1 0,0 0 2 0,1-3 0 0,-1 0-2 16,3 0 0-16,-1 0 1 0,1-3 0 0,0-2-2 0,4 0-1 15,-2 0-2-15,2-4-2 0,1-2-5 0,0 2-7 0,0-4-9 0,1-1-10 16,1-2-13-16,0-2-11 0,1-2-11 0,0 1-8 0,0-4-8 15,3 1-5-15,-3-1 1 0,3 0-1 0,-1 1 1 0,3 1 4 16,-5 3 4-16,0 0 6 0,1 5 7 0,-2 1 12 0,0 4 11 0,-1 2 14 16,-3 3 13-16,-1 3 16 0,-2 3 13 0,1 3 10 0,-3 2 6 15,-1 2 5-15,0 4 2 0,-1 1 0 0,-3 1 3 0,3 4 2 16,-1 1 1-16,1 0 3 0,-3-2 0 0,1 2 1 0,1-1 0 0,1-1-5 16,-1-1-5-16,2-1-3 0,0-2-2 0,0 0 1 0,3-4-1 0,-1 2 0 15,1-3 0-15,1-2-1 0,0-1 0 0,1 1-1 0,3-4-1 16,-2 1-4-16,4-4-5 0,1-1-2 0,1 0-2 0,1-3-11 15,4-1-16-15,0-2-17 0,0 0-19 0,0-3-22 0,4-2-23 0,-1 1-40 16,-1-4-49-16,3 1-28 0,-1-2-22 0,-2-2-11 0,1-1-3 0,-1-1-2 16,-3-1 1-16,1-1 6 0,0-1 11 0,-2-1 16 0,0 2 16 15</inkml:trace>
  <inkml:trace contextRef="#ctx0" brushRef="#br0" timeOffset="18238.0179">19722 4387 44 0,'14'-6'133'0,"-2"0"5"0,-2 0 1 0,2 0 2 0,-4 0 3 15,2 2 2-15,-3-4 2 0,-1 2-4 0,1 0-7 0,-4 0-20 0,0 0-25 16,0 0-16-16,2 0-15 0,-5 0-2 0,0 2-1 0,0-2 3 16,-2 1-2-16,-1 2 2 0,0-1-1 0,-2 1 1 0,0 0-3 15,1 0 2-15,-4-1-1 0,-2 3-1 0,1 0-5 0,-3-1-3 0,0 4-7 16,-1-1-6-16,-2 2-6 0,0 2-3 0,-2-1-2 0,3 2 1 15,-5 0-3-15,1 3 1 0,3 2-2 0,-3-1-2 0,-1 4-6 16,2-2-2-16,3 1-1 0,-4 2-1 0,6 0 0 0,-4 0-2 0,3 0 1 16,3 0 0-16,-2 0-2 0,4-1-3 0,2-1-3 0,-1 1 1 15,1-2 1-15,3-2-1 0,1 1 0 0,1-1 0 0,-1-2 2 0,4-1 0 16,-1 1-2-16,1-2-1 0,1-1-1 0,2 0 0 16,-1 0 0-16,3-2 0 0,-1-2 0 0,2 1-4 0,1-2-6 0,1-2-3 15,1 1-3-15,0-1-5 0,0-2-8 0,2-1-5 0,-2-1-4 0,0 2-7 16,2-4-4-16,-4 1-7 0,2-2-6 0,0 0-1 0,0-2-3 15,-1 2 2-15,-1-3 0 0,1 2 3 0,0-2 3 0,-1 1 5 0,-1-1 5 16,-2 3 8-16,1-1 6 0,-1-1 6 0,0 2 8 0,-1 2 8 16,-2 1 6-16,-1 1 6 0,-1 2 3 0,1 2 3 0,-2 1 4 0,-2 1 7 15,1 4 5-15,-3 2 5 0,1 2 6 0,-2 3 5 0,-2 5 3 16,0 2 2-16,-1 2 2 0,0 5 2 0,1 2 1 0,-3 2 3 16,4 3 1-16,-2 2 3 0,-2-1 3 0,4 2-1 0,0 2-2 0,-1-1-3 15,0-1-7-15,0 1-4 0,2-1-2 0,1 1-3 0,0-3 1 0,0 1-4 16,-4-4-1-16,3 0-4 0,-1 0-1 0,-1-3-2 0,2-1-1 15,-2-1 0-15,1-2-3 0,-2-3 0 0,1 0 2 0,-2 0 1 16,3-3 1-16,-3 0-2 0,1-3-6 0,-1-2 1 0,1 1 3 0,0-2-1 16,0-2-2-16,1-2-3 0,-1-1-6 0,1-1-1 0,-1-1-2 15,-1-2 0-15,1-2-2 0,2-1-2 0,-2-1 1 0,-2-4-2 16,4-1 0-16,0-1-8 0,-1-3-9 0,1-1-7 0,0-3-3 0,3-1-3 16,-1-3 0-16,4-1-5 0,0-2-8 0,2-5-5 0,1 0-6 0,2 0-5 15,2-3-4-15,3-1-4 0,1 0 0 0,3 0 5 0,-1-3 8 16,4 3 6-16,1-1 2 0,1 1 3 0,1 0 1 0,1 1 4 15,1-1 5-15,0 3 5 0,3 0 2 0,-2 2 5 0,2-1 2 0,0 2 5 16,2 2 2-16,0-1 0 0,0 1-3 0,-2 1 0 0,2 1 4 16,0 2 1-16,-2 2 2 0,-1 1 0 0,-5 1 2 0,1 2 1 15,-1 2 2-15,-6 2 2 0,3 2 3 0,-7 0 0 0,-1 3 2 0,0 2 2 16,-2 1 5-16,-2 0 4 0,-1 3 1 0,-2 3 2 0,1 0 1 0,-4 3 0 16,1 1 0-16,-1 1 1 0,-1 2-1 0,-3 2-1 0,1 0 1 15,2 0-1-15,-2 3-1 0,0-1-1 0,0 1-3 0,1-2-3 16,-1-1-4-16,2 0-3 0,2 0-1 0,1-1 0 0,0-2-1 0,0-2-2 15,1 1 1-15,4-4-2 0,1 1-1 0,0-4-2 16,1 1-5-16,1-4-8 0,3 1-9 0,0-2-12 0,0-2-13 0,3-1-7 16,-1-1-6-16,2-3-2 0,-2 2-1 0,1-4 0 0,2 0-3 0,-2-2-1 15,-1-1-3-15,3-3 1 0,-5 1 4 0,0-2 7 0,2 0 13 16,-2-2 13-16,-2 0 14 0,2-2 14 0,-3 1 12 0,0 1 9 16,0 0 8-16,-2 1 8 0,-3 1 9 0,-1 2 11 0,0 2 6 0,-2 2 10 15,-4-1 7-15,1 5 5 0,-3 0 2 0,1 2 1 0,-1 2 0 0,0-1-3 16,-2 3-6-16,-3 1-6 0,1 3-10 0,-1-1-6 0,-1 3-9 15,0 1-7-15,-2 2-5 0,2 2-7 0,0 1-5 16,-2 1-6-16,3 2-3 0,-3 2-3 0,4 2-1 0,1-2-1 0,0 2 1 0,2-1 0 16,-1 0 0-16,3-2 2 0,2 1-2 0,2 0 0 0,-4-2 1 15,5-2-1-15,0-1 1 0,5 0-1 0,-5-3 0 0,3 0 0 0,0-3-1 16,0-2 0-16,4 1-2 0,-2-2 1 0,-1-1 0 16,4-1 2-16,0-2 0 0,0-1 0 0,3-1-3 0,-3-2-1 0,1 1-1 0,4-3-3 15,-5-1-2-15,1-2-4 0,4-1-3 0,-4-1-4 0,1-1-4 16,0-2-6-16,-1 0-9 0,0-4-5 0,-1 3-7 0,2-4-8 15,-2 3-5-15,0-3-4 0,1 2-1 0,-1 0 1 0,0 0 5 0,-2 3 3 16,-1 0 7-16,3 3 6 0,-5 2 6 0,2 2 6 0,-4 4 7 16,1-2 7-16,-1 4 7 0,-1 2 6 0,0 0 10 0,-3 5 3 15,2-2 3-15,-3 2 2 0,1 3 0 0,-3 2-1 0,3 3-2 16,-2 0-1-16,0 2-1 0,2 0 1 0,-2 3 2 0,1 0 3 0,-1 0 3 16,2 0 0-16,1 0 4 0,-1-1 0 0,2-1 0 0,1-1 0 15,0-2 1-15,0 1 1 0,1-3 4 0,2-1 3 0,-1-1 3 0,1-1 0 16,2-1 1-16,-1-2 0 0,1-1 1 0,0-1-2 0,2 0-2 0,2-3 1 15,-1 0-1-15,-2 0-1 0,5-3-3 0,0 0-4 0,-1-1-6 16,1-2-2-16,1-2 0 0,1 1-5 0,0-2-5 0,-2-2-2 0,0 1-3 16,0-4-4-16,-2 1-2 0,1 1-4 0,-1-3-5 0,-1 1 0 15,0 1-1-15,-1 1 0 0,0-2 1 0,-2 4 0 0,-2-1-2 16,0 4-1-16,-1-1 1 0,0 5-1 0,-1-1 0 0,-1 4 0 0,-3 1 3 16,1 2 4-16,-1 3 7 0,-2 2 4 0,1 4 3 0,-4 0 1 15,2 3-3-15,-1 1 0 0,-1 2 5 0,1 0 0 0,0 2 2 0,2-2 0 16,1 0-1-16,-3 0 2 0,6-3 0 0,-3-1-1 15,4 0-1-15,-2-2-2 0,4 0-1 0,-2-3 0 0,4-1 2 0,-3-2-1 16,2-2-2-16,2-1-7 0,-2-1-10 0,4-1-14 0,-2-2-17 0,2-2-24 16,1-2-25-16,0-1-40 0,-1-1-46 0,0-4-21 0,1-2-10 15,-3-2-7-15,0-2-3 0,-2-1-1 0,-1-1-1 0,-1-2 6 0,-2-2 8 16,-1 1 16-16,-1-4 20 0</inkml:trace>
  <inkml:trace contextRef="#ctx0" brushRef="#br0" timeOffset="18365.9891">20339 4266 28 0,'-10'1'248'0,"4"2"4"0,-2-1-12 0,2-1-12 0,1 2-15 16,0-1-13-16,2-1-15 0,2 1-19 0,1-1-18 0,0-1-34 16,0 0-44-16,0 6-98 0,1-1-125 0,2-2-61 0,2 1-31 0,-2-1-5 15,3 0 11-15,1 0 11 0,-1-1 15 0,1 1 14 0,-1 0 16 16</inkml:trace>
  <inkml:trace contextRef="#ctx0" brushRef="#br0" timeOffset="18700.0138">21213 4629 108 0,'5'-5'127'0,"-2"1"-4"0,0-2 1 0,-1 1 0 0,0-1 2 16,-2-1 1-16,-2 1 6 0,0-2 4 0,1-1-18 0,-3 2-33 15,1-2-21-15,0 0-17 0,-2 0-4 0,-2 0 0 0,0 1 7 0,-1-1 6 16,0 2 7-16,-3 1 0 0,0-1 4 0,2 3-1 0,-5 1-2 15,-1 2-6-15,1 1-6 0,1 1-6 0,-4 1-4 0,3 2-6 16,-3 2-4-16,0 2-5 0,2 1-3 0,0 1-7 0,0 2-3 16,0 1-3-16,3 1-2 0,1 1 0 0,1-1-1 0,3 1 0 0,0-2 0 15,2 2-1-15,2-3 1 0,3 0-3 0,0-1 1 0,5-4 0 0,-2 1 1 16,6-2 0-16,-1-2-1 0,2-1 0 0,2 0-4 0,1-3-2 16,0 0-2-16,6-3-2 0,0 0-5 0,-2-1-7 0,4-2-13 15,-2-2-17-15,1-2-14 0,2-1-16 0,-2-1-10 0,-2-1-5 0,1-2-5 16,1 0-2-16,-3-2-6 0,-3-1-10 0,3 0-13 0,-4-3-15 15,3 0-14-15,-2 0-16 0,0-3 3 0,-1-2 8 0,1 1 15 0,-1-2 13 16,0-1 9-16,1-1 5 0,-1-1 5 0</inkml:trace>
  <inkml:trace contextRef="#ctx0" brushRef="#br0" timeOffset="18865.6872">21460 4128 115 0,'3'-8'179'0,"-1"4"7"0,-1 2 6 0,-1 5 1 0,-1 0 1 16,-4 5 2-16,0 1 2 0,-3 3-1 0,0 3 4 0,-1 3-28 0,-4 4-41 16,0 4-40-16,1 2-34 0,-2 2-19 0,1 3-7 0,-1 2-2 15,1 1 1-15,1 0 1 0,0-2 3 0,3 1 2 0,1-2 0 0,-1 0-1 16,2-2-1-16,4-1-1 0,0 0-2 0,-1-3-3 0,3-1-5 15,-1-1-3-15,2-2-3 0,0-1-4 0,0-2-3 0,2-2-5 16,-2-2-4-16,1-1-10 0,-1-3-10 0,-1 0-15 0,-1-3-13 0,1-2-23 16,-4 0-27-16,2-1-33 0,-2-5-35 0,-1 2-28 0,-1-6-21 15,-2 2-11-15,0-5-6 0,-1-1 0 0,-4 0-1 0,3-4 7 16,-2 0 10-16,-3-6 10 0,4 1 16 0</inkml:trace>
  <inkml:trace contextRef="#ctx0" brushRef="#br0" timeOffset="19998.5881">21047 4504 119 0,'5'-9'193'0,"-4"0"7"0,6 3 1 0,-2 0 2 15,-1 2 2-15,4 1-3 0,1-2-1 0,3 2 1 0,3 0-1 0,0 0-29 16,4-1-42-16,0 1-45 0,3 0-47 0,1 1-22 0,3-1-12 16,-4 0-6-16,5 2-3 0,-2-1-1 0,0 1 0 0,2-1 1 15,-3 1 1-15,2-1 2 0,-1 1 0 0,-2 1 0 0,-1-2-1 0,-1 2 0 16,0 0-1-16,-5 0 1 0,-1 2-1 0,-2-1 2 0,1 1 0 16,-4-1 0-16,-4 1 1 0,2 2-2 0,-5-1 0 0,-2 2 2 15,1 1-1-15,-4 1 0 0,-1 1 1 0,0 2 0 0,-4-1 0 0,2 3 1 16,-3 0 0-16,-2 2 1 0,-1 1 2 0,2-2 0 0,-1 2 2 15,-1 0-2-15,2 0 1 0,1 0-1 0,-2-1 1 0,6-1 0 0,-3-1 0 16,2 0 0-16,0 0 1 0,4-3 3 0,-1 2 2 0,1-3-1 16,1 0 1-16,1-2 1 0,-1 2 0 0,3-2 0 0,-1-2 1 0,1-1 1 15,2 0 1-15,-2-1 1 0,4-1 1 0,0-1-1 0,1-1 0 16,-1-1 0-16,2-2-3 0,1-1-2 0,-2 1 0 0,1-4-2 16,-1 1-3-16,1-3-4 0,-1 2-7 0,-1-4-8 0,-2 0-7 0,2-2-8 15,-4 1-5-15,1-3-6 0,-4 0-10 0,1 0-3 0,-2-2-4 0,-1 3 2 16,-1-3 3-16,0 3 4 0,-5-1 6 0,2 3 7 0,-4 1 5 15,-1 1 10-15,2 4 8 0,-3 1 6 0,-2 1 4 0,2 3 8 16,-2 0 7-16,1 4 4 0,-2-1 3 0,1 2 1 0,3 2-6 0,-1 1-3 16,2-2-4-16,0 4-2 0,1-2-3 0,5 1-1 0,-3 1-3 15,4-1-1-15,1 2 2 0,2-1-1 0,2 1 0 0,1-2-2 16,4 2-1-16,0-1-3 0,1-1-2 0,2 1-4 0,1-1-6 0,3-1-5 16,0-1-7-16,2 1-7 0,0-3-10 0,1 0-1 0,4-2-5 15,-4 2 2-15,2-3-1 0,0 0 0 0,0 0 4 0,1-3 1 16,0 2 5-16,-1-2 5 0,-1 0 4 0,2 0 6 0,-3-2 8 0,-1 0 10 15,-1 0 8-15,2 0 7 0,-4-1 5 0,0 0 1 0,1 0 2 0,-2 0 1 16,-3-1 3-16,2-1 3 0,-3 2 5 0,-2-1 2 0,-1-1 5 16,-2 2 8-16,2-1 4 0,-4-1 3 0,-1 2 4 0,-1 0-1 15,-4 0 2-15,2 3-1 0,-2-1 2 0,1 1 0 0,-3 0-2 16,1 3-3-16,-3-2-5 0,-3 4-5 0,3 1-3 0,-4 0-8 0,0 2-7 16,0 2-4-16,0 0-2 0,-3 4 0 0,2-1-4 0,0 2-2 15,-1 2-2-15,4-1-1 0,-1 4-1 0,0-2-1 0,4 1 2 0,-1 1 0 16,1-2 0-16,3 1 1 0,2-1 1 0,1-1-1 0,1-1-1 15,1-1 2-15,1 0 3 0,1-3-1 0,1 0 2 0,2-3-2 16,0 0 2-16,1 0-1 0,3-3 0 0,0 0 0 0,-1-1-2 0,2-2 0 16,-2-2 1-16,4-1-3 0,-2 0-3 0,2-3-6 0,-3 0-6 15,2 0-4-15,-1-3-4 0,-2 0-5 0,-2-2-4 0,3 0-6 0,-2 0-6 16,-3-2-9-16,1-1-7 0,0 1-7 0,-2-2-3 0,2 0-1 16,-2 0 1-16,-2 0 2 0,3 0 2 0,-3 0 4 0,1 1 4 0,0 1 6 15,-1 2 4-15,-1 1 7 0,0 2 6 0,0 2 6 0,-1 2 7 16,-1 2 8-16,0 1 7 0,1 4 3 0,-3 0 4 0,1 3 0 0,-3 1 2 15,3 2 0-15,-2 2 3 0,2 1-1 0,0 3 1 0,0 0 0 16,-1 0 2-16,3 3 1 0,-1-2 1 0,1 0 0 0,1 0-3 0,0-1 2 16,1 0-2-16,1 0 3 0,-1-3 2 0,4 0 3 0,-2-2 1 15,1-1 0-15,1 0 3 0,-1-1 0 0,2-4 0 0,1 2 2 16,-1-3 1-16,1 0-1 0,2-1 0 0,-1-2-3 0,-2-2 0 0,4 1-4 16,0-2-2-16,0-2-4 0,0-1-2 0,1 0-2 0,0-3-5 15,-2 2-4-15,2-4-4 0,0-1-4 0,-1 2-3 0,2-4-6 0,0 2-6 16,-3-3-5-16,4 2-7 0,-4-2-2 0,1 1 1 0,1-1 2 15,-3 2 0-15,0-1 2 0,-1 1 7 0,0 2 4 0,-1 2 5 0,-3 2 4 16,1 1 2-16,-3 0 6 0,1 2 6 0,-2 4 10 0,0 0 11 16,-2 2 4-16,-3 3 1 0,1 1 2 0,-3 2 1 0,1 3-2 15,-3 1-4-15,1 1-2 0,-2 3-3 0,-1 0 2 0,2 1 3 0,0-1 3 16,0 1 4-16,1-1-1 0,0-1-2 0,2-1 1 0,-2-1 1 16,4-1-2-16,0 0 0 0,-1-3-1 0,2 0-1 0,2 0 2 0,-1-4 4 15,0 1-1-15,2-2 1 0,0-1-2 0,0-1 2 0,2-1-1 16,0-1 1-16,1 0 0 0,2 0-3 0,0-1 2 0,-1-3 2 15,5 2-1-15,-1-3 0 0,2-1-3 0,1 0-1 0,-1-1-6 0,1-2-2 16,1-2-5-16,-1 0-6 0,3-2-3 0,-2 0-4 0,0-1-6 16,2-1-5-16,1-1-11 0,-1-2-10 0,0 0-6 0,2 0-2 0,-2 0-2 15,0 1-1-15,-1 1-2 0,-2 2-1 0,2 1 0 0,-4 2 0 16,-1 2 3-16,-2 2 2 0,1 1 4 0,-4 3 6 0,0 1 8 0,-3 4 9 16,0 1 7-16,0 1 4 0,-1 2 3 0,-3 2 4 0,3 2 1 15,-4 2 3-15,-1 2 0 0,1-1 1 0,0 4 2 0,2-2 1 0,-2 3 0 16,0-3 4-16,2 3 1 0,2-3 0 0,-2-1 0 0,1 2 1 15,2-1 2-15,2-2-2 0,2 0 1 0,-1 0 1 0,4-3 1 16,-1 1-1-16,2-2-1 0,3 1 0 0,0-2-3 0,1-2-3 0,3-2-7 16,0 0-6-16,0-2-16 0,1 0-20 0,1-4-28 0,1 0-27 15,-2 0-42-15,-1-3-46 0,-2-1-25 0,3 0-14 0,-7-3-8 16,1 0-6-16,-4 0-1 0,0 0-1 0,-4 0 3 0,-2 0 6 0,-4 3 14 16,-4 0 19-16</inkml:trace>
  <inkml:trace contextRef="#ctx0" brushRef="#br0" timeOffset="20134.1652">21993 5058 11 0,'-22'19'254'0,"2"-1"17"0,3-2 10 0,0-2-2 0,3-2-4 16,-1-1-9-16,4-2-8 0,2-3-15 0,2-1-17 0,-1-1-24 15,2-1-28-15,0-2-102 0,1 1-140 0,0-4-90 0,0-1-66 0,2-2-32 16,-3 0-16-16,2-1-5 0,-1-3 5 0,-2-2 7 16,1-1 7-16,-2 0 15 0,0-3 18 0,-1 0 24 0</inkml:trace>
  <inkml:trace contextRef="#ctx0" brushRef="#br0" timeOffset="20783.0493">20614 4303 104 0,'3'-1'135'0,"0"1"6"0,-3 0 0 0,0 0 3 15,2 0 1-15,-2 0 0 0,1-2-4 0,1 1-6 0,-2 1-17 16,1-2-21-16,-1 2-18 0,0 0-18 0,0-1-12 0,0 1-6 0,0 0 0 15,0 0-1-15,0 0 4 0,0 0 0 0,0 0 3 0,0 0 4 16,0 0 1-16,0 0 2 0,0 0-2 0,0 0-4 0,0 0-4 16,0 0-3-16,0 0-3 0,0 0-7 0,0 0-5 0,0 0-5 0,0 0-4 15,0 0-5-15,0 0-4 0,0 0-3 0,0 0-4 0,0 0-6 0,0 0-6 16,0 0-4-16,0 0-11 0,0 0-10 0,0 0-16 16,0 0-17-16,0 0-25 0,0 0-29 0,0 0-28 0,0 0-27 0,-3 1-15 15,2 2-7-15,-4 0-1 0,1-1 0 0,0 2 3 0,-1-2 4 0,2 2 8 16,-2 1 12-16,1-1 17 0</inkml:trace>
  <inkml:trace contextRef="#ctx0" brushRef="#br0" timeOffset="21588.9938">20385 4713 10 0,'1'0'129'0,"2"0"10"16,-3-2 7-16,4 1 6 0,-4-1 3 0,1 1 0 0,1-1-3 0,-1 1-7 15,1-1-11-15,0 0-13 0,-1 1-13 0,-1 0-17 0,5-1-16 16,-4 1-16-16,-1-1-9 0,2 1-6 0,-1-1-3 0,1 1 0 0,0-1-3 15,-2 1 1-15,0 1 3 0,1 0 0 0,1-2 2 0,-2 2 1 16,1-1-3-16,-1-1-1 0,0 2 0 0,2 0-4 0,-2 0-4 0,3-1-2 16,-3-1-4-16,2 1-3 0,0-1-3 0,-2 2-4 0,1-1-3 15,1 1-2-15,-1-2-6 0,4 1-1 0,-4-1 1 0,2 1 1 0,1 1 0 16,-3 0 0-16,2-2-1 0,-1 1-1 0,1 1-1 0,1-2 1 16,-3 2 1-16,2-2 2 0,-1 2 2 0,1-1 2 0,-2 1-1 15,2-1-1-15,-1 1-1 0,0-2-1 0,-1 1 1 0,3-1 0 0,-3 1-1 16,2 1 1-16,-1-2 0 0,0 1-1 0,-1-1-1 0,1 2-3 15,-1-1-2-15,4 1 0 0,-5 0 1 0,0-2 2 0,0 2-1 0,0 0 1 16,0 0 0-16,0 0 2 0,0 0 0 0,0 0 3 0,0 0 3 16,0 0 1-16,0 0 2 0,0 0 0 0,0 0 0 0,0 0 1 15,0 0-1-15,0 0 0 0,0 0 0 0,0 0-1 0,0 0-2 0,0 0 0 16,0 0-1-16,0 0-3 0,0 0-2 0,0 0-4 0,0 0 1 0,0 0-2 16,1 2 1-16,-1-2-1 0,0 1 1 0,0 2 1 0,0 0 2 15,0 0 0-15,0 0 0 0,0 3 0 0,0-1 1 0,0-1 4 16,-1 4 3-16,1-2 3 0,0 3 3 0,-5-2 3 0,5 2 3 15,-1-1 3-15,-1 1 4 0,1 0-1 0,-3 0-2 0,1 1 3 0,2-1 6 16,-4 2-2-16,1-2-2 0,1 1-1 0,-3-1 1 0,3 0-4 0,-2 0-1 16,2 0-3-16,0-1-2 0,0 0-2 0,1 0 0 0,-1 0-2 15,1-1 0-15,1-1-3 0,-1 0-4 0,-1 2 0 0,3-2 3 16,0-2 0-16,0 2-2 0,0-1 0 0,3-2-4 0,-1 0-1 0,-1 1-1 16,1-3-1-16,-1 1-2 0,3 1-1 0,-1-1-1 0,0-1-1 15,4-1 0-15,-3 0 1 0,5-1-3 0,0-1-2 0,-1 1-6 0,1-3-7 16,0 2-13-16,3-3-13 0,-2-1-13 0,2 0-21 0,-1-1-23 15,1-1-25-15,-1-2-25 0,-1 1-23 0,1-3-21 0,-2 1-27 16,1-2-28-16,-1-1-20 0,-1-1-18 0,-1 0 1 0,-2 0 8 0,2-1 9 16,-4 2 14-16,0-1 19 0,1 1 24 0,-3 3 24 0,1-1 28 15</inkml:trace>
  <inkml:trace contextRef="#ctx0" brushRef="#br0" timeOffset="22098.0969">20620 4368 56 0,'-3'1'153'0,"0"1"4"0,3 1 4 0,0-2 0 15,-1-1 0-15,1 0 2 0,0 0-1 0,0 0-1 0,0 0-2 0,0 0-28 16,0 0-41-16,1 3-28 0,-1-3-23 0,0 2-13 0,0-2-7 16,2 1-2-16,-1-1 3 0,-1 0 4 0,5 0 1 0,-4 0 3 15,2-1 2-15,2-1 3 0,-2 1-1 0,1-1 0 0,1 2 0 0,-4-1-2 16,5-2-5-16,-3 0-1 0,0 0-1 0,1 1-2 0,-1-2-3 0,-2 1-3 16,1 0-5-16,1 0-3 0,-3-2-1 0,4 2-3 0,-4 0-1 15,0 0-2-15,0 2-2 0,0-2 0 0,0 0 0 0,-4 1-1 16,3 0 0-16,-3 1-1 0,3 1 1 0,-2 1-1 0,-2 1 2 0,2 0-2 15,-5-1 0-15,3 1-2 0,0 1-5 0,1 0-7 0,-3 1-8 16,1-1-13-16,2 2-15 0,-1 1-27 0,-2-3-36 0,6 3-30 16,-4-2-23-16,3 1-12 0,1-1-6 0,-4 0-4 0,5 1 0 0,-1 0 3 15,1-5 1-15,0 4 10 0,0-4 10 0</inkml:trace>
  <inkml:trace contextRef="#ctx0" brushRef="#br0" timeOffset="23179.9449">22993 4744 144 0,'-4'6'192'0,"2"0"7"16,1-1 2-16,-1-1 3 0,2-1 2 0,0 0 0 0,0-3-2 15,0 0 2-15,0 0 0 0,0 0-32 0,3-1-50 0,2-1-38 16,-4 1-33-16,6-2-17 0,-2 0-9 0,-1-2 0 0,4-1 5 0,1-1 2 16,1-1 3-16,0-1 1 0,2-1 3 0,-1-1-1 0,3-1-1 15,-1 0-1-15,2-1-1 0,-1 1-1 0,0-2-1 0,3 1-3 16,-2-2-6-16,4 1-5 0,-2 0-8 0,-3 0-3 0,6-1-3 16,-3 0-3-16,1-2-5 0,0 2-1 0,1-2 2 0,-2 1-3 0,1 0-1 15,-3-1 1-15,1 1 1 0,0 2 1 0,-3-1 0 0,-2 3 1 0,1 0-2 16,-4 3-1-16,0 0 0 0,-2 3 1 0,-1 2 5 0,-2 0-1 15,-1 3-1-15,-2 1 1 0,-2 1 1 0,1 4 2 0,-1 1-2 0,-3 1 2 16,-1 4 2-16,-2 1 2 0,0 4 1 0,-1 1 0 0,-5 4 1 16,2 0-1-16,-3 2-3 0,0 2 3 0,-2 0 1 0,3 1 2 15,-3 0-1-15,2 1-2 0,0-2-1 0,2-1-3 0,0 0-1 0,2-1-3 16,1-2 0-16,1 0-1 0,3-3 2 0,1 0-2 0,0-3-1 16,5-2-8-16,0-1-11 0,2-1-17 0,1-2-21 0,4-2-18 15,2-2-21-15,-1-1-23 0,1-1-25 0,5-1-34 0,-1-4-40 0,2-1-20 16,2-1-10-16,0-3-4 0,-1 0-1 0,1-2 5 0,-1-3 10 15,3 0 18-15,-3-3 16 0,3-1 22 0</inkml:trace>
  <inkml:trace contextRef="#ctx0" brushRef="#br0" timeOffset="23601.5168">23796 4423 109 0,'5'-7'233'0,"-3"-1"9"0,0 2 5 16,-2 0 1-16,-2 2 0 0,0-1 1 0,-3 2-2 0,2 0 1 0,-3-1-1 15,2 2-2-15,-3 1-49 0,2-2-73 0,-3 3-51 0,-1 0-42 0,-1 1-19 16,1 1-8-16,-3 1-2 0,0 1 1 0,-3 2 1 0,0 2 0 15,1-1 1-15,-2 2-1 0,1 3 1 0,0 0-1 0,1 2 2 16,-2-1 2-16,3 2 0 0,-1 0-1 0,3 0-1 0,0 2-1 0,3-4-2 16,0 2-2-16,3-1-1 0,1-2 0 0,-2-2 1 0,3 1 1 15,3-4 1-15,0-1 2 0,0 0-1 0,1-1 1 0,1-3 0 16,-1 2-1-16,5-4-1 0,-1 1 0 0,1-2-1 0,1 1-1 16,-1-2-1-16,5-2-1 0,-1 1 0 0,-2-3-3 0,4 0-1 0,-2-2-4 15,-1 1-4-15,4-4-3 0,-4 2-5 0,3-1-3 0,-3-1-2 0,0 1-2 16,1-2-3-16,-1 0-2 0,1 0-1 0,-1-1 2 0,-1 2-1 15,-2-1 4-15,2 1 1 0,-3 1 2 0,0 2 3 0,-2 1 5 0,2 1 2 16,-4 3 3-16,1 0 3 0,-2 3 5 0,0 0 4 0,0 4 4 16,-2 2 4-16,1 3 3 0,-4 3 3 0,1 2-1 0,-1 2 3 15,-2 4 3-15,-1 1 5 0,-3 3 5 0,3 1 2 0,-3 2 5 0,0 2 1 16,2-2 1-16,-2 1 0 0,-2 1 0 0,0-4 2 0,4 2-2 16,-7-3 0-16,5 0-1 0,-1-1 1 0,-1-2 0 15,0-2-2-15,2-1-4 0,-2-1-2 0,3-3-5 0,-2 0-1 0,4 0-3 16,-3-2 0-16,3-2-1 0,0-1-3 0,4-3-4 0,-2 0-13 0,1-3-10 15,2 2-21-15,1-4-27 0,0-1-27 0,2 0-24 0,0-1-32 0,4-3-36 16,-3 0-32-16,2-3-30 0,3-1-16 0,2-2-8 0,-1-4-3 16,2 0-2-16,4-2 8 0,1-3 10 0,0-3 19 0,4 0 25 0,2-2 24 15</inkml:trace>
  <inkml:trace contextRef="#ctx0" brushRef="#br0" timeOffset="24079.4441">24148 4552 148 0,'1'-4'257'0,"3"1"3"0,-4-2-4 0,-4 1-4 0,3-1-3 0,-1-1 0 16,-1 2 1-16,0-4-1 0,-1 2-1 0,0 2-16 0,-2-2-21 16,3 0-66-16,-2 1-85 0,1 1-38 0,1-1-12 0,2 1 5 15,-3-1 14-15,1 1 10 0,2 1 11 0,-1-1 3 0,2 2 1 16,-3 0 1-16,3-1-1 0,3 2 0 0,-1-1-3 0,-1 1-4 0,1-1-1 16,3 1-7-16,-1-1-6 0,1 1-8 0,3-3-10 0,1 3-9 0,0 0-8 15,0-2-3-15,0 1 1 0,1 1-2 0,0-1 1 0,-1 1-2 16,-1-1-1-16,-2 2 0 0,1 0 0 0,-3 0-1 0,0 0-3 0,0 2 1 15,-2-1 2-15,-1 1 1 0,-1 1 1 0,0 1 0 0,-1 1 0 16,-5 1-4-16,2 1 1 0,0 1 2 0,-4 1 1 0,-1 1 3 0,0 2 1 16,0-1 3-16,-3 2 0 0,2-1 0 0,-1 0 0 0,-1-2 0 15,0 3 0-15,2-3 1 0,1 1 1 0,-2-1 1 0,3-1 0 16,1-1 0-16,3 1-1 0,-2-4 1 0,2 2-1 0,1-1 0 16,2-2-1-16,1 2-1 0,0-1-1 0,1-2-2 0,2 1 0 0,1 1 1 15,0-2 0-15,2 1 0 0,1 1 0 0,-1-1 0 0,2 1 1 16,1-1 0-16,1 1-1 0,-2-1-1 0,4 2-1 15,-3 0 1-15,0 0 2 0,0 0 0 0,-1 2-1 0,-1-1 0 0,-1 1-2 0,2 1 2 16,-4 0 2-16,1 0 1 0,-1 0 0 0,-1 1-2 0,-2-1 0 0,1 1-1 16,-2 0 0-16,-2 0 1 0,1-1 2 0,-2 1 1 0,-1 0-1 15,-1-3 1-15,-2 2 4 0,1 0-1 0,-4-1 0 0,0-1 1 16,0 1 2-16,-2-1 2 0,-2-1 3 0,0 0 3 0,1 0-1 0,-3 0-1 16,2 0-1-16,0-1-2 0,1-2 2 0,-1 1-2 0,5-1-5 0,-3 0-12 15,2-1-15-15,3-1-24 0,1-1-28 0,1-1-25 0,2-1-26 16,-2-1-28-16,5 0-32 0,0-1-34 0,6-4-43 0,-1-1-20 15,3-2-10-15,0-2-3 0,6 0 0 0,1-4 9 0,2-1 13 0,0-1 22 16,5-1 26-16,0-1 25 0</inkml:trace>
  <inkml:trace contextRef="#ctx0" brushRef="#br0" timeOffset="24604.7845">24695 4552 32 0,'-2'-4'206'0,"0"-2"3"16,-1 0-1-16,-3 0-4 0,2 0-1 0,-1 0 0 0,-3-2-1 15,1 2 1-15,0 0 3 0,-1-1-11 0,1 2-17 0,-1-1-50 0,3 1-65 16,-1 1-30-16,2 0-9 0,-3-1 4 0,4 0 11 0,1 1 5 16,1 0 6-16,-1-1 1 0,1 2 1 0,2-3 0 0,1 2-5 15,-1 1-3-15,3-2-3 0,-1-1-6 0,3 3-6 0,1-1-5 16,0 1-7-16,1-2-6 0,0 2-9 0,0 0-4 0,3 0-4 0,-1 2-2 16,-2-2 1-16,-1 3 1 0,1 0 1 0,-1 0 1 0,-2 0 0 0,-1 3 2 15,1 0-1-15,-2 0 2 0,0 3 2 0,-1 0 1 0,-1 1 0 16,-1 2 1-16,-1 1 0 0,-1 1 1 0,0 1-1 0,-1 2 2 15,-3-1 1-15,0 1 4 0,-1-1 0 0,1 1 2 16,-2 1 2-16,-1-2 0 0,-1 0-2 0,1 1 1 0,-2 1 2 0,1-1 1 16,-3-1 0-16,3 1 3 0,-3-2 1 0,-1 1-1 0,-1-1-4 0,1-1-2 0,2 1 0 15,-1-2 1-15,-1 0 0 0,1 0-1 0,1-2-1 0,2 0-3 16,0 0-2-16,-1-1-1 0,3-2-2 0,0 1-1 0,4-2-3 16,-4 1 1-16,3-2 1 0,0 0 1 0,2 0 0 0,-2-2 0 0,4 1-4 15,-1-1 1-15,2-1 2 0,-1-1-2 0,-3-1-3 0,4 1-3 16,0-2-3-16,0 0-6 0,0-4-7 0,0 3-4 0,4-3-3 0,-3-2-4 15,1 0-6-15,3-1 0 0,-4 0 1 0,4 1-3 0,-2-1-2 16,0 2 2-16,3 1 3 0,-2-1 2 0,-1 2 5 0,0 2 6 0,0 1 5 16,-1 0 4-16,-1 3 4 0,3-2 3 0,-3 4 4 0,2 1 4 15,1 0 2-15,0 3 5 0,-1 0 2 0,2 0-1 0,0 2-1 0,0 2-1 16,1 0 2-16,2 1 3 0,0-1 2 0,0-1 4 16,0 2 4-16,2-2 2 0,0 0 1 0,0-2-1 0,4-1-2 0,-3 2 0 15,3-4 1-15,-1 1 0 0,0-1 4 0,2-2-1 0,0 1-2 0,-1-3-1 16,0 0 0-16,2 0-7 0,-3-2-7 0,0-1-8 0,0 1-10 15,1-2-11-15,-2 1-14 0,-3-1-17 0,3-1-18 0,-2-1-17 16,-2-1-13-16,1 0-19 0,-2 0-19 0,-1-2-28 0,1 0-27 0,1 0-23 16,-1 0-19-16,0 2-4 0,-1-4 2 0,2 4 8 0,0-2 12 0,0 0 14 15,0 1 16-15,1 1 14 0,0 1 18 0</inkml:trace>
  <inkml:trace contextRef="#ctx0" brushRef="#br0" timeOffset="24864.9721">25281 4641 35 0,'-1'1'236'0,"-3"-1"15"0,4 0 9 0,0 0 2 0,0 0 3 16,0 0-1-16,0 0-3 0,0 0 0 0,0 0 0 0,0 0-6 15,0 0-11-15,0 0-60 0,4 0-84 0,-1 1-43 0,3-1-24 0,1 0-13 16,3 2-5-16,-1-2-4 0,3 0-2 0,2 0 1 0,-1 0 5 15,4 0 0-15,-1 0 1 0,3-2-1 0,0 1 1 0,-1 1-5 16,0-1-6-16,0-1-13 0,-1 2-18 0,1-1-20 0,-1-1-21 0,0 1-20 16,-2-1-18-16,0 1-23 0,-2-2-28 0,-2 1-36 0,2-1-43 0,-2 0-21 15,0 2-10-15,-2-4-4 0,1 2 4 0,0-1 9 0,-3-1 15 16,1 2 16-16,-1-1 18 0,-2-1 21 0</inkml:trace>
  <inkml:trace contextRef="#ctx0" brushRef="#br0" timeOffset="25253.7766">25874 4639 119 0,'0'3'178'0,"0"0"4"0,0-1 3 0,-1-1 0 16,1 1 1-16,0-2 0 0,0 0 3 0,0 0 3 0,0 0 2 0,1 1-28 16,-1-1-44-16,4-1-32 0,-3 1-26 0,2-2-8 0,3 1-1 15,-3-1 4-15,2-1 2 0,2 0 2 0,-2-1 0 0,4 1 0 16,-3-4-3-16,2 2-2 0,0-1-2 0,3 1-4 0,-1-2-5 15,-2 1-8-15,4-2-8 0,-2 1-9 0,-1-1-8 0,4-1-5 0,-2 0-4 16,0 0-1-16,1-1-4 0,0-1-1 0,-3 1-6 0,4-2 0 16,-4 0 0-16,4 0-3 0,-4 0-1 0,3 1 0 0,-3-1 1 0,-1 2-1 15,-2-1 0-15,2 2-2 0,-3 2 1 0,1-1 1 0,-1 2 1 16,-4 2 5-16,3-1 2 0,-3 2 7 0,-1 2 1 0,0 1 2 16,0 0 1-16,0 0 1 0,0 0 1 0,-1 2 4 0,-1 2 5 0,-1 0 2 15,-4 2 6-15,1 2 3 0,0 2 0 0,-2 2 3 0,0 0 1 16,-3 3 0-16,2-1-4 0,0 2 1 0,-3 1 3 0,3-1 0 0,0 2 0 15,-1-2-4-15,2 1-4 0,1 0-4 0,-1-1-5 0,2-1-3 16,2-1-2-16,-1-1-5 0,1 1-6 0,1-2-6 0,2-2-7 0,1-1-14 16,0-1-20-16,1-1-20 0,1 1-20 0,1-4-23 15,0 2-21-15,2-3-26 0,3-1-32 0,-2-1-32 0,2-1-31 0,2-1-14 16,0-1-8-16,2-1 3 0,-3-3 6 0,5 2 13 0,-1-4 15 0,3 1 20 16,-2-2 20-16,2 0 24 0</inkml:trace>
  <inkml:trace contextRef="#ctx0" brushRef="#br0" timeOffset="25746.6083">26586 4371 155 0,'5'-11'192'0,"-4"1"4"0,2 1 1 0,-3 0 2 15,-3 1 1-15,2-1-1 0,-3 1-1 0,1 1 1 0,-2 1 2 0,2 0-35 16,-2 0-52-16,-1 2-41 0,-2-1-38 0,4 2-16 0,-4 0-6 0,1 0 1 16,0 3 0-16,-1-1 0 0,1 1 2 0,-1 0 0 15,-1 1 1-15,-1 2 1 0,2 2 3 0,-4 1 3 0,1 0 3 0,-1 1 0 16,0 4 0-16,-1-2-1 0,-1 4-4 0,1-1-1 0,1 2-3 0,-1 1-1 15,4-2-1-15,-3 1 0 0,3 1-2 0,1-2-2 0,2-1-2 16,1-1-3-16,2 1-2 0,-2-3 0 0,2 1 1 0,3-1-2 16,0-1 0-16,0-1 0 0,2-2-3 0,-1 1-1 0,1-2 1 15,2-1 0-15,-1 0 2 0,1-1-2 0,1-1-2 0,-1-1-6 0,1-1-9 16,2-1-5-16,-1 1-6 0,0-2-7 0,0-2-6 0,2 1-5 0,0-1-1 16,-2-1-6-16,2 0-3 0,1-1-6 0,0-2-2 0,-1 0-3 15,0-2-2-15,0 1 2 0,1-2 3 0,-1-1 4 0,2 2 7 0,-1-3 8 16,-1 2 6-16,0-1 8 0,-2 2 7 0,2 2 8 0,-4-1 8 15,1 2 6-15,-1 2 6 0,-1 2 5 0,0-1 5 0,-1 2 3 16,-1 2 3-16,-1 1 3 0,0 0 4 0,0 0 2 0,-1 3 3 0,-3 1 0 16,3 2 1-16,-2 2-1 0,-1 1 0 0,-1 1-1 0,1 2 1 15,-4 3 1-15,2 0 4 0,-1 2 8 0,1 1 5 0,-2 1 5 0,0 2 1 16,0 0 1-16,2 0 1 0,-2 1 1 0,0 0 3 0,2-1 1 16,-1 1 2-16,-2 1 0 0,3-2 0 0,-1-1-4 0,1 0-3 15,0-1-6-15,-2-1-4 0,2 0-5 0,-1-1-4 0,1-2-5 0,-1-1-4 16,0-1-5-16,0-1-6 0,1 0-3 0,-1-3-4 0,0 0 0 15,1-1 1-15,-1-3-2 0,1 0-4 0,-1 0-2 0,0-1-2 16,2-2-3-16,-1-1-1 0,1 2-9 0,-2-3-12 0,0 0-18 16,2-2-18-16,-2 1-20 0,3-2-19 0,-3-1-21 0,1 1-21 0,2-4-22 15,-1 2-20-15,1-3-30 0,1-1-35 0,2 2-17 0,1-4-7 16,1 1 4-16,1-2 10 0,1-2 17 0,0 1 18 0,4 1 20 0,0-3 17 16,0 1 17-16</inkml:trace>
  <inkml:trace contextRef="#ctx0" brushRef="#br0" timeOffset="26493.9635">26798 4288 85 0,'5'-3'169'0,"-1"0"5"0,1 2 0 0,-1-2 3 15,-2 1 2-15,1 1 5 0,-1-1 4 0,-1 1 4 0,1-1 5 16,-2 2-26-16,0 0-42 0,0 0-29 0,0 0-26 0,0 0-13 0,0 0-4 16,0 0 0-16,0 0 3 0,0 0 3 0,0 0 5 0,0 3-1 15,0 2 2-15,-2-1-3 0,2 2 1 0,-3 0-3 0,2 2 1 16,-3 1-6-16,3 1-5 0,-2 1-5 0,-2 0-1 0,1 2-3 16,-1-3-3-16,-2 2-4 0,2-1-7 0,-1-1-2 0,0 1-4 0,0-1-3 15,-1 1-4-15,1-1-3 0,-3-1-4 0,2 0-1 0,1-1 0 16,-2 0-2-16,1 0 0 0,-2 0-2 0,4-1-1 0,-3-1-2 0,3 0 0 15,1 0-2-15,-4-1 0 0,3 1-2 0,2-2-2 0,0-1 1 16,0 0 3-16,-1 0 0 0,3-1 0 0,-1 1-2 0,2-2-1 0,0-1 0 16,0 0-2-16,0 2 1 0,3-1-2 0,-1-1 2 0,1 1-1 15,4-1 1-15,-1 2 0 0,3-2-1 0,3 0-6 0,-3 0-3 0,4 0-4 16,-1 0 0-16,4-2-1 0,-2 2 0 0,2-1-2 0,-2 1-2 16,4 0 0-16,-4 0-2 0,2 0-1 0,0 0-3 0,-2 0-4 0,-1 0-5 15,-2 0-2-15,1 0-1 0,-1 0-4 0,-3 0-2 16,2 0-4-16,-4 0-4 0,0 0 0 0,-1 0-5 0,-2 0-3 0,1 0-4 15,-4 0-3-15,0 0-2 0,0 0 1 0,0 0 0 0,0 0 2 16,0 0-2-16,-2 0-2 0,-1 0 1 0,0-1-1 0,-1 1 1 0,0-2-4 16,-1 2-2-16,-2 0-2 0,1-1-3 0,2 1-4 0,-1-2-8 15,0 1-9-15,2-1-18 0,-4 1-20 0,3-2-5 0,1 1 0 0,0-1 4 16,-1 0 3-16,3-1 5 0,-1-1 6 0,1 1 7 0,1-2 9 16</inkml:trace>
  <inkml:trace contextRef="#ctx0" brushRef="#br0" timeOffset="26699.5693">26910 4428 158 0,'3'-6'177'0,"-1"-2"7"0,1 4 3 0,-3-2 6 0,1 2 2 15,-1 0 3-15,0 3 3 0,0 1 1 0,-1-3-21 0,1 3-28 16,0 0-33-16,-3 3-33 0,1-2-16 0,-1 2-11 0,-4 2 1 0,1 2 4 16,0 2 4-16,0 2 4 0,-3 1 1 0,-1 1 2 0,0 2-1 15,0 2 2-15,-2 1-2 0,2 0 2 0,-1 0-5 0,2 0-1 16,-1 0-7-16,1 0-7 0,0 1-10 0,1-1-13 0,1-1-10 16,1-1-8-16,-1-1-4 0,0 0-2 0,2-1-6 0,0-1-6 0,0-1-4 15,4-1-1-15,-4-1-12 0,3-2-10 0,0-1-17 0,0 1-21 0,2-2-18 16,2-3-18-16,-2 1-17 0,2-1-18 0,2-1-23 15,0-1-28-15,3-1-28 0,-2-1-28 0,3-3-14 0,1 2-6 0,0-4 5 16,1 0 9-16,1-2 16 0,0-2 18 0,0-1 19 0,3-1 18 0,-2-1 19 16</inkml:trace>
  <inkml:trace contextRef="#ctx0" brushRef="#br0" timeOffset="27066.9155">27199 4293 2 0,'4'-5'202'0,"-4"-1"13"0,0 2 5 0,-4 2 0 16,1 1 3-16,-2-1 0 0,0 1 4 0,-1 1 5 0,-1 0 3 15,-2 0 2-15,1 3-35 0,-1 0-53 0,1 1-46 0,-1 2-43 0,-3 2-17 16,2 1-6-16,-2 1 1 0,3 0 3 0,-4 4 3 0,4 0 0 16,1-1-1-16,-3 2 1 0,4-1-3 0,1-1-2 0,1 2 0 15,-1-2-3-15,5 1 0 0,-2 0-2 0,3-1-2 0,0-1-8 0,3 2-5 16,-2-1-3-16,4-1-2 0,-1 0 1 0,1 0-4 0,3-1-7 16,-1 1-1-16,2-2-1 0,1 2 2 0,-1-1 2 0,2 1 1 0,0-3 0 15,0 3-1-15,2-2 0 0,-4-1-4 0,3 2-3 0,-2-2-1 16,0 0-4-16,0 0 4 0,-1-2 1 0,-1 1 1 0,-2-3 1 0,1 2-2 15,-1-3-1-15,-3 1-1 0,-2-1 2 0,3-2 2 16,-3 1 3-16,-1-3 2 0,-1 3 3 0,-1-2 0 0,-1 1 1 0,-2-1 2 16,-2 2 2-16,-2-1-2 0,1-1-1 0,-2 2 1 0,-3-1 2 0,2-1-1 15,-5 1 0-15,3-1-3 0,-2 1-2 0,2-2-1 0,-4 1 1 0,4 1-3 16,-3-1-4-16,2 1-2 0,0-1-2 0,2-1-4 0,1 1-6 16,-1 1-14-16,1-2-17 0,3 0-21 0,-2 0-23 0,6 0-18 15,-3-2-21-15,4 1-17 0,0-2-15 0,1 0-22 0,2-1-24 0,0-1-27 16,2-2-29-16,1-1-9 0,2-1-1 0,0-1 10 0,1-4 15 15,3 1 18-15,-1-4 21 0,0 2 21 0,5-4 19 0,-4-1 19 16</inkml:trace>
  <inkml:trace contextRef="#ctx0" brushRef="#br0" timeOffset="27246.0235">27221 4296 201 0,'3'0'256'0,"-3"0"9"0,4 0 6 0,-4 1 2 0,1-1 2 0,3 2 1 15,-1-2 0-15,-2 0-1 0,5 0 1 0,-1 1-24 0,2 2-35 16,1-1-57-16,1-1-67 0,0 2-37 0,3 0-19 0,0 0-8 15,1 0-4-15,2 0-3 0,0-1 0 0,-1 0-1 0,5 2-2 0,0-1 1 16,-1 0-1-16,0-2-2 0,4 2-5 0,-2-1-17 0,2-1-24 16,0 2-23-16,-3-1-24 0,1-1-24 0,1 1-23 0,-4-1-30 0,0 1-30 15,0-1-36-15,0 1-37 0,-4-1-20 0,0 1-10 0,-1 0-2 16,-4 0-1-16,3 3 11 0,-5-2 17 0,0 1 21 0,-1 2 23 0,-2-1 23 16</inkml:trace>
  <inkml:trace contextRef="#ctx0" brushRef="#br0" timeOffset="27480.0103">27836 4716 2 0,'5'9'209'0,"-2"-2"16"0,1 1 5 0,-1-2 3 0,-2-2 3 15,-1 1 3-15,0-2 1 0,0-2-1 0,0-1 1 0,0 0 0 16,0 2-33-16,0-2-50 0,0 0-50 0,0 0-50 0,0 0-24 15,0 0-11-15,0 0-4 0,0 0-4 0,0 0-11 0,0 0-12 0,0 0-23 16,0-2-24-16,0-1-39 0,0-1-43 0,0-1-37 0,0 1-35 16,0-3-17-16,-1 0-8 0,-1 0-6 0,-1-2-3 0,0-2-2 15,0 1 0-15,-2-2 6 0,-2-2 11 0,1-1 20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33.2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12559 13194 0,'35'-18'94,"0"18"-94,18-17 16,-17 17-16,17 0 0,17 0 15,1 0-15,17 0 0,-18 0 0,19 0 16,16 0-16,1 0 0,0 0 0,0 0 15,-18 0-15,-17 0 0,17 0 0,-18 0 16,89 0-16,-88 0 0,70 0 16,18 0-1,-89 0 1,-52 0 0,-1 0 218,19-18-234,-19 18 0,1 0 16,17-18-16,36 1 15,-54-1-15,1 18 0,0 0 16,-1 0-16,1 0 0,0 0 15</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37.9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10283 11765 0,'36'-17'156,"-1"-1"-156,0 18 0,1-35 16,34 35-16,71-36 15,71 36 1,-36 0-1,-140 0 1,-19 0 78,1 0-94,-1 0 0,19 0 15,34-17-15,1-1 16,35 18-16,-18 0 16,-35 0-16,-18 0 0,-17 0 0,17 0 15,0 0-15,-17 0 16,0 0 46,17 0-46,-17 0-16,17 0 0,-18 0 16,1 0-16,35 0 15,-35 0-15,-18 18 16,17-18 156,1 0-172,0 0 15,-1 0-15,1 0 0,17 0 0,0 0 16,1 0-16,17 0 16,17 0-16,-35 0 15,-17 0-15,17 0 16</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48.5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8749 15699 0,'70'0'187,"-17"17"-187,18-17 0,17 0 16,-17 0-16,17 0 0,-18 0 0,1 0 15,0 0-15,17 0 0,-35 0 0,0 0 16,-18 0-16,0 0 0,0 0 0,1 0 16,-19 0-16,1 0 15,0 0 79,-1 0-78,18 0-16,1 18 0,52 0 15,-53-1-15,1 1 0,16-1 0,19-17 16,-36 18-16,18-18 0,-18 0 0,18 0 16,0 0-16,-17 0 15,-1 0 1,-17 0-16,-1 0 15,1 0 1,-1 0 0,36 0-16,0 0 15,53 0 1,18 0-16,-54 0 16,18 0-16,-17 0 15,-18 0 1,-18 0-16,18 0 15,0 0-15,-35 0 0,17 0 16,-18 0-16,1 0 0,17 0 16,-17 0-16,17 0 15,1 0-15,-1 0 16,-18 0-16,1 0 16,17 0-16,-17 0 15,17 0-15,-17 0 16,0 0-16,17 0 15,-17 0-15,17 0 0,0 0 16,0 0-16,-17 0 0,17 0 0,36 0 16,-36 0-16,0 0 15,1 0-15,-1 0 0,18 0 16,-18 0-16,-17 0 16,17 0-1,-17 0-15,-1 0 250,19 0-250,52-35 16,-18 35-1,1 0-15,-18 0 16,70 0 0,-70 0-1,-35 0 1</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59.2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10513 7514 0,'0'-17'203,"35"17"-203,18 0 0,0 0 0,-18 0 15,0 0-15,1 0 0,-19 0 0,19 0 16,-19 0-16,71 0 16,71 0-1,-53 0 1,-35 0 0,-18 0-1,-18 0-15,35 0 16,-17 0-1,-17 0-15,-1 0 0,0 0 0,0 0 16,36 0-16,-18 0 0,-18 0 16,0 0-16,1 0 0,17 0 0,-18 0 15,53 0-15,-35 0 16,53 0-16,-89 0 0,19 0 0,-1 0 16,0 0-16,1 0 0,16 0 0,-16 0 15,17 0-15,17 0 0,1 0 16,-36 0-16,53 0 15,-52 0-15,-1 0 0,0 0 16,0 0-16,-17 0 0,35 0 16,-18 0-16,1 0 0,-1 0 15,-18 0-15,19 0 0,-1 0 16,0 0-16,1 0 0,-1 0 16,18 0-16,0 0 0,52 0 15,-16 0-15,16 0 16,19 0-1,-36 0-15,-35 0 0,0 0 16,0 0-16,0 0 0,106 0 16,-71 0-16,-18 0 15,19 0-15,-1 0 16,-18 0-16,-34 0 16,87 0-1,-88 0-15,1 0 0,-1 0 0,35 0 16,-17 0-1,-17 0-15,17 0 16,17 0-16,-17 0 16,-18 0-16,36 0 15,-1 0-15,1 0 16,-18 0-16,-18 0 16,0 0-16,1 0 0,-1 0 0,0 0 15,18 0-15,0 0 0,18 0 16,-36 0-16,18 0 15,-18 0-15,0 0 0,54 0 16,16 0-16,-52 0 16,36 0-16,16 0 15,-52 0-15,141 0 16,-123 0-16,17 0 16,0 0-16,0 0 15,-52 0-15,52 0 0,-53 0 16,18 0-16,35 0 0,0 0 15,-17 0 1,0 0-16,-1 0 16,-17 0-16,-18 0 15,-17 0-15,35 0 16,-35 0-16,17 0 16,-18 0-16,1 0 0,17 0 15,36 0-15,0 0 16,-1 0-1,18 0-15,-35 0 0,35 0 16,-35 0-16,-17 0 0,34 0 16,36 0-16,-53 0 0,70 0 15,-34 0-15,16 0 16,-34 0-16,-1 17 16,-17 1-16,-17-18 15,-19 0-15,19 0 16,-19 0 46,1 0-62,17 0 16,-17 0-16,-1 0 16,1 0-16,0 0 15,-1 0-15,1 0 0,0 0 94,17 0-94,-17 0 16,-1 0-16,18 0 0,-17 0 15,17 0-15,18 0 0,-17 0 16,-1 0-1,-18 0 1,1 0 156,0 0-172,17 0 0,-17 0 16,17 0-16,-17 17 0,-1-17 0,1 0 15,-18 18-15,17-18 0,1 0 16,0 0-16,-1 0 250,1 0-250,0 18 15,-1-18-15,1 0 235,17 0-220,-17 0-15,0 0 32,-1 0-17,1 0 32,-1 0-31</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3:21.4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20443 15575 0</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8:03:30.221"/>
    </inkml:context>
    <inkml:brush xml:id="br0">
      <inkml:brushProperty name="width" value="0.05292" units="cm"/>
      <inkml:brushProperty name="height" value="0.05292" units="cm"/>
      <inkml:brushProperty name="color" value="#FF0000"/>
    </inkml:brush>
  </inkml:definitions>
  <inkml:trace contextRef="#ctx0" brushRef="#br0">1235 12347 0,'0'-17'265,"-18"17"-265,18-18 16,18 18 0,-1 0-16,1 0 0,17 0 0,-17 0 15,0 0-15,-1 0 0,18 0 16,-17 0-16,0 0 0,-1 0 0,1 0 16,0 0-1,17 0 1,0 0 15,-17 0-31,17 0 16,0 0-16,-17 0 15,0 0-15,-1 0 0,1 0 0,0 0 16,35 35-16,-1-17 16,-16-18-16,-1 17 15,-17 1-15,17 0 16,-17-18-16,-1 0 15,1 0-15,-1 0 16,19 0 0,-19 0-16,19 0 15,-1 0-15,0 0 16,-17 0-16,17 0 16,-17 0-16,17 0 15,-17 0 16,-1 0-15,1 0-16,0 0 16,-1 0-16,1 0 0,0 0 15,17 0-15,35 0 16,1 0-16,-53 0 16,17 0-16,0 0 0,0 0 0,1 0 15,-19 0-15,1 0 0,35 0 16,-18 0-16,18 0 15,-35 0 1,-1 0 0,1 0-16,0 0 15,-1 0-15,19 0 16,-1 0-16,-18 0 0,1 0 16,0 0-16,17 0 15,0 0-15,-17 0 16,17 0-16,0 0 15,1 0-15,-1 0 16,0 0-16,-17 0 16,0 0-16,-1 0 0,1 17 15,-1-17-15,1 0 0,17 0 16,-17 0-16,0 0 250,17 0-250,-17 0 0,-1 0 16,1 0-16,0 0 0,-1 0 15,1 0-15,-1 18 16</inkml:trace>
  <inkml:trace contextRef="#ctx0" brushRef="#br0" timeOffset="3281.6489">14711 12647 0,'-18'0'141,"1"0"-125,-1 0-16,0 0 0,1 0 15,-1 0-15,-17 0 0,17 0 16,-17-18-16,17 18 0,18-17 0,-35 17 16,17 0-16,-17 0 0,17-18 15,-35 18 1,36 0-1,-18 0 1,17 0-16,0 0 16,-17 0-16,17 0 15,-35 0-15,18 0 16,0 0-16,17 0 0,1 0 16,-1 0-16,0 0 62,-17 0-46,17 18-16,1-1 15,-1-17-15,0 18 16,18 0-16,-17-1 16,-1-17-16,1 18 15,-1 0-15,0-1 16,1-17-16,17 18 15,-18 17-15,18-17 16,0-1-16,0 19 16,-18-36-16,1 0 15,17 17-15,0 1 0,0 0 16,0 17-16,-18-17 16,18-1-16,0 1 15,0 17-15,0-17 16,0-1-16,0 1 15,18 0-15,-1-1 16,-17 19-16,0-1 16,0-17-1,18 34 1,0-34-16,-18 0 16,35-1-16,-17 19 15,-1-19 1,-17 1-16,18-18 15,-18 18 1,35-18-16,0 17 16,-17 1-1,35-1-15,35 19 16,-53-36-16,1 0 0,34 35 16,1-17-16,-36-18 15,36 17-15,-36-17 16,0 0-16,-17 0 15,-1 0-15,1 0 47,0 0-31,-1-17-16,1 17 0,17-36 16,1 19-16,-1-1 15,0 18-15,-35-18 0,18 18 0,-1-17 16,-17-1-16,18 18 15,0-17 1,-1 17 0,-17-18 46,0 0-62,0 1 16,18-1-16,0 0 0,-18 1 15,0-1 1,0 0-16,0 1 0,0-1 16,0-17-16,0 17 15,0 1-15,0-1 0,0 0 16,0-17-16,0 17 16,0 1-1,0-1-15,0-17 16,0 17-16,0 1 15,0-1 1,0 0 125,-18 1-126,0-1-15,1 0 0,-1 18 0,18-17 0,-18-1 16,-17 0-16,-18-17 16,36 0-16,-1 35 15,0-18 1,1 1 234,-1 17-250,-17-18 15,17 0-15,-52-17 0,34 0 16,-52 0-16,53 17 16,0 0-1,-1 18-15</inkml:trace>
  <inkml:trace contextRef="#ctx0" brushRef="#br0" timeOffset="92747.5719">30886 18362 0</inkml:trace>
  <inkml:trace contextRef="#ctx0" brushRef="#br0" timeOffset="110055.5595">18644 11571 0,'-17'0'125,"-1"0"-93,0 0-32,-52-18 15,35 18-15,-18-17 0,0-1 16,-18 18-16,18 0 0,0 0 0,-88-17 15,-123-36 1,-1 17 0,212 36-16,-53 0 15,89 0-15,-1 0 16,0 0 78,1 0-94,-19 0 15,1 36 1,-71 17-16,71-1 0,0-34 16,0 17-16,-1-17 0,1 0 0,-36-1 15,36 1-15,18 17 0,-19-17 0,19 0 16,-1-1-16,18 1 15,0-1 95,0 19-110,0-19 0,0 1 15,0 17-15,0 1 0,0 87 16,0-70 0,18-35-16,-18 34 15,0 1 1,17-17-16,1-19 0,0 36 16,-1-35-16,-17-1 0,35 1 15,-17 17-15,-18-17 16,18 17-16,-1-17 15,1-18-15,0 18 16,17-1-16,-35 1 16,0 0-16,0-1 15,0 1 1,18-18-16,17 17 16,0 1-16,0 17 15,1-17-15,-1 0 16,18-1-16,-36-17 0,1 0 15,0 0-15,-1 0 0,36 18 16,-35 0 0,35-18-1,-18 17-15,0 1 16,-17-18-16,17 0 16,-17 17-16,0-17 15,-1 0 1,1 0-1,0 0-15,17 0 0,18 0 16,-18 0-16,36 0 16,-19 0-16,-16 0 15,-19 0-15,19 0 16,17 0-16,-36 0 0,19 0 16,-19 0-16,1 0 0,-1 0 15,1 0-15,0 0 16,-1 0-16,1 0 15,17 0-15,1-17 16,16-18-16,-16 17 16,17 0-1,35-52 1,-35 34-16,35-16 16,-35 16-16,-36 1 15,36-18-15,-35 0 16,0 18-16,-18 0 15,17-1-15,1 1 16,-18 0-16,18-18 16,-1 18-1,-17 17-15,0-17 0,0 17 0,18-17 0,-18 17 16,18-17-16,-1 17 0,-17-17 16,0 0-16,0-18 15,0 35-15,0-17 16,0 0-16,0 17 0,0 0 0,0 1 15,0-1-15,-17 0 0,-1-35 16,18 36-16,0-1 0,0-17 16,-35-18-1,35 35-15,0 1 16,-36-36 0,36 35-16,-17 0 15,-1 1-15,0-18 16,1 17-16,-19 18 0,19 0 0,-18 0 15,17-18-15,0 18 0,-17 0 16,17 0-16,-35 0 0,1 0 16,-1 0-16,0 0 15,35 0 1,-17 0-16,17 0 16,-17 0-16,17 0 0,18 18 15,0 0-15</inkml:trace>
  <inkml:trace contextRef="#ctx0" brushRef="#br0" timeOffset="140640.0568">17251 13600 0,'35'0'266,"0"0"-251,1 0-15,-1 0 0,0 0 0,18 0 16,0 0-1,18 0 1,-54 0 0,-17-18 15,18 18 16,17 0-32,18 0-15,0 0 0,-18 0 0,18 0 16,71 0-16,-36 0 16,0 0-16,-17 0 15,-36 0-15,-17 0 16</inkml:trace>
  <inkml:trace contextRef="#ctx0" brushRef="#br0" timeOffset="142109.8353">1147 13406 0,'35'0'188,"18"0"-188,17-18 0,1 18 0,-1 0 15,19-18-15,-19 18 0,1-17 0,-18-1 16,17 18-16,1-35 0,-18 35 16,17-18-16,1 18 0,-18 0 0,0 0 15,-1 0-15,-16 0 0,17 0 16,-36 0-16,19 0 16</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8:16:04.320"/>
    </inkml:context>
    <inkml:brush xml:id="br0">
      <inkml:brushProperty name="width" value="0.05292" units="cm"/>
      <inkml:brushProperty name="height" value="0.05292" units="cm"/>
      <inkml:brushProperty name="color" value="#FF0000"/>
    </inkml:brush>
    <inkml:context xml:id="ctx1">
      <inkml:inkSource xml:id="inkSrc6">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1" timeString="2022-01-20T08:16:37.229"/>
    </inkml:context>
  </inkml:definitions>
  <inkml:trace contextRef="#ctx0" brushRef="#br0">3316 5627 0,'18'0'156,"17"0"-140,0 0-16,1 0 0,-1 0 0,53 17 15,-35-17-15,123 0 16,-105 0 0,105 0-1,1 0 1,-89 0 0,0 0-16,-17 0 15,-36 0 1,-17 0-16,17 0 0,0 0 0,0 0 15,-17 0-15,17 0 0,1 0 0,-19 0 16,36 0-16,-35 0 16,35 0-16,-18 0 15,0 0-15,1 0 16,16 0-16,-16 0 16,-1 0-1,36 0-15,-36 0 0,18 0 16,-18 0-16,0 0 0,1 0 15,17 0-15,-1 0 16,1 0-16,0 0 16,18 0-16,-54 0 15,1 0-15,17 0 0,18 0 16,-35 0-16,0 0 0,34 0 16,1 0-16,0 0 15,0 0 1,71 0-1,-54 0-15,-17 18 16,18 0-16,-1-18 16,1 17-16,-36-17 0,0 0 15,-17 0-15,17 0 0,1 0 0,52 0 16,-18 0-16,-17 0 16,18 0-16,-1 0 15,1 0 1,-18 0-16,-18 0 15,18 0-15,-18 0 0,1 0 16,-1 0-16,-18 0 16,19 0-16,-1 0 15,-17 0-15,35 0 16,17 0-16,-17 0 16,53 0-1,0 0-15,-18 0 16,-35 0-16,35 0 0,-17 0 0,-36 0 15,53 0-15,36 0 16,-54 0 0,1 0-16,-1 0 15,-17 0-15,-18 0 16,36 0-16,-18 0 16,17 0-16,-17 0 15,-17 0-15,34 0 16,-35 0-16,1 0 0,34 0 15,1 0-15,-1 0 16,-34 0-16,-1 0 0,0 0 16,36 0-16,-36 0 0,0 0 15,-17 0-15,0 0 0,17 0 0,0 0 16,0 0-16,1 0 0,17 0 0,17 0 16,18 0-1,-35 0-15,0 0 16,35 0-16,-70 0 15,35 0-15,-18 0 16,18 0 0,-35 0-16,-1 0 15,1 0-15,0 0 16</inkml:trace>
  <inkml:trace contextRef="#ctx0" brushRef="#br0" timeOffset="2228.1409">2752 6597 0,'35'0'94,"-17"0"-94,-1 0 16,1 0-16,17 0 0,36 0 15,140 0 1,1 0 0,17 18-1,-70-18 1,-106 0-16,0 0 15,17 0-15,19 0 16,-1 0-16,35 0 16,-52 0-16,17 0 15,-53 0-15,-17 0 0,53 0 0,-36 0 16,18 0-16,17 0 0,-17 0 16,18 0-1,-18 0-15,0 0 16,-36 0-16,89 0 15,-71 0 1,71 0-16,-71 0 16,-17 0-16,17 0 0,1 0 0,17 0 15,-18 0-15,0 0 0,36 0 16,-18 0-16,17 0 16,-35 0-16,1 0 15,-1 0-15,18 0 16,17 0-16,1 0 15,-53 0-15,17 0 0,-17 0 0,17 0 0,0 0 16,36 0-16,-36 0 16,18 0-16,35 0 15,0 0-15,36 0 16,-54 0-16,54 0 16,-71 0-1,53 0-15,-54 0 16,19 0-16,-36 0 0,-17 0 0,17 0 15,71 0-15,53 0 16,-71 0 0,0 0-16,-35 0 0,0 0 15,0 0-15,17 0 0,-17 0 16,0 0-16,-17 0 0,17 0 0,-1 0 0,-16 0 16,17 0-16,-18 0 0,0 0 15,36 0-15,-54 0 0,19 0 16,-1 0-16,18 0 15,0 0-15,-18 0 0,0 0 16,1 0-16,-1 0 0,0 0 16,0 0-16,1 0 0,-1 0 0,0 0 15,1 0-15,16 0 0,-16 0 0,-1 0 16,0 0-16,36 0 0,-18 0 16,-18 0-16,0 0 15,-17 0-15,17 0 0,1 0 0,-1 0 0,0 0 16,0 0-16,1 0 15,17 0-15,-1 0 16,-16 0-16,-19 0 16,1 0-16,0 0 0,-1 0 15,1 0-15,0 0 16,-1 0-16,1 0 16,-1 0-1,1 0-15,0 0 16,-1 0-16,19 0 0,-19 0 15,19 0-15,-19 0 0,1 0 0,35 0 16,-36 0-16,19 0 0,-19 0 16,19 0-16,-19 0 15</inkml:trace>
  <inkml:trace contextRef="#ctx0" brushRef="#br0" timeOffset="3814.3537">2840 7638 0,'35'0'109,"0"0"-109,18 0 16,0 0-16,35 0 0,71 0 15,194 0 1,-53 0 0,-124 0-1,-105 0-15,-1 0 16,-52 17-16,0-17 16</inkml:trace>
  <inkml:trace contextRef="#ctx0" brushRef="#br0" timeOffset="7624.56">12665 6615 0,'-18'-18'188,"18"0"-188,0 1 16,35 17-16,36 0 0,17 0 15,-17 0-15,-18 0 0,35 0 0,-18 0 16,-17 0-16,18 0 0,-18 0 0,-18 0 15,0 0-15,1 0 0,-19 0 16,18 0 0,1 0-1,34 0 1,-34-18-16,16 18 16,-16 0-16,34 0 15,-34 0-15,-1 0 0,0 0 0,0 0 16,-17 0-16,17 0 15,1 0-15,17 0 16,-18 0-16,35 0 16,-17 0-16,-17 0 15,-19 0-15,19 0 0,-19 0 0,18 0 16,-17 0-16,0 0 0,-1 0 0,1 0 16,0 0-16,17 0 0,-17 0 0,-1 0 15,18 0-15,36 0 0,0 0 16,17 0-1,0 0-15,35 0 16,-34 0-16,-54 0 16,0 0-16,18 0 0,-18 0 0,1 0 0,-19 0 15,36 0-15,0 0 16,-18-18 0,-17 18-16,17-17 0,-17 17 0,17 0 0,36 0 15,-36 0 1,-17 0-1,-1 0-15,1 0 0,0-18 0,-1 18 16,1-18-16,0 18 16,34 0-16,-16 0 15,-1 0-15,0 0 16,-17 0-16,17 0 0,0 0 0,1 0 16,-19 0-16,1 0 0,17 0 0,18 0 15,0 0-15,-53 18 16,35-18-16,1 0 0,17 0 15,-18 0-15,-17 0 0,17 0 16,35 0-16,-17 0 16,-17 0-16,16 0 15,1 0-15,-35 0 16,0 0-16,-1 0 16,1 0 46,17 0-62,36 0 16,-54 0-16,1 0 0,17 0 15,-17 0-15,17 0 0,18 0 16,-18 0-16,-17 0 16</inkml:trace>
  <inkml:trace contextRef="#ctx0" brushRef="#br0" timeOffset="18284.3832">28769 8502 0,'0'18'156,"0"-1"-140,35 1-16,1-18 0,16 0 0,1 0 16,0 0-16,-17 0 0,17 0 0,-18 0 15,18 0-15,-18 0 0,-17 0 0,-1 0 16,19 0-16,-19 0 0,1 0 15,-1 0 95,19 0-110,-19 0 0,36 0 0,36 0 15,-1 0-15,0 0 16,0 0 0,18 0-16,-53 0 15,0 0-15,-36 0 0,19 0 16,-19 0 140,1 0-140,0 0-16,-1 0 0,1 0 15,-1 0-15,1 0 0,0 0 16</inkml:trace>
  <inkml:trace contextRef="#ctx0" brushRef="#br0" timeOffset="20457.9649">22578 9596 0,'0'-18'125,"17"18"-125,-17-18 16,53 18-16,-17 0 0,52 0 0,-35-17 15,35 17-15,-35 0 0,17 0 0,89 0 16,123 0 0,-70 0-1,-53 0 1,-124 0-16,0 0 16,1 0-16,34 0 0,-35 0 0,1 0 15,34 0-15,-17 0 16,53 0-16,-18 0 15,-17 0-15,17 0 16,-17 0 0,-36 0-16,-18 0 0,19 0 0,-1 0 15,18 0-15,-18 0 16,0 0-16,1 0 16,-1 0-16,18 0 15,0 0-15,17 0 16,-17 0-16,18 0 15,-18 0-15,17 0 16,-34 0 0,-19 0-16,19 0 15,-19 0 1,-17-18 31,18 18-47,17-18 0,-17 18 0,52 0 15,-17 0-15,-17 0 16,-1 0 0,0 0-16,-17 0 15,-1 0-15</inkml:trace>
  <inkml:trace contextRef="#ctx1" brushRef="#br0">22332 12097 0 0,'-6'0'6'0,"-1"0"128"0,0-4 1 0,7 4 3 0,-6 0 2 0,-1 0 3 15,1 0 3-15,6 0 3 0,-6 0 3 0,-2 0-5 0,2 0-10 16,6 0-23-16,0-4-26 0,-6 4-12 0,6 0-3 0,-6 0 4 16,6-3 7-16,0 3 4 0,0 0 5 0,0 0 3 0,0 0 4 0,0 0 0 15,0 0 1-15,0 0-4 0,0-4-5 0,0 4-7 0,0 0-7 16,0 0-8-16,6 0-8 0,-6 0-8 0,0 0-8 0,0 0-5 15,6 0-7-15,-6 0-6 0,0 0-7 0,0 0-5 0,6 0-2 0,2 0-4 16,-2 0-1-16,0 0-2 0,1 4-4 0,-1-4 1 0,1 0-1 16,6 0 2-16,0 3-1 0,0-3 1 0,7 0 1 0,-1 4 1 0,1-4 1 15,6 4 2-15,0-4 1 0,-1 3 2 0,2-3 0 0,5 4 2 16,-6-4 0-16,7 3 1 0,-1-3-1 0,8 0 0 0,-7 4 0 0,-1-4 0 16,7 0-1-16,-7 4-1 0,1-4-2 0,6 0 0 0,-7 0-3 15,1 0 0-15,-7 0-2 0,6 3 0 0,-5-3-2 0,-1 0-1 16,-6 0 0-16,-1 0-1 0,1 0 0 0,-1 0-1 0,-6 0 1 0,7 0-1 15,-14 0-1-15,7 0 1 0,0 0 0 0,-6 0 1 0,-1 0 1 0,0 0-1 16,-6 0-2-16,8 0-3 0,-8 0-1 0,0 0-6 0,6 0-7 16,-6 0-9-16,0 0-11 0,0 0-10 0,0 0-11 0,0 0-12 15,0 0-11-15,0 0-12 0,0 0-12 0,0 0-10 0,0 0-9 0,0 0-10 16,0 0-9-16,0 0-6 0,-6 0-5 0,6 0-8 0,-8 0-10 16,8 0-14-16,0 0-16 0,0 0-1 0,-6-3 3 0,0-1 8 15,-1 0 10-15,7 1 11 0,-7-1 10 0,1 1 11 0,0-1 11 0</inkml:trace>
  <inkml:trace contextRef="#ctx1" brushRef="#br0" timeOffset="367.0179">23146 12019 88 0,'-13'-3'171'0,"0"3"5"0,-7-4 3 0,8 0 0 0,-2 4 1 16,-5-3-1-16,6 3 1 0,-6-4 2 0,5 4 2 0,2-4-27 16,-2 4-43-16,8 0-27 0,-1 0-23 0,-6-3-9 0,6 3-4 0,7 0 1 15,0 0 3-15,0 0 4 0,0 0 4 0,0 0 2 0,0 0 1 16,0 0-1-16,7 0-2 0,-7 0-4 0,0 0-4 0,13-4-6 0,-13 4-10 15,0 0-6-15,0 0-5 0,13 4-7 0,-7-4-7 0,8 0-5 16,-2 0-4-16,2 3-2 0,5-3-1 0,1 4 0 0,-8-4-2 0,15 4 0 16,-7-1-1-16,6 1 1 0,0 0 1 0,-1-1-2 0,1 1-1 15,1 0 0-15,-1 3 5 0,0-3-1 0,0-1 0 0,0 5 0 16,-7-4-1-16,8 3 2 0,-8-3 1 0,8 3-1 0,-8-3 1 0,0-1-1 16,0 5 1-16,1-5 1 0,-7 1-3 0,0 0 0 0,7-1-3 15,-7 1 0-15,0-1 0 0,-6 1 0 0,-1 0 0 0,0-1 0 16,1 1-1-16,-7 0 1 0,0-1 2 0,0 1-2 0,0 0-2 15,-7-1 1-15,1 1 4 0,-7 0 1 0,0-1 4 0,0 1 2 0,-7 0 2 16,1-1 0-16,-8 5 0 0,2-5-2 0,-7 4 2 0,-2-2-2 0,2 1 1 16,-1-1 0-16,1 2 2 0,5-3-2 0,-5 3-1 0,7-4-5 15,-2 1-10-15,1 3-12 0,6-3-18 0,8-4-20 0,-2 4-21 0,2-1-21 16,5-3-21-16,1 4-28 0,6-4-33 0,0 0-28 0,0 0-28 16,0 0-11-16,19-4-7 0,1 4 1 0,-1-3 3 0,1-1 12 15,6 0 15-15,0 1 20 0,7-5 20 0</inkml:trace>
  <inkml:trace contextRef="#ctx1" brushRef="#br0" timeOffset="876.6036">24644 11880 0 0,'0'0'47'0,"0"0"96"0,0 0 4 16,0 0 3-16,0 0 1 0,0 0 4 0,0 0 3 0,0 0 3 16,0 0 3-16,0 0-9 0,0 0-17 0,0 0-25 0,0 0-29 0,0 0-13 15,0 0-6-15,0 0-1 0,0 0 0 0,0 0 3 0,0 0 0 16,0 0 0-16,0 0-2 0,0 0-4 0,0 0-3 0,6 0-5 16,-6 4-4-16,7-1-4 0,0 1-4 0,-7 0 0 0,6 4 3 0,-6-1 2 15,6 0 3-15,-6 4 1 0,7 4 1 0,-7-4 4 0,0 3 2 0,7 5 3 16,-7-5 2-16,0 1 2 0,0-1 2 0,0 5-2 0,6-4-2 15,-6-1-6-15,0 1-7 0,7-4-10 0,-1 3-8 0,-6-3-5 16,7 0-5-16,-1 0-4 0,1-3-2 0,-1 3-3 0,0-4-2 16,2 1-4-16,-8-2-2 0,6-1-3 0,0-2 1 0,1 1-4 0,-1 0-4 15,1-1-8-15,-1-3-12 0,-6 4-18 0,0-4-22 0,0 0-22 16,0 0-21-16,7-4-21 0,-7 4-21 0,-7-7-19 0,7 3-18 0,-6-4-30 16,-1 2-35-16,1-2-18 0,-1-3-7 0,1 0 4 0,-8-4 11 15,8 1 17-15,-13-1 20 0,6 1 21 0,-7-1 22 0,7 0 19 0,-7-3 76 16</inkml:trace>
  <inkml:trace contextRef="#ctx1" brushRef="#br0" timeOffset="1798.6988">24403 11903 37 0,'-13'-5'145'0,"7"2"3"0,-8-1 3 0,8 0 0 16,0 4 1-16,-1-3 2 0,0 3 1 0,7-4 3 0,0 4 0 0,0 0-28 16,7-4-44-16,0 4-28 0,-1-3-22 0,0 3-11 0,8-4-4 15,-2 4-2-15,2-3-3 0,5 3-1 0,1-4 0 0,6 0-2 16,0 4-1-16,-1-3-1 0,2 3-1 0,-1-4 0 0,6 0-1 0,1 1-2 15,6 3-4-15,-6-4 0 0,-8 0-1 0,8 1-1 0,-1-1 1 16,2 0-1-16,-2 4 0 0,-6-3-2 0,0-1 0 0,0 0 1 16,0 1-1-16,0-1 0 0,-7 0 0 0,1 4 0 0,0-3 3 0,-7-1 1 15,0 1 0-15,0-1-1 0,-7 0 0 0,0 4 0 0,-6-3 1 16,8-1 2-16,-8 4-2 0,0-4 2 0,0 1 4 0,0-1 3 0,0 4 2 16,-8-4 1-16,8 1 3 0,-6 3 1 0,6-4 2 0,-6 4 3 15,0 0 3-15,-1-4 3 0,7 4 2 0,-7 0 3 0,7 0 2 0,-6 0-1 16,-1 0-1-16,1 4-1 0,0-4-3 0,-2 0-2 0,8 4-3 15,-6-1-2-15,6 1 0 0,-6 3-2 0,6 1 0 0,0-1 1 16,-6 4 0-16,6 3 0 0,0-3 2 0,0 4 1 0,0 0 2 0,6 3 3 16,-6 0 2-16,0 1 3 0,6-1 1 0,0-3 3 0,-6 3-1 15,8 0 0-15,-2 0-2 0,0 1-3 0,1-5-3 0,-1 5-3 0,1-4-1 16,0-1-1-16,-1-3-4 0,0 4-2 0,8-4-3 0,-8 0-4 16,0-4-2-16,1 0-2 0,-1 1 0 0,1-5 0 0,0 5 0 0,-1-5 0 15,0-3 1-15,2 4-2 0,-8 0-3 0,0-4-1 16,0 0 0-16,0 0 1 0,0 0 1 0,0 0 1 0,0 0 0 0,6-4-2 15,0 0-2-15,-6 4-2 0,6-7-2 0,-6 3 0 0,7-3-1 0,-7 0-1 16,7-4-1-16,-7 3-3 0,6-3 0 0,1 1-3 16,-1-1-1-16,0 0-1 0,-6 3-2 0,8-3 1 0,-2 4 1 0,0-1 1 15,-6 1 1-15,6 0 0 0,2 3 1 0,-8 0 2 0,0 1 0 0,6-1 2 16,-6 4 1-16,0 0-1 0,0 0 3 0,0 0 0 0,0 0 4 16,0 0 0-16,0 0-1 0,6 0 0 0,1 0-2 0,-1 4 0 15,1-4 1-15,0 3-1 0,5 1 1 0,-12 0 1 0,14 3-1 0,-8 0 0 16,0 1-1-16,1-4-1 0,6 7-1 0,-6-4 2 0,-1 0 0 0,7 1 2 15,-6-1 0-15,-1 0 2 0,7-3 0 0,-6 3-1 0,6 0 1 16,-7-3-1-16,7 0-3 0,0-1 2 0,-7 1 1 0,8 0 0 16,-8-4-1-16,7 3 0 0,0-3 0 0,0 0-2 0,1 4-2 0,-2-4-2 15,1-4-3-15,-6 4-4 0,12-3-5 0,-13 3-7 0,8-4-7 16,-1 0-8-16,0 1-6 0,-6-1-7 0,5-3-4 0,-5-1-5 0,0 5-5 16,-1-4-1-16,0-1-3 0,-6 1 1 0,7-4 2 0,-7 4 3 15,0-1 4-15,0-3 9 0,0 4 9 0,-7-1 9 0,7 1 5 0,0 0 5 16,0-1 5-16,-6 1 5 0,6 3 3 0,0 1 5 0,0-1 3 15,-6 1 4-15,6 3 1 0,0 0 0 0,0 0 2 0,0 0-2 16,0 0-1-16,0 0 0 0,0 0 3 0,-7 3 2 0,7 1 2 0,0-1 1 16,0 1 1-16,0 3 1 0,0 1-1 0,0-1 1 0,0 4 0 0,7 0 1 15,-1 0 0-15,-6 0 3 0,6 0 1 0,1 0 2 0,6 0-1 16,-6 0 0-16,6-4 1 0,0 4-1 0,-1-3 0 0,2-1 0 16,5-3 2-16,-6 3 1 0,6-3 2 15,-5-1 1-15,6 1 1 0,-8 0 2 0,8-4 0 0,-1 3 0 0,-5-3 0 0,5 0-2 16,-6-3-1-16,0 3-1 0,1-4 1 0,-2 0-2 0,1-3-4 0,-6 3 0 15,-1-3-3-15,1 0-2 0,-7-1-4 0,0-3-3 0,0 4-2 0,-7-4-2 16,1 0-1-16,-1 0-2 0,-6 4-1 0,1-4 0 0,-2 4 2 16,-6-5 1-16,1 5-2 0,-1 3 1 0,1-3-1 0,-1 3 0 15,1 1 2-15,6 3-1 0,-7-4 0 0,1 4 1 0,-1 0 0 0,0-4 2 16,1 4 1-16,0 4-1 0,6-4-3 0,-1 0 0 0,2 0 1 16,-2 4 0-16,2-4-3 0,5 0 0 0,1 3-1 0,-1 1-4 0,0-4-5 15,1 4-6-15,6-4-8 0,-6 3-10 0,6 1-12 0,0-4-13 16,0 0-14-16,6 4-15 0,-6-4-15 0,0 3-18 0,6-3-19 0,-6 0-27 15,0 0-29-15,0 0-13 0,0 0-2 0,0 0 3 0,0 0 4 16,0 0 9-16,7 0 12 0,0-3 13 0,-7-1 14 0,0 4 14 16,6-4 127-16</inkml:trace>
  <inkml:trace contextRef="#ctx1" brushRef="#br0" timeOffset="2081.9349">25536 11844 66 0,'-6'-4'133'0,"6"0"3"0,0 4 0 0,6 0 2 0,-6 0 0 0,0-3 1 16,6 3-1-16,2 0-6 0,4 0-7 0,1 0-30 0,0 3-37 15,6-3-22-15,1 4-16 0,0 0-7 0,-1-4-3 0,1 7 0 0,6-3 0 16,-6-1 1-16,-1 5 2 0,1-5 3 0,6 4 3 0,-7-3 3 16,1 3 2-16,-7 1 3 0,6 0 1 0,-6-1 1 0,1 0 0 0,-2 4-1 15,-5-4 0-15,0 1-1 0,-1-1-2 0,-6 0-2 0,6 1-3 16,-6-1-2-16,-6 0-1 0,6 1-3 0,-6-5-2 0,-1 4-2 15,0-3-3-15,1 3-2 0,-7-3 0 0,0 0 0 0,0 3 0 0,0-3-3 16,0-4-4-16,-1 3-6 0,-5 1-10 0,6-4-12 0,-6 4-17 16,5-4-20-16,-5 0-25 0,6 0-27 0,0-4-27 0,0 0-14 15,0 1-8-15,0-1-4 0,0-3-2 0,0 3 2 0,7-3 2 0,-1-4 7 16,0 4 8-16</inkml:trace>
  <inkml:trace contextRef="#ctx1" brushRef="#br0" timeOffset="2390.2002">26155 11551 96 0,'13'-4'163'16,"-6"0"4"-16,-1-3 1 0,8 7 1 0,-8-4 2 0,0 1 1 0,0-1 2 16,1 4 1-16,6-4 0 0,0 1-32 0,1-1-47 0,4 0-32 15,-4 4-22-15,5-3-11 0,1-1-5 0,0 4 0 0,-1-4-2 0,1 4 1 16,6 0 0-16,0 0 0 0,-1 0 1 0,-5 0-1 0,6 0 0 15,0 4-1-15,1-4-3 0,-2 4-3 0,-5-4-3 0,6 3-2 16,-6 1-3-16,-1 0-1 0,-6-1-2 0,0 1-2 0,-7 0-1 0,1-1-2 16,-7 5 0-16,0-5-3 0,-7 5-1 0,1-1 1 0,-7 0 0 15,-6 0 1-15,-8 1 1 0,1 3 0 0,0 0-2 0,-7 0-1 0,1 0-2 16,-1 4-6-16,-5-4-12 0,5 3-13 0,-6-3-16 0,7 4-21 16,-1-4-26-16,7 0-33 0,6 0-33 0,0 0-18 0,8-4-11 0,5 0-3 15,7-3-2-15,0-4 2 0,7 4 0 0,-7-4 7 0,12 0 12 16,14-4 12-16,1 0 87 0</inkml:trace>
  <inkml:trace contextRef="#ctx1" brushRef="#br0" timeOffset="3373.1107">27959 11968 89 0,'0'4'105'0,"-6"-4"2"0,-1 4 0 16,7-4 1-16,-7 3-1 0,1-3-1 0,6 4-3 0,-6-4-14 15,6 0-17-15,-7 0-15 0,0 0-10 0,7 0-7 0,-6 4-4 0,-1-4-1 16,1 0 1-16,0 0 2 0,-1 0 3 0,0 0 1 0,1 0 0 15,6 0 2-15,-6 0 0 0,-8 0-1 0,8 0 0 0,-1 0-2 0,-6 0-2 16,7 0 1-16,-7 0-1 0,-1 0 0 0,8 0 0 0,-7 0-2 16,0-4-3-16,0 4 0 0,0 0 1 0,0 0 1 0,0 0 0 15,0 0-1-15,0-4 0 0,0 4 0 0,-6 0 1 0,5 0 2 0,-5 0-1 16,6 0-1-16,-6 0-2 0,-1 0-1 0,0 0 2 0,-6 0 0 16,7 4 0-16,-7-4 0 0,-1 0 3 0,-5 4-1 0,6-4 2 0,-1 3-3 15,2-3-1-15,-8 4-3 0,8-1-3 0,-2 1-1 0,-5 0 0 16,6-1-2-16,-1 1-2 0,1 0-2 0,7-1-1 0,-7 1-2 15,6 3-4-15,0-3-2 0,1 3-2 0,-1 1-2 0,8-1-2 0,-2 1 1 16,2-1 1-16,5 0 2 0,0 1 1 0,7-1 2 0,0 0 1 16,0 0 3-16,7-3 3 0,-7 3 0 0,7-3 0 0,-1 0-1 15,8-1 0-15,-2 1 2 0,1 0 1 0,7-1 1 0,0 1-1 0,-2-4-3 16,2 0-4-16,0 0-4 0,6 0-5 0,0 0-10 0,-6-4-9 0,6 4-10 16,0-3-9-16,-1-1-11 0,1-3-12 0,1 3-11 0,-7-3-11 15,6-1-9-15,-1 1-7 0,-5-4-8 0,6 0-6 0,-6 0-4 0,-1 0-3 16,1 0-1-16,-1-4 0 0,1 4 1 0,-7-3 2 0,0-1 3 15,-1-3 1-15,2 0 2 0,-1-1 1 0,-7 1 1 0,1-4 0 16,6 0 7-16,-7 0 8 0,0 0 13 0,8 0 19 0,-8 0 15 0,1 0 17 16,-7 4 13-16,7 3 14 0,-7-3 10 0,0 7 11 0,0 0 12 15,-7 0 13-15,7 4 12 0,-7 3 11 0,1 0 7 0,0 1 3 0,-2-1-5 16,2 0-3-16,6 4-8 0,-6-3-5 0,6 3-5 0,0 0-5 16,-6 0 0-16,-1 3 1 0,0 1 0 0,7 0 1 0,0 3 0 15,0 0 1-15,-6 4 1 0,6 0 0 0,0 0 1 0,-7 7-1 0,7-3 1 16,0 4 1-16,0-5 1 0,0 5 1 0,0-1 0 0,0 0-3 0,7 0-5 15,-7 1-4-15,0-5-6 0,6 4-6 0,-6-3-4 0,0 0-3 16,7 0-4-16,-7-1-7 0,7-3-4 0,-1 4-2 0,0-4-2 16,-6 0-2-16,6 0-4 0,2 0-2 0,-2 0-7 0,0-4-10 0,1 1-14 15,0-1-18-15,6-3-16 0,-7 3-18 0,7-3-15 0,-6-1-13 16,5 1-18-16,2-4-19 0,-1 0-24 0,6 0-28 0,-6 0-15 16,7 0-12-16,-1-4 1 0,7 1 5 0,-6-1 14 0,6 0 15 0,-7 1 17 15,7-5 17-15,0 1 14 0,7 3 83 0</inkml:trace>
  <inkml:trace contextRef="#ctx1" brushRef="#br0" timeOffset="3949.5691">28474 11957 76 0,'6'-7'135'16,"-6"3"4"-16,0-3 2 0,0 3 4 0,-6 1 3 0,-1-5 4 0,0 5 2 15,-5-1-4-15,-2 0-7 0,2 1-23 0,-8-1-32 0,7 1-18 16,-1 3-9-16,2-5-4 0,-8 5 1 0,7-3 3 0,-7 3 5 16,8 0 0-16,-2 0 1 0,-5 0-1 0,6 0 1 0,-6 0-2 0,5 0-1 15,-5 3-5-15,6-3-6 0,0 5-5 0,-7-2-5 0,8 1-3 0,-2 3-4 16,-5-3-6-16,6 3-6 0,0 4-4 0,-1-4-2 15,2 1-4-15,5 3 0 0,-6-4 0 0,6 4 0 0,1-4-2 0,0 4-3 0,6-4-2 16,0 1 0-16,0-1-2 0,0 0-1 0,0-3 1 0,6 3 2 16,-6-3-3-16,6 4-1 0,1-5-1 0,0 1 0 0,-1 0-1 15,1-4-1-15,-1 0 0 0,8 3 2 0,-8-3-1 0,7 0 0 16,-6 0 1-16,5-3 0 0,1 3-1 0,1 0-2 0,-2-4 0 0,2 0 0 16,-8 1-2-16,7-1-1 0,0-4-2 0,-6 5-2 0,-1-5-3 15,8 1-3-15,-8 0-3 0,0-1-6 0,-6-3-2 0,6 4-2 0,1-4-2 16,-7 4-1-16,7 0 0 0,-7-4 1 0,0 3 0 0,0 1 1 0,0 3 2 15,0-3 4-15,0 3 2 0,0 1 3 0,0-1 5 0,0 4 5 16,0 0 2-16,0 0 3 0,0 0-1 0,0 0 0 0,0 0 2 16,0 0 0-16,0 4 1 0,6-1 1 0,-6 1-1 0,0 3 1 0,7 1 0 15,-7-1 1-15,0 4-1 0,6 0-3 0,-6 0 0 16,0 0 1-16,6 0 1 0,2 0 2 0,-8 0 1 0,6 0 0 0,0-4 1 16,7 4-2-16,-6-3 0 0,-1-1 0 0,7 0 0 0,-6-3 0 0,6 0 1 15,-7-1 0-15,8 1 2 0,-2 0 0 0,1-1 0 0,1-3 1 16,-2 0-2-16,2 0 0 0,5-3 0 0,-6 3-2 0,0-4-1 0,0 0-1 15,6-3 0-15,-5 0-1 0,-1 3 0 0,7-3-3 0,-8-4-4 16,2-1-6-16,-8 5-5 0,7-4-6 0,-7 0-6 0,1 0-3 16,6 0-2-16,-7 0 0 0,0 0 1 0,-6 0 1 0,8 4 1 0,-8 0-1 15,6-1 1-15,-6 5 3 0,0-1 3 0,6 0 4 0,-6 1 7 16,0 3 7-16,0 0 6 0,0 0 5 0,0 3 5 0,0 1 2 0,0 0 3 16,0 3 2-16,-6 0 4 0,6 1 2 0,0 3 2 0,0 0 1 15,0 0 1-15,0-1 2 0,0 1 1 0,0 0-2 0,0-3 0 0,0 3-3 16,6 0-1-16,1-4-2 0,0 1-4 0,-1-1-3 0,1 0-3 15,-1-3-4-15,0 0-6 0,8-1-6 0,-8 1-14 0,0 0-18 0,8-4-20 16,-1 0-22-16,-13 0-37 0,12 0-42 0,2-8-20 0,-2 5-12 16,2-1-4-16,5-3-1 0,-6-1-1 0,0 1-1 0,1-4 4 15,5 0 4-15,0 0 13 0,-6 0 26 0</inkml:trace>
  <inkml:trace contextRef="#ctx1" brushRef="#br0" timeOffset="4080.3386">29209 11943 137 0,'7'0'182'0,"0"3"4"0,-7-3 3 0,0 0 0 16,0 0 0-16,0 0-1 0,0 0 0 0,-7 4-1 0,7-4-2 0,-7 4-36 15,1-4-56-15,-1 0-46 0,1 3-41 0,0-3-24 0,-8 4-16 16,8 0-13-16,-7-4-14 0,0 0-12 0,6 3-15 0,-6-3-27 16,0 4-35-16,13-4-16 0,-12 0-10 0,-2 0-2 0,-5 0 3 0,6 0 6 15,-6-4 5-15,-1 4 8 0,6-3 8 0,-5 3 10 0,-1-4 79 16</inkml:trace>
  <inkml:trace contextRef="#ctx1" brushRef="#br0" timeOffset="4322.6898">27789 11693 0 0,'-26'-3'148'0,"-6"-1"54"0,6 0 6 0,0 4 4 16,0-3 5-16,6 3 6 0,8-4 3 0,-2 1 6 0,8 3 6 16,-1-4 2-16,7 4 0 0,0 0-47 0,0 0-69 0,7-4-34 0,-1 4-16 15,8 0-8-15,-2-3-4 0,8 3-3 0,0 0-3 0,-1-4-4 16,7 4-5-16,7 0-6 0,5-4-5 0,2 4-7 0,5-3-9 15,1 3-5-15,-1-4-5 0,2 4-13 0,-2-4-15 0,1 1-24 0,-7-1-26 16,-1 4-28-16,1-4-30 0,-6 4-40 0,-1-3-45 0,1 3-27 16,0-4-19-16,-8 4-8 0,2 0-4 0,-1-4-2 0,-6 4 2 0,-1 0 9 15,1 0 13-15,-20 0 21 0,12 4 24 0</inkml:trace>
  <inkml:trace contextRef="#ctx1" brushRef="#br0" timeOffset="6218.105">30004 11771 0 0,'0'0'8'0,"0"0"135"15,0 0 4-15,-6 0 3 0,-1 0 4 0,7 0 1 0,0 0 5 0,0 0 3 16,-6 0 3-16,6 0-6 0,0 0-12 0,0 0-28 0,-7 0-36 16,7 0-17-16,0 0-9 0,0 0-2 0,0 0 0 0,0 0-1 15,0 0-3-15,0 0-1 0,0 0 0 0,0 0 1 0,0 3 2 0,7 1 2 16,-7 0 0-16,0-1 0 0,6 1-3 0,-6 3-2 0,0 0-1 15,0 1-2-15,0 3-4 0,0-4 1 0,0 4 2 0,0 0-1 16,0-4-3-16,0 4-2 0,0 0-6 0,0-4-5 0,0 1-3 0,0 3-4 16,0-4-1-16,0-3-4 0,7 3-6 0,-7 1-3 0,0-5-2 15,0 5-1-15,6-5-4 0,-6 1 1 0,0 0-1 0,0-4-1 0,6 3-1 16,-6-3 0-16,0 0 1 0,0 0-2 0,0 0-5 0,0 0-5 16,0 0-7-16,0 0-9 0,0 0-8 0,0 0-7 0,0-3-8 15,0-1-5-15,0 0-6 0,0 1-5 0,0-1-4 0,0-3-7 0,0-1-4 16,0 1-1-16,0 0 2 0,0-5 5 0,0 5 6 0,0-4 8 0,7 4 8 15,-7-4 8-15,7 4 9 0,-7-1 5 0,6 5 5 0,-6-5 5 16,6 5 5-16,-6-1 6 0,0 0 3 0,8 1 5 0,-8 3 2 0,0 0 2 16,0 0-1-16,0 0 2 0,0 0 1 0,0 0 0 0,6 0-1 15,0 0 2-15,1 0 0 0,-1 3 0 0,1-3 0 0,-1 4 2 16,1-4-1-16,5 4 0 0,-4-4-1 0,4 3 0 0,-5 1 1 0,-1 0 1 16,7-4-2-16,0 3 0 0,-6-3-1 0,6 4-1 0,0-4 0 0,-6 4-2 15,-1-4 0-15,7 0 0 0,-7 0 0 0,1 0 0 0,6 0-1 16,-7 0 1-16,2 0 0 0,-2-4-1 0,0 4 0 0,0 0 1 15,1-4 0-15,-7 4 1 0,7-3-1 0,-7 3 1 0,6-4-1 16,-6 0 0-16,0 1-2 0,0-1 0 0,0 0 2 0,0 1-1 0,0 3 1 16,-6-4-1-16,6 0 0 0,0 4 0 0,-7-3-1 0,7 3 1 15,0 0-2-15,0 0 1 0,0 0 0 0,0 0 2 0,0 3 1 16,-7 1-1-16,7-4 1 0,-6 7 0 0,6-3 1 0,0 3 4 0,6 4 3 16,-6-3 3-16,0 6 3 0,7-3 3 0,0 4 4 0,-1 3 4 15,1-3 5-15,-1 3 5 0,8 1 8 0,-8-1 5 0,6 0 5 0,2 4 3 16,-1-4 5-16,-7 5-2 0,14-5-2 0,-14 0-2 0,8 0-1 15,-2 1-2-15,-5-1-5 0,6-3-3 0,-6 0-2 0,-1-1-6 0,0 1-7 16,0-1-5-16,2-3-3 0,-2 0-5 0,-6 0-3 0,0 0-3 16,0-3-2-16,-6-1 0 0,6 0-2 0,-8 0 1 0,2 1 1 0,0-5-2 15,-7 1-1-15,6 0 0 0,-6-1 0 0,1-3-1 0,-8 0-2 16,7 0 0-16,-7 0-3 0,0-3-1 0,2 3-2 0,-9-8-4 16,7 5-3-16,-6-1-5 0,7-3-5 0,-7-4-2 0,6 4-2 0,1-1-3 15,-1-3-4-15,7 0-5 0,0 4-5 0,1-4-5 0,4 0-3 16,2 0-2-16,0 4-1 0,-1-5 0 0,7 6-2 0,7-6-1 15,-7 5-2-15,6-4-1 0,8 4-1 0,-8-4-2 0,7 3-3 0,0-3 0 16,6 4 2-16,1-4 1 0,6 0-2 0,-7 0 0 0,1 0 0 0,6 0 1 16,0 0 2-16,1-4 3 0,5 4 2 0,-6 0 4 0,-1 0 2 15,2-3 3-15,-1 3 6 0,-6 0 4 0,6 0 4 0,-1-4 5 16,1 4 5-16,-6 0 4 0,-1 1 6 0,1-2 4 0,-6 1 5 0,-2 0 5 16,1 4 4-16,-6 0 2 0,0-4 3 0,-7 7 5 0,6-3 4 15,-6 3 3-15,-6-3 2 0,6 3 2 0,-7 0 2 0,0 1 1 16,1-1 3-16,-7 4 1 0,7-4 0 0,-2 4 0 0,-4-3 0 0,-2 3-1 15,8 0 0-15,-7 0-4 0,0 0-3 0,6 0-1 0,-5 0-3 0,-2 3 0 16,8-3-1-16,-7 4-3 0,7-4-3 0,-8 7-4 0,8-3-2 16,0 0-1-16,-8-1-1 0,8 5 0 0,0-1 0 0,-1 0 0 15,7 1 0-15,-7 3-1 0,7-1-1 0,0-2-1 0,7 3 1 0,-7-3 1 16,7 2 0-16,-1-2 2 0,0 3-1 0,0-4-1 0,2 0-2 16,4 1-1-16,-5-5-1 0,0 5 1 0,-1-5-1 0,7 1 1 15,1 0-1-15,-8-1 1 0,6 1-1 0,-5-4 0 0,6 0 0 0,0 0-2 16,-7 0 2-16,8 0 0 0,-8-4-2 0,8 4 2 0,-8-3-1 15,0-1-1-15,7 0-2 0,-13-3 0 0,7 3-1 0,0-3-1 16,-1 0-5-16,0-1-5 0,0 1-6 0,2-4-4 0,-8 0-3 0,0 3-1 16,6-3 0-16,-6 0-1 0,0 1 0 0,6 2 1 0,-6 1 0 0,0 0 0 15,7-1 0-15,-7 5 3 0,0-1 2 0,7 0 5 16,-7 4 7-16,0 0 4 0,0 0 2 0,6 0 4 0,-6 4 2 0,0-4 1 16,7 7 0-16,-7-3 1 0,6 3-1 0,-6 1 2 0,6-1 2 0,-6 0 1 15,7 0 1-15,0 1 0 0,-1 3 0 0,-6-3 1 0,6 2-1 16,1-2-1-16,0-1 1 0,-1-3-1 0,7 3-1 0,-7 0 0 0,1-3 1 15,6 0-1-15,1-1-1 0,-8 1-2 0,7 0-1 0,0-4-1 16,0 0 0-16,-7 3-2 0,8-3 1 0,-2 0-2 0,1-3-4 0,0 3-2 16,0 0-3-16,1-4-4 0,-2 0-6 0,2 1-2 0,-1-5-4 15,-1 5-1-15,2-5-2 0,-8 1-1 0,8 0-2 0,-8-1-2 16,0-2-2-16,1 2-1 0,-1-3 1 0,1 3 2 0,-1-2 6 16,-6-1 3-16,7 3 7 0,-7 1 5 0,0 0 4 0,0-1 4 0,0 1 4 15,0 3 4-15,0 1 3 0,0-1 4 0,0 4 4 0,0 0 3 0,0 0 6 16,0 0 3-16,0 4 2 0,0 3 4 0,0-3 1 0,0 3 1 15,6 0 2-15,-6 1 0 0,0 3 0 0,6-4 1 0,2 4 1 0,-2 0 2 16,0 0 2-16,1 0 0 0,6 0-1 0,0-4-2 0,0 4 0 16,0-3-2-16,7-1 0 0,-1 0-1 0,1 1-1 0,-8-5 0 15,8 1 1-15,0 0 0 0,-1-1 4 0,1 1-1 0,-1-4-1 0,-6 0-1 16,6-4 0-16,-5 1-2 0,6-1-1 0,-8 0-1 0,1-3-3 16,-6 0-2-16,6-1-2 0,-7-3-4 0,-6 4-2 0,0-4-6 0,0 0-7 15,-6-4-6-15,0 4-4 0,-1 0-3 0,-6-3-4 0,-6 3-2 16,-1 0-1-16,6 0-1 0,-11 3 0 0,5 1-1 0,-6 0 0 0,0 3 0 15,0 1 1-15,-7 3 1 0,8 0 0 0,-1 0 1 0,-7 3 1 16,7 1 1-16,-7 3-3 0,1 0-7 0,-1-3-11 0,7 7-15 16,-6-4-14-16,5 4-17 0,-5 0-17 0,12-3-28 0,-6 2-34 0,7 1-23 15,5 0-17-15,2-3-10 0,-2 3-4 0,8 0-1 16,0-4 3-16,-1 1 8 0,1-1 11 0,6-3 14 0,0 3 17 0</inkml:trace>
  <inkml:trace contextRef="#ctx1" brushRef="#br0" timeOffset="9172.6657">23648 13023 4 0,'0'0'117'0,"0"-4"4"15,0 1 2-15,0 3 2 0,0-4 2 0,0 1 2 0,0 3 2 16,0-4-6-16,0 4-9 0,-7-4-19 0,7 1-23 0,0 3-17 16,0-4-15-16,0 4-6 0,0 0-2 0,0 0-1 0,0 0 1 15,-7-4 0-15,7 4 1 0,0 0 1 0,0-3 0 0,0 3 0 0,0 0 3 16,0 0-1-16,0 0 1 0,0 0 1 0,0 0 3 0,0 0 1 0,0 0-1 16,0 0 1-16,0 0 0 0,0 0 1 0,0-4-1 0,0 4 1 15,0 0-1-15,0 0-1 0,0 0-2 0,0 0-2 0,0 0-2 16,0 0-4-16,0 0-3 0,0 0-3 0,0 0-3 0,7 4-1 0,-7-1-2 15,0 1 0-15,0 0 0 0,0 3-2 0,0 0-1 0,0 0-2 16,0 4 0-16,0-3-2 0,0 3-1 0,0-4 0 0,0 4 0 0,0-3 0 16,0-1 1-16,0 4-2 0,0-7-1 0,0 3-4 0,0 0-1 15,7-3-3-15,-7 0 0 0,0-1-1 0,0 1-3 0,0 0 2 16,6-4 0-16,-6 0 1 0,0 0 0 0,0 0-1 0,0 0-1 16,0 0-1-16,0 0-1 0,0 0 2 0,0 0 2 0,0 0-2 0,0 0-3 15,0 0 0-15,6-4-2 0,1 0-3 0,0 1-4 0,-1-1-4 16,0-3-7-16,1-1-5 0,0 1-6 0,-1-4-3 0,1 4 0 0,-1-4-2 15,8 3-2-15,-8-2 0 0,0-2 2 0,7 5 2 0,-6-4 2 0,6 4 3 16,-1-1 2-16,-4 1 5 0,-2 0 5 0,7 3 6 0,-6-3 5 16,-1 3 4-16,7 0 3 0,-7 4 2 0,1 0 0 0,0 0 1 15,5 0 0-15,-5 0 0 0,0 0-1 0,5 4 1 0,2 0 0 0,-8-1 1 16,7 5 0-16,-7-5-1 0,2 5 1 0,-2-1-1 0,6 0 0 16,-5 0 1-16,0 1-1 0,6-1 1 0,-7 0 0 0,0 5 0 15,8-9 0-15,-8 5 2 0,8-1 0 0,-2-3 1 0,1-1-2 0,1 1 1 16,-2 0-3-16,8-1 0 0,-1-3 0 0,1 4-5 0,0-4-6 15,-1-4-7-15,1 4-10 0,0-3-5 0,-2-1-6 0,9 0-4 0,-7 1-5 16,-2-1-2-16,2-3-2 0,-7 3 1 0,7-3-1 0,-7 0 0 16,0 2 0-16,0-2 4 0,0 0 6 0,0-1 8 0,-7 1 8 15,8 0 9-15,-14 0 6 0,6-1 6 0,0 1 6 0,2 0 4 0,-8 3 7 16,0-3 5-16,0 3 5 0,-8 0 4 0,2 4 3 0,6-3 3 16,-6-1 3-16,-1 4 0 0,0 0 1 0,1-4 1 0,6 4 0 0,-6 4 1 15,-1-4-2-15,-6 0-1 0,6 0-3 0,-5 4-4 0,-2-1-3 16,8 1-3-16,-7 0-2 0,6-1-1 0,-6 5-3 0,1-1 0 0,4 0-1 15,2 1-1-15,0 3-2 0,0-4-1 0,-1 4-3 0,0-4-1 16,7 0 0-16,0 5 0 0,0-5-1 0,7 0-2 0,0 1 0 16,-1-5-4-16,0 1-1 0,0 3-1 0,2-3 1 0,4-4-1 0,1 4-1 15,-6-4-1-15,6 0 0 0,0 0-1 0,0 0 2 0,0 0-3 16,0-4-3-16,0 4-5 0,0-4-2 0,-6 1-5 0,13-1-3 0,-14 0-3 16,7-3-2-16,-7 3-3 0,1-3-2 0,-1 0-2 0,1 0-1 15,-1 2-3-15,-6-2-3 0,0 0 0 0,0-1 3 0,0 1 3 16,0 0 5-16,0 0 5 0,0-1 4 0,0 5 3 0,-6-5 2 0,6 5 3 15,0-1 4-15,-7 4 2 0,7 0 2 0,0 0 2 0,0 0 4 0,0 0 3 16,0 4 1-16,0 3 1 0,0-3 1 0,0 7 3 0,7-4 5 16,-7 7 4-16,6-3 6 0,0 5 5 0,2 2 3 0,-2-4 6 0,0 8 7 15,7-3 6-15,-6 2 4 0,6 1 4 0,-7 0 3 0,8 1 3 16,-2-1 5-16,-5-1 2 0,6 1-1 0,0 0-1 0,-7 0-4 16,8 1-3-16,-8-5-2 0,7 4-6 0,-6-4-7 0,-1-3-3 0,1 3-4 15,-1-4-4-15,-6-3-3 0,0 5-5 0,0-6-6 0,0 1-3 16,0 0-2-16,-6 0-2 0,-1-3 0 0,1-1 0 0,-1 0 0 15,-6-3 0-15,7 3 2 0,-8-3-2 0,1-4-4 0,-6 3 0 0,6 1 2 16,-7-4-1-16,1 0-1 0,-1-4-1 0,-6 1-3 0,0-1-4 16,7 1-4-16,-7-5-5 0,0 1-5 0,-1 0-5 0,1-4-4 0,7 0-3 15,-1 0-1-15,8-4-3 0,-8 4-3 0,14-4-4 0,-8 4-2 16,8-3-3-16,6 3-3 0,0 0-3 0,0 0-3 0,6 0-2 16,1 0 0-16,0 0-4 0,5 0 0 0,2 4-3 0,-2-4-5 0,8-1-2 15,-7 1-2-15,7 0-2 0,6 0 1 0,-7 0-3 0,7 0 1 0,0 0 1 16,7 1 0-16,-7-1 3 0,6 0 0 0,1 0 0 0,-1 0 0 15,1-1 1-15,0 1 1 0,-1 0 1 0,1 0 4 0,-1 0 1 16,1 1 3-16,-1-1 4 0,-6 0 3 0,7 0 3 0,-7 3 4 0,0-3 4 16,0 0 7-16,-7 4 7 0,1 0 8 0,0-5 7 0,-1 5 8 15,-5 0 5-15,-2 3 4 0,-6-3 5 0,2 3 3 0,-2-3 4 16,-6 3 2-16,6 1 3 0,-6-1 2 0,-6-3 2 0,6 3 1 0,-6 4 2 16,-2-4 2-16,2 1 0 0,0-1 4 0,0 4 1 0,-8-4 4 15,8 4 0-15,-1 0-1 0,-5-3 0 0,4 3 2 0,-4 0-1 16,6 3 1-16,-8-3 0 0,1 0-2 0,7 0-2 0,-8 4-3 0,8-4-3 15,-6 4-4-15,-2-1-5 0,1 1-2 0,0 0-4 0,0-1-2 0,7 1-2 16,-8 3-1-16,2-3-4 0,-2 7-3 0,8-8-3 0,-1 8 1 16,1-3-1-16,0 0-1 0,-1 2 0 0,-6-2-1 0,13 3 0 15,-6-4 0-15,6 4-1 0,0-4-1 0,0 1 1 0,6-1-1 0,-6 0 1 16,6-3-1-16,1 3 1 0,-7-3-1 0,7-1-2 0,-1 1 1 0,0 0-1 16,-6-1 1-16,13-3-1 0,-13 0-1 0,7 4 0 0,-7-4 3 15,7-4 0-15,5 4-2 0,-5 0-1 0,0-3-1 0,5-1-1 16,-5 0 0-16,0 1-2 0,6-1-4 0,-7-3-4 0,-6 0-6 0,14 3-5 15,-14-3-4-15,6-1-6 0,0-3-5 0,-6 4-4 0,0 0-2 16,0-4-2-16,6 3 1 0,-6 1 0 0,0-1 2 0,0 1 4 16,0 0 2-16,0-1 5 0,0 5 5 0,0-1 5 0,-6 1 5 0,6 3 6 15,0 0 3-15,0 0 4 0,0 0 2 0,0 0 3 0,0 0 1 16,0 3 1-16,0 1-2 0,6 3 1 0,-6-3 0 0,0 3 1 16,7 0-1-16,0 1 0 0,-7-1 1 0,6 1 0 0,1 3 2 0,5-4-1 15,-4 0 0-15,-2 1 1 0,6-1-1 0,2 0 2 0,-8-3 1 16,7 3 0-16,1-3 0 0,-2 0 0 0,2-1 1 0,-2-3-1 0,8 4 0 15,-7-4 1-15,1 0 0 0,4 0 0 0,-4-4 1 0,-1 4-2 16,7-3-1-16,-8-1-2 0,8 0 0 0,-7 1-2 0,0-1 0 0,6-3-2 16,-5-1 0-16,-2 5-1 0,1-5-1 0,-6 1 0 0,6 0-2 15,-7-1-1-15,1-3-1 0,0 8 0 0,-1-9 1 0,0 9 2 0,-6-5-1 16,7 1 1-16,-7 3 0 0,7 1 1 0,-7-1 0 0,0 1 0 16,0 3 0-16,0 0 1 0,0 0 2 0,0 0 1 0,0 0 2 15,0 0 0-15,0 3 0 0,0 1 2 0,0-1 1 0,-7 5 2 0,7-1 2 16,0 0 0-16,0 1 0 0,0 3 3 0,-7-4 0 0,7 4 1 15,0-3 2-15,0 3 0 0,0-4 2 0,0 0-1 0,0 1 0 0,0-1-1 16,0-3-1-16,0 3 0 0,0-4-1 0,7 1 1 0,-7 0 1 16,0-4-1-16,0 0 0 0,0 3 0 0,0-3 0 0,0 0-1 15,0 0 0-15,0 0 0 0,0 0-1 0,7-3 0 0,-1 3 1 0,1-4-1 16,-1 0-3-16,0 1 0 0,8-1-1 0,-8-3-2 0,0 0-2 0,8 3-1 16,-1-7-3-16,-7 4-1 0,7-1-2 0,0-3-1 0,1 4 1 15,-2 0 0-15,-5-4-1 0,6 4 0 0,-7-1-2 0,7 4 1 16,-7-3-2-16,2 3 2 0,-2 0 2 0,0 4 0 0,1-3-1 0,0-1 1 15,-7 4 1-15,0 0-1 0,0 0-1 0,0 0 0 0,0 0 0 16,0 4 0-16,6-4 1 0,-6 3 1 0,7 1 1 0,-7 0 0 16,6 3 0-16,-6 0 1 0,6-2 1 0,1 5-1 0,-7-2 2 0,7-1 0 15,-1 0 2-15,0 4 3 0,1-3 2 0,6-1 0 0,-6 0 1 16,6 1 1-16,0-1 2 0,-1-3 1 0,8 3 1 0,0-4 0 16,-1 1 2-16,1 0-2 0,6-1 1 0,-7-3-2 0,7 0 0 0,0 0-3 15,-6 0-2-15,7-3-7 0,-2-1-7 0,1 0-12 0,0-3-16 0,-6 4-15 16,6-5-17-16,-13 1-15 0,7 0-19 0,-14-1-29 0,7-3-35 15,-7 4-21-15,-6-4-19 0,0 0-7 0,0 0-3 0,-6 0 3 16,-7 0 5-16,7 0 11 0,-8 0 14 0,-5 0 12 0,6 0 15 0</inkml:trace>
  <inkml:trace contextRef="#ctx1" brushRef="#br0" timeOffset="9592.5434">25100 12690 84 0,'0'0'158'0,"-6"-4"2"0,6 4 1 0,-7 0 2 15,0 0 2-15,-6 0 0 0,7 4-2 0,0-4 0 0,-8 0 0 16,2 0-34-16,4 4-48 0,-4-4-33 0,-1 0-24 0,6 0-11 15,-6 3-7-15,1-3-2 0,-2 0-1 0,1 4-2 0,0-4-3 0,0 4 2 16,0-4 2-16,6 3-1 0,-5-3 1 0,-2 4-4 0,8-1-3 16,-7 1-8-16,7 0-11 0,-1-4-12 0,0 3-15 0,1 1-22 15,0-4-26-15,6 0-23 0,-8 4-21 0,8-4-11 0,0 0-6 0,-6 3-2 16,6-3 0-16,0 0 1 0,0 0 3 0,0 0 8 0,0 0 10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8:24:12.272"/>
    </inkml:context>
    <inkml:brush xml:id="br0">
      <inkml:brushProperty name="width" value="0.05292" units="cm"/>
      <inkml:brushProperty name="height" value="0.05292" units="cm"/>
      <inkml:brushProperty name="color" value="#FF0000"/>
    </inkml:brush>
  </inkml:definitions>
  <inkml:trace contextRef="#ctx0" brushRef="#br0">1252 8537 0,'18'0'109,"0"0"-109,17 0 16,71-17-16,123-1 15,89 18 1,-142 0-16,36 0 16,-18 18-1,0-18-15,-88 0 0,17 0 16,-52 0-16,-36 0 0,0 0 16,0 0-16,-17 0 15</inkml:trace>
  <inkml:trace contextRef="#ctx0" brushRef="#br0" timeOffset="1983.0517">16422 7020 0,'0'0'0,"-18"0"0,1 0 78,17 18-62,-18 0-16,-17 17 0,17 0 0,-70 124 15,0 17 17,70-123-32,-53 71 15,71-89-15,-88 247 16,53-70 0,35-106-1,0-1-15,0-16 16,-18-1-16,1 0 15,17-17-15,0-1 16,0 1-16,0-36 16,0 0-16,0 1 0,0-19 0,17 1 15,1 17-15,-18 18 16,18-35-16,-1-18 16,-17 35-16,18-35 15,-1 18-15,19-1 16,-1 1-16,0-18 15,1 0-15,-1 0 0,53 0 16,-35-18-16,0-35 0,88 36 0,18-19 16,-18 1-1,18-53-15,35-36 16,-124 89-16,36-71 16,0 36-16,-18-71 15,-35 35-15,-18-18 16,1 1-16,-19-1 15,-17 1-15,35-106 16,-35 123 0,0 18-1,0-18-15,-35 18 16,0-1-16,0-16 16,17 69-16,0 1 0,1 0 0,-1-1 15,-17 19-15,-53-36 0,52 0 16,-34 35-16,-36 1 15,18 17-15,-18 0 16,0 0-16,71 0 16,-36 0-16,-35 0 15,-17 17-15,35 19 16,-53 17-16,35-18 16,18 0-16,17-17 15,0 17-15,19 0 16,16-17-16,1 0 15,17-1-15,1-17 16,-1 18 0,18-1-1,0 1-15</inkml:trace>
  <inkml:trace contextRef="#ctx0" brushRef="#br0" timeOffset="6681.161">1640 16898 0,'0'-18'109,"0"1"-109,18 17 16,17-18-16,1 1 0,17 17 0,-1 0 15,1 0-15,18-18 0,-1 18 0,19-18 16,16 18-16,1 0 0,0 0 0,0 0 16,17 0-16,19 0 0,-37 0 15,1 0-15,159 0 0,35 53 16,-53-53-1,-124 0 1,-70 0 0,0 18-16,0-18 15,-18 0 1,36 0-16,35 0 16,-71 0-16,0 0 0,-17 0 15,17 0-15,-17 0 16</inkml:trace>
  <inkml:trace contextRef="#ctx0" brushRef="#br0" timeOffset="8596.9316">15998 15593 0,'0'0'0,"-17"0"0,-18 0 0,-1 0 16,-34 0-16,-89 70 15,-70-34 1,35 17-1,158-18 1,36-18-16,-17-17 47,-1 18-47,0 17 16,1 18-16,-1 18 0,-17 17 15,-36 18-15,36-36 16,-18 1-16,35-18 15,1-18-15,-1 18 16,18-35-16,-17 35 16,17-36-16,-18 1 0,0 0 0,18 34 15,0-16 1,0 17-16,0-18 16,0 0-16,0 18 15,0 0-15,0-35 16,18 35-16,0-36 15,17 36-15,-18 18 16,19-36 0,-1 0-16,0-17 0,-17 17 15,0-35-15,35 35 16,17 1-16,18-19 16,36 1-16,-54-18 15,19 0-15,69 0 16,-70 0-16,18 0 15,-18-35-15,-35-1 16,18 1-16,-18 0 16,-36 17-1,1-17-15,17-71 16,-17 71-16,0 0 0,-18-1 0,17 1 16,1 0-16,0 0 0,-1-36 0,-17 36 0,0-18 15,0 17-15,0-16 0,18 16 16,-18-17-16,0 18 0,0 0 0,0-53 15,0-1-15,0 19 16,0 17-16,0-18 16,0 54-16,0-36 15,0 18-15,0 17 16,0 0-16,-18-17 16,1 0-16,-1 17 15,-17 0-15,17 1 16,-17-18-16,-18 17 15,35-17-15,-88-18 16,36 17 0,-1 1-16,-35-18 15,36 36-15,-36-19 16,88 36 0,1-17-16,17-1 15,-18 18 110,1 0-125,-1 0 0,0 0 16,1 0-16,-19 0 0,-52 0 15,70 0-15,-34 0 16,34 0-16</inkml:trace>
  <inkml:trace contextRef="#ctx0" brushRef="#br0" timeOffset="11592.8884">16651 11148 0,'-35'0'125,"17"0"-110,-17 0-15,0 0 0,-1 0 0,-17 17 16,18-17-16,0 18 0,-89 0 15,19 17 1,16 18 0,19-18-1,35-17 1,35-1 0,-18 1-16,0 0 15,-17 17-15,17-17 16,1 17-16,17 0 15,0-17-15,-18-18 0,18 17 16,-18 19-16,1-1 0,-1 18 16,1-18-1,17 18-15,0 0 0,0-18 16,0 18 0,0 18-16,0-54 15,0 36-15,0 0 16,0-35-16,17 0 0,-17-1 15,18 18-15,-1 1 16,1-19-16,17 1 16,-17-18-16,17 0 15,1 18-15,-19-18 0,18 0 16,1 17-16,34 1 0,-34-18 0,-1 0 16,35 18-16,19-18 15,-36 0-15,-18 0 16,53 0-16,-53-18 15,1 0 1,-1-17-16,0 17 16,18-17-16,-18-35 15,1 34 1,17 1-16,-36-18 16,1-17-16,-1-1 15,1-17-15,0 17 16,-18 18-16,17-17 15,-17 52-15,0-17 0,0 17 0,0-52 16,0 34 0,-17-34-16,-71-36 15,52 35-15,-17 18 16,0 18-16,36-18 16,-36 0-16,-35 18 15,52 17-15,-69 1 16,34-1-16,0 18 15,-17 0 1,35 0-16,36 0 16,-19 0-16</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8:27:39.821"/>
    </inkml:context>
    <inkml:brush xml:id="br0">
      <inkml:brushProperty name="width" value="0.05292" units="cm"/>
      <inkml:brushProperty name="height" value="0.05292" units="cm"/>
      <inkml:brushProperty name="color" value="#FF0000"/>
    </inkml:brush>
  </inkml:definitions>
  <inkml:trace contextRef="#ctx0" brushRef="#br0">21467 15328 0</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8:30:43.136"/>
    </inkml:context>
    <inkml:brush xml:id="br0">
      <inkml:brushProperty name="width" value="0.05292" units="cm"/>
      <inkml:brushProperty name="height" value="0.05292" units="cm"/>
      <inkml:brushProperty name="color" value="#FF0000"/>
    </inkml:brush>
  </inkml:definitions>
  <inkml:trace contextRef="#ctx0" brushRef="#br0">5292 15363 0,'-18'0'109</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7T01:44:52.015"/>
    </inkml:context>
    <inkml:brush xml:id="br0">
      <inkml:brushProperty name="width" value="0.05292" units="cm"/>
      <inkml:brushProperty name="height" value="0.05292" units="cm"/>
      <inkml:brushProperty name="color" value="#FF0000"/>
    </inkml:brush>
  </inkml:definitions>
  <inkml:trace contextRef="#ctx0" brushRef="#br0">5146 10993 94 0,'2'-1'133'16,"-1"-2"3"-16,1 1 1 0,-2-1 3 0,0 3 1 0,2 0 1 15,-1-3 5-15,-1 3-11 0,2 0-16 0,-1 0-22 0,2-1-26 0,0 1-20 16,-1 0-14-16,-1 0-9 0,1 0-6 0,1 0 0 0,-3 0 1 0,0 0-2 16,2 0 0-16,-2 0 0 0,1 0-2 0,1 0 0 0,1 0 2 15,-3 0-1-15,2 0 0 0,0 0 0 0,-1 0-1 0,1 1 3 16,-1-1 0-16,2 0 1 0,0 0-1 0,-1 0 2 0,-1 2 2 0,1-2-1 16,1 1-2-16,-1-1-1 0,-1 0-2 0,1 2-2 0,1-1 1 0,-1-1-1 15,0 2-1-15,1-1-1 0,-2 1-2 0,4-1-2 0,-2 0-3 16,-2 1 0-16,3 0-1 0,-3-1-1 0,4 2 1 0,-2-1 1 15,1-1-1-15,-1 1 1 0,4-1 1 0,-4 1 0 0,2-1 1 16,2-1 1-16,-1 1 0 0,-1-1 3 0,4 0 2 0,-1 2-1 0,-1-2-1 16,2 2-1-16,0-2 0 0,-1 1-2 0,2-1-1 0,1 0-1 15,-2 2-2-15,3-2 0 0,-2 0 0 0,0 0 0 0,1 0-1 0,0 0-1 16,0 0-2-16,3 0-2 0,-2 0 1 0,-1 0-1 0,1 0 0 16,-1 0-1-16,1 1-1 0,0-1 0 0,1 0 0 0,-1 2-1 15,1-1-2-15,-2-1 0 0,3 0 0 0,-1 0 0 0,1 0 1 0,-1 0 1 16,1 0-1-16,-1 0 1 0,-2 0 0 0,5 0 1 0,-4 0-1 0,2 0 1 15,1 0 0-15,-1 2 1 0,0-2-1 0,0 1-1 0,-1-1-1 16,3 0 0-16,-4 2 0 0,3-1 0 0,-1 0 1 16,-1 1-1-16,2 0 1 0,-2 1 0 0,1-2 2 0,-1 1-1 0,1 1-1 0,-1 0-1 15,1-2 0-15,0 2 2 0,1 0 1 0,0 0 1 0,0 0 0 16,0-1 0-16,0 1-2 0,0 0 0 0,0-1 0 0,2 0 0 16,-1 0 0-16,3 1-1 0,0-2-1 0,-2 1 2 0,2-1 2 0,0 2-1 15,0-3 1-15,1 0-1 0,0 2-2 0,0-2-1 0,1 0 2 16,-2 0-2-16,1 0 0 0,1 0 0 0,-2 0-1 15,1 0 1-15,-2-2 2 0,4 2-1 0,-2 0-2 0,-2-3 0 0,4 3-1 0,-2-1 1 16,0-1 3-16,0 1-2 0,0-2 0 0,1 1-2 0,0 0 2 0,1 0 0 16,-1 0 1-16,-1 1-1 0,2-1 1 0,0-1-1 0,-1 2 1 15,1-1-1-15,0 1 0 0,-3-2 1 0,3 1 1 0,0-1 0 16,-1 2 0-16,3-1 1 0,-2 1 1 0,0-2-1 0,0 1-2 0,0 1-1 16,2-2 1-16,-1 3 0 0,-2-2 1 0,4 0-1 0,-3 1 0 15,2 0 0-15,0-1 0 0,1 1 0 0,-1-1 1 0,-1-1-2 16,0 2-1-16,2-1-1 0,0-1 1 0,-1 1 2 0,1 1 0 0,-1 0-1 15,2-2-1-15,-1 1 0 0,0 2 1 0,0-1 0 0,-1-1 0 16,2 1-1-16,-1 1 0 0,0-2 1 0,0 2 2 0,0 0 1 0,-2-1-1 16,4 1 0-16,-2 0-2 0,0-2 1 0,0 2 1 0,-1-2 0 15,3 2 0-15,-2-1 2 0,2 1 0 0,0-1-1 0,1 1 0 0,-2 0-2 16,-1-2-1-16,2 1 1 0,0-1 0 0,-2 1 0 16,2-1 1-16,-2-1-1 0,2 2 0 0,-1-1-1 0,-1 1-2 0,3-2 0 15,-1 0-1-15,0 1 0 0,0-1 1 0,-2 0 2 0,2 0 0 0,-1 2 0 16,0-4-1-16,0 4 0 0,0-2 1 0,0 0 0 0,-2 1 2 15,1-1 0-15,0 0-1 0,0 1 2 0,-1 0 2 0,0-1-1 16,1-2 1-16,0 2-2 0,1 0-1 0,0-1-2 0,-3 1 1 0,2 0 1 16,0 0 0-16,2 1-2 0,-2 1-1 0,-1-1 2 0,-3 1 0 0,4 1 0 15,-3 1 0-15,2 1 0 0,-3-2-2 0,1 0 1 0,0 0 2 16,-2 0-1-16,2 0-1 0,0 0 0 0,-1 0 0 0,0 0 2 16,1 0 1-16,-3 0-1 0,3 0-3 0,-2 0 0 0,1 0 1 15,-2 0 1-15,3 0 1 0,-3 0 0 0,0 0-2 0,1 0 0 0,-2 1 2 16,1-1 1-16,1 0 0 0,-2 2-1 0,2-1-2 0,-2 1 1 15,1-1 1-15,0-1-1 0,-2 2 0 0,2-1-1 0,0 1-3 0,0 0 2 16,0 0 1-16,-1 0 2 0,2-1-1 0,-1 1 2 0,0-1 1 0,0-1-1 16,-1 2-3-16,0-1-1 0,-2 1-1 0,3-1 1 0,-2-1 1 15,-1 0 2-15,0 2 0 0,0-2-1 0,1 1 1 0,-4 0 0 16,4-1-1-16,-4 2-2 0,3 0 0 0,-2-2-1 0,-1 0 3 0,-1 1 2 16,1-1 1-16,-1 2-1 0,0-2-1 0,-1 1 1 0,0-1 0 15,-2 0-2-15,1 2 0 0,-1-2 0 0,-1 1 0 0,-1-1-3 16,-1 0-1-16,2 2-9 0,-2-1-9 0,0-1-14 0,-2 0-13 0,-1 2-21 15,2-2-21-15,-5 0-37 0,1 2-45 0,-1-2-21 0,0 0-12 16,0 4-5-16,-3 0-3 0,-2-1 1 0,-1 2 4 0,-4-1 5 16,-2 1 10-16,-1-1 14 0,-6 1 14 0</inkml:trace>
  <inkml:trace contextRef="#ctx0" brushRef="#br0" timeOffset="8602.5278">21213 5947 99 0,'-5'0'173'0,"2"0"1"0,-1-1-1 0,1 1-2 0,-1 0-2 0,4 0 0 16,-1-2 0-16,1 1 1 0,0 1-3 0,0 0-32 0,0-2-49 0,0 2-37 15,0 0-33-15,0-3-15 0,0 3-8 0,0 0 0 0,1-2 3 16,-1 2 3-16,0 0 4 0,0 0 2 0,2 0-1 0,-2 0 1 0,0 0 2 16,2 0 0-16,-2 0 1 0,1 0 1 0,2 0 1 0,-3 0-1 15,3 2-1-15,-1-2-2 0,-1 0 0 0,2 2-3 0,-1-2 0 16,0 1-1-16,1-1 1 0,0 2 0 0,0-2 1 0,1 0 0 0,0 1 2 15,2-1-1-15,1 0 0 0,-2 0 1 0,3 0 2 0,-2 2 0 16,3-2 2-16,-1 0-1 0,0 1 1 0,3-1-1 0,-1 2-1 0,-1-2-1 16,2 0 0-16,-1 0 0 0,-1 0-3 0,4 0 0 0,-4 0 1 15,3 0 0-15,0 0-1 0,-1 0 1 0,0 1-1 0,2-1 0 0,0 2-3 16,0-2 3-16,0 0-1 0,1 1 1 0,1-1-2 0,0 1-1 16,0-1 2-16,-1 0 0 0,3 0-1 0,2 0 0 0,-3 0-1 15,3 0-2-15,-3 0-1 0,5 0 1 0,-4 2 2 0,0-2-1 16,2 0-1-16,-3 2-1 0,5-1 0 0,-7-1 1 0,6 2-1 0,-2-1 1 15,-2 1-1-15,1 1 1 0,1-2 1 0,-1 1 0 0,-1 0 1 0,1 0-1 16,1 1-1-16,-1 0 2 0,2-1 0 0,-3 1 0 0,1 0 0 16,1-2 0-16,-1 2 1 0,0 0 1 0,1 0-2 0,0 0 0 0,0 0-2 15,1 0 1-15,-2 0 0 0,2 0 0 0,2 0 0 0,-4 0 1 16,4 0 1-16,-4 0 1 0,2 0-1 0,1 0 0 0,1 0-1 16,0-1-2-16,-1 1-1 0,-1 0 1 0,3 0 2 0,-1-2 0 0,-2 2 0 15,3-1 0-15,-2-1 0 0,1 2-2 0,0-1-2 0,-1-1 0 16,-1 1 0-16,2 1 1 0,-1-3 1 0,0 1 0 0,-2 1 2 15,3-1 0-15,-4-1-1 0,2 1-1 0,-1-1 0 0,2 2-1 0,-1-2 1 16,0 0 0-16,0 2 1 0,0-2 0 0,0 1-1 0,1-1 1 16,-2 2-1-16,4-2 2 0,-1 0-1 0,-4 0-1 0,5 0 0 0,-1 0 0 15,0 0 1-15,-1 0-1 0,0 0 0 0,1 0 0 0,1 0 2 16,0 0 0-16,-1 0-2 0,3 0 1 0,-2 0-1 0,1 0 0 16,-2 0 1-16,1 1 0 0,2-1 2 0,-1 0 0 0,-2 2-1 0,3-2 1 15,-1 0-1-15,-2 0 0 0,1 0 0 0,2 1-2 0,-2 1 2 0,-1-2-1 16,1 1-1-16,1-1 0 0,-2 2 0 0,1-1 0 0,0 0-1 15,0 1 1-15,-1 0 0 0,1-2 1 0,0 1 0 0,-1-1 0 16,1 0-1-16,-2 2 2 0,4-2 0 0,-3 0 2 0,1 1 0 16,1-1 0-16,-2 0-1 0,1 0-1 0,2 0 0 0,0 0-2 0,-2 0-1 15,3 0 0-15,-1 0 1 0,-1 0 2 0,3-1 2 0,-2 1-2 16,3 0 1-16,-2-2 0 0,2 2 0 0,-2 0 0 0,2-1 1 0,-3-1-1 16,3 2 0-16,-2-3 2 0,0 3 0 0,-1-1 0 0,-2-1 1 0,2 1-3 15,-2 1-2-15,1-2-1 0,-3 1 2 0,2-1-1 0,-2 2 1 16,-1-1 1-16,2-1 0 0,-1 1 0 0,-2 1 1 0,2-2 0 15,-1 0-2-15,0 2 0 0,0-1 0 0,-1 0 1 0,0 1 1 16,-2-2 0-16,3 2-2 0,-3-1-1 0,1 1-1 0,2 0 0 0,-3-2 0 16,1 2 0-16,0-1 1 0,0 1 1 0,-1-2 1 0,-1 2 1 15,1-1-1-15,2 1 1 0,-2 0-1 0,-1 0-1 0,1 0 2 0,0 0 0 16,-2-2-1-16,2 2 2 0,-2 0-1 0,2 0 1 0,-2 0-2 16,0 0 0-16,-1 2 1 0,1-2-1 0,-3 0 0 15,2 1 3-15,0-1-1 0,-4 2 2 0,4-2 0 0,-5 0 1 0,1 1 0 0,-1-1 0 16,1 0 0-16,-1 0 0 0,-1 2 2 0,-1-2-1 0,2 0-1 0,-3 0 1 15,0 0 1-15,-2 1 2 0,2-1-1 0,-4 0 1 0,2 0 0 16,-3 0 1-16,5 0 0 0,-5 0 2 0,0 0 2 0,0 0-1 16,1 0 0-16,-1 0 0 0,0 0 4 0,0 0-1 0,0 0 1 0,0 0 0 15,0 0-2-15,0 0 1 0,0 0-2 0,0 0 2 0,0 0-1 16,2 0-2-16,-2 0-2 0,0 0-1 0,0 0 0 0,0 0 0 0,0 0-4 16,1-1-2-16,-1 1-7 0,0 0-10 0,0-2-12 15,0 2-16-15,0-1-15 0,0-2-14 0,-1 1-14 0,-1-1-16 0,1 0-16 16,-2 1-27-16,0 0-32 0,0-1-24 0,-2 0-16 0,-2 0-6 0,-1 1-1 15,-1 1 8-15,-1-1 10 0,-2 0 14 0,-2 1 15 0,-1 1 13 16,-4 1 14-16</inkml:trace>
  <inkml:trace contextRef="#ctx0" brushRef="#br0" timeOffset="13694.7702">22768 9774 81 0,'10'1'143'0,"0"-1"4"16,0 1 0-16,-1-1-1 0,-1 0 1 0,1 0 0 0,-1-1 1 0,3 0-4 16,-3-1-2-16,2 1-32 0,2 1-51 0,-1-2-26 0,1 1-17 15,2-1-8-15,-1 2-4 0,0-3-2 0,4 3 2 0,0-1-1 16,-3-1 2-16,7 0-1 0,-3 0 2 0,0 0-1 0,2 1 1 0,0 1-1 16,2-2 0-16,0 1-1 0,0-1 2 0,-1 1 0 0,1-1 0 15,1 1 0-15,1-1-1 0,-3 2 0 0,2-1-2 0,-1-1 1 0,-1 0-1 16,3 1 2-16,-1 1 1 0,-1-1 0 0,-1 1-1 0,1 0 1 15,0-2 0-15,-1 2 1 0,3 0-1 0,-4 0 0 0,2 2 1 16,-1-2 0-16,1 0-1 0,0 1 0 0,-3-1 1 0,3 1-2 0,0-1 0 16,1 2-2-16,-3-2 1 0,4 0-1 0,-2 0 1 0,-1 0-2 15,1 0 1-15,0 2-1 0,0-2 0 0,2 0-1 0,-1 0 1 0,1 0 0 16,-2 0 0-16,4 0 0 0,-3 0 2 0,1 0-1 0,1 0 1 16,-3 0-1-16,4 1 1 0,-3-1 0 0,2 0 0 0,-4 0 2 0,5 0-2 15,-4 0 1-15,1 2 2 0,-2-2-1 0,3 1 0 0,-2-1-1 16,1 0 0-16,-2 0 1 0,3 0 0 0,-1 0 0 0,1 0 2 15,-2 0-1-15,2 0-1 0,0 0 0 0,-1 0 0 0,1 0 1 0,-2 0 1 16,4 0-1-16,-1 0 1 0,-4 0 0 0,2 0 0 0,2 0-1 16,-1 0 0-16,1 0-1 0,-1 0 0 0,2 0 0 0,0 2 1 0,0-2 1 15,0 1 0-15,1-1-1 0,0 0-1 0,0 2 1 0,0-2 0 16,2 1-1-16,-3 1-2 0,3-2 1 0,-2 1 0 0,1-1-1 16,0 2-1-16,1-1-1 0,-1 0-1 0,0 1-2 0,0-2 0 0,1 0 1 15,-1 2 1-15,0-2 0 0,2 1-2 0,-1-1 1 0,1 0 0 0,-2 2 1 16,2-1 0-16,0-1 2 0,0 2 0 0,0-1-1 0,0-1 2 15,0 2-1-15,0 1 2 0,0-2-2 0,0 0 0 0,2-1-1 16,-2 2 3-16,-1 1-2 0,1-3 1 0,0 3-1 0,-5-1 0 0,5-1-1 16,-3 1 0-16,2-1 0 0,-1 2 1 0,-1-2-1 0,1 1-2 15,-1 1 0-15,1-1 2 0,-1-1 0 0,-1 1-1 0,2-1-2 0,-1 1 0 16,0-1 2-16,0 1 1 0,0-2 0 0,-1 2 0 0,-1-2 0 16,1 2-2-16,0 0 1 0,0-2 0 0,0 1-1 0,0 1 0 0,0-2 0 15,-1 1 0-15,1-1 0 0,0 0 1 0,1 0-1 0,-2 0 0 16,2 0-1-16,2 0 1 0,-5 0-1 0,3 0 1 0,-2-1 1 15,2 1-1-15,-4-2 0 0,1 2 0 0,2-1-1 0,-1 1 0 0,0 0-1 16,0-2 1-16,-1 0 0 0,2 1 0 0,-3 0 1 0,1-1 1 16,-1 1-1-16,0 1 0 0,0-2 1 0,-1 1 0 0,-1-1 0 0,1-1 0 15,-1 2 0-15,1-1 0 0,-3 0 1 0,1 1 0 0,2 0-1 16,-2-1-2-16,0 1 1 0,0 1 1 0,1-2-1 0,0 1 0 0,-4 1 1 16,5-2 0-16,-1 2-1 0,-4-1 0 0,5 1 0 0,-1-2 1 15,-4 2 0-15,2 0-1 0,0 0 1 0,-1 0 0 16,0 0 0-16,0 0 0 0,-1 0-1 0,-1 2-2 0,3-2 0 0,-2 0 0 15,-1 0 0-15,2 0 1 0,-1 1 1 0,0-1-1 0,0 2 0 0,0-2 0 16,-1 1 0-16,1-1 1 0,-1 0-1 0,1 0 0 0,0 2 0 0,-1-2 1 16,2 0 0-16,-2 1 1 0,1 1-1 0,-3-2-1 0,2 1 0 15,-2 0 2-15,3-1 1 0,-4 2-1 0,4 0 1 0,-2-1-2 0,0-1-1 16,0 2 0-16,1-1 1 0,0-1 1 0,-1 2 0 0,0-1 0 16,2 1 0-16,-3 1-1 0,3-2 1 0,0 0 0 0,0 3 0 15,-1-3-1-15,3 1 1 0,-2-1 0 0,0 2 1 0,1-1 0 0,-1-1 0 16,2 1 1-16,-1 1-1 0,0-2-2 0,0 0 0 0,-1 1 1 15,2 1-2-15,-3 0 0 0,1-1-1 0,1 1 0 0,1 0 1 0,-5-2-1 16,5 2 0-16,-2 0-1 0,-1 0 1 0,1-1-1 0,0 1 1 16,0-2 2-16,0 1-2 0,1 0 0 0,-2 0 1 0,-1 0 3 0,1 1-1 15,0 0 0-15,1-2 0 0,-3 1 0 0,4 1 1 16,-2-2 1-16,1 0-1 0,-3 3 1 0,3-3 0 0,0-1-1 0,0 2 0 16,-1-1 0-16,1 1-1 0,1-1-1 0,-1 1 0 0,2-1 1 0,-3-1 0 15,1 2-1-15,1-2 1 0,0 3 0 0,0-3-1 0,1 1-1 16,0-1 0-16,-3 2 3 0,2-2-1 0,0 0-1 0,1 1 0 0,0-1 0 15,-3 2 1-15,2-2 0 0,-1 1 0 0,0-1 0 0,-1 0-1 16,1 0 0-16,1 0-1 0,-3 0 0 0,0 0 1 0,0 0-2 0,1 0 0 16,0 0 3-16,-2 0 0 0,4 0-1 0,-6 0-1 0,6 0-1 15,-4-1 0-15,2 1 1 0,0 0-1 0,-1 0 0 0,0 0 1 16,0 0 2-16,0 0 1 0,0-2 0 0,0 2-1 0,0 0-1 0,1 0 2 16,0 0 0-16,-2 0 0 0,2 0-1 0,-2 2 0 0,4-2 1 15,-4 1 0-15,2-1 0 0,-3 0 0 0,2 0 2 0,0 0-1 16,-2 0 2-16,0 2 0 0,0-2 1 0,0 1 2 0,-2-1 1 0,-1 2 4 15,2-2 0-15,-1 0 1 0,0 0 0 0,-2 1-1 0,3-1-2 0,-3 0 1 16,-1-1-1-16,0 1 1 0,-2-2-2 0,3 2 1 0,-4-1-3 16,2 1-3-16,-4 0-1 0,2-2-1 0,-4 2-2 0,4 0 0 15,-2-1 2-15,-2-1-1 0,1 1-1 0,0-1-7 0,-2 1-7 0,1-2-14 16,-1 1-13-16,0-1-15 0,0-1-16 0,-1 1-32 0,-3-1-40 16,-2 0-26-16,-1 1-19 0,-2-1-9 0,-3 1-5 0,-2-3-2 15,-4 1 0-15,-2-1 5 0,-6 1 9 0,0 0 12 0,-4-1 12 0</inkml:trace>
  <inkml:trace contextRef="#ctx0" brushRef="#br0" timeOffset="16072.1928">1484 11092 81 0,'0'0'138'0,"0"0"4"0,0 2 2 0,0-2 2 16,0 0 0-16,0 0 1 0,0 0 3 0,0 0 3 0,0 0-21 0,0 0-31 16,0 0-28-16,0 0-23 0,0 0-16 0,0 0-9 0,0 0-4 15,0 0-3-15,0 0-1 0,0 0 0 0,0 0-1 0,0 0 1 0,0 0-1 16,0 0-2-16,0 0-3 0,0 0 0 0,2-2 0 0,0 2-1 0,-2 0-2 15,1-1 1-15,1 1-1 0,2-2 0 0,-2 2-1 0,-1-2-1 0,1 1-1 16,1 0 1-16,0-1 0 0,-1 2 0 0,3-1 1 0,0-1-2 0,-2 1 1 16,4-1 1-16,-2 2-1 0,1-1 0 0,1-1-2 0,1 1 0 15,-1 1 0-15,3-2-1 0,-2 0-1 0,1 1-4 0,1 0 1 0,1-2 1 16,0 1 0-16,0 1 1 0,-1-1 0 0,2-1 0 0,1 2 0 16,1-1 1-16,-1 1-1 0,1-2 1 0,2 0 1 0,-3 1-1 0,4 1 0 15,-3-2 3-15,4 1 0 0,-2 1-3 0,1-2 1 0,2 1-1 0,-2 0-1 16,2 1-1-16,3 0-1 0,-3-1 2 0,3-1 0 0,0 2-1 15,-1-2 1-15,1 1 0 0,2-3 0 0,-2 3 1 0,0-1-1 0,2 0 0 16,-1 0-1-16,0 0 0 0,1-1 1 0,-1 2 0 0,1-1 1 16,-2 0-1-16,2 0-1 0,1 0-1 0,0 1 2 0,-1-1 1 0,0 2-2 15,1-2 1-15,0 0 0 0,2 1 1 0,-2 1 0 0,2-1 0 16,-1-1 1-16,1 2-1 0,0-3-1 0,-1 2 1 0,1 0 0 0,0-1 0 16,1 2-1-16,1-2-2 0,-1 1 0 0,2 1 2 0,-2-3 0 15,0 3-2-15,2 0 1 0,-1 1 1 0,-1-2-1 0,2 2-2 0,-3 0 0 16,1 0 1-16,-1 0 0 0,0 0 1 0,1 0 1 0,-2 0 1 0,1 0-1 15,-2 0-3-15,2 0 1 0,0 0 2 0,-2 0 0 0,0 0-2 16,-1 0 2-16,3 0 1 0,-2 0-1 0,-1 2 3 0,1-2-1 16,-1 0-2-16,0 1 1 0,1 0-3 0,-2-1 2 0,0 0 1 0,2 2 0 15,-1 0-1-15,1-2 0 0,0 1 0 0,-1 1 0 0,2-1 0 16,-3-1-2-16,2 0 0 0,0 2-1 0,0-2 2 0,-2 1 0 0,1-1 1 16,-1 0 1-16,1 2-1 0,-3-1-2 0,1-1-1 0,0 0 1 15,-1 2 0-15,-1-1-1 0,2 0-1 0,-1 1 1 0,-1 0-1 16,1-2 0-16,0 1 2 0,-1 2 0 0,0-1-2 0,0-1 0 0,0-1 2 15,-1 2 1-15,0-1 1 0,0-1 0 0,0 2 0 0,0-2 1 16,0 1 1-16,-3 1-1 0,4-2 2 0,-4 3-2 0,3-2-1 0,0 1 2 16,-3-1 0-16,4 2 0 0,-2-1-1 0,1-1 0 0,0 1-2 15,0-1 0-15,0 1-1 0,0-1-1 0,1-1 1 0,1 1 0 16,-2 1 0-16,1 0 1 0,1-1 1 0,-2-1-2 0,1 2 0 0,-1-2 0 16,1 1 2-16,0-1-1 0,-2 2-1 0,0-1 0 0,3-1 2 15,-4 0 0-15,2 0 0 0,0 0 0 0,0 2-2 0,0-2 0 16,-1 0-2-16,2 0 0 0,-1 0 2 0,0-2 2 0,0 2-2 0,0 0 2 15,0-1 1-15,1 1 1 0,1-2-2 0,-2 2 1 0,1-1 0 0,0 1-1 16,0-2 1-16,1 2-1 0,-2 0 3 0,1-1-1 0,2 1-1 16,-2 0 0-16,1-2-2 0,1 2-1 0,1-2 0 0,1 1 0 15,-1 0-1-15,2 1 1 0,1-2-1 0,-2 1 0 0,1-1 2 0,2 2-2 16,0 0-2-16,-1 0-6 0,1 0-9 0,0 0-10 0,0 2-15 16,2 1-25-16,-1-2-31 0,2 4-27 0,0-2-24 0,2 1-13 15,1 1-8-15,0-1-1 0,3 2-4 0,-1 0 2 0,3 0 0 0,0 2 7 16,3-2 7-16</inkml:trace>
  <inkml:trace contextRef="#ctx0" brushRef="#br0" timeOffset="295176.7812">1236 12380 21 0,'-3'2'280'0,"-2"0"24"0,0-1 11 0,0 1 5 0,-2-1 0 0,4-1 1 0,-2 3-1 16,3-1-1-16,-1-2 3 0,-2 0 0 0,3 0 3 0,2 0-68 16,-1 0-98-16,1 0-66 0,0 0-51 0,0 0-23 0,0 0-9 0,0 0-5 15,0 0-1-15,0-2 2 0,1-1 2 0,1 3 1 0,1-1-2 0,-1-1 1 16,1 1 1-16,2-1 4 0,0 0 3 0,2 1 5 0,0 0 3 0,1-1 4 16,1-1 2-16,2 0 0 0,2 0 1 0,1 0 0 0,-1 0-4 0,0 0 0 15,2 0 2-15,0 0-2 0,2 0-2 0,-3 2-4 0,2-4-3 16,0 3-1-16,-2 1-3 0,0-2-4 0,2 2-3 0,-3-1-2 0,1 1 0 15,-1 1-2-15,-1-2 2 0,-1 2-2 0,-1 0 1 0,1 2-3 16,-2-2 0-16,-2 1 0 0,-1-1 0 0,2 0-3 0,-4 2-3 0,1-2-6 16,0 1-7-16,-3-1-12 0,1 0-12 0,0 2-20 0,-3-2-24 0,0 0-26 15,0 0-23-15,-1 1-22 0,-1 2-22 0,0 0-19 0,-1 0-17 0,0 0-27 16,-2 2-28-16,-1-1-25 0,-2 2-21 0,2-1-2 0,-4 1 7 16,2 0 17-16,-3 0 24 0,2 0 22 0,-1 0 23 0,-2 0 23 0,2 0 21 0,-1 0 21 15</inkml:trace>
  <inkml:trace contextRef="#ctx0" brushRef="#br0" timeOffset="296988.9553">2951 11793 131 0,'-1'3'188'0,"-1"-1"6"0,0 2-1 0,1-1 2 0,-1 1-2 16,-2 1 2-16,1 1-1 0,1 1-1 0,1 1 0 0,-1 2-33 0,-1 2-47 16,1 2-41-16,-1 2-38 0,1 4-19 0,1 1-10 0,-3 1-4 15,3 2 0-15,-2 2-1 0,-2 1 0 0,4 0 1 0,-2-1 2 0,1 0 2 16,-1 0-2-16,1-3 1 0,-1 2 0 0,1-4-1 0,-1 0 1 16,1-3-1-16,1 0-1 0,-1-2 1 0,2-1-1 0,-4-1 1 0,4-1 1 15,0-2-3-15,-2-1-1 0,2 1-1 0,0-2-2 0,0 0-8 16,-1-2-9-16,1-2-15 0,0-1-13 0,-2 1-13 0,2-4-12 0,0-1-29 15,0 0-33-15,-5 0-27 0,0-4-16 0,1-1-11 0,-1-1-2 16,-3-4-3-16,0-2 1 0,0-2 9 0,-1-2 7 0,-2-4 15 16,0-4 14-16</inkml:trace>
  <inkml:trace contextRef="#ctx0" brushRef="#br0" timeOffset="297124.9366">2662 11722 29 0,'-1'-21'254'0,"-1"0"12"0,2 3 3 15,0 3-1-15,0 2-2 0,3-1-4 0,0 2-2 0,0 2-3 16,2-1-4-16,1 1-13 0,3-1-16 0,1 2-87 0,3-1-120 0,3-1-71 15,0 2-48-15,4-1-28 0,-2-1-21 0,5 1-26 0,1-1-27 0,-2 2-21 16,2 0-17-16,-2 0-6 0,2 0 0 0,-5 2 10 0,0 2 16 16,1 1 16-16,-5 1 15 0,0 3 18 0,-4 1 21 0</inkml:trace>
  <inkml:trace contextRef="#ctx0" brushRef="#br0" timeOffset="297692.8467">2817 12139 38 0,'-1'12'198'0,"-1"-4"9"0,0 1 5 0,2-5 0 16,-1 1 1-16,1-1-1 0,1-2-1 0,1-4 0 0,1 1-3 15,3-2-1-15,2-2-48 0,2-1-71 0,2-1-51 0,-1-2-43 0,4-4-24 16,2 0-17-16,2-2-7 0,-1 0-3 0,0-3-1 0,2 0 0 0,0-1 1 16,-1-2 0-16,0 0 2 0,0 0 0 0,-2 0 6 0,-1 0 7 15,1-2 10-15,-2 2 10 0,0 0 7 0,-2 0 5 0,-2 0 4 16,3 0 1-16,-4 2 0 0,0-1-1 0,-1 1 0 0,-3 1-3 0,2 0 1 15,-3 1 0-15,-2 1 0 0,0 1 3 0,0 3 3 0,-3 1 6 0,-3 0 6 16,0 4 4-16,0 1 6 0,-2 1 4 0,-1 3 4 0,1 2 2 16,-3 0 6-16,-1 2 4 0,1 3 5 0,-2 3 9 0,-2-1 3 0,4 4 3 15,-4 1-2-15,2 1-4 0,0 4-3 0,-1 2 1 0,2 2-2 16,-1 2 1-16,0 2 1 0,0 2 0 0,3 2-1 0,-1 1-3 0,2 2-4 16,-2 2 1-16,4-1-6 0,-1 1-5 0,0 1-1 0,3-1-1 15,1-2-2-15,-1-1-4 0,2 0-4 0,2-3-4 0,-1-1-3 0,1-3-3 16,1-3 0-16,-1-3 2 0,1-2-2 0,0-1-4 15,3-3 0-15,-3 0 2 0,2-3 0 0,-2-1 2 0,0-2-1 0,1 0 2 16,-1-3 3-16,0 0-1 0,-1-2 2 0,2 1 0 0,-1-2 0 0,-1-2-3 16,1 1-2-16,-1-1-2 0,1-1-7 0,-2-1-7 0,3-2-11 0,-1-3-11 15,2-2-9-15,1-1-9 0,-3-3-8 0,3-3-6 0,-1 0-8 16,0-3-7-16,0 0-3 0,2 0 0 0,0-1 3 0,-1 1 1 0,-1 1 6 16,0 4 7-16,2-1 8 0,-2 4 7 0,-2 2 10 0,1 4 9 15,-3-1 6-15,1 3 7 0,1 4 8 0,-3 1 7 0,2 1 5 0,-1 4 3 16,1 1 0-16,1 1 2 0,-1 4 1 0,0 0 0 0,2 3 1 15,-3 2 1-15,2 0 0 0,-1 2 0 0,1 0 0 0,-1 0 0 0,-1 2-2 16,3-4-3-16,-1 2-1 0,0 0-2 0,0-3-2 0,2-1-1 16,-2-1-2-16,2-1-1 0,-1-1 1 0,3-2 0 0,-1-3-3 0,2 0-2 15,-2-3-4-15,2 0-6 0,-1-2-7 0,2-1-12 0,1 0-12 16,-1-4-14-16,0 1-10 0,1-3-13 0,-2-2-14 0,3-1-18 0,-3-1-23 16,0-1-26-16,0-2-17 0,1-2-11 0,-3 0-2 0,1-2 1 15,-1-1 8-15,-1 2 10 0,1-4 11 0,-3 2 13 0,0-1 13 16</inkml:trace>
  <inkml:trace contextRef="#ctx0" brushRef="#br0" timeOffset="298293.9269">3446 12070 84 0,'0'5'151'0,"2"-1"4"0,-2 2 3 0,0 0 1 0,0 1 2 16,0 4 2-16,-2-2 2 0,1 2 4 0,-1-1-18 0,0 4-25 0,2-1-31 15,-1 2-33-15,1 2-20 0,0-1-12 0,0 0-6 0,0 1-5 16,0-2-1-16,1 0-3 0,1 0 2 0,1 0 1 0,0-3-2 0,1-1 0 16,-1-1 1-16,2-1 4 0,1-3 0 0,0 0 1 0,-1-3 2 15,1 0-2-15,1-1 2 0,2-2-2 0,-1-2 2 0,0 1 0 0,3-2-3 16,-2-2-2-16,1-1-2 0,0-1-5 0,0-1-5 0,-2-2-4 15,2-1-6-15,-1 0-4 0,-2-2-4 0,-1 1-3 0,1-3-6 0,-3 0-2 16,2 0-4-16,-4 0-2 0,-2-1-3 0,1 1 1 0,-2-2-1 16,1 4 2-16,-2-2 3 0,-1 3 0 0,-1 0 6 0,1 3 5 0,-1 0 3 15,-2 3 7-15,3 1 4 0,-2 2 5 0,0 3 3 16,-1 2 4-16,3 1 1 0,-4 1 3 0,4 4 1 0,-2-1 1 0,2 4-2 16,-2-1-1-16,1 2-1 0,1 2-2 0,1 0-2 0,2 2-3 0,0 0-1 15,0-1-1-15,2 2 0 0,-1-1-1 0,3-1 0 0,0 0-1 16,2 0-1-16,-1-1-1 0,2-3 1 0,-1 0 4 0,3 0 0 15,-1-4 1-15,2 1 0 0,-1-2 1 0,2-2 0 0,-1-1 0 0,2-1-1 16,-1-1 0-16,1-2 1 0,0-1 1 0,1-1 0 0,1-1-2 16,-3-2-3-16,2 0-3 0,-1 0-3 0,0-3-3 0,0 0-1 0,-1-2 0 15,-1 1-3-15,-1-2-2 0,-1 0-1 0,0 0-3 0,0 0-1 16,-2-1-2-16,-1 2 0 0,-2-3 0 0,2 4 2 0,-4-1 0 16,1 0 3-16,1 4 3 0,-3 0 4 0,0 1 1 0,0 3 4 0,0 0 3 15,0 3 3-15,-3 1 0 0,0 2 3 0,1 0 2 0,-3 3 2 16,2 2 4-16,0 1-1 0,-3 0 2 0,1 1-1 0,0 1-1 0,2 1-1 15,-3-1-1-15,3 0-3 0,-2 1-1 0,2-1 1 0,0-1-1 16,1-1 0-16,1 0-1 0,-1-1-3 0,2-3-1 0,0 2-2 0,0-3 2 16,2-1 0-16,-2 0-2 0,1-2 2 0,1-1 0 0,-2 0 1 15,3 0 2-15,3-1 0 0,-3-2 0 0,2 0-1 0,1-3 0 0,1 0 1 16,2 0-1-16,-1-3 1 0,2 0-1 0,-1-1-1 0,2-1 0 16,-1 0-2-16,-1 1 1 0,2 0-2 0,-3 1-2 0,0 2-1 15,1 2 1-15,-1 0-2 0,-1 2-1 0,-1 2 2 0,1 2 0 0,0 1 1 16,-2 2 1-16,1 1 1 0,1 2 0 0,-2 2 0 0,2 2 0 15,-2-1 1-15,-2 2 3 0,2 2 0 0,-2-1 1 0,-1 1 3 16,1 1 0-16,-1-2-1 0,-1-1 2 0,-1 0 0 0,0 2-1 0,-1-4 2 16,-1 1-1-16,1-1 0 0,-1-2-2 0,-1 1-5 0,-1-2-4 0,1-1-12 15,0 0-11-15,-2-2-24 0,-1 0-31 0,0-1-39 0,-1-3-42 16,1-2-22-16,-2 1-12 0,-3-5-4 0,2 1-3 0,-3-2-1 16,0-4-1-16,-1 1 5 0,-1-4 3 0,1 1 10 0</inkml:trace>
  <inkml:trace contextRef="#ctx0" brushRef="#br0" timeOffset="298452.141">3432 12015 169 0,'-14'1'324'0,"-2"1"9"15,3-1-3-15,2-1-8 0,-3-1-12 0,3-1-7 0,3-1-7 0,-3 0-13 16,3-2-19-16,3 3-32 0,0 0-36 0,2-1-131 0,-3 2-180 16,6 1-104-16,0 0-68 0,0 0-28 0,0 0-4 0,2-5 2 0,-2 2 8 15,4-1 8-15,-2-1 4 0,1 2 16 0,2-3 18 0,0 1 30 16</inkml:trace>
  <inkml:trace contextRef="#ctx0" brushRef="#br0" timeOffset="298609.9776">3489 11863 169 0,'8'-4'205'0,"-4"0"7"0,3 2 3 15,-4 0-1-15,2-1 2 0,0 0-2 0,1 0 2 0,-2 0 0 16,3-1-6-16,-1 2-12 0,2-2-53 0,2-1-71 0,-1 1-35 16,1 1-18-16,2-2-11 0,1 1-8 0,1 1-2 0,-1-2-1 0,1 2-3 15,0 0-3-15,1 0-8 0,0 0-11 0,-2 2-12 0,3-2-11 16,-2 1-17-16,0 2-16 0,-1 0-30 0,3 2-36 0,-4-1-25 0,4 1-20 15,-3 1-9-15,-2 1-7 0,5 0 1 0,-2 1 0 0,0 1 9 16,2 0 8-16,0 2 13 0,0-1 11 0</inkml:trace>
  <inkml:trace contextRef="#ctx0" brushRef="#br0" timeOffset="299260.1606">4703 12216 8 0,'-7'-6'174'0,"0"1"7"16,2-1 3-16,1 2 0 0,-1-1 3 0,1 2 3 0,1 0 1 15,2 0 2-15,-2 2-1 0,0-1-2 0,3 2-43 0,0 0-62 0,0 0-38 16,1 2-21-16,1 1-13 0,1 1-5 0,-2 0-2 0,2 4 0 15,1 1-3-15,-1 0-2 0,2 2-2 0,1-1-2 0,-1 4 1 0,1-2 1 16,0 1 3-16,1 1 2 0,1-2 0 0,-1 0-1 0,1 0-1 16,0-2 1-16,0 1-1 0,3-2-1 0,-3 0 2 0,2-2 0 15,2-2 0-15,-4 1 1 0,2-3-2 0,2 0 1 0,-2-2-1 0,0-2-1 16,2-1 1-16,-4 1-1 0,3-4-2 0,-2-1-2 0,-1 0-4 16,2-1-6-16,-4-2-3 0,2 0-4 0,-2-2-4 0,-1 0-4 15,0 0-2-15,-3-3-1 0,-1 1-5 0,1-1-6 0,-4-1-1 0,1 0-6 16,-1 0-1-16,-3-3-1 0,0 1 2 0,-1-1 5 0,-2 0 5 15,2 0 11-15,-2 4 9 0,1-3 10 0,-2 4 6 0,1 0 7 0,0 3 7 16,0 2 7-16,-1 4 7 0,1 3 5 0,0 1 5 0,-3 3 7 16,3 1 5-16,0 4-1 0,0 2 1 0,-1 1-4 0,3 2-5 15,-1 2-4-15,2 1-3 0,1 2-2 0,-1-1-1 0,4 1-1 0,-1 0 1 16,4 0-1-16,-1-1 0 0,5-2 0 0,-1 0 0 0,0-3 0 0,3 0-2 16,3-2-2-16,-2-2-1 0,4-2 0 0,1 0-1 0,-1-3-1 15,2-2-2-15,2-1-3 0,0-1-3 0,-1-2-3 0,1-2-2 16,2-1-4-16,-2-1-6 0,1-1-3 0,-2-2-4 0,-1-1-4 0,1 1-5 15,-2-2-8-15,-1 0-5 0,-3 0-7 0,-1-2-2 0,-1-1-2 0,-2 1-3 16,1 0-1-16,-4 0-2 0,1 1 2 0,-2-2 2 0,-2 3 5 16,-2-2 7-16,0 3 7 0,0 4 8 0,-1 0 8 0,-2 1 9 15,0 4 8-15,-1 2 5 0,-1 2 4 0,0 4 4 0,-1 1 4 16,1 2 5-16,-1 3 4 0,-1 2-2 0,3 2 1 0,-1 2-3 16,1 2 0-16,0-1-2 0,3 2-2 0,0 0-1 0,1 0-4 0,2 0 1 15,0-1-1-15,3-1-2 0,2-1 0 0,1-3-2 0,2-1-1 0,0-3 0 16,3 0-1-16,0-2-1 0,2-1-2 0,-1-4-2 0,4-1-3 15,-2-2-5-15,1-1-9 0,0-2-11 0,1-3-16 0,0-1-14 16,-2-1-21-16,0-4-24 0,-1-1-31 0,-2-1-28 0,0-2-27 0,-3-2-16 16,-1 1-7-16,-3-4-2 0,-2 1-1 0,1-4 4 0,-6 1 8 15,0-2 10-15,-2 0 13 0,0-1 17 0</inkml:trace>
  <inkml:trace contextRef="#ctx0" brushRef="#br0" timeOffset="299499.0999">4951 11955 209 0,'-9'-2'243'0,"0"1"7"0,1-4 4 0,1 2 2 15,2-1 1-15,-1 1 1 0,3-4-1 0,2 2 1 0,1-3-3 16,0 1-3-16,1-2-66 0,2-1-99 0,5 2-54 0,-3-3-35 16,3 1-18-16,0-2-6 0,3-1-5 0,-2 2-3 0,1-1-2 0,2 1 3 15,-2 1 1-15,1-1-1 0,0 2 2 0,0 2 3 0,-1 1 4 16,-1 0 7-16,-1 1 5 0,0 2 8 0,0 2 3 0,1 1 4 16,-2 0-1-16,-1 1-1 0,0 2 0 0,2 2-2 0,-2 1 0 0,-1 0 0 15,0 0 1-15,0 1-1 0,0 1-1 0,1 1-2 0,-2 0-5 16,-2-2-8-16,1 1-13 0,0-2-11 0,-1 1-12 0,1-3-13 0,-1 3-11 15,1-3-12-15,-1-1-15 0,-1 0-12 0,2 0-20 0,0-1-20 0,-3-2-20 16,0 0-22-16,2-4-6 0,3 2 3 0,-2-4 7 0,3 0 13 16,-2 0 10-16,0-2 14 0,4 1 12 0,-3 1 11 0</inkml:trace>
  <inkml:trace contextRef="#ctx0" brushRef="#br0" timeOffset="299601.0061">5249 11784 63 0,'9'-2'126'0,"1"0"7"0,-1 2 5 0,2 2 1 0,0 0 1 16,2-1 2-16,1 2-1 0,-1 0-7 0,4 0-11 0,-1 1-26 15,1 3-33-15,4-3-22 0,-2 1-17 0,3-1-12 0,0-1-9 0,-1 2-25 16,1-2-31-16,0 0-31 0,-3-2-30 0,3 1-13 0,-3-2-7 15,-3 0-5-15,1 1-2 0,-2 0-1 0,0-1 0 0,-3 0-1 16,0 0 0-16,-1 0 3 0</inkml:trace>
  <inkml:trace contextRef="#ctx0" brushRef="#br0" timeOffset="299975.8213">6093 12199 140 0,'3'-8'170'0,"0"1"4"0,1 0 1 0,-1-2-1 15,2 0 1-15,-1 1 0 0,1-2 0 0,-2-1-2 0,2 2 2 0,-2 0-40 16,0-1-57-16,-1 1-36 0,1 0-20 0,-3 1-11 0,0 1-7 0,-1 0-1 15,-1 2 0-15,-1 0 3 0,-1 1 3 0,-2 1 3 0,1 1 6 16,-4 0 3-16,1 2 5 0,-2 2 5 0,2 0 2 0,-4 2 1 16,1 2 1-16,-2 0 0 0,4 3 6 0,-3 1-2 0,0 3-1 0,1 0-1 15,3 2-2-15,-1 1-4 0,2 1-3 0,1 1-2 0,1 1-7 16,2 0-2-16,1 0-3 0,2 0 0 0,3-1 0 0,2-1-1 16,0 0-3-16,6-4-3 0,0 1-4 0,4-4-5 0,2-1-3 0,0-3-8 15,5-1-8-15,2-4-13 0,1-1-16 0,2-1-16 0,0-4-17 16,0 1-25-16,3-4-28 0,-3-2-28 0,1 1-32 0,1-3-10 0,-1 0-7 15,-3 0 0-15,1-2 2 0,-4 1 5 0,0-1 9 0,-3 0 11 16,-1 1 15-16,0 0 18 0</inkml:trace>
  <inkml:trace contextRef="#ctx0" brushRef="#br0" timeOffset="300799.8939">6580 12066 63 0,'-8'-4'174'0,"2"0"5"0,-2 3 4 0,-2-1 6 16,-2 2 2-16,-1-1 5 0,-1 1 4 0,1 1 1 0,-2-1 0 0,0 3-24 15,-2 1-38-15,4 3-39 0,-4 0-43 0,1 1-19 0,0 1-9 16,0 3-4-16,2-1-4 0,-2 3-2 0,2 0-4 0,3 2-3 15,0 1-3-15,0 1 0 0,3 0 0 0,2-1 2 0,1 0-1 0,2 0 2 16,1-1 1-16,2-1 0 0,3 0 1 0,0-3 0 0,4 0 2 16,-1-3-1-16,2-1-1 0,3-2 0 0,0 0 0 0,2-2-2 15,-1-2-3-15,1-2-2 0,3 0-7 0,-2-2-5 0,2-2-6 16,-2 1-7-16,2-3-6 0,-3 0-8 0,2-2-10 0,0-2-4 0,-3 1-7 16,1-3-4-16,-2 1-6 0,-2-2-3 0,1-1-5 0,-3 1-3 0,0-1-3 15,-2-1 0-15,-2 0 1 0,0-1 1 0,-1 1 4 0,-2 0 7 16,0 0 8-16,-2 1 12 0,-1 1 12 0,1 2 11 0,-1 1 8 15,0 2 7-15,-1 2 7 0,-1 3 7 0,0 3 6 0,0 0 6 0,0 3 5 16,-1 3 6-16,0 0 4 0,0 3-1 0,1 2-1 0,0 1-5 16,0 1-6-16,2 2-6 0,-1 0-5 0,2 3-1 0,-1 0-1 0,3-2-1 15,0 2 0-15,1-1-1 0,1 0 1 0,1-2-1 0,2-2-1 0,-1-1-1 16,3 0 2-16,-1-5 0 0,2 1 1 0,1-2 0 16,-1-1 0-16,2-4 1 0,1-1 1 0,2-1-1 0,-2-1-1 0,3-1-1 15,-3-3-1-15,3 0-4 0,-3-3-1 0,3 2-5 0,-1-4-5 16,-2-1-2-16,0 0-3 0,-1-1-2 0,-1-1 0 0,2-1-5 0,-4 0-5 15,-1-3-8-15,1 2-6 0,-3-1-3 0,2-1 3 0,-3 0 2 16,2 0 3-16,-3 0 6 0,1 2 7 0,0 0 6 0,-1 3 4 0,-2 1 5 16,2 2 1-16,-1 2 10 0,-1 2 8 0,-1 5 9 0,1 1 9 15,-2 3 3-15,0 3 2 0,-1 1 2 0,0 4 1 0,1 1-2 16,-1 3-3-16,1-1-4 0,-1 3-3 0,2 1-1 0,-1 0-5 0,2 2-3 16,-3-2-2-16,3-2-2 0,3 2-1 0,-3-3-3 0,2 2-1 0,-1-4-2 15,2 1-2-15,-1-4-2 0,1 1 3 0,-1-2-2 0,1-3 2 16,2-1 0-16,-2 0 2 0,2-3 2 0,1-1 0 0,0-1 2 15,-1-1-1-15,2-2 2 0,-1-3 0 0,3 0 1 0,-1-2 0 16,0-2 0-16,1-2-3 0,-1 0-3 0,0-3-5 0,-1 0-7 16,2-2-7-16,-3-1-9 0,2 0-7 0,-3 0-6 0,3-1-6 0,-2 1-5 0,-1-2-1 15,1 1-3-15,-1 2 2 0,0 0 2 0,1 4 1 0,-3 1 6 16,0 3 9-16,1 3 8 0,-3 3 11 0,-1 3 9 0,2 3 10 0,-2 3 11 16,-2 3 6-16,2 3 5 0,-3 1 4 0,1 4 4 0,-1 2 0 15,0 1 2-15,-3 1 3 0,3 2-5 0,-2-2-5 0,2 0-2 16,0 0-4-16,-1-2-4 0,1 1-2 0,2-2-3 0,-1-3-1 15,-1 0-3-15,3-2 1 0,0-1-2 0,0-1-2 0,3-4 0 0,-3 1 0 16,3-4 3-16,0-1 4 0,-1 0-2 0,3-3 0 0,-2 0 0 16,2-4 3-16,1-1-2 0,3-1-1 0,-2-3 0 0,1 0-4 0,3-3-1 15,-2-3-2-15,-1 0-3 0,0-1-5 0,3-2-6 0,-3 0-7 16,0-2-5-16,1-1-5 0,-1 0-2 0,-1 2-1 0,-1-1-1 0,3 1-1 16,-2 1 0-16,-1 1 0 0,-1 4 2 0,1 1 0 0,-1 4 3 15,1 2 3-15,-3 3 3 0,1 3 6 0,-3 3 5 0,2 3 3 0,-1 3 4 16,1 2 1-16,-1 2 2 0,0 2 1 0,-1 2 3 0,2 1 0 15,0 1 3-15,-3 1-1 0,3-1 1 0,-3 1-1 0,0-1 0 16,2-1 1-16,-1 0-2 0,-1-1 0 0,2-1-1 0,0-2-1 0,-1-1-2 16,-1-2-1-16,2-1-2 0,-1-2 0 0,1-1-2 0,-2-1-1 0,2-2-6 15,-2 0-9-15,-2-1-17 0,2-3-17 0,-3-3-30 0,1 1-36 16,-3-4-26-16,-1 0-23 0,-1-1-14 0,0-4-5 0,-3-1-3 16,-2-1-2-16,2-4 0 0,-1 1-2 0,-3-2 8 0,1-2 9 0</inkml:trace>
  <inkml:trace contextRef="#ctx0" brushRef="#br0" timeOffset="301003.9474">6651 11662 36 0,'-11'-14'254'0,"0"0"9"0,3 0 1 0,0-1-4 15,2 2-6-15,0-2-4 0,4 1-4 0,-1 1-7 0,3-2-8 0,3 3-12 16,0-2-12-16,3 3-85 0,1 3-118 0,1-2-60 0,0 5-30 16,4 0-12-16,-4 2-2 0,3 0 4 0,0 5 4 0,-1-1 7 15,-1 5 5-15,1-1 7 0,-4 2 10 0,0 4 15 0,-1-1 16 0,-3 4 15 16,-2 1 14-16,-2 3 9 0,-1 0 6 0,-2 1 2 0,-1 3 2 15,-3 4-2-15,1 0-3 0,-2 1-13 0,-1 1-13 0,0 2-33 0,1 1-44 16,0 0-31-16,0 0-28 0,0 0-14 0,1 1-6 0,0 1-6 16,1-1-2-16,1-2-1 0,-2 0 1 0,4-3 1 15,2 0 5-15</inkml:trace>
  <inkml:trace contextRef="#ctx0" brushRef="#br0" timeOffset="301321.4827">8299 12082 120 0,'4'-4'135'0,"-2"-1"4"0,-1 1 4 0,-1-1 6 15,-1 2 7-15,1-1 9 0,-2 1 6 0,2 0-3 0,-4 1-15 0,2 1-22 16,-1 1-26-16,-2 0-18 0,0 1-13 0,1 4-6 0,-3-1-4 0,0 4-1 15,-1 1-3-15,0 0-3 0,-2 4-6 0,-1 1-3 0,0 2-8 16,-1 1-6-16,0 2-6 0,1-1-5 0,-1 2-4 0,1-1-1 16,-1 2 1-16,2-3-2 0,0 0 0 0,0 0-2 0,1 0-5 0,3-1-1 15,1-4-3-15,0 2-4 0,0-3-5 0,4-2-7 0,-1 0-8 16,2-3-9-16,0-1-9 0,0-1-11 0,2-2-13 0,-1-2-13 16,2-2-16-16,-1-1-17 0,0-1-17 0,-1-1-22 0,1-4-25 0,1 1-15 15,-1-4-11-15,-1-1-2 0,1-1 5 0,-2-1 6 0,2-2 10 16,-2-4 8-16,0 1 13 0,-2-4 16 0</inkml:trace>
  <inkml:trace contextRef="#ctx0" brushRef="#br0" timeOffset="301791.9307">8153 12019 19 0,'7'-6'153'0,"-1"5"6"16,-1 1 2-16,-4 1 4 0,1 4 0 0,0 0 1 0,-2 3 0 15,2 2-1-15,-2 4 2 0,2 0-27 0,1 2-38 0,-1 2-35 16,1 0-29-16,0 2-18 0,0 1-10 0,2-2-4 0,0 1-2 0,1-2-1 16,-1 0-1-16,1 0 1 0,-1-3-1 0,1-2 0 0,2 1-2 0,0-4 1 15,-2-1 0-15,3 0 2 0,0-1 0 0,0-4 1 0,-1 0 2 16,2-2-1-16,1 0 0 0,0-2 1 0,0-4-2 0,-2 3-2 15,3-5-5-15,0 0-2 0,-1-3-5 0,-1 0-4 0,2-1-7 16,-4-2-3-16,0 0-4 0,0-2-6 0,1 0-6 0,-4 0-7 0,0-1-6 16,-2 0-1-16,1-2-2 0,-3 1 7 0,1 0 7 0,-1 3 12 15,-1 0 14-15,-1 0 13 0,-1 3 10 0,2 1 7 0,-3 3 4 0,1 2 6 16,-1 2 6-16,0 2 7 0,0 3 7 0,-1 2 1 0,0 0 2 16,-1 3-2-16,2 2-6 0,-2 3-8 0,2 0-9 0,1 0-6 15,1 4-5-15,-1 0-4 0,2-1-2 0,0 2-1 0,0-1 0 0,2-1-1 16,-1-1-1-16,1 0-1 0,1-1 1 0,2-2-1 0,1-2 2 0,0 1 1 15,1-4 1-15,-1 1 0 0,2-2 2 0,3-3 0 0,-3 0 1 16,2-2 1-16,0-1-1 0,0-1 3 0,1-2-1 0,0-2-2 16,0 1-1-16,-1-3-4 0,2 0-5 0,-2-2-4 0,2 0-3 0,-2-2-2 15,-2 0-3-15,0-1 0 0,-2 0-1 0,0-2 0 0,-1-1-2 0,0 2 0 16,-2-1 1-16,-1 2 3 0,-2 0 2 0,2 0 5 0,-2 3 10 16,0 0 7-16,-2 3 3 0,2 2 3 0,-2 1 1 0,-1 1 3 15,1 4 0-15,1 1 0 0,-2 1 3 0,-1 2-1 0,1 3-1 16,0 0 0-16,0 2-2 0,0 1-3 0,1 1-3 0,1-1-5 0,1 0-3 15,0 2-1-15,1-1-2 0,1-2 0 0,4 1-2 0,-1-3-3 16,0-2-1-16,1 1-5 0,2-2-6 0,1-2-7 0,1-1-5 0,1-1-8 16,1-2-9-16,0 0-10 0,-1-4-11 0,3 0-13 0,-3-2-15 15,3 0-16-15,-1-3-21 0,1 0-16 0,0 0-16 0,-1-3-2 16,0 0 1-16,-2-1 3 0,3-1 6 0,-3-1 6 0,0-1 9 0,0-1 15 16</inkml:trace>
  <inkml:trace contextRef="#ctx0" brushRef="#br0" timeOffset="301943.7009">8906 12070 35 0,'0'-10'141'0,"0"2"17"0,-2 2 8 0,-1 1 8 16,0 5 2-16,-2 0 3 0,-1 4-3 0,0 2-3 0,-1 1-10 15,1 4-13-15,1-1-26 0,-3 4-31 0,2 1-22 0,-2 1-21 0,3 2-12 16,0 0-11-16,-1 0-5 0,2 2-4 0,0-2-2 0,3 0-1 16,-1-2-1-16,4-1 1 0,-1 0-1 0,4-3 2 0,0 0-1 15,1-1 0-15,0-4-2 0,4 1-1 0,1-2-1 0,-2-2-1 0,4-3-6 16,0-1-8-16,0 0-12 0,2-1-16 0,-2-5-21 0,1 2-27 0,0-5-36 16,0-2-41-16,-1-1-22 0,0-1-8 0,-1-4-7 0,-2-1-2 15,-2-2 0-15,0 0-3 0,-4-3 3 0,1-1 8 0,-3-3 12 16</inkml:trace>
  <inkml:trace contextRef="#ctx0" brushRef="#br0" timeOffset="302066.121">8876 11640 184 0,'-15'7'230'0,"-2"1"2"0,1 1 0 0,-1 1-2 16,1 1-7-16,-3 1-9 0,2 1-22 0,-2 2-30 0,0 2-47 16,1 1-57-16,-1 0-91 0,2-2-104 0,3 2-51 0,-2 0-29 0,5-1-10 15,3-2-4-15,0 0-1 0,4-5 2 0,4 2 7 0,1-1 9 16</inkml:trace>
  <inkml:trace contextRef="#ctx0" brushRef="#br0" timeOffset="302509.0116">9889 11991 2 0,'0'-8'180'16,"0"1"6"-16,2 1 3 0,0-2 2 0,-1 2 4 0,2 2-1 16,-1-1-2-16,1 2 1 0,0 0-1 0,0 2-16 0,0 1-21 0,2 1-47 15,2 2-53-15,-1 3-29 0,0 0-12 0,2 4-6 0,-2 3-3 16,2 2-2-16,0 1 0 0,-2 4 1 0,2-1 3 0,-3 2 1 0,0 2 1 15,1 0 1-15,-1-2-1 0,-2 2 1 0,2-2-1 0,-2-1 0 16,0-2-2-16,2 0 2 0,-2-3 1 0,3-2-1 0,-3-1 0 16,2-1-1-16,-2-4 0 0,2 1-3 0,-3-4 1 0,3 1 0 0,1-4 2 15,-2 1 2-15,1-4 3 0,-1 1 0 0,0-4 1 0,1-1-1 16,0-1 1-16,2-2-2 0,-3-3 2 0,1-2-4 0,-1-2-2 16,-2-2-6-16,1-2-8 0,0-1-13 0,-1-1-10 0,-2-3-11 0,2 3-8 15,-2-2-7-15,2 0-5 0,-2 2-3 0,0 0-1 0,2 4-3 16,-2 2-1-16,0 3 2 0,2 1-2 0,-1 4 7 0,-1 4 4 0,0 0 9 15,0 4 9-15,0 4 1 0,2 2-1 0,-2 1-10 0,1 2-17 0,1 2-26 16,1 1-30-16,2 0-14 0,0 0-6 0,0 1-3 0,4 1 0 16,-3-2 0-16,4 0 1 0,2 0 3 0,-1-3 0 0,-1 0 7 15</inkml:trace>
  <inkml:trace contextRef="#ctx0" brushRef="#br0" timeOffset="302858.9307">10422 12088 61 0,'0'-9'149'0,"0"0"6"0,-1-1 4 0,-4-1 2 16,2 1 2-16,-4 1 4 0,2-2 2 0,-4 1 6 0,0 1 6 15,-1 0-28-15,-1 3-47 0,2-2-32 0,-1 4-21 0,0 1-11 0,-2-1-4 16,2 4-1-16,-2 2-4 0,1 1-1 0,1 3-3 0,-1 0-2 16,0 3-3-16,1 2-4 0,0 2-6 0,0 2-3 0,2 3 0 0,0 0 1 15,2 3 1-15,1 0 1 0,0 0-2 0,2 0 0 0,2-1-3 16,1-1 0-16,1-1 0 0,1-1-1 0,1-2 2 16,2-2 0-16,1-1-2 0,2-3 1 0,-2-1 0 0,4-2 1 0,-2-2-1 15,3-1-1-15,0 0 1 0,1-3 1 0,-2-1 1 0,1-1 0 0,3-2 2 16,-3-1-2-16,-1-1-1 0,2-3-3 0,0 0 0 0,-3 0-5 15,2-3-4-15,-1-1-4 0,-2-1-5 0,-1-2-7 0,0 1-5 0,-1-2-5 16,-1 1-4-16,0-1 2 0,-2 0-2 0,0 4-1 0,-2 1-3 16,2 1 1-16,-3 3 3 0,2 2 5 0,-2 2 3 0,0 4 8 0,-2 4 4 15,-1 3 7-15,-1 2 7 0,2 3 2 0,-2 3 3 0,0 2 1 16,-1 2 0-16,2 2 3 0,0 0 3 0,-2 0-1 0,4 1-2 0,-1 0-1 16,-1-3-2-16,3 1-3 0,0-4-1 0,3 0 0 0,-1-2-2 15,1-2 1-15,0 0 0 0,2-3-5 0,1-3-7 0,-1-2-11 0,3 0-14 16,-2-4-27-16,2-4-32 0,0 0-32 0,3-3-31 0,-3-4-19 15,2-1-6-15,-1-4-6 0,-1-1 0 0,-2-4-3 0,1-1-2 16,-3-2 5-16,2-3 5 0,-4-1 12 0</inkml:trace>
  <inkml:trace contextRef="#ctx0" brushRef="#br0" timeOffset="303005.9486">10471 11572 78 0,'-5'-10'286'0,"0"3"18"0,-2 5 4 0,2 0 5 0,0 2 0 0,2 2 1 15,2 2-1-15,-1 1 0 0,0 2 0 0,2-1 0 0,2 3 2 0,0 2-79 16,2 1-114-16,1 1-65 0,4 1-40 0,1-1-28 0,1 1-24 15,3-1-21-15,2 0-22 0,1 1-27 0,1-3-27 0,2-1-42 16,2-1-42-16,-1 0-36 0,1-1-31 0,2-1-16 0,1-1-6 0,0 0-1 16,-1 0 4-16,3-1 10 0,3-3 19 0,0 0 18 0,0 1 19 15,2-1 28-15</inkml:trace>
  <inkml:trace contextRef="#ctx0" brushRef="#br0" timeOffset="303834.1382">11665 12198 131 0,'-7'-3'154'0,"3"-1"3"0,-1-1 2 16,2 0 3-16,1-1 2 0,-1-1 1 0,0-2 1 0,1 0-6 15,1-2-7-15,-1 1-35 0,2-3-45 0,0 2-27 0,0-3-20 0,2 1-7 16,-2-3-4-16,0 2 0 0,0-3-1 0,0 4 1 0,0-2 3 15,-2 1 5-15,0 2 6 0,-1 0 7 0,-1 3 11 0,2 0 4 16,-2 2 5-16,0 2 0 0,-2 0 2 0,1 4-2 0,-1 1-1 0,0 0-1 16,-1 3-2-16,-1 2-2 0,0 2-6 0,-1 2-4 0,1 3-5 15,0 2-10-15,0 2-8 0,-3 2-6 0,5 2-2 0,-1 2-2 16,1-1-1-16,0 0-1 0,1 2-1 0,4-2-1 0,-1-2 0 0,4-1 0 16,2 0 1-16,1-1-1 0,3-4-3 0,1-1-4 0,3-2-6 0,0-2-9 15,4-2-7-15,1-2-12 0,1 0-13 0,2-3-9 16,2-1-12-16,0-1-11 0,1-3-12 0,0 0-12 0,1-2-12 0,-2-2-9 15,2 1-6-15,0-2-1 0,-1-1 2 0,-2-1 12 0,-2 1 12 0,3-2 19 16,-4-2 19-16,0 1 18 0,0-1 18 0,-4-1 18 0,2 0 15 0,-3 0 14 16,-2 0 14-16,-1 0 12 0,-1 0 13 0,-3 2 12 0,-1-2 10 15,-2 3 7-15,-3-1 3 0,0 3-1 0,-2 1-2 0,-1 2-1 16,-3-1-3-16,-1 2-2 0,-1 2 2 0,-4 1-1 0,2 1 2 0,-2 1-1 16,-1 1-4-16,0 1-4 0,-2 1-9 0,0 2-5 0,0 2-6 15,-1 2-7-15,0 1-5 0,1 3-6 0,-2 0-2 16,3 2-5-16,-2 2-2 0,3 2-4 0,0 0-3 0,1 0-3 0,4 1-1 0,-1 1-1 15,3-2-1-15,-1 0-2 0,4-2-3 0,1 1 0 0,2-2 0 16,2-2 0-16,0-1-1 0,2-3 0 0,3 0 4 0,-1-3 1 16,3 0 2-16,-1-3 0 0,2 0 0 0,2 0-2 0,-2-3-2 0,3-3 0 15,-1 2 1-15,0-4-3 0,1 0-2 0,-1 0-3 0,-1-3-2 0,3-1-6 16,-4-1-6-16,2-1-6 0,-4-1-8 0,2-1-6 0,-2-1-7 16,-1-1-7-16,0-3-4 0,-1 2-5 0,-3-3-1 0,2 1-3 15,-2 0 1-15,2 2 2 0,-4 0 4 0,2-1 5 0,-1 4 7 0,-2 0 7 16,0 3 8-16,0 2 8 0,-2 4 8 0,-1 0 9 0,2 2 7 15,-2 2 6-15,0 3 3 0,-2 3 2 0,2 2 5 0,-1 2-2 16,0 1 0-16,0 1-2 0,0 2-3 0,-1 2-1 0,2 0-2 0,2 1-2 16,-3 1-1-16,3-2-3 0,-1-1 1 0,2 1-2 0,2-2-2 0,-1 0 0 15,1-2 0-15,1-2 0 0,-1-1 0 0,2 0 3 0,-1-3 0 16,2 0 1-16,0 0 1 0,1-3 2 0,-1 0 0 16,0-2-1-16,4-1 0 0,-2 0 0 0,1-2 2 0,2-1-2 0,-2-2-2 0,2 1-3 15,2-4-5-15,-2 1-7 0,1-2-8 0,-2 0-7 16,1-2-5-16,1-1-5 0,-3 0-4 0,3-1-4 0,-3-1 1 0,0 1 0 0,0-1-1 15,-2 0 3-15,0 4 3 0,1-2 3 0,-4 3 6 0,3 2 7 16,-3 1 11-16,-1 1 10 0,-1 4 10 0,-1 1 9 0,-1 3 8 16,-1 1 5-16,1 3 5 0,-1 3 2 0,-1 2 0 0,-1 0 1 15,0 3-1-15,1 0-2 0,-2 1 2 0,2 1-4 0,1 1-3 0,-1-4-6 16,0 3-4-16,0-2-7 0,3-1-4 0,0-3-4 0,3 2-3 0,0-4-5 16,2 0-6-16,0-2-10 0,1-2-15 0,1-1-20 0,2-2-27 15,0-2-33-15,1-2-37 0,4-1-20 0,-1-1-11 0,1-4-4 16,0-1 0-16,0-1-3 0,1-3 2 0,-1 0 1 0,3-2 5 0,-1 0 11 15</inkml:trace>
  <inkml:trace contextRef="#ctx0" brushRef="#br0" timeOffset="303951.9522">12549 12058 177 0,'7'2'231'0,"-5"-1"6"0,1 0 3 0,-1-1 0 16,-2 0-1-16,0 0-2 0,0 0-5 0,0 0-9 0,0 0-12 16,-2 0-49-16,-3 2-70 0,1-2-96 0,-2 0-110 0,-1 0-62 15,2 0-34-15,-3 0-17 0,-2-2-8 0,0 1-3 0,0 0-1 0,-2-2 4 16,4-2 3-16,-2 2 9 0,-2-3 11 0</inkml:trace>
  <inkml:trace contextRef="#ctx0" brushRef="#br0" timeOffset="304144.0974">12384 11484 1 0,'-4'-9'239'0,"-3"1"12"16,1 3 4-16,-2 1 3 0,-2 3 0 0,2 1-1 0,-1 1 1 15,-2 2 0-15,1 2 0 0,-2-1-1 0,1 4 0 0,-2 1-66 16,-3 1-97-16,2 4-58 0,-3 1-37 0,-2 0-25 0,1 3-20 0,0 0-20 15,0 0-17-15,-1-1-17 0,0 3-22 0,0-2-37 0,2 0-43 16,1-1-26-16,0-1-14 0,3 1-8 0,-1-2-3 0,5 0 5 0,1-2 9 16,1 1 15-16,3-2 14 0,2 1 19 0,2-1 16 0</inkml:trace>
  <inkml:trace contextRef="#ctx0" brushRef="#br0" timeOffset="304791.9109">13377 11583 112 0,'2'-18'176'0,"1"1"3"0,-2 2 3 0,-1 0 1 0,0 3 5 0,0 0 4 15,-1 2 6-15,-2 2 2 0,1 1 3 0,-1 2-34 0,0 3-49 16,1 1-35-16,-1 2-31 0,2 4-14 0,-3 1-9 0,1 3-5 15,1 3-1-15,-2 3-3 0,-1 5 0 0,1 4-3 0,-1 1-4 0,0 5 1 16,-2 3 2-16,0 2 0 0,2 2 0 0,0 2 2 0,-1 0-3 16,-1 2 0-16,3-2-1 0,-1 0 0 0,1-1 1 0,2-1 0 15,0-3-2-15,1-2 0 0,1-4-4 0,1-1-4 0,1-3-5 0,0-1 0 16,1-4 1-16,1-1-1 0,1-4-2 0,-2-2-1 0,3-2-1 16,-1-1-3-16,3-3-5 0,0-1-10 0,-2-4-11 0,2 0-9 0,2-2-10 15,-1-2-8-15,1-3-7 0,-1-2-7 0,2-2-7 0,0 0-4 16,-1-4-5-16,2-1-4 0,-2-3-7 0,1 0-4 0,0-4-2 0,0-1 1 15,0-1 8-15,-1-1 11 0,-1 1 13 0,1 0 20 0,-1 0 21 16,-1 1 17-16,-1 4 17 0,-1 2 12 0,-2 2 13 0,-1 3 12 16,-1 3 11-16,-2 3 10 0,-2 1 12 0,-1 5 8 0,-1 0 6 0,-1 5 0 15,0 0-3-15,0 2-8 0,-1 2-12 0,-3 2-9 0,3 2-10 0,-3 1-5 16,1 1-8-16,2 3-3 0,-1-1-5 0,0 1-3 16,4 0-3-16,-2 0-1 0,3-1 0 0,1 0-2 0,1-4 1 0,1 1-2 15,1-2-3-15,1-2 0 0,2-1-1 0,0-3 3 0,1 0 2 16,0-1 4-16,2-2-1 0,0-1 2 0,-1-2 0 0,3 0-1 0,-2-1-1 15,-1-2-1-15,4-3-1 0,-3 0-4 0,0-1-3 0,-2-4-8 16,2-1-10-16,-2 0-14 0,-3-3-12 0,1-1-12 0,-3-1-13 0,2-1-5 16,-3 0-9-16,-3-1 0 0,2 1 1 0,-3-2 3 0,1 4 6 15,0-1 6-15,-3 4 10 0,1 1 10 0,0 1 10 0,-1 4 11 0,-1 2 11 16,0 2 11-16,1 3 10 0,-1 1 7 0,1 3 3 16,-1-1 2-16,1 3 0 0,3-1-3 0,-2 3-4 0,4 3-5 0,-1-2-5 15,2 2-2-15,3 2-2 0,1 0-3 0,-1 1-1 0,3-1 0 0,0-1-1 16,2 2 3-16,0-1 0 0,3-1 1 0,-1 0-2 0,-1 0 1 15,2-1 1-15,-1-1-1 0,1 1 0 0,0-1-2 0,-2-1 0 0,-1 2 0 16,0-2-1-16,1-1 0 0,-1 0 0 0,-1 1 1 0,-2-1-1 0,-1-1 0 16,1 1 0-16,-2-2-2 0,-1 0-2 0,-1-2-6 15,2 1-9-15,-3-1-17 0,2-1-22 0,-2-3-34 0,0 5-43 0,0-5-20 16,3 1-11-16,-3-1-6 0,5-1-2 0,1-1-3 0,0-1 1 0,-1-1-1 16,3-2 1-16,2 0 8 0</inkml:trace>
  <inkml:trace contextRef="#ctx0" brushRef="#br0" timeOffset="304905.9584">13980 12105 74 0,'4'-3'198'0,"0"-2"-2"0,-3 1-9 0,-1-1-11 0,0 1-8 16,-3-1-12-16,-2-1-13 0,-1 0-16 0,-1 0-18 0,-2-1-52 15,0-1-71-15,-3-1-68 0,0 0-66 0,-1-1-32 0,-1 1-16 16,0-3 0-16,-2 0 10 0,2 0 10 0,-2-2 9 0,0 2 12 0</inkml:trace>
  <inkml:trace contextRef="#ctx0" brushRef="#br0" timeOffset="305106.8564">13653 11643 1 0,'0'-14'198'16,"1"2"12"-16,-1 0 5 0,2 2 3 0,-1-2 0 0,2 0 0 0,0 0 0 16,2 1 2-16,1-1-1 0,-1 3-3 0,3-1-35 0,3-1-54 15,-1 2-46-15,1 0-44 0,1 1-19 0,1 3-10 0,1-1-5 0,-1-1-2 16,1 5 0-16,-1-3 0 0,-2 4 0 0,3-1-3 16,-4 4 1-16,-1-1 2 0,2 2 0 0,-3 1 0 0,0 3-2 0,-2 0-1 15,0 1-4-15,-2 2-8 0,-3 2-10 0,1 2-12 0,-4-1-15 0,1 2-17 16,-3 0-21-16,-2 3-23 0,-1-1-33 0,-2-1-36 0,1 2-18 15,-2-2-9-15,-2 1-4 0,1-2-2 0,0 0 4 0,-1 0 6 0,0-2 10 16,-2 0 12-16,0-1 15 0</inkml:trace>
  <inkml:trace contextRef="#ctx0" brushRef="#br0" timeOffset="305280.9523">13039 11749 238 0,'-21'-4'292'16,"-1"-1"15"-16,3 2 9 0,3 0 5 0,-1 0-1 0,4 0-2 15,2 0-1-15,4 0 0 0,2 2-1 0,3-1-2 0,2 1-67 0,5 1-97 16,4 1-85-16,2-1-77 0,5 2-51 0,3-2-36 0,5 2-28 16,3 0-24-16,1 0-17 0,2-2-14 0,2 0-32 0,2 0-41 0,1 0-26 15,-1 0-15-15,2 0 0 0,-1-2 5 0,0 0 16 0,1 2 24 16,-2-1 22-16,3 0 20 0,-1 1 22 0,1-2 18 0</inkml:trace>
  <inkml:trace contextRef="#ctx0" brushRef="#br0" timeOffset="305608.1136">14737 12003 34 0,'1'-6'141'0,"2"0"5"0,-1 0 0 16,-2-2 1-16,2-1 3 0,-1 0 1 0,-1 0 2 0,2-1 5 15,-2-1-13-15,-2 1-16 0,2-1-29 0,-1 1-36 0,-1-1-17 0,-1 1-10 16,-3 1 1-16,3 0 9 0,-2 0 2 0,-1 0 3 0,1 3 2 16,-2 0 0-16,-2 1 0 0,1 1 0 0,2 1-2 0,-5 0-2 0,3 3 0 15,-2 0-3-15,1 3-3 0,0-2-5 0,-3 4-9 0,3 1-9 16,-2 0-6-16,1 4-2 0,1-1-2 0,-1 3-2 0,4 2-5 16,0-1-2-16,-1 2-2 0,4 0-1 0,1 2-1 0,0-1 0 0,4-1 0 15,0 1 3-15,3 0-5 0,1-3-5 0,2 1-9 0,5-4-13 16,-1 1-16-16,4-2-14 0,0-2-19 0,6-1-23 0,-1-1-34 15,3-4-38-15,1 0-19 0,2-1-8 0,-1-1-6 0,3-2-2 0,-2 0 3 16,0-1 3-16,0-3 10 0,-2 3 14 0,0-3 13 0</inkml:trace>
  <inkml:trace contextRef="#ctx0" brushRef="#br0" timeOffset="305968.9895">15181 11891 93 0,'-5'-10'176'0,"-1"1"7"0,-5 2 6 0,2 1 3 0,-5 0 4 15,-1 3 2-15,1-2-1 0,-3 4 5 0,-1 1 2 0,2 1-30 0,-2 4-44 16,1 0-39-16,-3 3-33 0,4 0-19 0,-3 4-7 0,0 0-7 15,3 3-4-15,-1 1 0 0,1 2 0 0,1 2 2 0,2-1 2 0,0 1 0 16,2-1 0-16,3 0 1 0,0 0 1 0,2-1 1 0,3-2 1 16,1-1 1-16,4-1-1 0,0-4-1 0,2 1 2 0,2-2-2 15,-1-3-3-15,3 0-5 0,0-2-3 0,4-1-2 0,-2 0 1 0,1-1-3 16,0-2-3-16,2-2-1 0,1-1-4 0,-1 0-4 0,0-3-6 16,2 0-5-16,-2-1-3 0,1-2-4 0,1-2-3 0,-2-1-3 0,-1 0 0 15,0-1-5-15,-1-2-3 0,1-1-2 0,-3 0-2 0,-1 0-1 16,0-2 1-16,-2 1 3 0,3 1 3 0,-4 1 5 0,0-1 2 0,-2 5 3 15,0 0 2-15,-1 2 3 0,0 2 2 0,-2 2 3 0,0 2 1 16,0 3 3-16,-2 2 2 0,0 1 2 0,-2 2 0 0,0 3 1 16,1 2 1-16,-2 1 0 0,1 3-1 0,1 1 1 0,-2 0 2 0,3 3-1 15,-2-2-2-15,2 1-1 0,0-1 2 0,2-1-1 0,0 0-1 16,2-1 0-16,0-4 2 0,1 0 1 0,0 0-1 0,3-3 0 16,3-1-2-16,0-1-3 0,0-2-3 0,4-2-7 0,-1 1-9 0,1-4-13 15,1-1-16-15,-1 0-21 0,3-3-23 0,-2-1-33 0,0-4-37 0,1 1-21 16,0-5-8-16,0 0-6 0,-3-2-1 0,-1-3 1 0,2-2 2 15,-1 0 6-15,-2-4 12 0,0 1 13 0</inkml:trace>
  <inkml:trace contextRef="#ctx0" brushRef="#br0" timeOffset="306099.8897">15456 11421 124 0,'-5'0'206'0,"-2"0"9"16,1 1 3-16,-3 0 0 0,1 4 0 0,-2 0 0 0,0-1 1 15,0 4-4-15,-2 1-3 0,-1 3-41 0,0 1-59 0,-1 2-83 0,2 0-93 16,-2 2-63-16,2-1-48 0,0 1-22 0,2-1-13 0,2-2-4 15,0 1-3-15,2-2 1 0,3-2-1 0,2-1 2 0,1 0 2 0,1-2 16 16</inkml:trace>
  <inkml:trace contextRef="#ctx0" brushRef="#br0" timeOffset="306766.69">15878 11899 135 0,'0'-3'212'0,"0"-2"7"0,-4 0 2 0,2-1 1 0,2-2 2 16,-1 1 0-16,-1-3 0 0,2 2-1 0,0-2 2 0,2 0-4 15,-1 1-55-15,5-1-83 0,-3-1-44 0,2 1-21 0,0 1-12 0,0-2-6 16,1 4-2-16,0-2 1 0,1 1-3 0,-1 2-2 16,-1 0 1-16,0 2-1 0,0 0 0 0,1 2 3 0,-3 2-1 0,0 1 2 15,0 2 1-15,0 2 3 0,-1 2 0 0,1 2 0 0,-3 3-1 0,2 3-1 16,-2 3 1-16,-2 2 1 0,1 1 1 0,-3 2 0 0,1 2-1 15,0 0 2-15,-2 0-2 0,-1 1 0 0,3-2 0 0,-2 0-1 0,2-3 0 16,1 0-1-16,-1-3 3 0,2-2-1 0,-1 0 0 0,0-4-1 16,2-2 1-16,2-1 0 0,0-1 0 0,-2-2-2 0,1-2 1 15,2-1 0-15,1 0 1 0,0-3 0 0,1-1 0 0,1-2 0 0,-1-2 0 16,3-1 0-16,0-3-3 0,1-2-1 0,-1 0-1 0,2-3-1 16,1-1-2-16,-2-3-3 0,1-1-8 0,1-2-5 0,-2-2-7 15,-1 1-6-15,2-3-8 0,1 0-5 0,-2 0-3 0,1-1-2 0,1 1 3 16,-2-1-1-16,1 3 2 0,-1 1 1 0,1 1 2 0,-4 3 4 0,1 3 6 15,-1 5 7-15,-2-1 9 0,-2 7 7 0,0 2 8 0,-2 2 10 16,-2 5 4-16,0 2 2 0,-2 5 2 0,-2 2 1 0,-1 4 3 0,2 1-1 16,-3 4 2-16,0 1 0 0,-1 3 3 0,3 0 5 0,-2 0 2 15,0 0 0-15,0 0-1 0,2-2-2 0,1-2 0 0,0-1-2 16,3-3-1-16,1-2-1 0,1-2 0 0,1-1 3 0,1-4 4 0,1-2 2 16,2-1-1-16,0-3-4 0,3-2-1 0,1 0-2 0,2-6-3 15,-1 0 0-15,4-2 0 0,0-3-1 0,2-1 0 0,0-4-1 0,1-1-2 16,-1-3-5-16,2-3-9 0,-1 0-13 0,-1-1-12 0,-1-2-11 15,1-2-12-15,0-1-13 0,-5 0-11 0,2-1-11 0,-1-2-5 16,1 0-3-16,-2 0 0 0,-1 1 3 0,-2-1 5 0,-2 5 9 0,2-1 14 16,-5 5 17-16,-2 3 15 0,-2 2 12 0,-2 5 16 0,-5 4 14 15,0 4 13-15,-3 4 13 0,-1 3 6 0,-3 6 5 0,-1 2 0 16,0 1-1-16,-1 4-5 0,3 2-4 0,-2 2-10 0,2 1-8 0,0 3-6 16,3-3-2-16,2 4-5 0,0-1-2 0,5 1-1 0,2-2 0 0,0 0-1 15,2 0-2-15,4-2-1 0,-1 1 1 0,3-3-2 0,0 2 1 16,2-3-2-16,2-3 0 0,0 2 1 0,0-2 1 0,0-3 1 15,2 1-1-15,-2-4-2 0,1 1-5 0,0-2-7 0,0 0-8 0,-1-2-12 16,0-1-14-16,0-1-13 0,-2-1-19 0,3 1-21 0,-5-2-26 16,2-2-25-16,0 0-21 0,1-1-14 0,-1-1-5 0,1 0 0 15,-3-2 0-15,3 0 8 0,-1-2 7 0,2-1 13 0,0-1 13 0</inkml:trace>
  <inkml:trace contextRef="#ctx0" brushRef="#br0" timeOffset="307437.9553">16683 11895 39 0,'7'-15'164'0,"-1"3"8"0,-1-1 5 0,-4 3 5 0,1 2 8 0,-2 1 5 15,-2 0 2-15,-1 1 4 0,0 1 3 0,-3 4-27 0,-1-1-37 16,-2 2-38-16,3 2-30 0,-4 1-20 0,0 1-9 0,-2 2-9 16,-1 2-4-16,1 1-3 0,-1 3-5 0,0 1-3 0,-1 2-4 0,1 2-2 15,-1 2 0-15,3 1 1 0,-1-1 0 0,2 2 1 0,2 0 2 0,2 0-3 16,-2-1 1-16,6-2 0 0,-1 0 0 0,3-2-2 16,2-2-4-16,1-1-1 0,3-1-1 0,0-3-1 0,1-1-1 0,1-2 0 15,3-2-1-15,-2 1-1 0,3-5-1 0,1 0-2 0,0-2-4 0,0-1-7 16,-1-1-5-16,1-2-8 0,1-2-7 0,-1-1-6 0,-1-1-9 15,-2-2-5-15,1-2-9 0,0-1-3 0,-3 0-5 0,0-1-6 16,-1-2-8-16,0 0-4 0,0-2-2 0,-3 1 3 0,0 1 6 0,-1 0 7 16,0-2 8-16,0 4 12 0,0 1 12 0,-1 1 11 0,-1 2 9 15,-1 3 8-15,0 3 9 0,-1 2 10 0,-1 0 10 0,-1 4 9 0,0 4 4 16,0 0 6-16,0 4-1 0,-1 2 2 0,0 0 0 0,-1 4-4 16,2 1-3-16,-3 0-5 0,2 5-2 0,1-4-5 0,0 4-5 0,0-2-3 15,1 0-2-15,1-2-2 0,1 0 1 0,0 0-2 16,0-3-1-16,1-1 0 0,2-1-1 0,1-2 1 0,0-2-1 0,2-1 2 15,-1-1 1-15,2-2 0 0,-1-2 0 0,0 1 2 0,5-4-1 0,-3 1 0 16,0-2-3-16,5-1 0 0,-4-1-2 0,-1-1-2 0,5-3-1 16,-4 0-3-16,3-2-1 0,-2-1-3 0,0-1-3 0,0-1-2 15,0-2-2-15,-2-1-5 0,2 0-2 0,-2 0-2 0,1-1-2 0,-1 0 3 16,-1 1 3-16,-1 1 3 0,2 2 4 0,-4 0 2 0,0 4 4 0,-3 1 3 16,2 3 7-16,-3 2 5 0,0 2 6 0,0 2 6 15,-3 3 4-15,0 3 5 0,-2 2 4 0,-1 1 0 0,0 3 0 0,-1 1 0 16,1 2-2-16,0 3 0 0,-4 0-1 0,2 2 0 0,0-1-4 15,2 1-3-15,-2-1-2 0,0-2-2 0,4 1-3 0,-3-2 0 0,4-1-3 16,-3-1-1-16,4-4-2 0,-1 1 1 0,3-2 1 0,-1-2-1 16,1-1 1-16,1 0 1 0,-1-3 4 0,3-2 3 0,-1 1 4 0,2-2 1 15,1-2-1-15,0 1 1 0,1-3 2 0,2-1-1 0,1-3 0 0,1 1 1 16,1 0-2-16,0-4 0 0,2-3-1 0,-2 3-5 16,3-4-7-16,-1 1-7 0,1-3-6 0,-3 1-2 0,2 1-1 0,0 0 0 15,-4 2-1-15,3 1 0 0,-3 1 0 0,-1 2-1 0,-2 3 0 0,1 0-2 16,-2 6-1-16,0 0 1 0,-2 5 4 0,-1 0 2 0,1 6 1 15,-3 0 2-15,0 2 1 0,0 2 0 0,0 3 2 0,-1-1-2 0,-1 1 0 16,0 0 1-16,-1 1 2 0,2-2 0 0,-1 1 1 0,-1-2 0 16,1-1-1-16,-1 0-1 0,1-1-2 0,-2-2 0 0,2-2-1 15,-1 1-6-15,2-2-6 0,-3-4-11 0,0 2-14 0,0-3-19 0,1-1-23 16,-2 0-24-16,-1-2-27 0,2-2-30 0,-3 0-26 0,1-4-17 16,-2 1-6-16,0-5-4 0,-2 0-2 0,2-2 4 0,-2-1 5 0,-2-3 10 15,1 0 16-15,0-3 19 0</inkml:trace>
  <inkml:trace contextRef="#ctx0" brushRef="#br0" timeOffset="307608.5442">16696 11686 163 0,'-6'-21'259'0,"-1"2"10"16,2-1 5-16,-1 1 2 0,5 1-1 0,-1 0 3 0,2 0 2 15,2 0-2-15,1 0 1 0,5 3-18 0,0 0-27 0,1 1-67 16,4 1-88-16,-4 1-45 0,4 1-21 0,3 2-10 0,-2 0-4 16,2 3-3-16,-2 0 1 0,3 2 0 0,-2 1-3 0,0 1-2 0,1 2 1 15,-2 2-3-15,1 1-2 0,0 3-12 0,-3 3-18 0,0 3-22 16,-2 1-25-16,-4 4-30 0,-1 3-31 0,-2 3-38 0,-1 4-44 0,-4 0-21 15,-3 3-9-15,-3 3-5 0,-1 0-2 0,-7 0 1 0,2 2 2 16,-7 2 14-16,-1-1 20 0,1 2 23 0,-6-1 28 0</inkml:trace>
  <inkml:trace contextRef="#ctx0" brushRef="#br0" timeOffset="310989.9881">17498 12190 63 0,'0'0'136'16,"0"0"4"-16,0 1 2 0,0-1 0 0,0 0 2 0,0 2-2 0,0-2 0 15,0 0 1-15,1 2-19 0,-1-2-28 0,0 0-29 0,0 0-31 16,0 0-16-16,0 0-9 0,0 0-5 0,0 0-2 0,0 0 0 15,0 0 1-15,0 1 1 0,0-1 1 0,0 0 0 0,0 0 0 0,0 0 0 16,0 0 1-16,0 0 1 0,0 0 0 0,0 0 0 0,0 0 2 16,3 0-1-16,-1-1 2 0,-2 1 1 0,0 0-2 0,0 0 1 15,0 0-2-15,3-2 1 0,-3 2 0 0,0 0 0 0,0 0-2 0,0 0 0 16,0-2-2-16,0 2 0 0,0 0 0 0,5 0-1 0,-5-1 0 16,1 1-1-16,1-1-2 0,-1-1 1 0,-1 1-2 0,0-1 1 15,2-1-1-15,0 2-1 0,-2-2 0 0,0 1-4 0,0-1-3 0,0 2-6 16,0-1-5-16,0 1-7 0,-2-2-7 0,0 1-9 0,1 1-10 0,-1-1-15 15,1 1-23-15,1 1-24 0,-5 0-26 0,0 0-11 0,2-2-6 16,-2 2 0-16,1 0 2 0,-1 0 5 0,0 0 5 0,-1 0 7 16,0 0 6-16</inkml:trace>
  <inkml:trace contextRef="#ctx0" brushRef="#br0" timeOffset="313183.5979">17749 11410 2 0,'-3'3'166'0,"-2"0"9"0,0 0 3 0,0 0 1 0,1 2 2 0,-4-1-2 16,2 1 1-16,-1 1-1 0,-1 3 2 0,1 2-19 0,-3 2-27 15,4 2-37-15,-2 3-42 0,-2 3-22 0,2 3-11 0,0 0-6 16,0 1-1-16,-1 2 0 0,1 0 0 0,0 2 2 0,3-1 5 0,-4-1 1 15,4 0 2-15,-1 0 3 0,1-1-2 0,0-1-2 0,-1-1-2 16,3-2-2-16,0 1 0 0,0 0-2 0,1-4 0 0,-1 1-3 0,1-2 0 16,-1 0-4-16,1-3-3 0,1 1-5 0,-1-2-2 0,1-1-9 15,-1-1-9-15,-1-1-10 0,0-2-12 0,2 0-11 0,-1 0-9 0,-1-3-12 16,1 0-11-16,-3-1-14 0,4-1-17 0,-6-1-18 0,4-2-22 16,-5 2-17-16,4-3-20 0,-3 0-3 0,1-3 3 0,-1 0 8 0,-2-2 8 15,1 0 11-15,0-3 11 0,-1 0 10 0</inkml:trace>
  <inkml:trace contextRef="#ctx0" brushRef="#br0" timeOffset="313599.0735">17390 11974 43 0,'1'-10'157'0,"1"1"5"0,0-2 2 0,-1 1 0 16,-1 1-1-16,4 0 3 0,-3 1-1 0,4-1 0 0,0 3 0 0,2 0-29 15,0 0-43-15,2 2-32 0,-1-1-29 0,5 1-15 0,0-1-9 16,2 1-5-16,-2-1-1 0,4 2-1 0,-1-1 0 0,3 1 0 16,-3-2 0-16,5 2 0 0,-4 0-1 0,0 0 1 0,0 2 0 0,1-1-1 15,-2 2-2-15,-2 0 1 0,2 2 0 0,-3-1 1 0,1 2-1 16,-5 1 1-16,1 1 0 0,-4 3-1 0,3-1 1 15,-4 2 0-15,0 2 2 0,-2-1-1 0,-1 4 1 0,-2-1 2 0,0 2 2 0,-2 2 1 16,-1-1-1-16,1 1 0 0,-1-1 1 0,0 2 2 0,0-1-1 0,1-2 0 16,-2 1-1-16,2-2 0 0,1-1-1 0,1-1 0 15,0-1-1-15,1-1-1 0,4-2 0 0,-4-2-1 0,4 0 2 0,1-2-1 16,1-1 0-16,-1 0-1 0,3-3 0 0,1 0 0 0,1 0 3 0,2-3 0 16,0-1 0-16,1-1 0 0,-2 1-2 0,4-4 1 0,-2-1 0 15,-1 0-1-15,1-2-3 0,-1 1-2 0,-1-2-3 0,0-2-4 16,-3 1-2-16,2-2-3 0,-1-1-3 0,-2-1-2 0,1 1-1 0,-3-3 0 15,2 3-1-15,-3 0 2 0,0 1 0 0,1 1 0 0,-3 0 2 16,0 4 4-16,1 1 6 0,-4 3 4 0,0 0 4 0,-2 3 4 0,-1 1 3 16,0 4 1-16,-1 0 2 0,-2 2 1 0,2 2 1 0,-3 2 0 15,1 2 0-15,-1 2-1 0,0 1-1 0,0 1-1 0,3 3-2 0,-3-1-2 16,1 1-2-16,1 1-2 0,1 0 1 0,0-3-2 0,1 1 0 16,1-1 0-16,2-1 0 0,-1-2-1 0,2-2-1 0,-1-1 0 0,2-1-2 15,1-3-5-15,1 2-8 0,0-4-12 0,1 0-16 0,-1-3-25 16,1 0-32-16,0-3-26 0,2 0-24 0,-1-2-13 0,0-1-5 0,0-1-4 15,-1-4 0-15,-2 1 0 0,2-4 1 0,0 1 5 0,-3-3 7 16</inkml:trace>
  <inkml:trace contextRef="#ctx0" brushRef="#br0" timeOffset="313899.0906">18003 11718 202 0,'-1'-9'227'0,"-4"3"6"0,2 0 0 16,2 0 2-16,1 1-1 0,-2 1-2 0,0-1 0 0,2 1 0 0,0 1-3 15,2 0-7-15,0 1-56 0,-1 2-88 0,-1 0-41 0,3 0-23 0,-1 2-11 16,2 1-4-16,-2 0 0 0,-1 0 0 0,1 3 1 0,1-1 0 15,-1 3-1-15,0 0-2 0,-1 2-3 0,-1 0-3 0,0 3-13 16,0 0-11-16,0 2-11 0,-1 0-12 0,-3 3-9 0,1 2-14 16,0-1-12-16,-3 4-13 0,1-1-9 0,-1 2-7 0,1 1-4 0,-2 1-6 15,-2 1-4-15,3 0-1 0,-1 0 6 0,-1 2 8 0,-1-2 10 0,1 0 9 16,2-2 20-16,-1 1 21 0,-2-2 28 0,3-2 27 0,-1-1 21 16,3 0 17-16,-3-3 17 0,1-3 15 0,1 0 18 0,2-3 18 0,0-1 15 15,1-2 14-15,-1-2 10 0,2-2 8 0,-3-1-1 0,3-2-6 16,-1-1-15-16,1 1-16 0,1-2-14 0,-4 0-8 0,2 0-11 15,0-2-11-15,0-1-17 0,-1 2-22 0,3-4-23 0,-1 4-21 0,1-4-22 16,-2 1-18-16,2-1-18 0,2-1-10 0,-2 0-13 0,1 0-8 16,2 2-16-16,3-1-17 0,-1-1-27 0,3 2-31 0,0-2-10 15,5 1 3-15,-4 1 8 0,4-2 12 0,3 1 11 0,-2 0 11 0,5 0 10 16,0 0 9-16,0-1 10 0</inkml:trace>
  <inkml:trace contextRef="#ctx0" brushRef="#br0" timeOffset="314164.9216">18707 12096 113 0,'6'-9'144'0,"-1"0"1"16,0-2 2-16,-4 2 1 0,-1-1 1 0,0-1 2 0,-1 1 2 15,-1-1 4-15,-3-1-18 0,2 2-29 0,-3-1-25 0,2 1-25 16,-3-1-10-16,2 2-2 0,-3 0-2 0,-1 2 1 0,1 0 3 16,-2 2 2-16,-2 0 0 0,2 2-1 0,-2 0-1 0,-1 3 0 0,0 0-4 15,-1 3-3-15,2 0-6 0,0 2-6 0,-2 0-6 0,1 5-2 0,1-2-4 16,2 3-2-16,-1 3-3 0,2-2-3 0,1 1-1 0,2 1-1 15,-1-3-2-15,6 3-3 0,-4-2 0 0,4-1-2 0,2-1 0 16,4-2 0-16,-4-1-1 0,6-1 1 0,-1-1-4 0,4-1-4 0,2-2-8 16,-1-1-11-16,3-1-13 0,2-1-13 0,0-4-15 0,2 1-20 15,-1-1-22-15,0-4-24 0,2 0-26 0,2 0-26 0,-4-3-14 0,2-3-6 16,-3 0-1-16,3-1 1 0,-3-2 9 0,0-1 10 0,1-1 12 16,-4-1 13-16</inkml:trace>
  <inkml:trace contextRef="#ctx0" brushRef="#br0" timeOffset="314624.3072">18991 11416 156 0,'-1'-9'199'0,"-2"3"7"16,-3 2 1-16,1 2 0 0,-3 4 2 0,-2 1 1 0,0 2 0 16,0 3 0-16,0 4 0 0,-4 3-32 0,3 3-52 0,-3 4-41 0,1 4-37 15,-2 3-20-15,0 2-9 0,2 2-2 0,-2 3 1 0,2 0 0 16,1 2 3-16,-1-2 1 0,2-1 2 0,1-1 0 0,2 0 4 0,0-2-3 16,2-2 0-16,3-3-1 0,2 0-3 0,-3-5-1 15,4 1-2-15,4-4-3 0,-3-1-3 0,2-2-2 0,2-2-3 0,-1-2-3 16,3-3-1-16,-2 0-1 0,1-3-3 0,3-2-3 0,-1 1-5 0,2-3-8 15,0-2-12-15,0-2-11 0,2-3-6 0,0 1-7 0,-1-2-9 16,0-2-5-16,0-2-8 0,0-2-7 0,1-2-6 0,-2 1-7 16,0-5-8-16,0 0-2 0,0 0-2 0,-1-3 2 0,-1 0 5 0,-2-2 5 15,1 1 5-15,2 1 14 0,-5 0 20 0,1 0 16 0,0 3 19 0,-1 3 16 16,-1 0 14-16,-3 5 12 0,0 1 12 0,0 1 8 0,-3 5 10 16,-3 3 7-16,2 2 7 0,-3 2 5 0,2 2 3 0,-3 3-6 15,1 1-9-15,0 4-12 0,-1 1-8 0,0 3-9 0,1 0-8 0,2 0-4 16,0 2-4-16,3-1-1 0,-1 1-2 0,3-1 2 0,2-2 1 15,-1-1 0-15,4-3-1 0,0 1 4 0,3-3 4 0,-2-2 6 0,2-2 8 16,2-1 5-16,0-1 7 0,0-2 6 0,0-2 1 0,2-1 3 16,-2-3-2-16,-1 0 0 0,4-1-1 0,-4-4-2 0,1 1-2 0,1-4-6 15,-3-1-5-15,-2 0-7 0,2-3-10 0,-2 2-10 0,-3-4-8 16,1 1-8-16,-3-1-3 0,-1 1-4 0,-1-1-2 0,-3 2-2 16,1 0 1-16,0 2-1 0,-4 1 0 0,2 3 0 0,-2 0 2 0,-1 4-2 15,1-1-1-15,-1 5 1 0,1 1 2 0,-1 1 0 0,-1 2-1 16,1 2-6-16,2 1-5 0,-1 0-10 0,2 1-9 0,-1 2-12 15,3 2-13-15,2-1-15 0,1 2-14 0,1 0-20 0,1 3-24 0,1 0-23 16,4-2-24-16,2 3-9 0,-3-1-5 0,2 0 5 0,4 0 4 16,0-2 10-16,2 2 11 0,-2-3 11 0,1 0 15 0</inkml:trace>
  <inkml:trace contextRef="#ctx0" brushRef="#br0" timeOffset="314765.0305">19301 12169 2 0,'10'9'161'0,"0"0"6"0,-3 2 5 0,-2-2 3 15,-2 1 2-15,1 1 2 0,-3-1 0 0,-1 0 2 0,-1 4 1 0,-3 0-1 16,1 1-41-16,-3-1-61 0,-2 3-34 0,-2 0-15 0,-1-1-10 15,-3 2-3-15,-2 0-4 0,-1 0-4 0,-2 0-3 0,0 2-2 16,-3-2-8-16,0 0-13 0,-1 0-23 0,2 0-30 0,-1 0-36 0,1-2-39 16,2 1-19-16,0-2-10 0,6-2-4 0,2-2-4 0,0-1-2 15,6-2 1-15,2-4-1 0,3-4 2 0,0 0 8 0</inkml:trace>
  <inkml:trace contextRef="#ctx0" brushRef="#br0" timeOffset="315180.9639">20304 11638 29 0,'2'-9'186'0,"1"3"8"0,0 0 2 0,0 1 3 0,-2 1-1 0,1 4-2 16,-2 0 0-16,0 2 0 0,3 2-1 0,-3 4 2 0,2 0-45 15,-2 6-63-15,-2 3-39 0,2 2-25 0,-3 5-13 0,0 3-6 0,-3 4 0 16,0 4 3-16,-2 3 7 0,-1 0 9 0,-1 5 7 0,-2-1 2 15,1 1 2-15,-1-1 1 0,1 2 3 0,-5-2-1 0,5-2 0 16,0 1-1-16,-2-3-2 0,4 0 0 0,-1-3-3 0,1-1-2 0,1-1-8 16,1-3-9-16,2 0-5 0,1-5-5 0,-2 1-1 0,3-2-2 0,1-3-8 15,0-3-8-15,-1-3-15 0,3-1-18 0,0-4-18 0,-1-1-22 16,1-3-26-16,1-3-32 0,-1-3-29 0,0 0-30 0,3-4-16 16,-1-4-6-16,1-2-4 0,0-2-1 0,2-5 4 0,-1-3 9 0,0-2 14 15,1-3 15-15,-4-3 23 0</inkml:trace>
  <inkml:trace contextRef="#ctx0" brushRef="#br0" timeOffset="315722.9538">20348 11676 23 0,'8'-11'188'0,"0"2"10"15,-1 1 2-15,0 1 2 0,0 3 2 0,-3 1-3 0,3-1 1 16,-1 3 1-16,3 0-1 0,-1 1-1 0,1 1-40 0,1 2-64 0,-2 3-43 16,2 0-31-16,-4 3-16 0,3 2-8 0,-4 2-2 0,0 2-2 15,-2 2 1-15,-1 1 0 0,0 0-1 0,-2 1 3 0,0 2-1 0,-2-1 0 16,0-1 2-16,2-1 0 0,0 0 1 0,0 0 1 15,0-3 0-15,2-1 1 0,0-1 0 0,-1-3 0 0,2 0-2 0,3-3 1 16,-1 1-1-16,2-4-1 0,1-2-2 0,1-1-3 0,0-1-5 16,3-3-4-16,2 0-5 0,0-3-5 0,2 0-6 0,0-4-5 0,2-1-6 15,0-1-6-15,1-1-6 0,0-4-8 0,-2-1-8 0,2-1-10 16,0-4-9-16,0 0-10 0,-3-2-10 0,1 0-12 0,1-4-12 0,-4-3-14 16,2 3-7-16,-2-3-2 0,-1-1 3 0,-1 2 6 0,0-1 28 15,-2 4 40-15,-2 2 47 0,-1 4 48 0,-2 2 36 0,-2 2 29 0,-2 5 25 16,-2 4 19-16,-2 2 19 0,-4 6 20 0,1 2 11 0,-2 3 10 15,-5 2 3-15,2 2 4 0,-3 5-23 0,1 0-32 0,-1 4-40 16,0 2-38-16,-2 4-25 0,3 1-16 0,1 3-6 0,-2 0-4 0,2 1-1 16,0 2 2-16,1-1 1 0,1 1 1 0,4-2 0 0,-2-1-2 0,3-1-1 15,1-1 2-15,2-2 1 0,0-2 3 0,2-1 3 0,2-2 1 16,1-1 2-16,0-2-4 0,2-1 3 0,0-3 1 0,1-1 1 16,0-2-2-16,-1-1 3 0,3-3 3 0,-1 1-1 0,0-4 0 0,1-1-4 15,0 0-5-15,0-1-6 0,3-4-3 0,-1 1-6 16,-2-3-3-16,2 0-6 0,0-2-6 0,0 0-5 0,2-3-4 0,-2-1-4 15,-1-1-4-15,2 1 1 0,-1-3 1 0,-1 3 1 0,0 0 3 0,0 1 1 16,-3 0 4-16,0 3 3 0,2 0 3 0,-5 2 4 0,2 3 5 0,-2 1 5 16,-3 3 7-16,3 0 2 0,-3 3 2 0,0 1 1 15,0 3 1-15,-3 0 1 0,3 4 1 0,-1-1 2 0,-3 2-1 0,1 3 0 16,0 0-1-16,-1 0-1 0,0 0-2 0,1 0-2 0,2 0-4 0,-1-2-1 16,0 1-4-16,2-2-4 0,0 0-6 0,0-1-11 0,2-3-10 15,0 0-14-15,1 0-11 0,2-2-17 0,1-3-15 0,-2-2-27 16,3 1-30-16,1-4-22 0,1 1-22 0,1-2-8 0,-1-3-5 0,4 0 0 15,-4-2 5-15,3-1 9 0,1-1 9 0,-1-1 12 0,-1-1 15 0</inkml:trace>
  <inkml:trace contextRef="#ctx0" brushRef="#br0" timeOffset="316675.8335">21238 11676 57 0,'0'-3'191'0,"0"3"7"0,-6 0 4 0,3 1-1 16,-3 5 2-16,-1-1 1 0,-1 2 0 0,-1 4 0 0,1 1 1 0,-2 3 0 15,1 1-48-15,0 2-67 0,1 2-41 0,-2 1-25 0,1 1-10 16,1-1-8-16,1 2-2 0,2-3-1 0,1 0 0 0,-1-2 0 15,2 0 0-15,3-1 1 0,0-4 2 0,3 1 1 0,2-4 2 0,-4-1 4 16,4 0 1-16,0-3 2 0,-2 0 2 0,4-3 3 0,-3 0-2 16,0-1-1-16,2-4-1 0,-2 1-3 0,1-2-3 0,-2-2-3 15,2-1-3-15,-2-3-4 0,-1 0-5 0,1-1-3 0,0-2-5 16,-1-2-5-16,-1 1-4 0,-1-4-5 0,0 2-3 0,0-3 0 0,0 0 1 16,0 0 2-16,-1 2 1 0,1-2 2 0,0 3 4 0,-2 0 2 0,-1 1 1 15,3 2 1-15,0 2 4 0,-1 2 3 0,1 2 4 0,-2 2 3 16,2 1 3-16,0 3 1 0,0 0 0 0,0 0 1 0,0 4-1 15,0-1 0-15,0 2 0 0,2 1-1 0,-1 1 1 0,4 0-1 0,-1 1 0 16,1 1-2-16,2-1-1 0,-2 1 1 0,4-2-1 0,0 2 1 16,1-2 0-16,1 0 1 0,0 0 2 0,0-1-2 0,1 0 1 0,1-1-1 15,1-1 1-15,-2 1-1 0,-1-2 0 0,1 1 0 0,-2-1 0 0,-1 0-1 16,1 0 0-16,-4 0-1 0,0-1-1 0,-2 1 1 0,1 0 0 16,-4 0 2-16,2 0 3 0,-3-1 3 0,0 2 6 0,-3-1 5 15,2 1 4-15,-1-1 4 0,-1 1 1 0,-2 3 1 0,2-3 1 0,-4 1 6 16,0 1-1-16,0 0-1 0,1 0 1 0,-1 0 0 0,1-2-3 15,-2 2-6-15,4-1-5 0,-3-1-6 0,4-1-3 0,-2 0-1 16,3 0-4-16,-1-1-2 0,3-1-1 0,0-1-3 0,0 0-5 0,0 0-8 16,2 0-3-16,-1-1-5 0,3-1-3 0,1-1-2 0,-1 0-3 15,3-2-3-15,0 1-3 0,1 0-3 0,4-2-4 0,-3-2 1 0,4 2 0 16,-2-1-2-16,1-1 5 0,1-1 3 0,3 0 4 0,-4 2 3 16,1-1 4-16,3 1 3 0,-3-1 3 0,2 1 2 0,-2 1 3 0,1 0 3 15,1-2 0-15,-1 2 4 0,-2 2 0 0,0-2 1 0,2 1 0 16,-5 1 1-16,4 1-1 0,-4-3 0 0,1 3 0 0,1 0 0 0,-5 0 1 15,1 0 0-15,-1 0 1 0,-1 0 2 0,1-2 0 0,-5 4 0 16,2-2 3-16,-3 0 2 0,0 1 6 0,-1 1 7 0,-2-3 6 16,-2 4 9-16,1 0 2 0,-3 0 2 0,1 0 2 0,-2 2 0 0,-3 0 2 15,0 1 3-15,-2 1 0 0,0 1 3 0,1 1 0 0,-2 1 0 16,-1 3-5-16,1 0-6 0,1 2-7 0,-1 0-5 0,3 1-3 16,1 2-2-16,1-2-1 0,1 1 0 0,4 1-4 0,-1-1-4 0,1-3 0 15,3 2-2-15,1-3-1 0,1-1 0 0,3 0 0 16,-1-3 2-16,2 0-1 0,1 0 0 0,2-1 0 0,-2-4-2 0,2 1-3 15,3-1-2-15,0-2-4 0,0-1-2 0,1-1-5 0,0-2-6 0,1 0-5 16,-1-1-5-16,1-3-6 0,-2 0-2 0,2-2-6 0,0 1-3 16,-3-2-2-16,2-1-3 0,-4 2-1 0,2-3 4 0,-2 1 1 0,-1-1 2 15,-1 2 6-15,-1 0 5 0,1 3 5 0,-3-1 7 0,-1 4 8 16,-1 0 9-16,-1 2 8 0,-1 2 9 0,-2 2 8 0,-1 2 9 0,-2 2 4 16,2 3 6-16,-3 2 4 0,2 2 5 0,-3 4 4 0,-1 1 4 15,0 4 1-15,0 2 2 0,-3 3 0 0,2 3 0 0,1 1-1 16,-2 3 1-16,1 1-2 0,-1 0 1 0,2 1-2 0,-1 2 0 0,2 1-1 15,-1 1-4-15,1-1 0 0,0 1 0 0,0 1-3 0,1-1-2 16,0-1-5-16,1 1-5 0,-1-2-3 0,1-1-3 0,-2-2-7 0,4-2-5 16,-4-1-3-16,3-1-1 0,-2-2-2 0,1-2-3 0,0-1-1 15,-1-1-3-15,3-2-2 0,-3-2-2 0,0-2-1 0,0-2-2 0,2-2 0 16,-1-1-2-16,0-3 3 0,-2-1 2 0,2-4 1 0,-1 1-3 16,1-5-2-16,-2-2-6 0,0-2-7 0,3-1-7 0,-3-4-10 0,4-1-10 15,-6-4-3-15,6-1 2 0,-3-3 1 0,6 0 1 0,-3-1-1 16,3-3 2-16,1 2 0 0,1 0 3 0,3-1 3 0,-1 0 7 0,3 0 7 15,1 2 6-15,2-1 11 0,0 1 11 0,1-1 0 0,2 2-1 16,1-1-2-16,1-1 0 0,1 1 0 0,0-2-5 0,1 1 0 16,5-1-3-16,-4 0-4 0,4-1-6 0,-1-1-12 0,1 1-14 0,1-3-17 15,-2 0-17-15,1 0-18 0,-2-4-20 0,1 1-26 0,-2-4-29 16,-1-1-34-16,-1-1-32 16,-2-4-18-16,1-1-8 0,-3 0 1 0,-1-3 2 0,-1-1 10 0,-1-2 15 0,-1 0 15 0,0-2 19 0,-3 2 18 15</inkml:trace>
  <inkml:trace contextRef="#ctx0" brushRef="#br0" timeOffset="316808.9104">21771 11191 160 0,'-11'-1'222'0,"-3"-1"6"0,0 2 4 0,-2 2 0 0,-2 2-2 15,-2 0-7-15,-2 4-7 0,-2 3-13 0,0 2-19 0,-3 1-47 0,1 1-63 16,-3 3-89-16,2-1-101 0,1 1-55 0,0 0-33 0,2-1-16 16,1 0-6-16,1-2-4 0,4 0 1 0,-1-2 6 0,4-1 8 15,0-1 14-15,4 1 16 0</inkml:trace>
  <inkml:trace contextRef="#ctx0" brushRef="#br0" timeOffset="317205.0947">22636 11275 159 0,'7'0'167'0,"-4"3"2"15,-2 2 1-15,-2 2 1 0,-1 5 3 0,-3 2 4 0,1 0 6 0,-5 8 2 16,0 0 5-16,0 5-41 0,-3 3-60 0,0 1-32 0,-1 3-16 16,-2 0-8-16,0-1-5 0,1 3 1 0,0-3-2 0,-1 0-2 15,1-1 0-15,3-2-4 0,-1-2-6 0,2-3-4 0,0 1-3 0,3-2-2 16,1-3-2-16,2-1-2 0,1-2 0 0,2-2-5 0,1-2-4 0,1-3-9 16,1-1-13-16,1-3-15 0,2-1-15 0,1-1-19 0,0-4-20 15,1-1-27-15,1-3-30 0,0-1-20 0,1-4-12 0,0-2-6 0,1-1-3 16,1-2 1-16,-2-2 3 0,1-3 10 0,1-2 11 0,-2-2 15 15</inkml:trace>
  <inkml:trace contextRef="#ctx0" brushRef="#br0" timeOffset="319213.8902">22673 11517 84 0,'1'-9'187'0,"1"1"7"15,-4 1 6-15,1 1 3 0,-4 1 3 0,2 2 2 0,-4 2-1 0,1-1 1 16,-2 2-1-16,2 2-27 0,-1 0-41 0,1 3-41 0,-2 3-45 16,0 1-21-16,2 1-14 0,-2 2-7 0,0 3-4 15,0 1-3-15,2 2-2 0,-1 1 0 0,3-1-1 0,-2 0 1 0,3 1 0 0,1-1 1 16,0-1 1-16,4-2 1 0,0 0-1 0,2-4 1 0,2 2 1 15,1-3-1-15,1-2 0 0,1-1 0 0,4-1-4 0,0-1-2 0,0-2-4 16,4-2-5-16,-2-1-8 0,1-1-5 0,3-1-6 0,-1-2-5 16,0-1-1-16,1-1-3 0,1-3-4 0,-3 0-1 0,0-3-3 0,2-1-1 15,-2-1 0-15,-1-2-2 0,0-2-2 0,-2-1 1 0,2-1 0 16,-2-1 2-16,-1-3 0 0,3 1 2 0,-5-2 3 0,3 1 5 16,-3 0 10-16,2-1 11 0,-5 5 9 0,0-1 11 0,-2 3 7 0,-1 1 12 15,-1 4 10-15,-1 2 13 0,-3 4 10 0,0 0 8 0,-3 6 6 16,2 1 2-16,-5 1 1 0,-1 6-4 0,1 0-4 0,-4 4-8 15,1 1-7-15,-2 1-7 0,0 5-5 0,-3 3-7 0,-1 2-4 0,1 1-6 16,0 3-2-16,0 1 0 0,-1 1-1 0,1 1 1 0,2 0 1 0,0 1-2 16,0-1-1-16,1 0-2 0,3-1 0 0,-3-1 0 0,4-2-3 15,-1-2 0-15,4-2 2 0,-2-2-2 0,3-2-2 0,1-3-4 16,0 0-1-16,2-5 3 0,0 1 0 0,0-2 6 0,0-3 4 0,2-2 6 16,0 1 3-16,-2-2 5 0,1-3 2 0,2 0 2 0,2 0 0 15,-1-3 1-15,1-2 0 0,0-1-2 0,3-1-1 0,1-2-4 16,-1-2-3-16,4-2-8 0,-2-2-6 0,2-2-11 0,-1-1-8 0,3 0-8 15,-1-1-6-15,1-2-2 0,-2-1-3 0,1 2 1 0,1-1 0 0,-2 1 2 16,0 2-1-16,-3 2 0 0,1 2 0 0,-1 2 3 16,-2 3 2-16,-1 3 4 0,-3 3 4 0,2 2 6 0,-3 2 4 0,-1 4 3 15,-1 2 2-15,0 2 1 0,-1 3-2 0,-1 0 2 0,1 3 4 0,-3 2 2 16,1 1 1-16,-2 1 3 0,0 1 1 0,1-1 3 0,-4 1 0 16,3-1 0-16,0-1-2 0,2 0 0 0,-2-1-1 0,1-2 0 15,-1-2 0-15,2 1-1 0,3-4 0 0,-1-1-4 0,1 0-2 0,0-1-5 16,1-2-4-16,1 0-2 0,2-3 0 0,-1-2-4 0,2 2-4 15,1-3-8-15,1-3-10 0,1 2-7 0,3-4-10 0,-3-1-9 0,3-1-3 16,1-2-8-16,0 0-3 0,2-4-6 0,-2 0-2 0,2-2-6 16,-1 0-4-16,2-3-3 0,-1 0 0 0,-1-3 3 0,0 0 8 0,0 0 7 15,1 0 10-15,-1 0 10 0,-2 2 11 0,2-1 10 0,-5 2 11 16,0 3 12-16,-1 2 12 0,-2 4 10 0,-2 0 10 0,-3 4 11 16,0 2 10-16,-1 2 10 0,-3 4 2 0,1 1 5 0,-4 3 3 0,0 4 2 15,-1 3 0-15,0 0 2 0,-1 3 1 0,0 1-5 0,0 3-2 16,0 2-5-16,1-2-6 0,0 0-4 0,3 1-10 0,1-1-5 0,-4-1-1 15,7-2-4-15,-1 0-3 0,0-2-2 0,4-2-2 0,0-1-1 16,-1-1-2-16,2-1-1 0,3-2 3 0,-1-2 2 0,0-1 2 0,1-1 4 16,-1-2 3-16,3-2-1 0,-2-1 1 0,1-1-3 0,1-4 0 15,1-1-6-15,-1-1-4 0,-2-2-6 0,2-2-5 0,0-1-7 16,-2-3-5-16,1 0-7 0,-3-1-8 0,0-2-9 0,0-2-11 0,0 1-8 16,-2-4-6-16,0 2-5 0,0-3-2 0,-1 2-2 0,-1-1 5 15,2 2 3-15,-2 2 3 0,-2 1 4 0,2 3 3 0,-1 1 7 0,-3 4 8 16,2 2 7-16,-2 4 8 0,0 2 10 0,-3 2 12 0,2 2 4 15,0 0 2-15,1 5 0 0,-4-1-1 0,5 3-1 0,-2 1-2 16,4 1-3-16,-3 1-4 0,3-2-5 0,1 2-2 0,0 0-4 0,1 0-5 16,4-1-5-16,0-1-8 0,1-1-3 0,3 0-4 0,1-1-6 15,0-1-6-15,2-1-8 0,1-1-4 0,3-3-6 0,-4 2-1 16,4-1-5-16,0-2-4 0,0 1 1 0,0-4-1 0,-1 2 2 0,1-1 0 16,1-2 3-16,-2-2 4 0,1 1 6 0,-2-1 12 0,2-1 9 15,-5 0 9-15,0 0 11 0,1-2 10 0,-2 1 9 0,-2-2 8 0,3 0 6 16,-5-1 8-16,1-1 4 0,-1 0 5 0,-1 1 8 0,1 0 6 15,-3-1 4-15,-1 2 6 0,-1-1 5 0,-1 2 5 0,0 1 7 16,-1 1 5-16,-1 1 5 0,-3 2-1 0,-1 2-1 0,2 1 0 0,-3 0-3 16,1 3-2-16,-2 1-3 0,-3 2-6 0,0 2-5 0,-2 1-6 0,4 3-7 15,-4 1-8-15,0 2-9 0,1 2-12 0,-2 1-5 0,2 0-3 16,-1 0-4-16,3 1 0 0,0 1-2 0,0-1-1 0,3-1-1 16,2 0 2-16,-1-1-3 0,3-1-1 0,1-1-2 0,0-3 1 0,2 2-1 15,2-4 0-15,1-1 1 0,0-1 2 0,2-3-1 0,0 2 0 0,2-4-2 16,-2-2-1-16,3-1-2 0,0 0-2 0,1-1-3 0,1-4-5 15,0 0-3-15,1-2-6 0,-2 0-5 0,1-4-2 0,1 0-6 16,-3 0-8-16,1-3-5 0,-1-1-1 0,1-2-2 0,-1 3-3 16,1-4-1-16,-2 0-3 0,-1 0 3 0,2 0 2 0,-3 0 5 15,2 0 2-15,-1 1 4 0,-2 2 5 0,0 1 6 0,-1 1 6 0,-1 4 5 16,-1 2 6-16,-2 4 3 0,1 0 5 0,-4 4 4 0,1 2 6 0,-2 2 0 16,-1 2 0-16,2 4 1 0,-1 1 5 0,-2 0-2 0,2 3 0 15,-1 1-2-15,0 1-1 0,1 1-1 0,0 0-3 0,1 0 0 0,2-2-2 16,0-1-1-16,-1 2 0 0,3-4 1 0,0 1 1 0,3-4-3 15,1-1-5-15,-3 0-7 0,6-3-8 0,-2-1-6 0,-1-1-7 16,5-2-10-16,-1-1-12 0,2-2-7 0,1-2-9 0,0-2-6 0,0-1-9 16,2 0-7-16,0-3-4 0,-1-1-1 0,1-1 3 0,0-1 7 15,-1-1 8-15,-1-2 9 0,3-1 14 0,-3 2 15 0,2-3 19 0,0-1 18 16,-4 3 19-16,1-1 17 0,1 1 18 0,-5 0 12 0,1 3 14 16,-1 1 6-16,-2 2 5 0,-1 1 4 0,-3 4 4 0,0 4 1 15,0 0-3-15,-1 2-1 0,-2 2-5 0,-3 2-5 0,-1 4-4 0,3 1-6 16,-3 3-7-16,1 1-6 0,-3 1-7 0,0 2-4 0,0 1-1 15,0 1-4-15,1 1-3 0,1 0-1 0,-1-1-3 0,1-1-3 16,0 1-1-16,2-2-2 0,2-2-3 0,0-1-2 0,0 0-3 0,1-3 0 16,1-2 1-16,-1 1 2 0,-1-4 0 0,3 0 3 0,0-1 4 0,0-3 2 15,3-2 4-15,-3-1-1 0,2-1 0 0,1-1-4 0,0-1 1 16,0-1-3-16,0-4-3 0,2-1-1 0,2-1-3 0,-1-2-2 16,0-2-5-16,0-2-8 0,3-1-11 0,0-1-10 0,0-1-14 0,1-1-5 15,1-1-2-15,0 0-1 0,0 2-3 0,1-1 1 0,0 2 0 16,-3 2 1-16,4 2 1 0,-5 2 0 0,0 2 0 0,-1 2 6 15,0 3 5-15,-2 3 7 0,-1 2 10 0,0 2 3 0,-3 3 4 0,2 1 0 16,-1 5-1-16,0-1 2 0,-1 2 1 0,2 1 1 0,-1 3 0 16,-1 0 1-16,1-1 0 0,-1 2 0 0,3-1 0 0,-3 1-1 15,2-3 0-15,2 0 0 0,-1 0 0 0,0-3 0 0,2 2-1 0,1-3 0 16,-3-1 1-16,3 0 0 0,-1-3 0 0,3 0-2 0,-2-2-1 0,1 0-5 16,-2-4-9-16,5 0-7 0,-3 0-4 0,2-4-4 0,0 0-2 15,-1 0-2-15,0-2 1 0,0-2-2 0,1 1-4 0,-2-3-3 0,2 0-3 16,-3-2-4-16,1-2 0 0,0 1 2 0,0-2 3 0,0-1 5 15,-2-1 2-15,1-1 3 0,-1 2 5 0,2-3 3 0,-4 3 7 0,1 1 5 16,-1 0 7-16,-1 3 7 0,-2 3 10 0,-1 0 6 0,0 3 5 16,-1 3 3-16,-2 2 7 0,-1 2 4 0,-1 1 2 0,1 4 0 15,-2 0 0-15,-1 3-3 0,2 1-5 0,-3 1-4 0,4 1-7 16,-4-1-4-16,2 3-4 0,-1 1-2 0,2-1-3 0,1-2-2 0,-1 1-2 16,0-1-1-16,2 0 0 0,2-1-3 0,-1-3-2 0,0 2-3 15,2-3-3-15,0-1-5 0,0 0-4 0,2-3-9 0,0 0-9 0,-1 0-5 16,2-3-8-16,2 0-9 0,0-3-7 0,-1 2-11 0,1-4-9 15,2 1-8-15,-2-2-6 0,2 0-5 0,-1-2-1 0,1-1 2 16,-1-1 5-16,1 1 10 0,0-2 11 0,1 1 19 0,-1 0 18 0,-2 0 24 16,1 1 24-16,0 2 23 0,-1-1 16 0,-4 2 18 0,3 2 16 0,-4 2 11 15,0 2 10-15,0 0 7 0,-4 3 4 0,-1 3 3 0,1 0 3 16,-2 5-7-16,-1 1-6 0,-1 1-11 0,0 4-12 0,-1 2-8 16,-1 2-4-16,1 3-1 0,0 1 1 0,-3 3 4 0,3 0 3 0,-4 1 1 15,4 0 0-15,-1 3-1 0,-1 0 1 0,2 1-4 0,-1-1-1 16,-1 2-2-16,3 0 0 0,-1-1-1 0,1 2 1 0,-1-2-5 15,1 1-7-15,-1-2-7 0,0 1-6 0,3-3-1 0,-1-2-3 0,1 1-3 16,0-2-5-16,-2-2-1 0,2-2-2 0,-1 1-2 0,2-5-1 0,1 1-2 16,-2-2-3-16,-1-4-1 0,2 2-1 0,2-4-1 0,-2-2-1 15,2-1-3-15,-2-1-2 0,1-1-1 0,1-2-1 0,0-2-1 16,-4-2-3-16,4-1-6 0,-2-3-7 0,-2-1-10 0,2-3-10 0,-2 0-8 16,1-2-6-16,-1-3-2 0,-2 0 1 0,3-3-1 0,-2 2-3 15,1-4 3-15,-2 2-1 0,3 0 0 0,-1 0 3 0,1 2 3 0,0-1 7 16,0 3 11-16,1 0 13 0,0 2 11 0,2 0 4 0,0 1 1 15,-1 2 2-15,1-1 0 0,2 0 2 0,1 3 0 0,0-2 1 16,1 0 1-16,2 0 0 0,1-1 2 0,0-1 1 0,5-1-3 16,0 2-3-16,0-2-1 0,1-2 3 0,2 2-1 0,1-3-2 0,3 0-2 15,-3 2 1-15,3-2 0 0,-1-2-1 0,2 2-1 0,-1-3-2 0,2 2-2 16,-2-2-3-16,2 1-3 0,-1-2-5 0,0 0-13 0,-3 0-17 16,3 0-17-16,-1-2-19 0,2-2-17 0,-4 1-17 0,2-2-19 15,-4-3-18-15,2-2-24 0,-1 1-26 0,0-2-26 0,-1-4-28 16,-2 2-11-16,2-3-2 0,0-3 5 0,-3 3 13 0,4-4 17 0,-4-2 19 15,1-1 16-15,1-2 21 0,-2 0 17 0</inkml:trace>
  <inkml:trace contextRef="#ctx0" brushRef="#br0" timeOffset="319364.6041">24255 11217 168 0,'-8'-11'285'16,"-1"1"11"-16,1-1 5 0,-5 4 3 0,2-1 1 0,1 0 4 16,-3 3 1-16,-2-3-1 0,0 3-3 0,-2 3-10 0,-1 0-15 0,-3 4-76 15,0 0-109-15,-1 2-51 0,-3 2-29 0,-2 0-14 0,-1 1-12 16,-2 2-18-16,-2-1-24 0,1 1-31 0,-4 1-35 0,0-1-40 0,0 0-46 15,0 0-35-15,-1 2-35 0,-2-2-17 0,3 0-8 0,1 0-3 16,-1 0 2-16,0-2 3 0,2 1 6 0,-1 1 15 0,-1 0 23 0,5-2 30 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7T02:13:50.367"/>
    </inkml:context>
    <inkml:brush xml:id="br0">
      <inkml:brushProperty name="width" value="0.05292" units="cm"/>
      <inkml:brushProperty name="height" value="0.05292" units="cm"/>
      <inkml:brushProperty name="color" value="#FF0000"/>
    </inkml:brush>
  </inkml:definitions>
  <inkml:trace contextRef="#ctx0" brushRef="#br0">13458 6561 30 0,'1'1'112'0,"-1"1"6"0,0-2 2 15,0 0-1-15,0 3 1 0,0-3-1 0,0 0-8 0,0 0-11 0,0 0-16 16,0 0-18-16,0 0-16 0,0 0-15 0,0 0-13 0,0 0-7 16,0 0-6-16,-1 0-5 0,1 0 1 0,0 0-1 0,-2 0 3 0,-1 0 3 15,3-2 0-15,-2 2 3 0,-1 0-1 0,2 0 1 0,-1 0-1 16,-2 0 1-16,2 0-2 0,0 0-1 0,-1 0 0 0,0 0-1 0,1 0-2 15,-1 0 0-15,0 0-3 0,1 0-1 0,-1 0-2 0,2 0 0 16,-3 0 0-16,2 0 1 0,-2 0 1 0,3 0 2 0,-2 0 1 0,1 0 3 16,0 0 2-16,-1 0 5 0,0 0 2 0,1 2 2 0,2-2 3 15,-3 0 4-15,1 0 4 0,1 0 1 0,-1 0 2 0,-2 1 3 16,4-1 4-16,-2 0-2 0,2 0 2 0,-1 0 3 0,1 0-1 0,0 0 1 16,-2 2-1-16,2-2 1 0,0 0 2 0,0 0 0 0,0 0 3 15,0 0 2-15,0 0 3 0,-3 0 2 0,3 0 2 0,0 0 5 16,0 0 2-16,0 0 4 0,0 0 0 0,0 0 0 0,0 0 0 0,0 0 1 15,0 0-1-15,0 0 1 0,0 0-6 0,0 0-3 0,0 0-6 16,0 0-2-16,0 0-9 0,3 0-7 0,-1 1-5 0,-2-1-3 0,0 0-4 16,1 0-4-16,-1 0-4 0,0 0-6 0,2 0-4 0,2 0-4 15,-4 0 1-15,2 0-1 0,1 0 2 0,0 0-1 0,-1 0 1 0,1 0 2 16,2 0-1-16,-2 0-2 0,2-1 3 0,3 1 1 0,-4 0 3 16,3 0 1-16,-1 0 1 0,2 0 1 0,3-2-1 0,-3 2-1 0,2-1-1 15,0 1-2-15,0 0 2 0,1-2 0 0,3 2 0 0,-2-1-2 16,1 1 0-16,0-3-3 0,0 3-2 0,0-2 0 0,-1 1 1 15,2-1-2-15,-1 0 1 0,1 2-1 0,-1-1 0 0,1 1-1 0,-1 0-2 16,0-1 1-16,1 1-2 0,-1 0 1 0,0 0-1 0,0 1 1 16,0-1-1-16,0 0-2 0,-1 1 1 0,2 1-2 0,-2 0 1 0,2-2 2 15,-2 1 1-15,1 1 1 0,1-2-1 0,-1 3 2 0,1-2 0 16,1 1 0-16,-2-2-1 0,0 3 1 0,1-2 1 0,1 0-1 0,0 1 2 16,-2-2 0-16,0 3 0 0,1-3-3 0,0 2-2 0,0-1-1 15,1 1-1-15,-1-2 0 0,-1 1-1 0,-2-1-1 0,5 2 1 16,-4-2-1-16,2 0 3 0,-2 0 0 0,1 0 1 0,0 0-1 0,-1 0 2 15,0-2-1-15,2 2 2 0,0 0 6 0,-2 0-1 0,2 0-1 16,-2 0 0-16,1 0 0 0,1 0-2 0,-1 0 1 0,1 0-2 16,-3 0 0-16,3 0-2 0,-1 0-1 0,0 0 2 0,1 0 0 0,-1 0-2 15,1 0-2-15,-3 0 0 0,3 0-1 0,-3 0 3 0,2 0 1 0,-1 0 1 16,0 0-2-16,-1 0 1 0,1 0-1 0,1 0-1 0,-1 0 1 16,0 0 0-16,-1 0-1 0,3 0 0 0,-3 0 3 0,3 0 0 15,-1 0 1-15,1 0-1 0,-1 0-2 0,1-1 0 0,2 1 1 0,0 0 1 16,0-2 2-16,1 2-1 0,0 0-1 0,0-1 1 0,1 1 1 15,-1-2-2-15,1 2-4 0,-1 0 0 0,2-1 2 0,-3 1 0 16,1 0 0-16,1 0 2 0,-1-2 0 0,-1 2 1 0,1 0-2 0,1-2-2 16,-1 2-2-16,2 0 0 0,-3 0-1 0,4 0 2 0,-3 0 0 15,1 0 2-15,0 0 2 0,2-1 0 0,-1 1 1 0,-1 0 0 0,1 0-3 16,1-1-1-16,-1 1 0 0,0 0 2 0,0 0 3 0,0 0-1 16,1 0-2-16,-2 0 0 0,3 0 0 0,-1 1 0 0,-1-1-1 15,0 0-1-15,-1 0 1 0,0 1-1 0,1-1 0 16,1 0-1-16,-2 2 2 0,0-2 2 0,1 0 1 0,-1 0-1 0,0 2-2 0,3-1 0 15,-5-1 1-15,2 0 0 0,1 2-1 0,-1-1 0 0,-1-1 1 0,2 2 1 16,-1-1 1-16,0 1-2 0,0-2-4 0,-1 0 2 0,2 1 0 16,-1-1 3-16,-1 2 2 0,0-2 0 0,2 0-1 0,-1 1-1 0,-1-1-1 15,-1 0 0-15,3 1-2 0,-1-1 1 0,0 0 3 0,0 2-1 16,-1-2 3-16,0 0-1 0,1 2-3 0,-1-2 1 0,1 1 0 0,-1-1 0 16,0 2-2-16,-1-2 0 0,2 1 1 0,-2-1 1 0,1 0 1 15,-1 2-1-15,1-2-2 0,-1 1 0 0,1 1 1 0,-1-2 1 16,3 1 1-16,-2 1-1 0,1-2-2 0,-1 1 0 0,2 1 2 15,0-1 0-15,2 0-3 0,-4 1 1 0,4-2 0 0,-1 2 1 0,-1 1 1 16,2-3 0-16,-2 1-2 0,1 1-2 0,-1-1-2 0,0 1 1 16,2-1 2-16,-2 1 1 0,-2-1-1 0,2 0 2 0,0 1 3 0,0 1-2 15,-2-3-4-15,3 3 0 0,-3-1-1 0,0-1 2 0,2 1 1 16,0-1 2-16,-3 1 0 0,4-1 0 0,-3-1-1 0,1 3-1 0,0-1 0 16,2-1 0-16,-3 1-1 0,1-1 2 0,3 1 2 0,-4-1 0 0,2 1 2 15,-2-2-2-15,3 3-4 0,-3-2 0 0,0-1 1 0,1 1 1 16,0 1 0-16,-2 0 2 0,2-1 2 0,-2 1 0 0,1-2-2 15,1 1-2-15,-1-1 1 0,0 0-2 0,0 0 1 0,2 0 0 16,-1 0 1-16,-1 0 1 0,2-1-3 0,0 1 0 0,0-2 1 0,-3 2-1 16,4 0-2-16,-3-3 0 0,0 3 2 0,-1 0 1 0,1-2 0 15,-1 2-1-15,1-1-1 0,-2 1 1 0,0-1 2 0,2 1 0 0,-4-2 0 16,3 1-1-16,1 1-2 0,1-2-1 0,-4 1 0 0,3 1-2 0,-1-2-1 16,1 1 2-16,1-1 3 0,-1 2 3 0,1-1-1 15,-1 1 1-15,4-2 2 0,-5 2-2 0,2-2 1 0,0 2 0 0,1-1-2 16,0 1 2-16,-2 0 0 0,2-1 0 0,-1 1 2 0,1 0-3 0,-2 0-2 15,2 0-2-15,0 0 0 0,-1-2 0 0,0 2 2 0,0 0 1 16,1 0-1-16,-1 0 1 0,0 0-1 0,3 0-1 0,-4 0-1 16,2 0 0-16,1 0 2 0,-2-1 1 0,1 1 1 0,1-2 1 0,-2 2-1 15,2-1-3-15,-2 1-4 0,1 0-1 0,1-2 1 0,-2 2 0 16,2-1 4-16,-1-1 1 0,0 2 1 0,0-1 1 0,0-1-2 16,2 0-1-16,-1 1-1 0,-1 0-1 0,2 1-1 0,-1-2 4 0,1 1 4 15,-1-1 0-15,2 1 0 0,-2-1-1 0,0 1-2 0,2 1 0 0,-3-2-2 16,0 2 2-16,2-1 2 0,-2 1-1 0,0-2-2 0,-2 2-1 15,2 0 2-15,0 0-1 0,-1 0-1 0,0-2-2 0,0 2 0 0,-1 0 1 16,2-1 1-16,-3 1 2 0,3 0 0 0,-1 0-2 0,-1-1-1 16,-1 1 2-16,3 0 4 0,-2 0 1 0,-3 0 1 0,3 0-1 15,-4 0 0-15,4 0 0 0,-4 0-2 0,2 0-1 0,-1 0-3 0,-1 0-1 16,-3 0 2-16,1 0-2 0,-1 0 0 0,2 1-1 0,-3-1-2 16,-1 0 0-16,1 0 0 0,-3 0-1 0,2 0-1 0,-1 0 3 15,-3 0 1-15,4 1 4 0,-3-1 2 0,0 0 0 0,-1 0 1 0,1 0 0 16,-2 2 0-16,1-2-1 0,-2 0 2 0,2 0-2 0,-4 0 0 15,1 0 0-15,-1 0 3 0,0 0 1 0,0 0 1 0,0 0 0 0,0 0-3 16,0 0 2-16,0 0 0 0,0 0 1 0,0 0 3 0,0 0 1 16,0 0 1-16,0 0 0 0,0 0 1 0,0 0 1 0,0 0-1 15,0 0-1-15,0 0-6 0,0 0 0 0,0 0 5 0,0 0-3 0,0 0-2 16,0 0-3-16,0 0-5 0,0 0-2 0,0 0-2 0,0 0-4 0,0 0-7 16,0 0-9-16,0 0-10 0,0 0-8 0,0 0-7 0,0 0-14 15,0 0-16-15,0 0-20 0,-1 0-20 0,-3 0-19 0,0 0-21 0,-1 2-30 16,0-1-38-16,1 1-24 0,-5 1-18 0,0 0-3 0,1 0 3 15,-3 1 6-15,0-2 8 0,-1-1 12 0,0 1 14 0,-3-1 20 16,0-1 21-16</inkml:trace>
  <inkml:trace contextRef="#ctx0" brushRef="#br0" timeOffset="2260.1843">21433 5644 84 0,'-7'-6'165'16,"-2"-1"2"-16,1 1 2 0,-1-1 1 0,-1 2-1 0,-1-1-1 0,0 0 2 16,-3 1-1-16,3 1-10 0,-2 1-14 0,-1 1-40 0,-1 1-52 15,-2 1-22-15,3 1-12 0,-5 1-1 0,5 1 0 0,-7 1 3 0,4 1 3 16,-1 1 5-16,0 0 3 0,-2 1 4 0,3 2 5 0,-2 0 2 16,3 0 3-16,-1 2 3 0,3-2-2 0,-2 1-2 0,5-2-2 0,0 0-3 15,2 0-4-15,2 1-2 0,2-3-4 0,4 1-2 0,1-2-2 16,0 0-4-16,1-1-4 0,4 1-4 0,0-2-3 0,1-2-2 15,3 0 2-15,1 1-2 0,1-2-1 0,3-2-2 0,-1 1-2 0,4-2-3 16,-1-1-4-16,3-1-5 0,2-1-6 0,-4-1-3 0,2 1-4 16,-3-3-1-16,4 1-2 0,-2-2 0 0,-4 1-3 0,3-2 0 15,-1 1-3-15,-2-2 2 0,-1 1-1 0,2 1 2 0,-5-1 2 0,2 1 2 16,-3 1 6-16,0 0 3 0,-1 2 4 0,-1 2 3 0,-2 0 3 0,1 2-1 16,-5 3 0-16,1 2 2 0,-2 1 4 0,-2 3 1 0,1 1 2 15,-5 5 0-15,1 3 1 0,-2 2 4 0,-1 5 2 0,-2 2 2 16,0 5-1-16,-3 2 2 0,-1 1 0 0,1 2 1 0,-2 1 1 0,0 1-2 15,1 0 0-15,0-2 0 0,0-1 2 0,1-1 2 0,0-2 0 16,3-2 1-16,0-2 0 0,0-2-1 0,1-3 1 0,4-3-2 0,-1 0 1 16,-1-5 1-16,3 0 1 0,0 0 1 0,-2-3 1 0,3-2 0 15,2-1-3-15,-3-1 5 0,3-1 6 0,-1-2 1 0,1-2 1 16,1-1 1-16,-4-1-2 0,4-1-3 0,-1-2 0 0,-1-3-3 0,2 0 0 16,2-2-6-16,-1-3-4 0,1 0-3 0,1-3-2 0,2 0-6 15,0-3-10-15,2-1-7 0,1-2-4 0,2-2-4 0,1-1-5 0,3-1-7 16,-1-2-5-16,4 0-6 0,-1-2-4 0,3 1 1 0,3-1 0 15,-3 2 2-15,3 1 3 0,0 3 0 0,-1 0 5 0,0 4 0 16,-1 1 1-16,-1 4 2 0,0 1 4 0,-2 4 6 0,-1 0 8 0,1 1 4 16,-4 5 3-16,1 0 4 0,-2 3 3 0,-3 2 3 0,-1 1 0 0,1 1-1 15,-4 2 3-15,0 2 1 0,-2 1 0 0,-1 1 2 0,-1 1 3 16,-1-1 1-16,0 4 1 0,-3-2 0 0,2 0 2 0,-3 0-1 16,1 0-4-16,0 0 1 0,-2-2-1 0,4-1 1 0,-5 0-2 0,2 0-1 15,1-1-1-15,2-2-1 0,-3 0-3 0,3-2-7 0,-1 2-8 16,1-3-14-16,1-1-15 0,0-2-22 0,0 0-20 0,0 0-31 15,1-5-34-15,6-1-26 0,-3-1-19 0,4-2-9 0,0-3-5 0,2-2-3 16,-1-1 0-16,4-3 6 0,0-2 6 0,-1 0 14 0,1-3 16 16</inkml:trace>
  <inkml:trace contextRef="#ctx0" brushRef="#br0" timeOffset="2369.04">21748 5504 233 0,'0'-5'262'0,"-2"-1"6"16,0 1-2-16,-1 2-4 0,0 0-6 0,0 0-8 0,0 2-12 0,-1-2-15 15,-2 3-16-15,3 0-20 0,0 0-81 0,-2 3-113 0,2 0-92 16,-2 1-80-16,4 2-45 0,-3 2-22 0,0-1-9 0,2 2 0 0,1 0 2 15,1 2 9-15,0-1 11 0,1 1 14 0,5-1 17 0,-2-1 18 16</inkml:trace>
  <inkml:trace contextRef="#ctx0" brushRef="#br0" timeOffset="3225.1453">22037 5677 93 0,'-6'-4'215'0,"-1"-1"6"16,-1 1 4-16,0-1 1 0,-2-1 3 0,-2 2 0 0,3-1 2 15,-5-1 0-15,-1 2-1 0,1-1-2 0,0 2-47 0,-2 2-74 0,0-1-43 16,-3 2-33-16,3 2-15 0,-2-1-7 0,-3 2-3 0,3 3-2 16,-2 0-1-16,1 3 3 0,2 0-1 0,-4 2 0 0,5 1 2 0,1-1 3 15,0 3 0-15,1 0 0 0,3-1-3 0,1 0-3 0,1 1 0 16,4 0 0-16,2-3 1 0,1 2-1 0,2-1-1 0,2-2-4 16,1-1-1-16,2 0 0 0,4-3-1 0,-1 0-2 0,2-1-1 0,1-2-1 15,2-2-2-15,-2 0-4 0,3-2-8 0,0 0-15 0,2-2-5 16,-2 0-5-16,2-3-3 0,-2 0 1 0,0-2-2 0,1 1-1 0,-1-2-3 15,-1 0-5-15,-2-2-3 0,-1-1-7 0,2 0 2 0,-3 0 2 16,0-2 7-16,0 1 8 0,-3 0 8 0,0-2 5 0,0 1 5 16,-1 2 6-16,2 2 4 0,-4-1 5 0,0 2 4 0,-1 2 6 0,-1 2 6 15,1-1 8-15,-2 5 0 0,0 1 5 0,0 0 2 0,-2 1 4 0,-1 2 1 16,0 3-1-16,0 2-2 0,-2 1-2 0,2 0-3 0,-3 3-2 16,1 1-1-16,0 1-1 0,0-1 1 0,2 2 0 0,-2-2-1 15,3 3 0-15,1-3-1 0,-1-1-1 0,2-1 0 0,2-1 0 0,-1 1-1 16,3-4-2-16,1-1-2 0,-1 0-1 0,3-2-1 0,0 1 0 0,1-3 1 15,0-1-3-15,2-1 0 0,2-1-3 0,0-1-2 16,-3-1-3-16,4-1-1 0,-2-1 1 0,1-1 1 0,0-2 0 0,-3 1-1 16,3-2 0-16,-3 0-1 0,0-2 2 0,2 3 1 0,-1-3 1 0,-4 1 4 15,0-1 2-15,4 1 5 0,-6 1 2 0,1 0 2 0,2 1 0 16,-4 2 2-16,0 0 2 0,0 3 2 0,0 0 3 0,-1 2 3 16,-2 1-1-16,-2 1 1 0,-1 4 1 0,2-1 0 0,-3 2 1 0,1 2 1 15,-2 2 0-15,2 1-1 0,-3-1-1 0,1 4-2 0,-3-1-1 16,4 0-2-16,-3 1 0 0,4-2-2 0,-2 0 0 0,2 0-3 0,0-3-1 15,-2 2-1-15,4-4 1 0,-1-1-1 0,1-1 0 0,-1-1 1 16,2 1 2-16,-2-4 2 0,2 1 3 0,0-2 2 0,0 0-2 16,4 1 2-16,-4-1 0 0,1-1 1 0,2-1-1 0,3-3 0 0,-3 1 1 15,4-2-4-15,-1 0-3 0,-1-1 0 0,4-4-2 0,-1 2-2 16,0-1-3-16,0 1-3 0,2-4-2 0,-2 3-2 0,0 0-2 0,-2-1-2 16,3 2 1-16,-2 2-1 0,-1-1-2 0,-1 4 1 0,-2-2 2 0,3 3 0 15,-3 1 0-15,0 1-3 0,-1 2 1 0,0 1 1 16,-2 2 2-16,0 2 0 0,-2 2 3 0,0-1 0 0,-1 4 1 0,0-1 2 15,-3 2 2-15,3 0-3 0,-2 2-1 0,0-2 0 0,0-1 3 0,1 2-1 16,-4-3 1-16,5-1-1 0,0 0-2 0,-1-3 2 0,1 0 0 16,2 0 1-16,-1-3 0 0,0 0 3 0,2-1 2 0,-1-1 6 15,1-1 3-15,0 0-1 0,0 0-2 0,1 0 1 0,3-1 2 0,-1-2 0 16,2-2-1-16,0 0-1 0,-1 0 0 0,5-3-2 0,-1-2-2 0,1 1-4 16,1-3-6-16,1 1-4 0,-1-1-3 0,1 2-3 15,0-2-1-15,0 1-3 0,2 0 2 0,-4 1 0 0,1 1 0 0,-1 2-1 16,-1 2 1-16,0 1 0 0,-1-1-1 0,-1 4 1 0,-2 1 4 0,1 1 1 15,-2 0 0-15,2 4 5 0,-3 1 3 0,1 0 0 0,-1 2 3 16,-1 1 0-16,2 1 1 0,-1 1 0 0,-1-1 0 0,1 2 1 16,-1-1 0-16,3-1 1 0,-3 1 1 0,2-1 0 0,1 1 0 0,1-4-2 15,-2 1-1-15,4-1-1 0,-2-1-1 0,1-1-1 16,1-2 2-16,-1 1-2 0,2-3-1 0,0 1-7 0,0-2-10 0,0-2-10 0,3 1-12 16,-2-3-12-16,1 1-11 0,1-3-18 0,2-1-21 0,-1 2-31 15,2-3-36-15,-1-1-22 0,4 0-11 0,1 0-4 0,-2 0-2 0,2-1 5 16,2-1 9-16,0 2 10 0,2-1 12 0,1-1 9 0</inkml:trace>
  <inkml:trace contextRef="#ctx0" brushRef="#br0" timeOffset="4349.7572">23607 5872 47 0,'-5'-4'192'0,"2"-3"6"0,0 2 6 0,-2-1-1 0,0-1 1 0,-1 2 0 16,-2-1-1-16,4 0-1 0,-5 0 2 0,3 1-19 0,-2 1-31 0,-1 1-45 16,-1-1-55-16,2 3-26 0,-2 0-11 0,0 1-5 0,0 0 0 15,-1 1 1-15,0 0 3 0,2 1 1 0,-4 3 3 0,4-2 0 16,-1 3 1-16,-1 0-2 0,3 0 2 0,2 3-2 0,-1 0-1 0,1-2-3 15,3 4 0-15,0-1-2 0,1 1-5 0,2-3-4 0,0 3-4 16,4-2-4-16,-1 0-3 0,4 0-5 0,0-1-5 0,2-1-11 16,1-1-12-16,4-1-15 0,0-1-12 0,2 1-13 0,2-4-9 0,0 0-3 15,1 1-5-15,2 0-6 0,1-2-9 0,0-2-13 0,2 0-12 16,-5 1-9-16,3-2-10 0,-3 0 1 0,3-1 4 0,-1-1 11 0,-4 1 17 16,0-2 21-16,2-2 20 0,-4 1 27 0,0-1 29 0,-2-2 28 15,0 1 29-15,-1 0 25 0,-4-2 21 0,0 1 19 0,0-3 19 16,-5 2 16-16,2 0 15 0,-3 1 6 0,-2-1 1 0,0 1-2 0,-4 1-8 15,1 0-15-15,2 1-22 0,-7 1-16 0,3 2-14 0,-3-1-8 16,2 2-6-16,-3 1-2 0,1 1-5 0,-4 1-2 0,3 1-4 0,-4 0-2 16,0 3-2-16,0 0-4 0,0 1-6 0,-3 4-4 0,3-1-4 0,-2 4-2 15,0-1-3-15,1 2-2 0,3 2-3 0,0-1 0 0,0 1-2 16,3 1-2-16,2 0-2 0,1-2-3 0,3 1-2 0,0-2-3 16,2-2 0-16,4 1-2 0,-1-2 1 0,0-2-3 0,4 2-1 15,1-3 0-15,1-1 2 0,0-1-2 0,3-1-3 0,-2-1-5 0,3-1-6 16,1-1-11-16,-1-1-11 0,1-2-9 0,-1 0-9 0,-2-2-1 15,3-1 0-15,-3 0-2 0,2-1-1 0,-4-1-2 0,3-1-3 0,-4-1 0 16,1 1 0-16,-1-3 1 0,-2-1 4 0,3 2 9 0,-4-1 11 16,2 1 11-16,-1-1 8 0,-1 2 6 0,0 1 3 0,1 1 3 15,-5 1 3-15,2 1 3 0,-1 1 2 0,0 2 2 0,-1 3 2 0,-1 0 4 16,0 0 5-16,-1 3 2 0,-1 2 2 0,0 1 2 0,-1-1-2 0,2 5-1 16,-4-1-1-16,2 1-2 0,0 2-2 0,1 2 1 0,-1-2-2 15,0 0-1-15,1 0 2 0,1 0 0 0,1-2-1 0,0 1-1 16,0-1-3-16,1-2 0 0,1-1-2 0,1 1 1 0,0-2-2 0,2-2 1 15,3-1-1-15,-4 0 0 0,1-1-1 0,3-1 1 0,-1-1 0 16,2-1-1-16,-1-1-3 0,2-1-1 0,-1-1 1 0,0-1-2 16,1 1 0-16,1-4-3 0,-2 2-3 0,1-3-2 0,1 2-1 0,-2-4-1 15,-1 2-1-15,0-2-1 0,3 1 0 0,-3-1 1 0,0 3 1 0,-1-3 0 16,0 2-2-16,0 1 2 0,-3 3 2 0,1-1 4 0,0 1 1 16,-2 1 2-16,0 2 3 0,-1 2 5 0,-2 0 4 0,0 0 4 15,0 4 3-15,-5 3 1 0,4-1 4 0,-2 3-1 0,-2 0 3 0,0 1 1 16,-2 2-1-16,3 2 3 0,-4-1-1 0,2 0 1 0,1 0-3 15,-2-1-1-15,3-1 0 0,-2 0 0 0,1-2-4 0,2 2 0 16,-1-4-1-16,1-1 0 0,3-1 0 0,-1-1 0 0,1-1 1 0,0 0 2 16,0-1-1-16,0-1 2 0,0-1 1 0,1 0-2 0,4 0-1 0,-2-1-1 15,4-1-1-15,-1-1-1 0,2-1 0 0,0-1 0 16,1 1-3-16,2-4-1 0,0 1-1 0,3-2-4 0,-1 0-6 0,0-2-5 16,1-1-2-16,-1 2-3 0,1-3 0 0,-1 2-1 0,-1 0 1 0,-1 1 0 15,0-1-1-15,0 2 0 0,-3 2 0 0,0 1-1 0,0 0 0 16,-2 1 3-16,1 2 3 0,-3 2 2 0,0-1 3 0,-1 4 1 0,-1-1 4 15,-1 1 0-15,1 2 1 0,-2 1 0 0,0 1 1 0,0-1 1 16,-2 5 2-16,1-3 0 0,-1 1 1 0,0 1 0 0,-1-2-1 0,1 1 3 16,-1-1-1-16,2 1 1 0,-1-2-2 0,0-2-1 0,-1 1 1 15,3-2 0-15,0 0-1 0,-1-2 0 0,1-1-1 0,0 0 0 16,0 0-1-16,1 2 1 0,-1-2 1 0,3 0 0 0,1-2 0 16,0 1-1-16,1-4-1 0,3 2-2 0,1-1 0 0,1-2-2 0,0-2 0 15,4 2 0-15,-3-1-1 0,1-1 1 0,1 1 0 0,-2 1-1 16,2-2-2-16,-4 4-1 0,-1-2 0 0,2 3 1 0,-6 1-1 0,3 0 1 15,-2 4 1-15,-2 0 1 0,0 1 1 0,1 3 0 0,0-1 2 0,-3 3-1 16,2 0 1-16,1 2 0 0,-3-1 1 0,1 3 1 16,-1 0 0-16,-1-1 1 0,0-1-1 0,0 1 0 0,0-1 0 0,0-1-1 15,0 0-1-15,-1-1-1 0,1-1-2 0,-2-1 0 16,1-1-3-16,-1-1-2 0,-1-1-5 0,0 0-11 0,-1-1-14 0,-3-2-18 16,0-2-16-16,-1-1-33 0,0 0-39 0,-2-1-30 0,-2-4-23 0,3 1-14 15,-5-2-6-15,-1-2-2 0,1 1-2 0,0-4 4 0,-2 1 2 0,2-3 12 16,-3 0 14-16,1 0 17 0</inkml:trace>
  <inkml:trace contextRef="#ctx0" brushRef="#br0" timeOffset="4549.1659">23908 5608 112 0,'-10'-13'263'0,"0"-1"8"0,3 1-6 0,2-2-5 0,0 0-7 16,2 0-3-16,1-2-2 0,2 2-4 0,2-1-5 0,3 2-13 16,-2 1-14-16,3 1-71 0,3 0-99 0,-1 1-50 0,2 1-25 0,2 2-3 15,0 1 7-15,-3-1 7 0,4 2 9 0,-2 0 6 0,1 2 5 16,0 1 5-16,-3 1 5 0,3 1 3 0,-2 1-1 0,1 1 4 0,0 1 1 15,0 1 1-15,-1 3-1 0,1-2-5 0,-2 2-6 0,0 0-9 16,-2-1-9-16,-1 2-10 0,1-1-16 0,-2 0-14 0,0 0-13 0,-4 2-16 16,2-3-20-16,-3 2-34 0,2-1-40 0,-2 1-29 0,-2-2-20 15,-1 1-8-15,3 0 0 0,-1-2 3 0,-3-1 4 0,3-1 10 16,1-2 11-16,0 0 14 0,0 0 13 0</inkml:trace>
  <inkml:trace contextRef="#ctx0" brushRef="#br0" timeOffset="4691.3328">24288 5395 58 0,'11'2'274'0,"-1"1"15"0,1-2 6 0,0 1 1 0,0-1 2 16,2 1-2-16,0 1-7 0,2-2-6 0,1 2-9 0,3 0-19 16,1 0-20-16,0 2-97 0,2-1-132 0,0 2-79 0,-1 0-50 15,1 0-29-15,-1 0-22 0,-1 2-20 0,0-1-21 0,-3-1-24 0,-1 2-23 16,2-1-7-16,-6 1 2 0,0 0 14 0,0 2 20 0,-4-3 22 16,-1 4 24-16,-3-1 18 0,2 2 16 0</inkml:trace>
  <inkml:trace contextRef="#ctx0" brushRef="#br0" timeOffset="4870.9887">24633 6028 24 0,'2'18'248'0,"-1"-3"13"0,2 0 7 0,1-1 2 0,-3-1 2 15,2-1 0-15,1-1 3 0,-3-1 2 0,2 1 0 0,-1-1-4 16,-2 4-4-16,0-2-78 0,-5 0-113 0,2 0-62 0,-2-2-35 16,-3 2-23-16,-1-1-14 0,-5-1-9 0,-2-1-12 0,-3-1-15 0,-2-1-19 15,0 1-26-15,-1-2-31 0,-3 1-31 0,2-2-33 0,0 1-10 16,0-2 1-16,-1-1 6 0,0 0 8 0,5-3 7 0,-1 0 8 0,4-3 8 15,-2-1 10-15,4-2 14 0</inkml:trace>
  <inkml:trace contextRef="#ctx0" brushRef="#br0" timeOffset="6193.095">25469 5641 119 0,'7'-3'188'0,"-1"-1"4"16,0 1 6-16,1 0 0 0,-4 0-1 0,0 1 2 0,0 1-2 15,1-1-2-15,-3 2-9 0,-1 0-10 0,0 0-46 0,2 0-63 0,-1 2-31 16,-1-2-18-16,2 1-7 0,1 2-4 0,-3 0 0 0,-3 3 0 15,1 0 0-15,1 0 1 0,-1 3 4 0,-1 2 2 0,-2 2 2 0,0-1 5 16,-1 3 0-16,-2 2-2 0,0 1-3 0,0 0 0 0,0 0-2 16,-2 0 0-16,1 0-2 0,3 0-1 0,0 0-3 0,-2-3-1 15,3-2-1-15,0 1-2 0,2-2-1 0,0-3-1 0,1 1 1 0,1-4 3 16,1 0 3-16,0-1 2 0,0-1 0 0,0-2 2 0,1 1 1 16,1-3 3-16,1 0 1 0,0-3 0 0,2 0-1 0,2-2 1 0,0-1-2 15,1-1-1-15,2-2-1 0,1-2-1 0,0-2-2 0,2-1 1 16,-3 1-5-16,3-4-4 0,1 1-5 0,-2-2-3 0,0 1-3 15,1-1-4-15,0 0-1 0,-1 0-2 0,-1 2-1 0,0-1-1 16,2 4 0-16,-5-1-2 0,2 4-2 0,-1 1-2 0,-1 1 2 0,-4 4 3 16,1-1 2-16,0 4 4 0,-2 1 3 0,0 3 2 0,-1 0 2 0,-1 1 3 15,-1 4 0-15,-1-1 0 0,1 2 1 0,-5 0 0 0,4 2 1 16,-2 0 2-16,-2 2 1 0,1-3-1 0,1 2 1 0,-2 0 0 16,1 0 1-16,-1-1-1 0,2-2 0 0,0 0 2 0,0-2 1 0,1 1-3 15,0-2 0-15,1 0 0 0,-1-2 0 0,2-1-1 0,0 0 2 16,0-1 0-16,0-2 1 0,0 0-1 0,0 0 1 0,2 0 1 0,3-3-1 15,0 0 0-15,-1-2 0 0,2-1 1 0,2 0-1 0,2-3-2 16,1 0 0-16,0-2-2 0,2 1-2 0,1-2-2 0,0-1-1 0,2-1-2 16,-2 1-1-16,3-1-1 0,-2 2-1 0,0 0 0 0,0 3-2 15,0-1 0-15,-2 2 1 0,1 1 2 0,-3 2 2 0,-2 2 2 16,1 2 0-16,-3 1 2 0,-1 1 1 0,-3 4 2 0,1-1 2 0,-3 4 1 16,1 1 1-16,-4 1 0 0,2 2 2 0,-3 0 3 0,0 2-1 15,0-1-1-15,-2 2-1 0,0-1-1 0,2 1 0 0,-5-2-1 0,5 1-2 16,0-2 0-16,1 0-2 0,0 0-3 0,1-3-1 0,1 0 3 15,1-2-5-15,3 1-5 0,-1-2-9 0,2-2-9 0,2 1-14 0,1-2-13 16,2-2-13-16,1 1-11 0,2-2-10 0,-1-2-10 0,2-1-7 16,2 0-8-16,0-3-11 0,0 0-10 0,1 0-8 0,-1-1-3 15,1-2 1-15,-2-2 7 0,1 2 16 0,1-1 20 0,-4-4 25 0,1 2 25 16,0-1 28-16,-3 0 30 0,2 2 23 0,-4-3 22 0,-1 2 17 16,-1 2 19-16,0-1 14 0,-4 1 12 0,-1 2 7 0,-2 1 8 0,-2 1 0 15,-1 0-4-15,-4 0-10 0,2 3-11 0,-2 0-15 0,-1 0-18 16,-2 1-12-16,0 0-10 0,0 1-6 0,-2 1-5 0,1 1-3 0,-1 1 0 15,-1 1-4-15,1 2-1 0,-2 1-1 0,1 1 0 0,1 1-1 16,-1-1-5-16,0 4-1 0,3-1-2 0,0 1-1 0,0-1 1 0,4 1-3 16,-2-1-3-16,4 1-5 0,-1-1-2 0,3-1 0 0,1-1-1 15,1 1-2-15,1-3-4 0,1 0-1 0,1 0 1 0,2 0-1 16,2-2 0-16,0-2-3 0,-1 1 0 0,2-2 0 0,0-1 2 0,1 0 1 16,3-3 1-16,-3 2-2 0,0-4-2 0,3 0-1 0,-3 1 0 0,0-3-2 15,0 0-1-15,0 0-4 0,-1-2-3 0,0 0-2 16,0 0-4-16,-2-1-4 0,2-3-3 0,-2 3-1 0,1-2-3 15,-3 0 1-15,3 2 0 0,0-1 3 0,-2 1 1 0,0-1 0 0,-2 4 5 16,0-1 1-16,-3 4 5 0,4-2 3 0,-3 4 3 0,-1 2 3 0,0 0 3 16,-1 2 3-16,-3 4 3 0,4-2 0 0,-3 4-1 0,0 1 1 15,0 3 0-15,-2 0 2 0,1 1 0 0,0 1-2 0,1-1 0 0,2 2 0 16,-3-1 0-16,4-1 0 0,0 1-2 0,4-3 0 16,-3 2 0-16,2-3 0 0,3-1 0 0,1 0 0 0,-1-1 0 0,2-2 0 15,3 0-1-15,-1-2-1 0,3-1-3 0,0-1-5 0,0 1-6 0,3-3-9 16,-2-3-5-16,5 1-4 0,-3-2-9 0,5-1-3 0,-3-1-2 15,0-1-2-15,2-1 1 0,0-1-1 0,-2-2 1 0,4 0 3 0,-2-1 1 16,-1-2 5-16,2 1 4 0,-1-2 6 0,0-2 7 0,1 0 5 16,-2-3 6-16,1-1 6 0,1 0 9 0,-2 0 7 0,0-1 7 0,-3 0 7 15,-1 3 11-15,-2-1 12 0,0 2 13 0,-5 3 8 16,0 2 4-16,-4 2 3 0,2 2 1 0,-4 3-1 0,-2 2 3 0,-2 2-2 16,0 4-3-16,-5-1-1 0,2 5-2 0,-4 2-2 0,-2 2-6 0,0 4-5 15,-4 2-6-15,-2 2 1 0,-2 2 0 0,3 2 2 0,-2 2 1 16,0 0 2-16,1 2 3 0,1-3-1 0,2 3 0 0,1-2-5 0,0 0-6 15,5-1-3-15,0-1-5 0,3-1-7 0,1 0-8 0,-2-1-4 16,4-2-7-16,1 0-3 0,-3-3 0 0,3 0-3 0,1-3-5 0,0 0-8 16,0-4-10-16,-2 2-16 0,1-4-16 0,1-2-18 0,0 1-19 15,-2-4-16-15,2-1-16 0,-2 0-19 0,1-3-18 0,-3 0-26 16,3-3-30-16,-1-1-19 0,1-2-15 0,-4-2-2 0,5 1 4 0,-1-4 13 16,1 1 17-16,1-2 16 0,1 0 18 0,2 0 15 0</inkml:trace>
  <inkml:trace contextRef="#ctx0" brushRef="#br0" timeOffset="6303.4643">26524 5793 46 0,'9'-2'152'0,"1"2"8"0,0 0 4 0,-1 2 1 15,4 1 0-15,-1 0 1 0,2-2-1 0,1 1 1 0,0-1-1 0,0-1-27 16,2 1-41-16,-1-1-36 0,1 0-37 0,-1 0-22 0,2 0-14 16,-6-1-11-16,2 1-9 0,-2-1-16 0,-3-1-21 0,0-1-28 0,-4 0-34 15,0 0-17-15,-3-3-9 0,-4 2-4 0,-1-2-2 0,-4-1 2 16,-2 0 5-16,-2 0 4 0,-3-2 7 0,-4 0 6 0</inkml:trace>
  <inkml:trace contextRef="#ctx0" brushRef="#br0" timeOffset="6533.3158">26251 5568 62 0,'-13'-9'228'0,"3"0"9"16,0-2 2-16,5 1 2 0,-2-1 0 0,4-1-1 0,1-1 0 0,1-1-1 16,1 2-2-16,1-1-11 0,4-1-17 0,0 2-58 0,2 0-84 0,2-1-38 15,0 1-19-15,1 1-7 0,2 1-5 0,0-1-1 0,0 1 1 16,1 1-1-16,-2 0 2 0,1 1 2 0,0 2 2 0,-4 0-1 0,2 2 0 16,-2 1 0-16,0 1-1 0,-1 0-3 0,-1 2-1 0,0 2 1 15,-3-2-1-15,2 2-1 0,-2 1-1 0,1 0-2 0,-3 1-3 16,3 0-5-16,-3 1-4 0,-1 1-4 0,2 0-7 0,-4 0-6 0,2 2-7 15,-1-1-9-15,-3 1-10 0,3 1-12 0,-3 0-14 0,3 0-19 16,-2 0-21-16,1 0-31 0,0 0-32 0,2 0-16 0,0-2-5 0,0-1 0 16,4 0 7-16,-1 0 3 0,2-3 7 0,0-1 10 0,2 1 11 15,-1-2 13-15</inkml:trace>
  <inkml:trace contextRef="#ctx0" brushRef="#br0" timeOffset="6674.098">26691 5277 35 0,'5'-3'204'0,"0"1"10"0,-3 1 6 15,-2 1 2-15,-2 3 0 0,1-2 1 0,-4 3 2 0,-2 1-2 0,1 0 0 16,-2 1 0-16,-1 3-52 0,1 0-81 0,-5 1-70 0,4 2-67 16,-4 0-60-16,4 0-56 0,1 2-30 0,0 1-14 0,0-2-10 0,3 1-3 15,0 0-2-15,4 0-1 0,-1 0-1 0,4 1 2 0,-1-2 12 16,3 1 19-16</inkml:trace>
  <inkml:trace contextRef="#ctx0" brushRef="#br0" timeOffset="6940.2432">27791 5224 42 0,'1'-1'233'0,"-1"1"7"16,0 0-1-16,-1-2 1 0,-2 4 0 0,1-1 0 0,-1 0 0 0,-4 3-2 15,2 2 0-15,1 2-5 0,-5 5-11 0,0-1-60 0,0 4-92 16,-4 2-45-16,4 5-20 0,-6 1-6 0,1 1 1 0,1 1 1 15,0 2 0-15,-2 1 0 0,0 2 0 0,2-1 1 0,-3 2 0 0,2-1 2 16,0-1-3-16,-1 0 1 0,1 0 0 0,0 0-2 0,1-2-4 16,-1 0-14-16,3-1-14 0,-5-2-17 0,7-2-19 0,-4-1-16 15,0-1-19-15,4-3-27 0,-4 0-30 0,4-4-27 0,-3-1-27 0,2-1-14 16,0-3-7-16,-1-1 0 0,0-4 2 0,1-1 11 0,-1-3 16 0,-1-2 15 16,1 0 18-16</inkml:trace>
  <inkml:trace contextRef="#ctx0" brushRef="#br0" timeOffset="7335.1196">27212 5697 210 0,'4'-15'229'0,"0"1"4"16,0 0 2-16,3 4 0 0,-1 0 1 0,3 1 0 0,0-2-2 0,0 4 0 16,3 1-7-16,0 0-11 0,3 0-62 0,1 1-93 0,3 0-45 15,-1 3-26-15,4-1-10 0,0 1-6 0,0 1-2 0,0-1-2 0,2 1 1 16,-2 1 0-16,-1 1 1 0,-1 1 1 0,-1-1 2 16,-1 2 4-16,-4 1 4 0,-2 1 5 0,0 1 5 0,-2 0 3 0,-3 3 3 15,-1-1 2-15,-2 2 1 0,-1-1 1 0,-3 3-1 0,-2-2 1 16,1 3-1-16,-4 0 2 0,2 0 0 0,-2 1 2 0,-2 0 1 0,0-2-1 15,0 1-1-15,2-1-1 0,1 0 0 0,0-1-1 0,1 1 1 16,0-2-1-16,0-1 2 0,3 0-1 0,0-1 0 0,3-1-1 0,-1-1 0 16,1 2 0-16,2-2-1 0,-2-2 0 0,3 1 0 0,1-2 1 15,0 0 0-15,1-2-2 0,4 1 2 0,-2-2 0 0,0 0-2 16,1-2-3-16,3 1 2 0,-3-2 2 0,3 0-2 0,1-3-4 0,-2 0-5 16,1-2-6-16,-1 1-3 0,0-4-5 0,0 1-2 0,1-1-2 0,-3 1-2 15,1-1 1-15,-3 1 0 0,1 1 1 0,-4 1 1 0,0 2-2 16,-1 0 3-16,-2 3 4 0,-2 2 4 0,-1 1 6 0,0 1 4 15,-3 1 5-15,-1 4 5 0,-1 0 2 0,-1 1 1 0,-1 4 1 0,-1 0 2 16,-1 2 0-16,-1 2 1 0,2-2-1 0,-2 2-1 0,2 0-1 16,0 0 2-16,1 0 2 0,0 0 0 0,2-1-2 0,2-1-1 15,1-1-2-15,0-1 0 0,4-1 0 0,0-1-1 0,1 0-4 0,2-3-8 16,1-1-12-16,-2-1-18 0,4-1-18 0,-1-3-33 0,4 0-39 0,-3-3-26 16,1-3-23-16,4 0-10 0,-4-3-6 0,1-1-5 15,2-4 0-15,-4-1-1 0,2-2 0 0,0-2 10 0,-1-2 12 0</inkml:trace>
  <inkml:trace contextRef="#ctx0" brushRef="#br0" timeOffset="7498.2104">27958 5521 52 0,'-2'-12'266'0,"1"2"14"16,-2-1 5-16,-2 4 2 0,4-1 5 0,-1 2 0 0,2 2 1 0,-1-2 1 15,1 3 2-15,0-2 0 0,1 2-3 0,1 2-74 0,-1-1-109 0,2 1-56 16,2 1-31-16,0 0-10 0,-1 0-6 0,1 1-4 0,2 1-4 16,-1 1 0-16,2 0-1 0,-4 1-6 0,5 2-11 0,-5 0-14 15,2 2-14-15,-1 2-24 0,-2 1-23 0,-3 2-27 0,0 1-25 16,-3 1-38-16,-3 3-46 0,-3 0-27 0,-3 1-16 0,-2 2-10 0,-2 0-2 15,-4 3 1-15,-1 2 7 0,-4-1 14 0,0 4 18 0,-2-1 23 16,-3 4 25-16</inkml:trace>
  <inkml:trace contextRef="#ctx0" brushRef="#br0" timeOffset="7632.0771">27452 6252 60 0,'-8'18'293'0,"0"-3"25"0,3 0 12 0,1-5 3 0,-1 1 3 0,2-4 1 16,2 1 1-16,1-2 0 0,0-2-1 0,0-3-6 0,0 1-14 0,3 0-92 15,-2-2-133-15,5-2-92 0,-1-1-71 0,3-1-38 0,2-2-26 16,0-2-19-16,3-1-16 0,1-1-23 0,2-4-25 0,2 1-36 0,1-2-43 15,1-3-11-15,1 0 0 0,0 0 16 0,1 0 21 0,1-3 24 16,1 3 23-16,-2-2 18 0,2 1 11 0,-1 1 16 0</inkml:trace>
  <inkml:trace contextRef="#ctx0" brushRef="#br0" timeOffset="7935.3189">28507 5943 7 0,'14'-5'194'0,"-3"-2"6"0,2 1-4 0,-4-2-2 0,-1 1-4 0,0-1 0 15,-2-1 0-15,-1 0-1 0,-2-1 2 0,1-1-11 0,-1 1-18 16,-2-2-45-16,-1 1-62 0,0-2-27 0,0-1-13 0,-1 1 0 16,-2-1 7-16,-1-1 6 0,-1 1 11 0,1 1 3 0,-3 0 4 0,0-1 1 15,-1 2-1-15,0 2 1 0,0-1-1 0,-1 1-3 0,0 2-4 16,0 1-4-16,0 2-6 0,1 1-2 0,0 0-4 0,0 3-3 16,-3 1-6-16,3 1-2 0,0 3-6 0,0-1-2 0,-1 1 1 0,-1 2 0 15,3 2 1-15,-2-1-1 0,1 4-1 0,4-2-1 0,-1 1 1 16,1 2-1-16,3-1-3 0,-1-1-1 0,4 1-2 0,1-1 2 15,0 1 4-15,4-2-1 0,-1 0-2 0,3 0-3 0,3-3-6 0,-1 0-8 16,4-2-14-16,-2 1-12 0,4-2-15 0,-1-3-11 0,2 0-11 16,-1-2-7-16,2 1-10 0,0-4-8 0,-1-1-8 0,0-1-11 0,-2-1-13 15,3-2-19-15,-2-4-24 0,-1 0-11 0,3-2-6 0,-3-2 5 16,3-2 11-16,-1-2 8 0,0-3 11 0,1-1 9 0,1-4 8 16,-2 0 9-16</inkml:trace>
  <inkml:trace contextRef="#ctx0" brushRef="#br0" timeOffset="8391.5183">28971 5287 151 0,'5'-10'223'0,"-1"1"8"0,-4 4 2 0,1 1 0 0,-1 1 0 15,-1 1-1-15,1-1 0 0,0 2 0 0,-2-1 0 0,2 2 0 0,0 0-56 16,-3 2-81-16,1 1-43 0,-1 1-22 0,-3 2-8 0,0 5-1 16,1-1 3-16,-3 5 4 0,-2 3 7 0,-1 1 6 0,-2 4 6 15,1 3 7-15,-1-1 1 0,-2 4 3 0,2-1-1 0,-2 4 1 16,1-4 0-16,1 4-4 0,0-2-3 0,1-1-4 0,-2 0-5 0,5 0-7 16,-3-2-3-16,3-2-7 0,0 1-7 0,2-4-4 0,1 1-4 0,1-4-2 15,1 1-2-15,0-4 0 0,1-1-4 0,3 0-3 0,0-3-1 16,0-3-2-16,3 2-1 0,-1-4-4 0,1-1-7 0,2 0-12 15,-1-3-14-15,3-1-12 0,-1-1-10 0,5-2-9 0,-1-3-8 0,-1 0-10 16,4-3-7-16,0-1-4 0,1-2-8 0,2-4-8 0,-2 0-6 16,2-2-2-16,0 0 4 0,1-2 9 0,-3 0 14 0,3 0 14 0,1-2 12 15,-4 4 11-15,2-2 13 0,-3 3 12 0,-2 1 11 0,-1 2 14 16,0 2 10-16,-3 2 13 0,-1 1 8 0,-2 2 8 0,-2 2 4 0,-2 3 6 16,0 0 3-16,-2 3 1 0,-2 2 5 0,1 1 6 0,-4 1 4 15,1 2 2-15,-1 2 1 0,-2 2 0 0,1 1-2 0,-1 0 0 0,1 3-1 16,-1-2 4-16,4 2-1 0,-2-2-2 0,2 1 3 0,4-2 1 15,-2 1 2-15,3-2-5 0,1-1 3 0,1-1 0 0,1-1 4 16,0-2 2-16,4-1 6 0,-2-1 3 0,1-1 5 0,1-2-1 0,2 0 3 16,-3-2-1-16,5-2-2 0,-3-1-5 0,0-2-4 0,0-1-6 15,1-2-5-15,1-1-7 0,-4-3-9 0,2 0-10 0,0-1-7 16,-4-3-6-16,1 1-4 0,-2-1-5 0,-1 2-4 0,0-2-4 16,-4 1-3-16,0 1 0 0,-2 1-2 0,-1 1-3 0,-2 2-2 0,-2 2-3 15,0 0-4-15,-4 3-5 0,-1 0-13 0,-1 1-16 0,0 1-22 0,-6 2-20 16,4 0-23-16,-4 2-23 0,-2 1-22 0,2 1-23 0,-3 2-35 15,-1 0-42-15,0 2-28 0,1 2-25 0,-2 1-5 0,0 1 0 0,-1 3 9 16,0-2 13-16,-1 3 20 0,1 1 20 0,-2 1 25 0,4 2 23 16,-4-1 26-16</inkml:trace>
  <inkml:trace contextRef="#ctx0" brushRef="#br0" timeOffset="21052.2607">2667 11929 35 0,'0'0'139'0,"0"0"5"0,1 0 2 16,-1 0 2-16,0 0-1 0,2-1-1 0,-2 1 0 0,3 0-3 0,-1-2-6 15,-1 2-25-15,1 0-33 0,1 0-27 0,-1-1-22 0,-1 1-12 16,3-2-5-16,-1 2-4 0,0-1 2 0,1-1-1 0,-1 2 1 0,2-1 2 15,-1 1 2-15,0-2 1 0,1 2 0 0,-3-1 1 0,4-1 0 16,-2 2-1-16,1-2 1 0,0 2-1 0,-2 0-1 0,2-1 0 0,0 0 2 16,1 1 0-16,0 0-1 0,-1-2 1 0,0 2-3 0,1-1-1 15,2 1 0-15,-3-2 0 0,3 1 0 0,0 1 1 0,1-2 1 0,-1 2-1 16,3-1 1-16,-3 1-2 0,5-2-4 0,-4 2-1 0,4 0 0 0,-2 0 0 16,0 0 0-16,3 0-1 0,-1 0-1 0,1 0-2 0,-3 0 1 15,4 0-2-15,0 0 0 0,-2 2-2 0,3-2 1 0,-2 0 1 16,0 1-1-16,2-1 0 0,-2 2-2 0,2-2-1 0,0 0 1 0,-2 0-1 15,3 1 1-15,-2-1 1 0,4 0 1 0,-3 0 0 0,1 0-3 0,2 0 1 16,-2 0 1-16,2 0 1 0,-1 0-1 0,2 0 1 0,-1 0 2 16,-1 0-1-16,0 0 0 0,0 0-1 0,2 0 0 0,1 0 0 15,-2 0-2-15,1 0 1 0,1 0 1 0,0 0 1 0,-1 0-1 16,2 0-2-16,-1 0 0 0,1 2-1 0,2-2 2 0,-2 0 0 16,-1 1 0-16,2-1-1 0,-1 2 1 0,-1-2 0 0,3 1 1 0,-1 0-1 15,-1 1-1-15,-1 0 0 0,1-1 1 0,-2 2 0 0,1-1-1 0,1-1 1 16,0 2 0-16,-2-1 1 0,0-1 1 0,2 0 0 0,0 3 1 15,-1-1-1-15,-1-2 1 0,2 1 0 0,-1-1 2 0,1 2 0 16,2-1-1-16,-1-1 2 0,-2 0-1 0,3 1 0 0,-2 0-1 0,0-1-1 16,2 1-2-16,0-1 0 0,-1-1 0 0,2 0-1 0,-2 2 0 0,2-2 0 15,0 1-3-15,-1-1 1 0,0 0 0 0,1 2 0 0,0-2 0 16,-1 0 0-16,1 0 1 0,-1 0 0 0,2 0 1 0,-3 0 0 16,2 1-1-16,-3-1-1 0,1 0 0 0,-1 0 0 0,1 0 3 0,-2 0 0 15,1 0-2-15,-1 0-1 0,-2 0 2 0,3 0-1 0,-2 0 1 16,1 0 0-16,-2 0-1 0,1 0 0 0,0 0 1 0,0 2 1 15,-1-2 0-15,0 0-1 0,1 1 0 0,-1-1-1 0,1 0 0 0,0 0-1 16,-2 0 1-16,0 0 0 0,1 1 1 0,-1-1-1 0,2 0 1 0,-4 0 0 16,3 0 0-16,1 0-1 0,-2 0 0 0,1 0 0 15,-1 0 0-15,0 0 1 0,1 0 0 0,-1 0-1 0,2 0 1 0,-4 0-1 16,3 0-1-16,0 0 0 0,-3 0 0 0,1 0 0 0,1 0 0 0,-1 0 0 16,-1 0 0-16,1 0 0 0,-1 0-1 0,0 0 1 0,-2 0 0 15,2 0 1-15,-2 2-1 0,2 0 1 0,-2-2-1 0,2 0 0 16,-3 0 1-16,2 1-1 0,0-1 0 0,0 2 1 0,0-2 1 0,0 0 0 15,0 0 0-15,0 1-1 0,2-1 0 0,-2 2 1 0,1-2 0 0,1 1 1 16,-2-1-1-16,2 0-1 0,-3 0-1 0,4 0 1 0,-4 0 1 16,3 2 0-16,-1-2 0 0,0 1 0 0,1-1-1 0,-1 0 0 15,0 0 0-15,0 0 0 0,-1 0 0 0,1 0 0 0,0 0 1 16,0 0 0-16,0 0 2 0,0-1-1 0,-1-1-2 0,1 2 0 0,1-1 0 16,1-1 0-16,-1 1 1 0,-1 1 0 0,0-2 1 0,0 1-1 15,0 1-2-15,-2-4 0 0,2 4-1 0,-2-1 0 0,0 0 0 0,-1 1 0 16,1-2 0-16,-3 2 1 0,0-1-1 0,2-1 1 0,-2 2 1 15,-3 0 0-15,4-1-1 0,-4 1-2 0,0-2-3 0,1 2-4 0,-2 0-4 16,1 0-7-16,-3 0-8 0,2 0-9 0,-2 2-6 0,0-2-12 16,0 1-9-16,-2-1-25 0,0 0-27 0,-3 0-26 0,5 2-24 0,-5-2-12 15,3 1-2-15,2 1 1 0,-5-2 3 0,4 1 8 0,-4-1 7 16,2 0 7-16,3 1 8 0</inkml:trace>
  <inkml:trace contextRef="#ctx0" brushRef="#br0" timeOffset="22980.2813">7959 11937 4 0,'0'0'148'0,"0"0"8"0,0 0 2 0,0 0 1 16,0 0 1-16,0 0-1 0,0 0 4 0,0 0-1 0,3-2-9 0,-2 2-15 15,-1 0-29-15,2 0-37 0,-2 0-25 0,0 0-18 0,3-1-9 16,-1 1-4-16,-2 0-1 0,1 0 1 0,1 0 3 0,1 0 3 0,-1 0 0 16,1 0-1-16,0 0 1 0,2 0 0 0,-1 0 1 0,1 0 1 15,0 0-2-15,1 0 0 0,-1 0-2 0,2 0-5 0,0 0 0 16,-2 0 0-16,3 0-2 0,-1 0-2 0,0 0-2 16,1 0-2-16,0 0 1 0,2 0-1 0,0 1 0 0,0-1-1 0,1 0 1 0,0 0-1 15,0-1 1-15,3 1 1 0,-1 0-1 0,0-2 0 0,1 2-3 0,0-2 0 16,2 2-2-16,0-1 1 0,1 0-1 0,-1-1-1 0,5 2-1 15,-3-1-1-15,0-1 2 0,4 2 2 0,-3-3 0 0,0 3-1 0,3-1 0 16,-1-1-1-16,-2 2 0 0,3 0 0 0,-2-1 0 0,-2 1 2 16,4-2 0-16,-2 2 0 0,-2 0-1 0,4 0 0 0,-3 0-1 15,0 0-2-15,3 0 0 0,-3 2-1 0,3-2 1 0,-1 1 3 16,-2-1-1-16,5 0 0 0,-2 2-2 0,0-2-2 0,0 0 1 0,0 0 1 16,2 0 1-16,-1 0-1 0,-2 0 0 0,3 0 2 0,-1 0-1 15,-1 0 1-15,-1 0-2 0,1 0-2 0,2 0 0 0,-5 0 1 0,3 0-1 16,0 0 1-16,-1 0 1 0,-1 0-1 0,-1 0 1 0,2 0-1 0,-2 0 1 15,0 0-2-15,-2 0 1 0,2 0 0 0,-3 0 2 0,1 0 0 16,-1 0 0-16,0 1 2 0,0-1 0 0,-2 0 0 0,0 2-1 16,2-1-1-16,-1 1 1 0,0-1 0 0,-2-1 0 0,2 2 0 0,0-1 0 15,0 0 0-15,0-1-1 0,0 2 1 0,0 0-1 0,2-2 1 16,-2 3 0-16,3-3 0 0,-3 1-2 0,2-1 0 0,-1 2 0 0,1-1 1 16,1 1 0-16,-1-2 0 0,0 1 1 0,1-1-2 0,-1 2 1 15,1-2-1-15,-1 0-1 0,-1 1-1 0,1-1 1 0,-1 1-1 0,1-1 1 16,1 2 2-16,-2-2 1 0,1 0 1 0,-3 0-2 0,3 0-2 15,0 0 0-15,-2 0 2 0,1 0-1 0,1 0 0 0,0 2 0 16,0-2 0-16,-1 0 2 0,1 0 0 0,-1 0 0 0,1 0-2 0,2 1 1 16,-3-1-1-16,3 0 2 0,-2 0 0 0,2 0 0 0,-3 0 1 0,5 0 0 15,-3-1 1-15,0 1-1 0,1 0 1 0,1-2-1 16,0 2-2-16,0-2 0 0,2 2 0 0,-3-1 1 0,5 1-2 0,-1-1 1 16,-2 1 1-16,3 0-2 0,1-2 1 0,0 2-1 0,1-1-1 15,-1-1 1-15,-1 1 1 0,3-1 1 0,-2 1 0 0,2-2 0 16,-2 1-1-16,-1 0 0 0,3 2 0 0,-2-1-1 0,0-2 0 0,2 2 0 15,-2-1 0-15,-1 1 2 0,2-1 1 0,-1 1-1 0,0-1-3 16,0 2 0-16,-1-1 1 0,0-1 1 0,0 0-1 0,-1 2 1 0,2 0 0 16,-4-1 1-16,4 1 0 0,-1 0 1 0,0 0-1 0,-2 0 0 15,3 0-2-15,-1 1 1 0,1-1 1 0,-2 0 0 0,2 0-1 0,-2 2 1 16,1-2-1-16,1 2 1 0,-1-1 0 0,-2-1 0 0,2 2-2 16,0-1-1-16,-2-1 1 0,0 3 1 0,0-3-2 0,0 2 0 0,-1-1 0 15,1-1 1-15,1 2-1 0,-3-2 0 0,0 1-1 0,2 0 1 16,-3-1-1-16,2 0 1 0,-1 2 2 0,-2-2 1 0,2 2 2 0,-2-2 0 15,2 0 1-15,-1 1-1 0,-1 1-1 0,-1-2 0 0,2 0-2 16,-2 1 1-16,1-1 2 0,-2 0 0 0,2 2-1 0,-3-2-1 16,2 0-1-16,1 1-1 0,-1-1-3 0,-1 2 1 0,3-2 0 0,-2 0 1 15,2 0 1-15,0 0 0 0,0 0 1 0,0-2 0 0,1 2-1 16,0-1 0-16,0 1 0 0,1-2 2 0,-1 1-1 0,1 1-1 0,-1-3 0 16,1 3 1-16,-1-2 1 0,2 0 0 0,-4 1 1 0,3 1-1 15,1-1-2-15,-5-1 1 0,2 2 1 0,0 0-1 0,2-1 0 0,-3-1-1 16,2 2-1-16,0 0 0 0,0-1 1 0,0-1 0 0,0 2 1 15,1 0-1-15,-1 0-1 0,2 0 0 0,0 0 2 0,-2 2-1 16,3-2-1-16,-1 1-1 0,0-1 2 0,2 0 3 0,0 0 1 0,1 0 0 16,2 0 1-16,0 0-2 0,0 0-1 0,0 0 0 0,1 0 0 0,-1 0 0 15,3 0 0-15,0 0 0 0,-3 0 2 0,3 0-1 0,-1 0-2 16,1 2-1-16,-2-2 0 0,2 1 0 0,-2-1-2 0,2 2 0 16,0-1 1-16,0 0 1 0,1-1 2 0,0 2 0 0,-1 0 0 15,3 1-2-15,-1-3-1 0,0 1 1 0,-1 1 2 0,3-1 0 0,0 2-1 16,0-1 1-16,-1-1 1 0,3 0 0 0,-1 3 0 0,1-3-1 15,1 1-3-15,-1-1 0 0,-1 2 0 0,1-1 1 0,2 1 0 16,-3-2 0-16,1 2 0 0,-1-1 0 0,0 1 0 0,1-2 0 0,-1 1-1 16,1-1 0-16,-1 2 2 0,2 0-1 0,-3-1 2 0,1 0 0 15,0 0 0-15,3 1 0 0,-4-1 0 0,3 1 0 0,-2 0 0 0,1 0-2 16,-1-1-2-16,3 3 1 0,-4-2-3 0,1 0 2 0,0 0-1 0,-2 0 1 16,1 0-2-16,-1 2 0 0,-1-4-2 0,-1 4 0 0,-1-2 1 15,0-1 1-15,2 2 0 0,-2-1 2 0,-2 0 0 0,1 0 1 16,-1 0 2-16,-1-2 1 0,1 2-1 0,-1 0 0 0,-1-1-1 15,2 1 0-15,-4-2 2 0,3 2 0 0,-2-1 0 0,0 1 0 0,1-2 0 16,-1 2 0-16,0-1 0 0,1-1-2 0,-3 2 0 0,1-1-1 0,2-1 0 16,-1 2 1-16,-2-1 1 0,1-1 0 0,-2 0 1 0,0 3 0 15,2-3-2-15,-5 1 0 0,3 1 1 0,-3-2 0 0,0 1 0 16,0-1 1-16,1 2 0 0,-3-2 0 0,0-1-1 0,-1 4 1 0,1-3 1 16,-3 1-1-16,2-2 1 0,-2 1 1 0,2-1 1 0,-1 2 2 15,-2-2 0-15,-1 1 1 0,2-1-2 0,-1 2 0 0,-4-2 1 0,3 1 1 16,0-1 1-16,-3 0 0 0,2 0 0 0,-1 0 1 15,-1 0-1-15,2 2-1 0,-3-2 0 0,0 0-3 0,0 0-1 0,1 0 1 16,-1 1 0-16,1-1 1 0,0 0 0 0,-3 0 0 0,0 2-1 0,1-2-1 16,-2 0 0-16,2 0-1 0,-2 0-2 0,2 1 0 0,-3-1 1 15,1 1-1-15,-2-1-1 0,3 0 1 0,-3 0-2 0,2 0-3 16,-1 2-6-16,-3-2-4 0,2 0-5 0,1 2-5 0,-3-2-7 0,-1 0-5 16,2 1-6-16,-2-1-7 0,0 0-8 0,0 0-12 0,0 0-13 0,0 0-25 15,0 0-30-15,0 0-19 0,-3 0-14 0,3 0-6 0,-4 2 1 16,4-2 1-16,-4-2 7 0,0 2 4 0,4 0 6 0,-1-3 7 0,1 3 10 15</inkml:trace>
  <inkml:trace contextRef="#ctx0" brushRef="#br0" timeOffset="24429.2969">23296 6574 15 0,'4'-3'203'0,"-2"0"13"0,-1 2 4 16,2-2 2-16,-3 0-1 0,0 0 0 0,-1-2-1 0,-1 4 2 0,2-4 0 16,-1 2-1-16,1 0-38 0,-2 0-57 0,2 0-46 0,-3 2-43 0,3-2-21 15,0 0-10-15,0 1-5 0,0-1 0 0,0 0 3 0,-1 0 1 16,1-1 3-16,0-1 3 0,-2 2 2 0,0-3 2 0,2 3 4 15,0-1 3-15,-1 1 2 0,-1-2 3 0,1 2 1 0,-1 0 1 0,-1-1-2 16,1 1-2-16,-3 0-1 0,2 1-2 0,-2-1-1 0,-1 0-2 16,2 2-3-16,-3-2-3 0,2 1-5 0,-3 1-3 0,-1-1-3 15,0 1 0-15,-1-1-3 0,-1 2-3 0,2 0 0 0,-3-1 5 0,2 1 0 16,0 0-3-16,0 0 1 0,1 1-1 0,3-1-1 0,-2 3 0 0,1-1 1 16,0-1 3-16,2 2-1 0,2 0-2 0,-2 2 0 15,2-2 2-15,1 1 1 0,0 1-1 0,-1-1-1 0,3 1 1 0,0 1-1 16,0 1 0-16,3-1 2 0,-1 2 0 0,0-1 0 0,1 2-1 15,2 0-1-15,1-1 1 0,2 0 0 0,-2 3 1 0,2-2 0 0,0 2-1 16,1-1 0-16,-1 1-1 0,0-1 0 0,2 1 0 0,-1-1-1 16,-2 0 1-16,-1 3 0 0,0-3-1 0,0 1 2 0,1-1-1 0,-4 1 2 15,0-2-1-15,-1 0-1 0,-1 1 0 0,-1-2-1 0,0-1 2 16,0 1 2-16,-3-2 1 0,2 0 1 0,-3 0-1 0,-1-2 2 0,1 0 0 16,-4 1 1-16,3 0 0 0,-3-2-1 0,0 0 2 0,-1-1-1 15,-1 0 1-15,2 1-1 0,-2-1 0 0,2-1 0 0,-2-1 0 0,4 0 0 16,-4 0-4-16,4 0 0 0,1 0-3 0,0-1-3 15,2-1-6-15,2-1-7 0,-1 1-12 0,4 0-10 0,-1-1-12 0,2-2-12 16,1 1-11-16,4-2-12 0,0 0-10 0,2 1-7 0,3-1-8 0,4-1-6 16,0 1-5-16,1-1-5 0,4 2-5 0,-1 0-7 0,3-1-7 15,-1 2-13-15,3-2-14 0,-2 1-1 0,3 0 2 0,-2 1 8 0,-2 0 7 16,2-1 7-16,0-1 8 0,0 2 6 0,-2-2 8 0</inkml:trace>
  <inkml:trace contextRef="#ctx0" brushRef="#br0" timeOffset="24812.4602">23684 6625 155 0,'13'-3'175'0,"0"0"10"0,-7 2 9 16,1-1 5-16,-6 1 2 0,2-1 2 0,-3-1 6 0,-1 0-6 15,-2 0-10-15,-2-1-28 0,0 1-33 0,-3-2-28 0,-1 2-26 0,-1 0-12 16,0 0-10-16,-4 0-4 0,2 2-6 0,-2-1-2 0,-2 1 1 16,-2 1 1-16,2 1 1 0,-1-1 1 0,-1 3 3 0,1 0 1 15,0 2 0-15,-4 1 0 0,2 0-4 0,3 3-4 0,-2 0-7 0,1 0-1 16,0 3-2-16,3-2-2 0,-2 2-5 0,7 0-2 0,-4 0-7 16,4 0-4-16,2 0-5 0,1-1-3 0,3-1-3 0,-2-1 0 0,2 2-1 15,3-2-1-15,0-2 0 0,3 2-1 0,0-3-1 0,0 0 0 16,2 0 2-16,0-2 0 0,1 1-1 0,1 0 1 0,2-2 0 0,-1 0 0 15,2-2 1-15,0 0-1 0,2-1-3 0,-3-1-1 0,3 0 1 16,0-2-4-16,1 0-1 0,-1-2-6 0,1-1-3 0,-1 0-6 0,1-3-2 16,-2 0-3-16,2 0-2 0,-2-3-2 0,1 0-5 0,-1 0 1 15,-2 0 0-15,1 0 0 0,-2-1-1 0,0 1 4 0,-1-1 3 16,0 3 6-16,-4 0 4 0,2 1 4 0,-1 2 4 0,-3 2 2 0,2-1 3 16,-3 3 2-16,0-1 2 0,0 4 4 0,0 0 2 0,-1 2 1 15,-1 0 1-15,1 1 0 0,-4 1 0 0,1 2-2 0,0 0 0 0,-2 5-3 16,-1-2 0-16,3 1 1 0,-1 1 1 0,0 0-1 15,-1 2 1-15,3-1-1 0,1 1-3 0,1-2 2 0,1-1 0 0,1 1-1 16,1-1 0-16,4-1 0 0,-2-1-2 0,3-2-6 0,1 0-11 0,3-2-13 16,-2 1-18-16,3-2-18 0,2-2-16 0,-2 1-21 0,4-1-23 15,-2-1-34-15,4 0-41 0,-2-1-19 0,1-1-9 0,-1-1-6 16,-1 0-1-16,2-2 6 0,0 0 8 0,-3-1 16 0,2-1 17 0,-3 0 17 16</inkml:trace>
  <inkml:trace contextRef="#ctx0" brushRef="#br0" timeOffset="25380.2763">24148 6724 103 0,'5'-2'159'0,"-4"1"3"0,2 0 1 15,2-1-1-15,-2 1 2 0,-2-2-1 0,3 1 1 0,-3-1-2 16,1 0-3-16,0 0-28 0,-1 0-46 0,1 0-27 0,-1-1-21 0,-1 1-8 16,4-2-1-16,-4 1 1 0,0-1 3 0,1 1 6 0,-1-1 7 15,0 1 1-15,0-2 2 0,0 1 1 0,-1 0 2 0,1 3 0 16,0-4-5-16,-4 3 0 0,4-2-4 0,-1 2-4 0,-1 2-6 0,1-2-1 15,-1 0-5-15,0 3-4 0,-1-2-6 0,0 1-1 0,0 1-2 16,-3 1-2-16,-1 1-4 0,3 1-1 0,-3 1 1 0,1 1 1 0,-3 1-2 16,-1 2 1-16,0 2-1 0,0 2 2 0,1 0 1 0,0 1 0 15,0 2 0-15,1-2 2 0,1 3 0 0,2-1 1 0,2-2 1 16,0 0-2-16,1 1-1 0,2-2-1 0,2-2-1 0,1 1 1 16,0-2 0-16,4-1-1 0,-1 1-3 0,2-3-2 0,3 0-1 0,0 0-4 15,2-2-7-15,-1-1-6 0,3 2-8 0,1-4-8 0,-2 1-8 0,3-2-6 16,-1 0-5-16,0-2-3 0,-1 1-3 0,0-2-4 0,-1-2 0 15,0 1-3-15,1-2-1 0,-1 0 1 0,-1 0 3 0,-1-3 6 16,-3 0 8-16,3 0 6 0,-2-2 10 0,-1 1 8 0,-1-2 8 0,-4-1 5 16,4 3 5-16,-3 0 7 0,0-1 8 0,-4 2 7 0,1 2 5 15,-1-1 6-15,1 2 7 0,-2 2 4 0,-2 1 1 0,2 0 1 16,-3 1 0-16,2 0-1 0,-3 1 0 0,3 1-2 0,-4 1-1 0,-1 1-1 16,0 3-5-16,1 1-3 0,-2-2-2 0,1 5-3 0,-2-1-3 15,4 2-1-15,-1 1-1 0,-2-1 0 0,4 0 0 0,1 1-1 0,1-2-1 16,-1 2-2-16,4-4-1 0,-1 1 0 0,3-1-3 0,-3-1 0 0,4 0 0 15,0 0-2-15,0-2 1 0,2 0 0 0,-2-1 0 0,2-2-1 16,1 1-1-16,-2-2-1 0,3-2 1 0,-1 1 1 0,-1-1 2 0,1-1 0 16,1 0 2-16,-3 0-1 0,-1-1 1 0,1-2-1 0,0 1-1 15,-1-1 0-15,0 0-2 0,-2-2 0 0,0 3 0 0,1-3 2 16,-3-1 0-16,1 2 0 0,-1-1-3 0,1 1-1 0,-2 1-1 16,0 0-3-16,0 0-1 0,-2 3-4 0,1-2-3 0,-1 2-7 15,1 0-8-15,-3 2-10 0,3-2-11 0,-2 1-11 0,-2 1-13 0,2 1-11 16,-3-2-14-16,-1 2-16 0,1 0-16 0,-2 2-24 0,1-2-30 0,-2 0-23 15,4 1-19-15,-3-1-5 0,3 2 3 0,1-2 8 0,-2 0 7 16,3-2 11-16,3 2 11 0,-4-1 13 0,3-4 13 0</inkml:trace>
  <inkml:trace contextRef="#ctx0" brushRef="#br0" timeOffset="25610.1162">24494 6517 116 0,'6'-7'199'15,"-1"-1"6"-15,0 2 1 0,-4 1 2 0,2 0-1 0,-1 0-1 0,0 3 0 16,-1 1 0-16,3-2-4 0,-3 3-9 0,2 0-47 0,-1 0-69 15,2 2-37-15,-1-1-21 0,1 2-9 0,1 2-5 0,-2 0-1 16,2 0 2-16,-2 1-1 0,3 2 1 0,-3 1 2 0,0 0 1 0,0-2-1 16,-1 4 1-16,0-1 0 0,-1 1 1 0,-1-1-2 0,0-1-1 0,-1 2 0 15,-3-1-3-15,1 1-1 0,-2-2 0 0,-2 0-1 16,-1 0-1-16,0 0-3 0,-5 0-1 0,2 0-3 0,-2-2-3 0,-2 0-8 16,-1 0-7-16,-3 0-8 0,-2-1-10 0,4 2-15 0,-4-2-15 0,-1 0-21 15,3 0-23-15,-1 0-31 0,-1-2-33 0,2-1-15 16,0 0-9-16,2 0 0 0,-1-1 1 0,4-1 7 0,-2 1 5 0,7-2 11 15,-4-2 7-15,5 1 16 0</inkml:trace>
  <inkml:trace contextRef="#ctx0" brushRef="#br0" timeOffset="32836.1686">25548 6346 41 0,'-1'-4'171'0,"-4"1"7"16,2 0 0-16,0 1 0 0,0-1 0 0,0 0 1 0,-1 2 0 0,1-1-1 16,0-1 0-16,1 2-23 0,1-1-35 0,-4 1-39 0,4 1-44 15,1 0-21-15,0 0-12 0,0 0-5 0,0 0 0 0,0 0 2 0,0 0 0 16,0 0-1-16,0 0-1 0,0 0-2 0,0 0 0 0,0 0-3 15,0 0-3-15,0 0-2 0,0 0-1 0,0 0-2 0,0 0-3 0,0 1-3 16,0 1-2-16,0-2-7 0,0 3-4 0,0 0-4 0,-2-2-4 16,2 0-3-16,-1 3-2 0,-1-3-4 0,0 1 0 0,1 1-1 0,-1-2 2 15,1 1 2-15,-3-1 1 0,4 2 4 0,-1-2 3 0,-1 1 7 16,0 1 7-16,2-3 7 0,0 0 6 0,0 0 8 0,0 0 7 16,0 0 7-16,0 0 4 0,0 0 4 0,0 0 4 0,2-1 3 15,0-1 5-15,-1 0 0 0,1 1 2 0,0 1 1 0,-1-1 0 0,1-2-1 16,-1 3 0-16,3-3 1 0,-4 1-1 0,1 1 2 0,1-1 3 0,-1 1 1 15,1-1 1-15,1 0 2 0,-3 1 1 0,0 0 0 0,0 1 1 16,0 0 1-16,1-2 0 0,-1 2 2 0,0 0-3 0,0-1 0 0,0 1 0 16,0-3-3-16,0 3-1 0,0 0-2 0,0 0-2 0,0 0-3 15,0 0-1-15,0 0-3 0,0 0 0 0,0 0-3 0,0 0-2 16,0 0 0-16,0 0-2 0,0 0 0 0,0 0 1 0,0 0-1 0,0 0-1 16,0 0 0-16,0 0-1 0,0 0-2 0,0 0-1 0,-1 1-2 15,1-1-1-15,-5 3 0 0,4-1 0 0,-1 0-1 0,1 3 2 0,-3 3-3 16,0 1 0-16,-1 1 2 0,-2 4 1 0,0 1 1 0,-1 3 1 15,-2 1 1-15,-2 4 1 0,0 1 2 0,0-1 1 0,-1 3 3 16,0 1 1-16,-2-1 1 0,2-1 3 0,-1 2-1 0,3-1-2 0,-1 1-1 16,0-4-3-16,1 3 1 0,1-3 1 0,0-1-1 0,1-1-1 15,1 0-1-15,4-2-3 0,-4 1-3 0,3-4 0 0,0 2-2 0,2-2 0 16,2 0-1-16,-3-2 1 0,3-1-1 0,1-2-4 0,0-1 0 16,0 1 0-16,1-4-2 0,3 1 0 0,-3-2-1 0,2-2 3 15,1 1-1-15,1-2-2 0,-2-2-1 0,3 1-1 0,0-1-1 0,0-2-1 16,3-1 0-16,-3-1 3 0,5-1-2 0,-2-2-2 0,1 0-2 15,2-3-1-15,-2-2-2 0,1-1-6 0,0 0-3 0,-1-3-4 0,0 0-5 16,2-1-3-16,-4-2-4 0,0 0 0 0,1-2-1 0,-3 1-1 16,2 1-1-16,-1-2 1 0,-3 4 3 0,-1-2 3 0,0 1 1 15,-1 4 3-15,0 1 3 0,-2 1 5 0,0 2 3 0,-2 2 5 0,0 1 3 16,-1 0 1-16,-3 3 2 0,3 0 1 0,-2 1-2 0,-1 2 0 0,-1 0-2 16,1 2-1-16,-2-1 1 0,0 4 4 0,0-2 0 0,0 2 0 15,1 2 0-15,-1 0-1 0,1 2 0 0,2-1 0 0,1 1-1 16,-1 0 0-16,2 1 2 0,2-2 1 0,1 2 0 0,0-2-2 15,1-1 0-15,2 1-2 0,2-1 0 0,1-1 0 0,-1 0 1 0,1 0 0 16,2-3 0-16,2 0 0 0,-2 0 2 0,1 0 1 0,2-3-2 0,-1 0-1 16,1 0-1-16,1-1-2 0,-1-2-2 0,1-1-2 0,0 2-5 15,-1-3-2-15,2-1-4 0,-4 0-1 0,1 0-1 0,1 0-2 0,-3-1-1 16,0-2-3-16,0 0-1 0,1 1-1 0,-3-1 2 0,1 0 2 16,-1 0 1-16,1 0 4 0,-3 0 3 0,1 2 3 0,-4 1 2 15,3-1 3-15,-3 2 1 0,1 2 2 0,-2 0 2 0,-2 1 3 0,2 2 2 16,-1 2-2-16,-3 1 2 0,3 3 3 0,-7 0 0 0,3 1 0 15,-1 4 1-15,0 1-1 0,-1 1 1 0,0 2 0 0,-1 0-1 16,1 0 1-16,1 2 0 0,-1-2-2 0,1 0 2 0,3-2 0 0,2 1 0 16,-1-2-1-16,0-2-1 0,4 1 2 0,0-2-2 0,-1 0 0 15,2-3-2-15,3 1-2 0,-1-2-10 0,2-2-13 0,1 0-17 16,2-2-20-16,-2-1-30 0,4-3-34 0,2 0-33 0,-2-3-33 0,1-1-17 16,3-2-8-16,-3-2-4 0,2-1 0 0,-2-1 0 0,-1-2 0 0,1-3 8 15,0-3 14-15,-2 0 18 0</inkml:trace>
  <inkml:trace contextRef="#ctx0" brushRef="#br0" timeOffset="32973.403">25866 6478 225 0,'-1'-1'281'16,"-3"-1"9"-16,1 2 0 0,2 0 0 0,-5 0-5 0,3 0-7 0,1-1-10 15,-1-1-11-15,-1 2-11 0,1 0-31 0,0 0-43 0,0 2-81 16,0 1-103-16,-2-1-53 0,2 3-29 0,-2 0-17 0,0 1-6 16,1 0-8-16,-1 0-7 0,-3 1-16 0,3 4-16 0,-3-2-23 0,4 1-23 15,-4 2-8-15,-2 2 2 0,1 1 7 0,1 0 8 0,-5 3 9 16,4 1 5-16,-3 2 9 0,0 2 5 0,-1-1 10 0</inkml:trace>
  <inkml:trace contextRef="#ctx0" brushRef="#br0" timeOffset="33111.1363">25564 7143 36 0,'0'16'287'0,"0"-4"28"0,0-1 11 0,-1-4-3 0,1 1-9 16,0-2-20-16,0-2-23 0,0-2-22 0,0-2-24 0,0 0-18 16,0 0-20-16,0 0-83 0,0 0-119 0,0 0-81 0,0-2-62 0,1-2-38 15,-1 1-27-15,2-3-11 0,0 0-4 0,-1-2-4 0,2-2-3 16,-1-1 9-16,2-1 17 0,0-1 15 0,-1-1 19 0,2 1 13 0,-2-1 16 15,2 0 13-15,-2 1 15 0</inkml:trace>
  <inkml:trace contextRef="#ctx0" brushRef="#br0" timeOffset="33499.6665">25345 6633 30 0,'4'-2'201'0,"0"0"13"0,0 0 3 0,1-1-1 0,-1 0-2 0,0-2-2 15,1 2 0-15,-2-3-4 0,3 0-3 0,1 2-4 0,0-3-42 0,0 2-64 16,1-3-46-16,0 1-41 0,2-1-19 0,-2-1-10 0,4 2-4 16,-3-4 1-16,0 2 1 0,0 0 2 0,1-1 1 0,-2-1 0 0,2 1-1 15,1-1-2-15,-3 2-6 0,1-1-7 0,-1-1-8 0,1 2-10 16,1 0-15-16,-3 0-17 0,1 0-28 0,-2 0-37 0,-2 2-18 15,1-1-12-15,-2 2-3 0,-1 0-1 0,0 2 1 0,-1-1 8 0,-1 5 7 16,0 0 8-16,-1-3 12 0</inkml:trace>
  <inkml:trace contextRef="#ctx0" brushRef="#br0" timeOffset="33920.022">26583 6357 12 0,'9'-11'205'0,"2"1"14"0,-5 1 3 16,3 0 1-16,-5 1-2 0,1 4-5 0,-4-2 1 0,2 3-2 0,-3 1 1 16,0 2-1-16,0 0-37 0,-1 3-54 0,-1 2-48 0,1 2-44 15,-5 2-20-15,1 3-7 0,-2 3 1 0,1 2 5 0,-5 4 8 16,2-1 7-16,-3 5 2 0,-2 2 0 0,0 0 0 0,-2 1 3 0,0 2 0 16,-1 0 3-16,3 2 1 0,-3-1-2 0,0-1-3 0,0 2-2 15,4-2-6-15,0-2-7 0,0-1-2 0,0-1-4 0,4-2-1 16,-1-3-1-16,2-2-1 0,0-1 0 0,2-3-7 0,1-1-7 0,0-3-12 15,2 0-11-15,1-2-14 0,-1-1-16 0,2-2-16 0,-4-2-21 16,5-1-15-16,-3 0-13 0,2-1-18 0,-1-2-18 0,-1-2-12 16,1-1-9-16,-1-2-12 0,0 0-12 0,1-4-2 0,-1 0 2 0,0-4 8 15,-2 2 10-15,4-4 19 0,-1 0 18 0,1-2 16 0,1-1 17 0</inkml:trace>
  <inkml:trace contextRef="#ctx0" brushRef="#br0" timeOffset="34301.2672">26284 6779 20 0,'4'-18'100'0,"-1"2"32"16,1 3 21-16,1 1 17 0,-1 1 9 0,1 1 3 0,-2 2 3 0,5 2 1 15,-3 2 0-15,1-1-5 0,-1 2-22 0,1-1-36 0,4-1-33 16,-2 2-35-16,1 0-21 0,2 2-12 0,0-2-10 0,1 1-5 0,-2 2-3 15,3 0-2-15,-2 0 0 0,2 2-1 0,-2-1 0 0,1 1-1 16,-2 1 1-16,0 0-1 0,-1 1 1 0,-1 1 0 0,-2 1 1 16,1 0-1-16,-4 1 1 0,2 1 4 0,-3 2 0 0,0-1 0 0,0 0 0 15,-2 2 0-15,-4 1 1 0,2-2 0 0,0 2 1 0,0 0 0 16,-1-1 0-16,-2-1-1 0,4 0 2 0,-2 0-1 0,-1-1-2 0,3 0-1 16,-1-2 0-16,0-1 0 0,-1 0 2 0,3-1-1 0,0-1 0 15,0 1 0-15,0-2 0 0,0 0 1 0,3 0 1 0,-3-2 0 16,4 1 0-16,-3-1-1 0,3 0-1 0,-1-1 0 0,2 0-2 15,-2 0 0-15,4-1-2 0,0 0 2 0,-2-2-1 0,3 0-1 0,0-2-2 16,1 0-3-16,-3 0-4 0,2-1-2 0,0-2-2 0,1 1-2 16,-1-3-1-16,1 0-1 0,0 1 1 0,-3-1-1 0,2-1 0 0,-3 2-1 15,1 0 2-15,0 2 2 0,-3 1 1 0,1 0 3 0,-3 3 3 16,1-2 3-16,0 4 2 0,-2 1 2 0,0 0 2 0,-4 1 2 16,3 4 2-16,-4-1 4 0,2 2-1 0,-3 2 1 0,-1 1-2 0,1 0 0 15,-1 3-1-15,1-1 0 0,-1 3 1 0,2 0-1 0,-2-3 1 16,2 2 0-16,2-1-2 0,-3-2 0 0,5 1-2 0,1-1 0 0,0-2-1 15,0-1-1-15,1 1 0 0,2-2-2 0,-1-2-2 0,1 0-1 0,2 0-9 16,-1-1-12-16,1-2-15 0,2-1-20 0,-1 0-24 0,2-1-30 16,0-2-31-16,0-2-32 0,2 1-15 0,-1-2-8 0,-1-3-3 15,1 0 0-15,-1-3 0 0,-2-2 0 0,1 1 9 0,-3-2 10 0,4-3 18 16</inkml:trace>
  <inkml:trace contextRef="#ctx0" brushRef="#br0" timeOffset="34448.5199">26774 6532 253 0,'-2'-6'300'0,"-2"3"13"0,0-1 6 0,1 0 2 0,2 2 1 15,-4-1 0-15,3 0-1 0,1-2 0 0,-1 4-2 0,2-1-2 16,0 0-58-16,2 1-91 0,1 2-69 0,2-1-57 0,-1 2-32 16,1 0-17-16,3-1-13 0,3 2-12 0,-1 0-13 0,4 0-14 15,-3-1-21-15,3 2-20 0,0-1-25 0,1 0-27 0,0 2-34 0,1-2-39 16,0 1-32-16,-2 1-27 0,2-1-12 0,0 1-2 0,0-1 2 16,0 1 8-16,-2-2 12 0,2 1 15 0,-2-1 20 0,0 1 23 0,0 1 24 15</inkml:trace>
  <inkml:trace contextRef="#ctx0" brushRef="#br0" timeOffset="36078.0343">27223 6864 72 0,'-3'3'180'0,"-1"0"4"0,1-2 1 0,2 0 2 0,1 3 1 16,0-4 0-16,1 1-1 0,2 1 0 0,1-1-1 0,0-1-26 0,3 2-40 15,1-2-38-15,3 0-43 0,-2 0-18 0,5-2-11 0,1 1-4 16,-2-1 1-16,5 1 0 0,0-1 1 0,-1-1-1 0,4 0 1 0,1 0 1 16,-1-1 0-16,2 1 1 0,1-2-1 0,1 1-3 0,1-2-2 15,0-2-2-15,1 1-4 0,0-1-3 0,2-1-4 0,-3 0-5 16,-1-1-7-16,2-3-4 0,-3 0-4 0,2 0-4 0,-3-1-2 15,-1 1 0-15,1-2 1 0,-3 0 3 0,0 0 3 0,-3-2 4 0,0 2 5 16,-3 0 4-16,2 2 6 0,-7 1 8 0,1 0 12 0,-2 0 8 0,-4 1 7 16,1 4 7-16,-2-1 5 0,-3 1 7 0,0 1 2 0,0 0 3 15,-3 1 0-15,2 1-1 0,-3-1 1 0,0 2-3 0,-1 0 0 16,1 2-4-16,-3-1-4 0,1 0-3 0,-1 2-6 0,-2 2-5 16,1 0-2-16,0 1-5 0,-2 1-2 0,0 2 0 0,0 2-2 0,0 1 1 15,-2 1 1-15,1 3 0 0,-2 1 2 0,0 3 0 0,2 1 2 16,-1 0 3-16,1 1 2 0,-2 1 1 0,2 1 0 0,1-2 2 0,0 1 1 15,0-1-1-15,2 1-1 0,0-4-2 0,0 1-3 0,2-2-4 16,1 0-2-16,0-2-3 0,2-2-2 0,-2-1 0 0,4 1-2 0,-2-4-2 16,1-1-2-16,2 0-2 0,0-1 1 0,0-1-2 0,0-1 0 15,0-1 0-15,0-1-1 0,2 1 1 0,1-2 1 0,-2 1 1 0,2-1-3 16,1-1 1-16,1-1 0 0,-1 1 0 0,3-2-3 0,0-2-5 16,3-1-4-16,1 0-6 0,2-2-6 0,-2 0-5 0,2-3-5 0,1 1-4 15,0-1-4-15,2-1-2 0,-3 0-2 0,0 1-1 0,0 1 0 16,0 0-2-16,-4 1 2 0,-1 2 3 0,0 2 6 0,0 0 4 15,-3 2 6-15,0 3 6 0,-4 0 5 0,1 0 4 0,-1 3 4 16,-1 0 3-16,-1 2 2 0,1-1 1 0,-2 2 0 0,1 2 2 0,-3-1 3 16,3 1-1-16,-2 1 2 0,-1 0-3 0,0-1-1 0,1 2 0 15,1-2 1-15,1 2-1 0,-1-3 1 0,2 2-2 0,2-3-2 0,-1 0-4 16,2 0-4-16,3 0-9 0,-1-1-8 0,2-1-9 0,1-1-9 0,1-1-6 16,2 1-6-16,0-3-6 0,5 0-8 0,-3 0-4 0,1-2-6 15,2 1-3-15,-1-2-1 0,0-2 1 0,0 1 3 0,1-2 9 16,0-2 7-16,-2 1 11 0,4-1 9 0,-6-1 13 0,4-3 10 0,-2 0 9 15,-1 0 9-15,3-3 10 0,-3 2 10 0,1-2 9 0,-3 0 9 16,0 0 12-16,-2 0 10 0,-2 1 10 0,-1 1 6 0,-3-1 6 16,2 4 3-16,-4 1-1 0,-1-2-1 0,-1 3 0 0,-4 3-1 0,2-1-1 15,-2 1 0-15,1 2-6 0,-5 2-2 0,0-2-9 0,1 3-8 16,-1 0-7-16,-2 3-4 0,0-1-4 0,-2 5-3 0,-1-1-1 0,1 1-1 16,-3 4-1-16,4 1-4 0,-2 1-2 0,1 1 1 0,-2-1-3 15,5 2 0-15,-2 0 0 0,3 0-1 0,0 0-3 0,1-1-3 0,3-1-1 16,1 1-2-16,0-4-2 0,1 1-1 0,3-1 0 0,0-1 0 15,3 0-2-15,-2-3-4 0,2 0 0 0,1 0-1 0,-1-1-1 16,2-1 2-16,0-1-1 0,1-1-1 0,1-1-5 0,0 1-4 0,1-4-5 16,0 1-7-16,3-2-7 0,-3-2-3 0,0 1-6 0,3-2-4 15,-3-2-9-15,1 1-8 0,-1-2-10 0,3-2-7 0,-1 1-10 16,-1-3-6-16,2 0-3 0,-1 0-2 0,-1-2 2 0,2-1 3 0,-1 0 3 16,-1 1 4-16,0-1 5 0,1 2 10 0,-3 2 9 0,-1 0 14 0,0 3 9 15,-1 2 8-15,-4 1 11 0,3 1 7 0,-4 2 7 0,0 3 6 16,-4 1 6-16,3 1 5 0,-3 3 4 0,1-1 1 0,-3 4 0 0,2-1-3 15,-1 1 0-15,-2 2-2 0,1 1 0 0,-2 1 0 0,4 0-1 16,-1 0 3-16,-2 0 1 0,2 1-1 0,2-1 1 0,2 0-1 16,-4-3 1-16,5 2-3 0,0-2 1 0,0-2 1 0,5 1-1 15,-4-3 0-15,2 2 1 0,1-3 0 0,2 1 0 0,-1-4-2 0,1 0-1 16,3 3-3-16,0-3 0 0,0-1-2 0,2-1-2 0,-1-1 1 16,-1 0-3-16,4 0-4 0,-2-3-4 0,2 1-3 0,-3-3-4 0,3 2-4 15,0-3-2-15,-2-1-4 0,0 0-1 0,1-1-3 0,-2-1-2 16,0-1-1-16,2 0 0 0,-2 0 1 0,-1-1 0 0,2 2 5 0,-3 1 4 15,0-1 3-15,-1 2 4 0,-1 1 6 0,-2 3 3 0,0-1 4 16,-1 3 3-16,-2 1 3 0,-1 2 4 0,0 0 3 0,-1 2 2 0,-2 1 1 16,-1 3 3-16,0-1 0 0,-2 3 0 0,-1 1 0 0,2 2-1 15,-3-1 1-15,2 1-1 0,-2 1 0 0,0 0 0 0,4-2 0 0,-3 0 0 16,1 1 1-16,0-2-1 0,3 0 0 0,-2-1 0 0,2-1-3 16,-1-2-1-16,3 1-1 0,1-2-1 0,-2-1-1 0,0 0 0 15,2 0 0-15,0-3-1 0,0 0 0 0,2 2-1 0,0-2-2 0,-1 0 0 16,1 0 0-16,3-2-2 0,-2 1 0 0,2-2-1 0,2 0-1 15,0-2-2-15,1 1-2 0,0-2-4 0,2-2-5 0,-1 1-5 16,2-2-8-16,0 0-3 0,0-2-5 0,-2 1-4 0,4-2-4 0,0 0-3 16,-4 1-1-16,4 1-2 0,-4-1 0 0,4 4 2 0,-5-1 1 15,0 1 1-15,-3 2 6 0,1 2 4 0,0 0 8 0,-3 2 6 16,-1 1 7-16,-2 3 6 0,0-2 7 0,0 5 3 0,-4-1 5 0,3 2 3 16,-2 2 2-16,-3 0 3 0,-1 3 3 0,2 0 4 0,-3-1 0 15,-1 1 2-15,3-1 1 0,-1 2 1 0,-1-3-3 0,4 1 1 0,-5-2 0 16,4 0-1-16,-2-2 0 0,4 1-3 0,0-2-2 0,0-2-2 0,-2 1-2 15,4-1-1-15,-3-2-1 0,4 1-1 0,-1-2-3 0,1-1 1 16,0 0 0-16,0 0 0 0,0 0-2 0,0 0-1 0,3 0-1 16,0-1 0-16,2-1 1 0,-1-1-1 0,1 0-1 0,3-1-3 15,-1-1-5-15,3-2-6 0,0 1-4 0,1-3-6 0,0 0-6 0,0-2-6 16,3 1-4-16,-2-2-4 0,-1 1-2 0,3-1-2 0,-5 2-1 0,3 1 2 16,-3 0-2-16,0 1 3 0,-1 2 3 0,0 2 4 0,-2-1 4 15,-1 4 6-15,-2 1 5 0,1 1 6 0,-1 1 5 0,-2 1 4 16,3 3 4-16,-4 0 1 0,0 0 1 0,0 3 1 0,0 0 1 0,-2 1 0 15,0 1 2-15,-1-1 0 0,2 0 0 0,-3 1 0 0,3-1 1 16,-2 0-1-16,-1 0-2 0,3-2-1 0,-1-1-2 0,1 1-1 0,-4-2 0 16,5-1 1-16,-1 2-2 0,-1-3 0 0,2-1-1 15,-2 0-4-15,2-1-5 0,0-2-8 0,0 0-11 0,0 0-18 0,0 0-17 16,0 0-31-16,-3-2-35 0,2-1-26 0,-1-1-26 0,-1-1-12 0,1-2-5 16,-3-1-3-16,4-1-1 0,-6-1 1 0,1-2 4 0,2-1 9 15,-1 0 11-15</inkml:trace>
  <inkml:trace contextRef="#ctx0" brushRef="#br0" timeOffset="36373.7852">28308 6565 37 0,'-12'-9'207'0,"4"0"6"0,-1 0-7 0,3-1-13 0,-1 1-9 0,1-2-6 16,3 2-7-16,-2-1-2 0,2-1-1 0,2 1-1 0,1-1-39 16,1 1-60-16,2-2-48 0,2 1-40 0,-1 1-13 0,1-1-2 15,3 1 15-15,-3-2 22 0,4 3 12 0,-2-2 13 0,1 2 3 0,-2 2 5 16,2 1 0-16,0 0 1 0,-3 1 0 0,1 2 0 0,-1 0 0 15,0 2-3-15,1 1-3 0,-2 1-5 0,0 1-7 0,-1 1-5 0,2-2-5 16,0 4-1-16,-2-2-1 0,3 3 2 0,-2-2 0 0,1 2 1 16,-1 0 0-16,0 0-2 0,3 0 2 0,-1 0 2 0,-2 2 0 0,3-2 1 15,-1 0 1-15,2 0-1 0,1-2-1 0,0 2 0 0,-1-3-2 16,2 2-2-16,0-4 0 0,0 0 0 0,-1 3 0 0,4-4 0 0,-2 0-2 16,3 0-3-16,-3-4-5 0,0 3-8 0,2-2-9 0,-2-1-11 15,1-1-13-15,1-1-13 0,-2 0-16 0,2-1-15 0,0-1-20 16,-1 1-19-16,1-2-29 0,-2 0-31 0,1-1-16 0,0 2-6 0,-3-2 1 15,4 3 5-15,-5 0 7 0,0 1 9 0,-2 1 13 16,-2 1 12-16,1 2 16 0</inkml:trace>
  <inkml:trace contextRef="#ctx0" brushRef="#br0" timeOffset="71263.1395">9123 6554 148 0,'-4'0'183'0,"1"2"5"0,0-2-2 0,0 0 3 0,-1 0-2 0,3 0 2 16,-1 0 1-16,2 0-1 0,-4 0 0 0,4 0-37 0,0 0-53 15,0 0-39-15,0 0-32 0,0 0-15 0,0 0-7 0,0 0 1 16,0 0 5-16,0 0 4 0,0 0 7 0,0 0 8 0,0 0 5 0,0 0 5 15,0 0 7-15,0 0 3 0,0 0 1 0,0 0 4 0,0 0 1 16,0 0 2-16,0 0-1 0,0 0-2 0,0 0-4 0,0 0-4 16,0 0-7-16,0 0-9 0,0 0-7 0,0 0-7 0,0 0-5 0,0 0-2 15,0 0-3-15,0 0 0 0,0 0-1 0,0 0-3 0,4 0-1 0,-2 0-2 16,1 0 0-16,-1 0 0 0,1 0 2 0,2 2 1 16,-2-2 1-16,2 1 2 0,1-1 1 0,0 0 1 0,-1 0-1 0,3 0 1 15,-2 0 0-15,4-1 0 0,-2 1 0 0,1-2-1 0,-1 0-1 0,3 1 0 16,-1 1 0-16,-1-1-1 0,2 1-2 0,0-2 1 0,2 2 0 15,-2-1-2-15,2-1 1 0,-1 1-2 0,1 1-4 0,1 0 1 16,0-2 2-16,0 1-1 0,-1 1-1 0,2-2 0 0,0 2-1 0,1 0 1 16,1-1-1-16,2 1-1 0,-3-2-1 0,3 2-2 0,0 0 3 15,0 0 1-15,2 0 1 0,-1-2 0 0,1 1 1 0,-1 1-1 0,1 0 0 16,1 0 1-16,0-1 2 0,-1 1-1 0,-1 0 0 0,2-2 2 16,0 1 1-16,-2-1 0 0,0 1-3 0,2-1 0 15,-3 1-1-15,3 1 1 0,-1-2-1 0,-2 1 0 0,3 1 1 0,-2-2-1 0,1 2-2 16,0 0 2-16,-1-1-1 0,1 1 1 0,-1-2-1 0,2 2 1 0,-2 0 1 15,0 0-1-15,0 0-1 0,1 0 1 0,0 2 1 0,-1-2 0 16,1 0 1-16,1 1-2 0,0-1-2 0,-1 0 2 0,1 0 0 16,0 0-1-16,-1 0-1 0,2 0-1 0,-1 0 1 0,0 0 0 0,1 2 3 15,-1-2 0-15,0 0 0 0,0 0-1 0,0 0 0 16,0 0 1-16,0 0 2 0,-2 0-2 0,1 0-1 0,1 0-1 0,-1 0 1 16,1-2 1-16,0 2 0 0,0 0-2 0,-1-1-2 0,1-1 2 0,2 0 1 15,-3 1 0-15,2 0-1 0,-1-1 0 0,0-1 2 0,1 2-1 16,-1-1 1-16,0-1 2 0,0 3-1 0,-1-3 0 0,1 3 0 0,-3-3 0 15,3 2 0-15,0 1 0 0,-2-2-2 0,1 1-1 16,0 0 1-16,1-1 1 0,-3 0 0 0,3 2-1 0,-2-1-3 0,1 1 1 16,0 0-1-16,0 0 2 0,-3 0 2 0,1 0-1 0,0 0-2 0,0 0 1 15,0 0 0-15,-3 1 0 0,1-1-1 0,-2 2 1 0,0-2 1 16,0 0 1-16,0 3 3 0,-2-3-1 0,1 1 0 0,-3 1-1 0,2-1-3 16,-1 0 1-16,-2 1 1 0,1 0 0 0,2-1 0 0,-4-1-2 15,4 3 0-15,-2-3 1 0,0 2-2 0,0-1 0 0,0 1 0 0,0-1 1 16,0 1 1-16,0-2-2 0,-1 1 1 0,2-1-1 0,-2 0 4 15,2 1-2-15,0 1-2 0,-1-2 2 0,0 2 3 0,-2-1-2 16,3-1-2-16,-2 2 0 0,1-2 2 0,-1 1 0 0,2 1 0 0,-2-2 0 16,0 1 0-16,0-1-1 0,0 2-2 0,-2-2 1 0,3 1-1 0,-3 1 0 15,2-2 2-15,-2 0 2 0,2 1 0 0,-3-1-1 0,1 2 0 16,1-2 0-16,-1 0-2 0,0 1 0 0,0-1 1 16,1 0 0-16,-1 0-1 0,0 1 2 0,2 1 0 0,-1-2 1 0,-1 0-3 0,0 2 1 15,1-2 1-15,1 0-1 0,-2 1-1 0,3-1 0 0,-2 0 0 16,-1 0 2-16,2 2 1 0,-1-2 0 0,1 0 0 0,-1 0-1 15,1 0 0-15,-1 0-1 0,1 0 0 0,1 0 0 0,-2 0 1 0,1-2 0 16,1 2-2-16,-2 0 1 0,1-1 1 0,1 1-2 0,-2-2-1 0,-1 2 1 16,2 0 0-16,-1-2 0 0,-1 2 2 0,-1 0 0 0,1 0-1 15,-1-1 1-15,1 1-1 0,-1 0-1 0,-1 0 1 0,2 0-1 16,-2-1 0-16,0 1 2 0,1 0 0 0,-1 0-1 0,2 0 0 0,-2-2 0 16,1 2 1-16,-1-1-1 0,2 1-1 0,-2 0-2 0,2 0 1 15,-1 0 0-15,-1 0 2 0,3 0 0 0,-2 0 1 0,-1 1-1 16,0-1-1-16,3 2 0 0,-4-2-1 0,3 0 0 0,-3 1 1 0,2-1 2 15,0 0 1-15,0 0-1 0,-1 1 1 0,0-1-2 0,0 2 0 16,1-2-1-16,-1 0-3 0,-1 0 1 0,1 0 2 0,-1 0 1 0,4 0 2 16,-4 0 0-16,2 2-3 0,-2-2 2 0,2 0 3 0,-2 0-2 15,-2 0-1-15,2 0 0 0,-2 0 1 0,0 0 0 0,-1 0-2 0,1 0 0 16,-1-2 0-16,-2 2 0 0,0 0 2 0,0 0 0 16,0 0 0-16,0 0-1 0,0 0 0 0,0 0-1 0,0 0 0 0,0 0-3 15,0 0-6-15,0 0-10 0,0 0-13 0,0 0-17 0,0 0-23 0,0 0-28 16,0 0-36-16,0 0-41 0,-3 0-43 0,-1-3-21 0,-1 2-11 15,-1-1-5-15,0 1-1 0,-3-2 1 0,0 1 6 0,-2-1 9 16,0 0 14-16,-1-2 20 0,0 3 23 0</inkml:trace>
  <inkml:trace contextRef="#ctx0" brushRef="#br0" timeOffset="75907.1068">9195 6699 18 0,'2'-2'122'0,"-1"2"5"0,2 0 0 16,-3 0 1-16,2 0 1 0,1 0 2 0,-1 0-3 0,-1 0-1 0,1 0-15 15,1 2-23-15,-1-2-23 0,1 0-23 0,0 0-16 0,0 0-9 16,-1-2-5-16,-1 2-1 0,2 0 1 0,-1 0 0 0,1-1 2 15,0 1-1-15,-1-2 0 0,0 2 2 0,1-1-1 0,0 1 1 0,0 0 2 16,-1-2 4-16,2 2-1 0,1 0-1 0,-2-1-2 0,-1 1-1 0,3-2-2 16,-2 0 2-16,2 2-2 0,-2-1 0 0,1 0-2 15,1 1-1-15,0-2 0 0,-2 1-3 0,2 1 0 0,-2-2-1 0,2 2-1 16,1-1-2-16,-1 1 2 0,-2 0 2 0,3 0 0 0,-2-2-2 16,0 2 0-16,2 0-1 0,1 0 0 0,-2 0-1 0,1 0 1 0,-1 0 0 15,0 0-2-15,2 0-1 0,-2 0-1 0,1 0 2 0,1 0-2 16,-1 0 1-16,3 0-1 0,-2-1 0 0,-1 1-2 0,2-2 1 0,1 2 0 15,-1 0-1-15,1 0 0 0,1-1-1 0,-2-1 1 0,2 2 0 16,2-1 1-16,-2-1 0 0,0 0-1 0,2 1-1 0,-2 1 1 0,1-1 1 16,1-1-1-16,-1 1-1 0,-1-1 1 0,2 1 0 0,0 1 1 15,0-2 0-15,-1 1 0 0,-1-1 0 0,2 1 0 0,-2-1-1 16,1 2 0-16,0-2 0 0,-1 2 0 0,1-1 0 0,-1 1 0 0,0 0 1 16,1 0 0-16,0 0 0 0,0 0 0 0,-1-1 0 0,2 1 0 15,-2 0 0-15,1 0 0 0,-2 0-1 0,3 0 1 0,-3 0-1 0,2 0 1 16,-1 0-2-16,-1 0 0 0,0 0 0 0,1 0-1 0,-2 0-1 0,3 0 1 15,-3-2 1-15,3 2-1 0,0-1 0 0,-3 1 0 16,3 0 3-16,0 0 0 0,-3-2 0 0,3 2-1 0,0-1 1 0,0 1 0 16,-1 0 1-16,1-2 0 0,-2 2 1 0,1-1-1 0,1 1 1 0,-2 0-1 15,1 0 0-15,1 0-2 0,-2-2 1 0,1 2-2 0,-2 0 1 16,3 0-1-16,-2 0 0 0,-1 0 0 0,2 0 2 0,-2 0-1 0,1 0-1 16,-1 0 0-16,1 0-1 0,1 2 1 0,-2-2 0 0,3 0 0 15,-2 0 0-15,0 0 0 0,1 0 2 0,0 0 1 0,0 0-1 16,0 0-1-16,0-2 1 0,0 2 0 0,2 0 0 0,-2-1 0 15,-1 1-1-15,4-2 0 0,-2 2 0 0,0 0 0 0,1-2 1 0,-2 2-2 16,4-1 0-16,-3 1 0 0,1-1 0 0,0 1 0 0,-1 0 1 0,0 0-1 16,2-2 2-16,-4 2-1 0,4 0 0 0,-2-1 0 0,0 1 1 15,0 0-1-15,0 0 1 0,-1 0 0 0,2 0 0 0,-1 0-1 16,-1-2-1-16,2 2 0 0,0-1 0 0,-1 1 0 0,1 0 1 0,0-2 0 16,1 2-1-16,-1-1-1 0,-1 1 1 0,3 0 0 0,-1-2 0 15,1 2 0-15,-3-1 1 0,3 1-1 0,0-2-1 0,-1 2 1 16,0 0 0-16,0-2 1 0,0 2-1 0,0 0 1 0,1 0 2 15,-1-1-1-15,0 1 1 0,1 0-1 0,-1 0-1 0,1-1 0 0,-1 1 1 16,2 0 0-16,-2-2 0 0,3 2 1 0,-2-1 0 0,0 1 0 0,2 0 0 16,-3-2 0-16,4 2-1 0,-1-1-1 0,-2-1 0 0,3 2 0 15,-1-1 0-15,0 1 1 0,0-2-2 0,1 1 1 0,-1 1-1 0,1-2 0 16,0 2 2-16,1-1-1 0,-2-1-1 0,3 2 0 0,-2-2 2 16,1 1-1-16,1 0-1 0,-2-1 0 0,2 1 2 0,-3-1-1 0,3-1 0 15,-2 2 1-15,-1-1-1 0,1-1-1 0,-2 1 0 0,2 1-1 16,-2 0 1-16,0-2 0 0,1 3 1 0,0-2 0 0,-2 1-1 0,0-1 1 15,2 1 0-15,-2-1 0 0,1 2-1 0,0 0 0 0,-2-1 1 16,3 1 1-16,-3-2 0 0,-1 2 1 0,2-2-1 0,-1 2 2 16,1 0 0-16,-3 0 0 0,2 0 1 0,0 0-2 0,-2 0 1 0,1 0 0 15,1 0 2-15,-2 0-2 0,0 0 1 0,0 2-1 0,2-2 0 16,-2 2-1-16,0-2-2 0,1 1-1 0,-2-1 0 0,1 0 0 0,0 2 0 16,-1-2 0-16,1 0 1 0,0 1-1 15,-2 1 1-15,3-2 0 0,-2 0 0 0,0 1 1 0,1-1-1 0,0 2 1 0,0-2 1 16,-1 0 0-16,2 1-1 0,-2-1 1 0,1 2 0 0,0-1 0 0,-1-1-1 15,0 0 0-15,2 1-1 0,-3-1-1 0,2 2 2 0,0-2-2 16,1 0 0-16,-2 0 0 0,-2 0 2 0,2 0 0 0,-1-2 0 0,1 2-1 16,-1-1-1-16,-1 1 1 0,1 0 0 0,0-1 2 0,-1 1 2 15,-2-2-1-15,3 2 0 0,-2-1-1 0,-1 1-2 0,0 0 0 0,2 0 0 16,-2 0-1-16,-1 0 1 0,0 0 0 0,1 0 0 0,-2 0 1 16,2 0-1-16,-2 0 0 0,0 0-3 0,0 0 1 0,0 0 2 0,-1 0 2 15,0 0 1-15,0 1 0 0,2-1 1 0,-4 0 1 16,2 2 0-16,-1-2-1 0,1 1 2 0,-3-1-2 0,3 0 0 0,-1 0 1 15,-2 0 0-15,2 1 0 0,-1-1 0 0,-1 0-2 0,4 2 0 16,-3-2-1-16,-1 0 0 0,2 0 0 0,-2 0 0 0,1 0-1 0,-1 0 1 16,3 0-1-16,-1 2 0 0,-2-2-1 0,0 0 1 0,1 0-1 15,-1 0-1-15,0 0 0 0,3 0 1 0,-3 0 0 0,0 0 1 0,0 0-2 16,0 0-1-16,0 0 1 0,0 0 1 0,2 0 1 0,-2 0 0 0,0 0-2 16,0 0 0-16,0 0 0 0,0 0-1 0,2 0-2 0,-2 0-2 15,0 0-2-15,0 0-2 0,0 0-2 0,0 0-1 0,0 0-3 16,0 0-3-16,0 0-3 0,0 0 0 0,0 0-5 0,0 0-3 15,0 0-4-15,0 0-5 0,0 0-6 0,0 0-8 0,0 0-17 0,0 0-24 16,0 0-21-16,0 0-23 0,0 0-11 0,0 0-2 0,0 0-2 16,-4 1 2-16,4-1 1 0,0 0 4 0,-4 0 5 0,4 0 8 0</inkml:trace>
  <inkml:trace contextRef="#ctx0" brushRef="#br0" timeOffset="88790.1802">9089 10626 24 0,'2'1'170'0,"-2"-1"4"0,0 0 2 0,0 0 0 0,2 0 0 16,-2 0-1-16,1-1 2 0,2 1-4 0,-1-2 2 0,1 2-1 15,0 0-44-15,0 0-66 0,2 0-35 0,1 0-17 0,-1 0-9 0,0 0-4 16,2-1-2-16,0 1 2 0,1 0-2 0,0-2 0 0,0 0 2 15,-2 1 2-15,2 0 0 0,0-1 0 0,1 1 0 0,-1-1-1 0,0 1 1 16,0-1 1-16,3 1 0 0,-3-1 1 0,2 2 0 0,2-1 2 16,-2-1-1-16,1 0 0 0,1 1 0 0,1 1-1 0,-1-1 1 0,1-1 0 15,3 1 2-15,-2 1 0 0,2-2 0 0,0 2-1 0,1-1 2 16,-1-1 1-16,3 2 0 0,-3-1-1 0,3 1 0 0,1-2 2 16,-2 2 1-16,2-1 1 0,1 1-1 0,1-2 1 0,0 2 0 0,0-1-2 15,1 1 1-15,0 0-1 0,-1-2 1 0,2 2-1 0,0 0 2 16,1-2 0-16,0 2 1 0,1 0-2 0,-1-1 0 0,-1 0-1 0,4-1 1 15,-1 2 0-15,0-1-1 0,0-1 1 0,1 1-1 16,-1-1 0-16,1 1-2 0,2-1 0 0,-3-1 0 0,2 1 0 0,1 1 0 16,0 0 0-16,0-2 0 0,0 1 0 0,0 1 0 0,2-2-3 0,0 0 0 15,-1-1 3-15,-1 3-2 0,0 0-1 0,2-1 1 0,-4-1 0 16,2 2 0-16,-3-1 0 0,2 2 1 0,-1-3-2 0,-3 3 0 0,2 0 1 16,-2-1-2-16,-1 1 1 0,2-2-1 0,-1 0 1 0,-2 2 1 15,0-1 1-15,2 0-1 0,-3 1 1 0,2 0-3 0,-3-2 0 16,1 2-2-16,0-1 1 0,-2 1 0 0,-1 0 0 0,2-2 0 0,-2 1 2 15,1-1-2-15,-1 2 0 0,0-1 0 0,2-1-1 0,-2 1 0 16,0-1-1-16,1 1 0 0,-2-1 0 0,2 0-1 0,-1 1 0 16,-3 0 0-16,3 1 1 0,-3-2 0 0,0 1-1 0,-2-1 2 0,0 2 0 15,1 0 0-15,-3-1-1 0,-3 1 0 0,1 0 0 0,1 0 0 0,-5 0 1 16,2 0 0-16,-1 0 0 0,0 0 0 0,-2 1 1 0,-2-1 0 16,2 0-1-16,-2 0 1 0,-1 0-1 0,1 0 0 0,-1 2 1 0,-1-2 0 15,1 1-2-15,-2-1 1 0,4 0 0 0,-4 0-1 16,2 0 1-16,-2 0 0 0,0 0 0 0,0 0 0 0,0 0 0 0,0 0-1 15,0 0 2-15,0 0 0 0,0 0-1 0,0 0 1 0,0 0 0 0,0 0 2 16,0 0 1-16,0 0 1 0,0 0 0 0,0 0 0 0,0 0 0 16,0 0-1-16,0 0 0 0,0 0 0 0,0 0 1 0,0 0-1 15,0 0 0-15,0 0 1 0,0 0 0 0,0 0 1 0,0 0 1 0,0 0 0 16,0 0 1-16,0 0 1 0,0 0 4 0,0 0 2 0,0 0 4 16,0 0 3-16,0 0 3 0,0 0 4 0,0 0 2 0,0 0 4 0,0 0 2 15,0 0 4-15,0 0 1 0,0 0 2 0,0 0 2 0,0 0-1 16,0 0-3-16,0 0-1 0,0 0-3 0,0 0-4 0,0 0-3 0,0 0-1 15,0 0-3-15,0 0-4 0,0 0-5 0,0 0-2 0,0 0-3 16,0 0-1-16,0 0-4 0,0 0 0 0,0 0-1 0,0 0 0 0,0 0 1 16,-2 0 0-16,2 0 2 0,0 0 0 0,0 0 0 0,0 0-1 15,0 0 1-15,0 0 1 0,0 0 1 0,0 0-2 0,0 0-1 0,0 0 0 16,0 0 3-16,0 0-2 0,0 0-2 0,0 0-3 0,0 0-2 16,0 0-1-16,0 0 1 0,0 0-2 0,0 0 1 0,0 0-2 15,0 0-3-15,0 0 1 0,0 0 2 0,0 0-2 0,0 0-2 16,0 0-1-16,0 0 1 0,0 0-2 0,0 0 0 0,0 0-5 0,0 0-7 15,0 0-7-15,0 0-8 0,0 0-13 0,0 0-15 0,0 0-15 16,0 0-17-16,-1-3-20 0,-2 2-19 0,3-1-29 0,-2 2-29 0,2 0-31 16,-3-3-34-16,0 2-12 0,0-1-4 0,-2 0 4 0,2 0 7 0,-2 0 11 15,-3-1 13-15,2 0 16 0,-1 2 19 0,1-2 18 16</inkml:trace>
  <inkml:trace contextRef="#ctx0" brushRef="#br0" timeOffset="96603.3461">2131 9265 26 0,'0'2'158'0,"0"-2"6"0,0 0 2 15,-2 0 1-15,-1-2-1 0,2 2 2 0,-1-1-1 0,0 1 0 0,1-2 0 16,1-1-24-16,0 3-37 0,-2-1-36 0,2 1-35 0,0-2-17 15,0 2-10-15,0-3-4 0,0 1-1 0,2 1-2 0,-1 0 0 0,-1-2 0 16,2 1 1-16,0 1 1 0,-1-1-2 0,2-1 1 0,-1 2 2 0,1-1-1 16,0 0 2-16,2 0-1 0,-2-1 0 0,0 1 1 0,2 1-2 15,-2-1 1-15,2 1 0 0,0-1 0 0,-2 1 0 0,4-1-1 0,-2 2 2 16,0 0-2-16,2-1 0 0,-3 1 0 0,4 0-1 0,-3 1 1 0,3-1 0 16,-2 0 1-16,1 2-1 0,0-2 0 0,1 1 0 0,0 1 1 15,3-1-1-15,-3 1 1 0,3-2-1 0,0 1-1 0,0 1 2 0,-1-1-1 16,2 1 0-16,1-2-1 0,0 0-1 0,1 1 1 0,-1-1 0 0,1 0 0 15,0 0 0-15,0-1 1 0,1 1-1 0,0 0-1 0,0-2 0 16,0 1 0-16,1 1 1 0,0 0 0 0,2-2-1 0,-1 2-1 16,-1-1 1-16,3-1 1 0,-1 1 0 0,0-1 0 0,2 2-1 0,0-1 0 15,0-1 1-15,0 2 0 0,0 0-1 0,2-1-1 0,1 1 1 16,-3 0 0-16,2 1 1 0,0-1-1 0,0 0 0 0,-1 2-1 0,-1-1 0 16,2 1 0-16,-1-1 1 0,-1 1-1 0,2-2 0 0,-3 1 0 15,2 1 1-15,1-2 0 0,-3 0-1 0,3 0 0 0,-2 0 1 0,0 0 0 16,2-2 0-16,1 2 0 0,-3-1 0 0,0 1-1 0,2 0 2 0,-3-2-1 15,0 1 1-15,3 1 0 0,-4-2-2 0,2 2 2 0,-1-1 0 16,0-1 0-16,0 2-1 0,0-1-1 0,2 1 0 0,-3-2 0 16,2 2 0-16,0-1 0 0,-1 1 0 0,0 0 1 0,2 0 0 0,-1 0-1 15,-1 0 1-15,2 1-1 0,-1-1 0 0,1 2 0 16,-1-2 0-16,2 0 1 0,-2 0 1 0,2 0-1 0,-2 0 1 0,1 1-1 16,1-1 0-16,-2 0 0 0,1 0-1 0,1 0 0 0,0 0-1 0,-1 0 1 15,1 0 1-15,2 0 0 0,-1 0 0 0,-2 0 0 0,1 0-1 16,2-1 0-16,-1 1 0 0,-2-2 1 0,3 1 0 0,-1-1 1 0,-1 1 0 15,1 1 0-15,-1-2 0 0,0 1 0 0,0 1-1 0,0-2 2 16,2 2 1-16,-2-1 1 0,2-1 1 0,0 1 0 0,1 1 0 0,0-2 1 16,0 1 0-16,-1 1-1 0,3-4-1 0,0 4 0 0,0-1 2 15,1 0 1-15,-3-1 1 0,2-1-1 0,-1 2-2 0,1-1-1 16,-2 2 0-16,2-3 0 0,-2 3-1 0,2-1 0 0,-2-1 0 0,-1 2 0 16,1 0 1-16,-1-2 1 0,1 2-1 0,0 0-1 0,-2 0 1 15,0 0-1-15,-1 0 1 0,1 0-2 0,-1 2 1 0,2-2-1 0,-4 0 0 16,1 0-1-16,1 0 1 0,0 0 0 0,-3 0-1 0,3 0 0 15,-3 0 0-15,0 0-1 0,3-2-1 0,-3 2 0 0,0-1 0 0,2 0 0 16,-4-1 1-16,2 1 0 0,1-1 1 0,-3 1-1 0,0-1 0 16,-1 1 0-16,-1-2-1 0,0 1 1 0,-3 2 0 0,1-2 0 15,-1 1 1-15,0 0 0 0,-3-1 1 0,2 1-2 0,-3 1-2 0,0 0 1 16,-2-2 1-16,2 2-1 0,-2-1-1 0,-1 1-2 0,0 0-4 16,0-2-8-16,0 2-13 0,-4 0-16 0,-1 0-19 0,0 0-40 15,0 0-48-15,0 0-23 0,0 0-11 0,-3 3-5 0,-2 0-5 0,-3-1-1 16,-1 0 1-16,-4 0 0 0,-3 1 5 0,-3 0 8 0,-1 0 13 15</inkml:trace>
  <inkml:trace contextRef="#ctx0" brushRef="#br0" timeOffset="107242.2176">3870 7873 32 0,'-2'-3'131'0,"-2"3"5"0,1-1 1 15,1-1-1-15,1 0 2 0,-3 1 0 0,3 0 1 0,-3-1 1 0,3-1-18 16,-2 2-23-16,1-1-27 0,-1 2-25 0,1-1-18 0,-1-1-9 16,0 1-2-16,0-1 0 0,2 0 3 0,-3 2 1 0,3-1 2 15,-3 1 0-15,3-1 0 0,-2 1 2 0,-1 0 0 0,3-2-2 16,-2 2 1-16,1 0 0 0,-2 0 1 0,2 0-2 0,-1 0-2 0,0 0-3 16,1 0-1-16,-1 0-1 0,3 0-1 0,-2 0-1 0,-1 0-1 0,1 0-1 15,1 0-1-15,1 0 0 0,-2 0-3 0,-1 0 0 0,3 0-1 16,0 0 1-16,0 0 0 0,-3 2 0 0,3-2 2 0,0 0-1 0,0 0 3 15,0 0-1-15,0 0 2 0,0 0 1 0,0 0 0 0,0 0 4 16,0 0-1-16,0 0 2 0,0 0 0 0,0 0 0 0,0 0-1 0,0 0 0 16,0 0-2-16,0 0-3 0,0 0-2 0,0 0-1 0,0 0-2 15,0 0 0-15,0 0-2 0,0 0-2 0,0 0-1 0,0 0-2 16,0 0-1-16,0 0 0 0,0 0-2 0,0 0 0 0,0 0 0 16,3 0 2-16,0 0 0 0,-1 0-1 0,-1 1 0 0,1-1-1 0,1 1 1 15,-1-1 1-15,1 2-1 0,0-2 1 0,2 2 0 0,-2-1-2 0,0 1 0 16,2-1 1-16,-2 1 0 0,2-1 0 0,0 1 0 0,1 1 0 15,0-2 0-15,0 0 0 0,1 1 0 0,-1 1 0 0,1-1-1 16,0-1 0-16,0 1 1 0,1 1 1 0,0-2 0 0,-1 1-1 0,1 0 1 16,-1-2-2-16,1 2 1 0,1 0-1 0,-1-1 2 0,0 1 0 0,2-1 0 15,0-1 0-15,-2 2 0 0,2-1 1 0,1-1-1 16,-2 2-2-16,1-2 1 0,1 1 1 0,0-1-1 0,-1 0 2 0,2 0-1 16,-2-1 0-16,-1 1 0 0,4 0-1 0,-4-2 0 0,1 2 0 15,2 0 1-15,-2 0-1 0,-2 0 1 0,4 0-1 0,-2 0 1 0,0 0-1 16,0 0-1-16,0 0 1 0,0 0 0 0,-1 0 0 0,0 0 0 15,1 0 0-15,-1 0-1 0,1 0 1 0,-2 0 0 0,0 0 1 16,1 0-1-16,-1 0 1 0,0 0 0 0,1 0 0 0,-1 0 1 0,-1 0-1 16,1 0 0-16,1 0 1 0,-1 0 0 0,-2 0 0 0,1 0-1 0,2 0-1 15,-1-1 0-15,0 1 0 0,-1-2 0 0,2 2 1 0,-1 0 0 16,-2-1-1-16,2 1 0 0,1-2 0 0,-2 2-1 0,-1 0 0 0,2 0 0 16,1 0 0-16,-2 0 1 0,-1 0 1 0,2 0 0 15,1 0-1-15,-2 0 0 0,-1 0 0 0,2 0 0 0,1 0 0 0,-2 0-1 16,-1 0 1-16,2 0 0 0,0 0 0 0,0 0 1 0,0 0-1 0,-2 0 0 15,2 0-1-15,0 0 0 0,0 0 0 0,-2 0 1 0,2-1 0 16,0 1 0-16,-2 0 0 0,2-2 0 0,0 2 1 0,0 0-1 0,-2 0-1 16,2 0 1-16,-1-2 1 0,0 2 0 0,1 0 0 0,-1 0-1 15,1 0 0-15,-1 0-1 0,1-1 0 0,-1 1 0 0,-1-1 0 16,3 1 0-16,-2 0 1 0,-1-2 1 0,2 1 0 0,0 1 0 16,0 0-2-16,-2-2 0 0,2 2 0 0,0 0 1 0,0 0 1 0,-2 0 0 15,2 0 0-15,-1 0 0 0,0 0 0 0,0 0 1 0,-1 2-2 16,1-2 0-16,-1 0 0 0,1 1 0 0,0 1-1 0,-1-2 2 0,1 0 2 15,2 0-2-15,-3 0 0 0,2 0-1 0,0 0-1 0,2 0 0 16,-4 0 0-16,4 0 1 0,-4 0 1 0,5 0-1 0,-3 0-1 0,0 0 2 16,1 0 0-16,-1 0-1 0,0 1 1 0,0-1 0 0,1 0-1 15,-1 0 1-15,0 0 0 0,2 0 0 0,-1 1 0 0,-1-1-1 0,0 0-2 16,1 0 1-16,1 2 1 0,-2-2 1 0,0 2 0 0,1-2-1 16,1 1 0-16,-2-1-1 0,1 0 1 0,1 2 0 0,-1-2-1 0,-1 1 1 15,3-1-1-15,-3 0 2 0,2 2 0 0,0-2 0 0,0 0 0 16,1 0-1-16,0 0-1 0,0 0 0 0,-1 0 0 0,2 0 0 15,0 0 0-15,0 0 1 0,-1 0 0 0,0 0 0 0,2-2 1 0,-2 2-1 16,3 0 0-16,-3 0 0 0,1 0-1 0,0-1 1 0,-1 1 1 16,2 0-1-16,-1 0 1 0,0-2 0 0,0 2-1 0,-1 0 0 0,-1 0 1 15,2 0-1-15,-1-1-1 0,-1 1 0 0,1 0 1 0,-2-2-1 16,3 2 1-16,-2 0-1 0,0 0 0 0,0 0 1 0,2 0 1 0,-4 0 0 16,3 0-1-16,0-2 0 0,-1 2 0 0,-1 0 0 0,2 0 0 15,0 0 0-15,-1 0 1 0,1 0 0 0,-2 0 0 0,1 0 0 16,2-1 0-16,-2 1-1 0,0-1 0 0,0 1 1 0,0 0-1 0,0 0 1 15,0-2-1-15,0 2 1 0,0-1-1 0,-1 1 1 0,0 0 0 16,1 0 1-16,1 0 0 0,-3 0-1 0,2 0 0 0,0 0-1 16,-2 0 0-16,2 0 0 0,-2 0-1 0,3 1 1 0,-2 1 0 0,-1-2 0 15,3 0 0-15,-3 0-1 0,2 0 1 0,-1 0-2 0,2 0 1 16,-1 0-1-16,-1 0 1 0,2 0 0 0,-1 0 1 0,-2 0 0 0,4-2-2 16,-2 1 0-16,1 1 0 0,-2 0 1 0,1 0 1 0,0 0 0 15,0-2 0-15,0 2 0 0,2 0-1 0,-4 0 2 0,2 0-1 16,1 0 0-16,0 0 0 0,0 0 0 0,0 0 1 0,0 0 0 15,-1 2-1-15,1-2-1 0,0 0 0 0,0 0 1 0,0 1 0 0,2 1 0 16,-2-2-1-16,1 0 1 0,-2 0 0 0,4 1 0 0,-3-1 0 0,-1 0 0 16,2 1-1-16,-1-1 2 0,1 0 0 0,0 0-1 0,-1 0 0 0,-1 0 1 15,2 2 0-15,-2-2 0 0,2 0 0 0,0 0-1 0,-1 0 0 16,1 2 1-16,-1-2-2 0,-1 0 1 0,2 0-1 0,1 1-1 16,0-1 1-16,-2 0 1 0,0 0-1 0,1 2 1 0,1-2-1 15,0 1 0-15,-2-1 0 0,0 2-1 0,3-1 0 0,-3 1 2 0,-1-2 0 16,4 1 1-16,-3 1 0 0,2-1 2 0,-2 1-1 15,0-2-1-15,1 1-2 0,-2 1 0 0,1-1 1 0,0 1 0 0,0-1 1 0,0-1 0 16,-1 2-1-16,-1-1-1 0,1 1 0 0,2-1 0 0,-2 1 1 16,2-2 0-16,-2 1 0 0,0 1 0 0,0-2-1 0,0 1 2 15,1-1 0-15,0 0 0 0,-1 1 0 0,-1 1-1 0,2-2 0 0,-1 3 1 16,-1-3-1-16,2 0 1 0,-1 2 0 0,-1-1 0 0,-1-1 0 0,3 0 0 16,-3 2 0-16,2-2-1 0,-1 1 0 0,1-1-1 0,-1 2-1 15,0-2 1-15,1 1 0 0,-2 1 1 0,0-2 0 0,1 0-1 16,-1 2 0-16,0-2 1 0,0 2-1 0,1-2 0 0,-2 2 1 0,1-2 0 15,1 1 0-15,-3-1 0 0,1 2 1 0,1-2-1 0,-2 1-1 16,2-1 1-16,-2 0 1 0,1 2 0 0,-1-2-1 0,-1 0 0 0,2 1 1 16,0-1 0-16,-1 2-1 0,-1-2-1 0,0 1 1 0,2-1-1 15,-2 2 1-15,2-2 0 0,-2 1-1 0,-1-1 1 0,2 1-1 16,-1-1 1-16,0 2 0 0,0-2-1 0,0 0 0 0,-1 2 1 0,1-2 0 16,1 1 1-16,-1-1-1 0,0 0 0 0,1 2-1 0,1-1 1 15,-1-1 1-15,0 2 0 0,-1-2 0 0,1 0-1 0,1 1 1 16,-1-1-1-16,0 2-1 0,2-2 1 0,-1 0 1 0,-1 0-1 0,3 0 0 15,-1 0 1-15,0 0 0 0,1 0 1 0,-1-2-1 0,0 2 0 16,0-1 0-16,0 1-2 0,0 0 0 0,0-2 0 0,0 1 1 0,1-1 0 16,-1 1 1-16,-1-1-1 0,-1 2 1 0,3-3 0 0,-2 2-1 15,-1-1 1-15,1 1 0 0,0-1 0 0,-1 1-1 0,-1-1 1 0,0 2 0 16,0-1 1-16,-2-1-1 0,0 1 0 0,2 1-3 0,-4-2-2 16,-1 2-5-16,0 0-7 0,0 0-7 0,0 0-10 0,0 0-10 15,-4-2-13-15,2 1-8 0,-2 0-20 0,-3-1-21 0,2 1-30 0,-1-2-37 16,-2 1-15-16,-3 1-8 0,3-1-1 0,-4-1 2 0,0 0 6 0,-2 0 8 15,0 2 9-15,1-2 10 0,-4-2 13 0</inkml:trace>
  <inkml:trace contextRef="#ctx0" brushRef="#br0" timeOffset="108846.1505">3898 8014 63 0,'0'0'162'0,"0"0"7"0,0 0-1 0,0 0 2 0,0 0 0 0,0 0 0 16,0 0 2-16,0 0-1 0,0 0 1 0,0 0-31 0,0 0-42 0,0 0-37 16,0 0-30-16,0 0-17 0,0 0-9 0,0 0-4 0,0 0-1 0,0 0-2 15,0 0-1-15,0 0 0 0,0 0 0 0,2 1-2 16,-2-1 1-16,0 2 0 0,3 0 1 0,-3-1-1 0,2 1 1 0,-1-1 1 15,1-1 1-15,0 2 1 0,-1-1-1 0,1 1 1 0,-1-1 0 16,1 1 0-16,1 0 1 0,0 0-1 0,1 0 2 0,0 1-1 0,1-2-1 16,0 2 0-16,-2 0 1 0,3-1 0 0,-1 0-1 0,1 2 0 15,0-3-1-15,1 2 2 0,-1 0 1 0,1 0-1 0,0 0 1 16,0-1-1-16,-1 0 0 0,2 2 0 0,1-1 0 0,-1-2-1 0,0 1 1 16,2-1-1-16,-1 2 1 0,2-1 0 0,-3-1 0 0,5 0-1 15,-4 1 1-15,1-2-1 0,2 0 0 0,0 2 0 0,0-2-1 0,-1 0 1 16,2 0-1-16,-2 0 2 0,2 0 0 0,-1 0 0 0,-1-2-1 0,2 2 0 15,-1 0 0-15,1-2-1 0,0 2-1 0,-2 0 2 0,2-1 0 16,-1 1 0-16,-1-1 0 0,3 1 0 0,-1 0 0 0,-2 0-1 16,3 0-1-16,-2 0 0 0,0 0-1 0,1 1 1 0,-2-1 0 0,3 0 0 15,-1 1 2-15,-1-1 0 0,1 2-2 0,-2-2 0 0,3 0 1 16,-2 0 0-16,0 0 0 0,1 2 0 0,-2-2 0 0,1 0-1 0,1 0 0 16,0 0 0-16,-2 0 2 0,0 0-1 0,0 0-1 0,0 0-1 15,0 0 1-15,2 0 0 0,-2 0 1 0,1 0 0 0,-2 0 0 16,1 0 0-16,0 0 0 0,0 1 1 0,0-1 0 0,2 0 0 15,-4 0-2-15,3 0 1 0,0 0 0 0,-1 0 1 0,0 0-1 0,0 0-1 16,1 0 0-16,0 0 0 0,-1 0 1 0,0 0 0 0,3 0 0 0,-1 0 1 16,1 0 0-16,-1-1-1 0,1 1 1 0,-1-2 0 15,0 2 0-15,2 0 0 0,-2-2-1 0,3 2 1 0,-2-1 1 0,0 1 0 16,2-1 0-16,-2 1-1 0,2 0 1 0,-2-2-1 0,2 2 0 0,1-1-1 16,-2 1 0-16,2-2 0 0,-1 1 1 0,1 1-1 0,-1-2 0 15,3 1 1-15,-2-1-1 0,1 1 0 0,1 1 0 0,-2-2-1 16,4 2 0-16,-2-2 0 0,0 1 2 0,1 1-1 0,-1-1 0 0,0 1 0 15,0 0 0-15,-1-2 1 0,2 1 0 0,0 1-1 0,0-2-1 0,0 2 0 16,-1-1 1-16,0 1 0 0,0-2-1 0,0 2 1 16,0 0-1-16,1-1 1 0,-2 1 0 0,3 0 0 0,-1 0 0 0,-2 0 0 15,2-2-1-15,-1 2 1 0,0 0-1 0,1 0 1 0,1-1-1 0,-2-1 0 16,3 2 2-16,-4 0-1 0,2-1 0 0,1-1 0 0,-2 0 1 16,0 1-2-16,1 0 0 0,-1 1 1 0,2-2 1 0,-2 1 0 0,1-1-1 15,1 1 1-15,-2-1 0 0,3 2 0 0,0-1-1 0,0-1 1 16,-1-1 1-16,1 1-1 0,0 1-1 0,-1 0 0 0,2-2 1 0,-2 1-1 15,0 1-1-15,-1-1 1 0,2-1-1 0,-3 2 0 16,0-1 2-16,3 0-1 0,-4 1-1 0,2 0 0 0,-1-2-2 0,0 1 2 16,0 1 0-16,0-2 0 0,2 0 1 0,-3 1 0 0,2-1 1 0,-1 0-2 15,1-1 0-15,-2 1 1 0,0-2 0 0,0 2 1 0,1-1 1 16,1 1-1-16,-2-2 1 0,1 2 0 0,-2-2-1 0,2 3-1 0,-2-3-1 16,-1 2 2-16,3-1 0 0,-3 0 1 0,1 2 0 15,-2-1 0-15,2-2-1 0,-1 4-1 0,-2-2 1 0,2 1 0 0,-2-1 0 16,1 2-1-16,0-1 0 0,-2 1 1 0,4-1 1 0,-4 1-1 0,1 1-1 15,0-2 0-15,-1 1 1 0,1 1 0 0,-1-2 0 0,1 2-1 16,-3 0-1-16,3-1 1 0,-4 1 1 0,1 0 0 0,0 0 0 0,0 0 0 16,-1 0 0-16,0 0-2 0,0 0 1 0,-2 0-1 0,1 0 0 15,-1 0-1-15,0 0 1 0,-1 0 0 0,-1 1 1 0,3-1 0 16,-2 0-1-16,-1 2 0 0,1-1-1 0,0 1 0 0,-2-2 1 0,3 1 0 16,-3 1 0-16,4-1 1 0,-3 1 1 0,-1-1 0 0,0 2-1 15,2-1 1-15,-1-1 0 0,0 2 0 0,0-3-1 0,-1 2 1 0,0 1 1 16,1-3-1-16,0 1-1 0,-1 1 1 0,-2-1 1 0,2 0-1 15,-2 1 0-15,2-2-1 0,-2 2 0 0,1-1 0 0,0-1-1 16,-1 2 1-16,0-2 0 0,-1 1-1 0,1-1 1 0,0 0-1 0,-3 2 1 16,2-2 0-16,-2 0 0 0,3 0 0 0,-1 1 0 0,-2-1 0 0,0 0-1 15,1 0 2-15,-1 0 0 0,0 0-2 0,0 0-1 0,0 0-3 16,0 0-3-16,0 0-5 0,0 0-5 0,0 0-8 0,0 0-7 16,-1 2-10-16,-1-2-12 0,-1 0-25 0,0 0-27 0,3 0-25 0,-5 0-21 15,2-2-12-15,-2 2-2 0,-1-1-1 0,1 1 2 0,0 0 5 16,2-2 4-16,-2 2 7 0,2-1 9 0</inkml:trace>
  <inkml:trace contextRef="#ctx0" brushRef="#br0" timeOffset="110274.0374">2388 9399 99 0,'2'1'165'0,"-2"2"4"0,0-3 2 0,0 0 0 0,0 0 1 0,3 2 2 15,-3-2-2-15,0 0 2 0,0 0-3 0,0 0-33 0,2 0-51 0,1 0-32 16,-1-2-28-16,1 2-14 0,0 0-7 0,0-2-2 0,0 2-3 15,1-1 0-15,0 1-1 0,-1-1-1 0,2 1 0 0,-2 0-1 16,2-2 2-16,0 2 1 0,1-1 0 0,0 1-1 0,1 0 0 0,-3-2 0 16,3 2 0-16,2 0-1 0,-3 0 0 0,2 0 1 0,1 0 1 0,0 0 0 15,0 2 1-15,-1-2 0 0,2 0 1 0,1 0-2 0,0 0 1 16,1-2 0-16,-2 2 1 0,1-1 2 0,3 1-1 0,-1-2 1 0,1 1 1 16,-1-1 1-16,1 1 0 0,0-1 0 0,1 2 0 0,0-2 1 15,0 1-4-15,2 0 0 0,-1-1 2 0,1 1-1 0,2 1 0 16,-3-3 0-16,1 1-1 0,1 2-1 0,1-1 0 0,-3-1-1 0,2 1-2 15,1-1-1-15,-1 2 0 0,-1-1 2 0,1 1 1 0,-1 0-2 16,2-2 0-16,-2 1 0 0,2 1-1 0,-1-3 0 0,1 3 2 0,-2-2-1 16,2 1 0-16,0 1 0 0,0-2 0 0,0 1 1 0,1-1-1 0,0 2 1 15,0-1 1-15,-1-1 0 0,3 2 0 0,-1 0-1 0,-2-1 1 16,3 1 0-16,0 0-1 0,0 0-1 0,-3 0-1 0,3 0 1 16,0 0 1-16,-1 0-1 0,1 0-1 0,0 0 0 0,-1 0 0 0,1 0-1 15,2 0 1-15,-1-2 1 0,-2 2 0 0,4-2 0 16,-1 2 0-16,-1-1 1 0,0 0 0 0,1-1 0 0,-1 1 1 15,1-1 0-15,-2 1-1 0,2-1 1 0,-1-1 1 0,1 2 0 0,1-1 0 0,-2 0-1 16,2 0 0-16,0 0 1 0,-1-1-1 0,3 0 1 0,-3 0 0 16,3 2-1-16,-1-1 2 0,1 0-2 0,0 0 1 0,0 0-1 0,0 1 0 15,0-1-2-15,0 1 1 0,1-1 0 0,-1 2 0 0,3-1 0 16,0-1-2-16,0 1 0 0,0-1 1 0,0 1-1 0,2-1 1 16,-2 1 0-16,0-2 1 0,1 1 0 0,-1-1 0 0,2 0 0 0,-2 0 0 15,-1-2-1-15,1 3-1 0,0-3-1 0,-2 1 0 0,2-1-2 16,-2 1-3-16,1-1-4 0,-3 1-6 0,2 1-4 0,-1-2-4 0,0 1-9 15,-2 1-6-15,0 0-10 0,-1 0-10 0,0 0-18 0,-2 1-16 16,1 1-28-16,-2-1-30 0,1 2-12 0,-1 0-5 0,-2 0 1 0,3 2 2 16,-2-1 2-16,-2 2 6 0,1 0 6 0,1 0 8 0,-1 0 10 15</inkml:trace>
  <inkml:trace contextRef="#ctx0" brushRef="#br0" timeOffset="111700.0849">9353 10827 80 0,'0'-3'130'0,"0"1"2"0,0 2 1 0,2-1 1 16,-2 1 0-16,0-2 1 0,1-1-1 0,-1 0-13 0,2 2-20 15,0-2-23-15,-1 1-24 0,-1-1-19 0,3 2-15 0,-3-2-5 0,2 1-2 16,-2-1 1-16,3 2 3 0,-3-1 2 0,0 2 4 0,0-1 2 15,0 1 4-15,2-4 3 0,-2 4 2 0,0 0 2 0,0 0 1 0,0-1-1 16,0 1-2-16,0 0 0 0,0-1-3 0,0 1-2 0,0 0-3 16,0 0-3-16,0 0-5 0,0 0-4 0,0 0-3 0,0 0-1 0,0 0-2 15,0 0-3-15,0 0-3 0,0 0 1 0,0 0 0 0,0 0-2 16,0 0-1-16,0 0-2 0,0 0-1 0,0 0 1 0,0 0 2 16,0 0 1-16,0 0 1 0,0 0 0 0,3 0-1 0,0 0 0 0,0-2 2 15,0 1 0-15,0 1-2 0,1 0 0 0,0-2 1 0,0 2 0 16,1 0 0-16,-1-1-1 0,2 1 1 0,1-2 0 0,-1 2-1 15,-1-1 0-15,1 1 0 0,3 0 2 0,-1-2-1 0,2 2-1 0,1 0 1 16,0 0 1-16,0 0-1 0,3 0-1 0,-1-1 0 0,3 1 0 16,-2 0 1-16,3 0-1 0,1-2 0 0,-1 2-2 0,2 0-1 0,-1 0-1 15,2 0 1-15,-1 0 0 0,3-2-1 0,-1 2 2 0,0-1 1 16,2 1-1-16,1-1 0 0,-1 1-1 0,3-3 0 0,-1 1 1 16,1 1 1-16,0-1 0 0,1-1 2 0,0 0 0 0,3 2-1 0,-2-2 0 15,-1 0 0-15,3 1-1 0,-2-1 2 0,0 2 2 0,2-2-1 16,0 1 1-16,0 1-2 0,0-3 0 0,0 2-1 0,0 0-2 0,0-1 0 15,2 0 1-15,-2 0 2 0,0 0 0 0,2-1-1 0,-2 1-2 16,0 0 0-16,0 0 0 0,-2 0 0 0,1-1-1 0,-1 0 1 0,0 1 0 16,-1 0 0-16,0-1 1 0,-1 1-1 0,-1-2 1 0,0 2-1 0,0 0 0 15,0 0 1-15,-2 0-1 0,-1-2 1 0,2 3-1 0,-1 0 0 16,-3-1 2-16,0-1 0 0,0 1 2 0,-2 1-1 0,2-1 0 16,-2 2 0-16,-1-2-1 0,0 1-2 0,-1 1-1 0,0-1 1 15,0 1 1-15,0-1 1 0,-2 1-1 0,2 1 0 0,-2-2-1 0,-1 2 0 16,1-2 0-16,0 2 1 0,-1 0 1 0,-2 0 0 0,1 0 0 0,-2 0 0 15,1 2 0-15,0-2 0 0,-3 2 0 0,2-1-2 0,-2 1 2 16,1-1 1-16,-3-1-1 0,1 2 0 0,-1-1-2 0,-1 2 1 16,2-1-2-16,-2-1 0 0,0 0 0 0,-2 3 0 0,2-4-5 0,-2 1-6 15,-1 1-5-15,2-2-7 0,-2 1-10 0,-1 1-11 0,-1-2-16 16,0 0-22-16,0 0-28 0,0 0-32 0,0 0-16 0,0 0-10 0,-3 0-3 16,-3 1 0-16,0-1 3 0,1-1 3 0,-1 1 9 0,-1-2 7 15,-3 1 9-15</inkml:trace>
  <inkml:trace contextRef="#ctx0" brushRef="#br0" timeOffset="119522.5714">2453 6404 83 0,'-3'0'137'15,"0"0"4"-15,0 0 2 0,0 0 1 0,-2 0 0 0,3 2 0 16,-1-2 0-16,2 0-6 0,-3 0-13 0,1 0-26 0,3-2-32 0,-3 2-24 16,0 0-16-16,2 0-12 0,-1 0-4 0,-1-1-3 0,1 1-1 0,1-1 0 15,-1 1 0-15,-1 0 2 0,1-2 1 0,1 2 2 0,-1-1 1 16,0 1 1-16,-1 0 1 0,3-2 1 0,-3 1 2 0,1 1-1 0,2-2 2 16,0 2 0-16,-4-1 1 0,2 1-2 0,1-2 1 0,1 2-3 15,0 0-2-15,-2-1-1 0,2 1-4 0,0 0 0 0,-3 0 0 0,3 0 0 16,0 0-1-16,-2 0 4 0,2 0 1 0,0 0 3 0,0 0 1 0,-1-2 2 15,1 2 4-15,0 0 1 0,0 0 2 0,0 0 1 0,0 0 2 16,0 0 1-16,0 0-1 0,0 0 0 0,0 0-1 0,0 0-2 0,0 0-4 16,0 0-4-16,0 0-2 0,0 0-3 0,0 0-2 0,0 0-2 0,0 0-2 15,0 0-1-15,3-2-4 0,-1 2 0 0,-1-1-2 0,1 1-2 16,1 0 1-16,1 0-1 0,1 0 3 0,-2 0 0 0,2 0 0 0,2 1 2 16,-1-1 0-16,0 2 1 0,2-2-1 0,0 0 1 0,2 2 2 15,-1-1 1-15,2 1 1 0,-1-2 0 0,2 0 0 0,-1 1-2 0,3-1-1 16,-1 2 0-16,0-2 0 0,3 0-1 0,-2 0-1 0,3 0-1 15,0 0 2-15,-2 0-1 0,4 0-2 0,-2-2-1 0,2 2-1 0,-1-1 1 16,2 1 0-16,0 0 0 0,1-2 0 0,1 1 0 0,2 1 0 16,-2-2-1-16,2 0 0 0,1 1 0 0,-1 1 0 0,1-1 0 15,2-1 0-15,-3 1 0 0,1 1 0 0,2-2 0 0,0 1 0 0,-2-2 2 16,2 1 0-16,1 1-1 0,-2-1-1 0,2-1 1 0,1 2 1 0,-1-2 0 16,2 0-2-16,0 1 2 0,0-1-1 0,2 0 3 0,-2-2 0 0,2 3-2 15,-1-1 1-15,1 0-1 0,1-2 0 0,0 2 1 0,1 0-1 16,0 0 1-16,-1-1-2 0,0 1 1 0,1 0 1 0,-1-1-1 15,0 2-2-15,-1 0 0 0,-2-1 0 0,0 0 0 0,0 2-1 0,0-1 1 16,-2-1-1-16,1 2 0 0,-1-1 0 0,-2 1 0 0,1-1 2 16,0 1 0-16,-1 1-1 0,1-2 1 0,-2 1 1 0,2-1 0 15,-3 2-2-15,0-1 0 0,1 1 2 0,0 0 0 0,-1 0-1 16,-2 0-1-16,2-2 0 0,-2 2-2 0,2 0 0 0,-3 0-3 16,2-1-1-16,-3-1-2 0,0 2-2 0,0 0 0 0,-1 0-3 0,0-1-3 15,-2 1-2-15,-2 0-3 0,2 0-3 0,-4 0-4 0,1 0-4 0,-3 0-4 16,-1 0-4-16,0 0-7 0,-1 0-3 0,-3 0-7 0,0 0-8 15,0 0-9-15,-1 1-10 0,-2-1-15 0,-3 0-16 0,0 0-18 16,0 0-24-16,0 0-8 0,0 0-2 0,-4 0 3 0,-2 3 3 0,-1-3 5 16,1 2 7-16,-4-2 8 0,-2 1 10 0</inkml:trace>
  <inkml:trace contextRef="#ctx0" brushRef="#br0" timeOffset="120509.2037">2341 6531 5 0,'0'0'152'0,"0"0"7"0,2-3 4 15,-2 3 2-15,0 0 0 0,0-2-1 0,0 2 2 0,0 0-1 0,0 0-8 16,1-1-14-16,-1 1-33 0,0 0-42 0,0 0-27 0,0 0-21 16,0 0-10-16,0 0-7 0,2 0-3 0,-2 0-1 0,0 0-2 0,0 0 0 15,0 0 1-15,0 0 0 0,0 0 0 0,0 0 1 0,2-2 2 0,-2 2 2 16,1 0-1-16,-1 0 2 0,2 0-1 0,4 2 0 0,-3-2 1 15,0 0-1-15,0 1 1 0,1-1 0 0,0 2-1 0,1-2 2 16,0 3-1-16,1-3 0 0,0 3-1 0,1-2 0 0,-1 0-1 0,1 1 1 0,2 1 1 16,-1-1-2-16,1 1 2 0,2 0 0 0,-3 0 1 0,4-2 0 15,0 0-1-15,-3 1 0 0,3 1 0 0,3-1 0 0,-2-1 1 16,1 1-2-16,-1 1 0 0,3-3-1 0,-2 1-1 0,3 1 0 16,-1-1 0-16,1 0 0 0,1 1 1 0,-1-2 0 0,1 0 2 0,2 0-1 15,2 0 1-15,-1 0-1 0,0 0 1 0,2 0-1 0,-1 0 2 0,1-2-1 16,0 2 1-16,1-1-1 0,-1 1-1 0,0 0 2 0,1 0-2 0,-1 0 1 15,1 0-2-15,1 0 0 0,-4 0 0 0,4-1-2 0,0 1 1 16,-1-2 1-16,0 2 0 0,1-1 0 0,0 1 0 0,1-2-1 0,-1 1 1 16,3 1 0-16,-4-3-2 0,3 3-2 0,0-2 1 0,0 1 2 15,-2-1 2-15,2 0 0 0,0 1-2 0,-3 0 0 0,3-1-2 16,-2 1 0-16,3-1 2 0,-1 1 0 0,0-1 0 0,-2 2 0 0,1-1-1 16,2 1-1-16,-1-2 1 0,0 2 0 0,1 0-1 0,-3 0 0 15,2 0 0-15,-1 0 1 0,1 0-1 0,-2 0 0 0,2 2 0 16,-2-2 0-16,2 0 1 0,-2 1 0 0,-1-1 1 0,3 2 1 0,-2-2-1 15,0 0-1-15,-1 0 1 0,0 0 0 0,0 0 0 0,1 0 0 16,-3 0-1-16,2 0 1 0,-2-2 0 0,2 2 0 0,-1-1 0 16,-2 1 0-16,1-2-1 0,0 2 0 0,0-1 0 0,-1-1 1 0,1 2-1 15,0-3-1-15,-3 3 0 0,2-1 1 0,-1-1 1 0,-1 1-1 16,0 1 0-16,-3-3 0 0,3 3-1 0,-3-2 0 0,1 1-2 16,-1 1-2-16,-3-2-4 0,-1 2-1 0,2-1-2 0,-4 1-4 0,2 0-4 15,-2 0-4-15,-2 0-6 0,0 0-7 0,1 0-5 0,-4 0-8 0,0 1-8 16,0-1-9-16,-2 2-17 0,0-2-23 0,-3 0-20 0,0 0-20 0,0 0-8 15,0 0 0-15,0 0-1 0,0 0 6 0,0 0 4 0,0 0 5 16,0 0 6-16,0 0 7 0</inkml:trace>
  <inkml:trace contextRef="#ctx0" brushRef="#br0" timeOffset="120659.211">4711 6453 161 0,'-1'0'180'15,"-1"-2"-1"-15,0 2-8 0,2 0-7 0,-1-1-6 0,1 1-11 16,-2 0-11-16,-1-2-21 0,3 2-24 0,0 0-67 0,0 0-88 0,0 0-54 16,0 0-37-16,-4 0-16 0,4 0-9 0,-5-1 4 0,0 1 4 15,2-2 8-15,-2 1 7 0,0-1 11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1-20T07:06:47.606"/>
    </inkml:context>
    <inkml:brush xml:id="br0">
      <inkml:brushProperty name="width" value="0.05292" units="cm"/>
      <inkml:brushProperty name="height" value="0.05292" units="cm"/>
      <inkml:brushProperty name="color" value="#FF0000"/>
    </inkml:brush>
  </inkml:definitions>
  <inkml:trace contextRef="#ctx0" brushRef="#br0">20111 2495 110 0,'20'3'144'16,"-1"-3"2"-16,-6 4 1 0,0-4 0 0,-7 0 1 0,2 0 0 15,-8 0 0-15,0 0-7 0,0 0-11 0,0 0-30 0,0 0-40 0,0 0-24 16,0 0-17-16,0 0-10 0,0 0-4 0,0 0-3 0,0 0 1 16,0 0-1-16,0 0-2 0,6 4 0 0,-6-4 1 0,0 0-1 15,0 0 0-15,0 0 0 0,0 0 0 0,6 0-1 0,1 3 1 0,-7-3-1 16,6 0 0-16,-6 0-2 0,7 0-3 0,-7 0-11 0,6 0-11 16,-6 0-26-16,0 0-29 0,0 0-25 0,0 0-20 0,0 0-10 0,0 0-7 15,-6-3-1-15,-7 3-1 0,6-4 0 0,-5 0-1 0,4 4 2 0,-4-3 3 16</inkml:trace>
  <inkml:trace contextRef="#ctx0" brushRef="#br0" timeOffset="975.4331">19590 2462 42 0,'-6'-4'153'0,"6"4"4"16,-7-4 3-16,0 4 3 0,1-3 3 0,-7 3 3 0,7-4 1 0,-8 4 2 15,2-4 4-15,-2 0-27 0,1 4-41 0,1-3-32 0,-2-1-27 16,-6 0-14-16,1 1-6 0,6 3-1 0,-6-4-1 0,-1 0 1 0,0 1 3 16,1 3 1-16,-1-4-1 0,-6 4-1 0,7-4-4 0,-7 4-1 15,0 0-2-15,0 0 2 0,-1 0-1 0,2 0-1 0,-15 0-4 16,8 4-1-16,-7-4-3 0,0 4-5 0,-7-1-5 0,7 1-2 0,-13 3-1 16,7-3 0-16,-1 3 3 0,-6 1-2 0,0 3-1 0,-1-4-1 0,1 4-1 15,7 0 1-15,-7-3 0 0,6 3 1 0,0 0 3 0,1-1 0 16,6 1-1-16,7 4 0 0,-8-4-1 0,8 0 1 0,5 0-2 0,-5 4 1 15,6-4 1-15,7 4 1 0,-1-1 1 0,-6-3 0 0,13 4 0 16,-1-1 0-16,2 1 0 0,6-4 0 0,6 3 0 0,-7-3 1 16,14 1 2-16,-1-1 0 0,0 0 2 0,8 0 0 0,-2-4 2 0,2 0 0 15,5-3 0-15,7 0 2 0,-6 3 2 0,6-7 0 0,-1 4 0 0,2-4 1 16,5 0 2-16,1 0-1 0,6-4-2 0,-6 0-2 0,6 1-1 16,0-1 0-16,-7-3 1 0,14-1-2 0,-7-3-1 15,0 4-1-15,-7-4 0 0,8 0-2 0,-1 0-1 0,-7 0-2 0,1-4-1 0,-1 1-3 16,-5-1 2-16,5 4-2 0,-12-4 2 0,5 1-2 0,-5-4-3 0,0 3-2 15,-1-4 0-15,-12 5-3 0,12-5-2 0,-13 5-2 0,2-1 0 0,-2-3 2 16,0 3-1-16,1 1 1 0,-7 3 0 0,0 0-1 0,6-1 1 16,-6 5 0-16,0 0 1 0,0 3 1 0,0 0-1 0,-6 1 1 15,6 3 1-15,0 0-3 0,0 0-2 0,0 0-1 0,0 0 2 0,0 3 2 16,-7 1 0-16,7 0-1 0,0 3 0 0,0 0 1 0,0 5 0 16,0-1 2-16,0 0 0 0,0 3 3 0,0 1 2 0,7 3 2 0,-1-3 4 15,1 3 0-15,0 0 0 0,5-3-2 0,2 0-1 0,-2 0 0 16,2-4 2-16,5-1-1 0,1 1 0 0,-1 0 1 0,1-3-2 0,-1-1 1 15,8 0-3-15,-8-3 2 0,0 0 1 0,8-1 1 0,-8 1 2 16,7 0 0-16,0-4-1 0,-6 0-1 0,5 0-2 0,1 0-8 0,1 0-7 16,5-4-12-16,-6 0-13 0,7 1-15 0,-7-5-14 0,6 5-16 15,-5-5-16-15,5 1-25 0,-6-4-27 0,1 4-28 0,-9-1-25 0,9-2-12 16,-7 2-6-16,-2-3 3 0,-4 4 7 0,5 0 10 0,-12-1 13 16,6 1 15-16,-7 3 14 0</inkml:trace>
  <inkml:trace contextRef="#ctx0" brushRef="#br0" timeOffset="1722.0912">19616 2146 0 0,'-20'-3'124'0,"1"3"58"0,-1 0 4 0,8 0 3 0,-8 0 2 15,0-4 0-15,1 4 0 0,6 0 2 0,-6-4 1 0,5 4-9 16,1 0-15-16,7 0-38 0,-7 0-54 0,6 0-26 0,1 0-16 0,6 0-7 16,0 0-4-16,0 0 0 0,0 0-2 0,0 0 0 0,0 0-2 0,0 0-1 15,0 4-1-15,0-4 1 0,6 4-2 0,1-4-1 0,-1 3-3 16,7 1-3-16,0 0-1 0,7-1-1 0,0 5-2 0,-1-4-1 15,7 3 0-15,0 0 1 0,0 1 0 0,7-1 0 0,6 4 0 0,-7 0-1 16,1-4-3-16,5 4 0 0,2 0-1 0,-1-4 0 0,6 4 1 16,-5-3-1-16,5 3-2 0,-6-1 1 0,7-2 0 0,-1 3 0 0,1 0-1 15,-1-4-1-15,1 4 1 0,0-3 1 0,0 3 0 0,-1 0 1 0,-5 0-1 16,-2-4-1-16,1 7-1 0,0-3-1 0,-6 0 1 0,-7 0 0 16,0 4 1-16,-6 0 1 0,-1 0 1 0,1-1 0 0,-8 1-1 0,-4-1-1 15,-2 5-1-15,0-5 0 0,-12 5 3 0,0-1 1 0,-2 1 0 16,-11-1-1-16,-1 0 3 0,-6 0-1 0,-6 1-1 0,-7-1 0 15,0 4-2-15,-13-3-1 0,7 2 1 0,-14-2 1 0,0 3 4 0,-6-1-1 16,6 1-2-16,-6-3-1 0,-1 3 2 0,1-4-3 0,7 4-6 16,-7-4-10-16,6 1-14 0,1-1-18 0,6 0-20 0,6-3-27 0,-6 0-27 15,13-4-33-15,0 3-37 0,0-3-17 0,0 0-9 0,7-3-5 16,-2-1-2-16,2 0 2 0,-1 1 2 0,8-5 10 0,-1 1 15 0,-1 0 19 16,1-4 91-16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1-20T07:08:08.950"/>
    </inkml:context>
    <inkml:brush xml:id="br0">
      <inkml:brushProperty name="width" value="0.05292" units="cm"/>
      <inkml:brushProperty name="height" value="0.05292" units="cm"/>
      <inkml:brushProperty name="color" value="#FF0000"/>
    </inkml:brush>
  </inkml:definitions>
  <inkml:trace contextRef="#ctx0" brushRef="#br0">5327 4488 11 0,'6'0'117'0,"-6"0"2"16,0 0 2-16,7 3 0 0,-7-3-1 0,7 4 2 0,-7-4 1 0,0 0-5 16,0 0-10-16,0 4-20 0,6-4-30 0,-6 0-16 0,7 0-11 0,-7 3-6 15,0-3-1-15,6 0 0 0,-6 4 2 0,6-4 3 0,1 0 3 0,-7 3 2 16,7 1 3-16,-1-4 1 0,-6 4-1 0,6-4 2 0,2 3-1 16,-8-3 0-16,6 0-4 0,-6 4-2 0,0-4-2 0,0 0-3 15,6 4-3-15,-6-4-4 0,0 0-3 0,0 3-2 0,0-3-2 0,0 0-2 16,0 0-3-16,0 0-1 0,0 0-2 0,0 0 1 0,0 4 0 0,0-4 1 15,0 0 0-15,0 0 1 0,0 0 1 0,0 4 1 0,0-4-1 16,0 0 1-16,0 3-1 0,0-3 0 0,0 0 1 0,0 0-1 0,7 0 1 16,-7 0 1-16,0 0 2 0,0 0 0 0,0 0 1 0,0 0-1 0,0 0 0 15,0 0 1-15,0 0 0 0,0 0 0 0,0 0 1 0,0 0 0 16,6 4 0-16,1-4-1 0,-7 0-1 0,0 0-1 0,0 0-1 0,0 0 0 16,6 4-1-16,-6-4 1 0,7 0 0 0,-7 0 1 0,0 0-3 0,12 3 0 15,-12-3-1-15,8 0 0 0,-8 0 0 0,6 0 0 0,-6 0 2 16,6 4 1-16,-6-4-2 0,7 0 2 0,-7 0-1 0,6 0 1 0,-6 0-3 15,7 0 1-15,-7 0-1 0,6 0 1 0,-6 0 0 0,7 4-2 16,-7-4 0-16,6 0-1 0,-6 0-1 0,7 0 0 0,0 0-1 0,-1 0-2 16,-6 0-1-16,6 0-1 0,1 0 0 0,0 0 2 0,-1 0 1 0,0 0 0 15,1 0 2-15,-1 0 2 0,1 0 2 0,0 0 1 0,-1 3 0 16,8-3 2-16,-8-3 2 0,6 3 0 0,-5 0 1 0,6 0 1 0,0 0 1 16,-7 0-2-16,8 0 1 0,-2 0-1 0,2-4 0 0,-1 4-1 15,-1 0-2-15,2 0 0 0,-2 0-3 0,8 0-1 0,-7 0-4 0,7-4 1 16,-7 4-1-16,6 0 1 0,1-3-2 0,-1 3 1 0,1 0 0 0,0-4-1 15,-7 4-2-15,7 0 0 0,-2-4 1 0,2 4 0 0,0 0-1 16,-1-3 1-16,-5 3 3 0,5 0 0 0,1 0-1 0,-1-4 0 0,-6 4-2 16,7 0 1-16,-1 0-1 0,-6 0-1 0,6 0-2 0,-5-4 0 15,5 4 1-15,1 0-1 0,-8 0 0 0,8 0-1 0,0 0 0 16,-7 0 0-16,0 0 0 0,0 0 1 0,7 0 1 0,-7 0 0 0,-1 0 0 0,8 0 1 16,-6 0 2-16,-2 0-1 0,1 0-1 0,7 0 1 0,-8 0 1 15,2 0-1-15,5 0 1 0,-6 0-1 0,7 0-1 0,-7-3 0 0,0 3-1 16,0 0 0-16,6 0 1 0,-5 0 0 0,5 0 0 0,-6 0 0 15,7-4-2-15,-7 4 1 0,-1 0 1 0,2 0 0 0,5 0 0 0,-6 0-1 16,0 0 1-16,1 0 0 0,-2 0 1 0,2 4-1 0,-2-4-2 0,1 0 0 16,1 0 0-16,-2 0-1 0,2 0 2 0,-8 0-1 0,7 0-1 15,0 0 0-15,-6 0 0 0,5 0 2 0,-4 0 0 0,4 0 1 0,1 0 1 16,-6 0 0-16,6 0 0 0,-1 0 0 0,-4 0-2 0,4 0 0 16,2 0 1-16,-2 0 0 0,1 0-1 0,-6 0 1 0,6 0 0 0,-1 0 0 15,-4 0-3-15,4 0-1 0,1 0 1 0,-6 0 0 0,6 0-1 0,-7 0 2 16,8 0 3-16,-2 0 0 0,-5 0-1 0,6 0 0 0,0 0 1 15,-7 0-1-15,8 0 0 0,-8 0-1 0,8 0 1 0,-8 0-1 0,7 0 0 16,-7 0 0-16,8 0 1 0,-8 0-1 0,6 0-1 0,-4 0 0 16,4 0 2-16,-5 0-2 0,-1 0-1 0,8 0 0 0,-8 0 2 0,0 0 0 15,1 0 0-15,6 0 2 0,-7 0 0 0,1 0 0 0,6 0-3 0,-6 0 1 16,5 0 1-16,2 0 0 0,-8 0 0 0,7 0 1 0,-6 0 0 16,6 0-1-16,0 0-1 0,-7 0-1 0,1 0 1 0,-1 0 0 0,8 0-1 15,-8 0 2-15,0 0 0 0,7 0 0 0,-6 0 0 0,-1 0 0 16,1 0-1-16,-1 0 0 0,0 0-1 0,2 0 1 0,-2 0 1 0,0-4 0 15,1 4-2-15,6 0 0 0,-13 0 1 0,6 0-1 0,7 0 1 0,-6 0 1 16,0 0 0-16,-1 0 0 0,0 0 0 0,1 0 0 0,-7 0 0 16,7 0 0-16,-1 0 0 0,-6 0-1 0,0 0-1 0,6 0 1 0,-6 0 0 15,7 0 0-15,-7 0 0 0,7 0-2 0,-7 0 1 0,6 0 0 0,-6 0 0 16,0 0 0-16,7 0 0 0,-7 0-1 0,0 0 0 0,6 0 1 16,-6 0 1-16,6 0 0 0,-6 0-1 0,14 0 1 0,-8 0 1 0,-6 0 0 15,0 0-2-15,6 0 1 0,-6 0 1 0,14 0 0 0,-8 0 0 0,1 0 1 16,-1 0 1-16,0 0 1 0,2 0-2 0,-2-4 1 0,-6 4-1 15,6 0 1-15,-6 0-1 0,7 0 0 0,-7 0-1 0,7 0 0 0,-7 0-1 16,0 0-1-16,0 0 1 0,0 0-1 0,0 0-2 0,6 0 0 0,-6 0 2 16,0 0 0-16,0 0 0 0,0 0-1 0,0 0-1 0,0 0 1 15,0 0 0-15,0 0 1 0,0 0 1 0,0 0 1 0,0 0 1 0,0 0 1 16,0 0 3-16,0 0 1 0,0 0-2 0,0 0 1 0,0 0 0 16,0 0 1-16,0 0 3 0,0 0-1 0,0 0 1 0,0 0 0 0,0 0-1 15,0 0 1-15,0 0 0 0,0 0 0 0,0 0-2 0,0 0-1 0,0 0 0 16,0 0-2-16,0 0-1 0,0 0-1 0,0 0-1 0,0 0 0 15,0 0-2-15,0 0 0 0,0 0-4 0,0 0-2 0,0 0-3 0,0 0-5 16,0 0-6-16,0 0-10 0,0 0-10 0,0 0-11 0,0 0-12 0,0 0-12 16,-6 4-12-16,-1-4-14 0,-6 0-14 0,7 0-16 0,-8 4-18 15,1-4-27-15,0 0-32 0,0 0-11 0,1 0-3 0,-2 3 5 16,1-3 9-16,-7 0 10 0,8 0 13 0,-8 0 11 0,7 4 13 0,-7-4 14 16,8 0 105-16</inkml:trace>
  <inkml:trace contextRef="#ctx0" brushRef="#br0" timeOffset="5890.2481">4650 3363 94 0,'0'0'113'0,"-7"0"0"0,1 3 1 0,-1-3-1 0,0 0 1 16,7 0 0-16,-6 0-1 0,0 0-17 0,6 0-25 0,-6 0-24 0,6 0-21 15,-8 0-11-15,8 0-7 0,-6 0-2 0,0 4 1 0,6-4 3 16,-7 0 2-16,7 0 4 0,0 0 1 0,-7 0 4 0,7 0 5 0,0 0 2 16,0 0 2-16,0 0 3 0,0 0 1 0,0 0 2 0,0 0 0 0,0 0 1 15,-6 0 0-15,6 0-1 0,0 0-2 0,0 0-1 0,0 0 0 0,0 0-3 16,0 0-2-16,0 0-2 0,0 0-2 0,0 0-1 0,0 0-1 0,0 0 0 16,0 0-1-16,0 0 0 0,0 0-1 0,0 0 0 0,-7 4 0 15,7-4 0-15,0 0 0 0,0 0 1 0,0 0 0 0,0 0 1 0,0 0 0 16,0 0 0-16,0 0-1 0,0 0 0 0,0 0 0 0,0 0-1 0,0 0-1 15,0 0 0-15,0 0-1 0,0 0-1 0,0 0-2 0,0 0-1 0,7 0-1 16,-7 0 0-16,6 0-1 0,-6 0 2 0,0 0 1 0,7 0-1 0,0 3-1 16,-1-3 0-16,0 0 1 0,2 0 0 0,-2 4 0 0,0-4 0 15,0 0-2-15,1 0 1 0,6 4 1 0,-6-4 0 0,-1 0 0 0,8 0 0 16,-2 0-3-16,1 0 1 0,-6 3 1 0,6-3 1 0,7 0-1 0,-8 0 1 16,8 0-2-16,-1 0 0 0,7 0-1 0,-6 0 1 0,6 0-1 0,1 0 0 15,-2 0-3-15,7-3-1 0,-6 3 0 0,7 0-2 0,-1 0-3 0,2 0 0 16,-2-4 0-16,1 4-1 0,6 0 0 0,-7-4 0 0,7 4 0 0,0 0 1 15,1-3 0-15,-1 3 0 0,-1 0 0 0,2-4 1 0,-1 4 0 16,0-4 2-16,0 4 0 0,0 0-2 0,0 0-1 0,0-3-1 16,0 3-1-16,1 0 1 0,-2-4 0 0,8 4 0 0,-13 0-3 0,6-3 1 15,0 3 3-15,7 0-1 0,-7-4-2 0,-1 0 0 0,1 4-1 0,1-3 1 16,-8 3 3-16,7-4 0 0,-6 0-1 0,6 4 0 0,0-3-2 0,-6 3 0 16,-1-4 2-16,1 4 0 0,-1-4-2 0,-5 4 0 0,-2 0 2 15,8-3 0-15,-7 3 0 0,0 0 0 0,-6 0 1 0,6 0-1 16,0-4-1-16,-1 4-1 0,-5 0 0 0,6 0 0 0,-7 0 0 0,1 0 0 15,6 0-1-15,-6 0 0 0,-7 0 2 0,7 0 1 0,-1 0 0 0,1 0 0 16,0 4-2-16,-2-4 0 0,-4 0 1 0,5 0 0 0,-5 0 0 0,4 0 0 16,2 3-1-16,-7-3 1 0,1 0 0 0,4 0-1 0,-4 0-1 15,-1 4 1-15,0-4-1 0,0 0 0 0,0 4 0 0,0-4 1 0,0 0-1 16,0 0 1-16,0 0 1 0,0 3 1 0,0-3 0 0,1 0 0 16,-2 0 0-16,1 0-1 0,1 4 2 0,-2-4-1 0,2 0-2 0,-2 0 0 15,1 4 0-15,1-4 3 0,-2 0 1 0,-5 0 0 0,6 0-1 0,0 0 0 16,0 0-1-16,0 0-1 0,-7 0 0 0,8 0 1 15,-8 0-1-15,7 3 0 0,-6-3-1 0,-1 0 0 0,1 0-1 0,-1 0-2 0,-6 0-5 16,7 0-4-16,-7 0-6 0,6 0-6 0,-6 0-6 0,0 0-6 16,0 0-5-16,0 0-10 0,7 0-10 0,-7 0-10 0,6 0-8 0,-6 0-11 15,0 0-11-15,6 0-11 0,2 0-14 0,-8 0-19 0,0 0-25 0,0 0-10 16,6 0-6-16,-6 0 3 0,13 4 2 0,0-4 7 0,0 0 10 0,-1 0 10 16,2 0 9-16,6 0 12 0,-8-4 99 0</inkml:trace>
  <inkml:trace contextRef="#ctx0" brushRef="#br0" timeOffset="7403.6482">8408 3396 69 0,'6'0'111'0,"0"0"1"0,1 0 0 0,0 0 1 0,-7 0 0 0,6 0 1 16,0 0 3-16,8 0-12 0,-8 0-23 0,1 0-18 0,-1 0-18 0,7-4-9 15,-6 4-5-15,-1 0 0 0,0 0-1 0,8 0 2 0,-8 0 2 16,1 0 3-16,6 0 4 0,-7 0 2 0,7-4 0 0,-7 4 1 0,8 0 0 16,-8 0-2-16,8 0 0 0,-2 0-1 0,-5 0-1 0,6-3-3 15,0 3-2-15,0 0-2 0,0 0-2 0,0 0-1 0,0 0-2 16,6 0-2-16,-5 0-2 0,5 0-3 0,-6 0-1 0,6 0 0 0,1-4-1 15,6 4-2-15,-6 0-3 0,-1 0-3 0,7-4 0 0,1 4 1 0,-1 0 0 16,0-3-1-16,7 3-1 0,-1 0-1 0,1-4 0 0,-1 4-3 16,7-4 1-16,0 4-1 0,1-3-1 0,-2 3 1 0,7-4 0 0,-5 4 0 15,5-3 3-15,1-1-2 0,0 4-1 0,0-4-2 0,-1 4 0 16,1-3 0-16,5 3-2 0,-5 0 1 0,0-4 0 0,0 4 1 0,-1 0-1 16,7 0 0-16,-7-4 1 0,1 4-2 0,-1 0-1 0,2 0 0 15,-2 0 0-15,7 0 2 0,-13 0-1 0,13 0 1 0,-7 0-1 0,2 0 1 16,5 0-2-16,-7 0 2 0,7 0-1 0,-6 0 1 0,6-3 0 15,0 3 1-15,0-4 0 0,0 4-1 0,1-4 0 0,5 1-2 0,-6-1 0 16,0 4 0-16,7-4 1 0,-7-3-1 0,6 7-1 0,1-4-1 16,-7 0 0-16,1-3-1 0,-2 3-1 0,-5 1-1 0,6-1 2 0,-6 0 0 15,0 1 0-15,-8-1 1 0,8 0 0 0,-7 4-1 0,-6-3 0 16,-1-1 0-16,1 0 2 0,-1 1 0 0,1 3-1 0,-7-4 0 16,0 4 1-16,-7-4-1 0,7 4-1 0,-6 0 1 0,-1-3 1 0,-5 3 0 15,5 0 0-15,-6-4 1 0,0 4 0 0,1-3 0 0,-8 3-2 16,0 0-1-16,0 0 0 0,1-4 0 0,-7 4 2 0,0 0-1 15,0 0 0-15,0 0 0 0,0 0-1 0,0 0 0 0,0 0-1 0,0 0-1 16,0 0 0-16,0 0-1 0,0 0-2 0,0 0-2 0,0 0-2 0,0 0-3 16,0 0-4-16,0 0-1 0,0 0-4 0,0 0-3 0,0 0-5 15,0 0-6-15,0 0-6 0,0 0-7 0,0 0-9 0,0 0-9 16,-7 4-13-16,1-4-16 0,-6 0-21 0,12 0-23 0,-14 0-23 0,-5 0-10 16,-7 0-4-16,6 3 0 0,-6-3 4 0,0 0 4 0,-7 4 7 15,1-4 8-15,-1 3 10 0</inkml:trace>
  <inkml:trace contextRef="#ctx0" brushRef="#br0" timeOffset="9846.8557">1230 4531 0 0,'-12'0'39'0,"5"0"52"0,-6-3 2 0,-1 3 2 15,8 0 2-15,0 0 1 0,-7 0 1 0,6 0-11 16,1-4-13-16,-1 4-13 0,1 0-10 0,0-4-8 0,-2 4-4 0,2 0-3 15,0-3 1-15,-1 3-1 0,1-4 1 0,-1 4 0 16,1-4-1-16,-1 4 3 0,1-3 1 0,-1 3 2 0,0 0 0 16,1 0-1-16,0-4-2 0,6 4-2 0,-7 0-1 0,-6-3-3 15,13 3-2-15,-6 0-2 0,-7-4 0 0,6 4 0 0,0 0-1 0,-5 0-2 16,4 0-3-16,2 0-1 0,-7 0-1 0,7 0 0 16,-1 0 0-16,-6 0 0 0,7 0 1 0,0 0 1 0,-2 0 1 0,-4 0 1 15,5 0 1-15,1 0-1 0,-1 0-2 0,1 0 1 0,-1 0 0 16,1 0 1-16,6 0-1 0,-7 0-1 0,7 0-2 0,-7 0 0 15,7 0-1-15,0 0-1 0,0 0-1 0,0 0-3 0,0 0-1 16,0 0-2-16,0 0 0 0,0 0-3 0,0 0 0 0,0 0-2 16,7-4-1-16,-7 4-1 0,7 0 1 0,-7 0 0 0,6 0-1 15,1 0-1-15,6 0 0 0,-7 0 1 0,1 4-2 0,13-4 0 16,-14 0 2-16,13 0 1 0,-6 0 0 0,6 0 1 0,1 0 1 16,0 4 2-16,-1-4 0 0,1 0 2 0,6 0 1 0,0 0 1 15,1 0 1-15,5 0 0 0,1 0 3 0,-1 0-1 0,7 0 0 16,0 0-2-16,-7 0 1 0,14 0-2 0,-7 0 0 0,7-4-2 15,-1 4-2-15,2 0-1 0,4-4-2 0,-5 4-2 0,5-3-1 16,2 3-1-16,-7-4-1 0,12 4 1 0,-6-4 0 0,1 4-1 16,5-3 0-16,14-1 0 0,12 0-2 0,14 1 1 0,-13-1-1 15,0 0 0-15,-1 4 1 0,-12-3-1 0,-1-1 1 0,-6 0 0 0,0 4 0 16,-12-4-1-16,6 4-1 0,-8-3 0 0,-5 3 1 0,6-4 0 0,-6 4 1 16,0 0 0-16,-1-4-1 0,1 4 1 0,-7 0 0 0,6-3 0 0,-5 3-1 15,5 0-1-15,0-4 1 0,-5 4 1 0,5 0 0 0,-5-4 0 16,5 4 1-16,0-3 0 0,1 3-2 0,-1-4-1 0,1 4 1 0,-1 0 0 15,1-4 0-15,-7 4 0 0,7-3-1 0,-1 3 1 0,1-4 0 0,0 4-2 16,0 0-1-16,-8-4 1 0,8 1 0 0,0 3 1 0,-8 0 0 0,1-4 0 16,1 4-1-16,5 0 1 0,-6-3 0 0,1 3 0 0,-1 0-2 0,-1-4 1 15,1 4 1-15,1 0 1 0,-7 0 0 0,5-4 0 0,1 4-1 0,-6-3-1 16,7 3-1-16,-8 0 0 0,1 0 0 0,-1 0 1 0,7 0-3 16,-7 0 2-16,1 0 2 0,-1 0 0 0,7-4-1 0,-5 4-1 0,-2 0 1 15,7 0 1-15,-7 0 1 0,7 0 1 0,-6 0-1 0,7 0 1 0,-8-4 0 16,1 4 0-16,5 0-1 0,-5 0 1 0,-1 0-1 0,1 0 0 15,6-3 0-15,-7 3 1 0,1 0-1 0,-1 0 0 0,2 0-2 0,-2 0 0 16,1-4 1-16,-7 4 0 0,7 0 1 0,-1 0 0 0,-7 0 0 0,9 0 0 16,-9 0 0-16,7 0-1 0,-5 0-1 0,-1 0 0 0,0 0-1 15,7 0 0-15,-14 0 0 0,8 0 0 0,-2 0 0 0,1 0 0 0,-6 0 0 16,6 0-1-16,0 0 2 0,-7 0-2 0,1 0 1 0,-1 0 1 0,1 0 0 16,0 0 0-16,-1 0 1 0,-6 0 0 0,6 0 1 0,-5 0 0 15,5 0-2-15,-6 0 0 0,0 4-1 0,1-4 1 0,-2 0 0 0,2 0 2 16,-2 0-1-16,1 0 0 0,1 0-1 0,-2 0 0 0,-5 0 2 15,6 0-1-15,-7 0-1 0,1 0 1 0,0 0 0 0,-1 0 1 0,1 0 1 16,-7 0 0-16,6 0-1 0,0 0-2 0,-6 0-1 0,0 0 1 16,8 0 1-16,-8 0 0 0,0 0-1 0,0 0 1 0,0 0 1 0,0 0 0 15,0 0 0-15,0 0 0 0,0 0 0 0,0 0-2 0,0 0-1 0,0 0-1 16,0 0 0-16,0 0-2 0,0 0-2 0,0 0-2 0,0 0-2 0,0 0-3 16,0 0-2-16,0 0-4 0,0 0-5 0,0 0-3 0,0 0-3 15,0 0-4-15,0 0-3 0,0 0-2 0,0 0-4 0,0 0-4 16,0 0-5-16,0 0-5 0,0 0-4 0,0 0-4 0,0 0-3 0,0 0-3 15,0 0-2-15,0 0-3 0,0 0-3 0,0 0-2 0,0 0-4 0,0 0-7 16,0 0-9-16,0 0-16 0,0 0-18 0,0 0-7 0,0 0-4 16,0 0 2-16,0 0 5 0,-8-4 4 0,2 0 6 0,0 4 5 0,-1-3 7 15</inkml:trace>
  <inkml:trace contextRef="#ctx0" brushRef="#br0" timeOffset="316169.6972">26077 8440 117 0,'33'4'125'0,"5"-1"2"0,1 1 0 0,-6-4 0 15,-1 4 3-15,2-1 0 0,-2 2 3 0,1-2-10 0,-1 1-18 0,1 0-25 16,6-1-29-16,-7 1-14 0,7-1-6 0,1 1-1 0,-2 0 1 15,8-1 0-15,0 1 1 0,-1 0-1 0,7-1 0 0,1 1-1 0,-2 0-2 16,1-1-4-16,7 1-2 0,6 0-4 0,0-1-2 0,8 1-4 16,4 0-2-16,2-4-3 0,5 3-3 0,1 1-2 0,12-4-1 0,1 4 0 15,0-4-2-15,6 3 0 0,7-3 0 0,-1 4 0 0,1-4 1 16,-1 3-1-16,8-3 1 0,-7 4-4 0,-1 0-4 0,1-1-8 16,0 1-12-16,0 3-14 0,-7-3-16 0,0 3-30 0,0 1-36 0,1-1-18 15,-8 1-8-15,1 3-5 0,-7 0-3 0,0 0 0 16,-6 0 0-16,-1 3 2 0,1-3 4 0,-6 4 8 0,-2-1 86 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1-20T07:16:35.876"/>
    </inkml:context>
    <inkml:brush xml:id="br0">
      <inkml:brushProperty name="width" value="0.05292" units="cm"/>
      <inkml:brushProperty name="height" value="0.05292" units="cm"/>
      <inkml:brushProperty name="color" value="#FF0000"/>
    </inkml:brush>
  </inkml:definitions>
  <inkml:trace contextRef="#ctx0" brushRef="#br0">15213 10972 0 0,'-6'0'21'0,"6"0"90"0,-6 0 0 0,6 0 0 0,-7 0 0 16,-6 0 0-16,7 0 1 0,-2 0 0 0,-4 0-1 0,12 0-20 15,-13 0-32-15,6 0-23 0,1 0-20 0,-1 0-9 0,-5 0-5 0,4 0-2 16,2 0 0-16,-7 0-1 0,7 0 1 0,-1 0 0 0,-6 0-1 16,7 0 1-16,-8 0 0 0,8 3-2 0,-7-3-3 0,0 4-2 0,7-4-6 15,-7 4-11-15,-7-1-16 0,7-3-19 0,0 4-23 0,-7 0-13 16,7-4-8-16,1 3-5 0,-8 1-1 0,0-4-1 0,7 4-1 15,-7-1 2-15,8-3 2 0</inkml:trace>
  <inkml:trace contextRef="#ctx0" brushRef="#br0" timeOffset="366.2688">14530 11056 65 0,'-6'0'124'0,"6"0"4"0,0 0 1 0,0 0 1 16,0 0 2-16,0 0 4 0,0 0 4 0,0 0-8 0,-8 0-14 15,8 0-19-15,-6 0-21 0,6 0-13 0,0 0-10 0,0 0-4 16,0 0 0-16,0 0 3 0,0 0 2 0,0 0 2 0,0 0 3 0,0 0-1 16,0 0-1-16,0 0 0 0,0 0-1 0,0 0-3 0,0 0-5 15,0 0-5-15,0 0-4 0,0 0-3 0,0 0-4 0,0 0-5 0,0 0-5 16,0 0-4-16,6 4-4 0,-6-4-3 0,0 4-3 0,8-1 0 15,-8 1 0-15,0-1 2 0,0 5 1 0,6-1 3 0,-6 0 2 0,0 4 4 16,0 0 3-16,0 0 2 0,0 4 1 0,-6-4 1 0,6 3 1 16,-8 2 0-16,-4-2-1 0,-1-3-1 0,-1 7-3 0,-6-3-2 0,-5 0-3 15,-1-1-4-15,0 4-4 0,0-3-3 0,-7 0-4 0,1 0-10 16,-1-1-11-16,1 1-17 0,-1-1-19 0,1-3-18 0,-1 4-18 16,1-4-19-16,5-4-21 0,1 4-31 0,6-3-35 0,1-5-21 0,-1 1-11 15,8 0-6-15,-2-4-5 0,2 3 6 0,12-3 11 0,-14-3 16 16,1 3 18-16,0-4 17 0,7 0 31 0</inkml:trace>
  <inkml:trace contextRef="#ctx0" brushRef="#br0" timeOffset="10212.3705">14360 13496 60 0,'0'0'121'0,"0"0"1"0,0 0 2 16,0 0 1-16,0 0 1 0,0 0 1 0,0 0 0 0,0 0-8 0,0-4-13 16,-6 4-23-16,6-3-27 0,0 3-15 0,0-4-13 0,-7 4-1 15,7-4-1-15,0 0 0 0,0 1 0 0,0 3 2 0,0-3 3 0,-6-2 4 16,6 2 4-16,0-1 3 0,0 0 1 0,0 4 0 0,0-3 0 15,0-1 0-15,0 4 1 0,0-4-1 0,0 1 1 0,0 3 1 0,0 0 0 16,0-4 0-16,0 4-3 0,0 0-4 0,0 0-3 0,0 0-3 16,0 0-1-16,0 0-1 0,0 0 3 0,0 0-2 0,0 0 0 0,0 0-2 15,0 0-2-15,0 0-2 0,-7 0 0 0,7 4-1 0,0-1 2 16,0 1 1-16,0 3 0 0,0-3 1 0,0 8 1 0,0-2 0 16,0 1 3-16,0 4-2 0,0 0-1 0,0 3 1 0,0 0 1 15,0 4 0-15,0 0 1 0,-7 0-3 0,1 0-1 0,6 0-1 0,-6 0-3 16,0 0-2-16,6-4-4 0,-8 4-4 0,2-3-4 0,6 3-1 15,-6-4-1-15,-1-3-2 0,7 3-4 0,0 0-3 0,0-3-1 0,0-1-1 16,0-3-2-16,0 4-7 0,0-4-11 0,0 0-12 0,7 0-15 16,-1-3-14-16,-6-1-14 0,6 0-15 0,2-3-13 0,-2-1-12 15,0 1-11-15,0 0-14 0,8-4-18 0,-14 0-27 0,13 0-28 0,-1-4-9 16,2 0 2-16,-2 1 10 0,8-4 12 0,-7-1 14 0,7 1 14 0,-8-4 14 16,8 4 12-16,0-4 12 0,-7 0 131 0</inkml:trace>
  <inkml:trace contextRef="#ctx0" brushRef="#br0" timeOffset="11449.0377">14940 13672 59 0,'0'-11'148'0,"-7"4"2"0,1-4 1 0,-1 0 0 0,1 3 2 0,-7 1 1 15,7-1 3-15,-8 1 3 0,-5 0 4 0,6 3-29 0,0-3-44 16,-7 3-23-16,7 0-13 0,-6 1-3 0,-1-1 0 0,7 0 3 0,-7 4 2 16,1-3 2-16,-7 3 1 0,6 0 0 0,1 0 0 0,-1 0-3 15,-6 0-4-15,6 0-4 0,1 3-3 0,-7-3-8 0,14 4-7 0,-8 0-7 16,0-1-5-16,1 5-5 0,-1-1-4 0,7 0-1 0,-7 4-1 15,8 1-1-15,4 2-2 0,2 1-1 0,0 0 1 0,0-1-1 16,6 4 2-16,0 1 0 0,0-1-1 0,6 0-1 0,6 1 0 0,-4-1-2 16,4 0 2-16,1-3-2 0,7 0 0 0,0-1-2 0,6 1 0 0,-1-4-1 15,-5 0 0-15,13 0 1 0,-7 0-1 0,6-4 1 0,1 1-1 16,-1-1 2-16,1-3 0 0,-1-1-1 0,1 1 0 0,-1-4-3 16,1 4-3-16,7-4-3 0,-8-4-2 0,1 4-3 0,-1-4-2 0,1 1-2 15,-1-1-2-15,1-3-2 0,-7-1-2 0,6 1-3 0,-5-4-4 16,-1 0-2-16,-1 0-4 0,1-4 0 0,0 1-3 0,-6-1-1 15,-1 0-1-15,-5-3-3 0,5 0-3 0,-6-5-2 0,-6 5 1 0,5-4 2 16,2 4 3-16,-8-4 2 0,0 0 2 0,2 4 5 0,-8 0 5 0,6 3 3 16,-6 0 5-16,0 0 7 0,-6 4 6 0,6 4 7 0,0-4 8 15,-8 8 6-15,2-1 5 0,0 0 6 0,6 1 4 0,-6 3 4 16,6 0 1-16,-14 3 1 0,8-3-1 0,-1 4 0 0,-6 0 1 0,6-1 1 16,-5 8-2-16,6-4 0 0,-2 4-4 0,-4 0 0 0,5 4-5 15,1 4-3-15,6-1-3 0,-7 0-3 0,7 0-2 0,0 1 0 16,0-1 0-16,7 0-1 0,-1 4 0 0,1-7-2 0,-1 3-1 0,0-3-1 15,2 0 0-15,-2-1-1 0,6 1-1 0,-5-4-2 0,6-4 0 16,-6 4-1-16,-1-4-1 0,8 1 1 0,-8-5-2 0,6 5 1 16,-4-5-1-16,4-3 1 0,-5 4 0 0,6-4 0 0,-6 0-2 0,5 0-1 15,-6 0-2-15,8 0 0 0,-1-4 0 0,0 4-1 0,0-3-1 0,-7 0 1 16,8-5 0-16,5 4-1 0,-6 0-1 0,0-3 0 0,1 0 0 16,-2 3 0-16,2 0 0 0,-8-3 2 0,7 4 3 0,0-1-1 15,-6 0 1-15,5 4 0 0,-6-3 2 0,8 3-1 0,-8 0 0 0,1 0-1 16,6 3 0-16,0-3 1 0,-7 4 1 0,8 0 0 0,-2-1 0 15,2 4 0-15,5-3 0 0,-6 3 0 0,6 1-1 0,-5-5 0 0,5 5 0 16,1 0 0-16,0-2 2 0,-1 2-5 0,7-4-3 0,-6 3-6 16,6-3-2-16,-1 3-6 0,1-3-6 0,1-1-5 0,-1-3-5 15,6 4-5-15,-6-4-5 0,7 0-6 0,-1 0-3 0,1-4-6 16,-1 4-6-16,7-3-1 0,-6-1 1 0,-7-3 0 0,6 3 2 0,1-3 4 16,-7-1 4-16,7 1 5 0,-13-1 5 0,6 1 6 0,-7 0 6 15,1-4 7-15,-8 3 4 0,2-2 9 0,-2-1 8 0,-4 3 9 16,-2-3 9-16,-6 0 8 0,0 4 6 0,0-4 6 0,-6 4 4 0,-2 0 4 15,2-1 2-15,-6 5 5 0,4-5 7 0,-4 4 7 0,-8-3 6 0,7 3 6 16,1 4 3-16,-8-3 3 0,6-1 3 0,-5 4-1 0,6 0-2 16,-6 0-4-16,-1 0-2 0,1 0-3 0,5 0-1 0,-12 4-6 15,13-4-6-15,-7 3-7 0,2 4-7 0,-2-3-8 0,-7 3-6 0,15 1-7 16,-8 3-5-16,0 0-4 0,7 0-4 0,1 0-1 0,-2 0 0 0,8 4 0 16,0-4-1-16,6-1 0 0,0 5 0 0,0-8 0 0,6 4-1 15,0 0 0-15,1-3-1 0,6-1 0 0,-7 1-1 0,7-5 0 16,1 1 1-16,-2 0-1 0,2-1-1 0,-2-3-1 0,2 0-1 0,-1 0 0 15,-1 0-2-15,8-3-1 0,-7 3-1 0,0-4-3 0,0-3-2 16,7 3-3-16,-8-3-4 0,8-1-5 0,-7 1-6 0,1-1-5 16,-8-3-5-16,7 0-6 0,-6 0-4 0,-1 1-5 0,0-1-4 0,1 0-2 15,-1 0 0-15,-6 0 2 0,0 0 1 0,7 0 3 0,-7 4 5 16,0-1 4-16,7 0 6 0,-7 1 5 0,0 7 5 0,6-4 7 16,-6 4 5-16,0 0 5 0,6 0 5 0,-6 4 4 0,8 0 0 0,-8 4 1 15,6-5 2-15,0 5 1 0,-6-1-1 0,6 0 2 0,1 0-1 0,0 4-1 16,-1-3 1-16,7-1 0 0,-7 0-1 0,8 1 0 0,-8-1 0 15,8 0-1-15,-2-3 2 0,-5-1-1 0,6 1 0 0,-6 0 0 0,5-1-1 16,-6 1-1-16,2 0-1 0,4-4 1 0,-5 0 0 0,-1 3-1 16,8-3-2-16,-8-3-4 0,0 3-4 0,8 0-5 0,-8-4-7 15,0 4-5-15,8-4-4 0,-8 1-4 0,1-1-3 0,-1 0-2 0,0 1-2 16,1-4-1-16,0 3-2 0,-1 0 0 0,0-3 0 0,2 0 3 16,-8 3 5-16,6 0 5 0,0 1 6 0,-6-1 6 0,7 0 4 0,-1 4 6 15,-6-3 5-15,0 3 6 0,0 0 5 0,7 3 7 0,-1-3 5 16,-6 4 6-16,7 0 6 0,-1-1 4 0,0 1 3 0,2 3 3 15,-2 1 4-15,0-1 0 0,1 4 2 0,6-4-1 0,-6 4-3 0,5-4-1 16,2 4-3-16,-2 0-4 0,2-3-3 0,-1-1-3 0,6 1 0 16,-6 3 0-16,7-8-2 0,-7 5 0 0,6-5-2 0,0 1-1 0,1 0-1 15,0-1 1-15,-1-3 3 0,1 0 0 0,0 0 1 16,-1-3 1-16,-6 3-1 0,6-4 0 0,-5 0-2 0,5-3-1 0,-6 0-3 0,0-1-2 16,-7 1-1-16,2 0 0 0,-2-5-1 0,-6 1 0 0,-6 0-2 15,-2 0 0-15,2 0-2 0,-13 1 1 0,5-1 2 0,-5 0 3 16,-7 0 2-16,6 3 6 0,-6 1 7 0,0 0 2 0,0-1 1 0,1 5 0 15,-2 3 0-15,1 0 0 0,0 0 0 0,6 0-1 16,-5 3-1-16,-1 1-1 0,0 0-5 0,-1 3-6 0,7 0-10 0,1-3-12 16,0 3-16-16,0 1-15 0,5-1-17 0,1 0-18 0,0-3-17 0,7 3-26 15,6 0-31-15,-7-3-27 0,7 3-27 0,7-3-13 0,-7 0-6 16,6-1 0-16,0-3 2 0,8 4 6 0,-8-4 9 0,8 4 11 0,-14-4 16 16</inkml:trace>
  <inkml:trace contextRef="#ctx0" brushRef="#br0" timeOffset="11961.214">19616 13584 33 0,'-6'-4'169'0,"0"0"5"0,6 1 2 0,-8-1 0 16,2 0 2-16,6 4 0 0,-6-3 0 0,-1 3 1 0,7 0-1 0,0 0-23 15,0 0-35-15,0 0-39 0,0 0-40 0,0 0-21 0,0 0-12 16,0 0-4-16,0 0-3 0,0 0-2 0,0 0 0 0,0 0 0 16,7 3 0-16,-1 1 2 0,0 3 1 0,2 1 1 0,-2 3 3 0,0 0 2 15,0 0 2-15,1 4 2 0,0-1 1 0,-1 5 1 0,1-1 2 16,-1 0 0-16,0 4 1 0,2-4-1 0,-2 5 0 0,-6-5 0 15,0 0-1-15,6 0-2 0,-6 1-3 0,0-1-1 0,0-4 0 0,0 5-3 16,0-5-2-16,0 1 0 0,0 0-2 0,0-4 0 0,0 4-1 16,6-4-2-16,-6-1-2 0,0 1-7 0,7-3-11 0,-7 3-14 15,7-8-14-15,-7 5-18 0,6-1-17 0,-6-3-29 0,7-1-33 0,-7-3-20 16,0 0-14-16,0 0-7 0,0 0-4 0,13-3 0 0,0-1 0 0,-1 0 9 16,2-3 8-16,-1 0 15 0,0-4 23 0</inkml:trace>
  <inkml:trace contextRef="#ctx0" brushRef="#br0" timeOffset="12584.5839">20156 13716 121 0,'-12'-11'162'0,"5"3"3"15,-6 1 1-15,-6 0 0 0,-1-1 1 0,1 1 0 0,-1 4 2 16,0-5 3-16,1 5 4 0,-1-1-29 0,0 4-50 0,2-4-27 0,-2 4-17 16,0 0-7-16,1 4-4 0,-1-4 1 0,1 0 2 0,-1 4 0 15,0-4 2-15,1 3-1 0,6-3 1 0,-6 4-5 0,5 3-3 0,-5-3-8 16,6 3-6-16,6 0-6 0,-6 1-5 0,6-1-2 0,1 4-4 15,0 0-1-15,0 0-1 0,6 0-3 0,0 0 0 0,0 0-1 0,6 4 0 16,0-4-1-16,0 0-1 0,1 0 1 0,6 0 0 16,0-4 0-16,1 4 1 0,4-4 1 0,2 0-1 0,0 1 1 0,-1-5 0 15,1 5-2-15,0-5 2 0,5 1-1 0,-5 0 0 0,6-1 0 0,1-3 1 16,-1 0-1-16,-1 5 1 0,1-10 1 0,0 5 1 0,-6 0-2 16,6-3-1-16,0-1-3 0,0 0-2 0,0 1-3 0,-6-5-1 15,6 1-4-15,-7 0-4 0,7-4-3 0,-6 0-5 0,-1 0-4 0,-5 0-5 16,5-4-6-16,-12 1-5 0,6-1-3 0,-1 0-2 0,-5-3 0 15,6 3 2-15,-7-3 1 0,2 3 2 0,-8 1 4 0,6-1 4 0,-6 1 4 16,0-1 4-16,0 4 5 0,-6-4 6 0,6 8 4 0,-8-4 7 16,2 3 4-16,-7 1 6 0,6 0 3 0,1 3 6 0,-7 0 2 15,0 1 5-15,6-1 4 0,-5 4 4 0,5 0 5 0,-6-3 2 0,6 3 4 16,-5 0 2-16,5 0 0 0,-6 3 0 0,7-3-1 0,-2 4-1 0,-4-1-2 16,5 1-5-16,1 3-3 0,-1 1-4 0,1-1-4 0,-1 4-5 15,1 4-3-15,6 0-2 0,-6-1-3 0,6 1-2 0,6 3 0 16,-6-3-2-16,6-1-1 0,-6 5 1 0,7-5-2 0,-1 1 1 0,1-1-1 15,6-2 1-15,-7 2-1 0,0-6 1 0,2 3-1 16,4 0 0-16,-5-4-2 0,0-3 0 0,-1 3 0 0,0 0 0 0,1-3 0 16,-1 0-1-16,1-4 1 0,-7 3 1 0,7-3-2 0,-7 4 0 0,0-4 0 15,6 0 1-15,-6 0 0 0,0 0 0 0,0 0 0 0,0 0 0 16,0 0 1-16,6 0-2 0,1 0 2 0,-7-4 0 0,7 4 0 0,-1 0-1 16,1 0-1-16,-1 0 2 0,0 0 0 0,1-3-1 0,0 3 0 15,-1 0-1-15,8 0 0 0,-8 3-1 0,7-3 0 0,0 0 0 16,0 4 0-16,-1-4 1 0,2 3 1 0,6 1 0 0,-8-4 1 0,8 4-1 15,-1 3-1-15,-5-3 0 0,5-1-1 0,1 1-1 0,0 0 0 0,-2-1-1 16,2 5-3-16,-1-5-5 0,1-3-6 0,0 4-8 0,-1 0-10 16,1 0-10-16,0-4-11 0,-1 0-11 0,1 0-10 0,0 0-11 0,-2 0-12 15,2 0-11-15,-1-4-14 0,7 0-17 0,-6 0-16 0,-7 1-17 16,7-5-7-16,0 5-3 0,-1-5 5 0,-6 5 7 16,6-8 10-16,-5 3 8 0,-2 1 10 0,2 0 13 0</inkml:trace>
  <inkml:trace contextRef="#ctx0" brushRef="#br0" timeOffset="13313.9886">21212 13775 33 0,'13'-8'128'0,"0"5"7"0,-7-2 7 0,1-2 4 15,-1 3 4-15,-6 1 2 0,0-1 3 0,-6 1-4 0,-1 3-6 0,1-4-19 16,-7 0-21-16,6 1-16 0,-5 3-10 0,-2-4-7 0,1 0-3 16,0 4 0-16,0-3 4 0,0 3 1 0,0 0 3 0,-7 0 0 0,8 0 2 15,-1 0-4-15,-7 0-3 0,6 3-4 0,-4 1-5 0,4 0-4 16,-5-1-6-16,5 5-8 0,-4-5-6 0,4 4-5 0,1 4-7 0,0-3-6 16,6 3-5-16,-5 0-6 0,6 0-4 0,-2 0-1 0,8 0-2 15,-6-4 1-15,6 4-2 0,6 0-1 0,-6-4-1 0,8 4 0 16,-2-3 2-16,0-1-1 0,0-3-2 0,1 4 2 0,6-5 0 0,-6 0 0 15,6-3 2-15,-6 4 0 0,5 0-1 0,-6-4 0 0,8 0 1 16,-8 0-1-16,7 0 0 0,-6 0 0 0,6 0-1 0,-7-4-3 16,0 4-3-16,2-4-2 0,4 1-1 0,-5-5-5 0,0 5-6 0,-1-5-4 15,1 1-7-15,-1-4-6 0,0 4-7 0,1-4-6 0,-7 0-6 0,7 0-4 16,-7 0-3-16,0 0 0 0,0 0 1 0,-7 0 1 0,7 0 3 16,0 3 2-16,-7 1 5 0,7 0 6 0,0 3 5 0,0-3 7 15,0 7 6-15,0-4 6 0,0 4 6 0,0 0 5 0,0 0 4 0,0 4 1 16,7 0 1-16,-7-1 2 0,7 4 1 0,-7 1 1 0,6 3-1 15,0-3 2-15,1 2 0 0,0 1 0 0,-1 0-1 0,7 4 1 16,0-4 1-16,0 0-1 0,1 0-1 0,5-4 2 0,-6 4 0 0,6-4-2 16,1 1 1-16,0 0 0 0,-1-2-1 0,1-2 0 0,6 0-1 15,-7 0 1-15,1-4 0 0,6 3 1 0,-7-3-1 0,7 0 1 0,-6-3-2 16,6 3 1-16,-7-8 0 0,7 4 0 0,-6 1 0 0,-1-5-1 16,7 1-1-16,-6 0-1 0,0-4 1 0,-1 3-5 0,1-2-2 0,-8-1-5 15,2 0-2-15,-1-4-2 0,0 4-3 0,0-4-4 16,-7 1-1-16,1-1-3 0,0 0-2 0,-1-3-1 0,0 3 2 0,1 1-1 15,-7-5 1-15,6 5 4 0,-6 3 5 0,0-4 5 0,0 4 5 0,7 0 7 16,-7 4 5-16,0-1 7 0,0 1 7 0,0 3 4 0,0 1 5 16,0 3 4-16,0 0 1 0,0 0 1 0,0 0 1 0,-7 0 0 15,7 3 1-15,-6 5 2 0,6-5 3 0,-7 5 1 0,7 3-1 0,-6 0-1 16,6 4-1-16,0-4-1 0,0 3-3 0,0 4 0 0,0-3 2 16,0 0-2-16,0-1-2 0,6 4-2 0,1-2-2 0,-1-5-2 0,-6 3-5 15,7-3-3-15,6 0-4 0,-7 0-2 0,1-4-3 0,0 4-3 16,-1-3-1-16,0-1-1 0,1 0-1 0,0-3 0 0,-1-1 2 0,1 5-1 15,-1-5 0-15,-6 1-3 0,0-4-2 0,0 4-2 0,0-4-4 16,0 0-10-16,0 0-11 0,0 0-10 0,-6 0-11 0,-7 0-10 16,-1 0-9-16,2 0-7 0,-2-4-8 0,-5 0-3 0,-1 1-2 0,1-1 2 15,-7 0 3-15,6 1 8 0,-6-1 7 0,6 0 14 0,1-3 16 16,-1 4 16-16,8-1 14 0,-2 4 14 0,2-4 12 0,5 4 11 0,0 0 12 16,1-3 7-16,6 3 8 0,0 0 0 0,0 0-2 0,0 0-2 15,0 0-3-15,6-4-3 0,1 0-4 0,6 4-2 0,1-3-3 0,4-1-3 16,9 0-2-16,-1 1-4 0,0-5-6 0,7 1-4 0,-1 0-4 15,7-1-4-15,-7 1 0 0,7-4-2 0,-6 3-2 0,-1-3-7 16,8 1-6-16,-7 2-12 0,-7-3-13 0,0 4-14 0,-7 0-11 0,1-4-17 16,-8 3-19-16,-5 1-26 0,0 0-33 0,-14 0-14 0,7-1-8 15,-13 1-3-15,0 0 0 0,-6 3 4 0,-8-3 5 0,1-1 9 16,-6 5 12-16,-1-5 12 0,-6 4 126 0</inkml:trace>
  <inkml:trace contextRef="#ctx0" brushRef="#br0" timeOffset="13558.336">20815 13331 0 0,'0'-3'54'0,"0"-2"130"0,-7 2 6 0,0-1 3 0,1 4 0 15,-7-3 1-15,-1 3 2 0,-4 0 0 0,-2 3-1 0,0-3-1 16,1 4 0-16,-7-1-45 0,-7 2-69 0,1-2-38 0,-1 5-22 0,1-1-12 15,-7 0-4-15,-7 1-6 0,7 2-2 0,-1-2-7 0,1 3-8 16,0 0-12-16,1-4-15 0,-2 4-17 0,7-4-21 0,7 4-34 0,1-4-40 16,5-3-18-16,0 3-9 0,14 1-4 0,0-5-2 0,-1 2 1 15,7-5 2-15,7 3 5 0,-1-3 7 0,-6 0 11 0,0 0 58 16</inkml:trace>
  <inkml:trace contextRef="#ctx0" brushRef="#br0" timeOffset="14313.2586">24181 13261 119 0,'-12'-11'133'0,"-2"4"1"0,2 0 2 0,5 0 0 15,-6-1 2-15,0 1 0 0,7 3 1 0,-8 1-8 0,8-1-12 0,0 0-25 16,-1 1-33-16,0-1-14 0,1 4-5 0,-1 0 0 0,7 0 3 16,0 0 2-16,0 0 4 0,0 0 1 0,-6 0-1 0,0 0 2 15,-2 4-1-15,8-4-3 0,-6 3-3 0,6 1-3 0,0 3-6 0,0-3-5 16,6 7-6-16,-6-4-4 0,0 8-4 0,8-4-4 0,-2 3-2 16,0 5-3-16,1-1 0 0,-1 1-1 0,1-1 0 0,6 4 0 15,-7-4 0-15,8 4-2 0,-2 0 0 0,1-4-1 0,1 5 0 0,-2-5 1 16,2 0-2-16,-2 0-1 0,2 1-2 0,-1-1 1 0,-1-4 1 15,2 5-1-15,-8-5 0 0,8 1-1 0,-8-4 0 0,7 4-1 0,-7-4-2 16,1 0-9-16,-7 0-12 0,7 0-14 0,-7 0-15 0,-7-4-15 16,7 4-12-16,-7-4-22 0,1 1-23 0,-7-1-25 0,7 0-26 15,-8 0-12-15,2-2-7 0,-8 2-1 0,0-3 0 0,1-1 8 0,-1-3 12 16,-6 0 13-16,-1 0 15 0</inkml:trace>
  <inkml:trace contextRef="#ctx0" brushRef="#br0" timeOffset="14748.3677">23758 13723 147 0,'-6'-7'171'0,"6"3"1"0,-7-3 2 15,7 3-1-15,0-3 0 0,0-1 0 0,7 5-2 0,-1-5 1 16,1 1-1-16,6 0-39 0,-1 0-59 0,8-4-34 0,0 3-22 16,6-3-11-16,0 0-7 0,0 0-2 0,6 0 2 0,1 0-1 0,-7 0-1 15,6 0 2-15,1 4 1 0,-1-4 0 0,-5 4 0 0,5-1 1 16,-6 5-1-16,1-1 1 0,-7 0 0 0,-2 1 0 0,2-1 0 0,0 4 0 16,-1 0-2-16,-5 0 0 0,-2 0 1 0,1 4 0 0,1-1-1 15,-2 1 1-15,-5 0 0 0,6 3 1 0,-7 0 1 0,1 4 0 16,0-4 0-16,-1 4 1 0,1 0-1 0,-1 0 2 0,0 4 0 0,1-4 0 15,0 0 0-15,-1 4 0 0,8-4-1 0,-8 0 1 0,7-4-1 16,-7 4 0-16,7-4-1 0,0 1 1 0,7-1 0 0,-7-3-2 0,6 3 1 16,-6-3 0-16,7-1 0 0,0-3-2 0,5 4 1 0,-5-4 0 15,6 0 1-15,-6 0-1 0,5-4 0 0,-5 4 0 0,6-3-1 0,-7-1-1 16,8 0 0-16,-14 1 1 0,6-5-1 0,1 5 0 0,-7-5 0 16,0 1 0-16,0 0 0 0,0 0 1 0,-6-1-1 0,-1-3 0 0,8 0-1 15,-14 0-1-15,6 4 0 0,-6-4-1 0,0 0 0 0,0 3 0 16,0 1-2-16,0-4 2 0,0 7-1 0,-6 1 0 0,6-1 1 15,0 0 1-15,-8 1-2 0,8 3 2 0,0 0-1 0,0 0 2 0,0 3 2 16,0 1-1-16,0 0 2 0,0 3-1 0,8 0 0 0,-8 1 1 16,0 3 0-16,6-4 0 0,0 4 0 0,-6 0-1 0,6 0 1 15,8 0 0-15,-8 0 0 0,7-3-1 0,1 2 1 0,-2-2 0 0,2-1 1 16,-2-3 0-16,1 3 0 0,1-3 0 0,-2-1-2 0,2 1-3 16,-2-4-5-16,1 4-7 0,1-4-8 0,-2 0-11 0,-4 0-14 0,-2-4-19 15,0 4-21-15,0-4-27 0,1 1-28 0,-7-1-16 0,0-3-7 16,0-1-3-16,-7 1 0 0,1 0 1 0,0-4 5 0,-8 0 6 15,2 0 8-15</inkml:trace>
  <inkml:trace contextRef="#ctx0" brushRef="#br0" timeOffset="14937.867">24716 13419 133 0,'-13'-7'168'0,"0"3"2"16,-7-3 0-16,14 3 0 0,-8-3-1 0,8 3-2 0,-1 0-1 0,1 1-1 16,6-1 0-16,0-3-39 0,0 3-56 0,6 1-33 0,1-1-23 15,-1 0-10-15,1 1-8 0,0-1-2 0,-1 0 0 0,0 1 0 16,1 3 3-16,6-5-1 0,-6 2 1 0,6 3 2 0,-7 0 1 0,7 0 0 15,1 3-1-15,-2-3 0 0,-5 5 0 0,6-2-1 0,0 5 1 16,-7-5-3-16,0 5-1 0,2 2-7 0,-2 1-9 0,-6 0-15 0,0 0-14 16,0 4-26-16,0 0-32 0,0-1-21 0,0 1-18 0,-6 3-7 15,6 1-6-15,0-1-1 0,-8 0 0 0,8 4 1 0,0-4 2 0,0 4 6 16,0 1 9-16</inkml:trace>
  <inkml:trace contextRef="#ctx0" brushRef="#br0" timeOffset="15097.4392">24931 13950 0 0,'6'11'91'0,"1"0"112"0,-7-4 6 15,6 1 3-15,-6-1 3 0,0-3 0 0,0 3 0 0,0-3 0 0,0-1 1 16,-6-3-1-16,6 0-1 0,0 0-48 0,0 0-75 0,0 0-46 16,-7 0-33-16,1 0-22 0,-1-3-15 0,0 3-11 0,1-4-7 0,0 0-5 15,-1 1-6-15,0-5-6 0,1 5-9 0,0-5-12 0,-1 5-14 16,0-4-25-16,7-1-30 0,0 1-20 0,0 0-13 0,7-1-1 16,0 5 5-16,5-5 4 0,2 1 5 0,-2 0 5 0,8 3 3 0,7-4 7 15,-9 5 9-15</inkml:trace>
  <inkml:trace contextRef="#ctx0" brushRef="#br0" timeOffset="16102.9871">27523 13511 0 0,'13'-4'70'0,"6"-3"38"0,-6 3 1 0,1 0 3 15,5-3 0-15,-6 3 0 0,0 0 3 0,-1 1-4 0,-4-5-5 0,4 5-18 16,-5-1-22-16,0 0-15 0,-1 1-11 0,1-1-3 0,-7 0 0 15,0 1 1-15,-7-1 1 0,7 1 1 0,-6 3 2 0,-8-4 2 16,8 4 5-16,-8-4 3 0,2 4 1 0,-8 0 1 0,1 0-2 16,-1 0-2-16,-6 0-2 0,0 0-1 0,0 0-4 0,0 0-1 0,-6 4 0 15,-1 0-1-15,1-1-1 0,-8 1-1 0,7 3-1 0,-5-3-3 16,-1 3-4-16,-1 0-3 0,8 1 0 0,-7 3 0 0,6-4 1 0,-6 4 0 16,7-3-1-16,-1 3-1 0,1 0 0 0,6 0-1 0,-1-1-2 15,8 1-2-15,-8 0-5 0,8 0-2 0,6 0-2 0,0 0-2 0,1 1-1 16,4-5-3-16,8 4-3 0,0-7 0 0,0 3-1 0,8 0 2 15,-2-3-1-15,0 0-1 0,7-1 1 0,0-3 0 0,0 4 0 0,1-4-1 16,5 0 2-16,0 0-4 0,8-4-3 0,-1 4-4 0,-1-3-6 16,1-5-5-16,0 5-9 0,7-5-8 0,-1 1-8 0,-5 0-8 0,5-4-6 15,-6-1-7-15,7 1-4 0,-13 0-4 0,6 0-4 0,-7 0-1 16,1-3-1-16,-1-1 2 0,1 4 4 0,-7-3 1 0,0-5 1 16,-7 4 1-16,0-3 4 0,2 3 3 0,-8-3 3 0,0-4 3 0,0 4 4 15,0-4 2-15,0 0 5 0,-8 0 5 0,2 0 8 0,0 0 6 16,-7 0 8-16,6 0 9 0,-6 0 12 0,0 0 11 0,6 4 10 15,-5-1 8-15,-2 1 6 0,2 7 9 0,-1-3 9 0,6 6 7 0,-6 1 6 16,1 0 3-16,4 3 0 0,-4 0 0 0,5 1-3 0,0 3-3 16,7 0-2-16,0 0-5 0,0 0-4 0,-6 0-5 0,-1 3-3 0,7 1-4 15,0 3-5-15,0-3-5 0,0 7-5 0,0 0-2 0,0 4-2 16,0-1 0-16,7 4-3 0,-7 1 1 0,6 3-1 0,1 0 2 0,0 0 0 16,-1 0 2-16,8 3 2 0,-8-3 0 0,6 1 1 0,2-1-2 15,-1-1-1-15,-1 1-3 0,2 0-2 0,-2-4-1 0,2 1-3 0,-1-1-1 16,0-3-2-16,0 0-2 0,-1-1-1 0,-4 1-2 0,11-4-1 15,-6 0-3-15,0 0-1 0,-1-4-2 0,2 0 1 0,-1 1-2 16,0-1-3-16,0-3 0 0,-7 3 1 0,8-7-4 0,-8 4-3 0,0 0-8 16,1-4-10-16,6 0-10 0,0 0-9 0,-6-4-9 0,6 0-8 15,-1 0-7-15,2 1-7 0,-1-5-3 0,-7 1-4 0,14 0-3 16,-14-4-4-16,8 3 0 0,-2-3 2 0,-5 1 8 0,6 2 8 0,0-3 10 16,-7 0 9-16,1 4 10 0,0 0 9 0,-1-1 9 0,0 1 8 0,1 3 7 15,0-3 5-15,-7 7 7 0,0-3 5 0,0 3 3 0,0 0 2 16,0 0 2-16,0 0 0 0,0 0 1 0,0 0 1 0,0 0-1 15,0 0 3-15,6 0 0 0,1 3 2 0,-7-3 1 0,6 7 2 0,0-3 1 16,1 3 0-16,0 1 1 0,-1-1-1 0,8 4 1 0,-2 0 0 16,1-4 0-16,0 4 2 0,0 0-1 0,7 0-1 0,0-4 0 15,-1 4-2-15,1-3-2 0,-1-1 0 0,7-3 1 0,-6 3 1 0,0-3 2 16,5 0 3-16,-5-4 4 0,6 0 2 0,-6 0 4 0,-1 0 1 0,1-4 1 16,-1 0 0-16,0 0-1 0,1-3 0 0,-1 3-3 0,-5-3-2 15,-8-4-2-15,0 4-4 0,1-4-4 0,0 0-6 0,-14 0-3 16,0 0-5-16,1 0-4 0,-14-4-6 0,1 1-3 0,-1 2-3 0,-6-2 0 15,0-1 0-15,1 4-1 0,-9 0 0 0,2 0 0 0,-1 4 2 16,1 0 1-16,6-1 1 0,-7 5 0 0,1 3-3 0,5 0 2 16,2 0 0-16,-1 3 2 0,0 1 2 0,0 0-2 0,6 3-2 0,-6 0-4 15,7 4-3-15,-1-3-10 0,1 2-14 0,5 1-16 0,8 0-18 16,0 4-25-16,-1-4-26 0,7 0-29 0,0 0-32 0,13-3-14 16,-7 3-8-16,0-4-2 0,2 0-1 0,4 0 1 0,2 1 4 0,-1-5 10 15,-1 1 14-15,2 0 15 0,-14-4 121 0</inkml:trace>
  <inkml:trace contextRef="#ctx0" brushRef="#br0" timeOffset="43580.8212">31060 12569 0 0,'0'4'88'0,"0"-4"34"0,6 0 1 0,0 0 1 16,-6 0 2-16,0 3 2 0,0-3 2 0,0 0-3 0,7 0-5 0,-7 0-19 15,0 0-24-15,6 0-19 0,-6 0-15 0,0 0-7 0,0 0-3 16,0 0 0-16,0 0 2 0,7 0 1 0,-7 0 1 0,0 0 1 16,0 0 1-16,0 0-2 0,0 0-1 0,0 0 0 0,6 0-2 0,-6 0-2 15,0 0-2-15,0 0-5 0,0 0-4 0,0 0-2 0,0 0-1 16,0 0-3-16,0 0-1 0,0 0-3 0,0 0-2 0,0 0 0 16,0 0-1-16,0 0 0 0,0 0 0 0,0 0-1 0,0 0 2 0,0 0 0 15,0 0 1-15,7 0-1 0,-7 0-2 0,0 0-2 0,0 0 1 0,6 0 0 16,-6 0-1-16,0 0 0 0,0 4 1 0,6 0 2 0,-6-4 4 15,0 3 4-15,0 1 5 0,0 0 2 0,0 3 2 0,0 0 1 16,-6 0 2-16,6 5 1 0,-6-1-1 0,-1 0 1 0,-6 0 0 0,0 3-2 16,-7-3-1-16,1 4-5 0,-7-1-7 0,0-3-17 0,0 4-22 15,-7 0-21-15,7 0-25 0,-6-1-32 0,-1 1-38 0,1 0-30 16,-1-1-26-16,7-3-13 0,0 0-5 0,-1 0-3 0,9-4-1 0,4 1 0 16,-5-1 1-16,5-3 13 0,2-1 15 0</inkml:trace>
  <inkml:trace contextRef="#ctx0" brushRef="#br0" timeOffset="48541.567">29679 13459 44 0,'0'4'121'0,"0"-4"2"15,0 3 2-15,0-3 1 0,0 0 0 0,0 5 1 0,0-5 1 0,0 0-9 16,0 0-14-16,0 0-21 0,0 0-24 0,0 0-14 0,0 0-10 16,0 0-5-16,0 0 0 0,0 0 0 0,0 0 2 0,0 0 2 0,6 0 2 15,0 0 2-15,-6 0 2 0,0 0 2 0,7-5 0 0,-7 5 0 16,0 0-1-16,0 0-2 0,0-3-3 0,-7 3-3 0,7-4-3 0,0 4-1 16,-6-4-2-16,6 4-3 0,-6-3-4 0,-2 3-2 0,8-4-3 15,-6 0-3-15,0 4-2 0,0-3-1 0,-1-1-3 0,0 4-2 16,1-3 0-16,-1 3 0 0,-5-4-1 0,4 4 1 0,2-4 1 0,-6 4 3 15,4-3 3-15,-4 3 4 0,5 0 2 0,-6-4 0 0,0 4 0 16,7 0 2-16,-8 0 1 0,2 0 0 0,-1 0-1 0,-1 0-1 0,2 0-1 16,-8 0 0-16,7 0-3 0,0 0-3 0,-6 4-3 0,5-4-3 15,2 0-4-15,-2 3-1 0,1 1 0 0,0-4-1 0,0 4-2 16,1-1 1-16,-2 1 0 0,8-1 0 0,-7 5 0 0,6-5 0 0,0 5-1 16,7 0 1-16,-12-2 1 0,12 6 1 0,0-5 0 0,0 4 0 15,0 0 0-15,0 0 0 0,6 0 0 0,0 0 0 0,1 3 0 0,0-3-1 16,6-3 0-16,-1 3 1 0,2-4 1 0,-2 4-1 0,8-3-3 15,-7-5 1-15,1 5 0 0,4-5 0 0,-4 1 0 0,5 0 1 0,-5-1 0 16,4 1-1-16,-4-4 0 0,-1 4-1 0,7-4 0 0,-8 0-3 16,2 0-1-16,-2 0 0 0,8-4-1 0,-7 4 0 0,1-4-1 15,4 4-1-15,-4-3-2 0,-1-1 1 0,0 0-2 0,0 1 0 0,-1-1 0 16,2-3-1-16,-1 3-1 0,0 0 2 0,-6-3 1 0,5 3-1 16,-5-3 0-16,0-1 0 0,-1 1 1 0,0 3 0 0,1-3 1 0,0 0 0 15,-1-1 0-15,-6 1 2 0,7 4 0 0,-7-5 1 0,6 5 1 16,-6-1 0-16,0 0 2 0,0 4 0 0,0 0 2 0,0 0 0 15,0 0 0-15,0 0 1 0,0 0-1 0,0 0 0 0,0 0 0 0,0 0 1 16,6 0 1-16,-6 4 1 0,7 0 0 0,0 3 1 0,-1-3-1 16,0 3 1-16,2 0-2 0,4 4 2 0,-5-4 1 0,6 1-1 15,0 3 2-15,-1 0 0 0,2-4 0 0,-1 1-2 0,6 3 1 0,-6-8-1 16,7 5-2-16,0-1-1 0,-7-3-1 0,6-1 0 0,-6 1 2 0,7 0 0 16,-1-1 0-16,-6-3-1 0,6 0 0 0,1 0-1 0,-7 0 0 15,7 0 1-15,-7-3 0 0,6 3-2 0,-5-4 0 0,5 0-2 16,1 1 0-16,-8-5-2 0,2 5-1 0,-2-5-1 0,8 1-1 0,-7 0-1 15,1 3 1-15,-2-7 0 0,1 3 1 0,0 1-1 0,-6 0 0 16,-1-4 1-16,1 3 1 0,0 1 2 0,-1 0 1 0,-6 0 2 16,6-1 0-16,-6 5 1 0,6-1 2 0,-6 0 0 0,0 1 2 0,0 3 0 15,0 0 1-15,0 0 1 0,0 0 1 0,0 0 2 0,0 0 1 0,0 0 2 16,0 3 1-16,0 1 1 0,0 0 1 0,0 3 1 16,0 0 0-16,8-3 0 0,-8 7-1 0,0-4-2 0,6 0-1 0,0 1-2 15,1-1-3-15,-1 0-3 0,1 1-5 0,0-5-5 0,-1 5-7 0,6-4-6 16,-4-1-8-16,4 1-7 0,2 0-7 0,-1-1-9 0,-1-3-8 15,2 4-10-15,-2-4-10 0,8 0-13 0,-1 0-13 0,-5-4-13 0,6 4-16 16,-1-3-11-16,1-1-11 0,-2 0 0 0,2 1 2 0,0-5 4 16,-1 1 7-16,7 3 7 0,-6-3 10 0,-1-4 13 0,7 3 95 0</inkml:trace>
  <inkml:trace contextRef="#ctx0" brushRef="#br0" timeOffset="48927.1683">30961 13533 0 0,'26'-8'98'16,"7"5"22"-16,-7-1 9 0,0-3 6 0,0 7 6 0,-7-4 4 16,1 4 4-16,0-4 0 0,-7 8-1 0,-7-4-14 0,-6 0-19 0,0 0-17 15,0 0-15-15,0 0-11 0,-6-4-5 0,-1 4-2 0,7 0 4 16,-6 0-4-16,-7 4-3 0,6-4-5 0,1 4-2 0,-8-4-5 15,2 3-4-15,-1 1-7 0,0 0-5 0,0 3-5 0,-1 0-5 0,2 1-4 16,-2 2-3-16,8-2-4 0,-7 3-5 0,7 0-2 0,-1 0-1 16,0 0 0-16,7 4 0 0,-6-4 0 0,6 0 0 0,6-4 0 0,-6 4 1 15,7 0 0-15,0-4 1 0,-7 0 1 0,6 1 1 0,1-1 1 16,-1-3-1-16,0-1 0 0,1 1 3 0,0 0 0 0,-1-4 0 0,8 0 0 16,-8 0-1-16,0 0-2 0,7 0-4 0,0-4-2 0,0 0 0 15,1 1-2-15,-2-1-4 0,8 0-1 0,-7-3-2 0,0 0-3 16,0-1-2-16,7-2-3 0,-8 2-5 0,1-3-1 0,-6 0-2 0,6 0 0 15,-7 0 1-15,1-4-1 0,-7 4-1 0,7 0-2 0,-7 0 1 16,0 0 0-16,0 1 1 0,0-1 0 0,0 3 0 0,-7 1 4 16,7 0 3-16,0-1 4 0,-7 5 3 0,7-1 2 0,0 0 2 0,0 4 4 15,0 4 4-15,-6 0 5 0,6-1 3 0,0 5 2 0,0-1 1 16,6 0 3-16,-6 4 1 0,0 4 2 0,7-4 1 0,-7 3 0 0,7 1 0 16,-1 0-1-16,0 0 1 0,1-1-2 0,6 1-1 0,-6-4-2 15,5 0-3-15,2 0-2 0,-2 0-1 0,8-4-1 0,-7 0-2 0,7 1-2 16,-8-5-3-16,8 5-1 0,0-5-2 0,-1-3-2 0,1 4-4 15,6-4-7-15,-7 0-8 0,1 0-10 0,0-4-11 0,5 4-13 16,-5-3-13-16,0-5-14 0,-1 5-13 0,-5-5-22 0,-2 1-26 0,2 0-23 16,-8-1-22-16,0-3-7 0,-6 1-3 0,0-1 4 0,-6 0 5 15,0 0 10-15,-8 0 11 0,2-4 12 0,-2 4 15 0</inkml:trace>
  <inkml:trace contextRef="#ctx0" brushRef="#br0" timeOffset="49286.2456">29275 13350 0 0,'-32'0'124'0,"5"-4"50"16,1 0 4-16,6 1 1 0,-6-2 1 0,13 2 1 0,-6 0 0 15,0-5 0-15,5 4 1 0,8 1-11 0,-7-5-17 0,6 5-41 16,7-5-52-16,-6 1-25 0,6 3-12 0,0-3-7 0,0 3-3 0,6-3-1 16,1 3 1-16,-1-3-2 0,1 3 1 0,5 1-1 0,2-4 0 0,-1 3-3 15,0 0 0-15,0 1-3 0,7 3-1 0,-8-4-2 16,8 4-2-16,-1 0-2 0,-5 0 0 0,6 0 0 0,-2 0-1 0,-4 4 1 16,-1-1-1-16,-1 1 0 0,-4 0 0 0,4-1 0 0,-6 4 0 0,1 1 0 15,0-5 1-15,-7 5 1 0,0-1 0 0,0 0 1 0,-7-3-2 16,0 7-4-16,1-7-3 0,-6 7-7 0,4-4-11 0,-4 1-9 15,-1-2-10-15,-1 2-13 0,-4 0-13 0,4-1-20 0,1 0-24 0,0 4-26 16,-6-7-26-16,5 3-11 0,2 0-6 0,-8 1 0 0,0-1 3 16,7-3 6-16,-7 3 9 0,1-3 9 0,6 3 11 0</inkml:trace>
  <inkml:trace contextRef="#ctx0" brushRef="#br0" timeOffset="51341.2081">16386 14913 19 0,'6'5'107'0,"0"2"3"16,2-4 0-16,-2 1 1 0,0 0 0 0,0-1 0 0,2 1 1 0,4 0-9 16,-5-1-15-16,-1-3-23 0,1 4-27 0,0 0-14 0,-1-4-6 0,0 3-3 15,1-3 0-15,0 4 2 0,-1-4 0 0,0 0 3 0,1 0 4 16,-7 0 1-16,0 0 3 0,6 4 3 0,-6-4 1 0,0 0 2 15,0 0 0-15,0 0 1 0,0-4 0 0,0 4 1 0,0 0 0 0,0 0 2 16,7 0 1-16,-7 0 1 0,7 0 0 0,-7 0 1 0,0 0 2 16,0 0 0-16,6-4 2 0,-6 4-1 0,0 0 0 0,0 0-2 15,0-3-1-15,-6-1-2 0,6 4-3 0,0-4-2 0,-7 1-5 0,0-1-2 16,7 4-4-16,-6-4-4 0,-1 1-3 0,-5-1-4 0,5 0-3 0,-6 4-2 16,0-3-1-16,0-1 0 0,0 1 0 0,-1 3 0 0,2-5-1 15,-8 5 2-15,7-3 3 0,-7 3 0 0,2 0 2 0,-9 0 2 16,7 0-1-16,-6 3 1 0,7-3 1 0,-7 5 1 0,0-2 2 0,0 1-2 15,0-1 1-15,-1 5-2 0,2-1-2 0,-1 0-1 0,6 1-2 16,-6-1-2-16,7 4-2 0,-1 0 0 0,0 0 0 0,7 3 0 16,0-3-1-16,7 4-1 0,-1 4-1 0,1-5-1 0,6 5 2 0,0-1-1 15,6 0 2-15,1 0 0 0,-1 1 0 0,7-5 1 0,0 4-1 0,1-2 1 16,-2-2-3-16,8-3 1 0,-1 0-2 0,1 0 2 0,0-4 1 16,-1 1 2-16,7-1 0 0,-6 0 0 0,6-3 0 0,-7 0-2 15,7-1 0-15,0-3-3 0,-6 4-1 0,6-4-2 0,-7 0 0 0,8-4-1 16,-1 4-3-16,-7-3-4 0,7-5-6 0,-6 5-5 0,0-1-6 15,-1-3-2-15,1-1-5 0,-8 1-1 0,2 0-2 0,-2-1-1 16,1 1 0-16,-13-4-2 0,7 4 0 0,0-4 0 0,-7-1 2 0,6 5 2 16,-6-4 2-16,0 0 4 0,-6 0 3 0,6 4 4 0,0-4 2 15,-7 4 4-15,7-4 1 0,-7 4 3 0,7 3 5 0,0-3 1 16,-6 3 4-16,6 0 0 0,0 1 1 0,-7 3 3 0,7 0 0 0,0 0 1 16,0 0-1-16,0 0 0 0,0 0 1 0,0 0 1 0,0 0-1 0,7 0 1 15,-7 3-2-15,6 1 1 0,-6 0 0 0,7 3 2 0,0 0 0 16,-1 0 0-16,0 1 0 0,2-1 0 0,4 4 1 0,1 0 1 15,-6-4 0-15,6 4-1 0,-1-3-1 0,2 2 1 0,-2-2 1 0,2-4-1 16,-1 3-2-16,0 1 0 0,0-5-1 0,-1 1 0 0,2-1-1 16,-1 1 0-16,0-4 0 0,0 4-1 0,-7-4 0 0,8 0-1 0,-2 0 1 15,-5 0 0-15,6-4-1 0,0 4-1 0,-7-4 1 0,8 1-1 16,-8-1 1-16,0 1-1 0,8-5 1 0,-8 5 0 0,1-5 0 0,-7 0 1 16,6 1-1-16,-6 0 1 0,-6 0 0 0,6-1-2 15,-7 1 0-15,-5 0 0 0,4-4-1 0,-4 3 0 0,-8 1 0 0,7 0 2 16,-7 0-2-16,1-1 0 0,0 5 0 0,-8-1 1 0,7-3-2 15,-5 7 0-15,5-4 2 0,-6 0-1 0,6 4 2 0,1 0 1 0,-1 4 0 16,8-4 1-16,-2 0 0 0,-5 4 0 0,12-1-1 0,-6 1-1 16,7 0 1-16,-7-4 0 0,6 3 0 0,1 1 1 0,6 0-1 0,-6-1 0 15,6 1-1-15,0-1-1 0,6 1-1 0,-6-4 0 0,6 4 0 16,1-4 0-16,0 3 0 0,5-3 0 0,-5 4 0 0,6-4-3 0,0 0-1 16,1 0-3-16,-2 0-1 0,8-4-1 0,-1 4-1 0,1 0 2 15,0-3-1-15,-8 3 2 0,15-4 0 0,-9 4 0 0,2-4 1 0,0 1 1 16,-1 3 1-16,1-4 2 0,0 1 1 0,-1 3 3 0,1 0 3 15,0-4-1-15,-1 4 0 0,-6 0 1 0,6 0-1 0,-5 4 0 16,5-4 1-16,-6 3-2 0,0 1 2 0,7-1 0 0,-8 5-1 0,2-5 2 16,-1 5 1-16,6 3 2 0,-6-4 0 0,0 4 1 0,0-4 2 0,0 4 0 15,0 1 1-15,0-5-1 0,-7 4 0 0,8 0-1 0,-1-4 1 16,-7 0 0-16,7 1-1 0,-6 3-1 0,-1-8-2 0,0 5-1 16,2-1 0-16,-2-3-2 0,0-1-1 0,-6 1 0 0,7 0 0 0,-7-4 0 15,7 3 2-15,-7-3-1 0,0 0 0 0,0 0-1 0,0 0-2 16,0 0 2-16,0 0 2 0,0-3-1 0,6 3 0 0,0-4-1 15,1 0 1-15,-1 1 0 0,1-5-2 0,6 1 0 0,-7 0 1 0,8-4 0 16,-2 3-1-16,2-3 0 0,-1 1 0 0,-1-5 0 0,2 3-2 16,-2 2 0-16,8-1 2 0,-7-4 0 0,1 8 1 0,-2-4-1 0,2 0-1 15,-2 3-1-15,1 1-1 0,-6 4 0 0,6-5 2 0,-7 5-2 16,8-1 0-16,-8 4 1 0,0 0 0 0,1 0 0 0,-1 4-1 16,8-4 0-16,-8 7 0 0,0-3 1 0,8 3 1 0,-8 0 2 0,7 4 1 15,0 0 0-15,0 0 3 0,1 0 0 0,-2 4 1 0,2-5 1 16,-2 2 0-16,1-1 1 0,1 0 1 0,4 0-1 0,-4-4 1 0,5 0 0 15,-5 4-1-15,5-7 0 0,7 3-1 0,-13-3-2 0,13 0-1 16,-7-1 0-16,1 1-2 0,7-4 0 0,-9 4-2 0,2-8-1 16,7 4-3-16,-1-4-5 0,-7 1-7 0,7-1-10 0,-6 0-13 0,6-3-13 15,0 0-15-15,-7-1-20 0,1 1-21 0,-1-4-29 0,-6 0-32 16,0 0-16-16,-7 0-7 0,2-4-3 0,-2 1 0 0,0 3 3 0,-6-4 7 16,0 4 9-16,0-4 13 0,0 1 13 0,0 3 117 0</inkml:trace>
  <inkml:trace contextRef="#ctx0" brushRef="#br0" timeOffset="52513.097">20000 15141 112 0,'-19'3'170'0,"-1"1"3"0,8 0 1 0,-8-4-2 16,13 3-1-16,-6-3-2 0,6 4-1 0,1-4 0 0,0 0-1 15,6 0-35-15,0 0-52 0,0 0-36 0,0 0-30 0,0 0-15 16,0 0-7-16,0 0-1 0,6 4 0 0,0-4 2 0,1 0 3 0,0 0 1 16,6 0 1-16,0-4 1 0,0 4 1 0,7 0 2 0,-1-4 2 0,1 1 2 15,-2-1 0-15,9 0 0 0,-1 1-2 0,0-5 1 0,7 5-2 16,-1-5 0-16,1-2-1 0,-1 2 0 0,1 1-1 0,-7-4 1 16,6 0 0-16,-5 0 0 0,5 4-2 0,-6-5 1 0,0 1 0 0,-7 0 0 15,8-3 1-15,-8 3-1 0,8 0 1 0,-8 0-1 0,0 0 0 16,-6 0 1-16,1 0-1 0,-8 4 0 0,8-4-1 0,-8-1 1 0,-6 6 1 15,6-6-1-15,-12 1-2 0,6 4 0 0,-6 0 2 0,-2-4 0 16,-4 3 1-16,5-3 2 0,-6 4 0 0,6 0 4 0,-5-1 3 16,5 5 3-16,-6-4 2 0,0 3 3 0,6 0 2 0,-6 4 5 0,1-3 4 15,5 3 2-15,-6 0 2 0,7 0 1 0,-2 0 1 0,2 0-1 16,0 0 0-16,-1 0-3 0,1 3-2 0,6 1-3 0,-7 0-1 0,1-1 0 16,6 4-1-16,6 1 0 0,-6-1-3 0,7 4 2 0,-1 0 1 15,1 4-1-15,-1-1 0 0,0 1 1 0,8 4 2 0,-8-1 1 16,8 4 3-16,-2-4 0 0,1 4 2 0,1 0-2 0,5-4-1 0,-12 4-3 15,12-3-2-15,-6 3-4 0,0-4-1 0,1 0-2 0,-2-3 0 16,1 3-1-16,-6-3-2 0,6 0-2 0,-1-4-2 0,-4 3-1 0,-2-3-2 16,6-4-2-16,-12 4-2 0,7-3 1 0,0-1 0 0,-1 0 0 15,1 1 1-15,-1-5-3 0,-6 1-2 0,7 3 0 0,-7-7 1 0,0 4-2 16,0-4 1-16,0 0 0 0,0 0 1 0,0 0 0 0,0 0 0 16,0 0 0-16,0 0 0 0,0 0-1 0,0 0-2 0,0-4-1 15,0 4-3-15,0-7-3 0,0 3-4 0,7 1-5 0,-7-5-4 0,6 1-3 16,-6 0-4-16,6-1-1 0,0-3-2 0,2 4-2 0,4-4-3 15,-5 4-2-15,-1 0 1 0,8-4 1 0,-8 3 3 0,8 1 5 16,-8-1 2-16,6 1 4 0,-5 0 4 0,6 3 2 0,-6-3 2 0,-1 3 3 16,8 0 1-16,-8 1 3 0,0-1 4 0,0 4 1 0,1 0 0 0,-7-4 1 15,0 4 1-15,13 0-1 0,-6 0 0 0,-7 4 0 0,6-4 2 16,1 4 1-16,6-4 2 0,-7 7 0 0,0-3 1 0,8-1 1 16,-8 5 1-16,1-1 1 0,6 0-1 0,0 1 0 0,-7-1 1 0,8 1 0 15,-8-1 2-15,7 0-1 0,0 4-2 0,-6-7-1 0,5 3-1 16,2-3-1-16,-8 3-1 0,7-3-1 0,0-1-3 0,-6 1 0 15,5 0 2-15,-5-1-2 0,6-3 1 0,1 4 0 0,-8-4 1 0,0 0-1 16,7 0 1-16,-6 0-2 0,6 0-2 0,-7 0-2 0,0-4-3 16,8 4-4-16,-8-3-5 0,1-1-2 0,6 0-1 0,-6 1-2 0,-1-5-3 15,0 5-3-15,1-5-2 0,0 5-3 0,-7-4-3 0,6-1 0 16,0 1 0-16,-6 0 2 0,0-1 2 0,7 1 4 0,-7-1 6 16,0 5 1-16,7-5 0 0,-7 5 4 0,0-5 2 0,6 5 4 0,-6-1 2 15,0 4 3-15,0-4 2 0,0 1 3 0,0 3 1 0,0 0 1 16,0 0 1-16,0 0 2 0,0 0 0 0,0 0 1 0,0 0 1 0,0 0 1 15,0 0 2-15,7 7 2 0,-1-3 1 0,-6-1 4 0,6 5 2 16,1 3 3-16,0-4 3 0,5 4 1 0,-4 0 1 0,4 0 0 16,1 4 1-16,0-4-1 0,0 0-1 0,7 3 0 0,-1-3-2 0,1 0-2 15,0 0 0-15,-1-3-4 0,0 2-1 0,1-2-2 0,7 0-4 16,-9-2 0-16,2 2 0 0,-1-4 1 0,1-1 0 0,0 1 2 0,-1-4 3 16,1 4 1-16,0-4 0 0,-8 0 2 0,1 0-1 0,1-4 0 15,-2 4 0-15,2-4-1 0,-2 1 1 0,-5-1-1 16,6-4 1-16,-6 5-2 0,-7-5-2 0,6 1-3 0,-6-4-2 0,0 4-2 0,0 0 0 15,-6-1 0-15,-7-3-1 0,6 4-1 0,-6 0 0 0,-7-4 0 0,8 3 1 16,-2 1 0-16,-5 0-1 0,-1 3 1 0,8-3 1 0,-8 3 1 16,0 1 3-16,7-1 0 0,-7 4 1 0,8-4-1 0,-1 4 0 15,-7 0 1-15,8 0-1 0,-8 0 0 0,6 0-3 0,1 0 0 16,1 0-1-16,-8 0-2 0,7 4 1 0,0-4-5 0,0 0-8 0,6 4-5 16,-6-4-7-16,7 0-8 0,-8 3-8 0,8-3-11 0,6 0-11 15,-6 0-10-15,6 0-12 0,-7 0-11 0,7 0-12 0,-6 0-15 0,6 0-13 16,-7 0-15-16,7 0-15 0,0 0-20 0,0 0-22 0,-13-3-7 15,7 3 1-15,0-4 7 0,-2 0 8 0,8 1 11 0,-6-2 11 0,6-2 11 16,0 4 14-16</inkml:trace>
  <inkml:trace contextRef="#ctx0" brushRef="#br0" timeOffset="53000.6276">21121 15023 0 0,'0'4'15'0,"0"-4"173"0,6 4 7 16,-6-4 4-16,0 0 2 0,0 0 2 0,0 0-1 0,0 0 1 15,0 0 1-15,0 0 1 0,0 0 3 0,6 0-39 0,-6-4-58 0,7 4-38 16,0-4-27-16,-1 1-12 0,1-1-3 0,-1 0 1 0,0 1 1 16,1-1 2-16,6-3 2 0,1 0-1 0,-2 3 2 0,1-3-2 0,7-1-3 15,-8 1-1-15,8 0-3 0,0-1-1 0,-7 1-2 0,7 0-5 16,-8-1-5-16,8 1-6 0,-7-1-4 0,7 2-1 0,0-2-2 16,-8 0 0-16,8 1-2 0,-7 0-1 0,7 0 0 0,-1 3 0 0,-6-3 3 15,0 3 0-15,0 0 0 0,0 1 2 0,0-1 2 0,-6 0 0 16,5 4 1-16,-5-3 1 0,-1 3 0 0,8 3 1 0,-8-3 3 0,8 4 1 15,-2 0 0-15,1-1-1 0,0 1 0 0,0 3 0 0,7 1-2 16,-8-1-1-16,8 0 0 0,-7 0-2 0,1 1 1 0,5 0-1 0,-6-2-1 16,6 2-2-16,-5-1-1 0,5 1-3 0,-6-1 1 0,7-3-1 15,-7 3-1-15,7-3-3 0,-8-1-1 0,8 1-7 0,-7 0-10 0,-1-4-13 16,2 3-14-16,6-3-16 0,-8 0-17 0,1 4-17 0,1-4-17 16,-2-4-20-16,2 4-22 0,-8 0-30 0,7-3-35 0,-6-1-15 15,6 0-7-15,-7 1 3 0,0-1 6 0,1-3 12 0,0 3 13 0,-1-3 16 16,0-1 17-16,1 5 18 0,0-4 92 0</inkml:trace>
  <inkml:trace contextRef="#ctx0" brushRef="#br0" timeOffset="53345.7055">22540 14687 45 0,'-13'-4'181'0,"0"0"6"0,1 1 2 0,-2-1 3 0,1 4 1 16,0-4-1-16,0 1 1 0,7-1-1 0,0 4 1 0,-8-4-19 0,14 1-30 15,-6 3-41-15,-1-4-47 0,7 0-22 0,0 4-13 0,0-3-1 16,0-1-1-16,0 0 1 0,7 1 2 0,-1-1 1 0,0 0-1 0,8 0 2 16,-8-2 0-16,7 1-3 0,-6 2-5 0,6-1-1 0,-1 0 0 15,2 1 0-15,5 3-1 0,-6-4-3 0,0 4-3 0,1-4-3 16,-2 4-4-16,8 4 0 0,-7-4 0 0,0 0-2 0,6 4-1 0,-5-1 2 15,-2 1 2-15,2 0-1 0,-8-1-2 0,7 5-1 0,-7-5 0 0,2 5-1 16,-8-1 2-16,6 1 0 0,-6-5-1 0,-6 5-1 0,6-1 1 16,-8 0-5-16,2 1-7 0,-7-1-11 0,0 0-13 0,-6 1-14 15,-1 2-15-15,0-2-20 0,1 3-21 0,-1-4-32 0,-6 4-38 0,0 0-18 16,1-3-9-16,-2 3-4 0,1-4-2 0,0 0 4 0,6 1 5 16,1-1 13-16,-7 0 11 0,6 0 15 0,8-3 70 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21.7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7796 8925 0,'0'-17'141,"89"17"-126,34 0-15,-70 0 16,18 0-16,17 0 0,-18 0 0,36 0 16,-18 0-16,-17 0 0,-1 0 0,1 0 15,17 0-15,-17 0 0,-18 0 0,35 0 16,-35 0-16,17 0 0,54 0 15,-89 0-15,53 0 16,-70 0-16,35 0 31,0 0-15,-18 0-16,36 0 16,-36 0-16,18 0 15,17 0-15,18 0 0,-17 0 16,-36 0-16,36 0 15,-18 0-15,-18 0 16,-17-18-16,17 0 16,-17 18-1,17 0-15,-17 0 125,34 0-125,-16 0 0,34 0 16,-34 0-16,-19 0 0,19 0 16,-1 0-16,18 0 0,17 0 0,-34 0 15,52 18-15,0 0 16,-70-1-16,34 1 15,-34-18-15,0 0 0,-1 0 16,1 0 47,70 0-48,-70 0-15,35 0 16,-18 0-16,-17 0 0,17 0 0,-17 0 15,-1 0-15,1 0 16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23.0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12524 8890 0,'17'0'109,"1"0"-109,17 0 0,142 0 16,87 0-1,177 0 1,18 0 0,-301 0-1,1 0-15,-18 0 16,0 0-16,-52 0 16,-1 0-16,-18 0 15,-17 0-15,0 0 16,-18 0-16,-17 0 0,17 0 15,1 0-15,-19 0 0,36 0 16,-17 0-16,-1 0 16,0 0-1,18 0-15,0 0 16,17 0-16,1 0 16,0 0-16,-36 0 0,53 0 15,-53 0-15,1 0 0,34 0 16,-35 0-16,-17 18 15,0-18-15,-1 0 16,1 0-16,17 0 47,18 0-31,-18 0-16,18 0 0,18 0 15,35 0-15,-18 0 16,-17 0-16,-36 0 15,-18 0-15,19 0 16,-19 0 93,1 0-93,17 0-16,-17 0 0,0 0 0,34 0 16,19 0-1,-18 0-15,-35 0 16,-1 0-16,1-18 16</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2-01-20T07:21:24.6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18609 9013 0,'18'-17'125,"17"-1"-125,0 18 15,36 0-15,-18 0 0,17 0 0,-17 0 16,0 0-16,18 0 0,-1 0 0,-17 0 16,0 0-16,53 0 15,158 0 1,-70 0 0,-141 0-16,106 0 15,-124 0-15,18 0 0,0 0 0,35 0 16,18 0-16,-35 0 15,17 0-15,-17 0 16,-18 0-16,-1 0 16,-16 0-1,-19 0-15,1 0 63,0 0-48,-1 0-15,19 0 0,-1 0 16,-18 0-16,19 0 0,-1 0 0,0 0 16,1 0-16,-1 0 0,-18 0 0,19 0 15,-19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D3992-CF9C-4B2B-BA77-62297C07F5D1}"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EB27A-3D76-41FA-AD62-1BEBC38071F2}" type="slidenum">
              <a:rPr lang="en-US" smtClean="0"/>
              <a:t>‹#›</a:t>
            </a:fld>
            <a:endParaRPr lang="en-US"/>
          </a:p>
        </p:txBody>
      </p:sp>
    </p:spTree>
    <p:extLst>
      <p:ext uri="{BB962C8B-B14F-4D97-AF65-F5344CB8AC3E}">
        <p14:creationId xmlns:p14="http://schemas.microsoft.com/office/powerpoint/2010/main" val="40375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AC38F-192D-4F71-A602-BEA4C1CB95B8}" type="slidenum">
              <a:rPr kumimoji="0" lang="en-SG"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762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AC38F-192D-4F71-A602-BEA4C1CB95B8}" type="slidenum">
              <a:rPr kumimoji="0" lang="en-SG"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76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AC38F-192D-4F71-A602-BEA4C1CB95B8}" type="slidenum">
              <a:rPr kumimoji="0" lang="en-SG"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021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00A8-AFDF-4CAC-8873-FF04548EE0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E8F56F-14C9-4456-A659-69886B627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D83B4-01D6-4326-96C2-80AB9320D684}"/>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5" name="Footer Placeholder 4">
            <a:extLst>
              <a:ext uri="{FF2B5EF4-FFF2-40B4-BE49-F238E27FC236}">
                <a16:creationId xmlns:a16="http://schemas.microsoft.com/office/drawing/2014/main" id="{09E742E7-9ADC-42D5-B163-1679E88EE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2E06E-489A-4855-8FB9-9822CBDBD224}"/>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2620097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4C16-C5DE-4161-BD4A-52FFC8608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91753-079B-4C85-9FDF-75054558C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D44BD-9C03-4D63-BB35-F2D7EA81AD6B}"/>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5" name="Footer Placeholder 4">
            <a:extLst>
              <a:ext uri="{FF2B5EF4-FFF2-40B4-BE49-F238E27FC236}">
                <a16:creationId xmlns:a16="http://schemas.microsoft.com/office/drawing/2014/main" id="{4B0D0D82-5A41-41FA-8B99-746764C9B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69F13-AC85-4DE5-90AD-99353D1C64BE}"/>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1557048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42B92-2383-41AC-BAE3-C038696779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0E4E8B-0E56-459C-AA2F-139D9981D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1F7AB-D4FB-4A31-A662-1DF689D61B6C}"/>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5" name="Footer Placeholder 4">
            <a:extLst>
              <a:ext uri="{FF2B5EF4-FFF2-40B4-BE49-F238E27FC236}">
                <a16:creationId xmlns:a16="http://schemas.microsoft.com/office/drawing/2014/main" id="{5D3C890B-8E7B-4CA9-9B2C-DB407C0F2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F9524-7C95-4383-9B44-C3091F080A92}"/>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234676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060A-39B2-4555-9E9F-8F33F7DFB4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E3871-6DB5-480F-85EA-84E9DFA25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CCC2D7-E863-495C-AC47-04FB4FF2C9EE}"/>
              </a:ext>
            </a:extLst>
          </p:cNvPr>
          <p:cNvSpPr>
            <a:spLocks noGrp="1"/>
          </p:cNvSpPr>
          <p:nvPr>
            <p:ph type="dt" sz="half" idx="10"/>
          </p:nvPr>
        </p:nvSpPr>
        <p:spPr/>
        <p:txBody>
          <a:bodyPr/>
          <a:lstStyle/>
          <a:p>
            <a:fld id="{2A9AFB3F-DC2E-40DF-83D4-F824A93AAF3A}" type="datetimeFigureOut">
              <a:rPr lang="en-SG" altLang="en-US" smtClean="0"/>
              <a:pPr/>
              <a:t>20/1/2022</a:t>
            </a:fld>
            <a:endParaRPr lang="en-SG" altLang="en-US"/>
          </a:p>
        </p:txBody>
      </p:sp>
      <p:sp>
        <p:nvSpPr>
          <p:cNvPr id="5" name="Footer Placeholder 4">
            <a:extLst>
              <a:ext uri="{FF2B5EF4-FFF2-40B4-BE49-F238E27FC236}">
                <a16:creationId xmlns:a16="http://schemas.microsoft.com/office/drawing/2014/main" id="{764EC633-A9C7-4A1C-99AE-8568DB6F6211}"/>
              </a:ext>
            </a:extLst>
          </p:cNvPr>
          <p:cNvSpPr>
            <a:spLocks noGrp="1"/>
          </p:cNvSpPr>
          <p:nvPr>
            <p:ph type="ftr" sz="quarter" idx="11"/>
          </p:nvPr>
        </p:nvSpPr>
        <p:spPr/>
        <p:txBody>
          <a:bodyPr/>
          <a:lstStyle/>
          <a:p>
            <a:endParaRPr lang="en-SG" altLang="en-US"/>
          </a:p>
        </p:txBody>
      </p:sp>
      <p:sp>
        <p:nvSpPr>
          <p:cNvPr id="6" name="Slide Number Placeholder 5">
            <a:extLst>
              <a:ext uri="{FF2B5EF4-FFF2-40B4-BE49-F238E27FC236}">
                <a16:creationId xmlns:a16="http://schemas.microsoft.com/office/drawing/2014/main" id="{ADC7E1C0-BA85-4200-9DE7-28E0D25BE5B8}"/>
              </a:ext>
            </a:extLst>
          </p:cNvPr>
          <p:cNvSpPr>
            <a:spLocks noGrp="1"/>
          </p:cNvSpPr>
          <p:nvPr>
            <p:ph type="sldNum" sz="quarter" idx="12"/>
          </p:nvPr>
        </p:nvSpPr>
        <p:spPr/>
        <p:txBody>
          <a:bodyPr/>
          <a:lstStyle/>
          <a:p>
            <a:fld id="{0DBDEED0-5D7F-406D-901B-1220B0BDB468}" type="slidenum">
              <a:rPr lang="en-SG" altLang="en-US" smtClean="0"/>
              <a:pPr/>
              <a:t>‹#›</a:t>
            </a:fld>
            <a:endParaRPr lang="en-SG" altLang="en-US"/>
          </a:p>
        </p:txBody>
      </p:sp>
      <p:sp>
        <p:nvSpPr>
          <p:cNvPr id="7" name="Rectangle 12">
            <a:extLst>
              <a:ext uri="{FF2B5EF4-FFF2-40B4-BE49-F238E27FC236}">
                <a16:creationId xmlns:a16="http://schemas.microsoft.com/office/drawing/2014/main" id="{E3F59883-10C9-4AC4-AF7B-74CDCBA0509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grpSp>
        <p:nvGrpSpPr>
          <p:cNvPr id="8" name="Group 13">
            <a:extLst>
              <a:ext uri="{FF2B5EF4-FFF2-40B4-BE49-F238E27FC236}">
                <a16:creationId xmlns:a16="http://schemas.microsoft.com/office/drawing/2014/main" id="{32FBBE6E-03AE-4BFE-9FC0-0311589F0D8A}"/>
              </a:ext>
            </a:extLst>
          </p:cNvPr>
          <p:cNvGrpSpPr>
            <a:grpSpLocks/>
          </p:cNvGrpSpPr>
          <p:nvPr userDrawn="1"/>
        </p:nvGrpSpPr>
        <p:grpSpPr bwMode="auto">
          <a:xfrm>
            <a:off x="7721600" y="1600200"/>
            <a:ext cx="4089400" cy="1352550"/>
            <a:chOff x="3456" y="912"/>
            <a:chExt cx="1932" cy="852"/>
          </a:xfrm>
        </p:grpSpPr>
        <p:pic>
          <p:nvPicPr>
            <p:cNvPr id="9" name="Picture 14" descr="3">
              <a:extLst>
                <a:ext uri="{FF2B5EF4-FFF2-40B4-BE49-F238E27FC236}">
                  <a16:creationId xmlns:a16="http://schemas.microsoft.com/office/drawing/2014/main" id="{250AAE8F-AAB8-4E3A-8362-7488CB7C94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3">
              <a:extLst>
                <a:ext uri="{FF2B5EF4-FFF2-40B4-BE49-F238E27FC236}">
                  <a16:creationId xmlns:a16="http://schemas.microsoft.com/office/drawing/2014/main" id="{E58085BE-252A-40A5-9DF6-5C3BAA767A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3">
              <a:extLst>
                <a:ext uri="{FF2B5EF4-FFF2-40B4-BE49-F238E27FC236}">
                  <a16:creationId xmlns:a16="http://schemas.microsoft.com/office/drawing/2014/main" id="{651654D0-BD77-461F-B3ED-5CBAEB609B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17">
            <a:extLst>
              <a:ext uri="{FF2B5EF4-FFF2-40B4-BE49-F238E27FC236}">
                <a16:creationId xmlns:a16="http://schemas.microsoft.com/office/drawing/2014/main" id="{90E9E93D-7002-4703-B6C3-11BA89A386F8}"/>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sp>
        <p:nvSpPr>
          <p:cNvPr id="13" name="Freeform 18">
            <a:extLst>
              <a:ext uri="{FF2B5EF4-FFF2-40B4-BE49-F238E27FC236}">
                <a16:creationId xmlns:a16="http://schemas.microsoft.com/office/drawing/2014/main" id="{F4FC3AA2-0213-42AB-B3F8-789488EDB8A2}"/>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pic>
        <p:nvPicPr>
          <p:cNvPr id="14" name="Picture 19" descr="16">
            <a:extLst>
              <a:ext uri="{FF2B5EF4-FFF2-40B4-BE49-F238E27FC236}">
                <a16:creationId xmlns:a16="http://schemas.microsoft.com/office/drawing/2014/main" id="{B1D3E788-834F-4841-904D-1346F36059B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6">
            <a:extLst>
              <a:ext uri="{FF2B5EF4-FFF2-40B4-BE49-F238E27FC236}">
                <a16:creationId xmlns:a16="http://schemas.microsoft.com/office/drawing/2014/main" id="{21CE7679-E8C9-4E19-A362-924328D8818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6">
            <a:extLst>
              <a:ext uri="{FF2B5EF4-FFF2-40B4-BE49-F238E27FC236}">
                <a16:creationId xmlns:a16="http://schemas.microsoft.com/office/drawing/2014/main" id="{7474EA38-8B21-485C-BF06-8D490AC9844E}"/>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SG" altLang="en-US" sz="2200">
                <a:latin typeface="Arial Black" panose="020B0A04020102020204" pitchFamily="34" charset="0"/>
              </a:rPr>
              <a:t>L/O/G/O</a:t>
            </a:r>
          </a:p>
        </p:txBody>
      </p:sp>
    </p:spTree>
    <p:extLst>
      <p:ext uri="{BB962C8B-B14F-4D97-AF65-F5344CB8AC3E}">
        <p14:creationId xmlns:p14="http://schemas.microsoft.com/office/powerpoint/2010/main" val="4026446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C271-5E93-4EB8-984B-084390E2C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F545A-0A1B-4749-B8F4-3E2066BEE1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05DF4-3F88-4A67-A31B-D3A59349ECE1}"/>
              </a:ext>
            </a:extLst>
          </p:cNvPr>
          <p:cNvSpPr>
            <a:spLocks noGrp="1"/>
          </p:cNvSpPr>
          <p:nvPr>
            <p:ph type="dt" sz="half" idx="10"/>
          </p:nvPr>
        </p:nvSpPr>
        <p:spPr/>
        <p:txBody>
          <a:bodyPr/>
          <a:lstStyle/>
          <a:p>
            <a:fld id="{891F4EF8-CB9E-45F4-B433-980715360605}" type="datetimeFigureOut">
              <a:rPr lang="en-SG" altLang="en-US" smtClean="0"/>
              <a:pPr/>
              <a:t>20/1/2022</a:t>
            </a:fld>
            <a:endParaRPr lang="en-SG" altLang="en-US"/>
          </a:p>
        </p:txBody>
      </p:sp>
      <p:sp>
        <p:nvSpPr>
          <p:cNvPr id="5" name="Footer Placeholder 4">
            <a:extLst>
              <a:ext uri="{FF2B5EF4-FFF2-40B4-BE49-F238E27FC236}">
                <a16:creationId xmlns:a16="http://schemas.microsoft.com/office/drawing/2014/main" id="{9617B341-F568-4F6F-9D52-78222BB40E8C}"/>
              </a:ext>
            </a:extLst>
          </p:cNvPr>
          <p:cNvSpPr>
            <a:spLocks noGrp="1"/>
          </p:cNvSpPr>
          <p:nvPr>
            <p:ph type="ftr" sz="quarter" idx="11"/>
          </p:nvPr>
        </p:nvSpPr>
        <p:spPr/>
        <p:txBody>
          <a:bodyPr/>
          <a:lstStyle/>
          <a:p>
            <a:endParaRPr lang="en-SG" altLang="en-US"/>
          </a:p>
        </p:txBody>
      </p:sp>
      <p:sp>
        <p:nvSpPr>
          <p:cNvPr id="6" name="Slide Number Placeholder 5">
            <a:extLst>
              <a:ext uri="{FF2B5EF4-FFF2-40B4-BE49-F238E27FC236}">
                <a16:creationId xmlns:a16="http://schemas.microsoft.com/office/drawing/2014/main" id="{E9A25558-3995-4DD2-98ED-1FF235F2645C}"/>
              </a:ext>
            </a:extLst>
          </p:cNvPr>
          <p:cNvSpPr>
            <a:spLocks noGrp="1"/>
          </p:cNvSpPr>
          <p:nvPr>
            <p:ph type="sldNum" sz="quarter" idx="12"/>
          </p:nvPr>
        </p:nvSpPr>
        <p:spPr/>
        <p:txBody>
          <a:bodyPr/>
          <a:lstStyle/>
          <a:p>
            <a:fld id="{5267BE7C-E73C-4814-81FF-2B7F8EA84991}" type="slidenum">
              <a:rPr lang="en-SG" altLang="en-US" smtClean="0"/>
              <a:pPr/>
              <a:t>‹#›</a:t>
            </a:fld>
            <a:endParaRPr lang="en-SG" altLang="en-US"/>
          </a:p>
        </p:txBody>
      </p:sp>
    </p:spTree>
    <p:extLst>
      <p:ext uri="{BB962C8B-B14F-4D97-AF65-F5344CB8AC3E}">
        <p14:creationId xmlns:p14="http://schemas.microsoft.com/office/powerpoint/2010/main" val="3408048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54B2-C603-4373-B436-B9CBD51F6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F8352-31B2-4889-8F0A-2EB870FB41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AA47D-5AC5-49B8-8565-B2D56891A865}"/>
              </a:ext>
            </a:extLst>
          </p:cNvPr>
          <p:cNvSpPr>
            <a:spLocks noGrp="1"/>
          </p:cNvSpPr>
          <p:nvPr>
            <p:ph type="dt" sz="half" idx="10"/>
          </p:nvPr>
        </p:nvSpPr>
        <p:spPr/>
        <p:txBody>
          <a:bodyPr/>
          <a:lstStyle/>
          <a:p>
            <a:fld id="{4A1EDE68-01F3-430B-97CB-D9608437985B}" type="datetimeFigureOut">
              <a:rPr lang="en-SG" altLang="en-US" smtClean="0"/>
              <a:pPr/>
              <a:t>20/1/2022</a:t>
            </a:fld>
            <a:endParaRPr lang="en-SG" altLang="en-US"/>
          </a:p>
        </p:txBody>
      </p:sp>
      <p:sp>
        <p:nvSpPr>
          <p:cNvPr id="5" name="Footer Placeholder 4">
            <a:extLst>
              <a:ext uri="{FF2B5EF4-FFF2-40B4-BE49-F238E27FC236}">
                <a16:creationId xmlns:a16="http://schemas.microsoft.com/office/drawing/2014/main" id="{4604A32E-B0C1-454F-AAA4-174A63CC762C}"/>
              </a:ext>
            </a:extLst>
          </p:cNvPr>
          <p:cNvSpPr>
            <a:spLocks noGrp="1"/>
          </p:cNvSpPr>
          <p:nvPr>
            <p:ph type="ftr" sz="quarter" idx="11"/>
          </p:nvPr>
        </p:nvSpPr>
        <p:spPr/>
        <p:txBody>
          <a:bodyPr/>
          <a:lstStyle/>
          <a:p>
            <a:endParaRPr lang="en-SG" altLang="en-US"/>
          </a:p>
        </p:txBody>
      </p:sp>
      <p:sp>
        <p:nvSpPr>
          <p:cNvPr id="6" name="Slide Number Placeholder 5">
            <a:extLst>
              <a:ext uri="{FF2B5EF4-FFF2-40B4-BE49-F238E27FC236}">
                <a16:creationId xmlns:a16="http://schemas.microsoft.com/office/drawing/2014/main" id="{18D8769B-F9A2-4A72-BC34-A3E6A4858328}"/>
              </a:ext>
            </a:extLst>
          </p:cNvPr>
          <p:cNvSpPr>
            <a:spLocks noGrp="1"/>
          </p:cNvSpPr>
          <p:nvPr>
            <p:ph type="sldNum" sz="quarter" idx="12"/>
          </p:nvPr>
        </p:nvSpPr>
        <p:spPr/>
        <p:txBody>
          <a:bodyPr/>
          <a:lstStyle/>
          <a:p>
            <a:fld id="{CE7F5105-6FB6-49E4-9FB6-EC6E7D2C0673}" type="slidenum">
              <a:rPr lang="en-SG" altLang="en-US" smtClean="0"/>
              <a:pPr/>
              <a:t>‹#›</a:t>
            </a:fld>
            <a:endParaRPr lang="en-SG" altLang="en-US"/>
          </a:p>
        </p:txBody>
      </p:sp>
    </p:spTree>
    <p:extLst>
      <p:ext uri="{BB962C8B-B14F-4D97-AF65-F5344CB8AC3E}">
        <p14:creationId xmlns:p14="http://schemas.microsoft.com/office/powerpoint/2010/main" val="557724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7009-3D63-4F9A-8998-190E1900E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3B14D-AFDD-4439-BF1A-813EE33E77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47506C-546F-485E-8C20-37D185C4BA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69036E-724D-41E7-BBE7-F14A97A11DF6}"/>
              </a:ext>
            </a:extLst>
          </p:cNvPr>
          <p:cNvSpPr>
            <a:spLocks noGrp="1"/>
          </p:cNvSpPr>
          <p:nvPr>
            <p:ph type="dt" sz="half" idx="10"/>
          </p:nvPr>
        </p:nvSpPr>
        <p:spPr/>
        <p:txBody>
          <a:bodyPr/>
          <a:lstStyle/>
          <a:p>
            <a:fld id="{648DD0DE-FFF3-4677-80D9-1AC14B1DD8A4}" type="datetimeFigureOut">
              <a:rPr lang="en-SG" altLang="en-US" smtClean="0"/>
              <a:pPr/>
              <a:t>20/1/2022</a:t>
            </a:fld>
            <a:endParaRPr lang="en-SG" altLang="en-US"/>
          </a:p>
        </p:txBody>
      </p:sp>
      <p:sp>
        <p:nvSpPr>
          <p:cNvPr id="6" name="Footer Placeholder 5">
            <a:extLst>
              <a:ext uri="{FF2B5EF4-FFF2-40B4-BE49-F238E27FC236}">
                <a16:creationId xmlns:a16="http://schemas.microsoft.com/office/drawing/2014/main" id="{6854C0BE-DA57-4B84-9592-034A2B605B7F}"/>
              </a:ext>
            </a:extLst>
          </p:cNvPr>
          <p:cNvSpPr>
            <a:spLocks noGrp="1"/>
          </p:cNvSpPr>
          <p:nvPr>
            <p:ph type="ftr" sz="quarter" idx="11"/>
          </p:nvPr>
        </p:nvSpPr>
        <p:spPr/>
        <p:txBody>
          <a:bodyPr/>
          <a:lstStyle/>
          <a:p>
            <a:endParaRPr lang="en-SG" altLang="en-US"/>
          </a:p>
        </p:txBody>
      </p:sp>
      <p:sp>
        <p:nvSpPr>
          <p:cNvPr id="7" name="Slide Number Placeholder 6">
            <a:extLst>
              <a:ext uri="{FF2B5EF4-FFF2-40B4-BE49-F238E27FC236}">
                <a16:creationId xmlns:a16="http://schemas.microsoft.com/office/drawing/2014/main" id="{CEF42496-772D-452D-BE47-258024C16703}"/>
              </a:ext>
            </a:extLst>
          </p:cNvPr>
          <p:cNvSpPr>
            <a:spLocks noGrp="1"/>
          </p:cNvSpPr>
          <p:nvPr>
            <p:ph type="sldNum" sz="quarter" idx="12"/>
          </p:nvPr>
        </p:nvSpPr>
        <p:spPr/>
        <p:txBody>
          <a:bodyPr/>
          <a:lstStyle/>
          <a:p>
            <a:fld id="{9B448862-70C2-4D99-91D4-ABD902DF9AF8}" type="slidenum">
              <a:rPr lang="en-SG" altLang="en-US" smtClean="0"/>
              <a:pPr/>
              <a:t>‹#›</a:t>
            </a:fld>
            <a:endParaRPr lang="en-SG" altLang="en-US"/>
          </a:p>
        </p:txBody>
      </p:sp>
    </p:spTree>
    <p:extLst>
      <p:ext uri="{BB962C8B-B14F-4D97-AF65-F5344CB8AC3E}">
        <p14:creationId xmlns:p14="http://schemas.microsoft.com/office/powerpoint/2010/main" val="181596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9597-FE68-48D0-B4E1-CF3B601291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EF71AF-9353-494B-8A56-F6D9BB57F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D77A44-BAE8-4D88-926B-69B6C76C5C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B479E0-09FD-4F82-A428-4108687323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90D410-CC7B-4E60-9ADD-4C6CB9A75E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7C581-9581-46B4-B99B-8B732A49D233}"/>
              </a:ext>
            </a:extLst>
          </p:cNvPr>
          <p:cNvSpPr>
            <a:spLocks noGrp="1"/>
          </p:cNvSpPr>
          <p:nvPr>
            <p:ph type="dt" sz="half" idx="10"/>
          </p:nvPr>
        </p:nvSpPr>
        <p:spPr/>
        <p:txBody>
          <a:bodyPr/>
          <a:lstStyle/>
          <a:p>
            <a:fld id="{5A295097-D8DB-44A3-BAFD-8DD025C74009}" type="datetimeFigureOut">
              <a:rPr lang="en-SG" altLang="en-US" smtClean="0"/>
              <a:pPr/>
              <a:t>20/1/2022</a:t>
            </a:fld>
            <a:endParaRPr lang="en-SG" altLang="en-US"/>
          </a:p>
        </p:txBody>
      </p:sp>
      <p:sp>
        <p:nvSpPr>
          <p:cNvPr id="8" name="Footer Placeholder 7">
            <a:extLst>
              <a:ext uri="{FF2B5EF4-FFF2-40B4-BE49-F238E27FC236}">
                <a16:creationId xmlns:a16="http://schemas.microsoft.com/office/drawing/2014/main" id="{1E146CD4-1A30-40DA-B6F8-25D4DE127436}"/>
              </a:ext>
            </a:extLst>
          </p:cNvPr>
          <p:cNvSpPr>
            <a:spLocks noGrp="1"/>
          </p:cNvSpPr>
          <p:nvPr>
            <p:ph type="ftr" sz="quarter" idx="11"/>
          </p:nvPr>
        </p:nvSpPr>
        <p:spPr/>
        <p:txBody>
          <a:bodyPr/>
          <a:lstStyle/>
          <a:p>
            <a:endParaRPr lang="en-SG" altLang="en-US"/>
          </a:p>
        </p:txBody>
      </p:sp>
      <p:sp>
        <p:nvSpPr>
          <p:cNvPr id="9" name="Slide Number Placeholder 8">
            <a:extLst>
              <a:ext uri="{FF2B5EF4-FFF2-40B4-BE49-F238E27FC236}">
                <a16:creationId xmlns:a16="http://schemas.microsoft.com/office/drawing/2014/main" id="{68C01F41-1E83-4D57-86F8-1F8E07389D6A}"/>
              </a:ext>
            </a:extLst>
          </p:cNvPr>
          <p:cNvSpPr>
            <a:spLocks noGrp="1"/>
          </p:cNvSpPr>
          <p:nvPr>
            <p:ph type="sldNum" sz="quarter" idx="12"/>
          </p:nvPr>
        </p:nvSpPr>
        <p:spPr/>
        <p:txBody>
          <a:bodyPr/>
          <a:lstStyle/>
          <a:p>
            <a:fld id="{4423295F-8E54-4A44-96A6-87E3D86F143E}" type="slidenum">
              <a:rPr lang="en-SG" altLang="en-US" smtClean="0"/>
              <a:pPr/>
              <a:t>‹#›</a:t>
            </a:fld>
            <a:endParaRPr lang="en-SG" altLang="en-US"/>
          </a:p>
        </p:txBody>
      </p:sp>
    </p:spTree>
    <p:extLst>
      <p:ext uri="{BB962C8B-B14F-4D97-AF65-F5344CB8AC3E}">
        <p14:creationId xmlns:p14="http://schemas.microsoft.com/office/powerpoint/2010/main" val="1026141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DB20-D9EB-4BEE-AE3B-ABB38CD37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AB4CBA-255A-4585-806F-6C3697D2BD91}"/>
              </a:ext>
            </a:extLst>
          </p:cNvPr>
          <p:cNvSpPr>
            <a:spLocks noGrp="1"/>
          </p:cNvSpPr>
          <p:nvPr>
            <p:ph type="dt" sz="half" idx="10"/>
          </p:nvPr>
        </p:nvSpPr>
        <p:spPr/>
        <p:txBody>
          <a:bodyPr/>
          <a:lstStyle/>
          <a:p>
            <a:fld id="{AA7E19B5-9CA6-44AE-AF28-4A089A512A3C}" type="datetimeFigureOut">
              <a:rPr lang="en-SG" altLang="en-US" smtClean="0"/>
              <a:pPr/>
              <a:t>20/1/2022</a:t>
            </a:fld>
            <a:endParaRPr lang="en-SG" altLang="en-US"/>
          </a:p>
        </p:txBody>
      </p:sp>
      <p:sp>
        <p:nvSpPr>
          <p:cNvPr id="4" name="Footer Placeholder 3">
            <a:extLst>
              <a:ext uri="{FF2B5EF4-FFF2-40B4-BE49-F238E27FC236}">
                <a16:creationId xmlns:a16="http://schemas.microsoft.com/office/drawing/2014/main" id="{6595D38B-1D8A-41F4-A176-3AAD6585AB53}"/>
              </a:ext>
            </a:extLst>
          </p:cNvPr>
          <p:cNvSpPr>
            <a:spLocks noGrp="1"/>
          </p:cNvSpPr>
          <p:nvPr>
            <p:ph type="ftr" sz="quarter" idx="11"/>
          </p:nvPr>
        </p:nvSpPr>
        <p:spPr/>
        <p:txBody>
          <a:bodyPr/>
          <a:lstStyle/>
          <a:p>
            <a:endParaRPr lang="en-SG" altLang="en-US"/>
          </a:p>
        </p:txBody>
      </p:sp>
      <p:sp>
        <p:nvSpPr>
          <p:cNvPr id="5" name="Slide Number Placeholder 4">
            <a:extLst>
              <a:ext uri="{FF2B5EF4-FFF2-40B4-BE49-F238E27FC236}">
                <a16:creationId xmlns:a16="http://schemas.microsoft.com/office/drawing/2014/main" id="{70EAF9B5-F459-4818-B74F-E53723BDF08D}"/>
              </a:ext>
            </a:extLst>
          </p:cNvPr>
          <p:cNvSpPr>
            <a:spLocks noGrp="1"/>
          </p:cNvSpPr>
          <p:nvPr>
            <p:ph type="sldNum" sz="quarter" idx="12"/>
          </p:nvPr>
        </p:nvSpPr>
        <p:spPr/>
        <p:txBody>
          <a:bodyPr/>
          <a:lstStyle/>
          <a:p>
            <a:fld id="{273D1725-352D-4740-B1FA-670B298CAFC3}" type="slidenum">
              <a:rPr lang="en-SG" altLang="en-US" smtClean="0"/>
              <a:pPr/>
              <a:t>‹#›</a:t>
            </a:fld>
            <a:endParaRPr lang="en-SG" altLang="en-US"/>
          </a:p>
        </p:txBody>
      </p:sp>
    </p:spTree>
    <p:extLst>
      <p:ext uri="{BB962C8B-B14F-4D97-AF65-F5344CB8AC3E}">
        <p14:creationId xmlns:p14="http://schemas.microsoft.com/office/powerpoint/2010/main" val="331122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8AA5B-01A2-408C-89F4-B1810C2077A7}"/>
              </a:ext>
            </a:extLst>
          </p:cNvPr>
          <p:cNvSpPr>
            <a:spLocks noGrp="1"/>
          </p:cNvSpPr>
          <p:nvPr>
            <p:ph type="dt" sz="half" idx="10"/>
          </p:nvPr>
        </p:nvSpPr>
        <p:spPr/>
        <p:txBody>
          <a:bodyPr/>
          <a:lstStyle/>
          <a:p>
            <a:fld id="{782F0C07-B17E-4E2A-B36F-D8B8D70C2AD5}" type="datetimeFigureOut">
              <a:rPr lang="en-SG" altLang="en-US" smtClean="0"/>
              <a:pPr/>
              <a:t>20/1/2022</a:t>
            </a:fld>
            <a:endParaRPr lang="en-SG" altLang="en-US"/>
          </a:p>
        </p:txBody>
      </p:sp>
      <p:sp>
        <p:nvSpPr>
          <p:cNvPr id="3" name="Footer Placeholder 2">
            <a:extLst>
              <a:ext uri="{FF2B5EF4-FFF2-40B4-BE49-F238E27FC236}">
                <a16:creationId xmlns:a16="http://schemas.microsoft.com/office/drawing/2014/main" id="{CA98958D-3484-4C19-90B5-777139AC2596}"/>
              </a:ext>
            </a:extLst>
          </p:cNvPr>
          <p:cNvSpPr>
            <a:spLocks noGrp="1"/>
          </p:cNvSpPr>
          <p:nvPr>
            <p:ph type="ftr" sz="quarter" idx="11"/>
          </p:nvPr>
        </p:nvSpPr>
        <p:spPr/>
        <p:txBody>
          <a:bodyPr/>
          <a:lstStyle/>
          <a:p>
            <a:endParaRPr lang="en-SG" altLang="en-US"/>
          </a:p>
        </p:txBody>
      </p:sp>
      <p:sp>
        <p:nvSpPr>
          <p:cNvPr id="4" name="Slide Number Placeholder 3">
            <a:extLst>
              <a:ext uri="{FF2B5EF4-FFF2-40B4-BE49-F238E27FC236}">
                <a16:creationId xmlns:a16="http://schemas.microsoft.com/office/drawing/2014/main" id="{942D0DAA-F9DC-4685-9A36-CD601E6F6663}"/>
              </a:ext>
            </a:extLst>
          </p:cNvPr>
          <p:cNvSpPr>
            <a:spLocks noGrp="1"/>
          </p:cNvSpPr>
          <p:nvPr>
            <p:ph type="sldNum" sz="quarter" idx="12"/>
          </p:nvPr>
        </p:nvSpPr>
        <p:spPr/>
        <p:txBody>
          <a:bodyPr/>
          <a:lstStyle/>
          <a:p>
            <a:fld id="{A7E5292E-4982-46ED-A3D0-6469C110F073}" type="slidenum">
              <a:rPr lang="en-SG" altLang="en-US" smtClean="0"/>
              <a:pPr/>
              <a:t>‹#›</a:t>
            </a:fld>
            <a:endParaRPr lang="en-SG" altLang="en-US"/>
          </a:p>
        </p:txBody>
      </p:sp>
    </p:spTree>
    <p:extLst>
      <p:ext uri="{BB962C8B-B14F-4D97-AF65-F5344CB8AC3E}">
        <p14:creationId xmlns:p14="http://schemas.microsoft.com/office/powerpoint/2010/main" val="2099667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A14C-8B35-4D4A-AD6E-AEB3577AE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BB53E4-A864-45F9-9156-EACEE31C2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98B4A0-8402-4B22-A51E-D33FE4F6A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D7E9C6-082E-4703-85D0-A3FD3DFD2909}"/>
              </a:ext>
            </a:extLst>
          </p:cNvPr>
          <p:cNvSpPr>
            <a:spLocks noGrp="1"/>
          </p:cNvSpPr>
          <p:nvPr>
            <p:ph type="dt" sz="half" idx="10"/>
          </p:nvPr>
        </p:nvSpPr>
        <p:spPr/>
        <p:txBody>
          <a:bodyPr/>
          <a:lstStyle/>
          <a:p>
            <a:fld id="{B8817F88-4ACE-4CB9-B61D-4CDE2720A177}" type="datetimeFigureOut">
              <a:rPr lang="en-SG" altLang="en-US" smtClean="0"/>
              <a:pPr/>
              <a:t>20/1/2022</a:t>
            </a:fld>
            <a:endParaRPr lang="en-SG" altLang="en-US"/>
          </a:p>
        </p:txBody>
      </p:sp>
      <p:sp>
        <p:nvSpPr>
          <p:cNvPr id="6" name="Footer Placeholder 5">
            <a:extLst>
              <a:ext uri="{FF2B5EF4-FFF2-40B4-BE49-F238E27FC236}">
                <a16:creationId xmlns:a16="http://schemas.microsoft.com/office/drawing/2014/main" id="{35B4999C-7331-4B83-A04B-3FA7AFB32619}"/>
              </a:ext>
            </a:extLst>
          </p:cNvPr>
          <p:cNvSpPr>
            <a:spLocks noGrp="1"/>
          </p:cNvSpPr>
          <p:nvPr>
            <p:ph type="ftr" sz="quarter" idx="11"/>
          </p:nvPr>
        </p:nvSpPr>
        <p:spPr/>
        <p:txBody>
          <a:bodyPr/>
          <a:lstStyle/>
          <a:p>
            <a:endParaRPr lang="en-SG" altLang="en-US"/>
          </a:p>
        </p:txBody>
      </p:sp>
      <p:sp>
        <p:nvSpPr>
          <p:cNvPr id="7" name="Slide Number Placeholder 6">
            <a:extLst>
              <a:ext uri="{FF2B5EF4-FFF2-40B4-BE49-F238E27FC236}">
                <a16:creationId xmlns:a16="http://schemas.microsoft.com/office/drawing/2014/main" id="{36238BBC-90D1-4005-A2AB-7003F5439BE4}"/>
              </a:ext>
            </a:extLst>
          </p:cNvPr>
          <p:cNvSpPr>
            <a:spLocks noGrp="1"/>
          </p:cNvSpPr>
          <p:nvPr>
            <p:ph type="sldNum" sz="quarter" idx="12"/>
          </p:nvPr>
        </p:nvSpPr>
        <p:spPr/>
        <p:txBody>
          <a:bodyPr/>
          <a:lstStyle/>
          <a:p>
            <a:fld id="{358ED2D8-4394-4B8A-93D7-2032896E0C2E}" type="slidenum">
              <a:rPr lang="en-SG" altLang="en-US" smtClean="0"/>
              <a:pPr/>
              <a:t>‹#›</a:t>
            </a:fld>
            <a:endParaRPr lang="en-SG" altLang="en-US"/>
          </a:p>
        </p:txBody>
      </p:sp>
    </p:spTree>
    <p:extLst>
      <p:ext uri="{BB962C8B-B14F-4D97-AF65-F5344CB8AC3E}">
        <p14:creationId xmlns:p14="http://schemas.microsoft.com/office/powerpoint/2010/main" val="565508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D7B5-CBEF-42CE-96E7-7AA2985EF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C3122-56D4-4855-B1A0-9EC1D3FAB9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C9158-4416-4F35-8370-B1DB58434D0C}"/>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5" name="Footer Placeholder 4">
            <a:extLst>
              <a:ext uri="{FF2B5EF4-FFF2-40B4-BE49-F238E27FC236}">
                <a16:creationId xmlns:a16="http://schemas.microsoft.com/office/drawing/2014/main" id="{B5FF53C6-3B64-41F8-A1E5-5E443528B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BBB9D-C70E-44F7-BB20-DDAC35EFB823}"/>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1084216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6633C-6292-4D9E-9845-B0B48DE74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699477-C539-40B0-85E9-4E0F68995F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6B7765-3385-4EDC-A595-109273D31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ACC4F-FDCE-4941-AE88-3D7D52BD2953}"/>
              </a:ext>
            </a:extLst>
          </p:cNvPr>
          <p:cNvSpPr>
            <a:spLocks noGrp="1"/>
          </p:cNvSpPr>
          <p:nvPr>
            <p:ph type="dt" sz="half" idx="10"/>
          </p:nvPr>
        </p:nvSpPr>
        <p:spPr/>
        <p:txBody>
          <a:bodyPr/>
          <a:lstStyle/>
          <a:p>
            <a:fld id="{D065A3AA-5038-442C-A145-B3E6AE65E85E}" type="datetimeFigureOut">
              <a:rPr lang="en-SG" altLang="en-US" smtClean="0"/>
              <a:pPr/>
              <a:t>20/1/2022</a:t>
            </a:fld>
            <a:endParaRPr lang="en-SG" altLang="en-US"/>
          </a:p>
        </p:txBody>
      </p:sp>
      <p:sp>
        <p:nvSpPr>
          <p:cNvPr id="6" name="Footer Placeholder 5">
            <a:extLst>
              <a:ext uri="{FF2B5EF4-FFF2-40B4-BE49-F238E27FC236}">
                <a16:creationId xmlns:a16="http://schemas.microsoft.com/office/drawing/2014/main" id="{4017B586-AEF4-44D7-8557-3DAC77CE98B1}"/>
              </a:ext>
            </a:extLst>
          </p:cNvPr>
          <p:cNvSpPr>
            <a:spLocks noGrp="1"/>
          </p:cNvSpPr>
          <p:nvPr>
            <p:ph type="ftr" sz="quarter" idx="11"/>
          </p:nvPr>
        </p:nvSpPr>
        <p:spPr/>
        <p:txBody>
          <a:bodyPr/>
          <a:lstStyle/>
          <a:p>
            <a:endParaRPr lang="en-SG" altLang="en-US"/>
          </a:p>
        </p:txBody>
      </p:sp>
      <p:sp>
        <p:nvSpPr>
          <p:cNvPr id="7" name="Slide Number Placeholder 6">
            <a:extLst>
              <a:ext uri="{FF2B5EF4-FFF2-40B4-BE49-F238E27FC236}">
                <a16:creationId xmlns:a16="http://schemas.microsoft.com/office/drawing/2014/main" id="{EA682FB7-CE2A-447E-96BF-523B73994D72}"/>
              </a:ext>
            </a:extLst>
          </p:cNvPr>
          <p:cNvSpPr>
            <a:spLocks noGrp="1"/>
          </p:cNvSpPr>
          <p:nvPr>
            <p:ph type="sldNum" sz="quarter" idx="12"/>
          </p:nvPr>
        </p:nvSpPr>
        <p:spPr/>
        <p:txBody>
          <a:bodyPr/>
          <a:lstStyle/>
          <a:p>
            <a:fld id="{983D3AB9-2988-4AA9-9CB7-8F3D0CADC7B9}" type="slidenum">
              <a:rPr lang="en-SG" altLang="en-US" smtClean="0"/>
              <a:pPr/>
              <a:t>‹#›</a:t>
            </a:fld>
            <a:endParaRPr lang="en-SG" altLang="en-US"/>
          </a:p>
        </p:txBody>
      </p:sp>
    </p:spTree>
    <p:extLst>
      <p:ext uri="{BB962C8B-B14F-4D97-AF65-F5344CB8AC3E}">
        <p14:creationId xmlns:p14="http://schemas.microsoft.com/office/powerpoint/2010/main" val="1287792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699C-6222-46BB-B1C0-5C7446DDD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69114-471D-4229-8DD8-8E5740E20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6CCCC-5073-4ABA-BEFC-018BE1C9DA8D}"/>
              </a:ext>
            </a:extLst>
          </p:cNvPr>
          <p:cNvSpPr>
            <a:spLocks noGrp="1"/>
          </p:cNvSpPr>
          <p:nvPr>
            <p:ph type="dt" sz="half" idx="10"/>
          </p:nvPr>
        </p:nvSpPr>
        <p:spPr/>
        <p:txBody>
          <a:bodyPr/>
          <a:lstStyle/>
          <a:p>
            <a:fld id="{D6B094A9-99B9-474B-AE3A-447C4A56AC0F}" type="datetimeFigureOut">
              <a:rPr lang="en-SG" altLang="en-US" smtClean="0"/>
              <a:pPr/>
              <a:t>20/1/2022</a:t>
            </a:fld>
            <a:endParaRPr lang="en-SG" altLang="en-US"/>
          </a:p>
        </p:txBody>
      </p:sp>
      <p:sp>
        <p:nvSpPr>
          <p:cNvPr id="5" name="Footer Placeholder 4">
            <a:extLst>
              <a:ext uri="{FF2B5EF4-FFF2-40B4-BE49-F238E27FC236}">
                <a16:creationId xmlns:a16="http://schemas.microsoft.com/office/drawing/2014/main" id="{5494B4E2-9726-4B13-9EC4-A015654D459F}"/>
              </a:ext>
            </a:extLst>
          </p:cNvPr>
          <p:cNvSpPr>
            <a:spLocks noGrp="1"/>
          </p:cNvSpPr>
          <p:nvPr>
            <p:ph type="ftr" sz="quarter" idx="11"/>
          </p:nvPr>
        </p:nvSpPr>
        <p:spPr/>
        <p:txBody>
          <a:bodyPr/>
          <a:lstStyle/>
          <a:p>
            <a:endParaRPr lang="en-SG" altLang="en-US"/>
          </a:p>
        </p:txBody>
      </p:sp>
      <p:sp>
        <p:nvSpPr>
          <p:cNvPr id="6" name="Slide Number Placeholder 5">
            <a:extLst>
              <a:ext uri="{FF2B5EF4-FFF2-40B4-BE49-F238E27FC236}">
                <a16:creationId xmlns:a16="http://schemas.microsoft.com/office/drawing/2014/main" id="{45D2DF4E-E5A1-4CE1-A9D5-2E4AF987962B}"/>
              </a:ext>
            </a:extLst>
          </p:cNvPr>
          <p:cNvSpPr>
            <a:spLocks noGrp="1"/>
          </p:cNvSpPr>
          <p:nvPr>
            <p:ph type="sldNum" sz="quarter" idx="12"/>
          </p:nvPr>
        </p:nvSpPr>
        <p:spPr/>
        <p:txBody>
          <a:bodyPr/>
          <a:lstStyle/>
          <a:p>
            <a:fld id="{4E9F5C43-DF3B-40D6-9295-91E0DC09EEA2}" type="slidenum">
              <a:rPr lang="en-SG" altLang="en-US" smtClean="0"/>
              <a:pPr/>
              <a:t>‹#›</a:t>
            </a:fld>
            <a:endParaRPr lang="en-SG" altLang="en-US"/>
          </a:p>
        </p:txBody>
      </p:sp>
    </p:spTree>
    <p:extLst>
      <p:ext uri="{BB962C8B-B14F-4D97-AF65-F5344CB8AC3E}">
        <p14:creationId xmlns:p14="http://schemas.microsoft.com/office/powerpoint/2010/main" val="928548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08986-8A1C-467F-B7FA-8C06E3FC8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FE3B39-D625-4150-9F2D-DF439C962F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FE068-316A-4B7A-93D2-4208B27B0B06}"/>
              </a:ext>
            </a:extLst>
          </p:cNvPr>
          <p:cNvSpPr>
            <a:spLocks noGrp="1"/>
          </p:cNvSpPr>
          <p:nvPr>
            <p:ph type="dt" sz="half" idx="10"/>
          </p:nvPr>
        </p:nvSpPr>
        <p:spPr/>
        <p:txBody>
          <a:bodyPr/>
          <a:lstStyle/>
          <a:p>
            <a:fld id="{52BD0EBF-8D71-4FC0-BB90-ED2BF2B41756}" type="datetimeFigureOut">
              <a:rPr lang="en-SG" altLang="en-US" smtClean="0"/>
              <a:pPr/>
              <a:t>20/1/2022</a:t>
            </a:fld>
            <a:endParaRPr lang="en-SG" altLang="en-US"/>
          </a:p>
        </p:txBody>
      </p:sp>
      <p:sp>
        <p:nvSpPr>
          <p:cNvPr id="5" name="Footer Placeholder 4">
            <a:extLst>
              <a:ext uri="{FF2B5EF4-FFF2-40B4-BE49-F238E27FC236}">
                <a16:creationId xmlns:a16="http://schemas.microsoft.com/office/drawing/2014/main" id="{76B8407B-2456-4D88-9EDC-79D75F9DCD66}"/>
              </a:ext>
            </a:extLst>
          </p:cNvPr>
          <p:cNvSpPr>
            <a:spLocks noGrp="1"/>
          </p:cNvSpPr>
          <p:nvPr>
            <p:ph type="ftr" sz="quarter" idx="11"/>
          </p:nvPr>
        </p:nvSpPr>
        <p:spPr/>
        <p:txBody>
          <a:bodyPr/>
          <a:lstStyle/>
          <a:p>
            <a:endParaRPr lang="en-SG" altLang="en-US"/>
          </a:p>
        </p:txBody>
      </p:sp>
      <p:sp>
        <p:nvSpPr>
          <p:cNvPr id="6" name="Slide Number Placeholder 5">
            <a:extLst>
              <a:ext uri="{FF2B5EF4-FFF2-40B4-BE49-F238E27FC236}">
                <a16:creationId xmlns:a16="http://schemas.microsoft.com/office/drawing/2014/main" id="{1D74F8E5-B57F-4B5C-A0E8-6B452D2FDDE4}"/>
              </a:ext>
            </a:extLst>
          </p:cNvPr>
          <p:cNvSpPr>
            <a:spLocks noGrp="1"/>
          </p:cNvSpPr>
          <p:nvPr>
            <p:ph type="sldNum" sz="quarter" idx="12"/>
          </p:nvPr>
        </p:nvSpPr>
        <p:spPr/>
        <p:txBody>
          <a:bodyPr/>
          <a:lstStyle/>
          <a:p>
            <a:fld id="{8F4AF1CD-0477-4878-8012-97C3D9CBFC0D}" type="slidenum">
              <a:rPr lang="en-SG" altLang="en-US" smtClean="0"/>
              <a:pPr/>
              <a:t>‹#›</a:t>
            </a:fld>
            <a:endParaRPr lang="en-SG" altLang="en-US"/>
          </a:p>
        </p:txBody>
      </p:sp>
    </p:spTree>
    <p:extLst>
      <p:ext uri="{BB962C8B-B14F-4D97-AF65-F5344CB8AC3E}">
        <p14:creationId xmlns:p14="http://schemas.microsoft.com/office/powerpoint/2010/main" val="3639882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pPr/>
              <a:t>20/1/2022</a:t>
            </a:fld>
            <a:endParaRPr lang="en-SG" altLang="en-US"/>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pPr/>
              <a:t>‹#›</a:t>
            </a:fld>
            <a:endParaRPr lang="en-SG" altLang="en-US"/>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SG" altLang="en-US" sz="2200">
                <a:latin typeface="Arial Black" panose="020B0A04020102020204" pitchFamily="34" charset="0"/>
              </a:rPr>
              <a:t>L/O/G/O</a:t>
            </a:r>
          </a:p>
        </p:txBody>
      </p:sp>
    </p:spTree>
    <p:extLst>
      <p:ext uri="{BB962C8B-B14F-4D97-AF65-F5344CB8AC3E}">
        <p14:creationId xmlns:p14="http://schemas.microsoft.com/office/powerpoint/2010/main" val="1645184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pPr/>
              <a:t>20/1/2022</a:t>
            </a:fld>
            <a:endParaRPr lang="en-SG" altLang="en-US"/>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pPr/>
              <a:t>‹#›</a:t>
            </a:fld>
            <a:endParaRPr lang="en-SG" altLang="en-US"/>
          </a:p>
        </p:txBody>
      </p:sp>
    </p:spTree>
    <p:extLst>
      <p:ext uri="{BB962C8B-B14F-4D97-AF65-F5344CB8AC3E}">
        <p14:creationId xmlns:p14="http://schemas.microsoft.com/office/powerpoint/2010/main" val="544914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pPr/>
              <a:t>20/1/2022</a:t>
            </a:fld>
            <a:endParaRPr lang="en-SG" altLang="en-US"/>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pPr/>
              <a:t>‹#›</a:t>
            </a:fld>
            <a:endParaRPr lang="en-SG" altLang="en-US"/>
          </a:p>
        </p:txBody>
      </p:sp>
    </p:spTree>
    <p:extLst>
      <p:ext uri="{BB962C8B-B14F-4D97-AF65-F5344CB8AC3E}">
        <p14:creationId xmlns:p14="http://schemas.microsoft.com/office/powerpoint/2010/main" val="3370803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pPr/>
              <a:t>20/1/2022</a:t>
            </a:fld>
            <a:endParaRPr lang="en-SG" altLang="en-US"/>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pPr/>
              <a:t>‹#›</a:t>
            </a:fld>
            <a:endParaRPr lang="en-SG" altLang="en-US"/>
          </a:p>
        </p:txBody>
      </p:sp>
    </p:spTree>
    <p:extLst>
      <p:ext uri="{BB962C8B-B14F-4D97-AF65-F5344CB8AC3E}">
        <p14:creationId xmlns:p14="http://schemas.microsoft.com/office/powerpoint/2010/main" val="2452551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pPr/>
              <a:t>20/1/2022</a:t>
            </a:fld>
            <a:endParaRPr lang="en-SG" altLang="en-US"/>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pPr/>
              <a:t>‹#›</a:t>
            </a:fld>
            <a:endParaRPr lang="en-SG" altLang="en-US"/>
          </a:p>
        </p:txBody>
      </p:sp>
    </p:spTree>
    <p:extLst>
      <p:ext uri="{BB962C8B-B14F-4D97-AF65-F5344CB8AC3E}">
        <p14:creationId xmlns:p14="http://schemas.microsoft.com/office/powerpoint/2010/main" val="3966223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pPr/>
              <a:t>20/1/2022</a:t>
            </a:fld>
            <a:endParaRPr lang="en-SG" altLang="en-US"/>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pPr/>
              <a:t>‹#›</a:t>
            </a:fld>
            <a:endParaRPr lang="en-SG" altLang="en-US"/>
          </a:p>
        </p:txBody>
      </p:sp>
    </p:spTree>
    <p:extLst>
      <p:ext uri="{BB962C8B-B14F-4D97-AF65-F5344CB8AC3E}">
        <p14:creationId xmlns:p14="http://schemas.microsoft.com/office/powerpoint/2010/main" val="806653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pPr/>
              <a:t>20/1/2022</a:t>
            </a:fld>
            <a:endParaRPr lang="en-SG" altLang="en-US"/>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pPr/>
              <a:t>‹#›</a:t>
            </a:fld>
            <a:endParaRPr lang="en-SG" altLang="en-US"/>
          </a:p>
        </p:txBody>
      </p:sp>
    </p:spTree>
    <p:extLst>
      <p:ext uri="{BB962C8B-B14F-4D97-AF65-F5344CB8AC3E}">
        <p14:creationId xmlns:p14="http://schemas.microsoft.com/office/powerpoint/2010/main" val="815318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FA8D-8A17-4D65-B3B0-7AA859A418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ABCAF1-FD6A-4119-AF0B-E9CFE1F31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60E9C6-D8A2-4BEF-84F0-CA3004AA246D}"/>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5" name="Footer Placeholder 4">
            <a:extLst>
              <a:ext uri="{FF2B5EF4-FFF2-40B4-BE49-F238E27FC236}">
                <a16:creationId xmlns:a16="http://schemas.microsoft.com/office/drawing/2014/main" id="{C7F169B7-821C-480E-A4B5-2D5EF7734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FB3EF-3FD6-4531-8029-07A50C7F9C48}"/>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3024956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pPr/>
              <a:t>20/1/2022</a:t>
            </a:fld>
            <a:endParaRPr lang="en-SG" altLang="en-US"/>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pPr/>
              <a:t>‹#›</a:t>
            </a:fld>
            <a:endParaRPr lang="en-SG" altLang="en-US"/>
          </a:p>
        </p:txBody>
      </p:sp>
    </p:spTree>
    <p:extLst>
      <p:ext uri="{BB962C8B-B14F-4D97-AF65-F5344CB8AC3E}">
        <p14:creationId xmlns:p14="http://schemas.microsoft.com/office/powerpoint/2010/main" val="56037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pPr/>
              <a:t>20/1/2022</a:t>
            </a:fld>
            <a:endParaRPr lang="en-SG" altLang="en-US"/>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pPr/>
              <a:t>‹#›</a:t>
            </a:fld>
            <a:endParaRPr lang="en-SG" altLang="en-US"/>
          </a:p>
        </p:txBody>
      </p:sp>
    </p:spTree>
    <p:extLst>
      <p:ext uri="{BB962C8B-B14F-4D97-AF65-F5344CB8AC3E}">
        <p14:creationId xmlns:p14="http://schemas.microsoft.com/office/powerpoint/2010/main" val="13677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pPr/>
              <a:t>20/1/2022</a:t>
            </a:fld>
            <a:endParaRPr lang="en-SG" altLang="en-US"/>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pPr/>
              <a:t>‹#›</a:t>
            </a:fld>
            <a:endParaRPr lang="en-SG" altLang="en-US"/>
          </a:p>
        </p:txBody>
      </p:sp>
    </p:spTree>
    <p:extLst>
      <p:ext uri="{BB962C8B-B14F-4D97-AF65-F5344CB8AC3E}">
        <p14:creationId xmlns:p14="http://schemas.microsoft.com/office/powerpoint/2010/main" val="3078066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pPr/>
              <a:t>20/1/2022</a:t>
            </a:fld>
            <a:endParaRPr lang="en-SG" altLang="en-US"/>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pPr/>
              <a:t>‹#›</a:t>
            </a:fld>
            <a:endParaRPr lang="en-SG" altLang="en-US"/>
          </a:p>
        </p:txBody>
      </p:sp>
    </p:spTree>
    <p:extLst>
      <p:ext uri="{BB962C8B-B14F-4D97-AF65-F5344CB8AC3E}">
        <p14:creationId xmlns:p14="http://schemas.microsoft.com/office/powerpoint/2010/main" val="3519937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pPr/>
              <a:t>20/1/2022</a:t>
            </a:fld>
            <a:endParaRPr lang="en-SG" altLang="en-US"/>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pPr/>
              <a:t>‹#›</a:t>
            </a:fld>
            <a:endParaRPr lang="en-SG" altLang="en-US"/>
          </a:p>
        </p:txBody>
      </p:sp>
    </p:spTree>
    <p:extLst>
      <p:ext uri="{BB962C8B-B14F-4D97-AF65-F5344CB8AC3E}">
        <p14:creationId xmlns:p14="http://schemas.microsoft.com/office/powerpoint/2010/main" val="412295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pPr/>
              <a:t>20/1/2022</a:t>
            </a:fld>
            <a:endParaRPr lang="en-SG" altLang="en-US"/>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pPr/>
              <a:t>‹#›</a:t>
            </a:fld>
            <a:endParaRPr lang="en-SG" altLang="en-US"/>
          </a:p>
        </p:txBody>
      </p:sp>
    </p:spTree>
    <p:extLst>
      <p:ext uri="{BB962C8B-B14F-4D97-AF65-F5344CB8AC3E}">
        <p14:creationId xmlns:p14="http://schemas.microsoft.com/office/powerpoint/2010/main" val="392400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D65B-66C0-4B86-AA38-E4824F8D9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2C1AA-7817-413B-8AC6-A14FABDD12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0B4BC3-8F74-4721-B308-AFF345F739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1D5D8A-94F6-4F7D-B08D-812372E28860}"/>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6" name="Footer Placeholder 5">
            <a:extLst>
              <a:ext uri="{FF2B5EF4-FFF2-40B4-BE49-F238E27FC236}">
                <a16:creationId xmlns:a16="http://schemas.microsoft.com/office/drawing/2014/main" id="{6E4024D1-7483-4C69-B1AC-3DB8F65C4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CFA98-EDE8-4FED-BD25-06DCA70E814E}"/>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68989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3CB5-E99F-4438-9203-7A2478112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56C735-B643-4241-A0F0-44A7A0C9C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D41439-9BC9-4193-A331-1BC25F1D7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C5565B-2865-47AF-8B5A-11DAFB7E5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C6190-BE8C-446A-9C9D-5EA09DC1C6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21CC32-534E-4358-943C-AF7F01B61DD3}"/>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8" name="Footer Placeholder 7">
            <a:extLst>
              <a:ext uri="{FF2B5EF4-FFF2-40B4-BE49-F238E27FC236}">
                <a16:creationId xmlns:a16="http://schemas.microsoft.com/office/drawing/2014/main" id="{7D985FE6-4AF2-429C-A6CA-B0D4C44299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D00530-9897-4717-BC4C-1EA280529FA5}"/>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1290558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C262-6DAE-4510-8275-6D1086F3D1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F2E332-F503-4A04-967B-0F60A9CB7A86}"/>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4" name="Footer Placeholder 3">
            <a:extLst>
              <a:ext uri="{FF2B5EF4-FFF2-40B4-BE49-F238E27FC236}">
                <a16:creationId xmlns:a16="http://schemas.microsoft.com/office/drawing/2014/main" id="{0A52809F-7367-4CC4-A743-EC78320D13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9EF9B-D245-44FE-8EF2-C0EE2F4A87CB}"/>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3987525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FCCF9-D96F-4BB4-9AAF-29F9B661329C}"/>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3" name="Footer Placeholder 2">
            <a:extLst>
              <a:ext uri="{FF2B5EF4-FFF2-40B4-BE49-F238E27FC236}">
                <a16:creationId xmlns:a16="http://schemas.microsoft.com/office/drawing/2014/main" id="{33B585AB-1300-485D-80D8-2CEDD57673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820C97-052D-4E54-B5B6-E42E74DCFBF4}"/>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1526621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3612-8A10-4843-9105-B802A7E72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C9BC8-0DEB-4C2F-B8B4-F3F0537C8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8B815A-77F8-429C-A85A-B964AA661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30F03-A462-43BE-A6B9-3B183EE8A03C}"/>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6" name="Footer Placeholder 5">
            <a:extLst>
              <a:ext uri="{FF2B5EF4-FFF2-40B4-BE49-F238E27FC236}">
                <a16:creationId xmlns:a16="http://schemas.microsoft.com/office/drawing/2014/main" id="{FE270010-DB9A-4351-89EF-0ED470AB8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83FF4-1A05-4F5F-9463-D2C8308EEE99}"/>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130943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10FF-7D0F-4AC9-983E-1081C0A1C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33577-0C03-466C-B98D-1B324430FE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40C342-2F8C-46EA-B59C-8BDFCE774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01B3B-69F0-4741-B357-E51E9DF09CA9}"/>
              </a:ext>
            </a:extLst>
          </p:cNvPr>
          <p:cNvSpPr>
            <a:spLocks noGrp="1"/>
          </p:cNvSpPr>
          <p:nvPr>
            <p:ph type="dt" sz="half" idx="10"/>
          </p:nvPr>
        </p:nvSpPr>
        <p:spPr/>
        <p:txBody>
          <a:bodyPr/>
          <a:lstStyle/>
          <a:p>
            <a:fld id="{6B8B7655-8D4A-4588-A240-40FDBDA7F0CC}" type="datetimeFigureOut">
              <a:rPr lang="en-US" smtClean="0"/>
              <a:t>1/20/2022</a:t>
            </a:fld>
            <a:endParaRPr lang="en-US"/>
          </a:p>
        </p:txBody>
      </p:sp>
      <p:sp>
        <p:nvSpPr>
          <p:cNvPr id="6" name="Footer Placeholder 5">
            <a:extLst>
              <a:ext uri="{FF2B5EF4-FFF2-40B4-BE49-F238E27FC236}">
                <a16:creationId xmlns:a16="http://schemas.microsoft.com/office/drawing/2014/main" id="{A2A4F23F-4DA6-4529-8955-092940B45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9279B-17C3-4F88-BB5C-6B9FB4AD2CE1}"/>
              </a:ext>
            </a:extLst>
          </p:cNvPr>
          <p:cNvSpPr>
            <a:spLocks noGrp="1"/>
          </p:cNvSpPr>
          <p:nvPr>
            <p:ph type="sldNum" sz="quarter" idx="12"/>
          </p:nvPr>
        </p:nvSpPr>
        <p:spPr/>
        <p:txBody>
          <a:bodyPr/>
          <a:lstStyle/>
          <a:p>
            <a:fld id="{DF62D2CF-708C-45A8-AFE1-E6268E2FECD6}" type="slidenum">
              <a:rPr lang="en-US" smtClean="0"/>
              <a:t>‹#›</a:t>
            </a:fld>
            <a:endParaRPr lang="en-US"/>
          </a:p>
        </p:txBody>
      </p:sp>
    </p:spTree>
    <p:extLst>
      <p:ext uri="{BB962C8B-B14F-4D97-AF65-F5344CB8AC3E}">
        <p14:creationId xmlns:p14="http://schemas.microsoft.com/office/powerpoint/2010/main" val="3276459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7.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1EEDA-441D-4CC5-BAC5-F344735C8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F8BF4E-860C-4FB1-8365-6E47EA7983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8DF3A-81B0-48D1-B628-362509A6B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B7655-8D4A-4588-A240-40FDBDA7F0CC}" type="datetimeFigureOut">
              <a:rPr lang="en-US" smtClean="0"/>
              <a:t>1/20/2022</a:t>
            </a:fld>
            <a:endParaRPr lang="en-US"/>
          </a:p>
        </p:txBody>
      </p:sp>
      <p:sp>
        <p:nvSpPr>
          <p:cNvPr id="5" name="Footer Placeholder 4">
            <a:extLst>
              <a:ext uri="{FF2B5EF4-FFF2-40B4-BE49-F238E27FC236}">
                <a16:creationId xmlns:a16="http://schemas.microsoft.com/office/drawing/2014/main" id="{D3141D37-0CF1-4630-84F9-87722FB80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14905C-4CDE-48F4-A140-586938F6D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2D2CF-708C-45A8-AFE1-E6268E2FECD6}" type="slidenum">
              <a:rPr lang="en-US" smtClean="0"/>
              <a:t>‹#›</a:t>
            </a:fld>
            <a:endParaRPr lang="en-US"/>
          </a:p>
        </p:txBody>
      </p:sp>
    </p:spTree>
    <p:extLst>
      <p:ext uri="{BB962C8B-B14F-4D97-AF65-F5344CB8AC3E}">
        <p14:creationId xmlns:p14="http://schemas.microsoft.com/office/powerpoint/2010/main" val="1498918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1C3DD-92C6-4767-8B80-69ECF5ECB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ACFCDE-D7D9-4EC7-A1E9-479562FDA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E3584-F44F-4E1E-86B8-6BB93FDB1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F7016-D46D-43F2-B191-1BF903421D62}" type="datetimeFigureOut">
              <a:rPr lang="en-SG" altLang="en-US" smtClean="0"/>
              <a:pPr/>
              <a:t>20/1/2022</a:t>
            </a:fld>
            <a:endParaRPr lang="en-SG" altLang="en-US"/>
          </a:p>
        </p:txBody>
      </p:sp>
      <p:sp>
        <p:nvSpPr>
          <p:cNvPr id="5" name="Footer Placeholder 4">
            <a:extLst>
              <a:ext uri="{FF2B5EF4-FFF2-40B4-BE49-F238E27FC236}">
                <a16:creationId xmlns:a16="http://schemas.microsoft.com/office/drawing/2014/main" id="{36AA2B85-1E1C-4EA7-B986-2104BB6BA0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ltLang="en-US"/>
          </a:p>
        </p:txBody>
      </p:sp>
      <p:sp>
        <p:nvSpPr>
          <p:cNvPr id="6" name="Slide Number Placeholder 5">
            <a:extLst>
              <a:ext uri="{FF2B5EF4-FFF2-40B4-BE49-F238E27FC236}">
                <a16:creationId xmlns:a16="http://schemas.microsoft.com/office/drawing/2014/main" id="{B7439724-7269-4186-A8E0-99143FDC04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BED75-730F-4DA1-B795-B934D5585678}" type="slidenum">
              <a:rPr lang="en-SG" altLang="en-US" smtClean="0"/>
              <a:pPr/>
              <a:t>‹#›</a:t>
            </a:fld>
            <a:endParaRPr lang="en-SG" altLang="en-US"/>
          </a:p>
        </p:txBody>
      </p:sp>
      <p:sp>
        <p:nvSpPr>
          <p:cNvPr id="7" name="Rectangle 12">
            <a:extLst>
              <a:ext uri="{FF2B5EF4-FFF2-40B4-BE49-F238E27FC236}">
                <a16:creationId xmlns:a16="http://schemas.microsoft.com/office/drawing/2014/main" id="{27B4C7AF-DB2A-4E93-BA33-6EE800BBD0E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8" name="Rectangle 13">
            <a:extLst>
              <a:ext uri="{FF2B5EF4-FFF2-40B4-BE49-F238E27FC236}">
                <a16:creationId xmlns:a16="http://schemas.microsoft.com/office/drawing/2014/main" id="{DD025F31-AE3C-452F-A02B-44345DF08AA1}"/>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pic>
        <p:nvPicPr>
          <p:cNvPr id="9" name="Picture 14" descr="5">
            <a:extLst>
              <a:ext uri="{FF2B5EF4-FFF2-40B4-BE49-F238E27FC236}">
                <a16:creationId xmlns:a16="http://schemas.microsoft.com/office/drawing/2014/main" id="{28739445-27F5-464F-8295-75E18FC5DF4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5">
            <a:extLst>
              <a:ext uri="{FF2B5EF4-FFF2-40B4-BE49-F238E27FC236}">
                <a16:creationId xmlns:a16="http://schemas.microsoft.com/office/drawing/2014/main" id="{A60AC123-F09C-4A29-8FA6-B04EC1C78CE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19">
            <a:extLst>
              <a:ext uri="{FF2B5EF4-FFF2-40B4-BE49-F238E27FC236}">
                <a16:creationId xmlns:a16="http://schemas.microsoft.com/office/drawing/2014/main" id="{1C058C7A-AADB-4F4E-8EE8-5FFFD911295F}"/>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65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A5EF7016-D46D-43F2-B191-1BF903421D62}" type="datetimeFigureOut">
              <a:rPr lang="en-SG" altLang="en-US"/>
              <a:pPr/>
              <a:t>20/1/2022</a:t>
            </a:fld>
            <a:endParaRPr lang="en-SG" altLang="en-US"/>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SG" altLang="en-US"/>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55BED75-730F-4DA1-B795-B934D5585678}" type="slidenum">
              <a:rPr lang="en-SG" altLang="en-US"/>
              <a:pPr/>
              <a:t>‹#›</a:t>
            </a:fld>
            <a:endParaRPr lang="en-SG" altLang="en-US"/>
          </a:p>
        </p:txBody>
      </p:sp>
    </p:spTree>
    <p:extLst>
      <p:ext uri="{BB962C8B-B14F-4D97-AF65-F5344CB8AC3E}">
        <p14:creationId xmlns:p14="http://schemas.microsoft.com/office/powerpoint/2010/main" val="17478960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jpeg"/><Relationship Id="rId7" Type="http://schemas.openxmlformats.org/officeDocument/2006/relationships/customXml" Target="../ink/ink1.xml"/><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36.emf"/><Relationship Id="rId4" Type="http://schemas.openxmlformats.org/officeDocument/2006/relationships/customXml" Target="../ink/ink3.xml"/></Relationships>
</file>

<file path=ppt/slides/_rels/slide1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customXml" Target="../ink/ink6.xml"/></Relationships>
</file>

<file path=ppt/slides/_rels/slide19.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2.emf"/><Relationship Id="rId12" Type="http://schemas.openxmlformats.org/officeDocument/2006/relationships/customXml" Target="../ink/ink12.xml"/><Relationship Id="rId2" Type="http://schemas.openxmlformats.org/officeDocument/2006/relationships/customXml" Target="../ink/ink7.xml"/><Relationship Id="rId1" Type="http://schemas.openxmlformats.org/officeDocument/2006/relationships/slideLayout" Target="../slideLayouts/slideLayout24.xml"/><Relationship Id="rId6" Type="http://schemas.openxmlformats.org/officeDocument/2006/relationships/customXml" Target="../ink/ink9.xml"/><Relationship Id="rId11" Type="http://schemas.openxmlformats.org/officeDocument/2006/relationships/image" Target="../media/image44.emf"/><Relationship Id="rId5" Type="http://schemas.openxmlformats.org/officeDocument/2006/relationships/image" Target="../media/image41.emf"/><Relationship Id="rId15" Type="http://schemas.openxmlformats.org/officeDocument/2006/relationships/image" Target="../media/image46.emf"/><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43.emf"/><Relationship Id="rId14" Type="http://schemas.openxmlformats.org/officeDocument/2006/relationships/customXml" Target="../ink/ink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xml"/><Relationship Id="rId6" Type="http://schemas.openxmlformats.org/officeDocument/2006/relationships/image" Target="../media/image50.emf"/><Relationship Id="rId5" Type="http://schemas.openxmlformats.org/officeDocument/2006/relationships/customXml" Target="../ink/ink14.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6.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7.emf"/><Relationship Id="rId5" Type="http://schemas.openxmlformats.org/officeDocument/2006/relationships/customXml" Target="../ink/ink15.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emf"/><Relationship Id="rId2" Type="http://schemas.openxmlformats.org/officeDocument/2006/relationships/image" Target="../media/image53.jpeg"/><Relationship Id="rId1" Type="http://schemas.openxmlformats.org/officeDocument/2006/relationships/slideLayout" Target="../slideLayouts/slideLayout26.xml"/><Relationship Id="rId6" Type="http://schemas.openxmlformats.org/officeDocument/2006/relationships/customXml" Target="../ink/ink16.xm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59.jpeg"/><Relationship Id="rId1" Type="http://schemas.openxmlformats.org/officeDocument/2006/relationships/slideLayout" Target="../slideLayouts/slideLayout24.xml"/><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5" Type="http://schemas.openxmlformats.org/officeDocument/2006/relationships/image" Target="../media/image63.emf"/><Relationship Id="rId4" Type="http://schemas.openxmlformats.org/officeDocument/2006/relationships/customXml" Target="../ink/ink18.xml"/></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customXml" Target="../ink/ink19.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jpe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jpe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jpe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emf"/><Relationship Id="rId5" Type="http://schemas.openxmlformats.org/officeDocument/2006/relationships/image" Target="../media/image22.jpeg"/><Relationship Id="rId10" Type="http://schemas.openxmlformats.org/officeDocument/2006/relationships/customXml" Target="../ink/ink2.xml"/><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0F64CB-022D-49A1-8C9A-2FE583D659F0}"/>
              </a:ext>
            </a:extLst>
          </p:cNvPr>
          <p:cNvSpPr/>
          <p:nvPr/>
        </p:nvSpPr>
        <p:spPr>
          <a:xfrm>
            <a:off x="-48344" y="-49696"/>
            <a:ext cx="12288688"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42897" y="26594"/>
            <a:ext cx="11706206"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EM HÃY GIỚI THIỆU VỀ LỊCH SỬ VIỆT NAM GIAI ĐOẠN CUỐI TK 19 ĐẦU TK 20?</a:t>
            </a:r>
          </a:p>
        </p:txBody>
      </p:sp>
      <p:pic>
        <p:nvPicPr>
          <p:cNvPr id="1026" name="Picture 2" descr="Việt Nam dưới góc nhìn của người Pháp cuối thế kỷ XIX đầu thế kỷ XX">
            <a:extLst>
              <a:ext uri="{FF2B5EF4-FFF2-40B4-BE49-F238E27FC236}">
                <a16:creationId xmlns:a16="http://schemas.microsoft.com/office/drawing/2014/main" id="{24AF7913-FB87-49E4-8240-6D95509B8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383" y="1451438"/>
            <a:ext cx="3168352" cy="2652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ên quê hương Xô viết Anh hùng - Báo Nhân Dân">
            <a:extLst>
              <a:ext uri="{FF2B5EF4-FFF2-40B4-BE49-F238E27FC236}">
                <a16:creationId xmlns:a16="http://schemas.microsoft.com/office/drawing/2014/main" id="{908230BF-23BB-401A-BD21-4A14805A5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768" y="4175064"/>
            <a:ext cx="3163967" cy="2652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ực dân Pháp xâm lược Việt Nam như thế nào?">
            <a:extLst>
              <a:ext uri="{FF2B5EF4-FFF2-40B4-BE49-F238E27FC236}">
                <a16:creationId xmlns:a16="http://schemas.microsoft.com/office/drawing/2014/main" id="{89F743D8-225B-4156-B306-25D196807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5" y="1411524"/>
            <a:ext cx="5520486" cy="54387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ững người giúp chữ Quốc ngữ &amp;#39;làm nên&amp;#39; - BBC News Tiếng Việt">
            <a:extLst>
              <a:ext uri="{FF2B5EF4-FFF2-40B4-BE49-F238E27FC236}">
                <a16:creationId xmlns:a16="http://schemas.microsoft.com/office/drawing/2014/main" id="{D2585072-C598-4A70-9D30-149D883255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118" y="1413561"/>
            <a:ext cx="3154915" cy="2652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hìn lại cuộc khởi nghĩa của Anh hùng dân tộc Nguyễn Trung Trực | Nghiên  Cứu Lịch Sử">
            <a:extLst>
              <a:ext uri="{FF2B5EF4-FFF2-40B4-BE49-F238E27FC236}">
                <a16:creationId xmlns:a16="http://schemas.microsoft.com/office/drawing/2014/main" id="{3118136F-7808-4ECA-9B0D-2DB5B8E552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118" y="4138612"/>
            <a:ext cx="3154915" cy="27193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753840" y="1433160"/>
              <a:ext cx="9273240" cy="663840"/>
            </p14:xfrm>
          </p:contentPart>
        </mc:Choice>
        <mc:Fallback xmlns="">
          <p:pic>
            <p:nvPicPr>
              <p:cNvPr id="4" name="Ink 3"/>
              <p:cNvPicPr/>
              <p:nvPr/>
            </p:nvPicPr>
            <p:blipFill>
              <a:blip r:embed="rId8"/>
              <a:stretch>
                <a:fillRect/>
              </a:stretch>
            </p:blipFill>
            <p:spPr>
              <a:xfrm>
                <a:off x="748080" y="1427760"/>
                <a:ext cx="9286560" cy="6778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heel(1)">
                                      <p:cBhvr>
                                        <p:cTn id="12" dur="2000"/>
                                        <p:tgtEl>
                                          <p:spTgt spid="1030"/>
                                        </p:tgtEl>
                                      </p:cBhvr>
                                    </p:animEffect>
                                  </p:childTnLst>
                                </p:cTn>
                              </p:par>
                              <p:par>
                                <p:cTn id="13" presetID="21" presetClass="entr" presetSubtype="1"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heel(1)">
                                      <p:cBhvr>
                                        <p:cTn id="15" dur="2000"/>
                                        <p:tgtEl>
                                          <p:spTgt spid="1032"/>
                                        </p:tgtEl>
                                      </p:cBhvr>
                                    </p:animEffect>
                                  </p:childTnLst>
                                </p:cTn>
                              </p:par>
                              <p:par>
                                <p:cTn id="16" presetID="21" presetClass="entr" presetSubtype="1"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wheel(1)">
                                      <p:cBhvr>
                                        <p:cTn id="18" dur="2000"/>
                                        <p:tgtEl>
                                          <p:spTgt spid="1034"/>
                                        </p:tgtEl>
                                      </p:cBhvr>
                                    </p:animEffect>
                                  </p:childTnLst>
                                </p:cTn>
                              </p:par>
                              <p:par>
                                <p:cTn id="19" presetID="21" presetClass="entr" presetSubtype="1"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heel(1)">
                                      <p:cBhvr>
                                        <p:cTn id="21" dur="2000"/>
                                        <p:tgtEl>
                                          <p:spTgt spid="1028"/>
                                        </p:tgtEl>
                                      </p:cBhvr>
                                    </p:animEffect>
                                  </p:childTnLst>
                                </p:cTn>
                              </p:par>
                              <p:par>
                                <p:cTn id="22" presetID="21" presetClass="entr" presetSubtype="1"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IRGIL GHEORGHIU: về một tác giả tiên phong thời tiền chiến: THẾ LỮ [ i.e.  Nguyễn Thứ Lễ 1907- 1989 saigon.] - blog phan nguyên">
            <a:extLst>
              <a:ext uri="{FF2B5EF4-FFF2-40B4-BE49-F238E27FC236}">
                <a16:creationId xmlns:a16="http://schemas.microsoft.com/office/drawing/2014/main" id="{B45B148A-E0F7-411C-8D09-22C8ADE9D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88" y="518570"/>
            <a:ext cx="5353050" cy="619125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Rectangle 9">
            <a:extLst>
              <a:ext uri="{FF2B5EF4-FFF2-40B4-BE49-F238E27FC236}">
                <a16:creationId xmlns:a16="http://schemas.microsoft.com/office/drawing/2014/main" id="{7B44B701-8DFF-46F9-8C12-ABE5542AF02B}"/>
              </a:ext>
            </a:extLst>
          </p:cNvPr>
          <p:cNvSpPr>
            <a:spLocks noChangeArrowheads="1"/>
          </p:cNvSpPr>
          <p:nvPr/>
        </p:nvSpPr>
        <p:spPr bwMode="auto">
          <a:xfrm>
            <a:off x="5089223" y="1348563"/>
            <a:ext cx="6624736" cy="892552"/>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Thế</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Lữ</a:t>
            </a:r>
            <a:r>
              <a:rPr lang="en-US" altLang="en-US" sz="2600" dirty="0">
                <a:solidFill>
                  <a:srgbClr val="0000FF"/>
                </a:solidFill>
                <a:latin typeface="Times New Roman" panose="02020603050405020304" pitchFamily="18" charset="0"/>
              </a:rPr>
              <a:t> (1907 - 1989), </a:t>
            </a:r>
            <a:r>
              <a:rPr lang="en-US" altLang="en-US" sz="2600" dirty="0" err="1">
                <a:solidFill>
                  <a:srgbClr val="0000FF"/>
                </a:solidFill>
                <a:latin typeface="Times New Roman" panose="02020603050405020304" pitchFamily="18" charset="0"/>
              </a:rPr>
              <a:t>quê</a:t>
            </a:r>
            <a:r>
              <a:rPr lang="en-US" altLang="en-US" sz="2600" dirty="0">
                <a:solidFill>
                  <a:srgbClr val="0000FF"/>
                </a:solidFill>
                <a:latin typeface="Times New Roman" panose="02020603050405020304" pitchFamily="18" charset="0"/>
              </a:rPr>
              <a:t> ở </a:t>
            </a:r>
            <a:r>
              <a:rPr lang="en-US" altLang="en-US" sz="2600" dirty="0" err="1">
                <a:solidFill>
                  <a:srgbClr val="0000FF"/>
                </a:solidFill>
                <a:latin typeface="Times New Roman" panose="02020603050405020304" pitchFamily="18" charset="0"/>
              </a:rPr>
              <a:t>Bắc</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Ninh</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là</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nhà</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thơ</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tiêu</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biểu</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nhất</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trong</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phong</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trào</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Thơ</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mới</a:t>
            </a:r>
            <a:r>
              <a:rPr lang="en-US" altLang="en-US" sz="2600" dirty="0">
                <a:solidFill>
                  <a:srgbClr val="0000FF"/>
                </a:solidFill>
                <a:latin typeface="Times New Roman" panose="02020603050405020304" pitchFamily="18" charset="0"/>
              </a:rPr>
              <a:t>. </a:t>
            </a:r>
          </a:p>
        </p:txBody>
      </p:sp>
      <p:sp>
        <p:nvSpPr>
          <p:cNvPr id="6" name="Rectangle 9">
            <a:extLst>
              <a:ext uri="{FF2B5EF4-FFF2-40B4-BE49-F238E27FC236}">
                <a16:creationId xmlns:a16="http://schemas.microsoft.com/office/drawing/2014/main" id="{D312F417-BD92-4BF0-AF54-DD0C60E73B7D}"/>
              </a:ext>
            </a:extLst>
          </p:cNvPr>
          <p:cNvSpPr>
            <a:spLocks noChangeArrowheads="1"/>
          </p:cNvSpPr>
          <p:nvPr/>
        </p:nvSpPr>
        <p:spPr bwMode="auto">
          <a:xfrm>
            <a:off x="5100424" y="2500691"/>
            <a:ext cx="6624736" cy="492443"/>
          </a:xfrm>
          <a:prstGeom prst="rect">
            <a:avLst/>
          </a:prstGeom>
          <a:solidFill>
            <a:schemeClr val="accent6">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Hồn</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thơ</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Thế</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Lữ</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dồi</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dào</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và</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đầy</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lãng</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mạn</a:t>
            </a:r>
            <a:r>
              <a:rPr lang="en-US" altLang="en-US" sz="2600" dirty="0">
                <a:solidFill>
                  <a:srgbClr val="0000FF"/>
                </a:solidFill>
                <a:latin typeface="Times New Roman" panose="02020603050405020304" pitchFamily="18" charset="0"/>
              </a:rPr>
              <a:t>.</a:t>
            </a:r>
          </a:p>
        </p:txBody>
      </p:sp>
      <p:sp>
        <p:nvSpPr>
          <p:cNvPr id="7" name="Rectangle 9">
            <a:extLst>
              <a:ext uri="{FF2B5EF4-FFF2-40B4-BE49-F238E27FC236}">
                <a16:creationId xmlns:a16="http://schemas.microsoft.com/office/drawing/2014/main" id="{019849ED-7D64-471C-8125-1D0FC1A94861}"/>
              </a:ext>
            </a:extLst>
          </p:cNvPr>
          <p:cNvSpPr>
            <a:spLocks noChangeArrowheads="1"/>
          </p:cNvSpPr>
          <p:nvPr/>
        </p:nvSpPr>
        <p:spPr bwMode="auto">
          <a:xfrm>
            <a:off x="5238969" y="4659292"/>
            <a:ext cx="6624736" cy="1292662"/>
          </a:xfrm>
          <a:prstGeom prst="rect">
            <a:avLst/>
          </a:prstGeom>
          <a:solidFill>
            <a:schemeClr val="accent2">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Tác</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phẩm</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chính</a:t>
            </a:r>
            <a:r>
              <a:rPr lang="en-US" altLang="en-US" sz="2600"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Mấy</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vần</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thơ</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thơ</a:t>
            </a:r>
            <a:r>
              <a:rPr lang="en-US" altLang="en-US" sz="2600" dirty="0">
                <a:solidFill>
                  <a:srgbClr val="0000FF"/>
                </a:solidFill>
                <a:latin typeface="Times New Roman" panose="02020603050405020304" pitchFamily="18" charset="0"/>
              </a:rPr>
              <a:t>, 1935), </a:t>
            </a:r>
            <a:r>
              <a:rPr lang="en-US" altLang="en-US" sz="2600" i="1" dirty="0" err="1">
                <a:solidFill>
                  <a:srgbClr val="0000FF"/>
                </a:solidFill>
                <a:latin typeface="Times New Roman" panose="02020603050405020304" pitchFamily="18" charset="0"/>
              </a:rPr>
              <a:t>Vàng</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và</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máu</a:t>
            </a:r>
            <a:r>
              <a:rPr lang="en-US" altLang="en-US" sz="2600" i="1" dirty="0">
                <a:solidFill>
                  <a:srgbClr val="0000FF"/>
                </a:solidFill>
                <a:latin typeface="Times New Roman" panose="02020603050405020304" pitchFamily="18" charset="0"/>
              </a:rPr>
              <a:t> </a:t>
            </a:r>
            <a:r>
              <a:rPr lang="en-US" altLang="en-US" sz="2600" dirty="0">
                <a:solidFill>
                  <a:srgbClr val="0000FF"/>
                </a:solidFill>
                <a:latin typeface="Times New Roman" panose="02020603050405020304" pitchFamily="18" charset="0"/>
              </a:rPr>
              <a:t>(</a:t>
            </a:r>
            <a:r>
              <a:rPr lang="en-US" altLang="en-US" sz="2600" dirty="0" err="1">
                <a:solidFill>
                  <a:srgbClr val="0000FF"/>
                </a:solidFill>
                <a:latin typeface="Times New Roman" panose="02020603050405020304" pitchFamily="18" charset="0"/>
              </a:rPr>
              <a:t>truyện</a:t>
            </a:r>
            <a:r>
              <a:rPr lang="en-US" altLang="en-US" sz="2600" dirty="0">
                <a:solidFill>
                  <a:srgbClr val="0000FF"/>
                </a:solidFill>
                <a:latin typeface="Times New Roman" panose="02020603050405020304" pitchFamily="18" charset="0"/>
              </a:rPr>
              <a:t>, 1934), </a:t>
            </a:r>
            <a:r>
              <a:rPr lang="en-US" altLang="en-US" sz="2600" i="1" dirty="0" err="1">
                <a:solidFill>
                  <a:srgbClr val="0000FF"/>
                </a:solidFill>
                <a:latin typeface="Times New Roman" panose="02020603050405020304" pitchFamily="18" charset="0"/>
              </a:rPr>
              <a:t>Bên</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đường</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Thiên</a:t>
            </a:r>
            <a:r>
              <a:rPr lang="en-US" altLang="en-US" sz="2600" i="1" dirty="0">
                <a:solidFill>
                  <a:srgbClr val="0000FF"/>
                </a:solidFill>
                <a:latin typeface="Times New Roman" panose="02020603050405020304" pitchFamily="18" charset="0"/>
              </a:rPr>
              <a:t> </a:t>
            </a:r>
            <a:r>
              <a:rPr lang="en-US" altLang="en-US" sz="2600" i="1" dirty="0" err="1">
                <a:solidFill>
                  <a:srgbClr val="0000FF"/>
                </a:solidFill>
                <a:latin typeface="Times New Roman" panose="02020603050405020304" pitchFamily="18" charset="0"/>
              </a:rPr>
              <a:t>lôi</a:t>
            </a:r>
            <a:r>
              <a:rPr lang="en-US" altLang="en-US" sz="2600" i="1" dirty="0">
                <a:solidFill>
                  <a:srgbClr val="0000FF"/>
                </a:solidFill>
                <a:latin typeface="Times New Roman" panose="02020603050405020304" pitchFamily="18" charset="0"/>
              </a:rPr>
              <a:t> </a:t>
            </a:r>
            <a:r>
              <a:rPr lang="en-US" altLang="en-US" sz="2600" dirty="0">
                <a:solidFill>
                  <a:srgbClr val="0000FF"/>
                </a:solidFill>
                <a:latin typeface="Times New Roman" panose="02020603050405020304" pitchFamily="18" charset="0"/>
              </a:rPr>
              <a:t>(</a:t>
            </a:r>
            <a:r>
              <a:rPr lang="en-US" altLang="en-US" sz="2600" dirty="0" err="1">
                <a:solidFill>
                  <a:srgbClr val="0000FF"/>
                </a:solidFill>
                <a:latin typeface="Times New Roman" panose="02020603050405020304" pitchFamily="18" charset="0"/>
              </a:rPr>
              <a:t>truyện</a:t>
            </a:r>
            <a:r>
              <a:rPr lang="en-US" altLang="en-US" sz="2600" dirty="0">
                <a:solidFill>
                  <a:srgbClr val="0000FF"/>
                </a:solidFill>
                <a:latin typeface="Times New Roman" panose="02020603050405020304" pitchFamily="18" charset="0"/>
              </a:rPr>
              <a:t>, 1936).</a:t>
            </a:r>
          </a:p>
        </p:txBody>
      </p:sp>
      <p:sp>
        <p:nvSpPr>
          <p:cNvPr id="8" name="Rectangle 7">
            <a:extLst>
              <a:ext uri="{FF2B5EF4-FFF2-40B4-BE49-F238E27FC236}">
                <a16:creationId xmlns:a16="http://schemas.microsoft.com/office/drawing/2014/main" id="{54FF2154-67FC-4BDA-80F6-7C49CCB1B55B}"/>
              </a:ext>
            </a:extLst>
          </p:cNvPr>
          <p:cNvSpPr>
            <a:spLocks noChangeArrowheads="1"/>
          </p:cNvSpPr>
          <p:nvPr/>
        </p:nvSpPr>
        <p:spPr bwMode="auto">
          <a:xfrm>
            <a:off x="5100424" y="3379937"/>
            <a:ext cx="6624736" cy="892552"/>
          </a:xfrm>
          <a:prstGeom prst="rect">
            <a:avLst/>
          </a:prstGeom>
          <a:solidFill>
            <a:schemeClr val="bg1">
              <a:lumMod val="85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Ông</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được</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Nhà</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nước</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truy</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tặng</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Giải</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thưởng</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Hồ</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Chí</a:t>
            </a:r>
            <a:r>
              <a:rPr lang="en-US" altLang="en-US" sz="2600" dirty="0">
                <a:solidFill>
                  <a:srgbClr val="0000FF"/>
                </a:solidFill>
                <a:latin typeface="Times New Roman" panose="02020603050405020304" pitchFamily="18" charset="0"/>
              </a:rPr>
              <a:t> Minh </a:t>
            </a:r>
            <a:r>
              <a:rPr lang="en-US" altLang="en-US" sz="2600" dirty="0" err="1">
                <a:solidFill>
                  <a:srgbClr val="0000FF"/>
                </a:solidFill>
                <a:latin typeface="Times New Roman" panose="02020603050405020304" pitchFamily="18" charset="0"/>
              </a:rPr>
              <a:t>về</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văn</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học</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nghệ</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thuật</a:t>
            </a:r>
            <a:r>
              <a:rPr lang="en-US" altLang="en-US" sz="2600" dirty="0">
                <a:solidFill>
                  <a:srgbClr val="0000FF"/>
                </a:solidFill>
                <a:latin typeface="Times New Roman" panose="02020603050405020304" pitchFamily="18" charset="0"/>
              </a:rPr>
              <a:t> (</a:t>
            </a:r>
            <a:r>
              <a:rPr lang="en-US" altLang="en-US" sz="2600" dirty="0" err="1">
                <a:solidFill>
                  <a:srgbClr val="0000FF"/>
                </a:solidFill>
                <a:latin typeface="Times New Roman" panose="02020603050405020304" pitchFamily="18" charset="0"/>
              </a:rPr>
              <a:t>năm</a:t>
            </a:r>
            <a:r>
              <a:rPr lang="en-US" altLang="en-US" sz="2600" dirty="0">
                <a:solidFill>
                  <a:srgbClr val="0000FF"/>
                </a:solidFill>
                <a:latin typeface="Times New Roman" panose="02020603050405020304" pitchFamily="18" charset="0"/>
              </a:rPr>
              <a:t> 2003).</a:t>
            </a:r>
          </a:p>
        </p:txBody>
      </p:sp>
      <p:sp>
        <p:nvSpPr>
          <p:cNvPr id="4" name="TextBox 3">
            <a:extLst>
              <a:ext uri="{FF2B5EF4-FFF2-40B4-BE49-F238E27FC236}">
                <a16:creationId xmlns:a16="http://schemas.microsoft.com/office/drawing/2014/main" id="{2ADEA66B-2EE3-4EFC-A775-173538B14991}"/>
              </a:ext>
            </a:extLst>
          </p:cNvPr>
          <p:cNvSpPr txBox="1"/>
          <p:nvPr/>
        </p:nvSpPr>
        <p:spPr>
          <a:xfrm>
            <a:off x="4977114" y="357832"/>
            <a:ext cx="1876411"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227AABF-76B7-448A-9373-5CBC918C3C4D}"/>
              </a:ext>
            </a:extLst>
          </p:cNvPr>
          <p:cNvSpPr txBox="1"/>
          <p:nvPr/>
        </p:nvSpPr>
        <p:spPr>
          <a:xfrm>
            <a:off x="2118166" y="6202233"/>
            <a:ext cx="1208985" cy="523220"/>
          </a:xfrm>
          <a:prstGeom prst="rect">
            <a:avLst/>
          </a:prstGeom>
          <a:noFill/>
        </p:spPr>
        <p:txBody>
          <a:bodyPr wrap="none" rtlCol="0">
            <a:spAutoFit/>
          </a:bodyPr>
          <a:lstStyle/>
          <a:p>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Lữ</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563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70D8E-CA76-4991-8B9A-109A7C0C18AF}"/>
              </a:ext>
            </a:extLst>
          </p:cNvPr>
          <p:cNvSpPr txBox="1"/>
          <p:nvPr/>
        </p:nvSpPr>
        <p:spPr>
          <a:xfrm flipH="1">
            <a:off x="3259848" y="437763"/>
            <a:ext cx="520749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800" b="0" i="0" u="none" strike="noStrike" kern="1200" cap="none" spc="0" normalizeH="0" baseline="0" noProof="0" dirty="0">
                <a:ln>
                  <a:noFill/>
                </a:ln>
                <a:solidFill>
                  <a:srgbClr val="000000"/>
                </a:solidFill>
                <a:effectLst>
                  <a:glow rad="139700">
                    <a:srgbClr val="4EBE9B">
                      <a:satMod val="175000"/>
                      <a:alpha val="40000"/>
                    </a:srgbClr>
                  </a:glow>
                </a:effectLst>
                <a:uLnTx/>
                <a:uFillTx/>
                <a:latin typeface="Times New Roman"/>
                <a:ea typeface="+mn-ea"/>
                <a:cs typeface="+mn-cs"/>
              </a:rPr>
              <a:t>2. </a:t>
            </a:r>
            <a:r>
              <a:rPr kumimoji="0" lang="en-SG" sz="4800" b="0" i="0" u="none" strike="noStrike" kern="1200" cap="none" spc="0" normalizeH="0" baseline="0" noProof="0" dirty="0" err="1">
                <a:ln>
                  <a:noFill/>
                </a:ln>
                <a:solidFill>
                  <a:srgbClr val="000000"/>
                </a:solidFill>
                <a:effectLst>
                  <a:glow rad="139700">
                    <a:srgbClr val="4EBE9B">
                      <a:satMod val="175000"/>
                      <a:alpha val="40000"/>
                    </a:srgbClr>
                  </a:glow>
                </a:effectLst>
                <a:uLnTx/>
                <a:uFillTx/>
                <a:latin typeface="Times New Roman"/>
                <a:ea typeface="+mn-ea"/>
                <a:cs typeface="+mn-cs"/>
              </a:rPr>
              <a:t>Tác</a:t>
            </a:r>
            <a:r>
              <a:rPr kumimoji="0" lang="en-SG" sz="4800" b="0" i="0" u="none" strike="noStrike" kern="1200" cap="none" spc="0" normalizeH="0" baseline="0" noProof="0" dirty="0">
                <a:ln>
                  <a:noFill/>
                </a:ln>
                <a:solidFill>
                  <a:srgbClr val="000000"/>
                </a:solidFill>
                <a:effectLst>
                  <a:glow rad="139700">
                    <a:srgbClr val="4EBE9B">
                      <a:satMod val="175000"/>
                      <a:alpha val="40000"/>
                    </a:srgbClr>
                  </a:glow>
                </a:effectLst>
                <a:uLnTx/>
                <a:uFillTx/>
                <a:latin typeface="Times New Roman"/>
                <a:ea typeface="+mn-ea"/>
                <a:cs typeface="+mn-cs"/>
              </a:rPr>
              <a:t> </a:t>
            </a:r>
            <a:r>
              <a:rPr kumimoji="0" lang="en-SG" sz="4800" b="0" i="0" u="none" strike="noStrike" kern="1200" cap="none" spc="0" normalizeH="0" baseline="0" noProof="0" dirty="0" err="1">
                <a:ln>
                  <a:noFill/>
                </a:ln>
                <a:solidFill>
                  <a:srgbClr val="000000"/>
                </a:solidFill>
                <a:effectLst>
                  <a:glow rad="139700">
                    <a:srgbClr val="4EBE9B">
                      <a:satMod val="175000"/>
                      <a:alpha val="40000"/>
                    </a:srgbClr>
                  </a:glow>
                </a:effectLst>
                <a:uLnTx/>
                <a:uFillTx/>
                <a:latin typeface="Times New Roman"/>
                <a:ea typeface="+mn-ea"/>
                <a:cs typeface="+mn-cs"/>
              </a:rPr>
              <a:t>phẩm</a:t>
            </a:r>
            <a:endParaRPr kumimoji="0" lang="en-SG" sz="4800" b="0" i="0" u="none" strike="noStrike" kern="1200" cap="none" spc="0" normalizeH="0" baseline="0" noProof="0" dirty="0">
              <a:ln>
                <a:noFill/>
              </a:ln>
              <a:solidFill>
                <a:srgbClr val="000000"/>
              </a:solidFill>
              <a:effectLst>
                <a:glow rad="139700">
                  <a:srgbClr val="4EBE9B">
                    <a:satMod val="175000"/>
                    <a:alpha val="40000"/>
                  </a:srgbClr>
                </a:glow>
              </a:effectLst>
              <a:uLnTx/>
              <a:uFillTx/>
              <a:latin typeface="Times New Roman"/>
              <a:ea typeface="+mn-ea"/>
              <a:cs typeface="+mn-cs"/>
            </a:endParaRPr>
          </a:p>
        </p:txBody>
      </p:sp>
      <p:sp>
        <p:nvSpPr>
          <p:cNvPr id="3" name="AutoShape 3">
            <a:extLst>
              <a:ext uri="{FF2B5EF4-FFF2-40B4-BE49-F238E27FC236}">
                <a16:creationId xmlns:a16="http://schemas.microsoft.com/office/drawing/2014/main" id="{F6F781DD-52E0-4DE1-83D9-3A028D50A8A9}"/>
              </a:ext>
            </a:extLst>
          </p:cNvPr>
          <p:cNvSpPr>
            <a:spLocks noChangeArrowheads="1"/>
          </p:cNvSpPr>
          <p:nvPr/>
        </p:nvSpPr>
        <p:spPr bwMode="gray">
          <a:xfrm>
            <a:off x="318981" y="2262452"/>
            <a:ext cx="3556000" cy="3556000"/>
          </a:xfrm>
          <a:custGeom>
            <a:avLst/>
            <a:gdLst>
              <a:gd name="G0" fmla="+- 2768 0 0"/>
              <a:gd name="G1" fmla="+- 21600 0 2768"/>
              <a:gd name="G2" fmla="+- 21600 0 276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68" y="10800"/>
                </a:moveTo>
                <a:cubicBezTo>
                  <a:pt x="2768" y="15236"/>
                  <a:pt x="6364" y="18832"/>
                  <a:pt x="10800" y="18832"/>
                </a:cubicBezTo>
                <a:cubicBezTo>
                  <a:pt x="15236" y="18832"/>
                  <a:pt x="18832" y="15236"/>
                  <a:pt x="18832" y="10800"/>
                </a:cubicBezTo>
                <a:cubicBezTo>
                  <a:pt x="18832" y="6364"/>
                  <a:pt x="15236" y="2768"/>
                  <a:pt x="10800" y="2768"/>
                </a:cubicBezTo>
                <a:cubicBezTo>
                  <a:pt x="6364" y="2768"/>
                  <a:pt x="2768" y="6364"/>
                  <a:pt x="2768" y="10800"/>
                </a:cubicBezTo>
                <a:close/>
              </a:path>
            </a:pathLst>
          </a:custGeom>
          <a:solidFill>
            <a:srgbClr val="DDDDDD">
              <a:alpha val="60001"/>
            </a:srgbClr>
          </a:solidFill>
          <a:ln w="12700" algn="ctr">
            <a:solidFill>
              <a:srgbClr val="C0C0C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AutoShape 4">
            <a:extLst>
              <a:ext uri="{FF2B5EF4-FFF2-40B4-BE49-F238E27FC236}">
                <a16:creationId xmlns:a16="http://schemas.microsoft.com/office/drawing/2014/main" id="{AEB2C926-0D77-421D-96DF-02D3F5487DEC}"/>
              </a:ext>
            </a:extLst>
          </p:cNvPr>
          <p:cNvSpPr>
            <a:spLocks noChangeArrowheads="1"/>
          </p:cNvSpPr>
          <p:nvPr/>
        </p:nvSpPr>
        <p:spPr bwMode="gray">
          <a:xfrm rot="-45879397">
            <a:off x="439634" y="2419614"/>
            <a:ext cx="3279775" cy="3282950"/>
          </a:xfrm>
          <a:custGeom>
            <a:avLst/>
            <a:gdLst>
              <a:gd name="G0" fmla="+- 7936 0 0"/>
              <a:gd name="G1" fmla="+- -8834648 0 0"/>
              <a:gd name="G2" fmla="+- 0 0 -8834648"/>
              <a:gd name="T0" fmla="*/ 0 256 1"/>
              <a:gd name="T1" fmla="*/ 180 256 1"/>
              <a:gd name="G3" fmla="+- -8834648 T0 T1"/>
              <a:gd name="T2" fmla="*/ 0 256 1"/>
              <a:gd name="T3" fmla="*/ 90 256 1"/>
              <a:gd name="G4" fmla="+- -8834648 T2 T3"/>
              <a:gd name="G5" fmla="*/ G4 2 1"/>
              <a:gd name="T4" fmla="*/ 90 256 1"/>
              <a:gd name="T5" fmla="*/ 0 256 1"/>
              <a:gd name="G6" fmla="+- -8834648 T4 T5"/>
              <a:gd name="G7" fmla="*/ G6 2 1"/>
              <a:gd name="G8" fmla="abs -883464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36"/>
              <a:gd name="G18" fmla="*/ 7936 1 2"/>
              <a:gd name="G19" fmla="+- G18 5400 0"/>
              <a:gd name="G20" fmla="cos G19 -8834648"/>
              <a:gd name="G21" fmla="sin G19 -8834648"/>
              <a:gd name="G22" fmla="+- G20 10800 0"/>
              <a:gd name="G23" fmla="+- G21 10800 0"/>
              <a:gd name="G24" fmla="+- 10800 0 G20"/>
              <a:gd name="G25" fmla="+- 7936 10800 0"/>
              <a:gd name="G26" fmla="?: G9 G17 G25"/>
              <a:gd name="G27" fmla="?: G9 0 21600"/>
              <a:gd name="G28" fmla="cos 10800 -8834648"/>
              <a:gd name="G29" fmla="sin 10800 -8834648"/>
              <a:gd name="G30" fmla="sin 7936 -8834648"/>
              <a:gd name="G31" fmla="+- G28 10800 0"/>
              <a:gd name="G32" fmla="+- G29 10800 0"/>
              <a:gd name="G33" fmla="+- G30 10800 0"/>
              <a:gd name="G34" fmla="?: G4 0 G31"/>
              <a:gd name="G35" fmla="?: -8834648 G34 0"/>
              <a:gd name="G36" fmla="?: G6 G35 G31"/>
              <a:gd name="G37" fmla="+- 21600 0 G36"/>
              <a:gd name="G38" fmla="?: G4 0 G33"/>
              <a:gd name="G39" fmla="?: -8834648 G38 G32"/>
              <a:gd name="G40" fmla="?: G6 G39 0"/>
              <a:gd name="G41" fmla="?: G4 G32 21600"/>
              <a:gd name="G42" fmla="?: G6 G41 G33"/>
              <a:gd name="T12" fmla="*/ 10800 w 21600"/>
              <a:gd name="T13" fmla="*/ 0 h 21600"/>
              <a:gd name="T14" fmla="*/ 4198 w 21600"/>
              <a:gd name="T15" fmla="*/ 4153 h 21600"/>
              <a:gd name="T16" fmla="*/ 10800 w 21600"/>
              <a:gd name="T17" fmla="*/ 2864 h 21600"/>
              <a:gd name="T18" fmla="*/ 17402 w 21600"/>
              <a:gd name="T19" fmla="*/ 415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207" y="5169"/>
                </a:moveTo>
                <a:cubicBezTo>
                  <a:pt x="6694" y="3692"/>
                  <a:pt x="8704" y="2864"/>
                  <a:pt x="10800" y="2864"/>
                </a:cubicBezTo>
                <a:cubicBezTo>
                  <a:pt x="12895" y="2864"/>
                  <a:pt x="14905" y="3692"/>
                  <a:pt x="16392" y="5169"/>
                </a:cubicBezTo>
                <a:lnTo>
                  <a:pt x="18410" y="3137"/>
                </a:lnTo>
                <a:cubicBezTo>
                  <a:pt x="16387" y="1127"/>
                  <a:pt x="13651" y="0"/>
                  <a:pt x="10799" y="0"/>
                </a:cubicBezTo>
                <a:cubicBezTo>
                  <a:pt x="7948" y="0"/>
                  <a:pt x="5212" y="1127"/>
                  <a:pt x="3189" y="3137"/>
                </a:cubicBezTo>
                <a:close/>
              </a:path>
            </a:pathLst>
          </a:custGeom>
          <a:solidFill>
            <a:schemeClr val="accent1"/>
          </a:solidFill>
          <a:ln w="25400">
            <a:solidFill>
              <a:schemeClr val="accent1"/>
            </a:solidFill>
            <a:miter lim="800000"/>
            <a:headEnd/>
            <a:tailEnd/>
          </a:ln>
          <a:effectLst/>
          <a:extLs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AutoShape 5">
            <a:extLst>
              <a:ext uri="{FF2B5EF4-FFF2-40B4-BE49-F238E27FC236}">
                <a16:creationId xmlns:a16="http://schemas.microsoft.com/office/drawing/2014/main" id="{5B23AFBC-232D-43A6-AA78-513BEBF81FD2}"/>
              </a:ext>
            </a:extLst>
          </p:cNvPr>
          <p:cNvSpPr>
            <a:spLocks noChangeArrowheads="1"/>
          </p:cNvSpPr>
          <p:nvPr/>
        </p:nvSpPr>
        <p:spPr bwMode="invGray">
          <a:xfrm rot="2679397" flipH="1">
            <a:off x="445984" y="2419614"/>
            <a:ext cx="3279775" cy="3282950"/>
          </a:xfrm>
          <a:custGeom>
            <a:avLst/>
            <a:gdLst>
              <a:gd name="G0" fmla="+- 7936 0 0"/>
              <a:gd name="G1" fmla="+- -8834648 0 0"/>
              <a:gd name="G2" fmla="+- 0 0 -8834648"/>
              <a:gd name="T0" fmla="*/ 0 256 1"/>
              <a:gd name="T1" fmla="*/ 180 256 1"/>
              <a:gd name="G3" fmla="+- -8834648 T0 T1"/>
              <a:gd name="T2" fmla="*/ 0 256 1"/>
              <a:gd name="T3" fmla="*/ 90 256 1"/>
              <a:gd name="G4" fmla="+- -8834648 T2 T3"/>
              <a:gd name="G5" fmla="*/ G4 2 1"/>
              <a:gd name="T4" fmla="*/ 90 256 1"/>
              <a:gd name="T5" fmla="*/ 0 256 1"/>
              <a:gd name="G6" fmla="+- -8834648 T4 T5"/>
              <a:gd name="G7" fmla="*/ G6 2 1"/>
              <a:gd name="G8" fmla="abs -883464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36"/>
              <a:gd name="G18" fmla="*/ 7936 1 2"/>
              <a:gd name="G19" fmla="+- G18 5400 0"/>
              <a:gd name="G20" fmla="cos G19 -8834648"/>
              <a:gd name="G21" fmla="sin G19 -8834648"/>
              <a:gd name="G22" fmla="+- G20 10800 0"/>
              <a:gd name="G23" fmla="+- G21 10800 0"/>
              <a:gd name="G24" fmla="+- 10800 0 G20"/>
              <a:gd name="G25" fmla="+- 7936 10800 0"/>
              <a:gd name="G26" fmla="?: G9 G17 G25"/>
              <a:gd name="G27" fmla="?: G9 0 21600"/>
              <a:gd name="G28" fmla="cos 10800 -8834648"/>
              <a:gd name="G29" fmla="sin 10800 -8834648"/>
              <a:gd name="G30" fmla="sin 7936 -8834648"/>
              <a:gd name="G31" fmla="+- G28 10800 0"/>
              <a:gd name="G32" fmla="+- G29 10800 0"/>
              <a:gd name="G33" fmla="+- G30 10800 0"/>
              <a:gd name="G34" fmla="?: G4 0 G31"/>
              <a:gd name="G35" fmla="?: -8834648 G34 0"/>
              <a:gd name="G36" fmla="?: G6 G35 G31"/>
              <a:gd name="G37" fmla="+- 21600 0 G36"/>
              <a:gd name="G38" fmla="?: G4 0 G33"/>
              <a:gd name="G39" fmla="?: -8834648 G38 G32"/>
              <a:gd name="G40" fmla="?: G6 G39 0"/>
              <a:gd name="G41" fmla="?: G4 G32 21600"/>
              <a:gd name="G42" fmla="?: G6 G41 G33"/>
              <a:gd name="T12" fmla="*/ 10800 w 21600"/>
              <a:gd name="T13" fmla="*/ 0 h 21600"/>
              <a:gd name="T14" fmla="*/ 4198 w 21600"/>
              <a:gd name="T15" fmla="*/ 4153 h 21600"/>
              <a:gd name="T16" fmla="*/ 10800 w 21600"/>
              <a:gd name="T17" fmla="*/ 2864 h 21600"/>
              <a:gd name="T18" fmla="*/ 17402 w 21600"/>
              <a:gd name="T19" fmla="*/ 415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207" y="5169"/>
                </a:moveTo>
                <a:cubicBezTo>
                  <a:pt x="6694" y="3692"/>
                  <a:pt x="8704" y="2864"/>
                  <a:pt x="10800" y="2864"/>
                </a:cubicBezTo>
                <a:cubicBezTo>
                  <a:pt x="12895" y="2864"/>
                  <a:pt x="14905" y="3692"/>
                  <a:pt x="16392" y="5169"/>
                </a:cubicBezTo>
                <a:lnTo>
                  <a:pt x="18410" y="3137"/>
                </a:lnTo>
                <a:cubicBezTo>
                  <a:pt x="16387" y="1127"/>
                  <a:pt x="13651" y="0"/>
                  <a:pt x="10799" y="0"/>
                </a:cubicBezTo>
                <a:cubicBezTo>
                  <a:pt x="7948" y="0"/>
                  <a:pt x="5212" y="1127"/>
                  <a:pt x="3189" y="3137"/>
                </a:cubicBezTo>
                <a:close/>
              </a:path>
            </a:pathLst>
          </a:custGeom>
          <a:solidFill>
            <a:schemeClr val="accent2"/>
          </a:solidFill>
          <a:ln w="25400">
            <a:solidFill>
              <a:schemeClr val="accent2"/>
            </a:solidFill>
            <a:miter lim="800000"/>
            <a:headEnd/>
            <a:tailEnd/>
          </a:ln>
          <a:effectLst/>
          <a:extLst>
            <a:ext uri="{AF507438-7753-43E0-B8FC-AC1667EBCBE1}">
              <a14:hiddenEffects xmlns:a14="http://schemas.microsoft.com/office/drawing/2010/main">
                <a:effectLst>
                  <a:outerShdw dist="17961" dir="2700000" algn="ctr" rotWithShape="0">
                    <a:schemeClr val="accent2">
                      <a:gamma/>
                      <a:shade val="60000"/>
                      <a:invGamma/>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AutoShape 6">
            <a:extLst>
              <a:ext uri="{FF2B5EF4-FFF2-40B4-BE49-F238E27FC236}">
                <a16:creationId xmlns:a16="http://schemas.microsoft.com/office/drawing/2014/main" id="{DA4BA815-9226-4506-8AA2-1C9B98565BEA}"/>
              </a:ext>
            </a:extLst>
          </p:cNvPr>
          <p:cNvSpPr>
            <a:spLocks noChangeArrowheads="1"/>
          </p:cNvSpPr>
          <p:nvPr/>
        </p:nvSpPr>
        <p:spPr bwMode="invGray">
          <a:xfrm rot="2679397" flipV="1">
            <a:off x="439634" y="2394214"/>
            <a:ext cx="3279775" cy="3282950"/>
          </a:xfrm>
          <a:custGeom>
            <a:avLst/>
            <a:gdLst>
              <a:gd name="G0" fmla="+- 7936 0 0"/>
              <a:gd name="G1" fmla="+- -8834648 0 0"/>
              <a:gd name="G2" fmla="+- 0 0 -8834648"/>
              <a:gd name="T0" fmla="*/ 0 256 1"/>
              <a:gd name="T1" fmla="*/ 180 256 1"/>
              <a:gd name="G3" fmla="+- -8834648 T0 T1"/>
              <a:gd name="T2" fmla="*/ 0 256 1"/>
              <a:gd name="T3" fmla="*/ 90 256 1"/>
              <a:gd name="G4" fmla="+- -8834648 T2 T3"/>
              <a:gd name="G5" fmla="*/ G4 2 1"/>
              <a:gd name="T4" fmla="*/ 90 256 1"/>
              <a:gd name="T5" fmla="*/ 0 256 1"/>
              <a:gd name="G6" fmla="+- -8834648 T4 T5"/>
              <a:gd name="G7" fmla="*/ G6 2 1"/>
              <a:gd name="G8" fmla="abs -883464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36"/>
              <a:gd name="G18" fmla="*/ 7936 1 2"/>
              <a:gd name="G19" fmla="+- G18 5400 0"/>
              <a:gd name="G20" fmla="cos G19 -8834648"/>
              <a:gd name="G21" fmla="sin G19 -8834648"/>
              <a:gd name="G22" fmla="+- G20 10800 0"/>
              <a:gd name="G23" fmla="+- G21 10800 0"/>
              <a:gd name="G24" fmla="+- 10800 0 G20"/>
              <a:gd name="G25" fmla="+- 7936 10800 0"/>
              <a:gd name="G26" fmla="?: G9 G17 G25"/>
              <a:gd name="G27" fmla="?: G9 0 21600"/>
              <a:gd name="G28" fmla="cos 10800 -8834648"/>
              <a:gd name="G29" fmla="sin 10800 -8834648"/>
              <a:gd name="G30" fmla="sin 7936 -8834648"/>
              <a:gd name="G31" fmla="+- G28 10800 0"/>
              <a:gd name="G32" fmla="+- G29 10800 0"/>
              <a:gd name="G33" fmla="+- G30 10800 0"/>
              <a:gd name="G34" fmla="?: G4 0 G31"/>
              <a:gd name="G35" fmla="?: -8834648 G34 0"/>
              <a:gd name="G36" fmla="?: G6 G35 G31"/>
              <a:gd name="G37" fmla="+- 21600 0 G36"/>
              <a:gd name="G38" fmla="?: G4 0 G33"/>
              <a:gd name="G39" fmla="?: -8834648 G38 G32"/>
              <a:gd name="G40" fmla="?: G6 G39 0"/>
              <a:gd name="G41" fmla="?: G4 G32 21600"/>
              <a:gd name="G42" fmla="?: G6 G41 G33"/>
              <a:gd name="T12" fmla="*/ 10800 w 21600"/>
              <a:gd name="T13" fmla="*/ 0 h 21600"/>
              <a:gd name="T14" fmla="*/ 4198 w 21600"/>
              <a:gd name="T15" fmla="*/ 4153 h 21600"/>
              <a:gd name="T16" fmla="*/ 10800 w 21600"/>
              <a:gd name="T17" fmla="*/ 2864 h 21600"/>
              <a:gd name="T18" fmla="*/ 17402 w 21600"/>
              <a:gd name="T19" fmla="*/ 415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207" y="5169"/>
                </a:moveTo>
                <a:cubicBezTo>
                  <a:pt x="6694" y="3692"/>
                  <a:pt x="8704" y="2864"/>
                  <a:pt x="10800" y="2864"/>
                </a:cubicBezTo>
                <a:cubicBezTo>
                  <a:pt x="12895" y="2864"/>
                  <a:pt x="14905" y="3692"/>
                  <a:pt x="16392" y="5169"/>
                </a:cubicBezTo>
                <a:lnTo>
                  <a:pt x="18410" y="3137"/>
                </a:lnTo>
                <a:cubicBezTo>
                  <a:pt x="16387" y="1127"/>
                  <a:pt x="13651" y="0"/>
                  <a:pt x="10799" y="0"/>
                </a:cubicBezTo>
                <a:cubicBezTo>
                  <a:pt x="7948" y="0"/>
                  <a:pt x="5212" y="1127"/>
                  <a:pt x="3189" y="3137"/>
                </a:cubicBezTo>
                <a:close/>
              </a:path>
            </a:pathLst>
          </a:custGeom>
          <a:solidFill>
            <a:schemeClr val="folHlink"/>
          </a:solidFill>
          <a:ln w="25400">
            <a:solidFill>
              <a:schemeClr val="folHlink"/>
            </a:solidFill>
            <a:miter lim="800000"/>
            <a:headEnd/>
            <a:tailEnd/>
          </a:ln>
          <a:effectLst/>
          <a:extLs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AutoShape 7">
            <a:extLst>
              <a:ext uri="{FF2B5EF4-FFF2-40B4-BE49-F238E27FC236}">
                <a16:creationId xmlns:a16="http://schemas.microsoft.com/office/drawing/2014/main" id="{442F949E-88FF-48F5-B513-FEAEB1741E95}"/>
              </a:ext>
            </a:extLst>
          </p:cNvPr>
          <p:cNvSpPr>
            <a:spLocks noChangeArrowheads="1"/>
          </p:cNvSpPr>
          <p:nvPr/>
        </p:nvSpPr>
        <p:spPr bwMode="gray">
          <a:xfrm rot="-45879397" flipH="1" flipV="1">
            <a:off x="445984" y="2394214"/>
            <a:ext cx="3279775" cy="3282950"/>
          </a:xfrm>
          <a:custGeom>
            <a:avLst/>
            <a:gdLst>
              <a:gd name="G0" fmla="+- 7936 0 0"/>
              <a:gd name="G1" fmla="+- -8834648 0 0"/>
              <a:gd name="G2" fmla="+- 0 0 -8834648"/>
              <a:gd name="T0" fmla="*/ 0 256 1"/>
              <a:gd name="T1" fmla="*/ 180 256 1"/>
              <a:gd name="G3" fmla="+- -8834648 T0 T1"/>
              <a:gd name="T2" fmla="*/ 0 256 1"/>
              <a:gd name="T3" fmla="*/ 90 256 1"/>
              <a:gd name="G4" fmla="+- -8834648 T2 T3"/>
              <a:gd name="G5" fmla="*/ G4 2 1"/>
              <a:gd name="T4" fmla="*/ 90 256 1"/>
              <a:gd name="T5" fmla="*/ 0 256 1"/>
              <a:gd name="G6" fmla="+- -8834648 T4 T5"/>
              <a:gd name="G7" fmla="*/ G6 2 1"/>
              <a:gd name="G8" fmla="abs -883464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36"/>
              <a:gd name="G18" fmla="*/ 7936 1 2"/>
              <a:gd name="G19" fmla="+- G18 5400 0"/>
              <a:gd name="G20" fmla="cos G19 -8834648"/>
              <a:gd name="G21" fmla="sin G19 -8834648"/>
              <a:gd name="G22" fmla="+- G20 10800 0"/>
              <a:gd name="G23" fmla="+- G21 10800 0"/>
              <a:gd name="G24" fmla="+- 10800 0 G20"/>
              <a:gd name="G25" fmla="+- 7936 10800 0"/>
              <a:gd name="G26" fmla="?: G9 G17 G25"/>
              <a:gd name="G27" fmla="?: G9 0 21600"/>
              <a:gd name="G28" fmla="cos 10800 -8834648"/>
              <a:gd name="G29" fmla="sin 10800 -8834648"/>
              <a:gd name="G30" fmla="sin 7936 -8834648"/>
              <a:gd name="G31" fmla="+- G28 10800 0"/>
              <a:gd name="G32" fmla="+- G29 10800 0"/>
              <a:gd name="G33" fmla="+- G30 10800 0"/>
              <a:gd name="G34" fmla="?: G4 0 G31"/>
              <a:gd name="G35" fmla="?: -8834648 G34 0"/>
              <a:gd name="G36" fmla="?: G6 G35 G31"/>
              <a:gd name="G37" fmla="+- 21600 0 G36"/>
              <a:gd name="G38" fmla="?: G4 0 G33"/>
              <a:gd name="G39" fmla="?: -8834648 G38 G32"/>
              <a:gd name="G40" fmla="?: G6 G39 0"/>
              <a:gd name="G41" fmla="?: G4 G32 21600"/>
              <a:gd name="G42" fmla="?: G6 G41 G33"/>
              <a:gd name="T12" fmla="*/ 10800 w 21600"/>
              <a:gd name="T13" fmla="*/ 0 h 21600"/>
              <a:gd name="T14" fmla="*/ 4198 w 21600"/>
              <a:gd name="T15" fmla="*/ 4153 h 21600"/>
              <a:gd name="T16" fmla="*/ 10800 w 21600"/>
              <a:gd name="T17" fmla="*/ 2864 h 21600"/>
              <a:gd name="T18" fmla="*/ 17402 w 21600"/>
              <a:gd name="T19" fmla="*/ 415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207" y="5169"/>
                </a:moveTo>
                <a:cubicBezTo>
                  <a:pt x="6694" y="3692"/>
                  <a:pt x="8704" y="2864"/>
                  <a:pt x="10800" y="2864"/>
                </a:cubicBezTo>
                <a:cubicBezTo>
                  <a:pt x="12895" y="2864"/>
                  <a:pt x="14905" y="3692"/>
                  <a:pt x="16392" y="5169"/>
                </a:cubicBezTo>
                <a:lnTo>
                  <a:pt x="18410" y="3137"/>
                </a:lnTo>
                <a:cubicBezTo>
                  <a:pt x="16387" y="1127"/>
                  <a:pt x="13651" y="0"/>
                  <a:pt x="10799" y="0"/>
                </a:cubicBezTo>
                <a:cubicBezTo>
                  <a:pt x="7948" y="0"/>
                  <a:pt x="5212" y="1127"/>
                  <a:pt x="3189" y="3137"/>
                </a:cubicBezTo>
                <a:close/>
              </a:path>
            </a:pathLst>
          </a:custGeom>
          <a:solidFill>
            <a:schemeClr val="hlink"/>
          </a:solidFill>
          <a:ln w="25400">
            <a:solidFill>
              <a:schemeClr val="hlink"/>
            </a:solidFill>
            <a:miter lim="800000"/>
            <a:headEnd/>
            <a:tailEnd/>
          </a:ln>
          <a:effectLst/>
          <a:extLs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 name="Oval 10">
            <a:extLst>
              <a:ext uri="{FF2B5EF4-FFF2-40B4-BE49-F238E27FC236}">
                <a16:creationId xmlns:a16="http://schemas.microsoft.com/office/drawing/2014/main" id="{4EF4AA39-2CDB-4531-9275-0B495190008A}"/>
              </a:ext>
            </a:extLst>
          </p:cNvPr>
          <p:cNvSpPr>
            <a:spLocks noChangeArrowheads="1"/>
          </p:cNvSpPr>
          <p:nvPr/>
        </p:nvSpPr>
        <p:spPr bwMode="gray">
          <a:xfrm>
            <a:off x="1425469" y="3400689"/>
            <a:ext cx="1312862" cy="1309688"/>
          </a:xfrm>
          <a:prstGeom prst="ellipse">
            <a:avLst/>
          </a:prstGeom>
          <a:solidFill>
            <a:srgbClr val="D9D9D9"/>
          </a:solidFill>
          <a:ln w="38100" algn="ctr">
            <a:solidFill>
              <a:srgbClr val="FFFFFF"/>
            </a:solidFill>
            <a:round/>
            <a:headEnd/>
            <a:tailEnd/>
          </a:ln>
          <a:effectLst>
            <a:outerShdw dist="20000" dir="5400000" rotWithShape="0">
              <a:srgbClr val="000000">
                <a:alpha val="37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 name="AutoShape 11">
            <a:extLst>
              <a:ext uri="{FF2B5EF4-FFF2-40B4-BE49-F238E27FC236}">
                <a16:creationId xmlns:a16="http://schemas.microsoft.com/office/drawing/2014/main" id="{A05C0696-296F-451C-9A4F-8C6F9E2E9CB8}"/>
              </a:ext>
            </a:extLst>
          </p:cNvPr>
          <p:cNvSpPr>
            <a:spLocks noChangeArrowheads="1"/>
          </p:cNvSpPr>
          <p:nvPr/>
        </p:nvSpPr>
        <p:spPr bwMode="gray">
          <a:xfrm rot="-29535985">
            <a:off x="2570059" y="3214952"/>
            <a:ext cx="320675" cy="355600"/>
          </a:xfrm>
          <a:prstGeom prst="upArrow">
            <a:avLst>
              <a:gd name="adj1" fmla="val 55046"/>
              <a:gd name="adj2" fmla="val 54527"/>
            </a:avLst>
          </a:prstGeom>
          <a:solidFill>
            <a:srgbClr val="B2B2B2"/>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AutoShape 12">
            <a:extLst>
              <a:ext uri="{FF2B5EF4-FFF2-40B4-BE49-F238E27FC236}">
                <a16:creationId xmlns:a16="http://schemas.microsoft.com/office/drawing/2014/main" id="{6D27DA0D-112A-42F6-B03C-1C41D7C73FFE}"/>
              </a:ext>
            </a:extLst>
          </p:cNvPr>
          <p:cNvSpPr>
            <a:spLocks noChangeArrowheads="1"/>
          </p:cNvSpPr>
          <p:nvPr/>
        </p:nvSpPr>
        <p:spPr bwMode="gray">
          <a:xfrm rot="8293350" flipH="1">
            <a:off x="1239734" y="3224480"/>
            <a:ext cx="320675" cy="357187"/>
          </a:xfrm>
          <a:prstGeom prst="upArrow">
            <a:avLst>
              <a:gd name="adj1" fmla="val 55046"/>
              <a:gd name="adj2" fmla="val 54770"/>
            </a:avLst>
          </a:prstGeom>
          <a:solidFill>
            <a:srgbClr val="B2B2B2"/>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3" name="AutoShape 13">
            <a:extLst>
              <a:ext uri="{FF2B5EF4-FFF2-40B4-BE49-F238E27FC236}">
                <a16:creationId xmlns:a16="http://schemas.microsoft.com/office/drawing/2014/main" id="{49035D4C-647D-4E8B-9F6C-96F97F85A271}"/>
              </a:ext>
            </a:extLst>
          </p:cNvPr>
          <p:cNvSpPr>
            <a:spLocks noChangeArrowheads="1"/>
          </p:cNvSpPr>
          <p:nvPr/>
        </p:nvSpPr>
        <p:spPr bwMode="gray">
          <a:xfrm rot="7935985" flipV="1">
            <a:off x="2609746" y="4527815"/>
            <a:ext cx="320675" cy="355600"/>
          </a:xfrm>
          <a:prstGeom prst="upArrow">
            <a:avLst>
              <a:gd name="adj1" fmla="val 55046"/>
              <a:gd name="adj2" fmla="val 54527"/>
            </a:avLst>
          </a:prstGeom>
          <a:solidFill>
            <a:srgbClr val="B2B2B2"/>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4" name="AutoShape 14">
            <a:extLst>
              <a:ext uri="{FF2B5EF4-FFF2-40B4-BE49-F238E27FC236}">
                <a16:creationId xmlns:a16="http://schemas.microsoft.com/office/drawing/2014/main" id="{640A6747-4224-47B9-B7A8-51576A07FAE4}"/>
              </a:ext>
            </a:extLst>
          </p:cNvPr>
          <p:cNvSpPr>
            <a:spLocks noChangeArrowheads="1"/>
          </p:cNvSpPr>
          <p:nvPr/>
        </p:nvSpPr>
        <p:spPr bwMode="gray">
          <a:xfrm rot="-8293350" flipH="1" flipV="1">
            <a:off x="1252434" y="4537339"/>
            <a:ext cx="320675" cy="357188"/>
          </a:xfrm>
          <a:prstGeom prst="upArrow">
            <a:avLst>
              <a:gd name="adj1" fmla="val 55046"/>
              <a:gd name="adj2" fmla="val 54770"/>
            </a:avLst>
          </a:prstGeom>
          <a:solidFill>
            <a:srgbClr val="B2B2B2"/>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Rectangle 14">
            <a:extLst>
              <a:ext uri="{FF2B5EF4-FFF2-40B4-BE49-F238E27FC236}">
                <a16:creationId xmlns:a16="http://schemas.microsoft.com/office/drawing/2014/main" id="{B32D59DA-69E3-415F-81CE-C524ED3BE363}"/>
              </a:ext>
            </a:extLst>
          </p:cNvPr>
          <p:cNvSpPr>
            <a:spLocks noChangeArrowheads="1"/>
          </p:cNvSpPr>
          <p:nvPr/>
        </p:nvSpPr>
        <p:spPr bwMode="gray">
          <a:xfrm>
            <a:off x="1523897" y="3592013"/>
            <a:ext cx="10953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err="1">
                <a:ln>
                  <a:noFill/>
                </a:ln>
                <a:solidFill>
                  <a:srgbClr val="FF0000"/>
                </a:solidFill>
                <a:effectLst/>
                <a:uLnTx/>
                <a:uFillTx/>
                <a:latin typeface="Times New Roman"/>
                <a:ea typeface="+mn-ea"/>
                <a:cs typeface="Arial" panose="020B0604020202020204" pitchFamily="34" charset="0"/>
              </a:rPr>
              <a:t>Nhớ</a:t>
            </a:r>
            <a:r>
              <a:rPr kumimoji="0" lang="en-SG" altLang="en-US" sz="2800" b="1" i="0" u="none" strike="noStrike" kern="1200" cap="none" spc="0" normalizeH="0" baseline="0" noProof="0" dirty="0">
                <a:ln>
                  <a:noFill/>
                </a:ln>
                <a:solidFill>
                  <a:srgbClr val="FF0000"/>
                </a:solidFill>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solidFill>
                  <a:srgbClr val="FF0000"/>
                </a:solidFill>
                <a:effectLst/>
                <a:uLnTx/>
                <a:uFillTx/>
                <a:latin typeface="Times New Roman"/>
                <a:ea typeface="+mn-ea"/>
                <a:cs typeface="Arial" panose="020B0604020202020204" pitchFamily="34" charset="0"/>
              </a:rPr>
              <a:t>rừng</a:t>
            </a:r>
            <a:endParaRPr kumimoji="0" lang="en-SG" altLang="en-US" sz="2800" b="1" i="0" u="none" strike="noStrike" kern="1200" cap="none" spc="0" normalizeH="0" baseline="0" noProof="0" dirty="0">
              <a:ln>
                <a:noFill/>
              </a:ln>
              <a:solidFill>
                <a:srgbClr val="FF0000"/>
              </a:solidFill>
              <a:effectLst/>
              <a:uLnTx/>
              <a:uFillTx/>
              <a:latin typeface="Times New Roman"/>
              <a:ea typeface="+mn-ea"/>
              <a:cs typeface="Arial" panose="020B0604020202020204" pitchFamily="34" charset="0"/>
            </a:endParaRPr>
          </a:p>
        </p:txBody>
      </p:sp>
      <p:sp>
        <p:nvSpPr>
          <p:cNvPr id="18" name="Rectangle 17">
            <a:extLst>
              <a:ext uri="{FF2B5EF4-FFF2-40B4-BE49-F238E27FC236}">
                <a16:creationId xmlns:a16="http://schemas.microsoft.com/office/drawing/2014/main" id="{3622838F-6B7C-4686-B964-7CD67F27E99A}"/>
              </a:ext>
            </a:extLst>
          </p:cNvPr>
          <p:cNvSpPr/>
          <p:nvPr/>
        </p:nvSpPr>
        <p:spPr>
          <a:xfrm>
            <a:off x="4365074" y="2817928"/>
            <a:ext cx="7491565" cy="1384995"/>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SG" altLang="en-US" sz="2800" b="1"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Thể</a:t>
            </a:r>
            <a:r>
              <a:rPr kumimoji="0" lang="en-SG" altLang="en-US" sz="2800" b="1"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loại</a:t>
            </a:r>
            <a:r>
              <a:rPr kumimoji="0" lang="en-SG" altLang="en-US" sz="2800" b="1"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Th</a:t>
            </a:r>
            <a:r>
              <a:rPr kumimoji="0" lang="vi-VN"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ơ</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8 </a:t>
            </a:r>
            <a:r>
              <a:rPr kumimoji="0" lang="en-SG" altLang="en-US" sz="2800" b="0"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chữ</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th</a:t>
            </a:r>
            <a:r>
              <a:rPr kumimoji="0" lang="vi-VN"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ơ</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mới</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hiện</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70C0"/>
                </a:solidFill>
                <a:effectLst/>
                <a:uLnTx/>
                <a:uFillTx/>
                <a:latin typeface="Times New Roman"/>
                <a:ea typeface="+mn-ea"/>
                <a:cs typeface="Arial" panose="020B0604020202020204" pitchFamily="34" charset="0"/>
              </a:rPr>
              <a:t>đại</a:t>
            </a:r>
            <a:r>
              <a:rPr kumimoji="0" lang="en-SG" altLang="en-US" sz="2800" b="0"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bài</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thơ</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đã</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góp</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phần</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mở</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đường</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cho</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sự</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thắng</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lợi</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của</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phong</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trào</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Thơ</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mn-cs"/>
              </a:rPr>
              <a:t>mới</a:t>
            </a:r>
            <a:r>
              <a:rPr kumimoji="0" lang="en-US" sz="2800" b="0" i="0" u="none" strike="noStrike" kern="1200" cap="none" spc="0" normalizeH="0" baseline="0" noProof="0" dirty="0">
                <a:ln>
                  <a:noFill/>
                </a:ln>
                <a:solidFill>
                  <a:srgbClr val="0070C0"/>
                </a:solidFill>
                <a:effectLst/>
                <a:uLnTx/>
                <a:uFillTx/>
                <a:latin typeface="Times New Roman"/>
                <a:ea typeface="+mn-ea"/>
                <a:cs typeface="+mn-cs"/>
              </a:rPr>
              <a:t>.</a:t>
            </a:r>
            <a:endParaRPr kumimoji="0" lang="en-SG" altLang="en-US" sz="2800" b="1" i="0" u="none" strike="noStrike" kern="1200" cap="none" spc="0" normalizeH="0" baseline="0" noProof="0" dirty="0">
              <a:ln>
                <a:noFill/>
              </a:ln>
              <a:solidFill>
                <a:srgbClr val="0070C0"/>
              </a:solidFill>
              <a:effectLst/>
              <a:uLnTx/>
              <a:uFillTx/>
              <a:latin typeface="Times New Roman"/>
              <a:ea typeface="+mn-ea"/>
              <a:cs typeface="Arial" panose="020B0604020202020204" pitchFamily="34" charset="0"/>
            </a:endParaRPr>
          </a:p>
        </p:txBody>
      </p:sp>
      <p:sp>
        <p:nvSpPr>
          <p:cNvPr id="19" name="Rectangle 18">
            <a:extLst>
              <a:ext uri="{FF2B5EF4-FFF2-40B4-BE49-F238E27FC236}">
                <a16:creationId xmlns:a16="http://schemas.microsoft.com/office/drawing/2014/main" id="{0FE32D68-B64B-4532-8A4E-42BA13AC6C60}"/>
              </a:ext>
            </a:extLst>
          </p:cNvPr>
          <p:cNvSpPr/>
          <p:nvPr/>
        </p:nvSpPr>
        <p:spPr>
          <a:xfrm>
            <a:off x="4365075" y="4526956"/>
            <a:ext cx="5170930" cy="523220"/>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SG" altLang="en-US" sz="2800" b="1" i="0" u="none" strike="noStrike" kern="1200" cap="none" spc="0" normalizeH="0" baseline="0" noProof="0" dirty="0">
                <a:ln>
                  <a:noFill/>
                </a:ln>
                <a:solidFill>
                  <a:srgbClr val="D29552"/>
                </a:solidFill>
                <a:effectLst/>
                <a:uLnTx/>
                <a:uFillTx/>
                <a:latin typeface="Times New Roman"/>
                <a:ea typeface="+mn-ea"/>
                <a:cs typeface="Arial" panose="020B0604020202020204" pitchFamily="34" charset="0"/>
              </a:rPr>
              <a:t>PTBĐ: </a:t>
            </a:r>
            <a:r>
              <a:rPr kumimoji="0" lang="en-SG" altLang="en-US" sz="2800" b="0" i="0" u="none" strike="noStrike" kern="1200" cap="none" spc="0" normalizeH="0" baseline="0" noProof="0" dirty="0" err="1">
                <a:ln>
                  <a:noFill/>
                </a:ln>
                <a:solidFill>
                  <a:srgbClr val="D29552"/>
                </a:solidFill>
                <a:effectLst/>
                <a:uLnTx/>
                <a:uFillTx/>
                <a:latin typeface="Times New Roman"/>
                <a:ea typeface="+mn-ea"/>
                <a:cs typeface="Arial" panose="020B0604020202020204" pitchFamily="34" charset="0"/>
              </a:rPr>
              <a:t>Biểu</a:t>
            </a:r>
            <a:r>
              <a:rPr kumimoji="0" lang="en-SG" altLang="en-US" sz="2800" b="0" i="0" u="none" strike="noStrike" kern="1200" cap="none" spc="0" normalizeH="0" baseline="0" noProof="0" dirty="0">
                <a:ln>
                  <a:noFill/>
                </a:ln>
                <a:solidFill>
                  <a:srgbClr val="D29552"/>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D29552"/>
                </a:solidFill>
                <a:effectLst/>
                <a:uLnTx/>
                <a:uFillTx/>
                <a:latin typeface="Times New Roman"/>
                <a:ea typeface="+mn-ea"/>
                <a:cs typeface="Arial" panose="020B0604020202020204" pitchFamily="34" charset="0"/>
              </a:rPr>
              <a:t>cảm</a:t>
            </a:r>
            <a:endParaRPr kumimoji="0" lang="en-SG" altLang="en-US" sz="2800" b="0" i="0" u="none" strike="noStrike" kern="1200" cap="none" spc="0" normalizeH="0" baseline="0" noProof="0" dirty="0">
              <a:ln>
                <a:noFill/>
              </a:ln>
              <a:solidFill>
                <a:srgbClr val="D29552"/>
              </a:solidFill>
              <a:effectLst/>
              <a:uLnTx/>
              <a:uFillTx/>
              <a:latin typeface="Times New Roman"/>
              <a:ea typeface="+mn-ea"/>
              <a:cs typeface="Arial" panose="020B0604020202020204" pitchFamily="34" charset="0"/>
            </a:endParaRPr>
          </a:p>
        </p:txBody>
      </p:sp>
      <p:sp>
        <p:nvSpPr>
          <p:cNvPr id="20" name="Rectangle 19">
            <a:extLst>
              <a:ext uri="{FF2B5EF4-FFF2-40B4-BE49-F238E27FC236}">
                <a16:creationId xmlns:a16="http://schemas.microsoft.com/office/drawing/2014/main" id="{3D75B9F6-FFE4-4F82-8B4A-93F83FD76FA1}"/>
              </a:ext>
            </a:extLst>
          </p:cNvPr>
          <p:cNvSpPr/>
          <p:nvPr/>
        </p:nvSpPr>
        <p:spPr>
          <a:xfrm>
            <a:off x="3984790" y="1538552"/>
            <a:ext cx="7253581" cy="523220"/>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SG" altLang="en-US" sz="2800" b="1" i="0" u="none" strike="noStrike" kern="1200" cap="none" spc="0" normalizeH="0" baseline="0" noProof="0" dirty="0" smtClean="0">
                <a:ln>
                  <a:noFill/>
                </a:ln>
                <a:solidFill>
                  <a:srgbClr val="002060"/>
                </a:solidFill>
                <a:effectLst/>
                <a:uLnTx/>
                <a:uFillTx/>
                <a:latin typeface="Times New Roman"/>
                <a:ea typeface="+mn-ea"/>
                <a:cs typeface="Arial" panose="020B0604020202020204" pitchFamily="34" charset="0"/>
              </a:rPr>
              <a:t>HCST: </a:t>
            </a:r>
            <a:r>
              <a:rPr lang="en-SG" altLang="en-US" sz="2800" dirty="0" err="1" smtClean="0">
                <a:solidFill>
                  <a:srgbClr val="002060"/>
                </a:solidFill>
                <a:latin typeface="Times New Roman"/>
                <a:cs typeface="Arial" panose="020B0604020202020204" pitchFamily="34" charset="0"/>
              </a:rPr>
              <a:t>viết</a:t>
            </a:r>
            <a:r>
              <a:rPr lang="en-SG" altLang="en-US" sz="2800" dirty="0" smtClean="0">
                <a:solidFill>
                  <a:srgbClr val="002060"/>
                </a:solidFill>
                <a:latin typeface="Times New Roman"/>
                <a:cs typeface="Arial" panose="020B0604020202020204" pitchFamily="34" charset="0"/>
              </a:rPr>
              <a:t> </a:t>
            </a:r>
            <a:r>
              <a:rPr lang="en-SG" altLang="en-US" sz="2800" dirty="0" err="1" smtClean="0">
                <a:solidFill>
                  <a:srgbClr val="002060"/>
                </a:solidFill>
                <a:latin typeface="Times New Roman"/>
                <a:cs typeface="Arial" panose="020B0604020202020204" pitchFamily="34" charset="0"/>
              </a:rPr>
              <a:t>năm</a:t>
            </a:r>
            <a:r>
              <a:rPr lang="en-SG" altLang="en-US" sz="2800" dirty="0" smtClean="0">
                <a:solidFill>
                  <a:srgbClr val="002060"/>
                </a:solidFill>
                <a:latin typeface="Times New Roman"/>
                <a:cs typeface="Arial" panose="020B0604020202020204" pitchFamily="34" charset="0"/>
              </a:rPr>
              <a:t> </a:t>
            </a:r>
            <a:r>
              <a:rPr kumimoji="0" lang="en-SG" altLang="en-US" sz="2800" b="0" i="0" u="none" strike="noStrike" kern="1200" cap="none" spc="0" normalizeH="0" baseline="0" noProof="0" dirty="0" smtClean="0">
                <a:ln>
                  <a:noFill/>
                </a:ln>
                <a:solidFill>
                  <a:srgbClr val="002060"/>
                </a:solidFill>
                <a:effectLst/>
                <a:uLnTx/>
                <a:uFillTx/>
                <a:latin typeface="Times New Roman"/>
                <a:ea typeface="+mn-ea"/>
                <a:cs typeface="Arial" panose="020B0604020202020204" pitchFamily="34" charset="0"/>
              </a:rPr>
              <a:t>1934</a:t>
            </a:r>
            <a:endParaRPr kumimoji="0" lang="en-SG" altLang="en-US" sz="2800" b="0" i="0" u="none" strike="noStrike" kern="1200" cap="none" spc="0" normalizeH="0" baseline="0" noProof="0" dirty="0">
              <a:ln>
                <a:noFill/>
              </a:ln>
              <a:solidFill>
                <a:srgbClr val="002060"/>
              </a:solidFill>
              <a:effectLst/>
              <a:uLnTx/>
              <a:uFillTx/>
              <a:latin typeface="Times New Roman"/>
              <a:ea typeface="+mn-ea"/>
              <a:cs typeface="Arial" panose="020B0604020202020204" pitchFamily="34" charset="0"/>
            </a:endParaRPr>
          </a:p>
        </p:txBody>
      </p:sp>
      <p:sp>
        <p:nvSpPr>
          <p:cNvPr id="21" name="Rectangle 20">
            <a:extLst>
              <a:ext uri="{FF2B5EF4-FFF2-40B4-BE49-F238E27FC236}">
                <a16:creationId xmlns:a16="http://schemas.microsoft.com/office/drawing/2014/main" id="{6FEAAC24-C4B3-466C-A978-4A1D0B7857E5}"/>
              </a:ext>
            </a:extLst>
          </p:cNvPr>
          <p:cNvSpPr/>
          <p:nvPr/>
        </p:nvSpPr>
        <p:spPr>
          <a:xfrm>
            <a:off x="3863752" y="5392213"/>
            <a:ext cx="8256240" cy="954107"/>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SG" altLang="en-US" sz="2800" b="1" i="0" u="none" strike="noStrike" kern="1200" cap="none" spc="0" normalizeH="0" baseline="0" noProof="0" dirty="0" err="1">
                <a:ln>
                  <a:noFill/>
                </a:ln>
                <a:solidFill>
                  <a:srgbClr val="7030A0"/>
                </a:solidFill>
                <a:effectLst/>
                <a:uLnTx/>
                <a:uFillTx/>
                <a:latin typeface="Times New Roman"/>
                <a:ea typeface="+mn-ea"/>
                <a:cs typeface="Arial" panose="020B0604020202020204" pitchFamily="34" charset="0"/>
              </a:rPr>
              <a:t>Đại</a:t>
            </a:r>
            <a:r>
              <a:rPr kumimoji="0" lang="en-SG" altLang="en-US" sz="2800" b="1" i="0" u="none" strike="noStrike" kern="1200" cap="none" spc="0" normalizeH="0" baseline="0" noProof="0" dirty="0">
                <a:ln>
                  <a:noFill/>
                </a:ln>
                <a:solidFill>
                  <a:srgbClr val="7030A0"/>
                </a:solidFill>
                <a:effectLst/>
                <a:uLnTx/>
                <a:uFillTx/>
                <a:latin typeface="Times New Roman"/>
                <a:ea typeface="+mn-ea"/>
                <a:cs typeface="Arial" panose="020B0604020202020204" pitchFamily="34" charset="0"/>
              </a:rPr>
              <a:t> ý: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Mượn</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lời</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một</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con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hổ</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trong</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vườn</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bách</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thú</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để</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nói</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lên</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tâm</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sự</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của</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người</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dân</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mất</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nước</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lúc</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bấy</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a:ea typeface="+mn-ea"/>
                <a:cs typeface="Times New Roman" panose="02020603050405020304" pitchFamily="18" charset="0"/>
              </a:rPr>
              <a:t>giờ</a:t>
            </a:r>
            <a:r>
              <a:rPr kumimoji="0" lang="en-US" sz="2800" b="0" i="0" u="none" strike="noStrike" kern="1200" cap="none" spc="0" normalizeH="0" baseline="0" noProof="0" dirty="0">
                <a:ln>
                  <a:noFill/>
                </a:ln>
                <a:solidFill>
                  <a:srgbClr val="7030A0"/>
                </a:solidFill>
                <a:effectLst/>
                <a:uLnTx/>
                <a:uFillTx/>
                <a:latin typeface="Times New Roman"/>
                <a:ea typeface="+mn-ea"/>
                <a:cs typeface="Times New Roman" panose="02020603050405020304" pitchFamily="18" charset="0"/>
              </a:rPr>
              <a:t>.</a:t>
            </a:r>
            <a:endParaRPr kumimoji="0" lang="en-SG" altLang="en-US" sz="2800" b="1" i="0" u="none" strike="noStrike" kern="1200" cap="none" spc="0" normalizeH="0" baseline="0" noProof="0" dirty="0">
              <a:ln>
                <a:noFill/>
              </a:ln>
              <a:solidFill>
                <a:srgbClr val="7030A0"/>
              </a:solidFill>
              <a:effectLst/>
              <a:uLnTx/>
              <a:uFillTx/>
              <a:latin typeface="Times New Roman"/>
              <a:ea typeface="+mn-ea"/>
              <a:cs typeface="Arial" panose="020B0604020202020204" pitchFamily="34" charset="0"/>
            </a:endParaRPr>
          </a:p>
        </p:txBody>
      </p:sp>
      <p:sp>
        <p:nvSpPr>
          <p:cNvPr id="22" name="Rectangle 21">
            <a:extLst>
              <a:ext uri="{FF2B5EF4-FFF2-40B4-BE49-F238E27FC236}">
                <a16:creationId xmlns:a16="http://schemas.microsoft.com/office/drawing/2014/main" id="{3D75B9F6-FFE4-4F82-8B4A-93F83FD76FA1}"/>
              </a:ext>
            </a:extLst>
          </p:cNvPr>
          <p:cNvSpPr/>
          <p:nvPr/>
        </p:nvSpPr>
        <p:spPr>
          <a:xfrm>
            <a:off x="4091008" y="2178240"/>
            <a:ext cx="7253581" cy="523220"/>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SG" altLang="en-US" sz="2800" b="1"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Xuất</a:t>
            </a:r>
            <a:r>
              <a:rPr kumimoji="0" lang="en-SG" altLang="en-US" sz="2800" b="1"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xứ</a:t>
            </a:r>
            <a:r>
              <a:rPr kumimoji="0" lang="en-SG" altLang="en-US" sz="2800" b="1"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In </a:t>
            </a:r>
            <a:r>
              <a:rPr kumimoji="0" lang="en-SG" altLang="en-US" sz="2800" b="0"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trong</a:t>
            </a:r>
            <a:r>
              <a:rPr kumimoji="0" lang="en-SG" altLang="en-US" sz="2800" b="0"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tập</a:t>
            </a:r>
            <a:r>
              <a:rPr kumimoji="0" lang="en-SG" altLang="en-US" sz="2800" b="0"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Mấy</a:t>
            </a:r>
            <a:r>
              <a:rPr kumimoji="0" lang="en-SG" altLang="en-US" sz="2800" b="0"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vần</a:t>
            </a:r>
            <a:r>
              <a:rPr kumimoji="0" lang="en-SG" altLang="en-US" sz="2800" b="0"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a:t>
            </a:r>
            <a:r>
              <a:rPr kumimoji="0" lang="en-SG" altLang="en-US" sz="2800" b="0" i="0" u="none" strike="noStrike" kern="1200" cap="none" spc="0" normalizeH="0" baseline="0" noProof="0" dirty="0" err="1">
                <a:ln>
                  <a:noFill/>
                </a:ln>
                <a:solidFill>
                  <a:srgbClr val="00B050"/>
                </a:solidFill>
                <a:effectLst/>
                <a:uLnTx/>
                <a:uFillTx/>
                <a:latin typeface="Times New Roman"/>
                <a:ea typeface="+mn-ea"/>
                <a:cs typeface="Arial" panose="020B0604020202020204" pitchFamily="34" charset="0"/>
              </a:rPr>
              <a:t>thơ</a:t>
            </a:r>
            <a:r>
              <a:rPr kumimoji="0" lang="en-SG" altLang="en-US" sz="2800" b="0" i="0" u="none" strike="noStrike" kern="1200" cap="none" spc="0" normalizeH="0" baseline="0" noProof="0" dirty="0">
                <a:ln>
                  <a:noFill/>
                </a:ln>
                <a:solidFill>
                  <a:srgbClr val="00B050"/>
                </a:solidFill>
                <a:effectLst/>
                <a:uLnTx/>
                <a:uFillTx/>
                <a:latin typeface="Times New Roman"/>
                <a:ea typeface="+mn-ea"/>
                <a:cs typeface="Arial" panose="020B0604020202020204" pitchFamily="34" charset="0"/>
              </a:rPr>
              <a:t>” (1935) </a:t>
            </a:r>
          </a:p>
        </p:txBody>
      </p:sp>
    </p:spTree>
    <p:extLst>
      <p:ext uri="{BB962C8B-B14F-4D97-AF65-F5344CB8AC3E}">
        <p14:creationId xmlns:p14="http://schemas.microsoft.com/office/powerpoint/2010/main" val="907834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10" grpId="0" animBg="1"/>
      <p:bldP spid="11" grpId="0" animBg="1"/>
      <p:bldP spid="12" grpId="0" animBg="1"/>
      <p:bldP spid="13" grpId="0" animBg="1"/>
      <p:bldP spid="14" grpId="0" animBg="1"/>
      <p:bldP spid="15"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81200" y="391597"/>
            <a:ext cx="8229600" cy="923330"/>
          </a:xfrm>
        </p:spPr>
        <p:txBody>
          <a:bodyPr rtlCol="0">
            <a:spAutoFit/>
          </a:bodyPr>
          <a:lstStyle/>
          <a:p>
            <a:pPr fontAlgn="auto">
              <a:spcAft>
                <a:spcPts val="0"/>
              </a:spcAft>
              <a:defRPr/>
            </a:pPr>
            <a:r>
              <a:rPr lang="en-US" sz="5400" dirty="0" err="1">
                <a:solidFill>
                  <a:srgbClr val="FF0000"/>
                </a:solidFill>
                <a:effectLst>
                  <a:glow rad="139700">
                    <a:schemeClr val="accent3">
                      <a:satMod val="175000"/>
                      <a:alpha val="40000"/>
                    </a:schemeClr>
                  </a:glow>
                </a:effectLst>
                <a:latin typeface="Times New Roman" pitchFamily="18" charset="0"/>
                <a:cs typeface="Times New Roman" pitchFamily="18" charset="0"/>
              </a:rPr>
              <a:t>Bố</a:t>
            </a:r>
            <a:r>
              <a:rPr lang="en-US" sz="5400" dirty="0">
                <a:solidFill>
                  <a:srgbClr val="FF0000"/>
                </a:solidFill>
                <a:effectLst>
                  <a:glow rad="139700">
                    <a:schemeClr val="accent3">
                      <a:satMod val="175000"/>
                      <a:alpha val="40000"/>
                    </a:schemeClr>
                  </a:glow>
                </a:effectLst>
                <a:latin typeface="Times New Roman" pitchFamily="18" charset="0"/>
                <a:cs typeface="Times New Roman" pitchFamily="18" charset="0"/>
              </a:rPr>
              <a:t> </a:t>
            </a:r>
            <a:r>
              <a:rPr lang="en-US" sz="5400" dirty="0" err="1">
                <a:solidFill>
                  <a:srgbClr val="FF0000"/>
                </a:solidFill>
                <a:effectLst>
                  <a:glow rad="139700">
                    <a:schemeClr val="accent3">
                      <a:satMod val="175000"/>
                      <a:alpha val="40000"/>
                    </a:schemeClr>
                  </a:glow>
                </a:effectLst>
                <a:latin typeface="Times New Roman" pitchFamily="18" charset="0"/>
                <a:cs typeface="Times New Roman" pitchFamily="18" charset="0"/>
              </a:rPr>
              <a:t>cục</a:t>
            </a:r>
            <a:endParaRPr lang="en-US" sz="5400" dirty="0">
              <a:solidFill>
                <a:srgbClr val="FF0000"/>
              </a:solidFill>
              <a:effectLst>
                <a:glow rad="139700">
                  <a:schemeClr val="accent3">
                    <a:satMod val="175000"/>
                    <a:alpha val="40000"/>
                  </a:schemeClr>
                </a:glow>
              </a:effectLst>
              <a:latin typeface="Times New Roman" pitchFamily="18" charset="0"/>
              <a:cs typeface="Times New Roman" pitchFamily="18" charset="0"/>
            </a:endParaRPr>
          </a:p>
        </p:txBody>
      </p:sp>
      <p:sp>
        <p:nvSpPr>
          <p:cNvPr id="11" name="Title 7"/>
          <p:cNvSpPr txBox="1">
            <a:spLocks/>
          </p:cNvSpPr>
          <p:nvPr/>
        </p:nvSpPr>
        <p:spPr>
          <a:xfrm>
            <a:off x="2351584" y="2080343"/>
            <a:ext cx="9083352" cy="584775"/>
          </a:xfrm>
          <a:prstGeom prst="rect">
            <a:avLst/>
          </a:prstGeom>
        </p:spPr>
        <p:txBody>
          <a:bodyPr wrap="square">
            <a:sp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a:ea typeface="+mj-ea"/>
                <a:cs typeface="+mj-cs"/>
              </a:rPr>
              <a:t>Khổ</a:t>
            </a:r>
            <a:r>
              <a:rPr kumimoji="0" lang="en-US" sz="3200" b="1" i="0" u="none" strike="noStrike" kern="1200" cap="none" spc="0" normalizeH="0" baseline="0" noProof="0" dirty="0">
                <a:ln>
                  <a:noFill/>
                </a:ln>
                <a:solidFill>
                  <a:srgbClr val="FF0000"/>
                </a:solidFill>
                <a:effectLst/>
                <a:uLnTx/>
                <a:uFillTx/>
                <a:latin typeface="Times New Roman"/>
                <a:ea typeface="+mj-ea"/>
                <a:cs typeface="+mj-cs"/>
              </a:rPr>
              <a:t> 1: </a:t>
            </a:r>
            <a:r>
              <a:rPr kumimoji="0" lang="vi-VN" sz="3200" b="1" i="0" u="none" strike="noStrike" kern="1200" cap="none" spc="0" normalizeH="0" baseline="0" noProof="0" dirty="0">
                <a:ln>
                  <a:noFill/>
                </a:ln>
                <a:solidFill>
                  <a:srgbClr val="FF0000"/>
                </a:solidFill>
                <a:effectLst/>
                <a:uLnTx/>
                <a:uFillTx/>
                <a:latin typeface="Times New Roman"/>
                <a:ea typeface="+mj-ea"/>
                <a:cs typeface="+mj-cs"/>
              </a:rPr>
              <a:t>Tâm trạng</a:t>
            </a:r>
            <a:r>
              <a:rPr kumimoji="0" lang="en-SG" sz="3200" b="1" i="0" u="none" strike="noStrike" kern="1200" cap="none" spc="0" normalizeH="0" baseline="0" noProof="0" dirty="0">
                <a:ln>
                  <a:noFill/>
                </a:ln>
                <a:solidFill>
                  <a:srgbClr val="FF0000"/>
                </a:solidFill>
                <a:effectLst/>
                <a:uLnTx/>
                <a:uFillTx/>
                <a:latin typeface="Times New Roman"/>
                <a:ea typeface="+mj-ea"/>
                <a:cs typeface="+mj-cs"/>
              </a:rPr>
              <a:t> </a:t>
            </a:r>
            <a:r>
              <a:rPr kumimoji="0" lang="en-SG" sz="3200" b="1" i="0" u="none" strike="noStrike" kern="1200" cap="none" spc="0" normalizeH="0" baseline="0" noProof="0" dirty="0" err="1">
                <a:ln>
                  <a:noFill/>
                </a:ln>
                <a:solidFill>
                  <a:srgbClr val="FF0000"/>
                </a:solidFill>
                <a:effectLst/>
                <a:uLnTx/>
                <a:uFillTx/>
                <a:latin typeface="Times New Roman"/>
                <a:ea typeface="+mj-ea"/>
                <a:cs typeface="+mj-cs"/>
              </a:rPr>
              <a:t>của</a:t>
            </a:r>
            <a:r>
              <a:rPr kumimoji="0" lang="en-SG" sz="3200" b="1" i="0" u="none" strike="noStrike" kern="1200" cap="none" spc="0" normalizeH="0" baseline="0" noProof="0" dirty="0">
                <a:ln>
                  <a:noFill/>
                </a:ln>
                <a:solidFill>
                  <a:srgbClr val="FF0000"/>
                </a:solidFill>
                <a:effectLst/>
                <a:uLnTx/>
                <a:uFillTx/>
                <a:latin typeface="Times New Roman"/>
                <a:ea typeface="+mj-ea"/>
                <a:cs typeface="+mj-cs"/>
              </a:rPr>
              <a:t> con </a:t>
            </a:r>
            <a:r>
              <a:rPr kumimoji="0" lang="en-SG" sz="3200" b="1" i="0" u="none" strike="noStrike" kern="1200" cap="none" spc="0" normalizeH="0" baseline="0" noProof="0" dirty="0" err="1">
                <a:ln>
                  <a:noFill/>
                </a:ln>
                <a:solidFill>
                  <a:srgbClr val="FF0000"/>
                </a:solidFill>
                <a:effectLst/>
                <a:uLnTx/>
                <a:uFillTx/>
                <a:latin typeface="Times New Roman"/>
                <a:ea typeface="+mj-ea"/>
                <a:cs typeface="+mj-cs"/>
              </a:rPr>
              <a:t>hổ</a:t>
            </a:r>
            <a:r>
              <a:rPr kumimoji="0" lang="en-SG" sz="3200" b="1" i="0" u="none" strike="noStrike" kern="1200" cap="none" spc="0" normalizeH="0" baseline="0" noProof="0" dirty="0">
                <a:ln>
                  <a:noFill/>
                </a:ln>
                <a:solidFill>
                  <a:srgbClr val="FF0000"/>
                </a:solidFill>
                <a:effectLst/>
                <a:uLnTx/>
                <a:uFillTx/>
                <a:latin typeface="Times New Roman"/>
                <a:ea typeface="+mj-ea"/>
                <a:cs typeface="+mj-cs"/>
              </a:rPr>
              <a:t> </a:t>
            </a:r>
            <a:r>
              <a:rPr kumimoji="0" lang="vi-VN" sz="3200" b="1" i="0" u="none" strike="noStrike" kern="1200" cap="none" spc="0" normalizeH="0" baseline="0" noProof="0" dirty="0">
                <a:ln>
                  <a:noFill/>
                </a:ln>
                <a:solidFill>
                  <a:srgbClr val="FF0000"/>
                </a:solidFill>
                <a:effectLst/>
                <a:uLnTx/>
                <a:uFillTx/>
                <a:latin typeface="Times New Roman"/>
                <a:ea typeface="+mj-ea"/>
                <a:cs typeface="+mj-cs"/>
              </a:rPr>
              <a:t>trong cảnh tù giam </a:t>
            </a:r>
            <a:endParaRPr kumimoji="0" lang="en-US" sz="3200" b="1" i="0" u="none" strike="noStrike" kern="1200" cap="none" spc="0" normalizeH="0" baseline="0" noProof="0" dirty="0">
              <a:ln>
                <a:noFill/>
              </a:ln>
              <a:solidFill>
                <a:srgbClr val="FF0000"/>
              </a:solidFill>
              <a:effectLst/>
              <a:uLnTx/>
              <a:uFillTx/>
              <a:latin typeface="Times New Roman"/>
              <a:ea typeface="+mj-ea"/>
              <a:cs typeface="+mj-cs"/>
            </a:endParaRPr>
          </a:p>
        </p:txBody>
      </p:sp>
      <p:sp>
        <p:nvSpPr>
          <p:cNvPr id="25" name="Rectangle 19"/>
          <p:cNvSpPr/>
          <p:nvPr/>
        </p:nvSpPr>
        <p:spPr>
          <a:xfrm rot="21420000">
            <a:off x="1188929" y="2081697"/>
            <a:ext cx="815967" cy="73436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Bradley Hand ITC" pitchFamily="66" charset="0"/>
                <a:ea typeface="+mn-ea"/>
                <a:cs typeface="Arial" pitchFamily="34" charset="0"/>
              </a:rPr>
              <a:t>1</a:t>
            </a:r>
            <a:endParaRPr kumimoji="0" lang="en-US" sz="6600" b="1" i="0" u="none" strike="noStrike" kern="1200" cap="none" spc="0" normalizeH="0" baseline="0" noProof="0" dirty="0">
              <a:ln>
                <a:noFill/>
              </a:ln>
              <a:solidFill>
                <a:srgbClr val="FF0000"/>
              </a:solidFill>
              <a:effectLst/>
              <a:uLnTx/>
              <a:uFillTx/>
              <a:latin typeface="Bradley Hand ITC" pitchFamily="66" charset="0"/>
              <a:ea typeface="+mn-ea"/>
              <a:cs typeface="Arial" pitchFamily="34" charset="0"/>
            </a:endParaRPr>
          </a:p>
        </p:txBody>
      </p:sp>
      <p:sp>
        <p:nvSpPr>
          <p:cNvPr id="43" name="Title 7"/>
          <p:cNvSpPr txBox="1">
            <a:spLocks/>
          </p:cNvSpPr>
          <p:nvPr/>
        </p:nvSpPr>
        <p:spPr>
          <a:xfrm>
            <a:off x="2351584" y="3708321"/>
            <a:ext cx="9001000" cy="584775"/>
          </a:xfrm>
          <a:prstGeom prst="rect">
            <a:avLst/>
          </a:prstGeom>
        </p:spPr>
        <p:txBody>
          <a:bodyPr wrap="square">
            <a:sp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a:ea typeface="+mj-ea"/>
                <a:cs typeface="+mj-cs"/>
              </a:rPr>
              <a:t>Khổ</a:t>
            </a:r>
            <a:r>
              <a:rPr kumimoji="0" lang="en-US" sz="3200" b="1" i="0" u="none" strike="noStrike" kern="1200" cap="none" spc="0" normalizeH="0" baseline="0" noProof="0" dirty="0">
                <a:ln>
                  <a:noFill/>
                </a:ln>
                <a:solidFill>
                  <a:srgbClr val="FF0000"/>
                </a:solidFill>
                <a:effectLst/>
                <a:uLnTx/>
                <a:uFillTx/>
                <a:latin typeface="Times New Roman"/>
                <a:ea typeface="+mj-ea"/>
                <a:cs typeface="+mj-cs"/>
              </a:rPr>
              <a:t> 2+3: </a:t>
            </a:r>
            <a:r>
              <a:rPr kumimoji="0" lang="vi-VN" sz="3200" b="1" i="0" u="none" strike="noStrike" kern="1200" cap="none" spc="0" normalizeH="0" baseline="0" noProof="0" dirty="0">
                <a:ln>
                  <a:noFill/>
                </a:ln>
                <a:solidFill>
                  <a:srgbClr val="FF0000"/>
                </a:solidFill>
                <a:effectLst/>
                <a:uLnTx/>
                <a:uFillTx/>
                <a:latin typeface="Times New Roman"/>
                <a:ea typeface="+mj-ea"/>
                <a:cs typeface="+mj-cs"/>
              </a:rPr>
              <a:t>Hồi tưởng quá khứ oanh liệt ngày xưa</a:t>
            </a:r>
            <a:endParaRPr kumimoji="0" lang="en-US" sz="3200" b="1" i="0" u="none" strike="noStrike" kern="1200" cap="none" spc="0" normalizeH="0" baseline="0" noProof="0" dirty="0">
              <a:ln>
                <a:noFill/>
              </a:ln>
              <a:solidFill>
                <a:srgbClr val="FF0000"/>
              </a:solidFill>
              <a:effectLst/>
              <a:uLnTx/>
              <a:uFillTx/>
              <a:latin typeface="Times New Roman"/>
              <a:ea typeface="+mj-ea"/>
              <a:cs typeface="+mj-cs"/>
            </a:endParaRPr>
          </a:p>
        </p:txBody>
      </p:sp>
      <p:sp>
        <p:nvSpPr>
          <p:cNvPr id="44" name="Rectangle 19"/>
          <p:cNvSpPr/>
          <p:nvPr/>
        </p:nvSpPr>
        <p:spPr>
          <a:xfrm rot="286156">
            <a:off x="1156516" y="3599248"/>
            <a:ext cx="815966" cy="73320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DB6AEA"/>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Bradley Hand ITC" pitchFamily="66" charset="0"/>
                <a:ea typeface="+mn-ea"/>
                <a:cs typeface="Arial" pitchFamily="34" charset="0"/>
              </a:rPr>
              <a:t>2</a:t>
            </a:r>
            <a:endParaRPr kumimoji="0" lang="en-US" sz="6600" b="1" i="0" u="none" strike="noStrike" kern="1200" cap="none" spc="0" normalizeH="0" baseline="0" noProof="0" dirty="0">
              <a:ln>
                <a:noFill/>
              </a:ln>
              <a:solidFill>
                <a:srgbClr val="FF0000"/>
              </a:solidFill>
              <a:effectLst/>
              <a:uLnTx/>
              <a:uFillTx/>
              <a:latin typeface="Bradley Hand ITC" pitchFamily="66" charset="0"/>
              <a:ea typeface="+mn-ea"/>
              <a:cs typeface="Arial" pitchFamily="34" charset="0"/>
            </a:endParaRPr>
          </a:p>
        </p:txBody>
      </p:sp>
      <p:sp>
        <p:nvSpPr>
          <p:cNvPr id="45" name="Rectangle 19"/>
          <p:cNvSpPr/>
          <p:nvPr/>
        </p:nvSpPr>
        <p:spPr>
          <a:xfrm rot="21345731">
            <a:off x="1215540" y="5185729"/>
            <a:ext cx="817147" cy="73436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2D050"/>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Bradley Hand ITC" pitchFamily="66" charset="0"/>
                <a:ea typeface="+mn-ea"/>
                <a:cs typeface="Arial" pitchFamily="34" charset="0"/>
              </a:rPr>
              <a:t>3</a:t>
            </a:r>
            <a:endParaRPr kumimoji="0" lang="en-US" sz="6600" b="1" i="0" u="none" strike="noStrike" kern="1200" cap="none" spc="0" normalizeH="0" baseline="0" noProof="0" dirty="0">
              <a:ln>
                <a:noFill/>
              </a:ln>
              <a:solidFill>
                <a:srgbClr val="FF0000"/>
              </a:solidFill>
              <a:effectLst/>
              <a:uLnTx/>
              <a:uFillTx/>
              <a:latin typeface="Bradley Hand ITC" pitchFamily="66" charset="0"/>
              <a:ea typeface="+mn-ea"/>
              <a:cs typeface="Arial" pitchFamily="34" charset="0"/>
            </a:endParaRPr>
          </a:p>
        </p:txBody>
      </p:sp>
      <p:sp>
        <p:nvSpPr>
          <p:cNvPr id="46" name="Title 7"/>
          <p:cNvSpPr txBox="1">
            <a:spLocks/>
          </p:cNvSpPr>
          <p:nvPr/>
        </p:nvSpPr>
        <p:spPr>
          <a:xfrm>
            <a:off x="2378413" y="5016078"/>
            <a:ext cx="6818853" cy="1077218"/>
          </a:xfrm>
          <a:prstGeom prst="rect">
            <a:avLst/>
          </a:prstGeom>
        </p:spPr>
        <p:txBody>
          <a:bodyPr wrap="square">
            <a:sp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a:ea typeface="+mj-ea"/>
                <a:cs typeface="+mj-cs"/>
              </a:rPr>
              <a:t>Khổ</a:t>
            </a:r>
            <a:r>
              <a:rPr kumimoji="0" lang="en-US" sz="3200" b="1" i="0" u="none" strike="noStrike" kern="1200" cap="none" spc="0" normalizeH="0" baseline="0" noProof="0" dirty="0">
                <a:ln>
                  <a:noFill/>
                </a:ln>
                <a:solidFill>
                  <a:srgbClr val="FF0000"/>
                </a:solidFill>
                <a:effectLst/>
                <a:uLnTx/>
                <a:uFillTx/>
                <a:latin typeface="Times New Roman"/>
                <a:ea typeface="+mj-ea"/>
                <a:cs typeface="+mj-cs"/>
              </a:rPr>
              <a:t> 4+ 5: </a:t>
            </a:r>
            <a:r>
              <a:rPr kumimoji="0" lang="vi-VN" sz="3200" b="1" i="0" u="none" strike="noStrike" kern="1200" cap="none" spc="0" normalizeH="0" baseline="0" noProof="0" dirty="0">
                <a:ln>
                  <a:noFill/>
                </a:ln>
                <a:solidFill>
                  <a:srgbClr val="FF0000"/>
                </a:solidFill>
                <a:effectLst/>
                <a:uLnTx/>
                <a:uFillTx/>
                <a:latin typeface="Times New Roman"/>
                <a:ea typeface="+mj-ea"/>
                <a:cs typeface="+mj-cs"/>
              </a:rPr>
              <a:t>Nỗi niềm thực tại của hổ trong v</a:t>
            </a:r>
            <a:r>
              <a:rPr kumimoji="0" lang="en-SG" sz="3200" b="1" i="0" u="none" strike="noStrike" kern="1200" cap="none" spc="0" normalizeH="0" baseline="0" noProof="0" dirty="0" err="1">
                <a:ln>
                  <a:noFill/>
                </a:ln>
                <a:solidFill>
                  <a:srgbClr val="FF0000"/>
                </a:solidFill>
                <a:effectLst/>
                <a:uLnTx/>
                <a:uFillTx/>
                <a:latin typeface="Times New Roman"/>
                <a:ea typeface="+mj-ea"/>
                <a:cs typeface="+mj-cs"/>
              </a:rPr>
              <a:t>ườn</a:t>
            </a:r>
            <a:r>
              <a:rPr kumimoji="0" lang="en-SG" sz="3200" b="1" i="0" u="none" strike="noStrike" kern="1200" cap="none" spc="0" normalizeH="0" baseline="0" noProof="0" dirty="0">
                <a:ln>
                  <a:noFill/>
                </a:ln>
                <a:solidFill>
                  <a:srgbClr val="FF0000"/>
                </a:solidFill>
                <a:effectLst/>
                <a:uLnTx/>
                <a:uFillTx/>
                <a:latin typeface="Times New Roman"/>
                <a:ea typeface="+mj-ea"/>
                <a:cs typeface="+mj-cs"/>
              </a:rPr>
              <a:t> </a:t>
            </a:r>
            <a:r>
              <a:rPr kumimoji="0" lang="vi-VN" sz="3200" b="1" i="0" u="none" strike="noStrike" kern="1200" cap="none" spc="0" normalizeH="0" baseline="0" noProof="0" dirty="0">
                <a:ln>
                  <a:noFill/>
                </a:ln>
                <a:solidFill>
                  <a:srgbClr val="FF0000"/>
                </a:solidFill>
                <a:effectLst/>
                <a:uLnTx/>
                <a:uFillTx/>
                <a:latin typeface="Times New Roman"/>
                <a:ea typeface="+mj-ea"/>
                <a:cs typeface="+mj-cs"/>
              </a:rPr>
              <a:t>b</a:t>
            </a:r>
            <a:r>
              <a:rPr kumimoji="0" lang="en-SG" sz="3200" b="1" i="0" u="none" strike="noStrike" kern="1200" cap="none" spc="0" normalizeH="0" baseline="0" noProof="0" dirty="0" err="1">
                <a:ln>
                  <a:noFill/>
                </a:ln>
                <a:solidFill>
                  <a:srgbClr val="FF0000"/>
                </a:solidFill>
                <a:effectLst/>
                <a:uLnTx/>
                <a:uFillTx/>
                <a:latin typeface="Times New Roman"/>
                <a:ea typeface="+mj-ea"/>
                <a:cs typeface="+mj-cs"/>
              </a:rPr>
              <a:t>ách</a:t>
            </a:r>
            <a:r>
              <a:rPr kumimoji="0" lang="en-SG" sz="3200" b="1" i="0" u="none" strike="noStrike" kern="1200" cap="none" spc="0" normalizeH="0" baseline="0" noProof="0" dirty="0">
                <a:ln>
                  <a:noFill/>
                </a:ln>
                <a:solidFill>
                  <a:srgbClr val="FF0000"/>
                </a:solidFill>
                <a:effectLst/>
                <a:uLnTx/>
                <a:uFillTx/>
                <a:latin typeface="Times New Roman"/>
                <a:ea typeface="+mj-ea"/>
                <a:cs typeface="+mj-cs"/>
              </a:rPr>
              <a:t> </a:t>
            </a:r>
            <a:r>
              <a:rPr kumimoji="0" lang="vi-VN" sz="3200" b="1" i="0" u="none" strike="noStrike" kern="1200" cap="none" spc="0" normalizeH="0" baseline="0" noProof="0" dirty="0">
                <a:ln>
                  <a:noFill/>
                </a:ln>
                <a:solidFill>
                  <a:srgbClr val="FF0000"/>
                </a:solidFill>
                <a:effectLst/>
                <a:uLnTx/>
                <a:uFillTx/>
                <a:latin typeface="Times New Roman"/>
                <a:ea typeface="+mj-ea"/>
                <a:cs typeface="+mj-cs"/>
              </a:rPr>
              <a:t>t</a:t>
            </a:r>
            <a:r>
              <a:rPr kumimoji="0" lang="en-SG" sz="3200" b="1" i="0" u="none" strike="noStrike" kern="1200" cap="none" spc="0" normalizeH="0" baseline="0" noProof="0" dirty="0" err="1">
                <a:ln>
                  <a:noFill/>
                </a:ln>
                <a:solidFill>
                  <a:srgbClr val="FF0000"/>
                </a:solidFill>
                <a:effectLst/>
                <a:uLnTx/>
                <a:uFillTx/>
                <a:latin typeface="Times New Roman"/>
                <a:ea typeface="+mj-ea"/>
                <a:cs typeface="+mj-cs"/>
              </a:rPr>
              <a:t>hú</a:t>
            </a:r>
            <a:endParaRPr kumimoji="0" lang="en-US" sz="3200" b="1" i="0" u="none" strike="noStrike" kern="1200" cap="none" spc="0" normalizeH="0" baseline="0" noProof="0" dirty="0">
              <a:ln>
                <a:noFill/>
              </a:ln>
              <a:solidFill>
                <a:srgbClr val="FF0000"/>
              </a:solidFill>
              <a:effectLst/>
              <a:uLnTx/>
              <a:uFillTx/>
              <a:latin typeface="Times New Roman"/>
              <a:ea typeface="+mj-ea"/>
              <a:cs typeface="+mj-cs"/>
            </a:endParaRPr>
          </a:p>
        </p:txBody>
      </p:sp>
      <p:pic>
        <p:nvPicPr>
          <p:cNvPr id="12" name="Picture 11" descr="bfe9b46ea5b31a26864cecd4e88d18f5.png">
            <a:extLst>
              <a:ext uri="{FF2B5EF4-FFF2-40B4-BE49-F238E27FC236}">
                <a16:creationId xmlns:a16="http://schemas.microsoft.com/office/drawing/2014/main" id="{531D5C43-60B3-41A3-B4CE-EDE2907EABB1}"/>
              </a:ext>
            </a:extLst>
          </p:cNvPr>
          <p:cNvPicPr>
            <a:picLocks noChangeAspect="1"/>
          </p:cNvPicPr>
          <p:nvPr/>
        </p:nvPicPr>
        <p:blipFill>
          <a:blip r:embed="rId2" cstate="print"/>
          <a:stretch>
            <a:fillRect/>
          </a:stretch>
        </p:blipFill>
        <p:spPr>
          <a:xfrm>
            <a:off x="9984433" y="4428672"/>
            <a:ext cx="1952284" cy="2323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heckerboard(across)">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dissolv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randombar(horizontal)">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3">
                                            <p:txEl>
                                              <p:pRg st="0" end="0"/>
                                            </p:txEl>
                                          </p:spTgt>
                                        </p:tgtEl>
                                        <p:attrNameLst>
                                          <p:attrName>style.visibility</p:attrName>
                                        </p:attrNameLst>
                                      </p:cBhvr>
                                      <p:to>
                                        <p:strVal val="visible"/>
                                      </p:to>
                                    </p:set>
                                    <p:animEffect transition="in" filter="dissolve">
                                      <p:cBhvr>
                                        <p:cTn id="35" dur="500"/>
                                        <p:tgtEl>
                                          <p:spTgt spid="4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linds(horizontal)">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46">
                                            <p:txEl>
                                              <p:pRg st="0" end="0"/>
                                            </p:txEl>
                                          </p:spTgt>
                                        </p:tgtEl>
                                        <p:attrNameLst>
                                          <p:attrName>style.visibility</p:attrName>
                                        </p:attrNameLst>
                                      </p:cBhvr>
                                      <p:to>
                                        <p:strVal val="visible"/>
                                      </p:to>
                                    </p:set>
                                    <p:animEffect transition="in" filter="dissolve">
                                      <p:cBhvr>
                                        <p:cTn id="45"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Phim Hoạt Hình Con Voi Rừng Cáo động Vật Nền, Rừng Nhiệt đới, Hoạt Hình,  Cáo Hình nền Vector để tải xuống miễn phí">
            <a:extLst>
              <a:ext uri="{FF2B5EF4-FFF2-40B4-BE49-F238E27FC236}">
                <a16:creationId xmlns:a16="http://schemas.microsoft.com/office/drawing/2014/main" id="{88A3EE26-78C4-4225-A5AE-37D96ED56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7EAD25-A9F7-4518-8BF3-1D7584014FC6}"/>
              </a:ext>
            </a:extLst>
          </p:cNvPr>
          <p:cNvSpPr txBox="1"/>
          <p:nvPr/>
        </p:nvSpPr>
        <p:spPr>
          <a:xfrm>
            <a:off x="1455691" y="2650602"/>
            <a:ext cx="928061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lang="en-US" sz="6000" b="1" dirty="0">
                <a:solidFill>
                  <a:srgbClr val="FF0000"/>
                </a:solidFill>
                <a:latin typeface="Times New Roman" panose="02020603050405020304" pitchFamily="18" charset="0"/>
                <a:cs typeface="Times New Roman" panose="02020603050405020304" pitchFamily="18" charset="0"/>
              </a:rPr>
              <a:t>ĐỌC – HIỂU VĂN BẢN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95167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anh Cọp Vồ Mồi Đẹp Được Vẽ Tay Chất Lượng Cao">
            <a:extLst>
              <a:ext uri="{FF2B5EF4-FFF2-40B4-BE49-F238E27FC236}">
                <a16:creationId xmlns:a16="http://schemas.microsoft.com/office/drawing/2014/main" id="{90D07E66-849C-4EDE-B505-66824B437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94391F-34F9-4AFA-9151-EDC730D8CBAA}"/>
              </a:ext>
            </a:extLst>
          </p:cNvPr>
          <p:cNvSpPr/>
          <p:nvPr/>
        </p:nvSpPr>
        <p:spPr>
          <a:xfrm>
            <a:off x="0" y="5202820"/>
            <a:ext cx="12192000" cy="1655180"/>
          </a:xfrm>
          <a:prstGeom prst="rect">
            <a:avLst/>
          </a:prstGeom>
          <a:solidFill>
            <a:schemeClr val="tx1">
              <a:alpha val="6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Hình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ảnh</a:t>
            </a:r>
            <a:r>
              <a:rPr lang="en-US" sz="5400" b="1" dirty="0">
                <a:latin typeface="Times New Roman" panose="02020603050405020304" pitchFamily="18" charset="0"/>
                <a:cs typeface="Times New Roman" panose="02020603050405020304" pitchFamily="18" charset="0"/>
              </a:rPr>
              <a:t> con </a:t>
            </a:r>
            <a:r>
              <a:rPr lang="en-US" sz="5400" b="1" dirty="0" err="1">
                <a:latin typeface="Times New Roman" panose="02020603050405020304" pitchFamily="18" charset="0"/>
                <a:cs typeface="Times New Roman" panose="02020603050405020304" pitchFamily="18" charset="0"/>
              </a:rPr>
              <a:t>hổ</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vườn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bách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thú</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715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DCD0A1C-0075-4417-AED6-79AC7CF202B3}"/>
              </a:ext>
            </a:extLst>
          </p:cNvPr>
          <p:cNvSpPr>
            <a:spLocks noChangeArrowheads="1"/>
          </p:cNvSpPr>
          <p:nvPr/>
        </p:nvSpPr>
        <p:spPr bwMode="auto">
          <a:xfrm>
            <a:off x="395792" y="1355563"/>
            <a:ext cx="770485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Gậm</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khối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căm</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hờn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trong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cũi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sắt</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Ta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nằm</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dài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trông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ngày</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tháng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dần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qua,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Khinh</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lũ</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người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kia</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ngạo</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mạn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ngẩn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ngơ</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Giương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mắt</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bé</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giễu</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oai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linh</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rừng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thẳm</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Nay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sa</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cơ</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bị</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nhục</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nhằn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tù</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hãm</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Để</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mắt</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thứ</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đồ</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chơi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Chịu</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ngang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bầy</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cùng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bọn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gấu</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dở</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hơi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cặp</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báo</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chuồng</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bên</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vô</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tư</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lự</a:t>
            </a:r>
            <a:r>
              <a:rPr kumimoji="0" lang="en-US" alt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5" name="Rectangle 6">
            <a:extLst>
              <a:ext uri="{FF2B5EF4-FFF2-40B4-BE49-F238E27FC236}">
                <a16:creationId xmlns:a16="http://schemas.microsoft.com/office/drawing/2014/main" id="{4094A020-035C-4CCE-BCD2-BD464CF621B1}"/>
              </a:ext>
            </a:extLst>
          </p:cNvPr>
          <p:cNvSpPr>
            <a:spLocks noChangeArrowheads="1"/>
          </p:cNvSpPr>
          <p:nvPr/>
        </p:nvSpPr>
        <p:spPr bwMode="auto">
          <a:xfrm>
            <a:off x="4718537" y="1827175"/>
            <a:ext cx="2415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trong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cũi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sắt</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6" name="Rectangle 6">
            <a:extLst>
              <a:ext uri="{FF2B5EF4-FFF2-40B4-BE49-F238E27FC236}">
                <a16:creationId xmlns:a16="http://schemas.microsoft.com/office/drawing/2014/main" id="{32E2CE94-C50D-48B7-8837-C130C77E7C4C}"/>
              </a:ext>
            </a:extLst>
          </p:cNvPr>
          <p:cNvSpPr>
            <a:spLocks noChangeArrowheads="1"/>
          </p:cNvSpPr>
          <p:nvPr/>
        </p:nvSpPr>
        <p:spPr bwMode="auto">
          <a:xfrm>
            <a:off x="794776" y="1827175"/>
            <a:ext cx="1368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Gậm</a:t>
            </a:r>
            <a:endPar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1" name="Rectangle 6">
            <a:extLst>
              <a:ext uri="{FF2B5EF4-FFF2-40B4-BE49-F238E27FC236}">
                <a16:creationId xmlns:a16="http://schemas.microsoft.com/office/drawing/2014/main" id="{27866082-B932-4580-A6A2-F848912A0B52}"/>
              </a:ext>
            </a:extLst>
          </p:cNvPr>
          <p:cNvSpPr>
            <a:spLocks noChangeArrowheads="1"/>
          </p:cNvSpPr>
          <p:nvPr/>
        </p:nvSpPr>
        <p:spPr bwMode="auto">
          <a:xfrm>
            <a:off x="2618972" y="3796639"/>
            <a:ext cx="37319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bị</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nhục</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nhằn</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tù</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hãm</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12" name="Rectangle 6">
            <a:extLst>
              <a:ext uri="{FF2B5EF4-FFF2-40B4-BE49-F238E27FC236}">
                <a16:creationId xmlns:a16="http://schemas.microsoft.com/office/drawing/2014/main" id="{EBCB4BE8-3A42-4EDD-B3C9-6C74A135D8F6}"/>
              </a:ext>
            </a:extLst>
          </p:cNvPr>
          <p:cNvSpPr>
            <a:spLocks noChangeArrowheads="1"/>
          </p:cNvSpPr>
          <p:nvPr/>
        </p:nvSpPr>
        <p:spPr bwMode="auto">
          <a:xfrm>
            <a:off x="2411844" y="1841691"/>
            <a:ext cx="2415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khối</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căm</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hờn</a:t>
            </a:r>
            <a:endPar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3" name="Rectangle 6">
            <a:extLst>
              <a:ext uri="{FF2B5EF4-FFF2-40B4-BE49-F238E27FC236}">
                <a16:creationId xmlns:a16="http://schemas.microsoft.com/office/drawing/2014/main" id="{ECBC84D6-CA77-4FAD-9CAD-8D113B195080}"/>
              </a:ext>
            </a:extLst>
          </p:cNvPr>
          <p:cNvSpPr>
            <a:spLocks noChangeArrowheads="1"/>
          </p:cNvSpPr>
          <p:nvPr/>
        </p:nvSpPr>
        <p:spPr bwMode="auto">
          <a:xfrm>
            <a:off x="1306744" y="2336242"/>
            <a:ext cx="27132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nằm</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dài</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trông</a:t>
            </a:r>
            <a:endPar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4" name="Rectangle 6">
            <a:extLst>
              <a:ext uri="{FF2B5EF4-FFF2-40B4-BE49-F238E27FC236}">
                <a16:creationId xmlns:a16="http://schemas.microsoft.com/office/drawing/2014/main" id="{9CD8D459-6D11-41FE-A28F-78ECAC26EC56}"/>
              </a:ext>
            </a:extLst>
          </p:cNvPr>
          <p:cNvSpPr>
            <a:spLocks noChangeArrowheads="1"/>
          </p:cNvSpPr>
          <p:nvPr/>
        </p:nvSpPr>
        <p:spPr bwMode="auto">
          <a:xfrm>
            <a:off x="794776" y="2826576"/>
            <a:ext cx="1368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Khinh</a:t>
            </a:r>
            <a:endPar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5" name="Rectangle 6">
            <a:extLst>
              <a:ext uri="{FF2B5EF4-FFF2-40B4-BE49-F238E27FC236}">
                <a16:creationId xmlns:a16="http://schemas.microsoft.com/office/drawing/2014/main" id="{6AAF02E5-8D58-4A6C-BD81-11C8F8D4DEBB}"/>
              </a:ext>
            </a:extLst>
          </p:cNvPr>
          <p:cNvSpPr>
            <a:spLocks noChangeArrowheads="1"/>
          </p:cNvSpPr>
          <p:nvPr/>
        </p:nvSpPr>
        <p:spPr bwMode="auto">
          <a:xfrm>
            <a:off x="1379623" y="4275447"/>
            <a:ext cx="7270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làm</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trò</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lạ</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mắt</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thứ</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đồ</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chơi</a:t>
            </a:r>
            <a:endPar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16" name="Picture 15" descr="4b6e57f1a3bb1d9fabbb0660e0a7a77e.png">
            <a:extLst>
              <a:ext uri="{FF2B5EF4-FFF2-40B4-BE49-F238E27FC236}">
                <a16:creationId xmlns:a16="http://schemas.microsoft.com/office/drawing/2014/main" id="{CC0CC215-85E6-48B2-AD39-3FF4EBB70D95}"/>
              </a:ext>
            </a:extLst>
          </p:cNvPr>
          <p:cNvPicPr>
            <a:picLocks noChangeAspect="1"/>
          </p:cNvPicPr>
          <p:nvPr/>
        </p:nvPicPr>
        <p:blipFill>
          <a:blip r:embed="rId3"/>
          <a:stretch>
            <a:fillRect/>
          </a:stretch>
        </p:blipFill>
        <p:spPr>
          <a:xfrm>
            <a:off x="7608170" y="1671204"/>
            <a:ext cx="4314800" cy="5080116"/>
          </a:xfrm>
          <a:prstGeom prst="rect">
            <a:avLst/>
          </a:prstGeom>
        </p:spPr>
      </p:pic>
      <p:sp>
        <p:nvSpPr>
          <p:cNvPr id="18" name="Rounded Rectangle 13">
            <a:extLst>
              <a:ext uri="{FF2B5EF4-FFF2-40B4-BE49-F238E27FC236}">
                <a16:creationId xmlns:a16="http://schemas.microsoft.com/office/drawing/2014/main" id="{B8EDFF42-35D1-4F90-A670-4EEC06D568A5}"/>
              </a:ext>
            </a:extLst>
          </p:cNvPr>
          <p:cNvSpPr/>
          <p:nvPr/>
        </p:nvSpPr>
        <p:spPr>
          <a:xfrm>
            <a:off x="8238771" y="4321214"/>
            <a:ext cx="3557437" cy="20105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Gạch</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chân</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dưới</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từ</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chỉ</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hoàn</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cảnh</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tâm</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trạng</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con </a:t>
            </a:r>
            <a:r>
              <a:rPr kumimoji="0" lang="en-US" sz="2800" b="1"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hổ</a:t>
            </a:r>
            <a:endParaRPr kumimoji="0" lang="en-US" sz="28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DCB13DCE-3037-4D24-B312-1ECD65330220}"/>
              </a:ext>
            </a:extLst>
          </p:cNvPr>
          <p:cNvSpPr txBox="1"/>
          <p:nvPr/>
        </p:nvSpPr>
        <p:spPr>
          <a:xfrm>
            <a:off x="3843016" y="586122"/>
            <a:ext cx="4395755" cy="769441"/>
          </a:xfrm>
          <a:prstGeom prst="rect">
            <a:avLst/>
          </a:prstGeom>
          <a:solidFill>
            <a:schemeClr val="accent4">
              <a:lumMod val="40000"/>
              <a:lumOff val="60000"/>
            </a:schemeClr>
          </a:solid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Khổ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thứ</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nhất</a:t>
            </a:r>
            <a:endParaRPr lang="en-US" sz="44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762480" y="1879560"/>
              <a:ext cx="9705960" cy="2492640"/>
            </p14:xfrm>
          </p:contentPart>
        </mc:Choice>
        <mc:Fallback xmlns="">
          <p:pic>
            <p:nvPicPr>
              <p:cNvPr id="3" name="Ink 2"/>
              <p:cNvPicPr/>
              <p:nvPr/>
            </p:nvPicPr>
            <p:blipFill>
              <a:blip r:embed="rId5"/>
              <a:stretch>
                <a:fillRect/>
              </a:stretch>
            </p:blipFill>
            <p:spPr>
              <a:xfrm>
                <a:off x="756720" y="1875600"/>
                <a:ext cx="9721800" cy="25020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ircle(in)">
                                      <p:cBhvr>
                                        <p:cTn id="5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8913AB-50CF-4239-88F9-BD90BBFDBE1A}"/>
              </a:ext>
            </a:extLst>
          </p:cNvPr>
          <p:cNvGrpSpPr/>
          <p:nvPr/>
        </p:nvGrpSpPr>
        <p:grpSpPr>
          <a:xfrm>
            <a:off x="-2183303" y="-137160"/>
            <a:ext cx="9509760" cy="6858000"/>
            <a:chOff x="-1524000" y="0"/>
            <a:chExt cx="9509760" cy="6858000"/>
          </a:xfrm>
          <a:blipFill>
            <a:blip r:embed="rId2"/>
            <a:stretch>
              <a:fillRect/>
            </a:stretch>
          </a:blipFill>
        </p:grpSpPr>
        <p:sp>
          <p:nvSpPr>
            <p:cNvPr id="5" name="Parallelogram 4">
              <a:extLst>
                <a:ext uri="{FF2B5EF4-FFF2-40B4-BE49-F238E27FC236}">
                  <a16:creationId xmlns:a16="http://schemas.microsoft.com/office/drawing/2014/main" id="{26B6A6A9-3DB1-4542-ACF2-7E7F48D00658}"/>
                </a:ext>
              </a:extLst>
            </p:cNvPr>
            <p:cNvSpPr/>
            <p:nvPr/>
          </p:nvSpPr>
          <p:spPr>
            <a:xfrm>
              <a:off x="-1524000" y="0"/>
              <a:ext cx="371856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A2055FCC-26D8-491C-8809-EB945DBB8BCB}"/>
                </a:ext>
              </a:extLst>
            </p:cNvPr>
            <p:cNvSpPr/>
            <p:nvPr/>
          </p:nvSpPr>
          <p:spPr>
            <a:xfrm>
              <a:off x="1371600" y="0"/>
              <a:ext cx="371856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7B87038-96FA-4420-8FF3-8C7F2EE2EC31}"/>
                </a:ext>
              </a:extLst>
            </p:cNvPr>
            <p:cNvSpPr/>
            <p:nvPr/>
          </p:nvSpPr>
          <p:spPr>
            <a:xfrm>
              <a:off x="4267200" y="0"/>
              <a:ext cx="371856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arallelogram 8">
            <a:extLst>
              <a:ext uri="{FF2B5EF4-FFF2-40B4-BE49-F238E27FC236}">
                <a16:creationId xmlns:a16="http://schemas.microsoft.com/office/drawing/2014/main" id="{8A803574-6CEE-45E4-B690-391820257A98}"/>
              </a:ext>
            </a:extLst>
          </p:cNvPr>
          <p:cNvSpPr/>
          <p:nvPr/>
        </p:nvSpPr>
        <p:spPr>
          <a:xfrm>
            <a:off x="5852160" y="320608"/>
            <a:ext cx="5974080" cy="1051560"/>
          </a:xfrm>
          <a:prstGeom prst="parallelogram">
            <a:avLst/>
          </a:prstGeom>
          <a:solidFill>
            <a:schemeClr val="accent3">
              <a:lumMod val="75000"/>
              <a:alpha val="7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HOÀN CẢNH</a:t>
            </a:r>
          </a:p>
        </p:txBody>
      </p:sp>
      <p:sp>
        <p:nvSpPr>
          <p:cNvPr id="11" name="Oval 9">
            <a:extLst>
              <a:ext uri="{FF2B5EF4-FFF2-40B4-BE49-F238E27FC236}">
                <a16:creationId xmlns:a16="http://schemas.microsoft.com/office/drawing/2014/main" id="{BDE6182E-C860-4861-92D6-07B7CEAA6F8F}"/>
              </a:ext>
            </a:extLst>
          </p:cNvPr>
          <p:cNvSpPr>
            <a:spLocks noChangeArrowheads="1"/>
          </p:cNvSpPr>
          <p:nvPr/>
        </p:nvSpPr>
        <p:spPr bwMode="gray">
          <a:xfrm>
            <a:off x="7326457" y="4269370"/>
            <a:ext cx="2308225" cy="2304087"/>
          </a:xfrm>
          <a:prstGeom prst="ellipse">
            <a:avLst/>
          </a:prstGeom>
          <a:solidFill>
            <a:schemeClr val="accent2">
              <a:lumMod val="60000"/>
              <a:lumOff val="40000"/>
            </a:schemeClr>
          </a:solidFill>
          <a:ln w="57150" algn="ctr">
            <a:solidFill>
              <a:srgbClr val="FFFFFF"/>
            </a:solidFill>
            <a:round/>
            <a:headEnd/>
            <a:tailEnd/>
          </a:ln>
          <a:effectLst>
            <a:outerShdw dist="63500" dir="2212194" algn="ctr" rotWithShape="0">
              <a:srgbClr val="80808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Times New Roman"/>
            </a:endParaRPr>
          </a:p>
        </p:txBody>
      </p:sp>
      <p:sp>
        <p:nvSpPr>
          <p:cNvPr id="12" name="Rectangle 10">
            <a:extLst>
              <a:ext uri="{FF2B5EF4-FFF2-40B4-BE49-F238E27FC236}">
                <a16:creationId xmlns:a16="http://schemas.microsoft.com/office/drawing/2014/main" id="{12146E19-D9B6-44D8-841D-6A7AF5CC9C90}"/>
              </a:ext>
            </a:extLst>
          </p:cNvPr>
          <p:cNvSpPr>
            <a:spLocks noChangeArrowheads="1"/>
          </p:cNvSpPr>
          <p:nvPr/>
        </p:nvSpPr>
        <p:spPr bwMode="gray">
          <a:xfrm>
            <a:off x="7457752" y="4626834"/>
            <a:ext cx="1944216" cy="1754326"/>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3600" dirty="0" err="1">
                <a:solidFill>
                  <a:srgbClr val="FFFFFF"/>
                </a:solidFill>
                <a:latin typeface="Times New Roman" panose="02020603050405020304" pitchFamily="18" charset="0"/>
              </a:rPr>
              <a:t>Thành</a:t>
            </a:r>
            <a:r>
              <a:rPr lang="en-US" altLang="en-US" sz="3600" dirty="0">
                <a:solidFill>
                  <a:srgbClr val="FFFFFF"/>
                </a:solidFill>
                <a:latin typeface="Times New Roman" panose="02020603050405020304" pitchFamily="18" charset="0"/>
              </a:rPr>
              <a:t> </a:t>
            </a:r>
            <a:r>
              <a:rPr lang="en-US" altLang="en-US" sz="3600" dirty="0" err="1">
                <a:solidFill>
                  <a:srgbClr val="FFFFFF"/>
                </a:solidFill>
                <a:latin typeface="Times New Roman" panose="02020603050405020304" pitchFamily="18" charset="0"/>
              </a:rPr>
              <a:t>thứ</a:t>
            </a:r>
            <a:r>
              <a:rPr lang="en-US" altLang="en-US" sz="3600" dirty="0">
                <a:solidFill>
                  <a:srgbClr val="FFFFFF"/>
                </a:solidFill>
                <a:latin typeface="Times New Roman" panose="02020603050405020304" pitchFamily="18" charset="0"/>
              </a:rPr>
              <a:t> </a:t>
            </a:r>
            <a:r>
              <a:rPr lang="en-US" altLang="en-US" sz="3600" dirty="0" err="1">
                <a:solidFill>
                  <a:srgbClr val="FFFFFF"/>
                </a:solidFill>
                <a:latin typeface="Times New Roman" panose="02020603050405020304" pitchFamily="18" charset="0"/>
              </a:rPr>
              <a:t>đồ</a:t>
            </a:r>
            <a:r>
              <a:rPr lang="en-US" altLang="en-US" sz="3600" dirty="0">
                <a:solidFill>
                  <a:srgbClr val="FFFFFF"/>
                </a:solidFill>
                <a:latin typeface="Times New Roman" panose="02020603050405020304" pitchFamily="18" charset="0"/>
              </a:rPr>
              <a:t> </a:t>
            </a:r>
            <a:r>
              <a:rPr lang="en-US" altLang="en-US" sz="3600" dirty="0" err="1">
                <a:solidFill>
                  <a:srgbClr val="FFFFFF"/>
                </a:solidFill>
                <a:latin typeface="Times New Roman" panose="02020603050405020304" pitchFamily="18" charset="0"/>
              </a:rPr>
              <a:t>chơi</a:t>
            </a:r>
            <a:endParaRPr lang="en-SG" altLang="en-US" sz="3600" b="1" dirty="0">
              <a:solidFill>
                <a:srgbClr val="FFFFFF"/>
              </a:solidFill>
              <a:latin typeface="Times New Roman"/>
              <a:cs typeface="Arial" panose="020B0604020202020204" pitchFamily="34" charset="0"/>
            </a:endParaRPr>
          </a:p>
        </p:txBody>
      </p:sp>
      <p:sp>
        <p:nvSpPr>
          <p:cNvPr id="13" name="Oval 11">
            <a:extLst>
              <a:ext uri="{FF2B5EF4-FFF2-40B4-BE49-F238E27FC236}">
                <a16:creationId xmlns:a16="http://schemas.microsoft.com/office/drawing/2014/main" id="{8B304C6D-12E2-4EE6-AF98-F556A330CADF}"/>
              </a:ext>
            </a:extLst>
          </p:cNvPr>
          <p:cNvSpPr>
            <a:spLocks noChangeArrowheads="1"/>
          </p:cNvSpPr>
          <p:nvPr/>
        </p:nvSpPr>
        <p:spPr bwMode="gray">
          <a:xfrm>
            <a:off x="6528243" y="1626393"/>
            <a:ext cx="2425529" cy="2450680"/>
          </a:xfrm>
          <a:prstGeom prst="ellipse">
            <a:avLst/>
          </a:prstGeom>
          <a:solidFill>
            <a:srgbClr val="FFC000"/>
          </a:solidFill>
          <a:ln w="57150" algn="ctr">
            <a:solidFill>
              <a:srgbClr val="FFFFFF"/>
            </a:solidFill>
            <a:round/>
            <a:headEnd/>
            <a:tailEnd/>
          </a:ln>
          <a:effectLst>
            <a:outerShdw dist="63500" dir="2212194" algn="ctr" rotWithShape="0">
              <a:srgbClr val="80808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Times New Roman"/>
            </a:endParaRPr>
          </a:p>
        </p:txBody>
      </p:sp>
      <p:sp>
        <p:nvSpPr>
          <p:cNvPr id="14" name="Rectangle 12">
            <a:extLst>
              <a:ext uri="{FF2B5EF4-FFF2-40B4-BE49-F238E27FC236}">
                <a16:creationId xmlns:a16="http://schemas.microsoft.com/office/drawing/2014/main" id="{DE1E3E4B-A29C-467C-998E-C574CF54F82D}"/>
              </a:ext>
            </a:extLst>
          </p:cNvPr>
          <p:cNvSpPr>
            <a:spLocks noChangeArrowheads="1"/>
          </p:cNvSpPr>
          <p:nvPr/>
        </p:nvSpPr>
        <p:spPr bwMode="gray">
          <a:xfrm>
            <a:off x="6672259" y="1986433"/>
            <a:ext cx="2020813" cy="1754326"/>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SG" altLang="en-US" sz="3600" b="1" dirty="0">
                <a:solidFill>
                  <a:srgbClr val="FFFFFF"/>
                </a:solidFill>
                <a:latin typeface="Times New Roman"/>
                <a:cs typeface="Arial" panose="020B0604020202020204" pitchFamily="34" charset="0"/>
              </a:rPr>
              <a:t> </a:t>
            </a:r>
            <a:r>
              <a:rPr lang="en-US" altLang="en-US" sz="3600" dirty="0" err="1">
                <a:solidFill>
                  <a:srgbClr val="FFFFFF"/>
                </a:solidFill>
                <a:latin typeface="Times New Roman" panose="02020603050405020304" pitchFamily="18" charset="0"/>
              </a:rPr>
              <a:t>Nhục</a:t>
            </a:r>
            <a:r>
              <a:rPr lang="en-US" altLang="en-US" sz="3600" dirty="0">
                <a:solidFill>
                  <a:srgbClr val="FFFFFF"/>
                </a:solidFill>
                <a:latin typeface="Times New Roman" panose="02020603050405020304" pitchFamily="18" charset="0"/>
              </a:rPr>
              <a:t> </a:t>
            </a:r>
            <a:r>
              <a:rPr lang="en-US" altLang="en-US" sz="3600" dirty="0" err="1">
                <a:solidFill>
                  <a:srgbClr val="FFFFFF"/>
                </a:solidFill>
                <a:latin typeface="Times New Roman" panose="02020603050405020304" pitchFamily="18" charset="0"/>
              </a:rPr>
              <a:t>nhằn</a:t>
            </a:r>
            <a:r>
              <a:rPr lang="en-US" altLang="en-US" sz="3600" dirty="0">
                <a:solidFill>
                  <a:srgbClr val="FFFFFF"/>
                </a:solidFill>
                <a:latin typeface="Times New Roman" panose="02020603050405020304" pitchFamily="18" charset="0"/>
              </a:rPr>
              <a:t> </a:t>
            </a:r>
            <a:r>
              <a:rPr lang="en-US" altLang="en-US" sz="3600" dirty="0" err="1">
                <a:solidFill>
                  <a:srgbClr val="FFFFFF"/>
                </a:solidFill>
                <a:latin typeface="Times New Roman" panose="02020603050405020304" pitchFamily="18" charset="0"/>
              </a:rPr>
              <a:t>tù</a:t>
            </a:r>
            <a:r>
              <a:rPr lang="en-US" altLang="en-US" sz="3600" dirty="0">
                <a:solidFill>
                  <a:srgbClr val="FFFFFF"/>
                </a:solidFill>
                <a:latin typeface="Times New Roman" panose="02020603050405020304" pitchFamily="18" charset="0"/>
              </a:rPr>
              <a:t> </a:t>
            </a:r>
            <a:r>
              <a:rPr lang="en-US" altLang="en-US" sz="3600" dirty="0" err="1">
                <a:solidFill>
                  <a:srgbClr val="FFFFFF"/>
                </a:solidFill>
                <a:latin typeface="Times New Roman" panose="02020603050405020304" pitchFamily="18" charset="0"/>
              </a:rPr>
              <a:t>hãm</a:t>
            </a:r>
            <a:endParaRPr lang="en-SG" altLang="en-US" sz="3600" b="1" dirty="0">
              <a:solidFill>
                <a:srgbClr val="FFFFFF"/>
              </a:solidFill>
              <a:latin typeface="Times New Roman"/>
              <a:cs typeface="Arial" panose="020B0604020202020204" pitchFamily="34" charset="0"/>
            </a:endParaRPr>
          </a:p>
        </p:txBody>
      </p:sp>
      <p:sp>
        <p:nvSpPr>
          <p:cNvPr id="15" name="Oval 13">
            <a:extLst>
              <a:ext uri="{FF2B5EF4-FFF2-40B4-BE49-F238E27FC236}">
                <a16:creationId xmlns:a16="http://schemas.microsoft.com/office/drawing/2014/main" id="{B4FB1D06-0B75-4B36-9098-68C50BB4C73F}"/>
              </a:ext>
            </a:extLst>
          </p:cNvPr>
          <p:cNvSpPr>
            <a:spLocks noChangeArrowheads="1"/>
          </p:cNvSpPr>
          <p:nvPr/>
        </p:nvSpPr>
        <p:spPr bwMode="gray">
          <a:xfrm>
            <a:off x="9151433" y="2304927"/>
            <a:ext cx="2308225" cy="2248145"/>
          </a:xfrm>
          <a:prstGeom prst="ellipse">
            <a:avLst/>
          </a:prstGeom>
          <a:solidFill>
            <a:schemeClr val="accent6">
              <a:lumMod val="75000"/>
            </a:schemeClr>
          </a:solidFill>
          <a:ln w="57150" algn="ctr">
            <a:solidFill>
              <a:srgbClr val="FFFFFF"/>
            </a:solidFill>
            <a:round/>
            <a:headEnd/>
            <a:tailEnd/>
          </a:ln>
          <a:effectLst>
            <a:outerShdw dist="63500" dir="2212194" algn="ctr" rotWithShape="0">
              <a:srgbClr val="80808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Times New Roman"/>
            </a:endParaRPr>
          </a:p>
        </p:txBody>
      </p:sp>
      <p:sp>
        <p:nvSpPr>
          <p:cNvPr id="16" name="Rectangle 14">
            <a:extLst>
              <a:ext uri="{FF2B5EF4-FFF2-40B4-BE49-F238E27FC236}">
                <a16:creationId xmlns:a16="http://schemas.microsoft.com/office/drawing/2014/main" id="{8AD782CB-93DB-4EA2-AE2D-ABC2907C6204}"/>
              </a:ext>
            </a:extLst>
          </p:cNvPr>
          <p:cNvSpPr>
            <a:spLocks noChangeArrowheads="1"/>
          </p:cNvSpPr>
          <p:nvPr/>
        </p:nvSpPr>
        <p:spPr bwMode="gray">
          <a:xfrm>
            <a:off x="9379888" y="2592959"/>
            <a:ext cx="1944216" cy="1754326"/>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SG" altLang="en-US" sz="3600" b="1" dirty="0">
                <a:solidFill>
                  <a:srgbClr val="FFFFFF"/>
                </a:solidFill>
                <a:latin typeface="Times New Roman"/>
                <a:cs typeface="Arial" panose="020B0604020202020204" pitchFamily="34" charset="0"/>
              </a:rPr>
              <a:t> </a:t>
            </a:r>
            <a:r>
              <a:rPr lang="en-US" altLang="en-US" sz="3600" dirty="0" err="1">
                <a:solidFill>
                  <a:srgbClr val="FFFFFF"/>
                </a:solidFill>
                <a:latin typeface="Times New Roman"/>
              </a:rPr>
              <a:t>Bị</a:t>
            </a:r>
            <a:r>
              <a:rPr lang="en-US" altLang="en-US" sz="3600" dirty="0">
                <a:solidFill>
                  <a:srgbClr val="FFFFFF"/>
                </a:solidFill>
                <a:latin typeface="Times New Roman"/>
              </a:rPr>
              <a:t> </a:t>
            </a:r>
            <a:r>
              <a:rPr lang="en-US" altLang="en-US" sz="3600" dirty="0" err="1">
                <a:solidFill>
                  <a:srgbClr val="FFFFFF"/>
                </a:solidFill>
                <a:latin typeface="Times New Roman"/>
              </a:rPr>
              <a:t>nhốt</a:t>
            </a:r>
            <a:r>
              <a:rPr lang="en-US" altLang="en-US" sz="3600" dirty="0">
                <a:solidFill>
                  <a:srgbClr val="FFFFFF"/>
                </a:solidFill>
                <a:latin typeface="Times New Roman"/>
              </a:rPr>
              <a:t> </a:t>
            </a:r>
            <a:r>
              <a:rPr lang="en-US" altLang="en-US" sz="3600" dirty="0" err="1">
                <a:solidFill>
                  <a:srgbClr val="FFFFFF"/>
                </a:solidFill>
                <a:latin typeface="Times New Roman"/>
              </a:rPr>
              <a:t>trong</a:t>
            </a:r>
            <a:r>
              <a:rPr lang="en-US" altLang="en-US" sz="3600" dirty="0">
                <a:solidFill>
                  <a:srgbClr val="FFFFFF"/>
                </a:solidFill>
                <a:latin typeface="Times New Roman"/>
              </a:rPr>
              <a:t> </a:t>
            </a:r>
            <a:r>
              <a:rPr lang="en-US" altLang="en-US" sz="3600" dirty="0" err="1">
                <a:solidFill>
                  <a:srgbClr val="FFFFFF"/>
                </a:solidFill>
                <a:latin typeface="Times New Roman"/>
              </a:rPr>
              <a:t>cũi</a:t>
            </a:r>
            <a:r>
              <a:rPr lang="en-US" altLang="en-US" sz="3600" dirty="0">
                <a:solidFill>
                  <a:srgbClr val="FFFFFF"/>
                </a:solidFill>
                <a:latin typeface="Times New Roman"/>
              </a:rPr>
              <a:t> </a:t>
            </a:r>
            <a:r>
              <a:rPr lang="en-US" altLang="en-US" sz="3600" dirty="0" err="1">
                <a:solidFill>
                  <a:srgbClr val="FFFFFF"/>
                </a:solidFill>
                <a:latin typeface="Times New Roman"/>
              </a:rPr>
              <a:t>sắt</a:t>
            </a:r>
            <a:endParaRPr lang="en-SG" altLang="en-US" sz="3600" b="1" dirty="0">
              <a:solidFill>
                <a:srgbClr val="FFFFFF"/>
              </a:solidFill>
              <a:latin typeface="Times New Roman"/>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471000" y="768600"/>
              <a:ext cx="980280" cy="356760"/>
            </p14:xfrm>
          </p:contentPart>
        </mc:Choice>
        <mc:Fallback>
          <p:pic>
            <p:nvPicPr>
              <p:cNvPr id="2" name="Ink 1"/>
              <p:cNvPicPr/>
              <p:nvPr/>
            </p:nvPicPr>
            <p:blipFill>
              <a:blip r:embed="rId4"/>
              <a:stretch>
                <a:fillRect/>
              </a:stretch>
            </p:blipFill>
            <p:spPr>
              <a:xfrm>
                <a:off x="6464160" y="761760"/>
                <a:ext cx="993960" cy="366120"/>
              </a:xfrm>
              <a:prstGeom prst="rect">
                <a:avLst/>
              </a:prstGeom>
            </p:spPr>
          </p:pic>
        </mc:Fallback>
      </mc:AlternateContent>
    </p:spTree>
    <p:extLst>
      <p:ext uri="{BB962C8B-B14F-4D97-AF65-F5344CB8AC3E}">
        <p14:creationId xmlns:p14="http://schemas.microsoft.com/office/powerpoint/2010/main" val="472426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5CD3C84-5E8F-4365-9FF2-6F38F96C7989}"/>
              </a:ext>
            </a:extLst>
          </p:cNvPr>
          <p:cNvSpPr/>
          <p:nvPr/>
        </p:nvSpPr>
        <p:spPr>
          <a:xfrm>
            <a:off x="6865112" y="3792051"/>
            <a:ext cx="5192952" cy="2346282"/>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7816" tIns="578263" rIns="144770" bIns="144770"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38566950-F2B0-43C1-943F-5D8A1F1A934A}"/>
              </a:ext>
            </a:extLst>
          </p:cNvPr>
          <p:cNvSpPr/>
          <p:nvPr/>
        </p:nvSpPr>
        <p:spPr>
          <a:xfrm>
            <a:off x="187960" y="3792049"/>
            <a:ext cx="4986527" cy="234628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4770" tIns="578263" rIns="947816" bIns="144770" numCol="1" spcCol="1270" anchor="t" anchorCtr="0">
            <a:noAutofit/>
          </a:bodyPr>
          <a:lstStyle/>
          <a:p>
            <a:pPr marL="0" lvl="1" algn="l" defTabSz="1244600">
              <a:lnSpc>
                <a:spcPct val="90000"/>
              </a:lnSpc>
              <a:spcBef>
                <a:spcPct val="0"/>
              </a:spcBef>
              <a:spcAft>
                <a:spcPct val="15000"/>
              </a:spcAft>
            </a:pP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8501DF94-BBB3-4A3E-A8B2-FA3C1DB74819}"/>
              </a:ext>
            </a:extLst>
          </p:cNvPr>
          <p:cNvSpPr/>
          <p:nvPr/>
        </p:nvSpPr>
        <p:spPr>
          <a:xfrm>
            <a:off x="6865112" y="719666"/>
            <a:ext cx="4884927" cy="2346282"/>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7816" tIns="144770" rIns="144770" bIns="578263" numCol="1" spcCol="1270" anchor="t" anchorCtr="0">
            <a:noAutofit/>
          </a:bodyPr>
          <a:lstStyle/>
          <a:p>
            <a:pPr marL="0" lvl="1" algn="just" defTabSz="1244600">
              <a:lnSpc>
                <a:spcPct val="90000"/>
              </a:lnSpc>
              <a:spcBef>
                <a:spcPct val="0"/>
              </a:spcBef>
              <a:spcAft>
                <a:spcPct val="15000"/>
              </a:spcAft>
            </a:pPr>
            <a:r>
              <a:rPr lang="en-US" sz="2800" kern="1200" dirty="0">
                <a:solidFill>
                  <a:schemeClr val="tx1"/>
                </a:solidFill>
                <a:latin typeface="Times New Roman" panose="02020603050405020304" pitchFamily="18" charset="0"/>
                <a:cs typeface="Times New Roman" panose="02020603050405020304" pitchFamily="18" charset="0"/>
              </a:rPr>
              <a:t>       - </a:t>
            </a:r>
            <a:r>
              <a:rPr lang="en-US" sz="2800" kern="1200" dirty="0" err="1">
                <a:solidFill>
                  <a:schemeClr val="tx1"/>
                </a:solidFill>
                <a:latin typeface="Times New Roman" panose="02020603050405020304" pitchFamily="18" charset="0"/>
                <a:cs typeface="Times New Roman" panose="02020603050405020304" pitchFamily="18" charset="0"/>
              </a:rPr>
              <a:t>Nằm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buồng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xuôi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lực</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FCD683E9-39F4-4D9B-8F87-70E85F3C3B21}"/>
              </a:ext>
            </a:extLst>
          </p:cNvPr>
          <p:cNvSpPr/>
          <p:nvPr/>
        </p:nvSpPr>
        <p:spPr>
          <a:xfrm>
            <a:off x="289560" y="719666"/>
            <a:ext cx="4884927" cy="2346282"/>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4770" tIns="144770" rIns="947816" bIns="578263" numCol="1" spcCol="1270" anchor="t" anchorCtr="0">
            <a:noAutofit/>
          </a:bodyPr>
          <a:lstStyle/>
          <a:p>
            <a:pPr marL="0" lvl="1" algn="just" defTabSz="1244600">
              <a:lnSpc>
                <a:spcPct val="90000"/>
              </a:lnSpc>
              <a:spcBef>
                <a:spcPct val="0"/>
              </a:spcBef>
              <a:spcAft>
                <a:spcPct val="15000"/>
              </a:spcAft>
            </a:pPr>
            <a:r>
              <a:rPr lang="pt-BR" altLang="en-US" sz="2800" kern="1200" dirty="0">
                <a:solidFill>
                  <a:schemeClr val="tx1"/>
                </a:solidFill>
                <a:latin typeface="Times New Roman" panose="02020603050405020304" pitchFamily="18" charset="0"/>
                <a:cs typeface="Times New Roman" panose="02020603050405020304" pitchFamily="18" charset="0"/>
              </a:rPr>
              <a:t>    - Sự căm hờn, uất hận tạo thành khối âm thầm nhưng dữ dội như muốn nghiền nát, nghiền tan</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E4CD609C-AC65-4815-8E69-38D3B8D157A4}"/>
              </a:ext>
            </a:extLst>
          </p:cNvPr>
          <p:cNvSpPr/>
          <p:nvPr/>
        </p:nvSpPr>
        <p:spPr>
          <a:xfrm>
            <a:off x="3619330"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6346" tIns="88634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Căm</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hờn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uất</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hận</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F632D310-B08C-4763-AE51-75AEE6902859}"/>
              </a:ext>
            </a:extLst>
          </p:cNvPr>
          <p:cNvSpPr/>
          <p:nvPr/>
        </p:nvSpPr>
        <p:spPr>
          <a:xfrm>
            <a:off x="6073986"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199136" tIns="886346" rIns="886346" bIns="199136" numCol="1" spcCol="1270" anchor="ctr" anchorCtr="0">
            <a:noAutofit/>
          </a:bodyPr>
          <a:lstStyle/>
          <a:p>
            <a:pPr marL="0" lvl="0" indent="0" algn="ctr" defTabSz="1244600">
              <a:lnSpc>
                <a:spcPct val="90000"/>
              </a:lnSpc>
              <a:spcBef>
                <a:spcPct val="0"/>
              </a:spcBef>
              <a:spcAft>
                <a:spcPct val="35000"/>
              </a:spcAft>
              <a:buNone/>
            </a:pPr>
            <a:r>
              <a:rPr lang="en-US" sz="3200" b="1" kern="1200" dirty="0" err="1">
                <a:solidFill>
                  <a:srgbClr val="FF0000"/>
                </a:solidFill>
                <a:latin typeface="Times New Roman" panose="02020603050405020304" pitchFamily="18" charset="0"/>
                <a:cs typeface="Times New Roman" panose="02020603050405020304" pitchFamily="18" charset="0"/>
              </a:rPr>
              <a:t>Ngao</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ngán</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50AEBE88-FC00-4E2E-896A-43292E6358BD}"/>
              </a:ext>
            </a:extLst>
          </p:cNvPr>
          <p:cNvSpPr/>
          <p:nvPr/>
        </p:nvSpPr>
        <p:spPr>
          <a:xfrm>
            <a:off x="6073986" y="3483185"/>
            <a:ext cx="2346282" cy="234628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199136" tIns="199137" rIns="886346" bIns="886346"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Bất</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bình</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6F3DA9A4-22E7-4B4A-8B5C-1E3879F9AD61}"/>
              </a:ext>
            </a:extLst>
          </p:cNvPr>
          <p:cNvSpPr/>
          <p:nvPr/>
        </p:nvSpPr>
        <p:spPr>
          <a:xfrm>
            <a:off x="3619330" y="3483186"/>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40000"/>
              <a:lumOff val="60000"/>
            </a:schemeClr>
          </a:solidFill>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6346" tIns="199136" rIns="199136" bIns="886346"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FF0000"/>
              </a:solidFill>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Cam </a:t>
            </a:r>
            <a:r>
              <a:rPr lang="en-US" sz="2800" b="1" kern="1200" dirty="0" err="1">
                <a:solidFill>
                  <a:srgbClr val="FF0000"/>
                </a:solidFill>
                <a:latin typeface="Times New Roman" panose="02020603050405020304" pitchFamily="18" charset="0"/>
                <a:cs typeface="Times New Roman" panose="02020603050405020304" pitchFamily="18" charset="0"/>
              </a:rPr>
              <a:t>chịu</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bất</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lực</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32AE4A2-027C-4556-A7C8-46EEE3F937DB}"/>
              </a:ext>
            </a:extLst>
          </p:cNvPr>
          <p:cNvSpPr txBox="1"/>
          <p:nvPr/>
        </p:nvSpPr>
        <p:spPr>
          <a:xfrm>
            <a:off x="8111097" y="4053569"/>
            <a:ext cx="3946967" cy="2031325"/>
          </a:xfrm>
          <a:prstGeom prst="rect">
            <a:avLst/>
          </a:prstGeom>
          <a:noFill/>
        </p:spPr>
        <p:txBody>
          <a:bodyPr wrap="square">
            <a:spAutoFit/>
          </a:bodyPr>
          <a:lstStyle/>
          <a:p>
            <a:pPr marL="0" marR="0" lvl="1" algn="just" defTabSz="1244600" rtl="0" eaLnBrk="1" fontAlgn="auto" latinLnBrk="0" hangingPunct="1">
              <a:lnSpc>
                <a:spcPct val="90000"/>
              </a:lnSpc>
              <a:spcBef>
                <a:spcPct val="0"/>
              </a:spcBef>
              <a:spcAft>
                <a:spcPct val="15000"/>
              </a:spcAft>
              <a:buClrTx/>
              <a:buSzTx/>
              <a:tabLst/>
              <a:defRPr/>
            </a:pPr>
            <a:r>
              <a:rPr lang="pt-BR" altLang="en-US" sz="2800" dirty="0">
                <a:latin typeface="Times New Roman" panose="02020603050405020304" pitchFamily="18" charset="0"/>
                <a:cs typeface="Times New Roman" panose="02020603050405020304" pitchFamily="18" charset="0"/>
              </a:rPr>
              <a:t>     - S</a:t>
            </a:r>
            <a:r>
              <a:rPr kumimoji="0" lang="pt-BR" alt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ự khinh thường, bất bình khi sống với những kẻ tầm thường bé nhỏ, dở hơi, vô tư trong môi trường tù túng tầm thường</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5" name="Rectangle 6">
            <a:extLst>
              <a:ext uri="{FF2B5EF4-FFF2-40B4-BE49-F238E27FC236}">
                <a16:creationId xmlns:a16="http://schemas.microsoft.com/office/drawing/2014/main" id="{5236C8BC-E2E1-4C1A-A34B-5970592FFE0A}"/>
              </a:ext>
            </a:extLst>
          </p:cNvPr>
          <p:cNvSpPr>
            <a:spLocks noChangeArrowheads="1"/>
          </p:cNvSpPr>
          <p:nvPr/>
        </p:nvSpPr>
        <p:spPr bwMode="auto">
          <a:xfrm>
            <a:off x="187961" y="3996063"/>
            <a:ext cx="38811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800" dirty="0">
                <a:latin typeface="Times New Roman" panose="02020603050405020304" pitchFamily="18" charset="0"/>
              </a:rPr>
              <a:t>      - </a:t>
            </a:r>
            <a:r>
              <a:rPr lang="en-US" altLang="en-US" sz="2800" dirty="0" err="1">
                <a:latin typeface="Times New Roman" panose="02020603050405020304" pitchFamily="18" charset="0"/>
              </a:rPr>
              <a:t>Vì</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phải</a:t>
            </a:r>
            <a:r>
              <a:rPr lang="en-US" altLang="en-US" sz="2800" dirty="0">
                <a:latin typeface="Times New Roman" panose="02020603050405020304" pitchFamily="18" charset="0"/>
              </a:rPr>
              <a:t> cam </a:t>
            </a:r>
            <a:r>
              <a:rPr lang="en-US" altLang="en-US" sz="2800" dirty="0" err="1">
                <a:latin typeface="Times New Roman" panose="02020603050405020304" pitchFamily="18" charset="0"/>
              </a:rPr>
              <a:t>chịu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tầm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vị</a:t>
            </a:r>
            <a:r>
              <a:rPr lang="en-US" altLang="en-US" sz="2800" dirty="0">
                <a:latin typeface="Times New Roman" panose="02020603050405020304" pitchFamily="18" charset="0"/>
              </a:rPr>
              <a:t>.</a:t>
            </a:r>
          </a:p>
        </p:txBody>
      </p:sp>
      <p:sp>
        <p:nvSpPr>
          <p:cNvPr id="26" name="Rectangle 25">
            <a:extLst>
              <a:ext uri="{FF2B5EF4-FFF2-40B4-BE49-F238E27FC236}">
                <a16:creationId xmlns:a16="http://schemas.microsoft.com/office/drawing/2014/main" id="{EA7456A0-D92D-4E69-B9C7-E64B6AADE454}"/>
              </a:ext>
            </a:extLst>
          </p:cNvPr>
          <p:cNvSpPr/>
          <p:nvPr/>
        </p:nvSpPr>
        <p:spPr>
          <a:xfrm>
            <a:off x="3619330" y="3196332"/>
            <a:ext cx="4800938" cy="617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TÂM TRẠNG</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02040" y="1163160"/>
              <a:ext cx="10588680" cy="1973160"/>
            </p14:xfrm>
          </p:contentPart>
        </mc:Choice>
        <mc:Fallback>
          <p:pic>
            <p:nvPicPr>
              <p:cNvPr id="2" name="Ink 1"/>
              <p:cNvPicPr/>
              <p:nvPr/>
            </p:nvPicPr>
            <p:blipFill>
              <a:blip r:embed="rId3"/>
              <a:stretch>
                <a:fillRect/>
              </a:stretch>
            </p:blipFill>
            <p:spPr>
              <a:xfrm>
                <a:off x="295560" y="1156680"/>
                <a:ext cx="10597680" cy="1982160"/>
              </a:xfrm>
              <a:prstGeom prst="rect">
                <a:avLst/>
              </a:prstGeom>
            </p:spPr>
          </p:pic>
        </mc:Fallback>
      </mc:AlternateContent>
    </p:spTree>
    <p:extLst>
      <p:ext uri="{BB962C8B-B14F-4D97-AF65-F5344CB8AC3E}">
        <p14:creationId xmlns:p14="http://schemas.microsoft.com/office/powerpoint/2010/main" val="119311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2" grpId="0"/>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70F38D76-3CB8-4F96-BA2A-C34A6754E915}"/>
              </a:ext>
            </a:extLst>
          </p:cNvPr>
          <p:cNvSpPr/>
          <p:nvPr/>
        </p:nvSpPr>
        <p:spPr>
          <a:xfrm>
            <a:off x="4688167" y="4450472"/>
            <a:ext cx="1478007" cy="13457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22C54ED-3615-4BE6-9ECF-07F71DAFE0C8}"/>
              </a:ext>
            </a:extLst>
          </p:cNvPr>
          <p:cNvSpPr/>
          <p:nvPr/>
        </p:nvSpPr>
        <p:spPr>
          <a:xfrm>
            <a:off x="5292495" y="525310"/>
            <a:ext cx="1181655" cy="11839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4031686-D444-41AA-8E28-2EC9234AF648}"/>
              </a:ext>
            </a:extLst>
          </p:cNvPr>
          <p:cNvSpPr/>
          <p:nvPr/>
        </p:nvSpPr>
        <p:spPr>
          <a:xfrm>
            <a:off x="8384250" y="2468921"/>
            <a:ext cx="1109995" cy="105615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7213BEE-37A0-4268-A64B-A7BDDF426782}"/>
              </a:ext>
            </a:extLst>
          </p:cNvPr>
          <p:cNvSpPr/>
          <p:nvPr/>
        </p:nvSpPr>
        <p:spPr>
          <a:xfrm>
            <a:off x="6010702" y="2729263"/>
            <a:ext cx="1478007" cy="13457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2960A41-6FA7-4CAE-B6DF-B0C3352044ED}"/>
              </a:ext>
            </a:extLst>
          </p:cNvPr>
          <p:cNvSpPr/>
          <p:nvPr/>
        </p:nvSpPr>
        <p:spPr>
          <a:xfrm>
            <a:off x="6536030" y="5395308"/>
            <a:ext cx="1109995" cy="105615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B163847-A6AA-4B0D-8A82-F779440F5593}"/>
              </a:ext>
            </a:extLst>
          </p:cNvPr>
          <p:cNvSpPr/>
          <p:nvPr/>
        </p:nvSpPr>
        <p:spPr>
          <a:xfrm>
            <a:off x="9494245" y="985766"/>
            <a:ext cx="1109995" cy="105615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30A108E-6480-4943-9541-FF7D876B4819}"/>
              </a:ext>
            </a:extLst>
          </p:cNvPr>
          <p:cNvSpPr/>
          <p:nvPr/>
        </p:nvSpPr>
        <p:spPr>
          <a:xfrm>
            <a:off x="8988869" y="4304248"/>
            <a:ext cx="2035160" cy="17543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6" name="Picture 8" descr="Hổ Clip nghệ thuật Tường hình Ảnh đồ Họa Mạng Di động - con hổ png tải về -  Miễn phí trong suốt Con Hổ png Tải về.">
            <a:extLst>
              <a:ext uri="{FF2B5EF4-FFF2-40B4-BE49-F238E27FC236}">
                <a16:creationId xmlns:a16="http://schemas.microsoft.com/office/drawing/2014/main" id="{0D0D85A0-AA18-4DC4-9002-59CB1B9C19C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92" b="96081" l="333" r="98222">
                        <a14:foregroundMark x1="49444" y1="8649" x2="56556" y2="8243"/>
                        <a14:foregroundMark x1="56556" y1="8243" x2="57667" y2="8243"/>
                        <a14:foregroundMark x1="71000" y1="10405" x2="70556" y2="3514"/>
                        <a14:foregroundMark x1="70556" y1="3514" x2="69000" y2="2162"/>
                        <a14:foregroundMark x1="88778" y1="65270" x2="95444" y2="63649"/>
                        <a14:foregroundMark x1="95444" y1="63649" x2="95889" y2="63108"/>
                        <a14:foregroundMark x1="73000" y1="91081" x2="68778" y2="96486"/>
                        <a14:foregroundMark x1="6111" y1="67568" x2="8333" y2="92162"/>
                        <a14:foregroundMark x1="444" y1="92703" x2="3444" y2="93108"/>
                        <a14:foregroundMark x1="95889" y1="67162" x2="98222" y2="68919"/>
                        <a14:foregroundMark x1="24222" y1="46622" x2="24444" y2="61351"/>
                      </a14:backgroundRemoval>
                    </a14:imgEffect>
                  </a14:imgLayer>
                </a14:imgProps>
              </a:ext>
              <a:ext uri="{28A0092B-C50C-407E-A947-70E740481C1C}">
                <a14:useLocalDpi xmlns:a14="http://schemas.microsoft.com/office/drawing/2010/main" val="0"/>
              </a:ext>
            </a:extLst>
          </a:blip>
          <a:srcRect/>
          <a:stretch>
            <a:fillRect/>
          </a:stretch>
        </p:blipFill>
        <p:spPr bwMode="auto">
          <a:xfrm>
            <a:off x="95956" y="2989605"/>
            <a:ext cx="4636961" cy="381265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3">
            <a:extLst>
              <a:ext uri="{FF2B5EF4-FFF2-40B4-BE49-F238E27FC236}">
                <a16:creationId xmlns:a16="http://schemas.microsoft.com/office/drawing/2014/main" id="{3E2D3D38-64B7-428F-A85B-28575672F9A4}"/>
              </a:ext>
            </a:extLst>
          </p:cNvPr>
          <p:cNvSpPr>
            <a:spLocks noChangeArrowheads="1"/>
          </p:cNvSpPr>
          <p:nvPr/>
        </p:nvSpPr>
        <p:spPr bwMode="gray">
          <a:xfrm rot="5400000">
            <a:off x="157145" y="1153468"/>
            <a:ext cx="2298700" cy="2266950"/>
          </a:xfrm>
          <a:custGeom>
            <a:avLst/>
            <a:gdLst>
              <a:gd name="G0" fmla="+- 9578 0 0"/>
              <a:gd name="G1" fmla="+- -10201237 0 0"/>
              <a:gd name="G2" fmla="+- 0 0 -10201237"/>
              <a:gd name="T0" fmla="*/ 0 256 1"/>
              <a:gd name="T1" fmla="*/ 180 256 1"/>
              <a:gd name="G3" fmla="+- -10201237 T0 T1"/>
              <a:gd name="T2" fmla="*/ 0 256 1"/>
              <a:gd name="T3" fmla="*/ 90 256 1"/>
              <a:gd name="G4" fmla="+- -10201237 T2 T3"/>
              <a:gd name="G5" fmla="*/ G4 2 1"/>
              <a:gd name="T4" fmla="*/ 90 256 1"/>
              <a:gd name="T5" fmla="*/ 0 256 1"/>
              <a:gd name="G6" fmla="+- -10201237 T4 T5"/>
              <a:gd name="G7" fmla="*/ G6 2 1"/>
              <a:gd name="G8" fmla="abs -1020123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578"/>
              <a:gd name="G18" fmla="*/ 9578 1 2"/>
              <a:gd name="G19" fmla="+- G18 5400 0"/>
              <a:gd name="G20" fmla="cos G19 -10201237"/>
              <a:gd name="G21" fmla="sin G19 -10201237"/>
              <a:gd name="G22" fmla="+- G20 10800 0"/>
              <a:gd name="G23" fmla="+- G21 10800 0"/>
              <a:gd name="G24" fmla="+- 10800 0 G20"/>
              <a:gd name="G25" fmla="+- 9578 10800 0"/>
              <a:gd name="G26" fmla="?: G9 G17 G25"/>
              <a:gd name="G27" fmla="?: G9 0 21600"/>
              <a:gd name="G28" fmla="cos 10800 -10201237"/>
              <a:gd name="G29" fmla="sin 10800 -10201237"/>
              <a:gd name="G30" fmla="sin 9578 -10201237"/>
              <a:gd name="G31" fmla="+- G28 10800 0"/>
              <a:gd name="G32" fmla="+- G29 10800 0"/>
              <a:gd name="G33" fmla="+- G30 10800 0"/>
              <a:gd name="G34" fmla="?: G4 0 G31"/>
              <a:gd name="G35" fmla="?: -10201237 G34 0"/>
              <a:gd name="G36" fmla="?: G6 G35 G31"/>
              <a:gd name="G37" fmla="+- 21600 0 G36"/>
              <a:gd name="G38" fmla="?: G4 0 G33"/>
              <a:gd name="G39" fmla="?: -10201237 G38 G32"/>
              <a:gd name="G40" fmla="?: G6 G39 0"/>
              <a:gd name="G41" fmla="?: G4 G32 21600"/>
              <a:gd name="G42" fmla="?: G6 G41 G33"/>
              <a:gd name="T12" fmla="*/ 10800 w 21600"/>
              <a:gd name="T13" fmla="*/ 0 h 21600"/>
              <a:gd name="T14" fmla="*/ 1516 w 21600"/>
              <a:gd name="T15" fmla="*/ 6600 h 21600"/>
              <a:gd name="T16" fmla="*/ 10800 w 21600"/>
              <a:gd name="T17" fmla="*/ 1222 h 21600"/>
              <a:gd name="T18" fmla="*/ 20084 w 21600"/>
              <a:gd name="T19" fmla="*/ 66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073" y="6852"/>
                </a:moveTo>
                <a:cubicBezTo>
                  <a:pt x="3624" y="3424"/>
                  <a:pt x="7037" y="1222"/>
                  <a:pt x="10800" y="1222"/>
                </a:cubicBezTo>
                <a:cubicBezTo>
                  <a:pt x="14562" y="1222"/>
                  <a:pt x="17975" y="3424"/>
                  <a:pt x="19526" y="6852"/>
                </a:cubicBezTo>
                <a:lnTo>
                  <a:pt x="20639" y="6348"/>
                </a:lnTo>
                <a:cubicBezTo>
                  <a:pt x="18891" y="2483"/>
                  <a:pt x="15042" y="0"/>
                  <a:pt x="10799" y="0"/>
                </a:cubicBezTo>
                <a:cubicBezTo>
                  <a:pt x="6557" y="0"/>
                  <a:pt x="2708" y="2483"/>
                  <a:pt x="960" y="6348"/>
                </a:cubicBezTo>
                <a:close/>
              </a:path>
            </a:pathLst>
          </a:custGeom>
          <a:solidFill>
            <a:srgbClr val="669900">
              <a:alpha val="39999"/>
            </a:srgbClr>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nchor="ctr"/>
          <a:lstStyle/>
          <a:p>
            <a:pPr fontAlgn="base">
              <a:spcBef>
                <a:spcPct val="0"/>
              </a:spcBef>
              <a:spcAft>
                <a:spcPct val="0"/>
              </a:spcAft>
            </a:pPr>
            <a:endParaRPr lang="en-SG" sz="2000">
              <a:solidFill>
                <a:srgbClr val="000000"/>
              </a:solidFill>
              <a:latin typeface="Arial" panose="020B0604020202020204" pitchFamily="34" charset="0"/>
            </a:endParaRPr>
          </a:p>
        </p:txBody>
      </p:sp>
      <p:grpSp>
        <p:nvGrpSpPr>
          <p:cNvPr id="7" name="Group 10">
            <a:extLst>
              <a:ext uri="{FF2B5EF4-FFF2-40B4-BE49-F238E27FC236}">
                <a16:creationId xmlns:a16="http://schemas.microsoft.com/office/drawing/2014/main" id="{EED93CC3-331A-49C9-ACFB-368A7B981135}"/>
              </a:ext>
            </a:extLst>
          </p:cNvPr>
          <p:cNvGrpSpPr>
            <a:grpSpLocks/>
          </p:cNvGrpSpPr>
          <p:nvPr/>
        </p:nvGrpSpPr>
        <p:grpSpPr bwMode="auto">
          <a:xfrm rot="1720673">
            <a:off x="1769920" y="374303"/>
            <a:ext cx="998537" cy="1997075"/>
            <a:chOff x="2469" y="1248"/>
            <a:chExt cx="629" cy="1258"/>
          </a:xfrm>
        </p:grpSpPr>
        <p:sp>
          <p:nvSpPr>
            <p:cNvPr id="8" name="Oval 11">
              <a:extLst>
                <a:ext uri="{FF2B5EF4-FFF2-40B4-BE49-F238E27FC236}">
                  <a16:creationId xmlns:a16="http://schemas.microsoft.com/office/drawing/2014/main" id="{08F2DCA3-875B-4364-B6FD-31A5A1EAEC6B}"/>
                </a:ext>
              </a:extLst>
            </p:cNvPr>
            <p:cNvSpPr>
              <a:spLocks noChangeArrowheads="1"/>
            </p:cNvSpPr>
            <p:nvPr/>
          </p:nvSpPr>
          <p:spPr bwMode="gray">
            <a:xfrm>
              <a:off x="2904" y="1248"/>
              <a:ext cx="194" cy="194"/>
            </a:xfrm>
            <a:prstGeom prst="ellipse">
              <a:avLst/>
            </a:prstGeom>
            <a:noFill/>
            <a:ln w="57150" algn="ctr">
              <a:solidFill>
                <a:srgbClr val="D2955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2000" b="0" i="0" u="none" strike="noStrike" kern="0" cap="none" spc="0" normalizeH="0" baseline="0" noProof="0">
                <a:ln>
                  <a:noFill/>
                </a:ln>
                <a:solidFill>
                  <a:srgbClr val="000000"/>
                </a:solidFill>
                <a:effectLst/>
                <a:uLnTx/>
                <a:uFillTx/>
                <a:latin typeface="Arial" panose="020B0604020202020204" pitchFamily="34" charset="0"/>
              </a:endParaRPr>
            </a:p>
          </p:txBody>
        </p:sp>
        <p:cxnSp>
          <p:nvCxnSpPr>
            <p:cNvPr id="9" name="Straight Connector 8">
              <a:extLst>
                <a:ext uri="{FF2B5EF4-FFF2-40B4-BE49-F238E27FC236}">
                  <a16:creationId xmlns:a16="http://schemas.microsoft.com/office/drawing/2014/main" id="{5198EC7E-96FE-4E11-A109-49B3DA414727}"/>
                </a:ext>
              </a:extLst>
            </p:cNvPr>
            <p:cNvCxnSpPr>
              <a:cxnSpLocks noChangeShapeType="1"/>
            </p:cNvCxnSpPr>
            <p:nvPr/>
          </p:nvCxnSpPr>
          <p:spPr bwMode="gray">
            <a:xfrm rot="5400000">
              <a:off x="2178" y="1732"/>
              <a:ext cx="1065" cy="484"/>
            </a:xfrm>
            <a:prstGeom prst="line">
              <a:avLst/>
            </a:prstGeom>
            <a:noFill/>
            <a:ln w="28575" algn="ctr">
              <a:solidFill>
                <a:srgbClr val="D29552"/>
              </a:solidFill>
              <a:round/>
              <a:headEnd/>
              <a:tailEnd/>
            </a:ln>
            <a:extLst>
              <a:ext uri="{909E8E84-426E-40DD-AFC4-6F175D3DCCD1}">
                <a14:hiddenFill xmlns:a14="http://schemas.microsoft.com/office/drawing/2010/main">
                  <a:noFill/>
                </a14:hiddenFill>
              </a:ext>
            </a:extLst>
          </p:spPr>
        </p:cxnSp>
      </p:grpSp>
      <p:grpSp>
        <p:nvGrpSpPr>
          <p:cNvPr id="10" name="Group 16">
            <a:extLst>
              <a:ext uri="{FF2B5EF4-FFF2-40B4-BE49-F238E27FC236}">
                <a16:creationId xmlns:a16="http://schemas.microsoft.com/office/drawing/2014/main" id="{B3EA6EB7-524D-4295-99C4-CE366A050F07}"/>
              </a:ext>
            </a:extLst>
          </p:cNvPr>
          <p:cNvGrpSpPr>
            <a:grpSpLocks/>
          </p:cNvGrpSpPr>
          <p:nvPr/>
        </p:nvGrpSpPr>
        <p:grpSpPr bwMode="auto">
          <a:xfrm rot="944615">
            <a:off x="1263633" y="1811419"/>
            <a:ext cx="2176462" cy="682625"/>
            <a:chOff x="2445" y="2100"/>
            <a:chExt cx="1371" cy="430"/>
          </a:xfrm>
        </p:grpSpPr>
        <p:sp>
          <p:nvSpPr>
            <p:cNvPr id="11" name="Oval 17">
              <a:extLst>
                <a:ext uri="{FF2B5EF4-FFF2-40B4-BE49-F238E27FC236}">
                  <a16:creationId xmlns:a16="http://schemas.microsoft.com/office/drawing/2014/main" id="{FFA65764-4D3C-42AC-B029-F1E2D8CE2146}"/>
                </a:ext>
              </a:extLst>
            </p:cNvPr>
            <p:cNvSpPr>
              <a:spLocks noChangeArrowheads="1"/>
            </p:cNvSpPr>
            <p:nvPr/>
          </p:nvSpPr>
          <p:spPr bwMode="gray">
            <a:xfrm>
              <a:off x="3622" y="2100"/>
              <a:ext cx="194" cy="194"/>
            </a:xfrm>
            <a:prstGeom prst="ellipse">
              <a:avLst/>
            </a:prstGeom>
            <a:noFill/>
            <a:ln w="57150" algn="ctr">
              <a:solidFill>
                <a:srgbClr val="7995B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2000" b="0" i="0" u="none" strike="noStrike" kern="0" cap="none" spc="0" normalizeH="0" baseline="0" noProof="0">
                <a:ln>
                  <a:noFill/>
                </a:ln>
                <a:solidFill>
                  <a:srgbClr val="000000"/>
                </a:solidFill>
                <a:effectLst/>
                <a:uLnTx/>
                <a:uFillTx/>
                <a:latin typeface="Arial" panose="020B0604020202020204" pitchFamily="34" charset="0"/>
              </a:endParaRPr>
            </a:p>
          </p:txBody>
        </p:sp>
        <p:cxnSp>
          <p:nvCxnSpPr>
            <p:cNvPr id="12" name="Straight Connector 11">
              <a:extLst>
                <a:ext uri="{FF2B5EF4-FFF2-40B4-BE49-F238E27FC236}">
                  <a16:creationId xmlns:a16="http://schemas.microsoft.com/office/drawing/2014/main" id="{F5E125A9-BF95-479C-B380-178BC6EEEF95}"/>
                </a:ext>
              </a:extLst>
            </p:cNvPr>
            <p:cNvCxnSpPr>
              <a:cxnSpLocks noChangeShapeType="1"/>
            </p:cNvCxnSpPr>
            <p:nvPr/>
          </p:nvCxnSpPr>
          <p:spPr bwMode="gray">
            <a:xfrm rot="10800000" flipV="1">
              <a:off x="2445" y="2218"/>
              <a:ext cx="1186" cy="312"/>
            </a:xfrm>
            <a:prstGeom prst="line">
              <a:avLst/>
            </a:prstGeom>
            <a:noFill/>
            <a:ln w="28575" algn="ctr">
              <a:solidFill>
                <a:srgbClr val="7995BD"/>
              </a:solidFill>
              <a:round/>
              <a:headEnd/>
              <a:tailEnd/>
            </a:ln>
            <a:extLst>
              <a:ext uri="{909E8E84-426E-40DD-AFC4-6F175D3DCCD1}">
                <a14:hiddenFill xmlns:a14="http://schemas.microsoft.com/office/drawing/2010/main">
                  <a:noFill/>
                </a14:hiddenFill>
              </a:ext>
            </a:extLst>
          </p:spPr>
        </p:cxnSp>
      </p:grpSp>
      <p:grpSp>
        <p:nvGrpSpPr>
          <p:cNvPr id="13" name="Group 22">
            <a:extLst>
              <a:ext uri="{FF2B5EF4-FFF2-40B4-BE49-F238E27FC236}">
                <a16:creationId xmlns:a16="http://schemas.microsoft.com/office/drawing/2014/main" id="{D9338E3B-A02A-4A0F-9C9B-2B62DFBAFD0F}"/>
              </a:ext>
            </a:extLst>
          </p:cNvPr>
          <p:cNvGrpSpPr>
            <a:grpSpLocks/>
          </p:cNvGrpSpPr>
          <p:nvPr/>
        </p:nvGrpSpPr>
        <p:grpSpPr bwMode="auto">
          <a:xfrm rot="21330974">
            <a:off x="1454255" y="2350994"/>
            <a:ext cx="1681162" cy="1370013"/>
            <a:chOff x="2475" y="2528"/>
            <a:chExt cx="1059" cy="863"/>
          </a:xfrm>
        </p:grpSpPr>
        <p:sp>
          <p:nvSpPr>
            <p:cNvPr id="14" name="Oval 23">
              <a:extLst>
                <a:ext uri="{FF2B5EF4-FFF2-40B4-BE49-F238E27FC236}">
                  <a16:creationId xmlns:a16="http://schemas.microsoft.com/office/drawing/2014/main" id="{43A98119-2AF0-403D-91AC-02C66B15E1E2}"/>
                </a:ext>
              </a:extLst>
            </p:cNvPr>
            <p:cNvSpPr>
              <a:spLocks noChangeArrowheads="1"/>
            </p:cNvSpPr>
            <p:nvPr/>
          </p:nvSpPr>
          <p:spPr bwMode="gray">
            <a:xfrm>
              <a:off x="3340" y="3197"/>
              <a:ext cx="194" cy="194"/>
            </a:xfrm>
            <a:prstGeom prst="ellipse">
              <a:avLst/>
            </a:prstGeom>
            <a:noFill/>
            <a:ln w="57150" algn="ctr">
              <a:solidFill>
                <a:srgbClr val="AD8AB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2000" b="0" i="0" u="none" strike="noStrike" kern="0" cap="none" spc="0" normalizeH="0" baseline="0" noProof="0">
                <a:ln>
                  <a:noFill/>
                </a:ln>
                <a:solidFill>
                  <a:srgbClr val="000000"/>
                </a:solidFill>
                <a:effectLst/>
                <a:uLnTx/>
                <a:uFillTx/>
                <a:latin typeface="Arial" panose="020B0604020202020204" pitchFamily="34" charset="0"/>
              </a:endParaRPr>
            </a:p>
          </p:txBody>
        </p:sp>
        <p:cxnSp>
          <p:nvCxnSpPr>
            <p:cNvPr id="15" name="Straight Connector 14">
              <a:extLst>
                <a:ext uri="{FF2B5EF4-FFF2-40B4-BE49-F238E27FC236}">
                  <a16:creationId xmlns:a16="http://schemas.microsoft.com/office/drawing/2014/main" id="{FD818657-AB44-4916-B4C7-B4652179098F}"/>
                </a:ext>
              </a:extLst>
            </p:cNvPr>
            <p:cNvCxnSpPr>
              <a:cxnSpLocks noChangeShapeType="1"/>
            </p:cNvCxnSpPr>
            <p:nvPr/>
          </p:nvCxnSpPr>
          <p:spPr bwMode="gray">
            <a:xfrm rot="16200000" flipV="1">
              <a:off x="2571" y="2432"/>
              <a:ext cx="699" cy="891"/>
            </a:xfrm>
            <a:prstGeom prst="line">
              <a:avLst/>
            </a:prstGeom>
            <a:noFill/>
            <a:ln w="28575" algn="ctr">
              <a:solidFill>
                <a:srgbClr val="AD8AB8"/>
              </a:solidFill>
              <a:round/>
              <a:headEnd/>
              <a:tailEnd/>
            </a:ln>
            <a:extLst>
              <a:ext uri="{909E8E84-426E-40DD-AFC4-6F175D3DCCD1}">
                <a14:hiddenFill xmlns:a14="http://schemas.microsoft.com/office/drawing/2010/main">
                  <a:noFill/>
                </a14:hiddenFill>
              </a:ext>
            </a:extLst>
          </p:spPr>
        </p:cxnSp>
      </p:grpSp>
      <p:sp>
        <p:nvSpPr>
          <p:cNvPr id="16" name="Rectangle 15">
            <a:extLst>
              <a:ext uri="{FF2B5EF4-FFF2-40B4-BE49-F238E27FC236}">
                <a16:creationId xmlns:a16="http://schemas.microsoft.com/office/drawing/2014/main" id="{4BDBA90B-E26F-48E2-96C9-4C775AA0B5F1}"/>
              </a:ext>
            </a:extLst>
          </p:cNvPr>
          <p:cNvSpPr/>
          <p:nvPr/>
        </p:nvSpPr>
        <p:spPr>
          <a:xfrm>
            <a:off x="3691958" y="401216"/>
            <a:ext cx="7001213" cy="646331"/>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pt-BR" altLang="en-US" sz="3600" b="1" i="1" dirty="0">
                <a:solidFill>
                  <a:srgbClr val="F5A837">
                    <a:lumMod val="75000"/>
                  </a:srgbClr>
                </a:solidFill>
                <a:latin typeface="Times New Roman" panose="02020603050405020304" pitchFamily="18" charset="0"/>
                <a:sym typeface="Wingdings" panose="05000000000000000000" pitchFamily="2" charset="2"/>
              </a:rPr>
              <a:t>Sử dụng t</a:t>
            </a:r>
            <a:r>
              <a:rPr lang="pt-BR" altLang="en-US" sz="3600" b="1" i="1" dirty="0">
                <a:solidFill>
                  <a:srgbClr val="F5A837">
                    <a:lumMod val="75000"/>
                  </a:srgbClr>
                </a:solidFill>
                <a:latin typeface="Times New Roman" panose="02020603050405020304" pitchFamily="18" charset="0"/>
              </a:rPr>
              <a:t>ừ ngữ, hình ảnh chọn lọc</a:t>
            </a:r>
            <a:endParaRPr lang="en-SG" altLang="en-US" sz="3600" b="1" dirty="0">
              <a:solidFill>
                <a:srgbClr val="F5A837">
                  <a:lumMod val="75000"/>
                </a:srgbClr>
              </a:solidFill>
              <a:cs typeface="Arial" panose="020B0604020202020204" pitchFamily="34" charset="0"/>
            </a:endParaRPr>
          </a:p>
        </p:txBody>
      </p:sp>
      <p:sp>
        <p:nvSpPr>
          <p:cNvPr id="17" name="Rectangle 16">
            <a:extLst>
              <a:ext uri="{FF2B5EF4-FFF2-40B4-BE49-F238E27FC236}">
                <a16:creationId xmlns:a16="http://schemas.microsoft.com/office/drawing/2014/main" id="{3EF5A6A1-6519-4CC3-9C7F-57B8A2EAAD0B}"/>
              </a:ext>
            </a:extLst>
          </p:cNvPr>
          <p:cNvSpPr/>
          <p:nvPr/>
        </p:nvSpPr>
        <p:spPr>
          <a:xfrm>
            <a:off x="3767437" y="1816817"/>
            <a:ext cx="8614708" cy="646331"/>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3600" b="1" i="1" dirty="0" err="1">
                <a:solidFill>
                  <a:srgbClr val="0070C0"/>
                </a:solidFill>
                <a:latin typeface="Times New Roman"/>
              </a:rPr>
              <a:t>Giọng</a:t>
            </a:r>
            <a:r>
              <a:rPr lang="en-US" sz="3600" b="1" i="1" dirty="0">
                <a:solidFill>
                  <a:srgbClr val="0070C0"/>
                </a:solidFill>
                <a:latin typeface="Times New Roman"/>
              </a:rPr>
              <a:t> </a:t>
            </a:r>
            <a:r>
              <a:rPr lang="en-US" sz="3600" b="1" i="1" dirty="0" err="1">
                <a:solidFill>
                  <a:srgbClr val="0070C0"/>
                </a:solidFill>
                <a:latin typeface="Times New Roman"/>
              </a:rPr>
              <a:t>thơ</a:t>
            </a:r>
            <a:r>
              <a:rPr lang="en-US" sz="3600" b="1" i="1" dirty="0">
                <a:solidFill>
                  <a:srgbClr val="0070C0"/>
                </a:solidFill>
                <a:latin typeface="Times New Roman"/>
              </a:rPr>
              <a:t> </a:t>
            </a:r>
            <a:r>
              <a:rPr lang="en-US" sz="3600" b="1" i="1" dirty="0" err="1">
                <a:solidFill>
                  <a:srgbClr val="0070C0"/>
                </a:solidFill>
                <a:latin typeface="Times New Roman"/>
              </a:rPr>
              <a:t>linh</a:t>
            </a:r>
            <a:r>
              <a:rPr lang="en-US" sz="3600" b="1" i="1" dirty="0">
                <a:solidFill>
                  <a:srgbClr val="0070C0"/>
                </a:solidFill>
                <a:latin typeface="Times New Roman"/>
              </a:rPr>
              <a:t> </a:t>
            </a:r>
            <a:r>
              <a:rPr lang="en-US" sz="3600" b="1" i="1" dirty="0" err="1">
                <a:solidFill>
                  <a:srgbClr val="0070C0"/>
                </a:solidFill>
                <a:latin typeface="Times New Roman"/>
              </a:rPr>
              <a:t>hoạt</a:t>
            </a:r>
            <a:r>
              <a:rPr lang="en-US" sz="3600" b="1" i="1" dirty="0">
                <a:solidFill>
                  <a:srgbClr val="0070C0"/>
                </a:solidFill>
                <a:latin typeface="Times New Roman"/>
              </a:rPr>
              <a:t>, </a:t>
            </a:r>
            <a:r>
              <a:rPr lang="en-US" sz="3600" b="1" i="1" dirty="0" err="1">
                <a:solidFill>
                  <a:srgbClr val="0070C0"/>
                </a:solidFill>
                <a:latin typeface="Times New Roman"/>
              </a:rPr>
              <a:t>tiết</a:t>
            </a:r>
            <a:r>
              <a:rPr lang="en-US" sz="3600" b="1" i="1" dirty="0">
                <a:solidFill>
                  <a:srgbClr val="0070C0"/>
                </a:solidFill>
                <a:latin typeface="Times New Roman"/>
              </a:rPr>
              <a:t> </a:t>
            </a:r>
            <a:r>
              <a:rPr lang="en-US" sz="3600" b="1" i="1" dirty="0" err="1">
                <a:solidFill>
                  <a:srgbClr val="0070C0"/>
                </a:solidFill>
                <a:latin typeface="Times New Roman"/>
              </a:rPr>
              <a:t>tấu</a:t>
            </a:r>
            <a:r>
              <a:rPr lang="en-US" sz="3600" b="1" i="1" dirty="0">
                <a:solidFill>
                  <a:srgbClr val="0070C0"/>
                </a:solidFill>
                <a:latin typeface="Times New Roman"/>
              </a:rPr>
              <a:t> </a:t>
            </a:r>
            <a:r>
              <a:rPr lang="en-US" sz="3600" b="1" i="1" dirty="0" err="1">
                <a:solidFill>
                  <a:srgbClr val="0070C0"/>
                </a:solidFill>
                <a:latin typeface="Times New Roman"/>
              </a:rPr>
              <a:t>phong</a:t>
            </a:r>
            <a:r>
              <a:rPr lang="en-US" sz="3600" b="1" i="1" dirty="0">
                <a:solidFill>
                  <a:srgbClr val="0070C0"/>
                </a:solidFill>
                <a:latin typeface="Times New Roman"/>
              </a:rPr>
              <a:t> </a:t>
            </a:r>
            <a:r>
              <a:rPr lang="en-US" sz="3600" b="1" i="1" dirty="0" err="1">
                <a:solidFill>
                  <a:srgbClr val="0070C0"/>
                </a:solidFill>
                <a:latin typeface="Times New Roman"/>
              </a:rPr>
              <a:t>phú</a:t>
            </a:r>
            <a:endParaRPr lang="en-SG" altLang="en-US" sz="3600" b="1" i="1" dirty="0">
              <a:solidFill>
                <a:srgbClr val="0070C0"/>
              </a:solidFill>
              <a:latin typeface="Times New Roman"/>
              <a:cs typeface="Arial" panose="020B0604020202020204" pitchFamily="34" charset="0"/>
            </a:endParaRPr>
          </a:p>
        </p:txBody>
      </p:sp>
      <p:sp>
        <p:nvSpPr>
          <p:cNvPr id="18" name="Rectangle 17">
            <a:extLst>
              <a:ext uri="{FF2B5EF4-FFF2-40B4-BE49-F238E27FC236}">
                <a16:creationId xmlns:a16="http://schemas.microsoft.com/office/drawing/2014/main" id="{8FA7D38F-5FD6-4EE9-9A77-B6B55A1B49B0}"/>
              </a:ext>
            </a:extLst>
          </p:cNvPr>
          <p:cNvSpPr/>
          <p:nvPr/>
        </p:nvSpPr>
        <p:spPr>
          <a:xfrm>
            <a:off x="3747289" y="2957707"/>
            <a:ext cx="7921839" cy="1754326"/>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sz="3600" b="1" i="1" dirty="0" err="1">
                <a:solidFill>
                  <a:srgbClr val="7030A0"/>
                </a:solidFill>
                <a:latin typeface="Times New Roman"/>
              </a:rPr>
              <a:t>Tâm</a:t>
            </a:r>
            <a:r>
              <a:rPr lang="en-US" sz="3600" b="1" i="1" dirty="0">
                <a:solidFill>
                  <a:srgbClr val="7030A0"/>
                </a:solidFill>
                <a:latin typeface="Times New Roman"/>
              </a:rPr>
              <a:t> </a:t>
            </a:r>
            <a:r>
              <a:rPr lang="en-US" sz="3600" b="1" i="1" dirty="0" err="1">
                <a:solidFill>
                  <a:srgbClr val="7030A0"/>
                </a:solidFill>
                <a:latin typeface="Times New Roman"/>
              </a:rPr>
              <a:t>trạng</a:t>
            </a:r>
            <a:r>
              <a:rPr lang="en-US" sz="3600" b="1" i="1" dirty="0">
                <a:solidFill>
                  <a:srgbClr val="7030A0"/>
                </a:solidFill>
                <a:latin typeface="Times New Roman"/>
              </a:rPr>
              <a:t> </a:t>
            </a:r>
            <a:r>
              <a:rPr lang="en-US" sz="3600" b="1" i="1" dirty="0" err="1">
                <a:solidFill>
                  <a:srgbClr val="7030A0"/>
                </a:solidFill>
                <a:latin typeface="Times New Roman"/>
              </a:rPr>
              <a:t>ngao</a:t>
            </a:r>
            <a:r>
              <a:rPr lang="en-US" sz="3600" b="1" i="1" dirty="0">
                <a:solidFill>
                  <a:srgbClr val="7030A0"/>
                </a:solidFill>
                <a:latin typeface="Times New Roman"/>
              </a:rPr>
              <a:t> </a:t>
            </a:r>
            <a:r>
              <a:rPr lang="en-US" sz="3600" b="1" i="1" dirty="0" err="1">
                <a:solidFill>
                  <a:srgbClr val="7030A0"/>
                </a:solidFill>
                <a:latin typeface="Times New Roman"/>
              </a:rPr>
              <a:t>ngán</a:t>
            </a:r>
            <a:r>
              <a:rPr lang="en-US" sz="3600" b="1" i="1" dirty="0">
                <a:solidFill>
                  <a:srgbClr val="7030A0"/>
                </a:solidFill>
                <a:latin typeface="Times New Roman"/>
              </a:rPr>
              <a:t> </a:t>
            </a:r>
            <a:r>
              <a:rPr lang="en-US" sz="3600" b="1" i="1" dirty="0" err="1">
                <a:solidFill>
                  <a:srgbClr val="7030A0"/>
                </a:solidFill>
                <a:latin typeface="Times New Roman"/>
              </a:rPr>
              <a:t>căm</a:t>
            </a:r>
            <a:r>
              <a:rPr lang="en-US" sz="3600" b="1" i="1" dirty="0">
                <a:solidFill>
                  <a:srgbClr val="7030A0"/>
                </a:solidFill>
                <a:latin typeface="Times New Roman"/>
              </a:rPr>
              <a:t> </a:t>
            </a:r>
            <a:r>
              <a:rPr lang="en-US" sz="3600" b="1" i="1" dirty="0" err="1">
                <a:solidFill>
                  <a:srgbClr val="7030A0"/>
                </a:solidFill>
                <a:latin typeface="Times New Roman"/>
              </a:rPr>
              <a:t>uất</a:t>
            </a:r>
            <a:r>
              <a:rPr lang="en-US" sz="3600" b="1" i="1" dirty="0">
                <a:solidFill>
                  <a:srgbClr val="7030A0"/>
                </a:solidFill>
                <a:latin typeface="Times New Roman"/>
              </a:rPr>
              <a:t>, </a:t>
            </a:r>
            <a:r>
              <a:rPr lang="en-US" sz="3600" b="1" i="1" dirty="0" err="1">
                <a:solidFill>
                  <a:srgbClr val="7030A0"/>
                </a:solidFill>
                <a:latin typeface="Times New Roman"/>
              </a:rPr>
              <a:t>chỉ</a:t>
            </a:r>
            <a:r>
              <a:rPr lang="en-US" sz="3600" b="1" i="1" dirty="0">
                <a:solidFill>
                  <a:srgbClr val="7030A0"/>
                </a:solidFill>
                <a:latin typeface="Times New Roman"/>
              </a:rPr>
              <a:t> </a:t>
            </a:r>
            <a:r>
              <a:rPr lang="en-US" sz="3600" b="1" i="1" dirty="0" err="1">
                <a:solidFill>
                  <a:srgbClr val="7030A0"/>
                </a:solidFill>
                <a:latin typeface="Times New Roman"/>
              </a:rPr>
              <a:t>đành</a:t>
            </a:r>
            <a:r>
              <a:rPr lang="en-US" sz="3600" b="1" i="1" dirty="0">
                <a:solidFill>
                  <a:srgbClr val="7030A0"/>
                </a:solidFill>
                <a:latin typeface="Times New Roman"/>
              </a:rPr>
              <a:t> </a:t>
            </a:r>
            <a:r>
              <a:rPr lang="en-US" sz="3600" b="1" i="1" dirty="0" err="1">
                <a:solidFill>
                  <a:srgbClr val="7030A0"/>
                </a:solidFill>
                <a:latin typeface="Times New Roman"/>
              </a:rPr>
              <a:t>bất</a:t>
            </a:r>
            <a:r>
              <a:rPr lang="en-US" sz="3600" b="1" i="1" dirty="0">
                <a:solidFill>
                  <a:srgbClr val="7030A0"/>
                </a:solidFill>
                <a:latin typeface="Times New Roman"/>
              </a:rPr>
              <a:t> </a:t>
            </a:r>
            <a:r>
              <a:rPr lang="en-US" sz="3600" b="1" i="1" dirty="0" err="1">
                <a:solidFill>
                  <a:srgbClr val="7030A0"/>
                </a:solidFill>
                <a:latin typeface="Times New Roman"/>
              </a:rPr>
              <a:t>lực</a:t>
            </a:r>
            <a:r>
              <a:rPr lang="en-US" sz="3600" b="1" i="1" dirty="0">
                <a:solidFill>
                  <a:srgbClr val="7030A0"/>
                </a:solidFill>
                <a:latin typeface="Times New Roman"/>
              </a:rPr>
              <a:t> </a:t>
            </a:r>
            <a:r>
              <a:rPr lang="en-US" sz="3600" b="1" i="1" dirty="0" err="1">
                <a:solidFill>
                  <a:srgbClr val="7030A0"/>
                </a:solidFill>
                <a:latin typeface="Times New Roman"/>
              </a:rPr>
              <a:t>buông</a:t>
            </a:r>
            <a:r>
              <a:rPr lang="en-US" sz="3600" b="1" i="1" dirty="0">
                <a:solidFill>
                  <a:srgbClr val="7030A0"/>
                </a:solidFill>
                <a:latin typeface="Times New Roman"/>
              </a:rPr>
              <a:t> </a:t>
            </a:r>
            <a:r>
              <a:rPr lang="en-US" sz="3600" b="1" i="1" dirty="0" err="1">
                <a:solidFill>
                  <a:srgbClr val="7030A0"/>
                </a:solidFill>
                <a:latin typeface="Times New Roman"/>
              </a:rPr>
              <a:t>xuôi</a:t>
            </a:r>
            <a:r>
              <a:rPr lang="en-US" sz="3600" b="1" i="1" dirty="0">
                <a:solidFill>
                  <a:srgbClr val="7030A0"/>
                </a:solidFill>
                <a:latin typeface="Times New Roman"/>
              </a:rPr>
              <a:t> </a:t>
            </a:r>
            <a:r>
              <a:rPr lang="en-US" sz="3600" b="1" i="1" dirty="0" err="1">
                <a:solidFill>
                  <a:srgbClr val="7030A0"/>
                </a:solidFill>
                <a:latin typeface="Times New Roman"/>
              </a:rPr>
              <a:t>tuy</a:t>
            </a:r>
            <a:r>
              <a:rPr lang="en-US" sz="3600" b="1" i="1" dirty="0">
                <a:solidFill>
                  <a:srgbClr val="7030A0"/>
                </a:solidFill>
                <a:latin typeface="Times New Roman"/>
              </a:rPr>
              <a:t> </a:t>
            </a:r>
            <a:r>
              <a:rPr lang="en-US" sz="3600" b="1" i="1" dirty="0" err="1">
                <a:solidFill>
                  <a:srgbClr val="7030A0"/>
                </a:solidFill>
                <a:latin typeface="Times New Roman"/>
              </a:rPr>
              <a:t>nhiên</a:t>
            </a:r>
            <a:r>
              <a:rPr lang="en-US" sz="3600" b="1" i="1" dirty="0">
                <a:solidFill>
                  <a:srgbClr val="7030A0"/>
                </a:solidFill>
                <a:latin typeface="Times New Roman"/>
              </a:rPr>
              <a:t> </a:t>
            </a:r>
            <a:r>
              <a:rPr lang="en-US" sz="3600" b="1" i="1" dirty="0" err="1">
                <a:solidFill>
                  <a:srgbClr val="7030A0"/>
                </a:solidFill>
                <a:latin typeface="Times New Roman"/>
              </a:rPr>
              <a:t>bên</a:t>
            </a:r>
            <a:r>
              <a:rPr lang="en-US" sz="3600" b="1" i="1" dirty="0">
                <a:solidFill>
                  <a:srgbClr val="7030A0"/>
                </a:solidFill>
                <a:latin typeface="Times New Roman"/>
              </a:rPr>
              <a:t> </a:t>
            </a:r>
            <a:r>
              <a:rPr lang="en-US" sz="3600" b="1" i="1" dirty="0" err="1">
                <a:solidFill>
                  <a:srgbClr val="7030A0"/>
                </a:solidFill>
                <a:latin typeface="Times New Roman"/>
              </a:rPr>
              <a:t>trong</a:t>
            </a:r>
            <a:r>
              <a:rPr lang="en-US" sz="3600" b="1" i="1" dirty="0">
                <a:solidFill>
                  <a:srgbClr val="7030A0"/>
                </a:solidFill>
                <a:latin typeface="Times New Roman"/>
              </a:rPr>
              <a:t> </a:t>
            </a:r>
            <a:r>
              <a:rPr lang="en-US" sz="3600" b="1" i="1" dirty="0" err="1">
                <a:solidFill>
                  <a:srgbClr val="7030A0"/>
                </a:solidFill>
                <a:latin typeface="Times New Roman"/>
              </a:rPr>
              <a:t>vẫn</a:t>
            </a:r>
            <a:r>
              <a:rPr lang="en-US" sz="3600" b="1" i="1" dirty="0">
                <a:solidFill>
                  <a:srgbClr val="7030A0"/>
                </a:solidFill>
                <a:latin typeface="Times New Roman"/>
              </a:rPr>
              <a:t> </a:t>
            </a:r>
            <a:r>
              <a:rPr lang="en-US" sz="3600" b="1" i="1" dirty="0" err="1">
                <a:solidFill>
                  <a:srgbClr val="7030A0"/>
                </a:solidFill>
                <a:latin typeface="Times New Roman"/>
              </a:rPr>
              <a:t>ngùn</a:t>
            </a:r>
            <a:r>
              <a:rPr lang="en-US" sz="3600" b="1" i="1" dirty="0">
                <a:solidFill>
                  <a:srgbClr val="7030A0"/>
                </a:solidFill>
                <a:latin typeface="Times New Roman"/>
              </a:rPr>
              <a:t> </a:t>
            </a:r>
            <a:r>
              <a:rPr lang="en-US" sz="3600" b="1" i="1" dirty="0" err="1">
                <a:solidFill>
                  <a:srgbClr val="7030A0"/>
                </a:solidFill>
                <a:latin typeface="Times New Roman"/>
              </a:rPr>
              <a:t>ngụt</a:t>
            </a:r>
            <a:r>
              <a:rPr lang="en-US" sz="3600" b="1" i="1" dirty="0">
                <a:solidFill>
                  <a:srgbClr val="7030A0"/>
                </a:solidFill>
                <a:latin typeface="Times New Roman"/>
              </a:rPr>
              <a:t> </a:t>
            </a:r>
            <a:r>
              <a:rPr lang="en-US" sz="3600" b="1" i="1" dirty="0" err="1">
                <a:solidFill>
                  <a:srgbClr val="7030A0"/>
                </a:solidFill>
                <a:latin typeface="Times New Roman"/>
              </a:rPr>
              <a:t>một</a:t>
            </a:r>
            <a:r>
              <a:rPr lang="en-US" sz="3600" b="1" i="1" dirty="0">
                <a:solidFill>
                  <a:srgbClr val="7030A0"/>
                </a:solidFill>
                <a:latin typeface="Times New Roman"/>
              </a:rPr>
              <a:t> </a:t>
            </a:r>
            <a:r>
              <a:rPr lang="en-US" sz="3600" b="1" i="1" dirty="0" err="1">
                <a:solidFill>
                  <a:srgbClr val="7030A0"/>
                </a:solidFill>
                <a:latin typeface="Times New Roman"/>
              </a:rPr>
              <a:t>ngọn</a:t>
            </a:r>
            <a:r>
              <a:rPr lang="en-US" sz="3600" b="1" i="1" dirty="0">
                <a:solidFill>
                  <a:srgbClr val="7030A0"/>
                </a:solidFill>
                <a:latin typeface="Times New Roman"/>
              </a:rPr>
              <a:t> </a:t>
            </a:r>
            <a:r>
              <a:rPr lang="en-US" sz="3600" b="1" i="1" dirty="0" err="1">
                <a:solidFill>
                  <a:srgbClr val="7030A0"/>
                </a:solidFill>
                <a:latin typeface="Times New Roman"/>
              </a:rPr>
              <a:t>lửa</a:t>
            </a:r>
            <a:r>
              <a:rPr lang="en-US" sz="3600" b="1" i="1" dirty="0">
                <a:solidFill>
                  <a:srgbClr val="7030A0"/>
                </a:solidFill>
                <a:latin typeface="Times New Roman"/>
              </a:rPr>
              <a:t> </a:t>
            </a:r>
            <a:r>
              <a:rPr lang="en-US" sz="3600" b="1" i="1" dirty="0" err="1">
                <a:solidFill>
                  <a:srgbClr val="7030A0"/>
                </a:solidFill>
                <a:latin typeface="Times New Roman"/>
              </a:rPr>
              <a:t>căm</a:t>
            </a:r>
            <a:r>
              <a:rPr lang="en-US" sz="3600" b="1" i="1" dirty="0">
                <a:solidFill>
                  <a:srgbClr val="7030A0"/>
                </a:solidFill>
                <a:latin typeface="Times New Roman"/>
              </a:rPr>
              <a:t> </a:t>
            </a:r>
            <a:r>
              <a:rPr lang="en-US" sz="3600" b="1" i="1" dirty="0" err="1">
                <a:solidFill>
                  <a:srgbClr val="7030A0"/>
                </a:solidFill>
                <a:latin typeface="Times New Roman"/>
              </a:rPr>
              <a:t>hờn</a:t>
            </a:r>
            <a:endParaRPr lang="en-SG" altLang="en-US" sz="3600" b="1" i="1" dirty="0">
              <a:solidFill>
                <a:srgbClr val="7030A0"/>
              </a:solidFill>
              <a:latin typeface="Times New Roman"/>
              <a:cs typeface="Arial" panose="020B0604020202020204" pitchFamily="34" charset="0"/>
            </a:endParaRPr>
          </a:p>
        </p:txBody>
      </p:sp>
      <p:grpSp>
        <p:nvGrpSpPr>
          <p:cNvPr id="19" name="Group 37">
            <a:extLst>
              <a:ext uri="{FF2B5EF4-FFF2-40B4-BE49-F238E27FC236}">
                <a16:creationId xmlns:a16="http://schemas.microsoft.com/office/drawing/2014/main" id="{CB82FD36-BDC8-423D-9F9E-5CBE6CF563A0}"/>
              </a:ext>
            </a:extLst>
          </p:cNvPr>
          <p:cNvGrpSpPr>
            <a:grpSpLocks/>
          </p:cNvGrpSpPr>
          <p:nvPr/>
        </p:nvGrpSpPr>
        <p:grpSpPr bwMode="auto">
          <a:xfrm>
            <a:off x="495283" y="1477318"/>
            <a:ext cx="1612900" cy="1612900"/>
            <a:chOff x="1961" y="1894"/>
            <a:chExt cx="1016" cy="1016"/>
          </a:xfrm>
        </p:grpSpPr>
        <p:sp>
          <p:nvSpPr>
            <p:cNvPr id="20" name="Oval 38">
              <a:extLst>
                <a:ext uri="{FF2B5EF4-FFF2-40B4-BE49-F238E27FC236}">
                  <a16:creationId xmlns:a16="http://schemas.microsoft.com/office/drawing/2014/main" id="{9EA5B2AA-586B-4785-B303-2ABBE230A349}"/>
                </a:ext>
              </a:extLst>
            </p:cNvPr>
            <p:cNvSpPr>
              <a:spLocks noChangeArrowheads="1"/>
            </p:cNvSpPr>
            <p:nvPr/>
          </p:nvSpPr>
          <p:spPr bwMode="gray">
            <a:xfrm>
              <a:off x="1961" y="1894"/>
              <a:ext cx="1016" cy="1016"/>
            </a:xfrm>
            <a:prstGeom prst="ellipse">
              <a:avLst/>
            </a:prstGeom>
            <a:solidFill>
              <a:srgbClr val="8EAD6F"/>
            </a:solidFill>
            <a:ln w="57150" algn="ctr">
              <a:solidFill>
                <a:srgbClr val="C3D69B"/>
              </a:solidFill>
              <a:round/>
              <a:headEnd/>
              <a:tailEnd/>
            </a:ln>
            <a:effectLst>
              <a:outerShdw dist="20000" dir="5400000" rotWithShape="0">
                <a:srgbClr val="000000">
                  <a:alpha val="37999"/>
                </a:srgbClr>
              </a:outerShdw>
            </a:effec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20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Oval 39">
              <a:extLst>
                <a:ext uri="{FF2B5EF4-FFF2-40B4-BE49-F238E27FC236}">
                  <a16:creationId xmlns:a16="http://schemas.microsoft.com/office/drawing/2014/main" id="{C9DB0A02-BB19-4ADF-85DA-61D07F19334A}"/>
                </a:ext>
              </a:extLst>
            </p:cNvPr>
            <p:cNvSpPr>
              <a:spLocks noChangeArrowheads="1"/>
            </p:cNvSpPr>
            <p:nvPr/>
          </p:nvSpPr>
          <p:spPr bwMode="gray">
            <a:xfrm>
              <a:off x="2045" y="1978"/>
              <a:ext cx="847" cy="847"/>
            </a:xfrm>
            <a:prstGeom prst="ellipse">
              <a:avLst/>
            </a:prstGeom>
            <a:solidFill>
              <a:srgbClr val="FFFFFF"/>
            </a:solidFill>
            <a:ln w="25400" algn="ctr">
              <a:solidFill>
                <a:srgbClr val="71893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SG" sz="20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22" name="Rectangle 21">
            <a:extLst>
              <a:ext uri="{FF2B5EF4-FFF2-40B4-BE49-F238E27FC236}">
                <a16:creationId xmlns:a16="http://schemas.microsoft.com/office/drawing/2014/main" id="{EEA5F201-3CF0-4BF1-9991-E676763BC634}"/>
              </a:ext>
            </a:extLst>
          </p:cNvPr>
          <p:cNvSpPr>
            <a:spLocks noChangeArrowheads="1"/>
          </p:cNvSpPr>
          <p:nvPr/>
        </p:nvSpPr>
        <p:spPr bwMode="gray">
          <a:xfrm>
            <a:off x="654033" y="1769368"/>
            <a:ext cx="1263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SG" altLang="en-US" sz="3600" b="1" dirty="0" err="1">
                <a:solidFill>
                  <a:srgbClr val="FF0000"/>
                </a:solidFill>
                <a:latin typeface="Times New Roman"/>
                <a:cs typeface="Arial" panose="020B0604020202020204" pitchFamily="34" charset="0"/>
              </a:rPr>
              <a:t>Khổ</a:t>
            </a:r>
            <a:r>
              <a:rPr lang="en-SG" altLang="en-US" sz="3600" b="1" dirty="0">
                <a:solidFill>
                  <a:srgbClr val="FF0000"/>
                </a:solidFill>
                <a:latin typeface="Times New Roman"/>
                <a:cs typeface="Arial" panose="020B0604020202020204" pitchFamily="34" charset="0"/>
              </a:rPr>
              <a:t> 1</a:t>
            </a:r>
          </a:p>
        </p:txBody>
      </p:sp>
      <p:sp>
        <p:nvSpPr>
          <p:cNvPr id="4" name="Oval 3">
            <a:extLst>
              <a:ext uri="{FF2B5EF4-FFF2-40B4-BE49-F238E27FC236}">
                <a16:creationId xmlns:a16="http://schemas.microsoft.com/office/drawing/2014/main" id="{AB8575B1-F468-43C3-9623-8FE75803A6DF}"/>
              </a:ext>
            </a:extLst>
          </p:cNvPr>
          <p:cNvSpPr/>
          <p:nvPr/>
        </p:nvSpPr>
        <p:spPr>
          <a:xfrm>
            <a:off x="5105400" y="2415918"/>
            <a:ext cx="519179" cy="5393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85972E-1C4E-475C-8C48-66E30074249E}"/>
              </a:ext>
            </a:extLst>
          </p:cNvPr>
          <p:cNvSpPr/>
          <p:nvPr/>
        </p:nvSpPr>
        <p:spPr>
          <a:xfrm>
            <a:off x="7315200" y="1329771"/>
            <a:ext cx="680868" cy="67285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C4E28BE-F727-4B1E-971C-306F1E99512B}"/>
              </a:ext>
            </a:extLst>
          </p:cNvPr>
          <p:cNvSpPr/>
          <p:nvPr/>
        </p:nvSpPr>
        <p:spPr>
          <a:xfrm>
            <a:off x="10809184" y="0"/>
            <a:ext cx="1109995" cy="105615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187B0FA-2CFF-48FD-A316-8B694CBA3870}"/>
              </a:ext>
            </a:extLst>
          </p:cNvPr>
          <p:cNvSpPr/>
          <p:nvPr/>
        </p:nvSpPr>
        <p:spPr>
          <a:xfrm>
            <a:off x="10760273" y="6309752"/>
            <a:ext cx="1478007" cy="134571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1CB3EF2-0A3C-4B3D-AE22-A768356E7CFB}"/>
              </a:ext>
            </a:extLst>
          </p:cNvPr>
          <p:cNvSpPr/>
          <p:nvPr/>
        </p:nvSpPr>
        <p:spPr>
          <a:xfrm>
            <a:off x="7969287" y="4940477"/>
            <a:ext cx="519179" cy="5393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321CB92-3B91-443D-A709-5714E5BBAA39}"/>
              </a:ext>
            </a:extLst>
          </p:cNvPr>
          <p:cNvSpPr/>
          <p:nvPr/>
        </p:nvSpPr>
        <p:spPr>
          <a:xfrm>
            <a:off x="8074791" y="6057611"/>
            <a:ext cx="1109995" cy="105615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A70B870-7DCC-40A6-B963-B8411EE3CA22}"/>
              </a:ext>
            </a:extLst>
          </p:cNvPr>
          <p:cNvSpPr/>
          <p:nvPr/>
        </p:nvSpPr>
        <p:spPr>
          <a:xfrm>
            <a:off x="4981517" y="6171681"/>
            <a:ext cx="1109995" cy="105615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8C3D385-B9DA-4FA7-9152-6F79A11AD75E}"/>
              </a:ext>
            </a:extLst>
          </p:cNvPr>
          <p:cNvSpPr/>
          <p:nvPr/>
        </p:nvSpPr>
        <p:spPr>
          <a:xfrm>
            <a:off x="11737509" y="1816817"/>
            <a:ext cx="1478007" cy="127340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5003280" y="3949920"/>
              <a:ext cx="6417360" cy="1580400"/>
            </p14:xfrm>
          </p:contentPart>
        </mc:Choice>
        <mc:Fallback>
          <p:pic>
            <p:nvPicPr>
              <p:cNvPr id="2" name="Ink 1"/>
              <p:cNvPicPr/>
              <p:nvPr/>
            </p:nvPicPr>
            <p:blipFill>
              <a:blip r:embed="rId5"/>
              <a:stretch>
                <a:fillRect/>
              </a:stretch>
            </p:blipFill>
            <p:spPr>
              <a:xfrm>
                <a:off x="5000760" y="3945600"/>
                <a:ext cx="6424560" cy="1591920"/>
              </a:xfrm>
              <a:prstGeom prst="rect">
                <a:avLst/>
              </a:prstGeom>
            </p:spPr>
          </p:pic>
        </mc:Fallback>
      </mc:AlternateContent>
    </p:spTree>
    <p:extLst>
      <p:ext uri="{BB962C8B-B14F-4D97-AF65-F5344CB8AC3E}">
        <p14:creationId xmlns:p14="http://schemas.microsoft.com/office/powerpoint/2010/main" val="2418229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7" grpId="0"/>
      <p:bldP spid="1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42961AE-B157-421E-8C8D-2F5DCA032EF0}"/>
              </a:ext>
            </a:extLst>
          </p:cNvPr>
          <p:cNvSpPr/>
          <p:nvPr/>
        </p:nvSpPr>
        <p:spPr>
          <a:xfrm>
            <a:off x="8418258" y="3155395"/>
            <a:ext cx="3456384" cy="2662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vườn bách thú hiện ra trước mắt chúa sơn lâm như thế nào?</a:t>
            </a:r>
          </a:p>
        </p:txBody>
      </p:sp>
      <p:sp>
        <p:nvSpPr>
          <p:cNvPr id="4102" name="Rectangle 6">
            <a:extLst>
              <a:ext uri="{FF2B5EF4-FFF2-40B4-BE49-F238E27FC236}">
                <a16:creationId xmlns:a16="http://schemas.microsoft.com/office/drawing/2014/main" id="{8EACAB31-268E-4949-A530-92BD20FB7FED}"/>
              </a:ext>
            </a:extLst>
          </p:cNvPr>
          <p:cNvSpPr>
            <a:spLocks noChangeArrowheads="1"/>
          </p:cNvSpPr>
          <p:nvPr/>
        </p:nvSpPr>
        <p:spPr bwMode="auto">
          <a:xfrm>
            <a:off x="191344" y="1908115"/>
            <a:ext cx="842493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Nay ta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ôm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niềm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uất</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hận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ngàn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thâu</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Ghét</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những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cảnh</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không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đời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nào</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thay</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đổi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Những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cảnh</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sửa</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sang,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tầm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thường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giả</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dối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Hoa</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chăm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cỏ</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xén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lối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phẳng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cây</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trồng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Dải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nước</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đen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giả</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suối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chẳng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thông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dòng</a:t>
            </a:r>
            <a:endPar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Len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dưới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nách</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những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mô</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gò</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thấp</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kém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Dăm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vừng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lá</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hiền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lành</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không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bí</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hiểm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Cũng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học</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đòi</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bắt</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chước</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vẻ</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hoang</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vu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chốn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ngàn</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năm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cao</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âm</a:t>
            </a:r>
            <a:r>
              <a:rPr kumimoji="0" lang="en-US" altLang="en-US"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u.</a:t>
            </a:r>
          </a:p>
        </p:txBody>
      </p:sp>
      <p:sp>
        <p:nvSpPr>
          <p:cNvPr id="6" name="Rectangle 6">
            <a:extLst>
              <a:ext uri="{FF2B5EF4-FFF2-40B4-BE49-F238E27FC236}">
                <a16:creationId xmlns:a16="http://schemas.microsoft.com/office/drawing/2014/main" id="{577863AA-1444-4DC2-B20D-23B5327384ED}"/>
              </a:ext>
            </a:extLst>
          </p:cNvPr>
          <p:cNvSpPr>
            <a:spLocks noChangeArrowheads="1"/>
          </p:cNvSpPr>
          <p:nvPr/>
        </p:nvSpPr>
        <p:spPr bwMode="auto">
          <a:xfrm>
            <a:off x="4861645" y="427516"/>
            <a:ext cx="2824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err="1">
                <a:ln>
                  <a:noFill/>
                </a:ln>
                <a:solidFill>
                  <a:srgbClr val="000000"/>
                </a:solidFill>
                <a:effectLst>
                  <a:glow rad="139700">
                    <a:srgbClr val="4EBE9B">
                      <a:satMod val="175000"/>
                      <a:alpha val="40000"/>
                    </a:srgbClr>
                  </a:glow>
                </a:effectLst>
                <a:uLnTx/>
                <a:uFillTx/>
                <a:latin typeface="Times New Roman" panose="02020603050405020304" pitchFamily="18" charset="0"/>
                <a:ea typeface="+mn-ea"/>
                <a:cs typeface="+mn-cs"/>
              </a:rPr>
              <a:t>Khổ</a:t>
            </a:r>
            <a:r>
              <a:rPr kumimoji="0" lang="en-US" altLang="en-US" sz="5400" b="0" i="0" u="none" strike="noStrike" kern="1200" cap="none" spc="0" normalizeH="0" baseline="0" noProof="0" dirty="0">
                <a:ln>
                  <a:noFill/>
                </a:ln>
                <a:solidFill>
                  <a:srgbClr val="000000"/>
                </a:solidFill>
                <a:effectLst>
                  <a:glow rad="139700">
                    <a:srgbClr val="4EBE9B">
                      <a:satMod val="175000"/>
                      <a:alpha val="40000"/>
                    </a:srgbClr>
                  </a:glow>
                </a:effectLst>
                <a:uLnTx/>
                <a:uFillTx/>
                <a:latin typeface="Times New Roman" panose="02020603050405020304" pitchFamily="18" charset="0"/>
                <a:ea typeface="+mn-ea"/>
                <a:cs typeface="+mn-cs"/>
              </a:rPr>
              <a:t> 4</a:t>
            </a:r>
            <a:endParaRPr kumimoji="0" lang="en-US" altLang="en-US" sz="5400" b="0" i="1" u="none" strike="noStrike" kern="1200" cap="none" spc="0" normalizeH="0" baseline="0" noProof="0" dirty="0">
              <a:ln>
                <a:noFill/>
              </a:ln>
              <a:solidFill>
                <a:srgbClr val="000000"/>
              </a:solidFill>
              <a:effectLst>
                <a:glow rad="139700">
                  <a:srgbClr val="4EBE9B">
                    <a:satMod val="175000"/>
                    <a:alpha val="40000"/>
                  </a:srgbClr>
                </a:glow>
              </a:effectLst>
              <a:uLnTx/>
              <a:uFillTx/>
              <a:latin typeface="Times New Roman" panose="02020603050405020304" pitchFamily="18" charset="0"/>
              <a:ea typeface="+mn-ea"/>
              <a:cs typeface="+mn-cs"/>
            </a:endParaRPr>
          </a:p>
        </p:txBody>
      </p:sp>
      <p:sp>
        <p:nvSpPr>
          <p:cNvPr id="8" name="Rectangle 6">
            <a:extLst>
              <a:ext uri="{FF2B5EF4-FFF2-40B4-BE49-F238E27FC236}">
                <a16:creationId xmlns:a16="http://schemas.microsoft.com/office/drawing/2014/main" id="{F9B305C8-DE2A-4DE9-B048-2963B90535C2}"/>
              </a:ext>
            </a:extLst>
          </p:cNvPr>
          <p:cNvSpPr>
            <a:spLocks noChangeArrowheads="1"/>
          </p:cNvSpPr>
          <p:nvPr/>
        </p:nvSpPr>
        <p:spPr bwMode="auto">
          <a:xfrm>
            <a:off x="3503712" y="2412177"/>
            <a:ext cx="4176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không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đời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nào</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thay</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đổi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9" name="Rectangle 6">
            <a:extLst>
              <a:ext uri="{FF2B5EF4-FFF2-40B4-BE49-F238E27FC236}">
                <a16:creationId xmlns:a16="http://schemas.microsoft.com/office/drawing/2014/main" id="{2E14528B-DD07-419E-835F-6073F6921FB3}"/>
              </a:ext>
            </a:extLst>
          </p:cNvPr>
          <p:cNvSpPr>
            <a:spLocks noChangeArrowheads="1"/>
          </p:cNvSpPr>
          <p:nvPr/>
        </p:nvSpPr>
        <p:spPr bwMode="auto">
          <a:xfrm>
            <a:off x="1919536" y="2891054"/>
            <a:ext cx="6228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cảnh</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sửa</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sang,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tầm</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thường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giả</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dối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10" name="Rectangle 6">
            <a:extLst>
              <a:ext uri="{FF2B5EF4-FFF2-40B4-BE49-F238E27FC236}">
                <a16:creationId xmlns:a16="http://schemas.microsoft.com/office/drawing/2014/main" id="{C542C606-1D14-42A5-868C-4350075D90CD}"/>
              </a:ext>
            </a:extLst>
          </p:cNvPr>
          <p:cNvSpPr>
            <a:spLocks noChangeArrowheads="1"/>
          </p:cNvSpPr>
          <p:nvPr/>
        </p:nvSpPr>
        <p:spPr bwMode="auto">
          <a:xfrm>
            <a:off x="695400" y="3344685"/>
            <a:ext cx="6984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Hoa</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chăm</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cỏ</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xén</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lối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phẳng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cây</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trồng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11" name="Rectangle 6">
            <a:extLst>
              <a:ext uri="{FF2B5EF4-FFF2-40B4-BE49-F238E27FC236}">
                <a16:creationId xmlns:a16="http://schemas.microsoft.com/office/drawing/2014/main" id="{E2C6C0DD-7F49-49A8-9DCC-C71010C6F2AE}"/>
              </a:ext>
            </a:extLst>
          </p:cNvPr>
          <p:cNvSpPr>
            <a:spLocks noChangeArrowheads="1"/>
          </p:cNvSpPr>
          <p:nvPr/>
        </p:nvSpPr>
        <p:spPr bwMode="auto">
          <a:xfrm>
            <a:off x="695400" y="3865756"/>
            <a:ext cx="4539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Dải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nước</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đen</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giả</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suối</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p>
        </p:txBody>
      </p:sp>
      <p:sp>
        <p:nvSpPr>
          <p:cNvPr id="12" name="Rectangle 6">
            <a:extLst>
              <a:ext uri="{FF2B5EF4-FFF2-40B4-BE49-F238E27FC236}">
                <a16:creationId xmlns:a16="http://schemas.microsoft.com/office/drawing/2014/main" id="{D1251FEA-6A45-4ADE-B880-A747BB1FCA83}"/>
              </a:ext>
            </a:extLst>
          </p:cNvPr>
          <p:cNvSpPr>
            <a:spLocks noChangeArrowheads="1"/>
          </p:cNvSpPr>
          <p:nvPr/>
        </p:nvSpPr>
        <p:spPr bwMode="auto">
          <a:xfrm>
            <a:off x="4295800" y="4319225"/>
            <a:ext cx="3384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mô</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gò</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thấp</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kém</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13" name="Rectangle 6">
            <a:extLst>
              <a:ext uri="{FF2B5EF4-FFF2-40B4-BE49-F238E27FC236}">
                <a16:creationId xmlns:a16="http://schemas.microsoft.com/office/drawing/2014/main" id="{8F6F04C9-0B65-4925-AD0E-4DC5E8AE1C4E}"/>
              </a:ext>
            </a:extLst>
          </p:cNvPr>
          <p:cNvSpPr>
            <a:spLocks noChangeArrowheads="1"/>
          </p:cNvSpPr>
          <p:nvPr/>
        </p:nvSpPr>
        <p:spPr bwMode="auto">
          <a:xfrm>
            <a:off x="1487488" y="4840296"/>
            <a:ext cx="8424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vừng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lá</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hiền</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lành</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không</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bí</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hiểm</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806560" y="3193920"/>
              <a:ext cx="1257840" cy="25920"/>
            </p14:xfrm>
          </p:contentPart>
        </mc:Choice>
        <mc:Fallback>
          <p:pic>
            <p:nvPicPr>
              <p:cNvPr id="2" name="Ink 1"/>
              <p:cNvPicPr/>
              <p:nvPr/>
            </p:nvPicPr>
            <p:blipFill>
              <a:blip r:embed="rId3"/>
              <a:stretch>
                <a:fillRect/>
              </a:stretch>
            </p:blipFill>
            <p:spPr>
              <a:xfrm>
                <a:off x="2790720" y="3130560"/>
                <a:ext cx="128952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4508640" y="3200400"/>
              <a:ext cx="1543320" cy="6840"/>
            </p14:xfrm>
          </p:contentPart>
        </mc:Choice>
        <mc:Fallback>
          <p:pic>
            <p:nvPicPr>
              <p:cNvPr id="3" name="Ink 2"/>
              <p:cNvPicPr/>
              <p:nvPr/>
            </p:nvPicPr>
            <p:blipFill>
              <a:blip r:embed="rId5"/>
              <a:stretch>
                <a:fillRect/>
              </a:stretch>
            </p:blipFill>
            <p:spPr>
              <a:xfrm>
                <a:off x="4492800" y="3137040"/>
                <a:ext cx="15750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6699240" y="3232080"/>
              <a:ext cx="908280" cy="12960"/>
            </p14:xfrm>
          </p:contentPart>
        </mc:Choice>
        <mc:Fallback>
          <p:pic>
            <p:nvPicPr>
              <p:cNvPr id="5" name="Ink 4"/>
              <p:cNvPicPr/>
              <p:nvPr/>
            </p:nvPicPr>
            <p:blipFill>
              <a:blip r:embed="rId7"/>
              <a:stretch>
                <a:fillRect/>
              </a:stretch>
            </p:blipFill>
            <p:spPr>
              <a:xfrm>
                <a:off x="6683400" y="3168720"/>
                <a:ext cx="93996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p14:cNvContentPartPr/>
              <p14:nvPr/>
            </p14:nvContentPartPr>
            <p14:xfrm>
              <a:off x="4521240" y="4711680"/>
              <a:ext cx="813240" cy="38520"/>
            </p14:xfrm>
          </p:contentPart>
        </mc:Choice>
        <mc:Fallback>
          <p:pic>
            <p:nvPicPr>
              <p:cNvPr id="7" name="Ink 6"/>
              <p:cNvPicPr/>
              <p:nvPr/>
            </p:nvPicPr>
            <p:blipFill>
              <a:blip r:embed="rId9"/>
              <a:stretch>
                <a:fillRect/>
              </a:stretch>
            </p:blipFill>
            <p:spPr>
              <a:xfrm>
                <a:off x="4505400" y="4648320"/>
                <a:ext cx="8449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p14:cNvContentPartPr/>
              <p14:nvPr/>
            </p14:nvContentPartPr>
            <p14:xfrm>
              <a:off x="3701880" y="4184640"/>
              <a:ext cx="724320" cy="51120"/>
            </p14:xfrm>
          </p:contentPart>
        </mc:Choice>
        <mc:Fallback>
          <p:pic>
            <p:nvPicPr>
              <p:cNvPr id="14" name="Ink 13"/>
              <p:cNvPicPr/>
              <p:nvPr/>
            </p:nvPicPr>
            <p:blipFill>
              <a:blip r:embed="rId11"/>
              <a:stretch>
                <a:fillRect/>
              </a:stretch>
            </p:blipFill>
            <p:spPr>
              <a:xfrm>
                <a:off x="3686040" y="4121280"/>
                <a:ext cx="75600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p14:cNvContentPartPr/>
              <p14:nvPr/>
            </p14:nvContentPartPr>
            <p14:xfrm>
              <a:off x="3149640" y="5651640"/>
              <a:ext cx="1460880" cy="44640"/>
            </p14:xfrm>
          </p:contentPart>
        </mc:Choice>
        <mc:Fallback>
          <p:pic>
            <p:nvPicPr>
              <p:cNvPr id="15" name="Ink 14"/>
              <p:cNvPicPr/>
              <p:nvPr/>
            </p:nvPicPr>
            <p:blipFill>
              <a:blip r:embed="rId13"/>
              <a:stretch>
                <a:fillRect/>
              </a:stretch>
            </p:blipFill>
            <p:spPr>
              <a:xfrm>
                <a:off x="3133800" y="5587920"/>
                <a:ext cx="149256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p14:cNvContentPartPr/>
              <p14:nvPr/>
            </p14:nvContentPartPr>
            <p14:xfrm>
              <a:off x="3784680" y="2698920"/>
              <a:ext cx="3505320" cy="32040"/>
            </p14:xfrm>
          </p:contentPart>
        </mc:Choice>
        <mc:Fallback>
          <p:pic>
            <p:nvPicPr>
              <p:cNvPr id="16" name="Ink 15"/>
              <p:cNvPicPr/>
              <p:nvPr/>
            </p:nvPicPr>
            <p:blipFill>
              <a:blip r:embed="rId15"/>
              <a:stretch>
                <a:fillRect/>
              </a:stretch>
            </p:blipFill>
            <p:spPr>
              <a:xfrm>
                <a:off x="3768840" y="2635200"/>
                <a:ext cx="3537360" cy="15912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102" grpId="0" autoUpdateAnimBg="0"/>
      <p:bldP spid="6" grpId="0" autoUpdateAnimBg="0"/>
      <p:bldP spid="8" grpId="0" autoUpdateAnimBg="0"/>
      <p:bldP spid="9" grpId="0" autoUpdateAnimBg="0"/>
      <p:bldP spid="10" grpId="0" autoUpdateAnimBg="0"/>
      <p:bldP spid="11" grpId="0" autoUpdateAnimBg="0"/>
      <p:bldP spid="12" grpId="0" autoUpdateAnimBg="0"/>
      <p:bldP spid="1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91703-0BD4-43CC-B14C-204FCF45D5C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071" r="13250"/>
          <a:stretch/>
        </p:blipFill>
        <p:spPr>
          <a:xfrm>
            <a:off x="0" y="0"/>
            <a:ext cx="12192000" cy="6858000"/>
          </a:xfrm>
          <a:prstGeom prst="rect">
            <a:avLst/>
          </a:prstGeom>
        </p:spPr>
      </p:pic>
      <p:sp>
        <p:nvSpPr>
          <p:cNvPr id="2" name="TextBox 1"/>
          <p:cNvSpPr txBox="1"/>
          <p:nvPr/>
        </p:nvSpPr>
        <p:spPr>
          <a:xfrm>
            <a:off x="168384" y="725439"/>
            <a:ext cx="11855231" cy="5407121"/>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Sự thống trị và khai thác thuộc địa của thực dân Pháp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31/8/1858, Pháp xâm lược Việt Nam. Tháng 6/1884, triều đình nhà Nguyễn ký Hiệp ước Patơnốt, từ đó Pháp thiết lập sự thống trị ở Việt Nam.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ề chính trị,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hực dân Pháp duy trì triều đình phong kiến nhà Nguyễn và giai cấp địa chủ làm công cụ tay sai để áp bức về chính trị và bóc lột kinh tế. Nhân dân ta mất nước trở thành nô lệ, bị đàn áp, bóc lột, cuộc sống vô cùng khổ cực.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ề văn hoá, thực dân Pháp thực hiện chính sách nô dịch văn hoá; xoá bỏ hệ thống giáo dục phong kiến, thay bằng chế độ giáo dục thực dân hạn chế. Kết quả là hơn 90% nhân dân ta bị mù chữ, bị bưng bít mọi thông tin tiến bộ từ bên ngoài.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ự thay đối tính chất xã hội và cơ cấu giai cấp xã hội Việt Nam: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Việt Nam từ xã hội phong kiến trở thành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xã hội thuộc địa, nửa phong kiến.</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Káº¿t quáº£ hÃ¬nh áº£nh cho con há» trong vÆ°á»n bÃ¡ch thÃº">
            <a:extLst>
              <a:ext uri="{FF2B5EF4-FFF2-40B4-BE49-F238E27FC236}">
                <a16:creationId xmlns:a16="http://schemas.microsoft.com/office/drawing/2014/main" id="{E3D666D2-3975-4916-845A-9976D50D6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6" y="-19068"/>
            <a:ext cx="3732921" cy="2439956"/>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descr="Káº¿t quáº£ hÃ¬nh áº£nh cho con há» trong vÆ°á»n bÃ¡ch thÃº">
            <a:extLst>
              <a:ext uri="{FF2B5EF4-FFF2-40B4-BE49-F238E27FC236}">
                <a16:creationId xmlns:a16="http://schemas.microsoft.com/office/drawing/2014/main" id="{17662C18-E238-4E0B-AC8E-ADEBA889B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0888"/>
            <a:ext cx="3719736" cy="2292077"/>
          </a:xfrm>
          <a:prstGeom prst="rect">
            <a:avLst/>
          </a:prstGeom>
          <a:noFill/>
          <a:extLst>
            <a:ext uri="{909E8E84-426E-40DD-AFC4-6F175D3DCCD1}">
              <a14:hiddenFill xmlns:a14="http://schemas.microsoft.com/office/drawing/2010/main">
                <a:solidFill>
                  <a:srgbClr val="FFFFFF"/>
                </a:solidFill>
              </a14:hiddenFill>
            </a:ext>
          </a:extLst>
        </p:spPr>
      </p:pic>
      <p:pic>
        <p:nvPicPr>
          <p:cNvPr id="66568" name="Picture 8" descr="Káº¿t quáº£ hÃ¬nh áº£nh cho con há» trong vÆ°á»n bÃ¡ch thÃº">
            <a:extLst>
              <a:ext uri="{FF2B5EF4-FFF2-40B4-BE49-F238E27FC236}">
                <a16:creationId xmlns:a16="http://schemas.microsoft.com/office/drawing/2014/main" id="{96D11AC0-BCD9-4591-B30A-FFE391004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5" y="4681953"/>
            <a:ext cx="3693569" cy="217604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a:extLst>
              <a:ext uri="{FF2B5EF4-FFF2-40B4-BE49-F238E27FC236}">
                <a16:creationId xmlns:a16="http://schemas.microsoft.com/office/drawing/2014/main" id="{A8B1BB91-E472-49D2-91FB-28CE03B8B76D}"/>
              </a:ext>
            </a:extLst>
          </p:cNvPr>
          <p:cNvSpPr>
            <a:spLocks noChangeArrowheads="1"/>
          </p:cNvSpPr>
          <p:nvPr/>
        </p:nvSpPr>
        <p:spPr bwMode="gray">
          <a:xfrm>
            <a:off x="5951984" y="963780"/>
            <a:ext cx="3960440" cy="648072"/>
          </a:xfrm>
          <a:prstGeom prst="roundRect">
            <a:avLst>
              <a:gd name="adj" fmla="val 50000"/>
            </a:avLst>
          </a:prstGeom>
          <a:gradFill rotWithShape="1">
            <a:gsLst>
              <a:gs pos="0">
                <a:schemeClr val="tx2"/>
              </a:gs>
              <a:gs pos="100000">
                <a:schemeClr val="tx2">
                  <a:gamma/>
                  <a:shade val="79216"/>
                  <a:invGamma/>
                </a:schemeClr>
              </a:gs>
            </a:gsLst>
            <a:lin ang="5400000" scaled="1"/>
          </a:gradFill>
          <a:ln w="9525">
            <a:solidFill>
              <a:srgbClr val="FFFFFF"/>
            </a:solidFill>
            <a:round/>
            <a:headEnd/>
            <a:tailEnd/>
          </a:ln>
          <a:effectLst>
            <a:outerShdw dist="40161" dir="4293903"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Text Box 9">
            <a:extLst>
              <a:ext uri="{FF2B5EF4-FFF2-40B4-BE49-F238E27FC236}">
                <a16:creationId xmlns:a16="http://schemas.microsoft.com/office/drawing/2014/main" id="{4F9BF1EA-DAD8-45C4-92D0-A9BAD53916CB}"/>
              </a:ext>
            </a:extLst>
          </p:cNvPr>
          <p:cNvSpPr txBox="1">
            <a:spLocks noChangeArrowheads="1"/>
          </p:cNvSpPr>
          <p:nvPr/>
        </p:nvSpPr>
        <p:spPr bwMode="gray">
          <a:xfrm>
            <a:off x="6086996" y="947905"/>
            <a:ext cx="36099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3600" b="1" i="0" u="none" strike="noStrike" kern="1200" cap="none" spc="0" normalizeH="0" baseline="0" noProof="0" dirty="0" err="1">
                <a:ln>
                  <a:noFill/>
                </a:ln>
                <a:solidFill>
                  <a:srgbClr val="FFFFFF"/>
                </a:solidFill>
                <a:effectLst/>
                <a:uLnTx/>
                <a:uFillTx/>
                <a:latin typeface="Times New Roman"/>
                <a:ea typeface="+mn-ea"/>
                <a:cs typeface="Arial" panose="020B0604020202020204" pitchFamily="34" charset="0"/>
              </a:rPr>
              <a:t>Cảnh</a:t>
            </a:r>
            <a:r>
              <a:rPr kumimoji="0" lang="en-SG" altLang="en-US" sz="3600" b="1"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rPr>
              <a:t> v</a:t>
            </a:r>
            <a:r>
              <a:rPr kumimoji="0" lang="vi-VN" altLang="en-US" sz="3600" b="1"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rPr>
              <a:t>ư</a:t>
            </a:r>
            <a:r>
              <a:rPr kumimoji="0" lang="en-SG" altLang="en-US" sz="3600" b="1" i="0" u="none" strike="noStrike" kern="1200" cap="none" spc="0" normalizeH="0" baseline="0" noProof="0" dirty="0" err="1">
                <a:ln>
                  <a:noFill/>
                </a:ln>
                <a:solidFill>
                  <a:srgbClr val="FFFFFF"/>
                </a:solidFill>
                <a:effectLst/>
                <a:uLnTx/>
                <a:uFillTx/>
                <a:latin typeface="Times New Roman"/>
                <a:ea typeface="+mn-ea"/>
                <a:cs typeface="Arial" panose="020B0604020202020204" pitchFamily="34" charset="0"/>
              </a:rPr>
              <a:t>ờn</a:t>
            </a:r>
            <a:r>
              <a:rPr kumimoji="0" lang="en-SG" altLang="en-US" sz="3600" b="1"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rPr>
              <a:t> </a:t>
            </a:r>
            <a:r>
              <a:rPr kumimoji="0" lang="en-SG" altLang="en-US" sz="3600" b="1" i="0" u="none" strike="noStrike" kern="1200" cap="none" spc="0" normalizeH="0" baseline="0" noProof="0" dirty="0" err="1">
                <a:ln>
                  <a:noFill/>
                </a:ln>
                <a:solidFill>
                  <a:srgbClr val="FFFFFF"/>
                </a:solidFill>
                <a:effectLst/>
                <a:uLnTx/>
                <a:uFillTx/>
                <a:latin typeface="Times New Roman"/>
                <a:ea typeface="+mn-ea"/>
                <a:cs typeface="Arial" panose="020B0604020202020204" pitchFamily="34" charset="0"/>
              </a:rPr>
              <a:t>thú</a:t>
            </a:r>
            <a:endParaRPr kumimoji="0" lang="en-SG" altLang="en-US" sz="3600" b="0"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endParaRPr>
          </a:p>
        </p:txBody>
      </p:sp>
      <p:sp>
        <p:nvSpPr>
          <p:cNvPr id="8" name="Freeform 3">
            <a:extLst>
              <a:ext uri="{FF2B5EF4-FFF2-40B4-BE49-F238E27FC236}">
                <a16:creationId xmlns:a16="http://schemas.microsoft.com/office/drawing/2014/main" id="{F7F784C9-6D07-48FF-B18B-9A9749565A49}"/>
              </a:ext>
            </a:extLst>
          </p:cNvPr>
          <p:cNvSpPr>
            <a:spLocks/>
          </p:cNvSpPr>
          <p:nvPr/>
        </p:nvSpPr>
        <p:spPr bwMode="gray">
          <a:xfrm rot="5400000">
            <a:off x="5883851" y="2234431"/>
            <a:ext cx="2512019" cy="3765550"/>
          </a:xfrm>
          <a:custGeom>
            <a:avLst/>
            <a:gdLst>
              <a:gd name="T0" fmla="*/ 1457 w 2970"/>
              <a:gd name="T1" fmla="*/ 0 h 2372"/>
              <a:gd name="T2" fmla="*/ 112 w 2970"/>
              <a:gd name="T3" fmla="*/ 673 h 2372"/>
              <a:gd name="T4" fmla="*/ 701 w 2970"/>
              <a:gd name="T5" fmla="*/ 673 h 2372"/>
              <a:gd name="T6" fmla="*/ 0 w 2970"/>
              <a:gd name="T7" fmla="*/ 2366 h 2372"/>
              <a:gd name="T8" fmla="*/ 2970 w 2970"/>
              <a:gd name="T9" fmla="*/ 2372 h 2372"/>
              <a:gd name="T10" fmla="*/ 2222 w 2970"/>
              <a:gd name="T11" fmla="*/ 673 h 2372"/>
              <a:gd name="T12" fmla="*/ 2784 w 2970"/>
              <a:gd name="T13" fmla="*/ 673 h 2372"/>
              <a:gd name="T14" fmla="*/ 1457 w 2970"/>
              <a:gd name="T15" fmla="*/ 0 h 2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0" h="2372">
                <a:moveTo>
                  <a:pt x="1457" y="0"/>
                </a:moveTo>
                <a:lnTo>
                  <a:pt x="112" y="673"/>
                </a:lnTo>
                <a:lnTo>
                  <a:pt x="701" y="673"/>
                </a:lnTo>
                <a:lnTo>
                  <a:pt x="0" y="2366"/>
                </a:lnTo>
                <a:lnTo>
                  <a:pt x="2970" y="2372"/>
                </a:lnTo>
                <a:lnTo>
                  <a:pt x="2222" y="673"/>
                </a:lnTo>
                <a:lnTo>
                  <a:pt x="2784" y="673"/>
                </a:lnTo>
                <a:lnTo>
                  <a:pt x="1457" y="0"/>
                </a:lnTo>
                <a:close/>
              </a:path>
            </a:pathLst>
          </a:custGeom>
          <a:solidFill>
            <a:schemeClr val="accent4">
              <a:lumMod val="50000"/>
              <a:alpha val="53000"/>
            </a:schemeClr>
          </a:soli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Oval 15">
            <a:extLst>
              <a:ext uri="{FF2B5EF4-FFF2-40B4-BE49-F238E27FC236}">
                <a16:creationId xmlns:a16="http://schemas.microsoft.com/office/drawing/2014/main" id="{FB70718C-86ED-46B3-AE41-918998D09E9B}"/>
              </a:ext>
            </a:extLst>
          </p:cNvPr>
          <p:cNvSpPr>
            <a:spLocks noChangeArrowheads="1"/>
          </p:cNvSpPr>
          <p:nvPr/>
        </p:nvSpPr>
        <p:spPr bwMode="gray">
          <a:xfrm>
            <a:off x="4583832" y="2863143"/>
            <a:ext cx="2448272" cy="2384078"/>
          </a:xfrm>
          <a:prstGeom prst="ellipse">
            <a:avLst/>
          </a:prstGeom>
          <a:solidFill>
            <a:srgbClr val="FFC000"/>
          </a:solidFill>
          <a:ln w="28575">
            <a:solidFill>
              <a:schemeClr val="accent2"/>
            </a:solidFill>
            <a:round/>
            <a:headEnd/>
            <a:tailEnd/>
          </a:ln>
          <a:effectLst>
            <a:outerShdw dist="38100" dir="5400000" algn="ctr" rotWithShape="0">
              <a:srgbClr val="080808">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 name="Rectangle 1">
            <a:extLst>
              <a:ext uri="{FF2B5EF4-FFF2-40B4-BE49-F238E27FC236}">
                <a16:creationId xmlns:a16="http://schemas.microsoft.com/office/drawing/2014/main" id="{5D6240CC-D4D9-443B-9F5F-97811D6777BE}"/>
              </a:ext>
            </a:extLst>
          </p:cNvPr>
          <p:cNvSpPr/>
          <p:nvPr/>
        </p:nvSpPr>
        <p:spPr>
          <a:xfrm>
            <a:off x="4716016" y="3121370"/>
            <a:ext cx="2183904" cy="206210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Nhân tạo 1 cách đơn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điệu, nhàm </a:t>
            </a:r>
            <a:r>
              <a:rPr lang="pt-BR" altLang="en-US" sz="3200" dirty="0" smtClean="0">
                <a:solidFill>
                  <a:srgbClr val="0000FF"/>
                </a:solidFill>
                <a:latin typeface="Times New Roman" panose="02020603050405020304" pitchFamily="18" charset="0"/>
              </a:rPr>
              <a:t>chán</a:t>
            </a:r>
            <a:r>
              <a:rPr kumimoji="0" lang="pt-BR" alt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 </a:t>
            </a:r>
            <a:endPar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12" name="Oval 15">
            <a:extLst>
              <a:ext uri="{FF2B5EF4-FFF2-40B4-BE49-F238E27FC236}">
                <a16:creationId xmlns:a16="http://schemas.microsoft.com/office/drawing/2014/main" id="{1198DE8F-E499-4F62-B35B-124CAC7514F3}"/>
              </a:ext>
            </a:extLst>
          </p:cNvPr>
          <p:cNvSpPr>
            <a:spLocks noChangeArrowheads="1"/>
          </p:cNvSpPr>
          <p:nvPr/>
        </p:nvSpPr>
        <p:spPr bwMode="gray">
          <a:xfrm>
            <a:off x="9128180" y="2827925"/>
            <a:ext cx="2448272" cy="2384078"/>
          </a:xfrm>
          <a:prstGeom prst="ellipse">
            <a:avLst/>
          </a:prstGeom>
          <a:solidFill>
            <a:srgbClr val="92D050"/>
          </a:solidFill>
          <a:ln w="28575">
            <a:solidFill>
              <a:schemeClr val="accent2"/>
            </a:solidFill>
            <a:round/>
            <a:headEnd/>
            <a:tailEnd/>
          </a:ln>
          <a:effectLst>
            <a:outerShdw dist="38100" dir="5400000" algn="ctr" rotWithShape="0">
              <a:srgbClr val="080808">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13" name="Rectangle 12">
            <a:extLst>
              <a:ext uri="{FF2B5EF4-FFF2-40B4-BE49-F238E27FC236}">
                <a16:creationId xmlns:a16="http://schemas.microsoft.com/office/drawing/2014/main" id="{2EFC2D11-3615-4701-A8FC-79DB943B846A}"/>
              </a:ext>
            </a:extLst>
          </p:cNvPr>
          <p:cNvSpPr/>
          <p:nvPr/>
        </p:nvSpPr>
        <p:spPr>
          <a:xfrm>
            <a:off x="9192344" y="3527286"/>
            <a:ext cx="2316088"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Tầm thường, giả dối</a:t>
            </a:r>
            <a:endPar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7359480" y="5607000"/>
              <a:ext cx="360" cy="360"/>
            </p14:xfrm>
          </p:contentPart>
        </mc:Choice>
        <mc:Fallback>
          <p:pic>
            <p:nvPicPr>
              <p:cNvPr id="3" name="Ink 2"/>
              <p:cNvPicPr/>
              <p:nvPr/>
            </p:nvPicPr>
            <p:blipFill>
              <a:blip r:embed="rId6"/>
              <a:stretch>
                <a:fillRect/>
              </a:stretch>
            </p:blipFill>
            <p:spPr>
              <a:xfrm>
                <a:off x="7343640" y="5543640"/>
                <a:ext cx="32400" cy="127440"/>
              </a:xfrm>
              <a:prstGeom prst="rect">
                <a:avLst/>
              </a:prstGeom>
            </p:spPr>
          </p:pic>
        </mc:Fallback>
      </mc:AlternateContent>
    </p:spTree>
    <p:extLst>
      <p:ext uri="{BB962C8B-B14F-4D97-AF65-F5344CB8AC3E}">
        <p14:creationId xmlns:p14="http://schemas.microsoft.com/office/powerpoint/2010/main" val="85412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randombar(horizontal)">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6566"/>
                                        </p:tgtEl>
                                        <p:attrNameLst>
                                          <p:attrName>style.visibility</p:attrName>
                                        </p:attrNameLst>
                                      </p:cBhvr>
                                      <p:to>
                                        <p:strVal val="visible"/>
                                      </p:to>
                                    </p:set>
                                    <p:animEffect transition="in" filter="randombar(horizontal)">
                                      <p:cBhvr>
                                        <p:cTn id="12" dur="500"/>
                                        <p:tgtEl>
                                          <p:spTgt spid="6656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6568"/>
                                        </p:tgtEl>
                                        <p:attrNameLst>
                                          <p:attrName>style.visibility</p:attrName>
                                        </p:attrNameLst>
                                      </p:cBhvr>
                                      <p:to>
                                        <p:strVal val="visible"/>
                                      </p:to>
                                    </p:set>
                                    <p:animEffect transition="in" filter="randombar(horizontal)">
                                      <p:cBhvr>
                                        <p:cTn id="17" dur="500"/>
                                        <p:tgtEl>
                                          <p:spTgt spid="665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animBg="1"/>
      <p:bldP spid="2"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4" name="Oval 10">
            <a:extLst>
              <a:ext uri="{FF2B5EF4-FFF2-40B4-BE49-F238E27FC236}">
                <a16:creationId xmlns:a16="http://schemas.microsoft.com/office/drawing/2014/main" id="{5B3E586C-7D84-43B6-9565-2B8BD8ED9127}"/>
              </a:ext>
            </a:extLst>
          </p:cNvPr>
          <p:cNvSpPr>
            <a:spLocks noChangeArrowheads="1"/>
          </p:cNvSpPr>
          <p:nvPr/>
        </p:nvSpPr>
        <p:spPr bwMode="gray">
          <a:xfrm>
            <a:off x="4382279" y="548681"/>
            <a:ext cx="3161967" cy="3110508"/>
          </a:xfrm>
          <a:prstGeom prst="ellipse">
            <a:avLst/>
          </a:prstGeom>
          <a:solidFill>
            <a:schemeClr val="accent1"/>
          </a:solidFill>
          <a:ln w="38100">
            <a:solidFill>
              <a:srgbClr val="FFFFFF"/>
            </a:solidFill>
            <a:round/>
            <a:headEnd/>
            <a:tailEnd/>
          </a:ln>
          <a:effectLst>
            <a:outerShdw dist="38100" dir="5400000"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7115" name="Rectangle 949">
            <a:extLst>
              <a:ext uri="{FF2B5EF4-FFF2-40B4-BE49-F238E27FC236}">
                <a16:creationId xmlns:a16="http://schemas.microsoft.com/office/drawing/2014/main" id="{C5944A79-731C-4806-8496-267EB5816F85}"/>
              </a:ext>
            </a:extLst>
          </p:cNvPr>
          <p:cNvSpPr>
            <a:spLocks noChangeArrowheads="1"/>
          </p:cNvSpPr>
          <p:nvPr/>
        </p:nvSpPr>
        <p:spPr bwMode="gray">
          <a:xfrm>
            <a:off x="4600993" y="1198259"/>
            <a:ext cx="2863159"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t-BR"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Cảnh tù túng đáng chán, đáng khinh, đáng ghét</a:t>
            </a:r>
            <a:endParaRPr kumimoji="0" lang="en-SG" alt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16" name="AutoShape 12">
            <a:extLst>
              <a:ext uri="{FF2B5EF4-FFF2-40B4-BE49-F238E27FC236}">
                <a16:creationId xmlns:a16="http://schemas.microsoft.com/office/drawing/2014/main" id="{A5285B20-6989-4D35-A400-64AB396271DD}"/>
              </a:ext>
            </a:extLst>
          </p:cNvPr>
          <p:cNvSpPr>
            <a:spLocks noChangeArrowheads="1"/>
          </p:cNvSpPr>
          <p:nvPr/>
        </p:nvSpPr>
        <p:spPr bwMode="gray">
          <a:xfrm>
            <a:off x="3059296" y="2762250"/>
            <a:ext cx="692150" cy="488950"/>
          </a:xfrm>
          <a:prstGeom prst="rightArrow">
            <a:avLst>
              <a:gd name="adj1" fmla="val 50000"/>
              <a:gd name="adj2" fmla="val 35390"/>
            </a:avLst>
          </a:prstGeom>
          <a:solidFill>
            <a:srgbClr val="FFC000"/>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7" name="AutoShape 13">
            <a:extLst>
              <a:ext uri="{FF2B5EF4-FFF2-40B4-BE49-F238E27FC236}">
                <a16:creationId xmlns:a16="http://schemas.microsoft.com/office/drawing/2014/main" id="{EF09BE47-6910-47A0-9070-3D2FDDC4316E}"/>
              </a:ext>
            </a:extLst>
          </p:cNvPr>
          <p:cNvSpPr>
            <a:spLocks noChangeArrowheads="1"/>
          </p:cNvSpPr>
          <p:nvPr/>
        </p:nvSpPr>
        <p:spPr bwMode="gray">
          <a:xfrm rot="3342787" flipH="1">
            <a:off x="6965973" y="4287770"/>
            <a:ext cx="782637" cy="422275"/>
          </a:xfrm>
          <a:prstGeom prst="rightArrow">
            <a:avLst>
              <a:gd name="adj1" fmla="val 50000"/>
              <a:gd name="adj2" fmla="val 46335"/>
            </a:avLst>
          </a:prstGeom>
          <a:solidFill>
            <a:schemeClr val="accent4">
              <a:lumMod val="75000"/>
            </a:schemeClr>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8" name="AutoShape 14">
            <a:extLst>
              <a:ext uri="{FF2B5EF4-FFF2-40B4-BE49-F238E27FC236}">
                <a16:creationId xmlns:a16="http://schemas.microsoft.com/office/drawing/2014/main" id="{75CB45AB-41EF-457D-8027-35FE552F0B9E}"/>
              </a:ext>
            </a:extLst>
          </p:cNvPr>
          <p:cNvSpPr>
            <a:spLocks noChangeArrowheads="1"/>
          </p:cNvSpPr>
          <p:nvPr/>
        </p:nvSpPr>
        <p:spPr bwMode="gray">
          <a:xfrm rot="-3342787">
            <a:off x="4386760" y="4418330"/>
            <a:ext cx="781050" cy="422275"/>
          </a:xfrm>
          <a:prstGeom prst="rightArrow">
            <a:avLst>
              <a:gd name="adj1" fmla="val 50000"/>
              <a:gd name="adj2" fmla="val 46241"/>
            </a:avLst>
          </a:prstGeom>
          <a:solidFill>
            <a:schemeClr val="accent4">
              <a:lumMod val="60000"/>
              <a:lumOff val="40000"/>
            </a:schemeClr>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19" name="Oval 15">
            <a:extLst>
              <a:ext uri="{FF2B5EF4-FFF2-40B4-BE49-F238E27FC236}">
                <a16:creationId xmlns:a16="http://schemas.microsoft.com/office/drawing/2014/main" id="{B4AFA3E0-461E-47D1-A424-881B38038B08}"/>
              </a:ext>
            </a:extLst>
          </p:cNvPr>
          <p:cNvSpPr>
            <a:spLocks noChangeArrowheads="1"/>
          </p:cNvSpPr>
          <p:nvPr/>
        </p:nvSpPr>
        <p:spPr bwMode="gray">
          <a:xfrm>
            <a:off x="983432" y="1916832"/>
            <a:ext cx="2110789" cy="2174475"/>
          </a:xfrm>
          <a:prstGeom prst="ellipse">
            <a:avLst/>
          </a:prstGeom>
          <a:solidFill>
            <a:srgbClr val="FFC000"/>
          </a:solidFill>
          <a:ln w="28575">
            <a:solidFill>
              <a:schemeClr val="accent2"/>
            </a:solidFill>
            <a:round/>
            <a:headEnd/>
            <a:tailEnd/>
          </a:ln>
          <a:effectLst>
            <a:outerShdw dist="38100" dir="5400000"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20" name="Oval 16">
            <a:extLst>
              <a:ext uri="{FF2B5EF4-FFF2-40B4-BE49-F238E27FC236}">
                <a16:creationId xmlns:a16="http://schemas.microsoft.com/office/drawing/2014/main" id="{210D4B76-9424-4C2E-9ED0-2166B7891CE1}"/>
              </a:ext>
            </a:extLst>
          </p:cNvPr>
          <p:cNvSpPr>
            <a:spLocks noChangeArrowheads="1"/>
          </p:cNvSpPr>
          <p:nvPr/>
        </p:nvSpPr>
        <p:spPr bwMode="gray">
          <a:xfrm>
            <a:off x="3197284" y="4721267"/>
            <a:ext cx="1818596" cy="1732069"/>
          </a:xfrm>
          <a:prstGeom prst="ellipse">
            <a:avLst/>
          </a:prstGeom>
          <a:solidFill>
            <a:schemeClr val="accent4">
              <a:lumMod val="60000"/>
              <a:lumOff val="40000"/>
            </a:schemeClr>
          </a:solidFill>
          <a:ln w="28575">
            <a:solidFill>
              <a:schemeClr val="accent2"/>
            </a:solidFill>
            <a:round/>
            <a:headEnd/>
            <a:tailEnd/>
          </a:ln>
          <a:effectLst>
            <a:outerShdw dist="38100" dir="5400000"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21" name="Oval 17">
            <a:extLst>
              <a:ext uri="{FF2B5EF4-FFF2-40B4-BE49-F238E27FC236}">
                <a16:creationId xmlns:a16="http://schemas.microsoft.com/office/drawing/2014/main" id="{A7CDA461-6A3A-4938-8BBA-658142618033}"/>
              </a:ext>
            </a:extLst>
          </p:cNvPr>
          <p:cNvSpPr>
            <a:spLocks noChangeArrowheads="1"/>
          </p:cNvSpPr>
          <p:nvPr/>
        </p:nvSpPr>
        <p:spPr bwMode="gray">
          <a:xfrm>
            <a:off x="6960096" y="4547062"/>
            <a:ext cx="2105099" cy="2062103"/>
          </a:xfrm>
          <a:prstGeom prst="ellipse">
            <a:avLst/>
          </a:prstGeom>
          <a:solidFill>
            <a:schemeClr val="accent4">
              <a:lumMod val="75000"/>
            </a:schemeClr>
          </a:solidFill>
          <a:ln w="28575">
            <a:solidFill>
              <a:schemeClr val="accent2"/>
            </a:solidFill>
            <a:round/>
            <a:headEnd/>
            <a:tailEnd/>
          </a:ln>
          <a:effectLst>
            <a:outerShdw dist="38100" dir="5400000"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22" name="Rectangle 949">
            <a:extLst>
              <a:ext uri="{FF2B5EF4-FFF2-40B4-BE49-F238E27FC236}">
                <a16:creationId xmlns:a16="http://schemas.microsoft.com/office/drawing/2014/main" id="{80043E36-044A-4C77-808D-3B118F729C01}"/>
              </a:ext>
            </a:extLst>
          </p:cNvPr>
          <p:cNvSpPr>
            <a:spLocks noChangeArrowheads="1"/>
          </p:cNvSpPr>
          <p:nvPr/>
        </p:nvSpPr>
        <p:spPr bwMode="gray">
          <a:xfrm>
            <a:off x="7042330" y="4880973"/>
            <a:ext cx="197809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rPr>
              <a:t>Giọng thơ chế</a:t>
            </a:r>
            <a:r>
              <a:rPr kumimoji="0" lang="pt-BR" altLang="en-US" sz="3200" b="0" i="0" u="none" strike="noStrike" kern="1200" cap="none" spc="0" normalizeH="0" noProof="0" dirty="0">
                <a:ln>
                  <a:noFill/>
                </a:ln>
                <a:solidFill>
                  <a:schemeClr val="bg1"/>
                </a:solidFill>
                <a:effectLst/>
                <a:uLnTx/>
                <a:uFillTx/>
                <a:latin typeface="Times New Roman" panose="02020603050405020304" pitchFamily="18" charset="0"/>
                <a:ea typeface="+mn-ea"/>
              </a:rPr>
              <a:t> </a:t>
            </a:r>
            <a:r>
              <a:rPr kumimoji="0" lang="pt-BR" alt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rPr>
              <a:t>giễu ở 2 câu đầu</a:t>
            </a:r>
            <a:endParaRPr kumimoji="0" lang="en-SG" altLang="en-US" sz="32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47123" name="Rectangle 949">
            <a:extLst>
              <a:ext uri="{FF2B5EF4-FFF2-40B4-BE49-F238E27FC236}">
                <a16:creationId xmlns:a16="http://schemas.microsoft.com/office/drawing/2014/main" id="{7787FAF3-0FFA-46A2-8F7E-61CACEB80271}"/>
              </a:ext>
            </a:extLst>
          </p:cNvPr>
          <p:cNvSpPr>
            <a:spLocks noChangeArrowheads="1"/>
          </p:cNvSpPr>
          <p:nvPr/>
        </p:nvSpPr>
        <p:spPr bwMode="gray">
          <a:xfrm>
            <a:off x="3287688" y="4986380"/>
            <a:ext cx="16251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Từ ngữ liệt kê</a:t>
            </a:r>
            <a:endParaRPr kumimoji="0" lang="en-SG"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24" name="Rectangle 949">
            <a:extLst>
              <a:ext uri="{FF2B5EF4-FFF2-40B4-BE49-F238E27FC236}">
                <a16:creationId xmlns:a16="http://schemas.microsoft.com/office/drawing/2014/main" id="{6386D2EE-1158-42B5-945D-CE5CF1FC1B71}"/>
              </a:ext>
            </a:extLst>
          </p:cNvPr>
          <p:cNvSpPr>
            <a:spLocks noChangeArrowheads="1"/>
          </p:cNvSpPr>
          <p:nvPr/>
        </p:nvSpPr>
        <p:spPr bwMode="gray">
          <a:xfrm>
            <a:off x="1152676" y="2291388"/>
            <a:ext cx="17749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Nhịp thơ ngắn, dồn dập</a:t>
            </a:r>
            <a:endParaRPr kumimoji="0" lang="en-SG"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25" name="AutoShape 21">
            <a:extLst>
              <a:ext uri="{FF2B5EF4-FFF2-40B4-BE49-F238E27FC236}">
                <a16:creationId xmlns:a16="http://schemas.microsoft.com/office/drawing/2014/main" id="{E4635F91-648E-4E92-93A4-527DC5091DF4}"/>
              </a:ext>
            </a:extLst>
          </p:cNvPr>
          <p:cNvSpPr>
            <a:spLocks noChangeArrowheads="1"/>
          </p:cNvSpPr>
          <p:nvPr/>
        </p:nvSpPr>
        <p:spPr bwMode="gray">
          <a:xfrm flipH="1">
            <a:off x="8140909" y="2746375"/>
            <a:ext cx="692150" cy="488950"/>
          </a:xfrm>
          <a:prstGeom prst="rightArrow">
            <a:avLst>
              <a:gd name="adj1" fmla="val 50000"/>
              <a:gd name="adj2" fmla="val 35390"/>
            </a:avLst>
          </a:prstGeom>
          <a:solidFill>
            <a:schemeClr val="accent4">
              <a:lumMod val="50000"/>
            </a:schemeClr>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26" name="Oval 22">
            <a:extLst>
              <a:ext uri="{FF2B5EF4-FFF2-40B4-BE49-F238E27FC236}">
                <a16:creationId xmlns:a16="http://schemas.microsoft.com/office/drawing/2014/main" id="{3C4A2D00-79D2-42C5-95C4-4A4B53CED507}"/>
              </a:ext>
            </a:extLst>
          </p:cNvPr>
          <p:cNvSpPr>
            <a:spLocks noChangeArrowheads="1"/>
          </p:cNvSpPr>
          <p:nvPr/>
        </p:nvSpPr>
        <p:spPr bwMode="gray">
          <a:xfrm>
            <a:off x="8688295" y="1697131"/>
            <a:ext cx="2592281" cy="2595965"/>
          </a:xfrm>
          <a:prstGeom prst="ellipse">
            <a:avLst/>
          </a:prstGeom>
          <a:solidFill>
            <a:schemeClr val="accent4">
              <a:lumMod val="50000"/>
            </a:schemeClr>
          </a:solidFill>
          <a:ln w="28575">
            <a:solidFill>
              <a:schemeClr val="accent2"/>
            </a:solidFill>
            <a:round/>
            <a:headEnd/>
            <a:tailEnd/>
          </a:ln>
          <a:effectLst>
            <a:outerShdw dist="38100" dir="5400000"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27" name="Rectangle 949">
            <a:extLst>
              <a:ext uri="{FF2B5EF4-FFF2-40B4-BE49-F238E27FC236}">
                <a16:creationId xmlns:a16="http://schemas.microsoft.com/office/drawing/2014/main" id="{8BAAB511-2EA4-48D3-A230-AE7D8DA6CA2D}"/>
              </a:ext>
            </a:extLst>
          </p:cNvPr>
          <p:cNvSpPr>
            <a:spLocks noChangeArrowheads="1"/>
          </p:cNvSpPr>
          <p:nvPr/>
        </p:nvSpPr>
        <p:spPr bwMode="gray">
          <a:xfrm>
            <a:off x="8832304" y="1844824"/>
            <a:ext cx="24167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Giọng thơ như kéo dài hơn ở những câu tiếp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theo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119"/>
                                        </p:tgtEl>
                                        <p:attrNameLst>
                                          <p:attrName>style.visibility</p:attrName>
                                        </p:attrNameLst>
                                      </p:cBhvr>
                                      <p:to>
                                        <p:strVal val="visible"/>
                                      </p:to>
                                    </p:set>
                                    <p:animEffect transition="in" filter="randombar(horizontal)">
                                      <p:cBhvr>
                                        <p:cTn id="7" dur="500"/>
                                        <p:tgtEl>
                                          <p:spTgt spid="471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124"/>
                                        </p:tgtEl>
                                        <p:attrNameLst>
                                          <p:attrName>style.visibility</p:attrName>
                                        </p:attrNameLst>
                                      </p:cBhvr>
                                      <p:to>
                                        <p:strVal val="visible"/>
                                      </p:to>
                                    </p:set>
                                    <p:animEffect transition="in" filter="randombar(horizontal)">
                                      <p:cBhvr>
                                        <p:cTn id="10" dur="500"/>
                                        <p:tgtEl>
                                          <p:spTgt spid="471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116"/>
                                        </p:tgtEl>
                                        <p:attrNameLst>
                                          <p:attrName>style.visibility</p:attrName>
                                        </p:attrNameLst>
                                      </p:cBhvr>
                                      <p:to>
                                        <p:strVal val="visible"/>
                                      </p:to>
                                    </p:set>
                                    <p:animEffect transition="in" filter="randombar(horizontal)">
                                      <p:cBhvr>
                                        <p:cTn id="13" dur="500"/>
                                        <p:tgtEl>
                                          <p:spTgt spid="471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7123"/>
                                        </p:tgtEl>
                                        <p:attrNameLst>
                                          <p:attrName>style.visibility</p:attrName>
                                        </p:attrNameLst>
                                      </p:cBhvr>
                                      <p:to>
                                        <p:strVal val="visible"/>
                                      </p:to>
                                    </p:set>
                                    <p:animEffect transition="in" filter="randombar(horizontal)">
                                      <p:cBhvr>
                                        <p:cTn id="18" dur="500"/>
                                        <p:tgtEl>
                                          <p:spTgt spid="471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7120"/>
                                        </p:tgtEl>
                                        <p:attrNameLst>
                                          <p:attrName>style.visibility</p:attrName>
                                        </p:attrNameLst>
                                      </p:cBhvr>
                                      <p:to>
                                        <p:strVal val="visible"/>
                                      </p:to>
                                    </p:set>
                                    <p:animEffect transition="in" filter="randombar(horizontal)">
                                      <p:cBhvr>
                                        <p:cTn id="21" dur="500"/>
                                        <p:tgtEl>
                                          <p:spTgt spid="471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7118"/>
                                        </p:tgtEl>
                                        <p:attrNameLst>
                                          <p:attrName>style.visibility</p:attrName>
                                        </p:attrNameLst>
                                      </p:cBhvr>
                                      <p:to>
                                        <p:strVal val="visible"/>
                                      </p:to>
                                    </p:set>
                                    <p:animEffect transition="in" filter="randombar(horizontal)">
                                      <p:cBhvr>
                                        <p:cTn id="24" dur="500"/>
                                        <p:tgtEl>
                                          <p:spTgt spid="471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7122"/>
                                        </p:tgtEl>
                                        <p:attrNameLst>
                                          <p:attrName>style.visibility</p:attrName>
                                        </p:attrNameLst>
                                      </p:cBhvr>
                                      <p:to>
                                        <p:strVal val="visible"/>
                                      </p:to>
                                    </p:set>
                                    <p:animEffect transition="in" filter="randombar(horizontal)">
                                      <p:cBhvr>
                                        <p:cTn id="29" dur="500"/>
                                        <p:tgtEl>
                                          <p:spTgt spid="4712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7121"/>
                                        </p:tgtEl>
                                        <p:attrNameLst>
                                          <p:attrName>style.visibility</p:attrName>
                                        </p:attrNameLst>
                                      </p:cBhvr>
                                      <p:to>
                                        <p:strVal val="visible"/>
                                      </p:to>
                                    </p:set>
                                    <p:animEffect transition="in" filter="randombar(horizontal)">
                                      <p:cBhvr>
                                        <p:cTn id="32" dur="500"/>
                                        <p:tgtEl>
                                          <p:spTgt spid="4712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7117"/>
                                        </p:tgtEl>
                                        <p:attrNameLst>
                                          <p:attrName>style.visibility</p:attrName>
                                        </p:attrNameLst>
                                      </p:cBhvr>
                                      <p:to>
                                        <p:strVal val="visible"/>
                                      </p:to>
                                    </p:set>
                                    <p:animEffect transition="in" filter="randombar(horizontal)">
                                      <p:cBhvr>
                                        <p:cTn id="35" dur="500"/>
                                        <p:tgtEl>
                                          <p:spTgt spid="471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7127"/>
                                        </p:tgtEl>
                                        <p:attrNameLst>
                                          <p:attrName>style.visibility</p:attrName>
                                        </p:attrNameLst>
                                      </p:cBhvr>
                                      <p:to>
                                        <p:strVal val="visible"/>
                                      </p:to>
                                    </p:set>
                                    <p:animEffect transition="in" filter="randombar(horizontal)">
                                      <p:cBhvr>
                                        <p:cTn id="40" dur="500"/>
                                        <p:tgtEl>
                                          <p:spTgt spid="4712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7126"/>
                                        </p:tgtEl>
                                        <p:attrNameLst>
                                          <p:attrName>style.visibility</p:attrName>
                                        </p:attrNameLst>
                                      </p:cBhvr>
                                      <p:to>
                                        <p:strVal val="visible"/>
                                      </p:to>
                                    </p:set>
                                    <p:animEffect transition="in" filter="randombar(horizontal)">
                                      <p:cBhvr>
                                        <p:cTn id="43" dur="500"/>
                                        <p:tgtEl>
                                          <p:spTgt spid="4712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7125"/>
                                        </p:tgtEl>
                                        <p:attrNameLst>
                                          <p:attrName>style.visibility</p:attrName>
                                        </p:attrNameLst>
                                      </p:cBhvr>
                                      <p:to>
                                        <p:strVal val="visible"/>
                                      </p:to>
                                    </p:set>
                                    <p:animEffect transition="in" filter="randombar(horizontal)">
                                      <p:cBhvr>
                                        <p:cTn id="46" dur="500"/>
                                        <p:tgtEl>
                                          <p:spTgt spid="4712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47115"/>
                                        </p:tgtEl>
                                        <p:attrNameLst>
                                          <p:attrName>style.visibility</p:attrName>
                                        </p:attrNameLst>
                                      </p:cBhvr>
                                      <p:to>
                                        <p:strVal val="visible"/>
                                      </p:to>
                                    </p:set>
                                    <p:animEffect transition="in" filter="circle(in)">
                                      <p:cBhvr>
                                        <p:cTn id="51" dur="2000"/>
                                        <p:tgtEl>
                                          <p:spTgt spid="47115"/>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7114"/>
                                        </p:tgtEl>
                                        <p:attrNameLst>
                                          <p:attrName>style.visibility</p:attrName>
                                        </p:attrNameLst>
                                      </p:cBhvr>
                                      <p:to>
                                        <p:strVal val="visible"/>
                                      </p:to>
                                    </p:set>
                                    <p:animEffect transition="in" filter="circle(in)">
                                      <p:cBhvr>
                                        <p:cTn id="54" dur="2000"/>
                                        <p:tgtEl>
                                          <p:spTgt spid="47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animBg="1"/>
      <p:bldP spid="47115" grpId="0"/>
      <p:bldP spid="47116" grpId="0" animBg="1"/>
      <p:bldP spid="47117" grpId="0" animBg="1"/>
      <p:bldP spid="47118" grpId="0" animBg="1"/>
      <p:bldP spid="47119" grpId="0" animBg="1"/>
      <p:bldP spid="47120" grpId="0" animBg="1"/>
      <p:bldP spid="47121" grpId="0" animBg="1"/>
      <p:bldP spid="47122" grpId="0"/>
      <p:bldP spid="47123" grpId="0"/>
      <p:bldP spid="47124" grpId="0"/>
      <p:bldP spid="47125" grpId="0" animBg="1"/>
      <p:bldP spid="47126" grpId="0" animBg="1"/>
      <p:bldP spid="47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fe9b46ea5b31a26864cecd4e88d18f5.png">
            <a:extLst>
              <a:ext uri="{FF2B5EF4-FFF2-40B4-BE49-F238E27FC236}">
                <a16:creationId xmlns:a16="http://schemas.microsoft.com/office/drawing/2014/main" id="{9FBA3D95-CF91-4BC7-B03F-CCA63509840F}"/>
              </a:ext>
            </a:extLst>
          </p:cNvPr>
          <p:cNvPicPr>
            <a:picLocks noChangeAspect="1"/>
          </p:cNvPicPr>
          <p:nvPr/>
        </p:nvPicPr>
        <p:blipFill>
          <a:blip r:embed="rId3" cstate="print"/>
          <a:stretch>
            <a:fillRect/>
          </a:stretch>
        </p:blipFill>
        <p:spPr>
          <a:xfrm>
            <a:off x="8472264" y="2780928"/>
            <a:ext cx="3135036" cy="3731373"/>
          </a:xfrm>
          <a:prstGeom prst="rect">
            <a:avLst/>
          </a:prstGeom>
        </p:spPr>
      </p:pic>
      <p:pic>
        <p:nvPicPr>
          <p:cNvPr id="6" name="PA_图片 18">
            <a:extLst>
              <a:ext uri="{FF2B5EF4-FFF2-40B4-BE49-F238E27FC236}">
                <a16:creationId xmlns:a16="http://schemas.microsoft.com/office/drawing/2014/main" id="{48B5A5A9-DDED-44BD-8CFF-E7AD39D26EE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759937">
            <a:off x="2544296" y="-3700"/>
            <a:ext cx="4894525" cy="5953237"/>
          </a:xfrm>
          <a:prstGeom prst="rect">
            <a:avLst/>
          </a:prstGeom>
        </p:spPr>
      </p:pic>
      <p:sp>
        <p:nvSpPr>
          <p:cNvPr id="7" name="Rectangle 6">
            <a:extLst>
              <a:ext uri="{FF2B5EF4-FFF2-40B4-BE49-F238E27FC236}">
                <a16:creationId xmlns:a16="http://schemas.microsoft.com/office/drawing/2014/main" id="{ED3326EF-81F7-4992-8B9F-A0B8AD2071C6}"/>
              </a:ext>
            </a:extLst>
          </p:cNvPr>
          <p:cNvSpPr/>
          <p:nvPr/>
        </p:nvSpPr>
        <p:spPr>
          <a:xfrm>
            <a:off x="2701105" y="1412776"/>
            <a:ext cx="4680520" cy="34163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vườn</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bách</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tưởng</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SG"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477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fe9b46ea5b31a26864cecd4e88d18f5.png">
            <a:extLst>
              <a:ext uri="{FF2B5EF4-FFF2-40B4-BE49-F238E27FC236}">
                <a16:creationId xmlns:a16="http://schemas.microsoft.com/office/drawing/2014/main" id="{9FBA3D95-CF91-4BC7-B03F-CCA63509840F}"/>
              </a:ext>
            </a:extLst>
          </p:cNvPr>
          <p:cNvPicPr>
            <a:picLocks noChangeAspect="1"/>
          </p:cNvPicPr>
          <p:nvPr/>
        </p:nvPicPr>
        <p:blipFill>
          <a:blip r:embed="rId2" cstate="print"/>
          <a:stretch>
            <a:fillRect/>
          </a:stretch>
        </p:blipFill>
        <p:spPr>
          <a:xfrm>
            <a:off x="8184232" y="1901312"/>
            <a:ext cx="3135036" cy="3731373"/>
          </a:xfrm>
          <a:prstGeom prst="rect">
            <a:avLst/>
          </a:prstGeom>
        </p:spPr>
      </p:pic>
      <p:sp>
        <p:nvSpPr>
          <p:cNvPr id="12" name="Rectangle 22">
            <a:extLst>
              <a:ext uri="{FF2B5EF4-FFF2-40B4-BE49-F238E27FC236}">
                <a16:creationId xmlns:a16="http://schemas.microsoft.com/office/drawing/2014/main" id="{B9CAC6AA-035D-486A-A2C6-58249DF78E45}"/>
              </a:ext>
            </a:extLst>
          </p:cNvPr>
          <p:cNvSpPr>
            <a:spLocks noChangeArrowheads="1"/>
          </p:cNvSpPr>
          <p:nvPr/>
        </p:nvSpPr>
        <p:spPr bwMode="auto">
          <a:xfrm>
            <a:off x="152400" y="2204864"/>
            <a:ext cx="68830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just"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Cảnh</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vườn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bách</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thú</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thực</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tại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xã</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hội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đương</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thời</a:t>
            </a:r>
            <a:endParaRPr kumimoji="0" lang="pt-BR"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3" name="Rectangle 22">
            <a:extLst>
              <a:ext uri="{FF2B5EF4-FFF2-40B4-BE49-F238E27FC236}">
                <a16:creationId xmlns:a16="http://schemas.microsoft.com/office/drawing/2014/main" id="{E1DFB421-2436-4F93-9F1F-30E36608B2F8}"/>
              </a:ext>
            </a:extLst>
          </p:cNvPr>
          <p:cNvSpPr>
            <a:spLocks noChangeArrowheads="1"/>
          </p:cNvSpPr>
          <p:nvPr/>
        </p:nvSpPr>
        <p:spPr bwMode="auto">
          <a:xfrm>
            <a:off x="168865" y="3618890"/>
            <a:ext cx="68830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just"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Thái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của</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hổ</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thái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của</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người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dân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đối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với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xã</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hội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đó</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endParaRPr kumimoji="0" lang="pt-BR"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0472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anh Cọp Vồ Mồi Đẹp Được Vẽ Tay Chất Lượng Cao">
            <a:extLst>
              <a:ext uri="{FF2B5EF4-FFF2-40B4-BE49-F238E27FC236}">
                <a16:creationId xmlns:a16="http://schemas.microsoft.com/office/drawing/2014/main" id="{90D07E66-849C-4EDE-B505-66824B437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94391F-34F9-4AFA-9151-EDC730D8CBAA}"/>
              </a:ext>
            </a:extLst>
          </p:cNvPr>
          <p:cNvSpPr/>
          <p:nvPr/>
        </p:nvSpPr>
        <p:spPr>
          <a:xfrm>
            <a:off x="0" y="5593080"/>
            <a:ext cx="12192000" cy="1264920"/>
          </a:xfrm>
          <a:prstGeom prst="rect">
            <a:avLst/>
          </a:prstGeom>
          <a:solidFill>
            <a:schemeClr val="tx1">
              <a:alpha val="6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lang="en-US" sz="4800" b="1" dirty="0" err="1">
                <a:solidFill>
                  <a:prstClr val="white"/>
                </a:solidFill>
                <a:latin typeface="Times New Roman" panose="02020603050405020304" pitchFamily="18" charset="0"/>
                <a:cs typeface="Times New Roman" panose="02020603050405020304" pitchFamily="18" charset="0"/>
              </a:rPr>
              <a:t>Cảnh</a:t>
            </a:r>
            <a:r>
              <a:rPr lang="en-US" sz="4800" b="1" dirty="0">
                <a:solidFill>
                  <a:prstClr val="white"/>
                </a:solidFill>
                <a:latin typeface="Times New Roman" panose="02020603050405020304" pitchFamily="18" charset="0"/>
                <a:cs typeface="Times New Roman" panose="02020603050405020304" pitchFamily="18" charset="0"/>
              </a:rPr>
              <a:t> con </a:t>
            </a:r>
            <a:r>
              <a:rPr lang="en-US" sz="4800" b="1" dirty="0" err="1">
                <a:solidFill>
                  <a:prstClr val="white"/>
                </a:solidFill>
                <a:latin typeface="Times New Roman" panose="02020603050405020304" pitchFamily="18" charset="0"/>
                <a:cs typeface="Times New Roman" panose="02020603050405020304" pitchFamily="18" charset="0"/>
              </a:rPr>
              <a:t>hổ</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trong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chốn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giang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sơn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hùng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vĩ</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687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a:extLst>
              <a:ext uri="{FF2B5EF4-FFF2-40B4-BE49-F238E27FC236}">
                <a16:creationId xmlns:a16="http://schemas.microsoft.com/office/drawing/2014/main" id="{9DE4CD5F-4EFC-4830-B3FD-A1EC07948EB6}"/>
              </a:ext>
            </a:extLst>
          </p:cNvPr>
          <p:cNvSpPr>
            <a:spLocks noChangeArrowheads="1"/>
          </p:cNvSpPr>
          <p:nvPr/>
        </p:nvSpPr>
        <p:spPr bwMode="gray">
          <a:xfrm>
            <a:off x="4007768" y="348531"/>
            <a:ext cx="3960440" cy="648072"/>
          </a:xfrm>
          <a:prstGeom prst="roundRect">
            <a:avLst>
              <a:gd name="adj" fmla="val 50000"/>
            </a:avLst>
          </a:prstGeom>
          <a:gradFill rotWithShape="1">
            <a:gsLst>
              <a:gs pos="0">
                <a:schemeClr val="tx2"/>
              </a:gs>
              <a:gs pos="100000">
                <a:schemeClr val="tx2">
                  <a:gamma/>
                  <a:shade val="79216"/>
                  <a:invGamma/>
                </a:schemeClr>
              </a:gs>
            </a:gsLst>
            <a:lin ang="5400000" scaled="1"/>
          </a:gradFill>
          <a:ln w="9525">
            <a:solidFill>
              <a:srgbClr val="FFFFFF"/>
            </a:solidFill>
            <a:round/>
            <a:headEnd/>
            <a:tailEnd/>
          </a:ln>
          <a:effectLst>
            <a:outerShdw dist="40161" dir="4293903" algn="ctr" rotWithShape="0">
              <a:srgbClr val="080808">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 Box 9">
            <a:extLst>
              <a:ext uri="{FF2B5EF4-FFF2-40B4-BE49-F238E27FC236}">
                <a16:creationId xmlns:a16="http://schemas.microsoft.com/office/drawing/2014/main" id="{3A1C8B7A-E32B-4831-AF59-FB4515C8697C}"/>
              </a:ext>
            </a:extLst>
          </p:cNvPr>
          <p:cNvSpPr txBox="1">
            <a:spLocks noChangeArrowheads="1"/>
          </p:cNvSpPr>
          <p:nvPr/>
        </p:nvSpPr>
        <p:spPr bwMode="gray">
          <a:xfrm>
            <a:off x="4142780" y="332656"/>
            <a:ext cx="36099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3600" b="1" i="0" u="none" strike="noStrike" kern="1200" cap="none" spc="0" normalizeH="0" baseline="0" noProof="0" dirty="0" err="1">
                <a:ln>
                  <a:noFill/>
                </a:ln>
                <a:solidFill>
                  <a:srgbClr val="FFFFFF"/>
                </a:solidFill>
                <a:effectLst/>
                <a:uLnTx/>
                <a:uFillTx/>
                <a:latin typeface="Times New Roman"/>
                <a:ea typeface="+mn-ea"/>
                <a:cs typeface="Arial" panose="020B0604020202020204" pitchFamily="34" charset="0"/>
              </a:rPr>
              <a:t>Thảo</a:t>
            </a:r>
            <a:r>
              <a:rPr kumimoji="0" lang="en-SG" altLang="en-US" sz="3600" b="1"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rPr>
              <a:t> </a:t>
            </a:r>
            <a:r>
              <a:rPr kumimoji="0" lang="en-SG" altLang="en-US" sz="3600" b="1" i="0" u="none" strike="noStrike" kern="1200" cap="none" spc="0" normalizeH="0" baseline="0" noProof="0" dirty="0" err="1">
                <a:ln>
                  <a:noFill/>
                </a:ln>
                <a:solidFill>
                  <a:srgbClr val="FFFFFF"/>
                </a:solidFill>
                <a:effectLst/>
                <a:uLnTx/>
                <a:uFillTx/>
                <a:latin typeface="Times New Roman"/>
                <a:ea typeface="+mn-ea"/>
                <a:cs typeface="Arial" panose="020B0604020202020204" pitchFamily="34" charset="0"/>
              </a:rPr>
              <a:t>luận</a:t>
            </a:r>
            <a:r>
              <a:rPr kumimoji="0" lang="en-SG" altLang="en-US" sz="3600" b="1"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rPr>
              <a:t> </a:t>
            </a:r>
            <a:r>
              <a:rPr kumimoji="0" lang="en-SG" altLang="en-US" sz="3600" b="1" i="0" u="none" strike="noStrike" kern="1200" cap="none" spc="0" normalizeH="0" baseline="0" noProof="0" dirty="0" err="1">
                <a:ln>
                  <a:noFill/>
                </a:ln>
                <a:solidFill>
                  <a:srgbClr val="FFFFFF"/>
                </a:solidFill>
                <a:effectLst/>
                <a:uLnTx/>
                <a:uFillTx/>
                <a:latin typeface="Times New Roman"/>
                <a:ea typeface="+mn-ea"/>
                <a:cs typeface="Arial" panose="020B0604020202020204" pitchFamily="34" charset="0"/>
              </a:rPr>
              <a:t>nhóm</a:t>
            </a:r>
            <a:endParaRPr kumimoji="0" lang="en-SG" altLang="en-US" sz="3600" b="0" i="0" u="none" strike="noStrike" kern="1200" cap="none" spc="0" normalizeH="0" baseline="0" noProof="0" dirty="0">
              <a:ln>
                <a:noFill/>
              </a:ln>
              <a:solidFill>
                <a:srgbClr val="FFFFFF"/>
              </a:solidFill>
              <a:effectLst/>
              <a:uLnTx/>
              <a:uFillTx/>
              <a:latin typeface="Times New Roman"/>
              <a:ea typeface="+mn-ea"/>
              <a:cs typeface="Arial" panose="020B0604020202020204" pitchFamily="34" charset="0"/>
            </a:endParaRPr>
          </a:p>
        </p:txBody>
      </p:sp>
      <p:sp>
        <p:nvSpPr>
          <p:cNvPr id="6" name="AutoShape 4">
            <a:extLst>
              <a:ext uri="{FF2B5EF4-FFF2-40B4-BE49-F238E27FC236}">
                <a16:creationId xmlns:a16="http://schemas.microsoft.com/office/drawing/2014/main" id="{045612EC-1AF6-4DA6-986C-3F41FA2DE8DC}"/>
              </a:ext>
            </a:extLst>
          </p:cNvPr>
          <p:cNvSpPr>
            <a:spLocks noChangeArrowheads="1"/>
          </p:cNvSpPr>
          <p:nvPr/>
        </p:nvSpPr>
        <p:spPr bwMode="gray">
          <a:xfrm>
            <a:off x="442351" y="2034480"/>
            <a:ext cx="4141481" cy="846820"/>
          </a:xfrm>
          <a:prstGeom prst="roundRect">
            <a:avLst>
              <a:gd name="adj" fmla="val 4454"/>
            </a:avLst>
          </a:prstGeom>
          <a:solidFill>
            <a:schemeClr val="accent5">
              <a:lumMod val="20000"/>
              <a:lumOff val="80000"/>
            </a:schemeClr>
          </a:solidFill>
          <a:ln w="28575">
            <a:solidFill>
              <a:schemeClr val="folHlink"/>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10">
            <a:extLst>
              <a:ext uri="{FF2B5EF4-FFF2-40B4-BE49-F238E27FC236}">
                <a16:creationId xmlns:a16="http://schemas.microsoft.com/office/drawing/2014/main" id="{93F20B36-50D6-48CB-8C35-39E442B503BC}"/>
              </a:ext>
            </a:extLst>
          </p:cNvPr>
          <p:cNvSpPr>
            <a:spLocks noChangeArrowheads="1"/>
          </p:cNvSpPr>
          <p:nvPr/>
        </p:nvSpPr>
        <p:spPr bwMode="gray">
          <a:xfrm>
            <a:off x="164701" y="2159694"/>
            <a:ext cx="4779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
                <a:srgbClr val="AD8AB8"/>
              </a:buClr>
              <a:buSzPct val="60000"/>
              <a:buFontTx/>
              <a:buNone/>
              <a:tabLst/>
              <a:defRPr/>
            </a:pP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Đọc</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thầm</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đoạn</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2 </a:t>
            </a:r>
          </a:p>
        </p:txBody>
      </p:sp>
      <p:pic>
        <p:nvPicPr>
          <p:cNvPr id="9" name="Picture 8">
            <a:extLst>
              <a:ext uri="{FF2B5EF4-FFF2-40B4-BE49-F238E27FC236}">
                <a16:creationId xmlns:a16="http://schemas.microsoft.com/office/drawing/2014/main" id="{19B738EF-55B1-473F-8488-688EA8F16BD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239740">
            <a:off x="1946390" y="2880309"/>
            <a:ext cx="1202812" cy="1202812"/>
          </a:xfrm>
          <a:prstGeom prst="rect">
            <a:avLst/>
          </a:prstGeom>
        </p:spPr>
      </p:pic>
      <p:sp>
        <p:nvSpPr>
          <p:cNvPr id="10" name="AutoShape 6">
            <a:extLst>
              <a:ext uri="{FF2B5EF4-FFF2-40B4-BE49-F238E27FC236}">
                <a16:creationId xmlns:a16="http://schemas.microsoft.com/office/drawing/2014/main" id="{73B330BB-C8D2-4D60-A13A-C552E7BAF223}"/>
              </a:ext>
            </a:extLst>
          </p:cNvPr>
          <p:cNvSpPr>
            <a:spLocks noChangeArrowheads="1"/>
          </p:cNvSpPr>
          <p:nvPr/>
        </p:nvSpPr>
        <p:spPr bwMode="invGray">
          <a:xfrm>
            <a:off x="451814" y="3933056"/>
            <a:ext cx="4141480" cy="846820"/>
          </a:xfrm>
          <a:prstGeom prst="roundRect">
            <a:avLst>
              <a:gd name="adj" fmla="val 3949"/>
            </a:avLst>
          </a:prstGeom>
          <a:solidFill>
            <a:schemeClr val="accent6">
              <a:lumMod val="20000"/>
              <a:lumOff val="80000"/>
            </a:schemeClr>
          </a:solidFill>
          <a:ln w="28575">
            <a:headEnd/>
            <a:tailEnd/>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 Box 9">
            <a:extLst>
              <a:ext uri="{FF2B5EF4-FFF2-40B4-BE49-F238E27FC236}">
                <a16:creationId xmlns:a16="http://schemas.microsoft.com/office/drawing/2014/main" id="{B08AF7AC-CFDA-478A-BA4C-52BEE51F3D3E}"/>
              </a:ext>
            </a:extLst>
          </p:cNvPr>
          <p:cNvSpPr txBox="1">
            <a:spLocks noChangeArrowheads="1"/>
          </p:cNvSpPr>
          <p:nvPr/>
        </p:nvSpPr>
        <p:spPr bwMode="white">
          <a:xfrm>
            <a:off x="551384" y="4055368"/>
            <a:ext cx="38970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Hoàn</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thiện</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PBT </a:t>
            </a: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số</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1</a:t>
            </a:r>
          </a:p>
        </p:txBody>
      </p:sp>
      <p:pic>
        <p:nvPicPr>
          <p:cNvPr id="12" name="Picture 11">
            <a:extLst>
              <a:ext uri="{FF2B5EF4-FFF2-40B4-BE49-F238E27FC236}">
                <a16:creationId xmlns:a16="http://schemas.microsoft.com/office/drawing/2014/main" id="{60924ED8-97FD-433F-A0F7-B6F9039184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239740">
            <a:off x="1994958" y="4723126"/>
            <a:ext cx="1202812" cy="1202812"/>
          </a:xfrm>
          <a:prstGeom prst="rect">
            <a:avLst/>
          </a:prstGeom>
        </p:spPr>
      </p:pic>
      <p:sp>
        <p:nvSpPr>
          <p:cNvPr id="13" name="AutoShape 6">
            <a:extLst>
              <a:ext uri="{FF2B5EF4-FFF2-40B4-BE49-F238E27FC236}">
                <a16:creationId xmlns:a16="http://schemas.microsoft.com/office/drawing/2014/main" id="{3B0A8A52-246C-4C63-8D15-CB8B2E1BAE31}"/>
              </a:ext>
            </a:extLst>
          </p:cNvPr>
          <p:cNvSpPr>
            <a:spLocks noChangeArrowheads="1"/>
          </p:cNvSpPr>
          <p:nvPr/>
        </p:nvSpPr>
        <p:spPr bwMode="invGray">
          <a:xfrm>
            <a:off x="442348" y="5818257"/>
            <a:ext cx="4150943" cy="846820"/>
          </a:xfrm>
          <a:prstGeom prst="roundRect">
            <a:avLst>
              <a:gd name="adj" fmla="val 3949"/>
            </a:avLst>
          </a:prstGeom>
          <a:solidFill>
            <a:schemeClr val="accent4">
              <a:lumMod val="20000"/>
              <a:lumOff val="80000"/>
            </a:schemeClr>
          </a:solidFill>
          <a:ln w="28575">
            <a:solidFill>
              <a:schemeClr val="accent4"/>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Box 9">
            <a:extLst>
              <a:ext uri="{FF2B5EF4-FFF2-40B4-BE49-F238E27FC236}">
                <a16:creationId xmlns:a16="http://schemas.microsoft.com/office/drawing/2014/main" id="{BAEFC6A6-06D5-4C1A-BF93-C67ABA7FB0FB}"/>
              </a:ext>
            </a:extLst>
          </p:cNvPr>
          <p:cNvSpPr txBox="1">
            <a:spLocks noChangeArrowheads="1"/>
          </p:cNvSpPr>
          <p:nvPr/>
        </p:nvSpPr>
        <p:spPr bwMode="white">
          <a:xfrm>
            <a:off x="677302" y="5940569"/>
            <a:ext cx="36905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Nhận</a:t>
            </a:r>
            <a:r>
              <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1" i="0" u="none" strike="noStrike" kern="1200" cap="none" spc="0" normalizeH="0" baseline="0" noProof="0" dirty="0" err="1">
                <a:ln>
                  <a:noFill/>
                </a:ln>
                <a:solidFill>
                  <a:srgbClr val="000000"/>
                </a:solidFill>
                <a:effectLst/>
                <a:uLnTx/>
                <a:uFillTx/>
                <a:latin typeface="Times New Roman"/>
                <a:ea typeface="+mn-ea"/>
                <a:cs typeface="+mn-cs"/>
              </a:rPr>
              <a:t>xét</a:t>
            </a:r>
            <a:endParaRPr kumimoji="0" lang="en-SG" altLang="en-US" sz="3200" b="1" i="0" u="none" strike="noStrike" kern="1200" cap="none" spc="0" normalizeH="0" baseline="0" noProof="0" dirty="0">
              <a:ln>
                <a:noFill/>
              </a:ln>
              <a:solidFill>
                <a:srgbClr val="000000"/>
              </a:solidFill>
              <a:effectLst/>
              <a:uLnTx/>
              <a:uFillTx/>
              <a:latin typeface="Times New Roman"/>
              <a:ea typeface="+mn-ea"/>
              <a:cs typeface="+mn-cs"/>
            </a:endParaRPr>
          </a:p>
        </p:txBody>
      </p:sp>
      <p:graphicFrame>
        <p:nvGraphicFramePr>
          <p:cNvPr id="17" name="Table 17">
            <a:extLst>
              <a:ext uri="{FF2B5EF4-FFF2-40B4-BE49-F238E27FC236}">
                <a16:creationId xmlns:a16="http://schemas.microsoft.com/office/drawing/2014/main" id="{E0785AD6-C99B-4D49-9807-89979F745D9B}"/>
              </a:ext>
            </a:extLst>
          </p:cNvPr>
          <p:cNvGraphicFramePr>
            <a:graphicFrameLocks noGrp="1"/>
          </p:cNvGraphicFramePr>
          <p:nvPr>
            <p:extLst>
              <p:ext uri="{D42A27DB-BD31-4B8C-83A1-F6EECF244321}">
                <p14:modId xmlns:p14="http://schemas.microsoft.com/office/powerpoint/2010/main" val="1548625576"/>
              </p:ext>
            </p:extLst>
          </p:nvPr>
        </p:nvGraphicFramePr>
        <p:xfrm>
          <a:off x="5034776" y="2767269"/>
          <a:ext cx="6705410" cy="2590800"/>
        </p:xfrm>
        <a:graphic>
          <a:graphicData uri="http://schemas.openxmlformats.org/drawingml/2006/table">
            <a:tbl>
              <a:tblPr firstRow="1" bandRow="1">
                <a:tableStyleId>{93296810-A885-4BE3-A3E7-6D5BEEA58F35}</a:tableStyleId>
              </a:tblPr>
              <a:tblGrid>
                <a:gridCol w="2226754">
                  <a:extLst>
                    <a:ext uri="{9D8B030D-6E8A-4147-A177-3AD203B41FA5}">
                      <a16:colId xmlns:a16="http://schemas.microsoft.com/office/drawing/2014/main" val="913728291"/>
                    </a:ext>
                  </a:extLst>
                </a:gridCol>
                <a:gridCol w="2162176">
                  <a:extLst>
                    <a:ext uri="{9D8B030D-6E8A-4147-A177-3AD203B41FA5}">
                      <a16:colId xmlns:a16="http://schemas.microsoft.com/office/drawing/2014/main" val="2585726114"/>
                    </a:ext>
                  </a:extLst>
                </a:gridCol>
                <a:gridCol w="2316480">
                  <a:extLst>
                    <a:ext uri="{9D8B030D-6E8A-4147-A177-3AD203B41FA5}">
                      <a16:colId xmlns:a16="http://schemas.microsoft.com/office/drawing/2014/main" val="663614240"/>
                    </a:ext>
                  </a:extLst>
                </a:gridCol>
              </a:tblGrid>
              <a:tr h="370156">
                <a:tc gridSpan="2">
                  <a:txBody>
                    <a:bodyPr/>
                    <a:lstStyle/>
                    <a:p>
                      <a:pPr algn="ctr"/>
                      <a:r>
                        <a:rPr lang="en-SG" sz="2800" dirty="0">
                          <a:latin typeface="+mj-lt"/>
                        </a:rPr>
                        <a:t>Chi </a:t>
                      </a:r>
                      <a:r>
                        <a:rPr lang="en-SG" sz="2800" dirty="0" err="1">
                          <a:latin typeface="+mj-lt"/>
                        </a:rPr>
                        <a:t>tiết</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SG" dirty="0"/>
                    </a:p>
                  </a:txBody>
                  <a:tcPr/>
                </a:tc>
                <a:tc>
                  <a:txBody>
                    <a:bodyPr/>
                    <a:lstStyle/>
                    <a:p>
                      <a:pPr algn="ctr"/>
                      <a:r>
                        <a:rPr lang="en-SG" sz="2800" dirty="0" err="1">
                          <a:latin typeface="+mj-lt"/>
                        </a:rPr>
                        <a:t>Từ</a:t>
                      </a:r>
                      <a:r>
                        <a:rPr lang="en-SG" sz="2800" dirty="0">
                          <a:latin typeface="+mj-lt"/>
                        </a:rPr>
                        <a:t> </a:t>
                      </a:r>
                      <a:r>
                        <a:rPr lang="en-SG" sz="2800" dirty="0" err="1">
                          <a:latin typeface="+mj-lt"/>
                        </a:rPr>
                        <a:t>ngữ</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66492558"/>
                  </a:ext>
                </a:extLst>
              </a:tr>
              <a:tr h="370156">
                <a:tc rowSpan="2">
                  <a:txBody>
                    <a:bodyPr/>
                    <a:lstStyle/>
                    <a:p>
                      <a:r>
                        <a:rPr lang="en-SG" sz="2800" b="1" dirty="0" err="1">
                          <a:latin typeface="+mj-lt"/>
                        </a:rPr>
                        <a:t>Cảnh</a:t>
                      </a:r>
                      <a:r>
                        <a:rPr lang="en-SG" sz="2800" b="1" dirty="0">
                          <a:latin typeface="+mj-lt"/>
                        </a:rPr>
                        <a:t> </a:t>
                      </a:r>
                      <a:r>
                        <a:rPr lang="en-SG" sz="2800" b="1" dirty="0" err="1">
                          <a:latin typeface="+mj-lt"/>
                        </a:rPr>
                        <a:t>núi</a:t>
                      </a:r>
                      <a:r>
                        <a:rPr lang="en-SG" sz="2800" b="1" dirty="0">
                          <a:latin typeface="+mj-lt"/>
                        </a:rPr>
                        <a:t> </a:t>
                      </a:r>
                      <a:r>
                        <a:rPr lang="en-SG" sz="2800" b="1" dirty="0" err="1">
                          <a:latin typeface="+mj-lt"/>
                        </a:rPr>
                        <a:t>rừng</a:t>
                      </a:r>
                      <a:endParaRPr lang="en-SG" sz="2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SG" sz="2800" dirty="0" err="1">
                          <a:latin typeface="+mj-lt"/>
                        </a:rPr>
                        <a:t>Hình</a:t>
                      </a:r>
                      <a:r>
                        <a:rPr lang="en-SG" sz="2800" dirty="0">
                          <a:latin typeface="+mj-lt"/>
                        </a:rPr>
                        <a:t> </a:t>
                      </a:r>
                      <a:r>
                        <a:rPr lang="en-SG" sz="2800" dirty="0" err="1">
                          <a:latin typeface="+mj-lt"/>
                        </a:rPr>
                        <a:t>ảnh</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776845"/>
                  </a:ext>
                </a:extLst>
              </a:tr>
              <a:tr h="370156">
                <a:tc vMerge="1">
                  <a:txBody>
                    <a:bodyPr/>
                    <a:lstStyle/>
                    <a:p>
                      <a:endParaRPr lang="en-SG">
                        <a:latin typeface="+mj-lt"/>
                      </a:endParaRPr>
                    </a:p>
                  </a:txBody>
                  <a:tcPr anchor="ctr"/>
                </a:tc>
                <a:tc>
                  <a:txBody>
                    <a:bodyPr/>
                    <a:lstStyle/>
                    <a:p>
                      <a:r>
                        <a:rPr lang="en-SG" sz="2800" dirty="0" err="1">
                          <a:latin typeface="+mj-lt"/>
                        </a:rPr>
                        <a:t>Âm</a:t>
                      </a:r>
                      <a:r>
                        <a:rPr lang="en-SG" sz="2800" dirty="0">
                          <a:latin typeface="+mj-lt"/>
                        </a:rPr>
                        <a:t> </a:t>
                      </a:r>
                      <a:r>
                        <a:rPr lang="en-SG" sz="2800" dirty="0" err="1">
                          <a:latin typeface="+mj-lt"/>
                        </a:rPr>
                        <a:t>thanh</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88557"/>
                  </a:ext>
                </a:extLst>
              </a:tr>
              <a:tr h="370156">
                <a:tc rowSpan="2">
                  <a:txBody>
                    <a:bodyPr/>
                    <a:lstStyle/>
                    <a:p>
                      <a:r>
                        <a:rPr lang="en-SG" sz="2800" b="1" dirty="0" err="1">
                          <a:latin typeface="+mj-lt"/>
                        </a:rPr>
                        <a:t>Hình</a:t>
                      </a:r>
                      <a:r>
                        <a:rPr lang="en-SG" sz="2800" b="1" dirty="0">
                          <a:latin typeface="+mj-lt"/>
                        </a:rPr>
                        <a:t> </a:t>
                      </a:r>
                      <a:r>
                        <a:rPr lang="en-SG" sz="2800" b="1" dirty="0" err="1">
                          <a:latin typeface="+mj-lt"/>
                        </a:rPr>
                        <a:t>ảnh</a:t>
                      </a:r>
                      <a:r>
                        <a:rPr lang="en-SG" sz="2800" b="1" dirty="0">
                          <a:latin typeface="+mj-lt"/>
                        </a:rPr>
                        <a:t> con </a:t>
                      </a:r>
                      <a:r>
                        <a:rPr lang="en-SG" sz="2800" b="1" dirty="0" err="1">
                          <a:latin typeface="+mj-lt"/>
                        </a:rPr>
                        <a:t>hổ</a:t>
                      </a:r>
                      <a:endParaRPr lang="en-SG" sz="2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SG" sz="2800" dirty="0" err="1">
                          <a:latin typeface="+mj-lt"/>
                        </a:rPr>
                        <a:t>Hành</a:t>
                      </a:r>
                      <a:r>
                        <a:rPr lang="en-SG" sz="2800" dirty="0">
                          <a:latin typeface="+mj-lt"/>
                        </a:rPr>
                        <a:t> </a:t>
                      </a:r>
                      <a:r>
                        <a:rPr lang="en-SG" sz="2800" dirty="0" err="1">
                          <a:latin typeface="+mj-lt"/>
                        </a:rPr>
                        <a:t>động</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8365819"/>
                  </a:ext>
                </a:extLst>
              </a:tr>
              <a:tr h="370156">
                <a:tc vMerge="1">
                  <a:txBody>
                    <a:bodyPr/>
                    <a:lstStyle/>
                    <a:p>
                      <a:endParaRPr lang="en-SG">
                        <a:latin typeface="+mj-lt"/>
                      </a:endParaRPr>
                    </a:p>
                  </a:txBody>
                  <a:tcPr anchor="ctr"/>
                </a:tc>
                <a:tc>
                  <a:txBody>
                    <a:bodyPr/>
                    <a:lstStyle/>
                    <a:p>
                      <a:r>
                        <a:rPr lang="en-SG" sz="2800" dirty="0">
                          <a:latin typeface="+mj-lt"/>
                        </a:rPr>
                        <a:t>T</a:t>
                      </a:r>
                      <a:r>
                        <a:rPr lang="vi-VN" sz="2800" dirty="0">
                          <a:latin typeface="+mj-lt"/>
                        </a:rPr>
                        <a:t>ư</a:t>
                      </a:r>
                      <a:r>
                        <a:rPr lang="en-SG" sz="2800" dirty="0">
                          <a:latin typeface="+mj-lt"/>
                        </a:rPr>
                        <a:t> </a:t>
                      </a:r>
                      <a:r>
                        <a:rPr lang="en-SG" sz="2800" dirty="0" err="1">
                          <a:latin typeface="+mj-lt"/>
                        </a:rPr>
                        <a:t>thế</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894614"/>
                  </a:ext>
                </a:extLst>
              </a:tr>
            </a:tbl>
          </a:graphicData>
        </a:graphic>
      </p:graphicFrame>
      <p:sp>
        <p:nvSpPr>
          <p:cNvPr id="19" name="Text Box 9">
            <a:extLst>
              <a:ext uri="{FF2B5EF4-FFF2-40B4-BE49-F238E27FC236}">
                <a16:creationId xmlns:a16="http://schemas.microsoft.com/office/drawing/2014/main" id="{FC475F19-910E-45A6-BDD1-985BD307B98A}"/>
              </a:ext>
            </a:extLst>
          </p:cNvPr>
          <p:cNvSpPr txBox="1">
            <a:spLocks noChangeArrowheads="1"/>
          </p:cNvSpPr>
          <p:nvPr/>
        </p:nvSpPr>
        <p:spPr bwMode="white">
          <a:xfrm>
            <a:off x="4944685" y="5940569"/>
            <a:ext cx="72473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Giọng</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điệu</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cách</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sử</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dụng</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từ</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ngữ</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hình</a:t>
            </a:r>
            <a:r>
              <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rPr>
              <a:t> </a:t>
            </a:r>
            <a:r>
              <a:rPr kumimoji="0" lang="en-SG" altLang="en-US" sz="3200" b="0" i="0" u="none" strike="noStrike" kern="1200" cap="none" spc="0" normalizeH="0" baseline="0" noProof="0" dirty="0" err="1">
                <a:ln>
                  <a:noFill/>
                </a:ln>
                <a:solidFill>
                  <a:srgbClr val="000000"/>
                </a:solidFill>
                <a:effectLst/>
                <a:uLnTx/>
                <a:uFillTx/>
                <a:latin typeface="Times New Roman"/>
                <a:ea typeface="+mn-ea"/>
                <a:cs typeface="+mn-cs"/>
              </a:rPr>
              <a:t>ảnh</a:t>
            </a:r>
            <a:endParaRPr kumimoji="0" lang="en-SG" alt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45264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11" grpId="0"/>
      <p:bldP spid="13" grpId="0" animBg="1"/>
      <p:bldP spid="1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5B8770-6F0E-40A6-BC9F-4F09B195E086}"/>
              </a:ext>
            </a:extLst>
          </p:cNvPr>
          <p:cNvSpPr/>
          <p:nvPr/>
        </p:nvSpPr>
        <p:spPr>
          <a:xfrm>
            <a:off x="2999656" y="404664"/>
            <a:ext cx="6264696"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a/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Cảnh</a:t>
            </a: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núi</a:t>
            </a: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rừng</a:t>
            </a: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hùng</a:t>
            </a: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vĩ</a:t>
            </a:r>
            <a:endParaRPr kumimoji="0" lang="en-SG" sz="4400" b="0" i="0" u="none" strike="noStrike" kern="1200" cap="none" spc="0" normalizeH="0" baseline="0" noProof="0" dirty="0">
              <a:ln>
                <a:noFill/>
              </a:ln>
              <a:solidFill>
                <a:srgbClr val="000000"/>
              </a:solidFill>
              <a:effectLst>
                <a:glow rad="139700">
                  <a:srgbClr val="3FAED5">
                    <a:satMod val="175000"/>
                    <a:alpha val="40000"/>
                  </a:srgbClr>
                </a:glow>
              </a:effectLst>
              <a:uLnTx/>
              <a:uFillTx/>
              <a:latin typeface="Arial"/>
              <a:ea typeface="+mn-ea"/>
              <a:cs typeface="+mn-cs"/>
            </a:endParaRPr>
          </a:p>
        </p:txBody>
      </p:sp>
      <p:graphicFrame>
        <p:nvGraphicFramePr>
          <p:cNvPr id="4" name="Table 17">
            <a:extLst>
              <a:ext uri="{FF2B5EF4-FFF2-40B4-BE49-F238E27FC236}">
                <a16:creationId xmlns:a16="http://schemas.microsoft.com/office/drawing/2014/main" id="{884904F1-2862-4D23-920E-3C7CDA4AB228}"/>
              </a:ext>
            </a:extLst>
          </p:cNvPr>
          <p:cNvGraphicFramePr>
            <a:graphicFrameLocks noGrp="1"/>
          </p:cNvGraphicFramePr>
          <p:nvPr>
            <p:extLst>
              <p:ext uri="{D42A27DB-BD31-4B8C-83A1-F6EECF244321}">
                <p14:modId xmlns:p14="http://schemas.microsoft.com/office/powerpoint/2010/main" val="171745353"/>
              </p:ext>
            </p:extLst>
          </p:nvPr>
        </p:nvGraphicFramePr>
        <p:xfrm>
          <a:off x="596804" y="1650784"/>
          <a:ext cx="11070399" cy="4871936"/>
        </p:xfrm>
        <a:graphic>
          <a:graphicData uri="http://schemas.openxmlformats.org/drawingml/2006/table">
            <a:tbl>
              <a:tblPr firstRow="1" bandRow="1">
                <a:tableStyleId>{93296810-A885-4BE3-A3E7-6D5BEEA58F35}</a:tableStyleId>
              </a:tblPr>
              <a:tblGrid>
                <a:gridCol w="1709359">
                  <a:extLst>
                    <a:ext uri="{9D8B030D-6E8A-4147-A177-3AD203B41FA5}">
                      <a16:colId xmlns:a16="http://schemas.microsoft.com/office/drawing/2014/main" val="913728291"/>
                    </a:ext>
                  </a:extLst>
                </a:gridCol>
                <a:gridCol w="1800200">
                  <a:extLst>
                    <a:ext uri="{9D8B030D-6E8A-4147-A177-3AD203B41FA5}">
                      <a16:colId xmlns:a16="http://schemas.microsoft.com/office/drawing/2014/main" val="2585726114"/>
                    </a:ext>
                  </a:extLst>
                </a:gridCol>
                <a:gridCol w="7560840">
                  <a:extLst>
                    <a:ext uri="{9D8B030D-6E8A-4147-A177-3AD203B41FA5}">
                      <a16:colId xmlns:a16="http://schemas.microsoft.com/office/drawing/2014/main" val="663614240"/>
                    </a:ext>
                  </a:extLst>
                </a:gridCol>
              </a:tblGrid>
              <a:tr h="755544">
                <a:tc gridSpan="2">
                  <a:txBody>
                    <a:bodyPr/>
                    <a:lstStyle/>
                    <a:p>
                      <a:pPr algn="ctr"/>
                      <a:r>
                        <a:rPr lang="en-SG" sz="2800" dirty="0">
                          <a:latin typeface="+mj-lt"/>
                        </a:rPr>
                        <a:t>Chi </a:t>
                      </a:r>
                      <a:r>
                        <a:rPr lang="en-SG" sz="2800" dirty="0" err="1">
                          <a:latin typeface="+mj-lt"/>
                        </a:rPr>
                        <a:t>tiết</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SG" dirty="0"/>
                    </a:p>
                  </a:txBody>
                  <a:tcPr/>
                </a:tc>
                <a:tc>
                  <a:txBody>
                    <a:bodyPr/>
                    <a:lstStyle/>
                    <a:p>
                      <a:pPr algn="ctr"/>
                      <a:r>
                        <a:rPr lang="en-SG" sz="2800" dirty="0" err="1">
                          <a:latin typeface="+mj-lt"/>
                        </a:rPr>
                        <a:t>Từ</a:t>
                      </a:r>
                      <a:r>
                        <a:rPr lang="en-SG" sz="2800" dirty="0">
                          <a:latin typeface="+mj-lt"/>
                        </a:rPr>
                        <a:t> </a:t>
                      </a:r>
                      <a:r>
                        <a:rPr lang="en-SG" sz="2800" dirty="0" err="1">
                          <a:latin typeface="+mj-lt"/>
                        </a:rPr>
                        <a:t>ngữ</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66492558"/>
                  </a:ext>
                </a:extLst>
              </a:tr>
              <a:tr h="1114112">
                <a:tc rowSpan="3">
                  <a:txBody>
                    <a:bodyPr/>
                    <a:lstStyle/>
                    <a:p>
                      <a:pPr algn="ctr"/>
                      <a:r>
                        <a:rPr lang="en-SG" sz="2800" b="1" dirty="0" err="1">
                          <a:latin typeface="+mj-lt"/>
                        </a:rPr>
                        <a:t>Cảnh</a:t>
                      </a:r>
                      <a:r>
                        <a:rPr lang="en-SG" sz="2800" b="1" dirty="0">
                          <a:latin typeface="+mj-lt"/>
                        </a:rPr>
                        <a:t> </a:t>
                      </a:r>
                      <a:r>
                        <a:rPr lang="en-SG" sz="2800" b="1" dirty="0" err="1">
                          <a:latin typeface="+mj-lt"/>
                        </a:rPr>
                        <a:t>núi</a:t>
                      </a:r>
                      <a:r>
                        <a:rPr lang="en-SG" sz="2800" b="1" dirty="0">
                          <a:latin typeface="+mj-lt"/>
                        </a:rPr>
                        <a:t> </a:t>
                      </a:r>
                      <a:r>
                        <a:rPr lang="en-SG" sz="2800" b="1" dirty="0" err="1">
                          <a:latin typeface="+mj-lt"/>
                        </a:rPr>
                        <a:t>rừng</a:t>
                      </a:r>
                      <a:endParaRPr lang="en-SG" sz="2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SG" sz="2800" dirty="0" err="1">
                          <a:latin typeface="+mj-lt"/>
                        </a:rPr>
                        <a:t>Hình</a:t>
                      </a:r>
                      <a:r>
                        <a:rPr lang="en-SG" sz="2800" dirty="0">
                          <a:latin typeface="+mj-lt"/>
                        </a:rPr>
                        <a:t> </a:t>
                      </a:r>
                      <a:r>
                        <a:rPr lang="en-SG" sz="2800" dirty="0" err="1">
                          <a:latin typeface="+mj-lt"/>
                        </a:rPr>
                        <a:t>ảnh</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776845"/>
                  </a:ext>
                </a:extLst>
              </a:tr>
              <a:tr h="1156177">
                <a:tc vMerge="1">
                  <a:txBody>
                    <a:bodyPr/>
                    <a:lstStyle/>
                    <a:p>
                      <a:endParaRPr lang="en-SG">
                        <a:latin typeface="+mj-lt"/>
                      </a:endParaRPr>
                    </a:p>
                  </a:txBody>
                  <a:tcPr anchor="ctr"/>
                </a:tc>
                <a:tc>
                  <a:txBody>
                    <a:bodyPr/>
                    <a:lstStyle/>
                    <a:p>
                      <a:r>
                        <a:rPr lang="en-SG" sz="2800" dirty="0" err="1">
                          <a:latin typeface="+mj-lt"/>
                        </a:rPr>
                        <a:t>Âm</a:t>
                      </a:r>
                      <a:r>
                        <a:rPr lang="en-SG" sz="2800" dirty="0">
                          <a:latin typeface="+mj-lt"/>
                        </a:rPr>
                        <a:t> </a:t>
                      </a:r>
                      <a:r>
                        <a:rPr lang="en-SG" sz="2800" dirty="0" err="1">
                          <a:latin typeface="+mj-lt"/>
                        </a:rPr>
                        <a:t>thanh</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88557"/>
                  </a:ext>
                </a:extLst>
              </a:tr>
              <a:tr h="1846103">
                <a:tc vMerge="1">
                  <a:txBody>
                    <a:bodyPr/>
                    <a:lstStyle/>
                    <a:p>
                      <a:endParaRPr lang="en-SG">
                        <a:latin typeface="+mj-lt"/>
                      </a:endParaRPr>
                    </a:p>
                  </a:txBody>
                  <a:tcPr anchor="ctr"/>
                </a:tc>
                <a:tc>
                  <a:txBody>
                    <a:bodyPr/>
                    <a:lstStyle/>
                    <a:p>
                      <a:endParaRPr lang="en-SG" sz="2800" dirty="0">
                        <a:latin typeface="+mj-lt"/>
                      </a:endParaRPr>
                    </a:p>
                    <a:p>
                      <a:r>
                        <a:rPr lang="en-SG" sz="2800" dirty="0" err="1">
                          <a:latin typeface="+mj-lt"/>
                        </a:rPr>
                        <a:t>Nhận</a:t>
                      </a:r>
                      <a:r>
                        <a:rPr lang="en-SG" sz="2800" dirty="0">
                          <a:latin typeface="+mj-lt"/>
                        </a:rPr>
                        <a:t> </a:t>
                      </a:r>
                      <a:r>
                        <a:rPr lang="en-SG" sz="2800" dirty="0" err="1">
                          <a:latin typeface="+mj-lt"/>
                        </a:rPr>
                        <a:t>xét</a:t>
                      </a:r>
                      <a:endParaRPr lang="en-SG" sz="2800" dirty="0">
                        <a:latin typeface="+mj-lt"/>
                      </a:endParaRPr>
                    </a:p>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74913"/>
                  </a:ext>
                </a:extLst>
              </a:tr>
            </a:tbl>
          </a:graphicData>
        </a:graphic>
      </p:graphicFrame>
      <p:sp>
        <p:nvSpPr>
          <p:cNvPr id="5" name="Rectangle 5">
            <a:extLst>
              <a:ext uri="{FF2B5EF4-FFF2-40B4-BE49-F238E27FC236}">
                <a16:creationId xmlns:a16="http://schemas.microsoft.com/office/drawing/2014/main" id="{0C25D642-FC2E-451A-873F-E3E1B45AEE21}"/>
              </a:ext>
            </a:extLst>
          </p:cNvPr>
          <p:cNvSpPr>
            <a:spLocks noChangeArrowheads="1"/>
          </p:cNvSpPr>
          <p:nvPr/>
        </p:nvSpPr>
        <p:spPr bwMode="auto">
          <a:xfrm>
            <a:off x="4151783" y="2474893"/>
            <a:ext cx="73448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Cảnh núi rừng hùng vĩ với: </a:t>
            </a:r>
            <a:r>
              <a:rPr kumimoji="0" lang="pt-BR"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“bóng cả, cây già” </a:t>
            </a: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đầy vẻ thâm nghiêm</a:t>
            </a:r>
            <a:endParaRPr kumimoji="0" lang="pt-BR"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6" name="Rectangle 5">
            <a:extLst>
              <a:ext uri="{FF2B5EF4-FFF2-40B4-BE49-F238E27FC236}">
                <a16:creationId xmlns:a16="http://schemas.microsoft.com/office/drawing/2014/main" id="{743D09FD-F8AF-4336-93CB-4E1EA5782107}"/>
              </a:ext>
            </a:extLst>
          </p:cNvPr>
          <p:cNvSpPr>
            <a:spLocks noChangeArrowheads="1"/>
          </p:cNvSpPr>
          <p:nvPr/>
        </p:nvSpPr>
        <p:spPr bwMode="auto">
          <a:xfrm>
            <a:off x="4151783" y="3639836"/>
            <a:ext cx="73448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Âm thanh dữ dội: </a:t>
            </a:r>
            <a:r>
              <a:rPr kumimoji="0" lang="pt-BR"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“tiếng gió gào ngàn”,“giọng nguồn hét núi”,“thét khúc trường ca dữ dội”</a:t>
            </a:r>
          </a:p>
        </p:txBody>
      </p:sp>
      <p:sp>
        <p:nvSpPr>
          <p:cNvPr id="7" name="Rectangle 6">
            <a:extLst>
              <a:ext uri="{FF2B5EF4-FFF2-40B4-BE49-F238E27FC236}">
                <a16:creationId xmlns:a16="http://schemas.microsoft.com/office/drawing/2014/main" id="{01E91F20-6EA0-4A14-8DC8-3D6494412D9F}"/>
              </a:ext>
            </a:extLst>
          </p:cNvPr>
          <p:cNvSpPr>
            <a:spLocks noChangeArrowheads="1"/>
          </p:cNvSpPr>
          <p:nvPr/>
        </p:nvSpPr>
        <p:spPr bwMode="auto">
          <a:xfrm>
            <a:off x="4151783" y="4748951"/>
            <a:ext cx="734481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Từ ngữ chọn lọc, phong phú và gợi tả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sym typeface="Wingdings" panose="05000000000000000000" pitchFamily="2" charset="2"/>
              </a:rPr>
              <a:t> N</a:t>
            </a: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ổi bật cảnh đại ngàn hùng vĩ, mạnh mẽ, hoang dã, bí ẩn linh thiêng, nơi giang sơn mà hổ đã từng ngự trị.</a:t>
            </a:r>
          </a:p>
        </p:txBody>
      </p:sp>
    </p:spTree>
    <p:extLst>
      <p:ext uri="{BB962C8B-B14F-4D97-AF65-F5344CB8AC3E}">
        <p14:creationId xmlns:p14="http://schemas.microsoft.com/office/powerpoint/2010/main" val="1038049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amond(i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amond(in)">
                                      <p:cBhvr>
                                        <p:cTn id="22" dur="6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F6EB33A-9703-485E-AC1F-9FC7A46BC44A}"/>
              </a:ext>
            </a:extLst>
          </p:cNvPr>
          <p:cNvSpPr/>
          <p:nvPr/>
        </p:nvSpPr>
        <p:spPr>
          <a:xfrm>
            <a:off x="3677971" y="223876"/>
            <a:ext cx="4824536"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b/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Hình</a:t>
            </a: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ảnh</a:t>
            </a:r>
            <a:r>
              <a:rPr kumimoji="0" lang="en-US" altLang="en-US" sz="4400" b="0" i="0" u="none" strike="noStrike" kern="1200" cap="none" spc="0" normalizeH="0" baseline="0" noProof="0" dirty="0">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 con </a:t>
            </a:r>
            <a:r>
              <a:rPr kumimoji="0" lang="en-US" altLang="en-US" sz="4400" b="0" i="0" u="none" strike="noStrike" kern="1200" cap="none" spc="0" normalizeH="0" baseline="0" noProof="0" dirty="0" err="1">
                <a:ln>
                  <a:noFill/>
                </a:ln>
                <a:solidFill>
                  <a:srgbClr val="FF0000"/>
                </a:solidFill>
                <a:effectLst>
                  <a:glow rad="139700">
                    <a:srgbClr val="3FAED5">
                      <a:satMod val="175000"/>
                      <a:alpha val="40000"/>
                    </a:srgbClr>
                  </a:glow>
                </a:effectLst>
                <a:uLnTx/>
                <a:uFillTx/>
                <a:latin typeface="Times New Roman" panose="02020603050405020304" pitchFamily="18" charset="0"/>
                <a:ea typeface="+mn-ea"/>
                <a:cs typeface="+mn-cs"/>
              </a:rPr>
              <a:t>hổ</a:t>
            </a:r>
            <a:endParaRPr kumimoji="0" lang="en-SG" sz="4400" b="0" i="0" u="none" strike="noStrike" kern="1200" cap="none" spc="0" normalizeH="0" baseline="0" noProof="0" dirty="0">
              <a:ln>
                <a:noFill/>
              </a:ln>
              <a:solidFill>
                <a:srgbClr val="000000"/>
              </a:solidFill>
              <a:effectLst>
                <a:glow rad="139700">
                  <a:srgbClr val="3FAED5">
                    <a:satMod val="175000"/>
                    <a:alpha val="40000"/>
                  </a:srgbClr>
                </a:glow>
              </a:effectLst>
              <a:uLnTx/>
              <a:uFillTx/>
              <a:latin typeface="Arial"/>
              <a:ea typeface="+mn-ea"/>
              <a:cs typeface="+mn-cs"/>
            </a:endParaRPr>
          </a:p>
        </p:txBody>
      </p:sp>
      <p:graphicFrame>
        <p:nvGraphicFramePr>
          <p:cNvPr id="4" name="Table 17">
            <a:extLst>
              <a:ext uri="{FF2B5EF4-FFF2-40B4-BE49-F238E27FC236}">
                <a16:creationId xmlns:a16="http://schemas.microsoft.com/office/drawing/2014/main" id="{5B988DE2-DEB4-472E-9788-F54A290EA179}"/>
              </a:ext>
            </a:extLst>
          </p:cNvPr>
          <p:cNvGraphicFramePr>
            <a:graphicFrameLocks noGrp="1"/>
          </p:cNvGraphicFramePr>
          <p:nvPr>
            <p:extLst>
              <p:ext uri="{D42A27DB-BD31-4B8C-83A1-F6EECF244321}">
                <p14:modId xmlns:p14="http://schemas.microsoft.com/office/powerpoint/2010/main" val="4054719670"/>
              </p:ext>
            </p:extLst>
          </p:nvPr>
        </p:nvGraphicFramePr>
        <p:xfrm>
          <a:off x="467854" y="1538852"/>
          <a:ext cx="11244770" cy="4364784"/>
        </p:xfrm>
        <a:graphic>
          <a:graphicData uri="http://schemas.openxmlformats.org/drawingml/2006/table">
            <a:tbl>
              <a:tblPr firstRow="1" bandRow="1">
                <a:tableStyleId>{93296810-A885-4BE3-A3E7-6D5BEEA58F35}</a:tableStyleId>
              </a:tblPr>
              <a:tblGrid>
                <a:gridCol w="1955737">
                  <a:extLst>
                    <a:ext uri="{9D8B030D-6E8A-4147-A177-3AD203B41FA5}">
                      <a16:colId xmlns:a16="http://schemas.microsoft.com/office/drawing/2014/main" val="913728291"/>
                    </a:ext>
                  </a:extLst>
                </a:gridCol>
                <a:gridCol w="2016224">
                  <a:extLst>
                    <a:ext uri="{9D8B030D-6E8A-4147-A177-3AD203B41FA5}">
                      <a16:colId xmlns:a16="http://schemas.microsoft.com/office/drawing/2014/main" val="2585726114"/>
                    </a:ext>
                  </a:extLst>
                </a:gridCol>
                <a:gridCol w="7272809">
                  <a:extLst>
                    <a:ext uri="{9D8B030D-6E8A-4147-A177-3AD203B41FA5}">
                      <a16:colId xmlns:a16="http://schemas.microsoft.com/office/drawing/2014/main" val="663614240"/>
                    </a:ext>
                  </a:extLst>
                </a:gridCol>
              </a:tblGrid>
              <a:tr h="849694">
                <a:tc gridSpan="2">
                  <a:txBody>
                    <a:bodyPr/>
                    <a:lstStyle/>
                    <a:p>
                      <a:pPr algn="ctr"/>
                      <a:r>
                        <a:rPr lang="en-SG" sz="2800" dirty="0">
                          <a:latin typeface="+mj-lt"/>
                        </a:rPr>
                        <a:t>Chi </a:t>
                      </a:r>
                      <a:r>
                        <a:rPr lang="en-SG" sz="2800" dirty="0" err="1">
                          <a:latin typeface="+mj-lt"/>
                        </a:rPr>
                        <a:t>tiết</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SG" dirty="0"/>
                    </a:p>
                  </a:txBody>
                  <a:tcPr/>
                </a:tc>
                <a:tc>
                  <a:txBody>
                    <a:bodyPr/>
                    <a:lstStyle/>
                    <a:p>
                      <a:pPr algn="ctr"/>
                      <a:r>
                        <a:rPr lang="en-SG" sz="2800" dirty="0" err="1">
                          <a:latin typeface="+mj-lt"/>
                        </a:rPr>
                        <a:t>Từ</a:t>
                      </a:r>
                      <a:r>
                        <a:rPr lang="en-SG" sz="2800" dirty="0">
                          <a:latin typeface="+mj-lt"/>
                        </a:rPr>
                        <a:t> </a:t>
                      </a:r>
                      <a:r>
                        <a:rPr lang="en-SG" sz="2800" dirty="0" err="1">
                          <a:latin typeface="+mj-lt"/>
                        </a:rPr>
                        <a:t>ngữ</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66492558"/>
                  </a:ext>
                </a:extLst>
              </a:tr>
              <a:tr h="1939614">
                <a:tc rowSpan="2">
                  <a:txBody>
                    <a:bodyPr/>
                    <a:lstStyle/>
                    <a:p>
                      <a:pPr algn="ctr"/>
                      <a:r>
                        <a:rPr lang="en-SG" sz="2800" b="1" dirty="0" err="1">
                          <a:latin typeface="+mj-lt"/>
                        </a:rPr>
                        <a:t>Hình</a:t>
                      </a:r>
                      <a:r>
                        <a:rPr lang="en-SG" sz="2800" b="1" dirty="0">
                          <a:latin typeface="+mj-lt"/>
                        </a:rPr>
                        <a:t> </a:t>
                      </a:r>
                      <a:r>
                        <a:rPr lang="en-SG" sz="2800" b="1" dirty="0" err="1">
                          <a:latin typeface="+mj-lt"/>
                        </a:rPr>
                        <a:t>ảnh</a:t>
                      </a:r>
                      <a:r>
                        <a:rPr lang="en-SG" sz="2800" b="1" dirty="0">
                          <a:latin typeface="+mj-lt"/>
                        </a:rPr>
                        <a:t> con </a:t>
                      </a:r>
                      <a:r>
                        <a:rPr lang="en-SG" sz="2800" b="1" dirty="0" err="1">
                          <a:latin typeface="+mj-lt"/>
                        </a:rPr>
                        <a:t>hổ</a:t>
                      </a:r>
                      <a:endParaRPr lang="en-SG" sz="2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SG" sz="2800" dirty="0" err="1">
                          <a:latin typeface="+mj-lt"/>
                        </a:rPr>
                        <a:t>Hành</a:t>
                      </a:r>
                      <a:r>
                        <a:rPr lang="en-SG" sz="2800" dirty="0">
                          <a:latin typeface="+mj-lt"/>
                        </a:rPr>
                        <a:t> </a:t>
                      </a:r>
                      <a:r>
                        <a:rPr lang="en-SG" sz="2800" dirty="0" err="1">
                          <a:latin typeface="+mj-lt"/>
                        </a:rPr>
                        <a:t>động</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8365819"/>
                  </a:ext>
                </a:extLst>
              </a:tr>
              <a:tr h="1575476">
                <a:tc vMerge="1">
                  <a:txBody>
                    <a:bodyPr/>
                    <a:lstStyle/>
                    <a:p>
                      <a:endParaRPr lang="en-SG">
                        <a:latin typeface="+mj-lt"/>
                      </a:endParaRPr>
                    </a:p>
                  </a:txBody>
                  <a:tcPr anchor="ctr"/>
                </a:tc>
                <a:tc>
                  <a:txBody>
                    <a:bodyPr/>
                    <a:lstStyle/>
                    <a:p>
                      <a:pPr algn="ctr"/>
                      <a:r>
                        <a:rPr lang="en-SG" sz="2800" dirty="0">
                          <a:latin typeface="+mj-lt"/>
                        </a:rPr>
                        <a:t>T</a:t>
                      </a:r>
                      <a:r>
                        <a:rPr lang="vi-VN" sz="2800" dirty="0">
                          <a:latin typeface="+mj-lt"/>
                        </a:rPr>
                        <a:t>ư</a:t>
                      </a:r>
                      <a:r>
                        <a:rPr lang="en-SG" sz="2800" dirty="0">
                          <a:latin typeface="+mj-lt"/>
                        </a:rPr>
                        <a:t> </a:t>
                      </a:r>
                      <a:r>
                        <a:rPr lang="en-SG" sz="2800" dirty="0" err="1">
                          <a:latin typeface="+mj-lt"/>
                        </a:rPr>
                        <a:t>thế</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894614"/>
                  </a:ext>
                </a:extLst>
              </a:tr>
            </a:tbl>
          </a:graphicData>
        </a:graphic>
      </p:graphicFrame>
      <p:sp>
        <p:nvSpPr>
          <p:cNvPr id="5" name="Rectangle 7">
            <a:extLst>
              <a:ext uri="{FF2B5EF4-FFF2-40B4-BE49-F238E27FC236}">
                <a16:creationId xmlns:a16="http://schemas.microsoft.com/office/drawing/2014/main" id="{914A4CA0-7EC7-4833-8EFE-F02C9C0D925D}"/>
              </a:ext>
            </a:extLst>
          </p:cNvPr>
          <p:cNvSpPr>
            <a:spLocks noChangeArrowheads="1"/>
          </p:cNvSpPr>
          <p:nvPr/>
        </p:nvSpPr>
        <p:spPr bwMode="auto">
          <a:xfrm>
            <a:off x="4439815" y="2556761"/>
            <a:ext cx="727280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pt-BR"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pt-BR"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Bước chân lên</a:t>
            </a:r>
            <a:endParaRPr kumimoji="0" lang="pt-BR"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pt-BR"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Lượn tấm thân như sóng</a:t>
            </a:r>
            <a:r>
              <a:rPr kumimoji="0" lang="pt-BR"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cuộn nhịp nhàng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Vờn</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bóng</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âm</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thầm</a:t>
            </a:r>
            <a:endParaRPr kumimoji="0" lang="pt-BR"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endParaRPr>
          </a:p>
        </p:txBody>
      </p:sp>
      <p:sp>
        <p:nvSpPr>
          <p:cNvPr id="6" name="Rectangle 7">
            <a:extLst>
              <a:ext uri="{FF2B5EF4-FFF2-40B4-BE49-F238E27FC236}">
                <a16:creationId xmlns:a16="http://schemas.microsoft.com/office/drawing/2014/main" id="{F69D3A38-523E-45CB-8773-3851B1BD4047}"/>
              </a:ext>
            </a:extLst>
          </p:cNvPr>
          <p:cNvSpPr>
            <a:spLocks noChangeArrowheads="1"/>
          </p:cNvSpPr>
          <p:nvPr/>
        </p:nvSpPr>
        <p:spPr bwMode="auto">
          <a:xfrm>
            <a:off x="4439816" y="4358363"/>
            <a:ext cx="73563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Oai phong; mạnh mẽ; uy nghiêm</a:t>
            </a:r>
            <a:r>
              <a:rPr kumimoji="0" lang="pt-BR"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pt-BR"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dõng dạc đường hoàng;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mắt</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thần</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quắc</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Wingdings" panose="05000000000000000000" pitchFamily="2" charset="2"/>
              </a:rPr>
              <a:t>(</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sym typeface="Wingdings" panose="05000000000000000000" pitchFamily="2" charset="2"/>
              </a:rPr>
              <a:t>khiến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mọi</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vật</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đều</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im</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hơi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Wingdings" panose="05000000000000000000" pitchFamily="2" charset="2"/>
              </a:rPr>
              <a:t>)</a:t>
            </a:r>
            <a:endPar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Wingdings" panose="05000000000000000000" pitchFamily="2" charset="2"/>
            </a:endParaRPr>
          </a:p>
        </p:txBody>
      </p:sp>
      <p:sp>
        <p:nvSpPr>
          <p:cNvPr id="7" name="Rectangle 7">
            <a:extLst>
              <a:ext uri="{FF2B5EF4-FFF2-40B4-BE49-F238E27FC236}">
                <a16:creationId xmlns:a16="http://schemas.microsoft.com/office/drawing/2014/main" id="{9A55FA5C-B0F0-4F33-8401-563AA06DA62E}"/>
              </a:ext>
            </a:extLst>
          </p:cNvPr>
          <p:cNvSpPr>
            <a:spLocks noChangeArrowheads="1"/>
          </p:cNvSpPr>
          <p:nvPr/>
        </p:nvSpPr>
        <p:spPr bwMode="auto">
          <a:xfrm>
            <a:off x="551383" y="5843189"/>
            <a:ext cx="111612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 Câu thơ sống động, giàu chất tạo hình, diễn tả chính xác vẻ đẹp vừa uy nghi, dũng mãnh vừa mềm mại, uyển chuyển của chúa sơn lâm.</a:t>
            </a:r>
            <a:endPar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Wingdings" panose="05000000000000000000" pitchFamily="2" charset="2"/>
            </a:endParaRPr>
          </a:p>
        </p:txBody>
      </p:sp>
    </p:spTree>
    <p:extLst>
      <p:ext uri="{BB962C8B-B14F-4D97-AF65-F5344CB8AC3E}">
        <p14:creationId xmlns:p14="http://schemas.microsoft.com/office/powerpoint/2010/main" val="227365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amond(i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amond(in)">
                                      <p:cBhvr>
                                        <p:cTn id="22" dur="9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diamond(in)">
                                      <p:cBhvr>
                                        <p:cTn id="27" dur="9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diamond(in)">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diamond(in)">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D:\Giao an - Ngu Van 6\Finish\H09.jpg">
            <a:extLst>
              <a:ext uri="{FF2B5EF4-FFF2-40B4-BE49-F238E27FC236}">
                <a16:creationId xmlns:a16="http://schemas.microsoft.com/office/drawing/2014/main" id="{1022CC11-AEF6-4B14-92AE-4C130485C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664" y="29344"/>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descr="D:\Giao an - Ngu Van 6\Finish\H05.jpg">
            <a:extLst>
              <a:ext uri="{FF2B5EF4-FFF2-40B4-BE49-F238E27FC236}">
                <a16:creationId xmlns:a16="http://schemas.microsoft.com/office/drawing/2014/main" id="{EC4BD9F9-CA7A-4C39-9DCA-ADA1000E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464" y="29344"/>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D:\Giao an - Ngu Van 6\Finish\H02.jpg">
            <a:extLst>
              <a:ext uri="{FF2B5EF4-FFF2-40B4-BE49-F238E27FC236}">
                <a16:creationId xmlns:a16="http://schemas.microsoft.com/office/drawing/2014/main" id="{510C4F7E-AE18-4DD7-8542-FA9A46247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664" y="3276601"/>
            <a:ext cx="43434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D:\Giao an - Ngu Van 6\Finish\H12.jpg">
            <a:extLst>
              <a:ext uri="{FF2B5EF4-FFF2-40B4-BE49-F238E27FC236}">
                <a16:creationId xmlns:a16="http://schemas.microsoft.com/office/drawing/2014/main" id="{3DC2FFA7-0020-4D3E-BD80-73D660879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064" y="32766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65BCB896-6A59-4E57-81DA-FD6E749EBBCF}"/>
              </a:ext>
            </a:extLst>
          </p:cNvPr>
          <p:cNvSpPr>
            <a:spLocks noChangeArrowheads="1"/>
          </p:cNvSpPr>
          <p:nvPr/>
        </p:nvSpPr>
        <p:spPr bwMode="auto">
          <a:xfrm>
            <a:off x="3949824" y="28194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Đêm</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vàng</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bờ</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suối</a:t>
            </a:r>
            <a:endPar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endParaRPr>
          </a:p>
        </p:txBody>
      </p:sp>
      <p:sp>
        <p:nvSpPr>
          <p:cNvPr id="17415" name="Rectangle 7">
            <a:extLst>
              <a:ext uri="{FF2B5EF4-FFF2-40B4-BE49-F238E27FC236}">
                <a16:creationId xmlns:a16="http://schemas.microsoft.com/office/drawing/2014/main" id="{3C66953A-EDE7-448B-B11F-9CD242034018}"/>
              </a:ext>
            </a:extLst>
          </p:cNvPr>
          <p:cNvSpPr>
            <a:spLocks noChangeArrowheads="1"/>
          </p:cNvSpPr>
          <p:nvPr/>
        </p:nvSpPr>
        <p:spPr bwMode="auto">
          <a:xfrm>
            <a:off x="8186464" y="2567372"/>
            <a:ext cx="3886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Ngày</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mưa</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p>
        </p:txBody>
      </p:sp>
      <p:sp>
        <p:nvSpPr>
          <p:cNvPr id="17416" name="Rectangle 8">
            <a:extLst>
              <a:ext uri="{FF2B5EF4-FFF2-40B4-BE49-F238E27FC236}">
                <a16:creationId xmlns:a16="http://schemas.microsoft.com/office/drawing/2014/main" id="{21C97FA8-50E8-478F-A426-B1CB863F7FDE}"/>
              </a:ext>
            </a:extLst>
          </p:cNvPr>
          <p:cNvSpPr>
            <a:spLocks noChangeArrowheads="1"/>
          </p:cNvSpPr>
          <p:nvPr/>
        </p:nvSpPr>
        <p:spPr bwMode="auto">
          <a:xfrm>
            <a:off x="3690664" y="64008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Bình</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minh</a:t>
            </a:r>
            <a:endPar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endParaRPr>
          </a:p>
        </p:txBody>
      </p:sp>
      <p:sp>
        <p:nvSpPr>
          <p:cNvPr id="17417" name="Rectangle 9">
            <a:extLst>
              <a:ext uri="{FF2B5EF4-FFF2-40B4-BE49-F238E27FC236}">
                <a16:creationId xmlns:a16="http://schemas.microsoft.com/office/drawing/2014/main" id="{6D77B301-1CC4-4066-AAF2-E3F11A2BAE46}"/>
              </a:ext>
            </a:extLst>
          </p:cNvPr>
          <p:cNvSpPr>
            <a:spLocks noChangeArrowheads="1"/>
          </p:cNvSpPr>
          <p:nvPr/>
        </p:nvSpPr>
        <p:spPr bwMode="auto">
          <a:xfrm>
            <a:off x="7272064" y="6168232"/>
            <a:ext cx="480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Chiều</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lênh</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láng</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máu</a:t>
            </a: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Adobe Gothic Std B" pitchFamily="34" charset="-128"/>
                <a:cs typeface="Times New Roman" panose="02020603050405020304" pitchFamily="18" charset="0"/>
              </a:rPr>
              <a:t> </a:t>
            </a:r>
          </a:p>
        </p:txBody>
      </p:sp>
      <p:sp>
        <p:nvSpPr>
          <p:cNvPr id="10" name="Rounded Rectangle 12">
            <a:extLst>
              <a:ext uri="{FF2B5EF4-FFF2-40B4-BE49-F238E27FC236}">
                <a16:creationId xmlns:a16="http://schemas.microsoft.com/office/drawing/2014/main" id="{288F8F09-F1C5-423B-BFD6-FD108E283F66}"/>
              </a:ext>
            </a:extLst>
          </p:cNvPr>
          <p:cNvSpPr/>
          <p:nvPr/>
        </p:nvSpPr>
        <p:spPr>
          <a:xfrm>
            <a:off x="119336" y="1897360"/>
            <a:ext cx="2611288" cy="46999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khổ</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một </a:t>
            </a:r>
            <a:r>
              <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bức tranh tứ bình tuyệt đẹp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Em hãy chỉ ra và trình bày cảm nhận của em về bộ tranh ấy.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6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p:cTn id="12" dur="1000" fill="hold"/>
                                        <p:tgtEl>
                                          <p:spTgt spid="17410"/>
                                        </p:tgtEl>
                                        <p:attrNameLst>
                                          <p:attrName>ppt_w</p:attrName>
                                        </p:attrNameLst>
                                      </p:cBhvr>
                                      <p:tavLst>
                                        <p:tav tm="0">
                                          <p:val>
                                            <p:fltVal val="0"/>
                                          </p:val>
                                        </p:tav>
                                        <p:tav tm="100000">
                                          <p:val>
                                            <p:strVal val="#ppt_w"/>
                                          </p:val>
                                        </p:tav>
                                      </p:tavLst>
                                    </p:anim>
                                    <p:anim calcmode="lin" valueType="num">
                                      <p:cBhvr>
                                        <p:cTn id="13" dur="1000" fill="hold"/>
                                        <p:tgtEl>
                                          <p:spTgt spid="1741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7414"/>
                                        </p:tgtEl>
                                        <p:attrNameLst>
                                          <p:attrName>style.visibility</p:attrName>
                                        </p:attrNameLst>
                                      </p:cBhvr>
                                      <p:to>
                                        <p:strVal val="visible"/>
                                      </p:to>
                                    </p:set>
                                    <p:anim calcmode="lin" valueType="num">
                                      <p:cBhvr>
                                        <p:cTn id="18" dur="500" fill="hold"/>
                                        <p:tgtEl>
                                          <p:spTgt spid="17414"/>
                                        </p:tgtEl>
                                        <p:attrNameLst>
                                          <p:attrName>ppt_w</p:attrName>
                                        </p:attrNameLst>
                                      </p:cBhvr>
                                      <p:tavLst>
                                        <p:tav tm="0">
                                          <p:val>
                                            <p:fltVal val="0"/>
                                          </p:val>
                                        </p:tav>
                                        <p:tav tm="100000">
                                          <p:val>
                                            <p:strVal val="#ppt_w"/>
                                          </p:val>
                                        </p:tav>
                                      </p:tavLst>
                                    </p:anim>
                                    <p:anim calcmode="lin" valueType="num">
                                      <p:cBhvr>
                                        <p:cTn id="19"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 calcmode="lin" valueType="num">
                                      <p:cBhvr>
                                        <p:cTn id="24" dur="500" fill="hold"/>
                                        <p:tgtEl>
                                          <p:spTgt spid="17411"/>
                                        </p:tgtEl>
                                        <p:attrNameLst>
                                          <p:attrName>ppt_w</p:attrName>
                                        </p:attrNameLst>
                                      </p:cBhvr>
                                      <p:tavLst>
                                        <p:tav tm="0">
                                          <p:val>
                                            <p:fltVal val="0"/>
                                          </p:val>
                                        </p:tav>
                                        <p:tav tm="100000">
                                          <p:val>
                                            <p:strVal val="#ppt_w"/>
                                          </p:val>
                                        </p:tav>
                                      </p:tavLst>
                                    </p:anim>
                                    <p:anim calcmode="lin" valueType="num">
                                      <p:cBhvr>
                                        <p:cTn id="25" dur="500" fill="hold"/>
                                        <p:tgtEl>
                                          <p:spTgt spid="17411"/>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7415"/>
                                        </p:tgtEl>
                                        <p:attrNameLst>
                                          <p:attrName>style.visibility</p:attrName>
                                        </p:attrNameLst>
                                      </p:cBhvr>
                                      <p:to>
                                        <p:strVal val="visible"/>
                                      </p:to>
                                    </p:set>
                                    <p:anim calcmode="lin" valueType="num">
                                      <p:cBhvr>
                                        <p:cTn id="30" dur="1000" fill="hold"/>
                                        <p:tgtEl>
                                          <p:spTgt spid="17415"/>
                                        </p:tgtEl>
                                        <p:attrNameLst>
                                          <p:attrName>ppt_w</p:attrName>
                                        </p:attrNameLst>
                                      </p:cBhvr>
                                      <p:tavLst>
                                        <p:tav tm="0">
                                          <p:val>
                                            <p:fltVal val="0"/>
                                          </p:val>
                                        </p:tav>
                                        <p:tav tm="100000">
                                          <p:val>
                                            <p:strVal val="#ppt_w"/>
                                          </p:val>
                                        </p:tav>
                                      </p:tavLst>
                                    </p:anim>
                                    <p:anim calcmode="lin" valueType="num">
                                      <p:cBhvr>
                                        <p:cTn id="31" dur="1000" fill="hold"/>
                                        <p:tgtEl>
                                          <p:spTgt spid="1741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17412"/>
                                        </p:tgtEl>
                                        <p:attrNameLst>
                                          <p:attrName>style.visibility</p:attrName>
                                        </p:attrNameLst>
                                      </p:cBhvr>
                                      <p:to>
                                        <p:strVal val="visible"/>
                                      </p:to>
                                    </p:set>
                                    <p:anim calcmode="lin" valueType="num">
                                      <p:cBhvr>
                                        <p:cTn id="36" dur="1000" fill="hold"/>
                                        <p:tgtEl>
                                          <p:spTgt spid="17412"/>
                                        </p:tgtEl>
                                        <p:attrNameLst>
                                          <p:attrName>ppt_w</p:attrName>
                                        </p:attrNameLst>
                                      </p:cBhvr>
                                      <p:tavLst>
                                        <p:tav tm="0">
                                          <p:val>
                                            <p:fltVal val="0"/>
                                          </p:val>
                                        </p:tav>
                                        <p:tav tm="100000">
                                          <p:val>
                                            <p:strVal val="#ppt_w"/>
                                          </p:val>
                                        </p:tav>
                                      </p:tavLst>
                                    </p:anim>
                                    <p:anim calcmode="lin" valueType="num">
                                      <p:cBhvr>
                                        <p:cTn id="37" dur="1000" fill="hold"/>
                                        <p:tgtEl>
                                          <p:spTgt spid="17412"/>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7416"/>
                                        </p:tgtEl>
                                        <p:attrNameLst>
                                          <p:attrName>style.visibility</p:attrName>
                                        </p:attrNameLst>
                                      </p:cBhvr>
                                      <p:to>
                                        <p:strVal val="visible"/>
                                      </p:to>
                                    </p:set>
                                    <p:anim calcmode="lin" valueType="num">
                                      <p:cBhvr>
                                        <p:cTn id="42" dur="1000" fill="hold"/>
                                        <p:tgtEl>
                                          <p:spTgt spid="17416"/>
                                        </p:tgtEl>
                                        <p:attrNameLst>
                                          <p:attrName>ppt_w</p:attrName>
                                        </p:attrNameLst>
                                      </p:cBhvr>
                                      <p:tavLst>
                                        <p:tav tm="0">
                                          <p:val>
                                            <p:fltVal val="0"/>
                                          </p:val>
                                        </p:tav>
                                        <p:tav tm="100000">
                                          <p:val>
                                            <p:strVal val="#ppt_w"/>
                                          </p:val>
                                        </p:tav>
                                      </p:tavLst>
                                    </p:anim>
                                    <p:anim calcmode="lin" valueType="num">
                                      <p:cBhvr>
                                        <p:cTn id="43" dur="1000" fill="hold"/>
                                        <p:tgtEl>
                                          <p:spTgt spid="17416"/>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17413"/>
                                        </p:tgtEl>
                                        <p:attrNameLst>
                                          <p:attrName>style.visibility</p:attrName>
                                        </p:attrNameLst>
                                      </p:cBhvr>
                                      <p:to>
                                        <p:strVal val="visible"/>
                                      </p:to>
                                    </p:set>
                                    <p:anim calcmode="lin" valueType="num">
                                      <p:cBhvr>
                                        <p:cTn id="48" dur="1000" fill="hold"/>
                                        <p:tgtEl>
                                          <p:spTgt spid="17413"/>
                                        </p:tgtEl>
                                        <p:attrNameLst>
                                          <p:attrName>ppt_w</p:attrName>
                                        </p:attrNameLst>
                                      </p:cBhvr>
                                      <p:tavLst>
                                        <p:tav tm="0">
                                          <p:val>
                                            <p:fltVal val="0"/>
                                          </p:val>
                                        </p:tav>
                                        <p:tav tm="100000">
                                          <p:val>
                                            <p:strVal val="#ppt_w"/>
                                          </p:val>
                                        </p:tav>
                                      </p:tavLst>
                                    </p:anim>
                                    <p:anim calcmode="lin" valueType="num">
                                      <p:cBhvr>
                                        <p:cTn id="49" dur="1000" fill="hold"/>
                                        <p:tgtEl>
                                          <p:spTgt spid="17413"/>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17417"/>
                                        </p:tgtEl>
                                        <p:attrNameLst>
                                          <p:attrName>style.visibility</p:attrName>
                                        </p:attrNameLst>
                                      </p:cBhvr>
                                      <p:to>
                                        <p:strVal val="visible"/>
                                      </p:to>
                                    </p:set>
                                    <p:anim calcmode="lin" valueType="num">
                                      <p:cBhvr>
                                        <p:cTn id="54" dur="1000" fill="hold"/>
                                        <p:tgtEl>
                                          <p:spTgt spid="17417"/>
                                        </p:tgtEl>
                                        <p:attrNameLst>
                                          <p:attrName>ppt_w</p:attrName>
                                        </p:attrNameLst>
                                      </p:cBhvr>
                                      <p:tavLst>
                                        <p:tav tm="0">
                                          <p:val>
                                            <p:fltVal val="0"/>
                                          </p:val>
                                        </p:tav>
                                        <p:tav tm="100000">
                                          <p:val>
                                            <p:strVal val="#ppt_w"/>
                                          </p:val>
                                        </p:tav>
                                      </p:tavLst>
                                    </p:anim>
                                    <p:anim calcmode="lin" valueType="num">
                                      <p:cBhvr>
                                        <p:cTn id="55" dur="1000" fill="hold"/>
                                        <p:tgtEl>
                                          <p:spTgt spid="174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6" grpId="0"/>
      <p:bldP spid="17417"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7" descr="D:\Giao an - Ngu Van 6\Finish\H09.jpg">
            <a:extLst>
              <a:ext uri="{FF2B5EF4-FFF2-40B4-BE49-F238E27FC236}">
                <a16:creationId xmlns:a16="http://schemas.microsoft.com/office/drawing/2014/main" id="{D4D5A39D-4384-46AF-A482-C1B535A48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16632"/>
            <a:ext cx="590046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a:extLst>
              <a:ext uri="{FF2B5EF4-FFF2-40B4-BE49-F238E27FC236}">
                <a16:creationId xmlns:a16="http://schemas.microsoft.com/office/drawing/2014/main" id="{8ADE56DC-B60E-4B27-91DF-AF44D07D3EB1}"/>
              </a:ext>
            </a:extLst>
          </p:cNvPr>
          <p:cNvSpPr>
            <a:spLocks noChangeArrowheads="1"/>
          </p:cNvSpPr>
          <p:nvPr/>
        </p:nvSpPr>
        <p:spPr bwMode="auto">
          <a:xfrm>
            <a:off x="335360" y="4077072"/>
            <a:ext cx="53285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Nào</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đâu</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những</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đêm</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vàng</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bên</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bờ</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suối</a:t>
            </a:r>
            <a:endPar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Ta say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mồi</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đững</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uống</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ánh</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trăng</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tan?</a:t>
            </a:r>
            <a:endPar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pic>
        <p:nvPicPr>
          <p:cNvPr id="19461" name="Picture 8" descr="D:\Giao an - Ngu Van 6\Finish\H05.jpg">
            <a:extLst>
              <a:ext uri="{FF2B5EF4-FFF2-40B4-BE49-F238E27FC236}">
                <a16:creationId xmlns:a16="http://schemas.microsoft.com/office/drawing/2014/main" id="{8A2B678F-12B6-46E6-820D-14C6E8617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6632"/>
            <a:ext cx="590046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a:extLst>
              <a:ext uri="{FF2B5EF4-FFF2-40B4-BE49-F238E27FC236}">
                <a16:creationId xmlns:a16="http://schemas.microsoft.com/office/drawing/2014/main" id="{A17F50D4-2C98-426E-8AC6-6C21D2B0C6BC}"/>
              </a:ext>
            </a:extLst>
          </p:cNvPr>
          <p:cNvSpPr>
            <a:spLocks noChangeArrowheads="1"/>
          </p:cNvSpPr>
          <p:nvPr/>
        </p:nvSpPr>
        <p:spPr bwMode="auto">
          <a:xfrm>
            <a:off x="6157777" y="4077072"/>
            <a:ext cx="63788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Đâu</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những</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ngày</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mưa</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chuyển</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4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phương</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ngàn</a:t>
            </a:r>
            <a:endPar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Ta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lặng</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ngắm</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giang</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san ta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đổi</a:t>
            </a:r>
            <a:r>
              <a:rPr kumimoji="0" lang="en-US" altLang="en-US" sz="24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400" b="1" i="1" u="none" strike="noStrike" kern="1200" cap="none" spc="0" normalizeH="0" baseline="0" noProof="0" dirty="0" err="1">
                <a:ln>
                  <a:noFill/>
                </a:ln>
                <a:solidFill>
                  <a:srgbClr val="000000"/>
                </a:solidFill>
                <a:effectLst/>
                <a:uLnTx/>
                <a:uFillTx/>
                <a:latin typeface="Times New Roman"/>
                <a:ea typeface="+mn-ea"/>
                <a:cs typeface="+mn-cs"/>
              </a:rPr>
              <a:t>mới</a:t>
            </a:r>
            <a:endParaRPr kumimoji="0" lang="en-US" altLang="en-US" sz="2800" b="1" i="0" u="none" strike="noStrike" kern="1200" cap="none" spc="0" normalizeH="0" baseline="0" noProof="0" dirty="0">
              <a:ln>
                <a:noFill/>
              </a:ln>
              <a:solidFill>
                <a:srgbClr val="0000FF"/>
              </a:solidFill>
              <a:effectLst/>
              <a:uLnTx/>
              <a:uFillTx/>
              <a:latin typeface="Times New Roman"/>
              <a:ea typeface="+mn-ea"/>
              <a:cs typeface="+mn-cs"/>
            </a:endParaRPr>
          </a:p>
        </p:txBody>
      </p:sp>
      <p:sp>
        <p:nvSpPr>
          <p:cNvPr id="8" name="Rectangle 6">
            <a:extLst>
              <a:ext uri="{FF2B5EF4-FFF2-40B4-BE49-F238E27FC236}">
                <a16:creationId xmlns:a16="http://schemas.microsoft.com/office/drawing/2014/main" id="{CFDB55D3-0E40-483A-9367-D91BC0CF65C7}"/>
              </a:ext>
            </a:extLst>
          </p:cNvPr>
          <p:cNvSpPr>
            <a:spLocks noChangeArrowheads="1"/>
          </p:cNvSpPr>
          <p:nvPr/>
        </p:nvSpPr>
        <p:spPr bwMode="auto">
          <a:xfrm>
            <a:off x="6600056" y="5200744"/>
            <a:ext cx="511256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FF0000"/>
                </a:solidFill>
                <a:effectLst/>
                <a:uLnTx/>
                <a:uFillTx/>
                <a:latin typeface="Times New Roman"/>
                <a:ea typeface="+mn-ea"/>
                <a:cs typeface="Times New Roman" panose="02020603050405020304" pitchFamily="18" charset="0"/>
              </a:rPr>
              <a:t>→</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Hình</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ảnh</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con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hổ</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mang</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dáng</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dấp</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của</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một</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bậc</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Đế</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vương</a:t>
            </a:r>
            <a:endPar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0" name="Rectangle 4">
            <a:extLst>
              <a:ext uri="{FF2B5EF4-FFF2-40B4-BE49-F238E27FC236}">
                <a16:creationId xmlns:a16="http://schemas.microsoft.com/office/drawing/2014/main" id="{6ECDAE72-ED45-422E-BCE3-6F6B3F8A63B5}"/>
              </a:ext>
            </a:extLst>
          </p:cNvPr>
          <p:cNvSpPr>
            <a:spLocks noChangeArrowheads="1"/>
          </p:cNvSpPr>
          <p:nvPr/>
        </p:nvSpPr>
        <p:spPr bwMode="auto">
          <a:xfrm>
            <a:off x="407368" y="5264913"/>
            <a:ext cx="532859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Cảnh</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đẹp</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diễm</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lệ</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con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hổ</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say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mồi</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đứng</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uống</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ánh</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trăng</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đầy</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lãng</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mạn</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tựa</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1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thi</a:t>
            </a: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sĩ</a:t>
            </a:r>
            <a:endPar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412920" y="4057560"/>
              <a:ext cx="10706400" cy="2553120"/>
            </p14:xfrm>
          </p:contentPart>
        </mc:Choice>
        <mc:Fallback>
          <p:pic>
            <p:nvPicPr>
              <p:cNvPr id="2" name="Ink 1"/>
              <p:cNvPicPr/>
              <p:nvPr/>
            </p:nvPicPr>
            <p:blipFill>
              <a:blip r:embed="rId6"/>
              <a:stretch>
                <a:fillRect/>
              </a:stretch>
            </p:blipFill>
            <p:spPr>
              <a:xfrm>
                <a:off x="403560" y="4048200"/>
                <a:ext cx="10725120" cy="257184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1000" fill="hold"/>
                                        <p:tgtEl>
                                          <p:spTgt spid="19459"/>
                                        </p:tgtEl>
                                        <p:attrNameLst>
                                          <p:attrName>ppt_w</p:attrName>
                                        </p:attrNameLst>
                                      </p:cBhvr>
                                      <p:tavLst>
                                        <p:tav tm="0">
                                          <p:val>
                                            <p:fltVal val="0"/>
                                          </p:val>
                                        </p:tav>
                                        <p:tav tm="100000">
                                          <p:val>
                                            <p:strVal val="#ppt_w"/>
                                          </p:val>
                                        </p:tav>
                                      </p:tavLst>
                                    </p:anim>
                                    <p:anim calcmode="lin" valueType="num">
                                      <p:cBhvr>
                                        <p:cTn id="8" dur="1000" fill="hold"/>
                                        <p:tgtEl>
                                          <p:spTgt spid="194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19460">
                                            <p:txEl>
                                              <p:pRg st="0" end="0"/>
                                            </p:txEl>
                                          </p:spTgt>
                                        </p:tgtEl>
                                        <p:attrNameLst>
                                          <p:attrName>style.visibility</p:attrName>
                                        </p:attrNameLst>
                                      </p:cBhvr>
                                      <p:to>
                                        <p:strVal val="visible"/>
                                      </p:to>
                                    </p:set>
                                    <p:animEffect transition="in" filter="diamond(in)">
                                      <p:cBhvr>
                                        <p:cTn id="13" dur="2000"/>
                                        <p:tgtEl>
                                          <p:spTgt spid="19460">
                                            <p:txEl>
                                              <p:pRg st="0" end="0"/>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9460">
                                            <p:txEl>
                                              <p:pRg st="1" end="1"/>
                                            </p:txEl>
                                          </p:spTgt>
                                        </p:tgtEl>
                                        <p:attrNameLst>
                                          <p:attrName>style.visibility</p:attrName>
                                        </p:attrNameLst>
                                      </p:cBhvr>
                                      <p:to>
                                        <p:strVal val="visible"/>
                                      </p:to>
                                    </p:set>
                                    <p:animEffect transition="in" filter="diamond(in)">
                                      <p:cBhvr>
                                        <p:cTn id="16" dur="2000"/>
                                        <p:tgtEl>
                                          <p:spTgt spid="1946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9461"/>
                                        </p:tgtEl>
                                        <p:attrNameLst>
                                          <p:attrName>style.visibility</p:attrName>
                                        </p:attrNameLst>
                                      </p:cBhvr>
                                      <p:to>
                                        <p:strVal val="visible"/>
                                      </p:to>
                                    </p:set>
                                    <p:anim calcmode="lin" valueType="num">
                                      <p:cBhvr>
                                        <p:cTn id="21" dur="1000" fill="hold"/>
                                        <p:tgtEl>
                                          <p:spTgt spid="19461"/>
                                        </p:tgtEl>
                                        <p:attrNameLst>
                                          <p:attrName>ppt_w</p:attrName>
                                        </p:attrNameLst>
                                      </p:cBhvr>
                                      <p:tavLst>
                                        <p:tav tm="0">
                                          <p:val>
                                            <p:fltVal val="0"/>
                                          </p:val>
                                        </p:tav>
                                        <p:tav tm="100000">
                                          <p:val>
                                            <p:strVal val="#ppt_w"/>
                                          </p:val>
                                        </p:tav>
                                      </p:tavLst>
                                    </p:anim>
                                    <p:anim calcmode="lin" valueType="num">
                                      <p:cBhvr>
                                        <p:cTn id="22" dur="1000" fill="hold"/>
                                        <p:tgtEl>
                                          <p:spTgt spid="19461"/>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9462">
                                            <p:txEl>
                                              <p:pRg st="0" end="0"/>
                                            </p:txEl>
                                          </p:spTgt>
                                        </p:tgtEl>
                                        <p:attrNameLst>
                                          <p:attrName>style.visibility</p:attrName>
                                        </p:attrNameLst>
                                      </p:cBhvr>
                                      <p:to>
                                        <p:strVal val="visible"/>
                                      </p:to>
                                    </p:set>
                                    <p:animEffect transition="in" filter="diamond(in)">
                                      <p:cBhvr>
                                        <p:cTn id="27" dur="2000"/>
                                        <p:tgtEl>
                                          <p:spTgt spid="19462">
                                            <p:txEl>
                                              <p:pRg st="0" end="0"/>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19462">
                                            <p:txEl>
                                              <p:pRg st="1" end="1"/>
                                            </p:txEl>
                                          </p:spTgt>
                                        </p:tgtEl>
                                        <p:attrNameLst>
                                          <p:attrName>style.visibility</p:attrName>
                                        </p:attrNameLst>
                                      </p:cBhvr>
                                      <p:to>
                                        <p:strVal val="visible"/>
                                      </p:to>
                                    </p:set>
                                    <p:animEffect transition="in" filter="diamond(in)">
                                      <p:cBhvr>
                                        <p:cTn id="30" dur="2000"/>
                                        <p:tgtEl>
                                          <p:spTgt spid="1946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p:cTn id="3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p:cTn id="4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ntage Chinese New Year Party Festival Background Design | Lì xì, Nhiếp  ảnh về cái đẹp, Mỹ thuật">
            <a:extLst>
              <a:ext uri="{FF2B5EF4-FFF2-40B4-BE49-F238E27FC236}">
                <a16:creationId xmlns:a16="http://schemas.microsoft.com/office/drawing/2014/main" id="{553E42B2-C8BE-4701-9B7F-DC0B2B699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 y="0"/>
            <a:ext cx="122046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368" y="2060848"/>
            <a:ext cx="11856640" cy="144655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 HỌC VIỆT NAM TỪ ĐẦU TK 20 ĐẾN NĂM 1945 CÓ GÌ ĐẶC BIỆT?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9" descr="D:\Giao an - Ngu Van 6\Finish\H02.jpg">
            <a:extLst>
              <a:ext uri="{FF2B5EF4-FFF2-40B4-BE49-F238E27FC236}">
                <a16:creationId xmlns:a16="http://schemas.microsoft.com/office/drawing/2014/main" id="{813BDCE1-3B22-42CF-BEC1-82A9744AA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16632"/>
            <a:ext cx="5748064" cy="400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descr="D:\Giao an - Ngu Van 6\Finish\H12.jpg">
            <a:extLst>
              <a:ext uri="{FF2B5EF4-FFF2-40B4-BE49-F238E27FC236}">
                <a16:creationId xmlns:a16="http://schemas.microsoft.com/office/drawing/2014/main" id="{A02481A1-2FEE-4F4B-A6FA-759D93426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337" y="116632"/>
            <a:ext cx="6056327" cy="400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8">
            <a:extLst>
              <a:ext uri="{FF2B5EF4-FFF2-40B4-BE49-F238E27FC236}">
                <a16:creationId xmlns:a16="http://schemas.microsoft.com/office/drawing/2014/main" id="{6CD2D71C-B220-4FB0-AA62-30CE1BF29948}"/>
              </a:ext>
            </a:extLst>
          </p:cNvPr>
          <p:cNvSpPr>
            <a:spLocks noChangeArrowheads="1"/>
          </p:cNvSpPr>
          <p:nvPr/>
        </p:nvSpPr>
        <p:spPr bwMode="auto">
          <a:xfrm>
            <a:off x="119336" y="4341745"/>
            <a:ext cx="61122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Đâu</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những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bình</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minh</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cây</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xanh</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nắng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gội</a:t>
            </a:r>
            <a:endPar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Tiếng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chim</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ca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giấc</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ngủ</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ta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từng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bừng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a:t>
            </a:r>
            <a:endParaRPr kumimoji="0" lang="en-US" altLang="en-US" sz="2600" b="1" i="0" u="none" strike="noStrike" kern="1200" cap="none" spc="0" normalizeH="0" baseline="0" noProof="0" dirty="0">
              <a:ln>
                <a:noFill/>
              </a:ln>
              <a:solidFill>
                <a:srgbClr val="0000FF"/>
              </a:solidFill>
              <a:effectLst/>
              <a:uLnTx/>
              <a:uFillTx/>
              <a:latin typeface="Times New Roman"/>
              <a:ea typeface="+mn-ea"/>
              <a:cs typeface="+mn-cs"/>
            </a:endParaRPr>
          </a:p>
        </p:txBody>
      </p:sp>
      <p:sp>
        <p:nvSpPr>
          <p:cNvPr id="20489" name="Rectangle 9">
            <a:extLst>
              <a:ext uri="{FF2B5EF4-FFF2-40B4-BE49-F238E27FC236}">
                <a16:creationId xmlns:a16="http://schemas.microsoft.com/office/drawing/2014/main" id="{7EFA7531-FB17-431D-9366-F9029CB3EAA1}"/>
              </a:ext>
            </a:extLst>
          </p:cNvPr>
          <p:cNvSpPr>
            <a:spLocks noChangeArrowheads="1"/>
          </p:cNvSpPr>
          <p:nvPr/>
        </p:nvSpPr>
        <p:spPr bwMode="auto">
          <a:xfrm>
            <a:off x="6231632" y="4332065"/>
            <a:ext cx="611229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Đâu</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những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chiều</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lênh</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láng</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máu</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sau</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rừng</a:t>
            </a:r>
            <a:endPar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Ta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đợi</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chết</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mảnh</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mặt</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trời</a:t>
            </a:r>
            <a:r>
              <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rPr>
              <a:t> gay </a:t>
            </a:r>
            <a:r>
              <a:rPr kumimoji="0" lang="en-US" altLang="en-US" sz="2600" b="1" i="1" u="none" strike="noStrike" kern="1200" cap="none" spc="0" normalizeH="0" baseline="0" noProof="0" dirty="0" err="1">
                <a:ln>
                  <a:noFill/>
                </a:ln>
                <a:solidFill>
                  <a:srgbClr val="3E4E30"/>
                </a:solidFill>
                <a:effectLst/>
                <a:uLnTx/>
                <a:uFillTx/>
                <a:latin typeface="Times New Roman"/>
                <a:ea typeface="+mn-ea"/>
                <a:cs typeface="+mn-cs"/>
              </a:rPr>
              <a:t>gắt</a:t>
            </a:r>
            <a:endParaRPr kumimoji="0" lang="en-US" altLang="en-US" sz="2600" b="1" i="1" u="none" strike="noStrike" kern="1200" cap="none" spc="0" normalizeH="0" baseline="0" noProof="0" dirty="0">
              <a:ln>
                <a:noFill/>
              </a:ln>
              <a:solidFill>
                <a:srgbClr val="3E4E3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Để</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 ta </a:t>
            </a: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chiếm</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lấy</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riêng</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phần</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bí</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 </a:t>
            </a:r>
            <a:r>
              <a:rPr kumimoji="0" lang="en-US" altLang="en-US" sz="2600" b="1" i="1" u="none" strike="noStrike" kern="1200" cap="none" spc="0" normalizeH="0" baseline="0" noProof="0" dirty="0" err="1">
                <a:ln>
                  <a:noFill/>
                </a:ln>
                <a:solidFill>
                  <a:srgbClr val="000000"/>
                </a:solidFill>
                <a:effectLst/>
                <a:uLnTx/>
                <a:uFillTx/>
                <a:latin typeface="Times New Roman"/>
                <a:ea typeface="+mn-ea"/>
                <a:cs typeface="+mn-cs"/>
              </a:rPr>
              <a:t>mật</a:t>
            </a:r>
            <a:r>
              <a:rPr kumimoji="0" lang="en-US" altLang="en-US" sz="2600" b="1" i="1" u="none" strike="noStrike" kern="1200" cap="none" spc="0" normalizeH="0" baseline="0" noProof="0" dirty="0">
                <a:ln>
                  <a:noFill/>
                </a:ln>
                <a:solidFill>
                  <a:srgbClr val="000000"/>
                </a:solidFill>
                <a:effectLst/>
                <a:uLnTx/>
                <a:uFillTx/>
                <a:latin typeface="Times New Roman"/>
                <a:ea typeface="+mn-ea"/>
                <a:cs typeface="+mn-cs"/>
              </a:rPr>
              <a:t>?</a:t>
            </a:r>
            <a:endParaRPr kumimoji="0" lang="en-US" altLang="en-US" sz="2600" b="1" i="0" u="none" strike="noStrike" kern="1200" cap="none" spc="0" normalizeH="0" baseline="0" noProof="0" dirty="0">
              <a:ln>
                <a:noFill/>
              </a:ln>
              <a:solidFill>
                <a:srgbClr val="0070C0"/>
              </a:solidFill>
              <a:effectLst/>
              <a:uLnTx/>
              <a:uFillTx/>
              <a:latin typeface="Times New Roman"/>
              <a:ea typeface="+mn-ea"/>
              <a:cs typeface="+mn-cs"/>
            </a:endParaRPr>
          </a:p>
        </p:txBody>
      </p:sp>
      <p:sp>
        <p:nvSpPr>
          <p:cNvPr id="6" name="Rectangle 8">
            <a:extLst>
              <a:ext uri="{FF2B5EF4-FFF2-40B4-BE49-F238E27FC236}">
                <a16:creationId xmlns:a16="http://schemas.microsoft.com/office/drawing/2014/main" id="{7E67D6B9-6846-4AFB-84D2-81F74A274CFF}"/>
              </a:ext>
            </a:extLst>
          </p:cNvPr>
          <p:cNvSpPr>
            <a:spLocks noChangeArrowheads="1"/>
          </p:cNvSpPr>
          <p:nvPr/>
        </p:nvSpPr>
        <p:spPr bwMode="auto">
          <a:xfrm>
            <a:off x="335360" y="5373216"/>
            <a:ext cx="554461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FF0000"/>
                </a:solidFill>
                <a:effectLst/>
                <a:uLnTx/>
                <a:uFillTx/>
                <a:latin typeface="Times New Roman"/>
                <a:ea typeface="+mn-ea"/>
                <a:cs typeface="Times New Roman" panose="02020603050405020304" pitchFamily="18" charset="0"/>
              </a:rPr>
              <a:t>→</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Cảnh</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chan</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hòa</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ánh</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sáng</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rộn</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rã</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tiếng</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chim</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ca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hát</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cho</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giấc</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ngủ</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của</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chúa</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Sơn</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Lâm</a:t>
            </a:r>
            <a:endPar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7" name="Rectangle 9">
            <a:extLst>
              <a:ext uri="{FF2B5EF4-FFF2-40B4-BE49-F238E27FC236}">
                <a16:creationId xmlns:a16="http://schemas.microsoft.com/office/drawing/2014/main" id="{973144D8-6C62-4171-BBA7-8150E573E6DD}"/>
              </a:ext>
            </a:extLst>
          </p:cNvPr>
          <p:cNvSpPr>
            <a:spLocks noChangeArrowheads="1"/>
          </p:cNvSpPr>
          <p:nvPr/>
        </p:nvSpPr>
        <p:spPr bwMode="auto">
          <a:xfrm>
            <a:off x="6456040" y="5773144"/>
            <a:ext cx="532859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FF0000"/>
                </a:solidFill>
                <a:effectLst/>
                <a:uLnTx/>
                <a:uFillTx/>
                <a:latin typeface="Times New Roman"/>
                <a:ea typeface="+mn-ea"/>
                <a:cs typeface="Times New Roman" panose="02020603050405020304" pitchFamily="18" charset="0"/>
              </a:rPr>
              <a:t>→</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Cảnh</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thật</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smtClean="0">
                <a:ln>
                  <a:noFill/>
                </a:ln>
                <a:solidFill>
                  <a:srgbClr val="FF0000"/>
                </a:solidFill>
                <a:effectLst/>
                <a:uLnTx/>
                <a:uFillTx/>
                <a:latin typeface="Times New Roman"/>
                <a:ea typeface="+mn-ea"/>
                <a:cs typeface="+mn-cs"/>
              </a:rPr>
              <a:t>dữ</a:t>
            </a:r>
            <a:r>
              <a:rPr kumimoji="0" lang="en-US" altLang="en-US" sz="2600" b="0" i="0" u="none" strike="noStrike" kern="1200" cap="none" spc="0" normalizeH="0" baseline="0" noProof="0" dirty="0" smtClean="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dội</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hổ</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trở</a:t>
            </a:r>
            <a:r>
              <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1200" cap="none" spc="0" normalizeH="0" baseline="0" noProof="0" dirty="0" err="1">
                <a:ln>
                  <a:noFill/>
                </a:ln>
                <a:solidFill>
                  <a:srgbClr val="FF0000"/>
                </a:solidFill>
                <a:effectLst/>
                <a:uLnTx/>
                <a:uFillTx/>
                <a:latin typeface="Times New Roman"/>
                <a:ea typeface="+mn-ea"/>
                <a:cs typeface="+mn-cs"/>
              </a:rPr>
              <a:t>thành</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một</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con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mãnh</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thú</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săn</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mồi</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đầy</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quyền</a:t>
            </a:r>
            <a:r>
              <a:rPr kumimoji="0" lang="en-US" altLang="en-US" sz="2600" b="0" i="0" u="none" strike="noStrike" kern="0" cap="none" spc="0" normalizeH="0" baseline="0" noProof="0" dirty="0">
                <a:ln>
                  <a:noFill/>
                </a:ln>
                <a:solidFill>
                  <a:srgbClr val="FF0000"/>
                </a:solidFill>
                <a:effectLst/>
                <a:uLnTx/>
                <a:uFillTx/>
                <a:latin typeface="Times New Roman"/>
                <a:ea typeface="+mn-ea"/>
                <a:cs typeface="+mn-cs"/>
              </a:rPr>
              <a:t> </a:t>
            </a:r>
            <a:r>
              <a:rPr kumimoji="0" lang="en-US" altLang="en-US" sz="2600" b="0" i="0" u="none" strike="noStrike" kern="0" cap="none" spc="0" normalizeH="0" baseline="0" noProof="0" dirty="0" err="1">
                <a:ln>
                  <a:noFill/>
                </a:ln>
                <a:solidFill>
                  <a:srgbClr val="FF0000"/>
                </a:solidFill>
                <a:effectLst/>
                <a:uLnTx/>
                <a:uFillTx/>
                <a:latin typeface="Times New Roman"/>
                <a:ea typeface="+mn-ea"/>
                <a:cs typeface="+mn-cs"/>
              </a:rPr>
              <a:t>uy</a:t>
            </a:r>
            <a:endParaRPr kumimoji="0" lang="en-US" altLang="en-US" sz="2600" b="0" i="0" u="none" strike="noStrike" kern="1200" cap="none" spc="0" normalizeH="0" baseline="0" noProof="0" dirty="0">
              <a:ln>
                <a:noFill/>
              </a:ln>
              <a:solidFill>
                <a:srgbClr val="FF0000"/>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0488">
                                            <p:txEl>
                                              <p:pRg st="0" end="0"/>
                                            </p:txEl>
                                          </p:spTgt>
                                        </p:tgtEl>
                                        <p:attrNameLst>
                                          <p:attrName>style.visibility</p:attrName>
                                        </p:attrNameLst>
                                      </p:cBhvr>
                                      <p:to>
                                        <p:strVal val="visible"/>
                                      </p:to>
                                    </p:set>
                                    <p:animEffect transition="in" filter="diamond(in)">
                                      <p:cBhvr>
                                        <p:cTn id="13" dur="2000"/>
                                        <p:tgtEl>
                                          <p:spTgt spid="20488">
                                            <p:txEl>
                                              <p:pRg st="0" end="0"/>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20488">
                                            <p:txEl>
                                              <p:pRg st="1" end="1"/>
                                            </p:txEl>
                                          </p:spTgt>
                                        </p:tgtEl>
                                        <p:attrNameLst>
                                          <p:attrName>style.visibility</p:attrName>
                                        </p:attrNameLst>
                                      </p:cBhvr>
                                      <p:to>
                                        <p:strVal val="visible"/>
                                      </p:to>
                                    </p:set>
                                    <p:animEffect transition="in" filter="diamond(in)">
                                      <p:cBhvr>
                                        <p:cTn id="16" dur="2000"/>
                                        <p:tgtEl>
                                          <p:spTgt spid="2048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0487"/>
                                        </p:tgtEl>
                                        <p:attrNameLst>
                                          <p:attrName>style.visibility</p:attrName>
                                        </p:attrNameLst>
                                      </p:cBhvr>
                                      <p:to>
                                        <p:strVal val="visible"/>
                                      </p:to>
                                    </p:set>
                                    <p:anim calcmode="lin" valueType="num">
                                      <p:cBhvr>
                                        <p:cTn id="21" dur="1000" fill="hold"/>
                                        <p:tgtEl>
                                          <p:spTgt spid="20487"/>
                                        </p:tgtEl>
                                        <p:attrNameLst>
                                          <p:attrName>ppt_w</p:attrName>
                                        </p:attrNameLst>
                                      </p:cBhvr>
                                      <p:tavLst>
                                        <p:tav tm="0">
                                          <p:val>
                                            <p:fltVal val="0"/>
                                          </p:val>
                                        </p:tav>
                                        <p:tav tm="100000">
                                          <p:val>
                                            <p:strVal val="#ppt_w"/>
                                          </p:val>
                                        </p:tav>
                                      </p:tavLst>
                                    </p:anim>
                                    <p:anim calcmode="lin" valueType="num">
                                      <p:cBhvr>
                                        <p:cTn id="22" dur="10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0489">
                                            <p:txEl>
                                              <p:pRg st="0" end="0"/>
                                            </p:txEl>
                                          </p:spTgt>
                                        </p:tgtEl>
                                        <p:attrNameLst>
                                          <p:attrName>style.visibility</p:attrName>
                                        </p:attrNameLst>
                                      </p:cBhvr>
                                      <p:to>
                                        <p:strVal val="visible"/>
                                      </p:to>
                                    </p:set>
                                    <p:animEffect transition="in" filter="diamond(in)">
                                      <p:cBhvr>
                                        <p:cTn id="27" dur="2000"/>
                                        <p:tgtEl>
                                          <p:spTgt spid="20489">
                                            <p:txEl>
                                              <p:pRg st="0" end="0"/>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20489">
                                            <p:txEl>
                                              <p:pRg st="1" end="1"/>
                                            </p:txEl>
                                          </p:spTgt>
                                        </p:tgtEl>
                                        <p:attrNameLst>
                                          <p:attrName>style.visibility</p:attrName>
                                        </p:attrNameLst>
                                      </p:cBhvr>
                                      <p:to>
                                        <p:strVal val="visible"/>
                                      </p:to>
                                    </p:set>
                                    <p:animEffect transition="in" filter="diamond(in)">
                                      <p:cBhvr>
                                        <p:cTn id="30" dur="2000"/>
                                        <p:tgtEl>
                                          <p:spTgt spid="20489">
                                            <p:txEl>
                                              <p:pRg st="1" end="1"/>
                                            </p:txEl>
                                          </p:spTgt>
                                        </p:tgtEl>
                                      </p:cBhvr>
                                    </p:animEffect>
                                  </p:childTnLst>
                                </p:cTn>
                              </p:par>
                              <p:par>
                                <p:cTn id="31" presetID="8" presetClass="entr" presetSubtype="16" fill="hold" nodeType="withEffect">
                                  <p:stCondLst>
                                    <p:cond delay="0"/>
                                  </p:stCondLst>
                                  <p:childTnLst>
                                    <p:set>
                                      <p:cBhvr>
                                        <p:cTn id="32" dur="1" fill="hold">
                                          <p:stCondLst>
                                            <p:cond delay="0"/>
                                          </p:stCondLst>
                                        </p:cTn>
                                        <p:tgtEl>
                                          <p:spTgt spid="20489">
                                            <p:txEl>
                                              <p:pRg st="2" end="2"/>
                                            </p:txEl>
                                          </p:spTgt>
                                        </p:tgtEl>
                                        <p:attrNameLst>
                                          <p:attrName>style.visibility</p:attrName>
                                        </p:attrNameLst>
                                      </p:cBhvr>
                                      <p:to>
                                        <p:strVal val="visible"/>
                                      </p:to>
                                    </p:set>
                                    <p:animEffect transition="in" filter="diamond(in)">
                                      <p:cBhvr>
                                        <p:cTn id="33" dur="2000"/>
                                        <p:tgtEl>
                                          <p:spTgt spid="2048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 calcmode="lin" valueType="num">
                                      <p:cBhvr>
                                        <p:cTn id="3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 calcmode="lin" valueType="num">
                                      <p:cBhvr>
                                        <p:cTn id="4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5" dur="10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D:\Giao an - Ngu Van 6\Finish\H09.jpg">
            <a:extLst>
              <a:ext uri="{FF2B5EF4-FFF2-40B4-BE49-F238E27FC236}">
                <a16:creationId xmlns:a16="http://schemas.microsoft.com/office/drawing/2014/main" id="{1022CC11-AEF6-4B14-92AE-4C130485C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0" y="0"/>
            <a:ext cx="611799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descr="D:\Giao an - Ngu Van 6\Finish\H05.jpg">
            <a:extLst>
              <a:ext uri="{FF2B5EF4-FFF2-40B4-BE49-F238E27FC236}">
                <a16:creationId xmlns:a16="http://schemas.microsoft.com/office/drawing/2014/main" id="{EC4BD9F9-CA7A-4C39-9DCA-ADA1000E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309" y="0"/>
            <a:ext cx="6098691" cy="342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D:\Giao an - Ngu Van 6\Finish\H02.jpg">
            <a:extLst>
              <a:ext uri="{FF2B5EF4-FFF2-40B4-BE49-F238E27FC236}">
                <a16:creationId xmlns:a16="http://schemas.microsoft.com/office/drawing/2014/main" id="{510C4F7E-AE18-4DD7-8542-FA9A46247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1" y="3427439"/>
            <a:ext cx="611799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D:\Giao an - Ngu Van 6\Finish\H12.jpg">
            <a:extLst>
              <a:ext uri="{FF2B5EF4-FFF2-40B4-BE49-F238E27FC236}">
                <a16:creationId xmlns:a16="http://schemas.microsoft.com/office/drawing/2014/main" id="{3DC2FFA7-0020-4D3E-BD80-73D660879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3309" y="3427439"/>
            <a:ext cx="6098691" cy="343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0E98AA5D-3C09-4F2C-A9D7-6CBD46FBAF44}"/>
              </a:ext>
            </a:extLst>
          </p:cNvPr>
          <p:cNvSpPr/>
          <p:nvPr/>
        </p:nvSpPr>
        <p:spPr>
          <a:xfrm>
            <a:off x="372661" y="495814"/>
            <a:ext cx="11233248" cy="59766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Rectangle 8">
            <a:extLst>
              <a:ext uri="{FF2B5EF4-FFF2-40B4-BE49-F238E27FC236}">
                <a16:creationId xmlns:a16="http://schemas.microsoft.com/office/drawing/2014/main" id="{C071AB49-87ED-499E-BEDA-16A666A19E0C}"/>
              </a:ext>
            </a:extLst>
          </p:cNvPr>
          <p:cNvSpPr>
            <a:spLocks noChangeArrowheads="1"/>
          </p:cNvSpPr>
          <p:nvPr/>
        </p:nvSpPr>
        <p:spPr bwMode="auto">
          <a:xfrm>
            <a:off x="910995" y="4977191"/>
            <a:ext cx="100341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ộ</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tranh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tứ</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bình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đẹp</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lộng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lẫy</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cảnh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nào</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cũng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có</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núi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rừng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hùng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vĩ</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tráng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lệ</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sym typeface="Wingdings" panose="05000000000000000000" pitchFamily="2" charset="2"/>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sym typeface="Wingdings" panose="05000000000000000000" pitchFamily="2" charset="2"/>
              </a:rPr>
              <a:t>Nổi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sym typeface="Wingdings" panose="05000000000000000000" pitchFamily="2" charset="2"/>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sym typeface="Wingdings" panose="05000000000000000000" pitchFamily="2" charset="2"/>
              </a:rPr>
              <a:t>bật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hình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ảnh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chúa</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sơn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lâm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với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tư</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thế</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lẫm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liệt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uy</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nghi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kiêu</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rPr>
              <a:t>hùng</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endParaRPr>
          </a:p>
        </p:txBody>
      </p:sp>
      <p:sp>
        <p:nvSpPr>
          <p:cNvPr id="3" name="Rectangle: Rounded Corners 2">
            <a:extLst>
              <a:ext uri="{FF2B5EF4-FFF2-40B4-BE49-F238E27FC236}">
                <a16:creationId xmlns:a16="http://schemas.microsoft.com/office/drawing/2014/main" id="{E1BB2D96-D4C2-4AAC-92AE-D6FA6CCF7A49}"/>
              </a:ext>
            </a:extLst>
          </p:cNvPr>
          <p:cNvSpPr/>
          <p:nvPr/>
        </p:nvSpPr>
        <p:spPr>
          <a:xfrm>
            <a:off x="4295800" y="620688"/>
            <a:ext cx="3528392"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0" i="0" u="none" strike="noStrike" kern="1200" cap="none" spc="0" normalizeH="0" baseline="0" noProof="0" dirty="0" err="1">
                <a:ln>
                  <a:noFill/>
                </a:ln>
                <a:solidFill>
                  <a:srgbClr val="000000"/>
                </a:solidFill>
                <a:effectLst>
                  <a:glow rad="139700">
                    <a:srgbClr val="3FAED5">
                      <a:satMod val="175000"/>
                      <a:alpha val="40000"/>
                    </a:srgbClr>
                  </a:glow>
                </a:effectLst>
                <a:uLnTx/>
                <a:uFillTx/>
                <a:latin typeface="Times New Roman"/>
                <a:ea typeface="+mn-ea"/>
                <a:cs typeface="+mn-cs"/>
              </a:rPr>
              <a:t>Bộ</a:t>
            </a:r>
            <a:r>
              <a:rPr kumimoji="0" lang="en-SG" sz="3600" b="0" i="0" u="none" strike="noStrike" kern="1200" cap="none" spc="0" normalizeH="0" baseline="0" noProof="0" dirty="0">
                <a:ln>
                  <a:noFill/>
                </a:ln>
                <a:solidFill>
                  <a:srgbClr val="000000"/>
                </a:solidFill>
                <a:effectLst>
                  <a:glow rad="139700">
                    <a:srgbClr val="3FAED5">
                      <a:satMod val="175000"/>
                      <a:alpha val="40000"/>
                    </a:srgbClr>
                  </a:glow>
                </a:effectLst>
                <a:uLnTx/>
                <a:uFillTx/>
                <a:latin typeface="Times New Roman"/>
                <a:ea typeface="+mn-ea"/>
                <a:cs typeface="+mn-cs"/>
              </a:rPr>
              <a:t> </a:t>
            </a:r>
            <a:r>
              <a:rPr kumimoji="0" lang="en-SG" sz="3600" b="0" i="0" u="none" strike="noStrike" kern="1200" cap="none" spc="0" normalizeH="0" baseline="0" noProof="0" dirty="0" err="1">
                <a:ln>
                  <a:noFill/>
                </a:ln>
                <a:solidFill>
                  <a:srgbClr val="000000"/>
                </a:solidFill>
                <a:effectLst>
                  <a:glow rad="139700">
                    <a:srgbClr val="3FAED5">
                      <a:satMod val="175000"/>
                      <a:alpha val="40000"/>
                    </a:srgbClr>
                  </a:glow>
                </a:effectLst>
                <a:uLnTx/>
                <a:uFillTx/>
                <a:latin typeface="Times New Roman"/>
                <a:ea typeface="+mn-ea"/>
                <a:cs typeface="+mn-cs"/>
              </a:rPr>
              <a:t>tranh</a:t>
            </a:r>
            <a:r>
              <a:rPr kumimoji="0" lang="en-SG" sz="3600" b="0" i="0" u="none" strike="noStrike" kern="1200" cap="none" spc="0" normalizeH="0" baseline="0" noProof="0" dirty="0">
                <a:ln>
                  <a:noFill/>
                </a:ln>
                <a:solidFill>
                  <a:srgbClr val="000000"/>
                </a:solidFill>
                <a:effectLst>
                  <a:glow rad="139700">
                    <a:srgbClr val="3FAED5">
                      <a:satMod val="175000"/>
                      <a:alpha val="40000"/>
                    </a:srgbClr>
                  </a:glow>
                </a:effectLst>
                <a:uLnTx/>
                <a:uFillTx/>
                <a:latin typeface="Times New Roman"/>
                <a:ea typeface="+mn-ea"/>
                <a:cs typeface="+mn-cs"/>
              </a:rPr>
              <a:t> </a:t>
            </a:r>
            <a:r>
              <a:rPr kumimoji="0" lang="en-SG" sz="3600" b="0" i="0" u="none" strike="noStrike" kern="1200" cap="none" spc="0" normalizeH="0" baseline="0" noProof="0" dirty="0" err="1">
                <a:ln>
                  <a:noFill/>
                </a:ln>
                <a:solidFill>
                  <a:srgbClr val="000000"/>
                </a:solidFill>
                <a:effectLst>
                  <a:glow rad="139700">
                    <a:srgbClr val="3FAED5">
                      <a:satMod val="175000"/>
                      <a:alpha val="40000"/>
                    </a:srgbClr>
                  </a:glow>
                </a:effectLst>
                <a:uLnTx/>
                <a:uFillTx/>
                <a:latin typeface="Times New Roman"/>
                <a:ea typeface="+mn-ea"/>
                <a:cs typeface="+mn-cs"/>
              </a:rPr>
              <a:t>tứ</a:t>
            </a:r>
            <a:r>
              <a:rPr kumimoji="0" lang="en-SG" sz="3600" b="0" i="0" u="none" strike="noStrike" kern="1200" cap="none" spc="0" normalizeH="0" baseline="0" noProof="0" dirty="0">
                <a:ln>
                  <a:noFill/>
                </a:ln>
                <a:solidFill>
                  <a:srgbClr val="000000"/>
                </a:solidFill>
                <a:effectLst>
                  <a:glow rad="139700">
                    <a:srgbClr val="3FAED5">
                      <a:satMod val="175000"/>
                      <a:alpha val="40000"/>
                    </a:srgbClr>
                  </a:glow>
                </a:effectLst>
                <a:uLnTx/>
                <a:uFillTx/>
                <a:latin typeface="Times New Roman"/>
                <a:ea typeface="+mn-ea"/>
                <a:cs typeface="+mn-cs"/>
              </a:rPr>
              <a:t> </a:t>
            </a:r>
            <a:r>
              <a:rPr kumimoji="0" lang="en-SG" sz="3600" b="0" i="0" u="none" strike="noStrike" kern="1200" cap="none" spc="0" normalizeH="0" baseline="0" noProof="0" dirty="0" err="1">
                <a:ln>
                  <a:noFill/>
                </a:ln>
                <a:solidFill>
                  <a:srgbClr val="000000"/>
                </a:solidFill>
                <a:effectLst>
                  <a:glow rad="139700">
                    <a:srgbClr val="3FAED5">
                      <a:satMod val="175000"/>
                      <a:alpha val="40000"/>
                    </a:srgbClr>
                  </a:glow>
                </a:effectLst>
                <a:uLnTx/>
                <a:uFillTx/>
                <a:latin typeface="Times New Roman"/>
                <a:ea typeface="+mn-ea"/>
                <a:cs typeface="+mn-cs"/>
              </a:rPr>
              <a:t>bình</a:t>
            </a:r>
            <a:endParaRPr kumimoji="0" lang="en-SG" sz="3600" b="0" i="0" u="none" strike="noStrike" kern="1200" cap="none" spc="0" normalizeH="0" baseline="0" noProof="0" dirty="0">
              <a:ln>
                <a:noFill/>
              </a:ln>
              <a:solidFill>
                <a:srgbClr val="000000"/>
              </a:solidFill>
              <a:effectLst>
                <a:glow rad="139700">
                  <a:srgbClr val="3FAED5">
                    <a:satMod val="175000"/>
                    <a:alpha val="40000"/>
                  </a:srgbClr>
                </a:glow>
              </a:effectLst>
              <a:uLnTx/>
              <a:uFillTx/>
              <a:latin typeface="Times New Roman"/>
              <a:ea typeface="+mn-ea"/>
              <a:cs typeface="+mn-cs"/>
            </a:endParaRPr>
          </a:p>
        </p:txBody>
      </p:sp>
      <p:grpSp>
        <p:nvGrpSpPr>
          <p:cNvPr id="10" name="Group 3">
            <a:extLst>
              <a:ext uri="{FF2B5EF4-FFF2-40B4-BE49-F238E27FC236}">
                <a16:creationId xmlns:a16="http://schemas.microsoft.com/office/drawing/2014/main" id="{C31FE99D-6C47-48DC-85DE-925B870E3CB0}"/>
              </a:ext>
            </a:extLst>
          </p:cNvPr>
          <p:cNvGrpSpPr>
            <a:grpSpLocks/>
          </p:cNvGrpSpPr>
          <p:nvPr/>
        </p:nvGrpSpPr>
        <p:grpSpPr bwMode="auto">
          <a:xfrm>
            <a:off x="856416" y="1523355"/>
            <a:ext cx="3136106" cy="3299416"/>
            <a:chOff x="315" y="1323"/>
            <a:chExt cx="1486" cy="1388"/>
          </a:xfrm>
        </p:grpSpPr>
        <p:sp>
          <p:nvSpPr>
            <p:cNvPr id="11" name="AutoShape 4">
              <a:extLst>
                <a:ext uri="{FF2B5EF4-FFF2-40B4-BE49-F238E27FC236}">
                  <a16:creationId xmlns:a16="http://schemas.microsoft.com/office/drawing/2014/main" id="{D95DCF48-3F7E-4266-9D9E-F442196D991B}"/>
                </a:ext>
              </a:extLst>
            </p:cNvPr>
            <p:cNvSpPr>
              <a:spLocks noChangeAspect="1" noChangeArrowheads="1"/>
            </p:cNvSpPr>
            <p:nvPr/>
          </p:nvSpPr>
          <p:spPr bwMode="gray">
            <a:xfrm>
              <a:off x="329" y="1337"/>
              <a:ext cx="1457" cy="1360"/>
            </a:xfrm>
            <a:prstGeom prst="roundRect">
              <a:avLst>
                <a:gd name="adj" fmla="val 7606"/>
              </a:avLst>
            </a:prstGeom>
            <a:gradFill rotWithShape="1">
              <a:gsLst>
                <a:gs pos="0">
                  <a:schemeClr val="hlink">
                    <a:gamma/>
                    <a:tint val="10196"/>
                    <a:invGamma/>
                    <a:alpha val="39999"/>
                  </a:schemeClr>
                </a:gs>
                <a:gs pos="100000">
                  <a:schemeClr val="hlink">
                    <a:alpha val="39999"/>
                  </a:schemeClr>
                </a:gs>
              </a:gsLst>
              <a:lin ang="5400000" scaled="1"/>
            </a:gra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AutoShape 5">
              <a:extLst>
                <a:ext uri="{FF2B5EF4-FFF2-40B4-BE49-F238E27FC236}">
                  <a16:creationId xmlns:a16="http://schemas.microsoft.com/office/drawing/2014/main" id="{30E8365D-3398-42A8-B05A-78AF86E1A2EE}"/>
                </a:ext>
              </a:extLst>
            </p:cNvPr>
            <p:cNvSpPr>
              <a:spLocks noChangeArrowheads="1"/>
            </p:cNvSpPr>
            <p:nvPr/>
          </p:nvSpPr>
          <p:spPr bwMode="gray">
            <a:xfrm>
              <a:off x="315" y="1323"/>
              <a:ext cx="1486" cy="1388"/>
            </a:xfrm>
            <a:prstGeom prst="roundRect">
              <a:avLst>
                <a:gd name="adj" fmla="val 7606"/>
              </a:avLst>
            </a:prstGeom>
            <a:noFill/>
            <a:ln w="9525">
              <a:solidFill>
                <a:schemeClr val="hlink"/>
              </a:solidFill>
              <a:round/>
              <a:headEnd/>
              <a:tailEnd/>
            </a:ln>
            <a:effectLst/>
            <a:extLst>
              <a:ext uri="{909E8E84-426E-40DD-AFC4-6F175D3DCCD1}">
                <a14:hiddenFill xmlns:a14="http://schemas.microsoft.com/office/drawing/2010/main">
                  <a:solidFill>
                    <a:srgbClr val="EB67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5" name="Group 6">
            <a:extLst>
              <a:ext uri="{FF2B5EF4-FFF2-40B4-BE49-F238E27FC236}">
                <a16:creationId xmlns:a16="http://schemas.microsoft.com/office/drawing/2014/main" id="{8C106096-15C9-47C4-86C4-704C131CD8AF}"/>
              </a:ext>
            </a:extLst>
          </p:cNvPr>
          <p:cNvGrpSpPr>
            <a:grpSpLocks/>
          </p:cNvGrpSpPr>
          <p:nvPr/>
        </p:nvGrpSpPr>
        <p:grpSpPr bwMode="auto">
          <a:xfrm>
            <a:off x="4376922" y="1523355"/>
            <a:ext cx="3176668" cy="3299416"/>
            <a:chOff x="315" y="1323"/>
            <a:chExt cx="1486" cy="1388"/>
          </a:xfrm>
        </p:grpSpPr>
        <p:sp>
          <p:nvSpPr>
            <p:cNvPr id="16" name="AutoShape 7">
              <a:extLst>
                <a:ext uri="{FF2B5EF4-FFF2-40B4-BE49-F238E27FC236}">
                  <a16:creationId xmlns:a16="http://schemas.microsoft.com/office/drawing/2014/main" id="{99908D33-C738-4011-8432-9CC8219DB279}"/>
                </a:ext>
              </a:extLst>
            </p:cNvPr>
            <p:cNvSpPr>
              <a:spLocks noChangeAspect="1" noChangeArrowheads="1"/>
            </p:cNvSpPr>
            <p:nvPr/>
          </p:nvSpPr>
          <p:spPr bwMode="gray">
            <a:xfrm>
              <a:off x="329" y="1337"/>
              <a:ext cx="1457" cy="1360"/>
            </a:xfrm>
            <a:prstGeom prst="roundRect">
              <a:avLst>
                <a:gd name="adj" fmla="val 7606"/>
              </a:avLst>
            </a:prstGeom>
            <a:gradFill rotWithShape="1">
              <a:gsLst>
                <a:gs pos="0">
                  <a:schemeClr val="accent2">
                    <a:gamma/>
                    <a:tint val="10196"/>
                    <a:invGamma/>
                    <a:alpha val="39999"/>
                  </a:schemeClr>
                </a:gs>
                <a:gs pos="100000">
                  <a:schemeClr val="accent2">
                    <a:alpha val="39999"/>
                  </a:schemeClr>
                </a:gs>
              </a:gsLst>
              <a:lin ang="5400000" scaled="1"/>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AutoShape 8">
              <a:extLst>
                <a:ext uri="{FF2B5EF4-FFF2-40B4-BE49-F238E27FC236}">
                  <a16:creationId xmlns:a16="http://schemas.microsoft.com/office/drawing/2014/main" id="{A8BBEC99-9F77-42C0-8C39-67B8A4AC9CCE}"/>
                </a:ext>
              </a:extLst>
            </p:cNvPr>
            <p:cNvSpPr>
              <a:spLocks noChangeArrowheads="1"/>
            </p:cNvSpPr>
            <p:nvPr/>
          </p:nvSpPr>
          <p:spPr bwMode="gray">
            <a:xfrm>
              <a:off x="315" y="1323"/>
              <a:ext cx="1486" cy="1388"/>
            </a:xfrm>
            <a:prstGeom prst="roundRect">
              <a:avLst>
                <a:gd name="adj" fmla="val 7606"/>
              </a:avLst>
            </a:prstGeom>
            <a:noFill/>
            <a:ln w="9525">
              <a:solidFill>
                <a:schemeClr val="accent2"/>
              </a:solidFill>
              <a:round/>
              <a:headEnd/>
              <a:tailEnd/>
            </a:ln>
            <a:effectLst/>
            <a:extLst>
              <a:ext uri="{909E8E84-426E-40DD-AFC4-6F175D3DCCD1}">
                <a14:hiddenFill xmlns:a14="http://schemas.microsoft.com/office/drawing/2010/main">
                  <a:solidFill>
                    <a:srgbClr val="EB67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8" name="Group 9">
            <a:extLst>
              <a:ext uri="{FF2B5EF4-FFF2-40B4-BE49-F238E27FC236}">
                <a16:creationId xmlns:a16="http://schemas.microsoft.com/office/drawing/2014/main" id="{A3BABE30-D35B-4EA5-87F4-63092FD17E5F}"/>
              </a:ext>
            </a:extLst>
          </p:cNvPr>
          <p:cNvGrpSpPr>
            <a:grpSpLocks/>
          </p:cNvGrpSpPr>
          <p:nvPr/>
        </p:nvGrpSpPr>
        <p:grpSpPr bwMode="auto">
          <a:xfrm>
            <a:off x="7947434" y="1523355"/>
            <a:ext cx="3206556" cy="3299416"/>
            <a:chOff x="315" y="1323"/>
            <a:chExt cx="1486" cy="1388"/>
          </a:xfrm>
        </p:grpSpPr>
        <p:sp>
          <p:nvSpPr>
            <p:cNvPr id="19" name="AutoShape 10">
              <a:extLst>
                <a:ext uri="{FF2B5EF4-FFF2-40B4-BE49-F238E27FC236}">
                  <a16:creationId xmlns:a16="http://schemas.microsoft.com/office/drawing/2014/main" id="{85ABAD98-78F9-423C-A08D-2F4B547BCA15}"/>
                </a:ext>
              </a:extLst>
            </p:cNvPr>
            <p:cNvSpPr>
              <a:spLocks noChangeAspect="1" noChangeArrowheads="1"/>
            </p:cNvSpPr>
            <p:nvPr/>
          </p:nvSpPr>
          <p:spPr bwMode="gray">
            <a:xfrm>
              <a:off x="329" y="1337"/>
              <a:ext cx="1457" cy="1360"/>
            </a:xfrm>
            <a:prstGeom prst="roundRect">
              <a:avLst>
                <a:gd name="adj" fmla="val 7606"/>
              </a:avLst>
            </a:prstGeom>
            <a:gradFill rotWithShape="1">
              <a:gsLst>
                <a:gs pos="0">
                  <a:schemeClr val="folHlink">
                    <a:gamma/>
                    <a:tint val="10196"/>
                    <a:invGamma/>
                    <a:alpha val="39999"/>
                  </a:schemeClr>
                </a:gs>
                <a:gs pos="100000">
                  <a:schemeClr val="folHlink">
                    <a:alpha val="39999"/>
                  </a:schemeClr>
                </a:gs>
              </a:gsLst>
              <a:lin ang="5400000" scaled="1"/>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AutoShape 11">
              <a:extLst>
                <a:ext uri="{FF2B5EF4-FFF2-40B4-BE49-F238E27FC236}">
                  <a16:creationId xmlns:a16="http://schemas.microsoft.com/office/drawing/2014/main" id="{F9D61606-EAE7-4942-ADC5-0A2A06650B95}"/>
                </a:ext>
              </a:extLst>
            </p:cNvPr>
            <p:cNvSpPr>
              <a:spLocks noChangeArrowheads="1"/>
            </p:cNvSpPr>
            <p:nvPr/>
          </p:nvSpPr>
          <p:spPr bwMode="gray">
            <a:xfrm>
              <a:off x="315" y="1323"/>
              <a:ext cx="1486" cy="1388"/>
            </a:xfrm>
            <a:prstGeom prst="roundRect">
              <a:avLst>
                <a:gd name="adj" fmla="val 7606"/>
              </a:avLst>
            </a:prstGeom>
            <a:noFill/>
            <a:ln w="9525">
              <a:solidFill>
                <a:schemeClr val="folHlink"/>
              </a:solidFill>
              <a:round/>
              <a:headEnd/>
              <a:tailEnd/>
            </a:ln>
            <a:effectLst/>
            <a:extLst>
              <a:ext uri="{909E8E84-426E-40DD-AFC4-6F175D3DCCD1}">
                <a14:hiddenFill xmlns:a14="http://schemas.microsoft.com/office/drawing/2010/main">
                  <a:solidFill>
                    <a:srgbClr val="EB67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1" name="Rectangle 7">
            <a:extLst>
              <a:ext uri="{FF2B5EF4-FFF2-40B4-BE49-F238E27FC236}">
                <a16:creationId xmlns:a16="http://schemas.microsoft.com/office/drawing/2014/main" id="{0855F698-BE53-44C5-B467-D5462318735F}"/>
              </a:ext>
            </a:extLst>
          </p:cNvPr>
          <p:cNvSpPr>
            <a:spLocks noChangeArrowheads="1"/>
          </p:cNvSpPr>
          <p:nvPr/>
        </p:nvSpPr>
        <p:spPr bwMode="auto">
          <a:xfrm>
            <a:off x="951614" y="1652335"/>
            <a:ext cx="295548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Câu</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hỏi</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tu</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kết</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hợp</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điệp</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ngữ</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nào</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đâu</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đâu</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Diễn</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tả</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thấm</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thía</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nỗi</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nhớ</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tiếc</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da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diết</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đau</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đớn</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con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hổ</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đối</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với</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những</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quá</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khứ</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huy</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hoàng</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nó</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endPar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2" name="Rectangle 7">
            <a:extLst>
              <a:ext uri="{FF2B5EF4-FFF2-40B4-BE49-F238E27FC236}">
                <a16:creationId xmlns:a16="http://schemas.microsoft.com/office/drawing/2014/main" id="{BEABF02C-D07E-4DE2-8BA1-C1D3EDCBD2B6}"/>
              </a:ext>
            </a:extLst>
          </p:cNvPr>
          <p:cNvSpPr>
            <a:spLocks noChangeArrowheads="1"/>
          </p:cNvSpPr>
          <p:nvPr/>
        </p:nvSpPr>
        <p:spPr bwMode="auto">
          <a:xfrm>
            <a:off x="4459232" y="1999015"/>
            <a:ext cx="295095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kiêu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hùng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SL;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nhạc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rắn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rỏi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hùng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3" name="Rectangle 7">
            <a:extLst>
              <a:ext uri="{FF2B5EF4-FFF2-40B4-BE49-F238E27FC236}">
                <a16:creationId xmlns:a16="http://schemas.microsoft.com/office/drawing/2014/main" id="{2825E722-FAD3-48DC-8ED3-9D8D7219EEF3}"/>
              </a:ext>
            </a:extLst>
          </p:cNvPr>
          <p:cNvSpPr>
            <a:spLocks noChangeArrowheads="1"/>
          </p:cNvSpPr>
          <p:nvPr/>
        </p:nvSpPr>
        <p:spPr bwMode="auto">
          <a:xfrm>
            <a:off x="8057647" y="2305631"/>
            <a:ext cx="3024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Và</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giấc</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mơ</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huy</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hoàng</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đã</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khép</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trong</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tiếng</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than u </a:t>
            </a:r>
            <a:r>
              <a:rPr kumimoji="0" lang="en-US" alt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uất</a:t>
            </a:r>
            <a:r>
              <a:rPr kumimoji="0" lang="en-US"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 Than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ôi</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Thời</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oanh</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liệt</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nay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còn</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đâu</a:t>
            </a:r>
            <a:r>
              <a:rPr kumimoji="0" lang="en-US"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mc:AlternateContent xmlns:mc="http://schemas.openxmlformats.org/markup-compatibility/2006">
        <mc:Choice xmlns:p14="http://schemas.microsoft.com/office/powerpoint/2010/main" Requires="p14">
          <p:contentPart p14:bwMode="auto" r:id="rId6">
            <p14:nvContentPartPr>
              <p14:cNvPr id="4" name="Ink 3"/>
              <p14:cNvContentPartPr/>
              <p14:nvPr/>
            </p14:nvContentPartPr>
            <p14:xfrm>
              <a:off x="990720" y="2025720"/>
              <a:ext cx="10343160" cy="2855520"/>
            </p14:xfrm>
          </p:contentPart>
        </mc:Choice>
        <mc:Fallback>
          <p:pic>
            <p:nvPicPr>
              <p:cNvPr id="4" name="Ink 3"/>
              <p:cNvPicPr/>
              <p:nvPr/>
            </p:nvPicPr>
            <p:blipFill>
              <a:blip r:embed="rId7"/>
              <a:stretch>
                <a:fillRect/>
              </a:stretch>
            </p:blipFill>
            <p:spPr>
              <a:xfrm>
                <a:off x="981360" y="2016360"/>
                <a:ext cx="10359720" cy="2872800"/>
              </a:xfrm>
              <a:prstGeom prst="rect">
                <a:avLst/>
              </a:prstGeom>
            </p:spPr>
          </p:pic>
        </mc:Fallback>
      </mc:AlternateContent>
    </p:spTree>
    <p:extLst>
      <p:ext uri="{BB962C8B-B14F-4D97-AF65-F5344CB8AC3E}">
        <p14:creationId xmlns:p14="http://schemas.microsoft.com/office/powerpoint/2010/main" val="2374732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500" fill="hold"/>
                                        <p:tgtEl>
                                          <p:spTgt spid="17411"/>
                                        </p:tgtEl>
                                        <p:attrNameLst>
                                          <p:attrName>ppt_w</p:attrName>
                                        </p:attrNameLst>
                                      </p:cBhvr>
                                      <p:tavLst>
                                        <p:tav tm="0">
                                          <p:val>
                                            <p:fltVal val="0"/>
                                          </p:val>
                                        </p:tav>
                                        <p:tav tm="100000">
                                          <p:val>
                                            <p:strVal val="#ppt_w"/>
                                          </p:val>
                                        </p:tav>
                                      </p:tavLst>
                                    </p:anim>
                                    <p:anim calcmode="lin" valueType="num">
                                      <p:cBhvr>
                                        <p:cTn id="14" dur="500" fill="hold"/>
                                        <p:tgtEl>
                                          <p:spTgt spid="1741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p:cTn id="19" dur="1000" fill="hold"/>
                                        <p:tgtEl>
                                          <p:spTgt spid="17412"/>
                                        </p:tgtEl>
                                        <p:attrNameLst>
                                          <p:attrName>ppt_w</p:attrName>
                                        </p:attrNameLst>
                                      </p:cBhvr>
                                      <p:tavLst>
                                        <p:tav tm="0">
                                          <p:val>
                                            <p:fltVal val="0"/>
                                          </p:val>
                                        </p:tav>
                                        <p:tav tm="100000">
                                          <p:val>
                                            <p:strVal val="#ppt_w"/>
                                          </p:val>
                                        </p:tav>
                                      </p:tavLst>
                                    </p:anim>
                                    <p:anim calcmode="lin" valueType="num">
                                      <p:cBhvr>
                                        <p:cTn id="20" dur="1000" fill="hold"/>
                                        <p:tgtEl>
                                          <p:spTgt spid="1741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p:cTn id="25" dur="1000" fill="hold"/>
                                        <p:tgtEl>
                                          <p:spTgt spid="17413"/>
                                        </p:tgtEl>
                                        <p:attrNameLst>
                                          <p:attrName>ppt_w</p:attrName>
                                        </p:attrNameLst>
                                      </p:cBhvr>
                                      <p:tavLst>
                                        <p:tav tm="0">
                                          <p:val>
                                            <p:fltVal val="0"/>
                                          </p:val>
                                        </p:tav>
                                        <p:tav tm="100000">
                                          <p:val>
                                            <p:strVal val="#ppt_w"/>
                                          </p:val>
                                        </p:tav>
                                      </p:tavLst>
                                    </p:anim>
                                    <p:anim calcmode="lin" valueType="num">
                                      <p:cBhvr>
                                        <p:cTn id="26" dur="1000" fill="hold"/>
                                        <p:tgtEl>
                                          <p:spTgt spid="1741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par>
                                <p:cTn id="45" presetID="14" presetClass="entr" presetSubtype="1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diamond(in)">
                                      <p:cBhvr>
                                        <p:cTn id="6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anh Cọp Vồ Mồi Đẹp Được Vẽ Tay Chất Lượng Cao">
            <a:extLst>
              <a:ext uri="{FF2B5EF4-FFF2-40B4-BE49-F238E27FC236}">
                <a16:creationId xmlns:a16="http://schemas.microsoft.com/office/drawing/2014/main" id="{90D07E66-849C-4EDE-B505-66824B437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94391F-34F9-4AFA-9151-EDC730D8CBAA}"/>
              </a:ext>
            </a:extLst>
          </p:cNvPr>
          <p:cNvSpPr/>
          <p:nvPr/>
        </p:nvSpPr>
        <p:spPr>
          <a:xfrm>
            <a:off x="0" y="5593080"/>
            <a:ext cx="12192000" cy="1264920"/>
          </a:xfrm>
          <a:prstGeom prst="rect">
            <a:avLst/>
          </a:prstGeom>
          <a:solidFill>
            <a:schemeClr val="tx1">
              <a:alpha val="62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Khát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vọng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mãnh</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liệt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594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áº¿t quáº£ hÃ¬nh áº£nh cho há»">
            <a:extLst>
              <a:ext uri="{FF2B5EF4-FFF2-40B4-BE49-F238E27FC236}">
                <a16:creationId xmlns:a16="http://schemas.microsoft.com/office/drawing/2014/main" id="{CD22EF1F-0586-4C67-AB58-22FCB7A47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0"/>
            <a:ext cx="4583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44F1E0FA-AC85-4441-8C05-1B7F82226F42}"/>
              </a:ext>
            </a:extLst>
          </p:cNvPr>
          <p:cNvSpPr>
            <a:spLocks noChangeArrowheads="1"/>
          </p:cNvSpPr>
          <p:nvPr/>
        </p:nvSpPr>
        <p:spPr bwMode="auto">
          <a:xfrm>
            <a:off x="144016" y="2636912"/>
            <a:ext cx="732013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oai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linh</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cảnh</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nước</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non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hùng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vĩ</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Là</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giống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hùm</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thiêng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ta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ngự</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trị</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thênh</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thang ta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vùng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vẫy</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ngày</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xưa</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ta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không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còn</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được</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thấy</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bao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giờ</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Có</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biết</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chăng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trong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những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ngày</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ngao</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ngán</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Ta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đương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theo</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giấc</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mộng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ngàn</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to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lớn</a:t>
            </a:r>
            <a:endPar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Để</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hồn</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ta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phảng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phất</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được</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gần</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ngươi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cảnh</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rừng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ghê</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gớm</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ta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ơi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p:txBody>
      </p:sp>
      <p:sp>
        <p:nvSpPr>
          <p:cNvPr id="4" name="Rounded Rectangle 17">
            <a:extLst>
              <a:ext uri="{FF2B5EF4-FFF2-40B4-BE49-F238E27FC236}">
                <a16:creationId xmlns:a16="http://schemas.microsoft.com/office/drawing/2014/main" id="{D0AD4DF1-78D1-4149-83E8-384C6A472418}"/>
              </a:ext>
            </a:extLst>
          </p:cNvPr>
          <p:cNvSpPr/>
          <p:nvPr/>
        </p:nvSpPr>
        <p:spPr>
          <a:xfrm>
            <a:off x="2423593" y="476672"/>
            <a:ext cx="4824535"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Nhận xét về cách sử dụng câu trong khổ cuối của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endPar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50720" y="2432160"/>
              <a:ext cx="5924880" cy="3810240"/>
            </p14:xfrm>
          </p:contentPart>
        </mc:Choice>
        <mc:Fallback>
          <p:pic>
            <p:nvPicPr>
              <p:cNvPr id="2" name="Ink 1"/>
              <p:cNvPicPr/>
              <p:nvPr/>
            </p:nvPicPr>
            <p:blipFill>
              <a:blip r:embed="rId4"/>
              <a:stretch>
                <a:fillRect/>
              </a:stretch>
            </p:blipFill>
            <p:spPr>
              <a:xfrm>
                <a:off x="441360" y="2422800"/>
                <a:ext cx="5943600" cy="3828960"/>
              </a:xfrm>
              <a:prstGeom prst="rect">
                <a:avLst/>
              </a:prstGeom>
            </p:spPr>
          </p:pic>
        </mc:Fallback>
      </mc:AlternateContent>
    </p:spTree>
    <p:extLst>
      <p:ext uri="{BB962C8B-B14F-4D97-AF65-F5344CB8AC3E}">
        <p14:creationId xmlns:p14="http://schemas.microsoft.com/office/powerpoint/2010/main" val="38691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wheel(1)">
                                      <p:cBhvr>
                                        <p:cTn id="7" dur="20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975F1-C344-4CE2-8C3C-0B7358AFB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2174835"/>
            <a:ext cx="4653136" cy="4653136"/>
          </a:xfrm>
          <a:prstGeom prst="ellipse">
            <a:avLst/>
          </a:prstGeom>
          <a:ln>
            <a:noFill/>
          </a:ln>
          <a:effectLst>
            <a:softEdge rad="112500"/>
          </a:effectLst>
        </p:spPr>
      </p:pic>
      <p:pic>
        <p:nvPicPr>
          <p:cNvPr id="7" name="Picture 6">
            <a:extLst>
              <a:ext uri="{FF2B5EF4-FFF2-40B4-BE49-F238E27FC236}">
                <a16:creationId xmlns:a16="http://schemas.microsoft.com/office/drawing/2014/main" id="{74DB253A-947D-4FD5-ADE7-0A03CC408EB1}"/>
              </a:ext>
            </a:extLst>
          </p:cNvPr>
          <p:cNvPicPr>
            <a:picLocks noChangeAspect="1"/>
          </p:cNvPicPr>
          <p:nvPr/>
        </p:nvPicPr>
        <p:blipFill rotWithShape="1">
          <a:blip r:embed="rId3">
            <a:extLst>
              <a:ext uri="{28A0092B-C50C-407E-A947-70E740481C1C}">
                <a14:useLocalDpi xmlns:a14="http://schemas.microsoft.com/office/drawing/2010/main" val="0"/>
              </a:ext>
            </a:extLst>
          </a:blip>
          <a:srcRect l="16401" t="12666" r="8000" b="14885"/>
          <a:stretch/>
        </p:blipFill>
        <p:spPr>
          <a:xfrm>
            <a:off x="5231904" y="476672"/>
            <a:ext cx="6381326" cy="6115437"/>
          </a:xfrm>
          <a:prstGeom prst="rect">
            <a:avLst/>
          </a:prstGeom>
        </p:spPr>
      </p:pic>
      <p:sp>
        <p:nvSpPr>
          <p:cNvPr id="14" name="Rectangle 7">
            <a:extLst>
              <a:ext uri="{FF2B5EF4-FFF2-40B4-BE49-F238E27FC236}">
                <a16:creationId xmlns:a16="http://schemas.microsoft.com/office/drawing/2014/main" id="{3FE051B9-C81E-4D3C-B301-2DD08BBD6A71}"/>
              </a:ext>
            </a:extLst>
          </p:cNvPr>
          <p:cNvSpPr>
            <a:spLocks noChangeArrowheads="1"/>
          </p:cNvSpPr>
          <p:nvPr/>
        </p:nvSpPr>
        <p:spPr bwMode="auto">
          <a:xfrm>
            <a:off x="6240016" y="2276872"/>
            <a:ext cx="381642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Câu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thán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liên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tiếp</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lời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gọi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thiết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tha</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Khát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vọng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tự</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do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mãnh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liệt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nhưng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bất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lực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7728120" y="5518080"/>
              <a:ext cx="360" cy="360"/>
            </p14:xfrm>
          </p:contentPart>
        </mc:Choice>
        <mc:Fallback>
          <p:pic>
            <p:nvPicPr>
              <p:cNvPr id="2" name="Ink 1"/>
              <p:cNvPicPr/>
              <p:nvPr/>
            </p:nvPicPr>
            <p:blipFill>
              <a:blip r:embed="rId5"/>
              <a:stretch>
                <a:fillRect/>
              </a:stretch>
            </p:blipFill>
            <p:spPr>
              <a:xfrm>
                <a:off x="7718760" y="5508720"/>
                <a:ext cx="19080" cy="190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2">
            <a:extLst>
              <a:ext uri="{FF2B5EF4-FFF2-40B4-BE49-F238E27FC236}">
                <a16:creationId xmlns:a16="http://schemas.microsoft.com/office/drawing/2014/main" id="{5445D045-D211-4957-BBDA-08F6DEEB4874}"/>
              </a:ext>
            </a:extLst>
          </p:cNvPr>
          <p:cNvSpPr>
            <a:spLocks noChangeArrowheads="1"/>
          </p:cNvSpPr>
          <p:nvPr/>
        </p:nvSpPr>
        <p:spPr bwMode="gray">
          <a:xfrm>
            <a:off x="75512" y="2658762"/>
            <a:ext cx="2279650" cy="2279650"/>
          </a:xfrm>
          <a:prstGeom prst="ellipse">
            <a:avLst/>
          </a:prstGeom>
          <a:solidFill>
            <a:schemeClr val="accent3">
              <a:lumMod val="75000"/>
            </a:schemeClr>
          </a:solidFill>
          <a:ln w="25400" algn="ctr">
            <a:solidFill>
              <a:schemeClr val="accent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5" name="Rounded Rectangle 24">
            <a:extLst>
              <a:ext uri="{FF2B5EF4-FFF2-40B4-BE49-F238E27FC236}">
                <a16:creationId xmlns:a16="http://schemas.microsoft.com/office/drawing/2014/main" id="{A259BA99-F386-43B3-B77B-48552A12D54C}"/>
              </a:ext>
            </a:extLst>
          </p:cNvPr>
          <p:cNvSpPr>
            <a:spLocks noChangeArrowheads="1"/>
          </p:cNvSpPr>
          <p:nvPr/>
        </p:nvSpPr>
        <p:spPr bwMode="ltGray">
          <a:xfrm>
            <a:off x="3192587" y="4640302"/>
            <a:ext cx="2535113" cy="968375"/>
          </a:xfrm>
          <a:prstGeom prst="roundRect">
            <a:avLst>
              <a:gd name="adj" fmla="val 50000"/>
            </a:avLst>
          </a:prstGeom>
          <a:solidFill>
            <a:schemeClr val="accent1"/>
          </a:solidFill>
          <a:ln w="38100" algn="ctr">
            <a:solidFill>
              <a:schemeClr val="bg1"/>
            </a:solidFill>
            <a:round/>
            <a:headEnd/>
            <a:tailEnd/>
          </a:ln>
          <a:effectLst>
            <a:outerShdw dist="20000" dir="5400000" rotWithShape="0">
              <a:srgbClr val="000000">
                <a:alpha val="37999"/>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9" name="Rounded Rectangle 28">
            <a:extLst>
              <a:ext uri="{FF2B5EF4-FFF2-40B4-BE49-F238E27FC236}">
                <a16:creationId xmlns:a16="http://schemas.microsoft.com/office/drawing/2014/main" id="{B53E16BD-4F92-4C0C-A313-83A14F278056}"/>
              </a:ext>
            </a:extLst>
          </p:cNvPr>
          <p:cNvSpPr>
            <a:spLocks noChangeArrowheads="1"/>
          </p:cNvSpPr>
          <p:nvPr/>
        </p:nvSpPr>
        <p:spPr bwMode="ltGray">
          <a:xfrm>
            <a:off x="3113987" y="1953912"/>
            <a:ext cx="2487488" cy="954106"/>
          </a:xfrm>
          <a:prstGeom prst="roundRect">
            <a:avLst>
              <a:gd name="adj" fmla="val 50000"/>
            </a:avLst>
          </a:prstGeom>
          <a:solidFill>
            <a:schemeClr val="accent1"/>
          </a:solidFill>
          <a:ln w="38100" algn="ctr">
            <a:solidFill>
              <a:schemeClr val="bg1"/>
            </a:solidFill>
            <a:round/>
            <a:headEnd/>
            <a:tailEnd/>
          </a:ln>
          <a:effectLst>
            <a:outerShdw dist="20000" dir="5400000" rotWithShape="0">
              <a:srgbClr val="000000">
                <a:alpha val="37999"/>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4042" name="AutoShape 10">
            <a:extLst>
              <a:ext uri="{FF2B5EF4-FFF2-40B4-BE49-F238E27FC236}">
                <a16:creationId xmlns:a16="http://schemas.microsoft.com/office/drawing/2014/main" id="{6C0AF23F-BB9B-457D-A8AF-B9B4AD45F93E}"/>
              </a:ext>
            </a:extLst>
          </p:cNvPr>
          <p:cNvSpPr>
            <a:spLocks noChangeArrowheads="1"/>
          </p:cNvSpPr>
          <p:nvPr/>
        </p:nvSpPr>
        <p:spPr bwMode="gray">
          <a:xfrm rot="2287800">
            <a:off x="434864" y="3856085"/>
            <a:ext cx="2672762" cy="445604"/>
          </a:xfrm>
          <a:prstGeom prst="leftRightArrow">
            <a:avLst>
              <a:gd name="adj1" fmla="val 44000"/>
              <a:gd name="adj2" fmla="val 70052"/>
            </a:avLst>
          </a:prstGeom>
          <a:solidFill>
            <a:schemeClr val="accent4">
              <a:lumMod val="75000"/>
            </a:schemeClr>
          </a:solidFill>
          <a:ln w="19050" algn="ctr">
            <a:solidFill>
              <a:schemeClr val="accent1"/>
            </a:solid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4043" name="AutoShape 11">
            <a:extLst>
              <a:ext uri="{FF2B5EF4-FFF2-40B4-BE49-F238E27FC236}">
                <a16:creationId xmlns:a16="http://schemas.microsoft.com/office/drawing/2014/main" id="{4E957E11-950C-4D08-A382-0B4A6141F41F}"/>
              </a:ext>
            </a:extLst>
          </p:cNvPr>
          <p:cNvSpPr>
            <a:spLocks noChangeArrowheads="1"/>
          </p:cNvSpPr>
          <p:nvPr/>
        </p:nvSpPr>
        <p:spPr bwMode="gray">
          <a:xfrm rot="-2194149">
            <a:off x="511922" y="3218709"/>
            <a:ext cx="2598553" cy="421839"/>
          </a:xfrm>
          <a:prstGeom prst="leftRightArrow">
            <a:avLst>
              <a:gd name="adj1" fmla="val 44000"/>
              <a:gd name="adj2" fmla="val 70052"/>
            </a:avLst>
          </a:prstGeom>
          <a:solidFill>
            <a:schemeClr val="accent4">
              <a:lumMod val="75000"/>
            </a:schemeClr>
          </a:solidFill>
          <a:ln w="19050" algn="ctr">
            <a:solidFill>
              <a:schemeClr val="accent1"/>
            </a:solid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4044" name="Oval 12">
            <a:extLst>
              <a:ext uri="{FF2B5EF4-FFF2-40B4-BE49-F238E27FC236}">
                <a16:creationId xmlns:a16="http://schemas.microsoft.com/office/drawing/2014/main" id="{7B4AB95E-CABC-430D-8BF2-EAC73C77E50D}"/>
              </a:ext>
            </a:extLst>
          </p:cNvPr>
          <p:cNvSpPr>
            <a:spLocks noChangeArrowheads="1"/>
          </p:cNvSpPr>
          <p:nvPr/>
        </p:nvSpPr>
        <p:spPr bwMode="ltGray">
          <a:xfrm>
            <a:off x="339037" y="2922287"/>
            <a:ext cx="1752600" cy="1752600"/>
          </a:xfrm>
          <a:prstGeom prst="ellipse">
            <a:avLst/>
          </a:prstGeom>
          <a:solidFill>
            <a:schemeClr val="hlink"/>
          </a:solidFill>
          <a:ln w="76200"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4046" name="Rectangle 949">
            <a:extLst>
              <a:ext uri="{FF2B5EF4-FFF2-40B4-BE49-F238E27FC236}">
                <a16:creationId xmlns:a16="http://schemas.microsoft.com/office/drawing/2014/main" id="{6C497C1F-EC0F-4EE2-A459-279F470763C9}"/>
              </a:ext>
            </a:extLst>
          </p:cNvPr>
          <p:cNvSpPr>
            <a:spLocks noChangeArrowheads="1"/>
          </p:cNvSpPr>
          <p:nvPr/>
        </p:nvSpPr>
        <p:spPr bwMode="auto">
          <a:xfrm>
            <a:off x="3336603" y="4675231"/>
            <a:ext cx="22164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Bất</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hòa</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với</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thực</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tại</a:t>
            </a:r>
            <a:endPar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endParaRPr>
          </a:p>
        </p:txBody>
      </p:sp>
      <p:sp>
        <p:nvSpPr>
          <p:cNvPr id="44048" name="Rectangle 949">
            <a:extLst>
              <a:ext uri="{FF2B5EF4-FFF2-40B4-BE49-F238E27FC236}">
                <a16:creationId xmlns:a16="http://schemas.microsoft.com/office/drawing/2014/main" id="{2C3C6555-DBD4-45A2-850E-F3DB1235ABEF}"/>
              </a:ext>
            </a:extLst>
          </p:cNvPr>
          <p:cNvSpPr>
            <a:spLocks noChangeArrowheads="1"/>
          </p:cNvSpPr>
          <p:nvPr/>
        </p:nvSpPr>
        <p:spPr bwMode="auto">
          <a:xfrm>
            <a:off x="3215680" y="1988840"/>
            <a:ext cx="22417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Khao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khát</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tự</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do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mãnh</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liệt</a:t>
            </a:r>
            <a:endPar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endParaRPr>
          </a:p>
        </p:txBody>
      </p:sp>
      <p:sp>
        <p:nvSpPr>
          <p:cNvPr id="44050" name="Rectangle 949">
            <a:extLst>
              <a:ext uri="{FF2B5EF4-FFF2-40B4-BE49-F238E27FC236}">
                <a16:creationId xmlns:a16="http://schemas.microsoft.com/office/drawing/2014/main" id="{1E68B4EE-725E-42AE-84BF-2EA87051F793}"/>
              </a:ext>
            </a:extLst>
          </p:cNvPr>
          <p:cNvSpPr>
            <a:spLocks noChangeArrowheads="1"/>
          </p:cNvSpPr>
          <p:nvPr/>
        </p:nvSpPr>
        <p:spPr bwMode="auto">
          <a:xfrm>
            <a:off x="446987" y="3365200"/>
            <a:ext cx="1536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Tâm</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sự</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của</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hổ</a:t>
            </a:r>
            <a:endPar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endParaRPr>
          </a:p>
        </p:txBody>
      </p:sp>
      <p:sp>
        <p:nvSpPr>
          <p:cNvPr id="3" name="Rectangle 2">
            <a:extLst>
              <a:ext uri="{FF2B5EF4-FFF2-40B4-BE49-F238E27FC236}">
                <a16:creationId xmlns:a16="http://schemas.microsoft.com/office/drawing/2014/main" id="{B32A04CA-542A-47FD-A3D3-4A3BA0F02D6D}"/>
              </a:ext>
            </a:extLst>
          </p:cNvPr>
          <p:cNvSpPr/>
          <p:nvPr/>
        </p:nvSpPr>
        <p:spPr>
          <a:xfrm>
            <a:off x="7877567" y="2478375"/>
            <a:ext cx="2394897" cy="224676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Tâm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trạng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VN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đó</a:t>
            </a:r>
            <a:endParaRPr kumimoji="0" lang="en-SG" sz="2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Right Brace 1">
            <a:extLst>
              <a:ext uri="{FF2B5EF4-FFF2-40B4-BE49-F238E27FC236}">
                <a16:creationId xmlns:a16="http://schemas.microsoft.com/office/drawing/2014/main" id="{A0E534C6-90C3-4EE8-B81C-9967A2C8F220}"/>
              </a:ext>
            </a:extLst>
          </p:cNvPr>
          <p:cNvSpPr/>
          <p:nvPr/>
        </p:nvSpPr>
        <p:spPr>
          <a:xfrm>
            <a:off x="6096000" y="1340768"/>
            <a:ext cx="855834" cy="460851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 name="Group 22">
            <a:extLst>
              <a:ext uri="{FF2B5EF4-FFF2-40B4-BE49-F238E27FC236}">
                <a16:creationId xmlns:a16="http://schemas.microsoft.com/office/drawing/2014/main" id="{76589295-2552-4CBF-9581-3EB2F851209A}"/>
              </a:ext>
            </a:extLst>
          </p:cNvPr>
          <p:cNvGrpSpPr>
            <a:grpSpLocks/>
          </p:cNvGrpSpPr>
          <p:nvPr/>
        </p:nvGrpSpPr>
        <p:grpSpPr bwMode="auto">
          <a:xfrm>
            <a:off x="7170117" y="1659425"/>
            <a:ext cx="3822427" cy="3785799"/>
            <a:chOff x="195" y="1241"/>
            <a:chExt cx="2593" cy="2588"/>
          </a:xfrm>
        </p:grpSpPr>
        <p:sp>
          <p:nvSpPr>
            <p:cNvPr id="18" name="Freeform 23">
              <a:extLst>
                <a:ext uri="{FF2B5EF4-FFF2-40B4-BE49-F238E27FC236}">
                  <a16:creationId xmlns:a16="http://schemas.microsoft.com/office/drawing/2014/main" id="{3EDBDCE0-E3FF-4ABA-865F-90795661A770}"/>
                </a:ext>
              </a:extLst>
            </p:cNvPr>
            <p:cNvSpPr>
              <a:spLocks/>
            </p:cNvSpPr>
            <p:nvPr/>
          </p:nvSpPr>
          <p:spPr bwMode="gray">
            <a:xfrm>
              <a:off x="704" y="1241"/>
              <a:ext cx="1499" cy="634"/>
            </a:xfrm>
            <a:custGeom>
              <a:avLst/>
              <a:gdLst>
                <a:gd name="T0" fmla="*/ 121 w 1499"/>
                <a:gd name="T1" fmla="*/ 634 h 634"/>
                <a:gd name="T2" fmla="*/ 0 w 1499"/>
                <a:gd name="T3" fmla="*/ 513 h 634"/>
                <a:gd name="T4" fmla="*/ 1415 w 1499"/>
                <a:gd name="T5" fmla="*/ 366 h 634"/>
                <a:gd name="T6" fmla="*/ 1478 w 1499"/>
                <a:gd name="T7" fmla="*/ 306 h 634"/>
                <a:gd name="T8" fmla="*/ 1499 w 1499"/>
                <a:gd name="T9" fmla="*/ 555 h 634"/>
                <a:gd name="T10" fmla="*/ 1223 w 1499"/>
                <a:gd name="T11" fmla="*/ 579 h 634"/>
                <a:gd name="T12" fmla="*/ 1283 w 1499"/>
                <a:gd name="T13" fmla="*/ 510 h 634"/>
                <a:gd name="T14" fmla="*/ 121 w 1499"/>
                <a:gd name="T15" fmla="*/ 634 h 6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9" h="634">
                  <a:moveTo>
                    <a:pt x="121" y="634"/>
                  </a:moveTo>
                  <a:lnTo>
                    <a:pt x="0" y="513"/>
                  </a:lnTo>
                  <a:cubicBezTo>
                    <a:pt x="521" y="0"/>
                    <a:pt x="1187" y="217"/>
                    <a:pt x="1415" y="366"/>
                  </a:cubicBezTo>
                  <a:lnTo>
                    <a:pt x="1478" y="306"/>
                  </a:lnTo>
                  <a:lnTo>
                    <a:pt x="1499" y="555"/>
                  </a:lnTo>
                  <a:lnTo>
                    <a:pt x="1223" y="579"/>
                  </a:lnTo>
                  <a:lnTo>
                    <a:pt x="1283" y="510"/>
                  </a:lnTo>
                  <a:cubicBezTo>
                    <a:pt x="1091" y="381"/>
                    <a:pt x="545" y="240"/>
                    <a:pt x="121" y="634"/>
                  </a:cubicBezTo>
                  <a:close/>
                </a:path>
              </a:pathLst>
            </a:custGeom>
            <a:solidFill>
              <a:srgbClr val="92D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24">
              <a:extLst>
                <a:ext uri="{FF2B5EF4-FFF2-40B4-BE49-F238E27FC236}">
                  <a16:creationId xmlns:a16="http://schemas.microsoft.com/office/drawing/2014/main" id="{5F7A0E50-8A19-41D2-9100-0E6E3595F4AB}"/>
                </a:ext>
              </a:extLst>
            </p:cNvPr>
            <p:cNvSpPr>
              <a:spLocks/>
            </p:cNvSpPr>
            <p:nvPr/>
          </p:nvSpPr>
          <p:spPr bwMode="gray">
            <a:xfrm flipH="1" flipV="1">
              <a:off x="788" y="3195"/>
              <a:ext cx="1499" cy="634"/>
            </a:xfrm>
            <a:custGeom>
              <a:avLst/>
              <a:gdLst>
                <a:gd name="T0" fmla="*/ 121 w 1499"/>
                <a:gd name="T1" fmla="*/ 634 h 634"/>
                <a:gd name="T2" fmla="*/ 0 w 1499"/>
                <a:gd name="T3" fmla="*/ 513 h 634"/>
                <a:gd name="T4" fmla="*/ 1415 w 1499"/>
                <a:gd name="T5" fmla="*/ 366 h 634"/>
                <a:gd name="T6" fmla="*/ 1478 w 1499"/>
                <a:gd name="T7" fmla="*/ 306 h 634"/>
                <a:gd name="T8" fmla="*/ 1499 w 1499"/>
                <a:gd name="T9" fmla="*/ 555 h 634"/>
                <a:gd name="T10" fmla="*/ 1223 w 1499"/>
                <a:gd name="T11" fmla="*/ 579 h 634"/>
                <a:gd name="T12" fmla="*/ 1283 w 1499"/>
                <a:gd name="T13" fmla="*/ 510 h 634"/>
                <a:gd name="T14" fmla="*/ 121 w 1499"/>
                <a:gd name="T15" fmla="*/ 634 h 6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9" h="634">
                  <a:moveTo>
                    <a:pt x="121" y="634"/>
                  </a:moveTo>
                  <a:lnTo>
                    <a:pt x="0" y="513"/>
                  </a:lnTo>
                  <a:cubicBezTo>
                    <a:pt x="521" y="0"/>
                    <a:pt x="1187" y="217"/>
                    <a:pt x="1415" y="366"/>
                  </a:cubicBezTo>
                  <a:lnTo>
                    <a:pt x="1478" y="306"/>
                  </a:lnTo>
                  <a:lnTo>
                    <a:pt x="1499" y="555"/>
                  </a:lnTo>
                  <a:lnTo>
                    <a:pt x="1223" y="579"/>
                  </a:lnTo>
                  <a:lnTo>
                    <a:pt x="1283" y="510"/>
                  </a:lnTo>
                  <a:cubicBezTo>
                    <a:pt x="1091" y="381"/>
                    <a:pt x="545" y="240"/>
                    <a:pt x="121" y="634"/>
                  </a:cubicBezTo>
                  <a:close/>
                </a:path>
              </a:pathLst>
            </a:custGeom>
            <a:solidFill>
              <a:schemeClr val="accent4">
                <a:lumMod val="75000"/>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Freeform 25">
              <a:extLst>
                <a:ext uri="{FF2B5EF4-FFF2-40B4-BE49-F238E27FC236}">
                  <a16:creationId xmlns:a16="http://schemas.microsoft.com/office/drawing/2014/main" id="{4C757E58-BFD9-4F76-AE0E-B1DBF63EF583}"/>
                </a:ext>
              </a:extLst>
            </p:cNvPr>
            <p:cNvSpPr>
              <a:spLocks/>
            </p:cNvSpPr>
            <p:nvPr/>
          </p:nvSpPr>
          <p:spPr bwMode="gray">
            <a:xfrm rot="5400000">
              <a:off x="1721" y="2182"/>
              <a:ext cx="1499" cy="634"/>
            </a:xfrm>
            <a:custGeom>
              <a:avLst/>
              <a:gdLst>
                <a:gd name="T0" fmla="*/ 121 w 1499"/>
                <a:gd name="T1" fmla="*/ 634 h 634"/>
                <a:gd name="T2" fmla="*/ 0 w 1499"/>
                <a:gd name="T3" fmla="*/ 513 h 634"/>
                <a:gd name="T4" fmla="*/ 1415 w 1499"/>
                <a:gd name="T5" fmla="*/ 366 h 634"/>
                <a:gd name="T6" fmla="*/ 1478 w 1499"/>
                <a:gd name="T7" fmla="*/ 306 h 634"/>
                <a:gd name="T8" fmla="*/ 1499 w 1499"/>
                <a:gd name="T9" fmla="*/ 555 h 634"/>
                <a:gd name="T10" fmla="*/ 1223 w 1499"/>
                <a:gd name="T11" fmla="*/ 579 h 634"/>
                <a:gd name="T12" fmla="*/ 1283 w 1499"/>
                <a:gd name="T13" fmla="*/ 510 h 634"/>
                <a:gd name="T14" fmla="*/ 121 w 1499"/>
                <a:gd name="T15" fmla="*/ 634 h 6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9" h="634">
                  <a:moveTo>
                    <a:pt x="121" y="634"/>
                  </a:moveTo>
                  <a:lnTo>
                    <a:pt x="0" y="513"/>
                  </a:lnTo>
                  <a:cubicBezTo>
                    <a:pt x="521" y="0"/>
                    <a:pt x="1187" y="217"/>
                    <a:pt x="1415" y="366"/>
                  </a:cubicBezTo>
                  <a:lnTo>
                    <a:pt x="1478" y="306"/>
                  </a:lnTo>
                  <a:lnTo>
                    <a:pt x="1499" y="555"/>
                  </a:lnTo>
                  <a:lnTo>
                    <a:pt x="1223" y="579"/>
                  </a:lnTo>
                  <a:lnTo>
                    <a:pt x="1283" y="510"/>
                  </a:lnTo>
                  <a:cubicBezTo>
                    <a:pt x="1091" y="381"/>
                    <a:pt x="545" y="240"/>
                    <a:pt x="121" y="634"/>
                  </a:cubicBezTo>
                  <a:close/>
                </a:path>
              </a:pathLst>
            </a:custGeom>
            <a:solidFill>
              <a:srgbClr val="0070C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Freeform 26">
              <a:extLst>
                <a:ext uri="{FF2B5EF4-FFF2-40B4-BE49-F238E27FC236}">
                  <a16:creationId xmlns:a16="http://schemas.microsoft.com/office/drawing/2014/main" id="{D396FAB4-14FC-4CF2-885F-A5F59AC66C80}"/>
                </a:ext>
              </a:extLst>
            </p:cNvPr>
            <p:cNvSpPr>
              <a:spLocks/>
            </p:cNvSpPr>
            <p:nvPr/>
          </p:nvSpPr>
          <p:spPr bwMode="gray">
            <a:xfrm rot="5400000" flipH="1" flipV="1">
              <a:off x="-238" y="2267"/>
              <a:ext cx="1499" cy="634"/>
            </a:xfrm>
            <a:custGeom>
              <a:avLst/>
              <a:gdLst>
                <a:gd name="T0" fmla="*/ 121 w 1499"/>
                <a:gd name="T1" fmla="*/ 634 h 634"/>
                <a:gd name="T2" fmla="*/ 0 w 1499"/>
                <a:gd name="T3" fmla="*/ 513 h 634"/>
                <a:gd name="T4" fmla="*/ 1415 w 1499"/>
                <a:gd name="T5" fmla="*/ 366 h 634"/>
                <a:gd name="T6" fmla="*/ 1478 w 1499"/>
                <a:gd name="T7" fmla="*/ 306 h 634"/>
                <a:gd name="T8" fmla="*/ 1499 w 1499"/>
                <a:gd name="T9" fmla="*/ 555 h 634"/>
                <a:gd name="T10" fmla="*/ 1223 w 1499"/>
                <a:gd name="T11" fmla="*/ 579 h 634"/>
                <a:gd name="T12" fmla="*/ 1283 w 1499"/>
                <a:gd name="T13" fmla="*/ 510 h 634"/>
                <a:gd name="T14" fmla="*/ 121 w 1499"/>
                <a:gd name="T15" fmla="*/ 634 h 6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9" h="634">
                  <a:moveTo>
                    <a:pt x="121" y="634"/>
                  </a:moveTo>
                  <a:lnTo>
                    <a:pt x="0" y="513"/>
                  </a:lnTo>
                  <a:cubicBezTo>
                    <a:pt x="521" y="0"/>
                    <a:pt x="1187" y="217"/>
                    <a:pt x="1415" y="366"/>
                  </a:cubicBezTo>
                  <a:lnTo>
                    <a:pt x="1478" y="306"/>
                  </a:lnTo>
                  <a:lnTo>
                    <a:pt x="1499" y="555"/>
                  </a:lnTo>
                  <a:lnTo>
                    <a:pt x="1223" y="579"/>
                  </a:lnTo>
                  <a:lnTo>
                    <a:pt x="1283" y="510"/>
                  </a:lnTo>
                  <a:cubicBezTo>
                    <a:pt x="1091" y="381"/>
                    <a:pt x="545" y="240"/>
                    <a:pt x="121" y="634"/>
                  </a:cubicBezTo>
                  <a:close/>
                </a:path>
              </a:pathLst>
            </a:custGeom>
            <a:solidFill>
              <a:srgbClr val="7030A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1898640" y="5530680"/>
              <a:ext cx="6840" cy="360"/>
            </p14:xfrm>
          </p:contentPart>
        </mc:Choice>
        <mc:Fallback>
          <p:pic>
            <p:nvPicPr>
              <p:cNvPr id="4" name="Ink 3"/>
              <p:cNvPicPr/>
              <p:nvPr/>
            </p:nvPicPr>
            <p:blipFill>
              <a:blip r:embed="rId3"/>
              <a:stretch>
                <a:fillRect/>
              </a:stretch>
            </p:blipFill>
            <p:spPr>
              <a:xfrm>
                <a:off x="1889280" y="5521320"/>
                <a:ext cx="25560" cy="190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050"/>
                                        </p:tgtEl>
                                        <p:attrNameLst>
                                          <p:attrName>style.visibility</p:attrName>
                                        </p:attrNameLst>
                                      </p:cBhvr>
                                      <p:to>
                                        <p:strVal val="visible"/>
                                      </p:to>
                                    </p:set>
                                    <p:animEffect transition="in" filter="randombar(horizontal)">
                                      <p:cBhvr>
                                        <p:cTn id="7" dur="500"/>
                                        <p:tgtEl>
                                          <p:spTgt spid="44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044"/>
                                        </p:tgtEl>
                                        <p:attrNameLst>
                                          <p:attrName>style.visibility</p:attrName>
                                        </p:attrNameLst>
                                      </p:cBhvr>
                                      <p:to>
                                        <p:strVal val="visible"/>
                                      </p:to>
                                    </p:set>
                                    <p:animEffect transition="in" filter="randombar(horizontal)">
                                      <p:cBhvr>
                                        <p:cTn id="10" dur="500"/>
                                        <p:tgtEl>
                                          <p:spTgt spid="4404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randombar(horizontal)">
                                      <p:cBhvr>
                                        <p:cTn id="13" dur="500"/>
                                        <p:tgtEl>
                                          <p:spTgt spid="4403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4043"/>
                                        </p:tgtEl>
                                        <p:attrNameLst>
                                          <p:attrName>style.visibility</p:attrName>
                                        </p:attrNameLst>
                                      </p:cBhvr>
                                      <p:to>
                                        <p:strVal val="visible"/>
                                      </p:to>
                                    </p:set>
                                    <p:animEffect transition="in" filter="randombar(horizontal)">
                                      <p:cBhvr>
                                        <p:cTn id="16" dur="500"/>
                                        <p:tgtEl>
                                          <p:spTgt spid="4404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4042"/>
                                        </p:tgtEl>
                                        <p:attrNameLst>
                                          <p:attrName>style.visibility</p:attrName>
                                        </p:attrNameLst>
                                      </p:cBhvr>
                                      <p:to>
                                        <p:strVal val="visible"/>
                                      </p:to>
                                    </p:set>
                                    <p:animEffect transition="in" filter="randombar(horizontal)">
                                      <p:cBhvr>
                                        <p:cTn id="19" dur="500"/>
                                        <p:tgtEl>
                                          <p:spTgt spid="4404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048"/>
                                        </p:tgtEl>
                                        <p:attrNameLst>
                                          <p:attrName>style.visibility</p:attrName>
                                        </p:attrNameLst>
                                      </p:cBhvr>
                                      <p:to>
                                        <p:strVal val="visible"/>
                                      </p:to>
                                    </p:set>
                                    <p:animEffect transition="in" filter="randombar(horizontal)">
                                      <p:cBhvr>
                                        <p:cTn id="24" dur="500"/>
                                        <p:tgtEl>
                                          <p:spTgt spid="4404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4046"/>
                                        </p:tgtEl>
                                        <p:attrNameLst>
                                          <p:attrName>style.visibility</p:attrName>
                                        </p:attrNameLst>
                                      </p:cBhvr>
                                      <p:to>
                                        <p:strVal val="visible"/>
                                      </p:to>
                                    </p:set>
                                    <p:animEffect transition="in" filter="randombar(horizontal)">
                                      <p:cBhvr>
                                        <p:cTn id="32" dur="500"/>
                                        <p:tgtEl>
                                          <p:spTgt spid="4404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checkerboard(across)">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2000"/>
                                        <p:tgtEl>
                                          <p:spTgt spid="3"/>
                                        </p:tgtEl>
                                      </p:cBhvr>
                                    </p:animEffect>
                                  </p:childTnLst>
                                </p:cTn>
                              </p:par>
                              <p:par>
                                <p:cTn id="46" presetID="21" presetClass="entr" presetSubtype="1"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heel(1)">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25" grpId="0" animBg="1"/>
      <p:bldP spid="29" grpId="0" animBg="1"/>
      <p:bldP spid="44042" grpId="0" animBg="1"/>
      <p:bldP spid="44043" grpId="0" animBg="1"/>
      <p:bldP spid="44044" grpId="0" animBg="1"/>
      <p:bldP spid="44046" grpId="0"/>
      <p:bldP spid="44048" grpId="0"/>
      <p:bldP spid="44050" grpId="0"/>
      <p:bldP spid="3"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Phim Hoạt Hình Con Voi Rừng Cáo động Vật Nền, Rừng Nhiệt đới, Hoạt Hình,  Cáo Hình nền Vector để tải xuống miễn phí">
            <a:extLst>
              <a:ext uri="{FF2B5EF4-FFF2-40B4-BE49-F238E27FC236}">
                <a16:creationId xmlns:a16="http://schemas.microsoft.com/office/drawing/2014/main" id="{88A3EE26-78C4-4225-A5AE-37D96ED56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7EAD25-A9F7-4518-8BF3-1D7584014FC6}"/>
              </a:ext>
            </a:extLst>
          </p:cNvPr>
          <p:cNvSpPr txBox="1"/>
          <p:nvPr/>
        </p:nvSpPr>
        <p:spPr>
          <a:xfrm>
            <a:off x="3327998" y="2733378"/>
            <a:ext cx="55360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III. TỔNG KẾT</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11529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descr="arrow-1">
            <a:extLst>
              <a:ext uri="{FF2B5EF4-FFF2-40B4-BE49-F238E27FC236}">
                <a16:creationId xmlns:a16="http://schemas.microsoft.com/office/drawing/2014/main" id="{E7815B06-E512-4E89-BC18-752CD9C57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5692778" y="2316708"/>
            <a:ext cx="3598863" cy="298450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4">
            <a:extLst>
              <a:ext uri="{FF2B5EF4-FFF2-40B4-BE49-F238E27FC236}">
                <a16:creationId xmlns:a16="http://schemas.microsoft.com/office/drawing/2014/main" id="{FAAB4FDC-40AE-466F-A81D-0273B255FFC8}"/>
              </a:ext>
            </a:extLst>
          </p:cNvPr>
          <p:cNvSpPr>
            <a:spLocks/>
          </p:cNvSpPr>
          <p:nvPr/>
        </p:nvSpPr>
        <p:spPr bwMode="gray">
          <a:xfrm>
            <a:off x="5931743" y="2422947"/>
            <a:ext cx="3476625" cy="2662237"/>
          </a:xfrm>
          <a:custGeom>
            <a:avLst/>
            <a:gdLst>
              <a:gd name="T0" fmla="*/ 384 w 2448"/>
              <a:gd name="T1" fmla="*/ 0 h 1872"/>
              <a:gd name="T2" fmla="*/ 0 w 2448"/>
              <a:gd name="T3" fmla="*/ 480 h 1872"/>
              <a:gd name="T4" fmla="*/ 192 w 2448"/>
              <a:gd name="T5" fmla="*/ 480 h 1872"/>
              <a:gd name="T6" fmla="*/ 192 w 2448"/>
              <a:gd name="T7" fmla="*/ 1344 h 1872"/>
              <a:gd name="T8" fmla="*/ 720 w 2448"/>
              <a:gd name="T9" fmla="*/ 1872 h 1872"/>
              <a:gd name="T10" fmla="*/ 2448 w 2448"/>
              <a:gd name="T11" fmla="*/ 1872 h 1872"/>
              <a:gd name="T12" fmla="*/ 2448 w 2448"/>
              <a:gd name="T13" fmla="*/ 1488 h 1872"/>
              <a:gd name="T14" fmla="*/ 816 w 2448"/>
              <a:gd name="T15" fmla="*/ 1488 h 1872"/>
              <a:gd name="T16" fmla="*/ 576 w 2448"/>
              <a:gd name="T17" fmla="*/ 1296 h 1872"/>
              <a:gd name="T18" fmla="*/ 576 w 2448"/>
              <a:gd name="T19" fmla="*/ 480 h 1872"/>
              <a:gd name="T20" fmla="*/ 768 w 2448"/>
              <a:gd name="T21" fmla="*/ 480 h 1872"/>
              <a:gd name="T22" fmla="*/ 384 w 2448"/>
              <a:gd name="T23" fmla="*/ 0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1872">
                <a:moveTo>
                  <a:pt x="384" y="0"/>
                </a:moveTo>
                <a:lnTo>
                  <a:pt x="0" y="480"/>
                </a:lnTo>
                <a:lnTo>
                  <a:pt x="192" y="480"/>
                </a:lnTo>
                <a:cubicBezTo>
                  <a:pt x="192" y="480"/>
                  <a:pt x="192" y="912"/>
                  <a:pt x="192" y="1344"/>
                </a:cubicBezTo>
                <a:cubicBezTo>
                  <a:pt x="216" y="1578"/>
                  <a:pt x="414" y="1866"/>
                  <a:pt x="720" y="1872"/>
                </a:cubicBezTo>
                <a:cubicBezTo>
                  <a:pt x="1584" y="1872"/>
                  <a:pt x="2448" y="1872"/>
                  <a:pt x="2448" y="1872"/>
                </a:cubicBezTo>
                <a:lnTo>
                  <a:pt x="2448" y="1488"/>
                </a:lnTo>
                <a:cubicBezTo>
                  <a:pt x="2448" y="1488"/>
                  <a:pt x="1632" y="1488"/>
                  <a:pt x="816" y="1488"/>
                </a:cubicBezTo>
                <a:cubicBezTo>
                  <a:pt x="642" y="1482"/>
                  <a:pt x="576" y="1428"/>
                  <a:pt x="576" y="1296"/>
                </a:cubicBezTo>
                <a:cubicBezTo>
                  <a:pt x="576" y="888"/>
                  <a:pt x="576" y="480"/>
                  <a:pt x="576" y="480"/>
                </a:cubicBezTo>
                <a:lnTo>
                  <a:pt x="768" y="480"/>
                </a:lnTo>
                <a:lnTo>
                  <a:pt x="384" y="0"/>
                </a:lnTo>
                <a:close/>
              </a:path>
            </a:pathLst>
          </a:custGeom>
          <a:solidFill>
            <a:srgbClr val="92D050"/>
          </a:soli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2" name="Picture 5" descr="shadow">
            <a:extLst>
              <a:ext uri="{FF2B5EF4-FFF2-40B4-BE49-F238E27FC236}">
                <a16:creationId xmlns:a16="http://schemas.microsoft.com/office/drawing/2014/main" id="{E5312AC5-749B-44A2-A9C5-0FB8CDDCBDC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6194491" y="3339331"/>
            <a:ext cx="596900"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6">
            <a:extLst>
              <a:ext uri="{FF2B5EF4-FFF2-40B4-BE49-F238E27FC236}">
                <a16:creationId xmlns:a16="http://schemas.microsoft.com/office/drawing/2014/main" id="{E6306497-93F0-43FB-BB80-87AF0A77387C}"/>
              </a:ext>
            </a:extLst>
          </p:cNvPr>
          <p:cNvGrpSpPr>
            <a:grpSpLocks noChangeAspect="1"/>
          </p:cNvGrpSpPr>
          <p:nvPr/>
        </p:nvGrpSpPr>
        <p:grpSpPr bwMode="auto">
          <a:xfrm rot="18769812">
            <a:off x="6264879" y="3372066"/>
            <a:ext cx="457200" cy="468312"/>
            <a:chOff x="887" y="2040"/>
            <a:chExt cx="433" cy="422"/>
          </a:xfrm>
        </p:grpSpPr>
        <p:pic>
          <p:nvPicPr>
            <p:cNvPr id="34" name="Picture 7" descr="circuler_1">
              <a:extLst>
                <a:ext uri="{FF2B5EF4-FFF2-40B4-BE49-F238E27FC236}">
                  <a16:creationId xmlns:a16="http://schemas.microsoft.com/office/drawing/2014/main" id="{8AD81239-DB23-4DBF-9B7A-129A1CC39EA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35" name="Oval 8">
              <a:extLst>
                <a:ext uri="{FF2B5EF4-FFF2-40B4-BE49-F238E27FC236}">
                  <a16:creationId xmlns:a16="http://schemas.microsoft.com/office/drawing/2014/main" id="{056E7813-26D4-4D18-9014-5BDF398CAE3A}"/>
                </a:ext>
              </a:extLst>
            </p:cNvPr>
            <p:cNvSpPr>
              <a:spLocks noChangeAspect="1" noChangeArrowheads="1"/>
            </p:cNvSpPr>
            <p:nvPr/>
          </p:nvSpPr>
          <p:spPr bwMode="gray">
            <a:xfrm>
              <a:off x="887" y="2040"/>
              <a:ext cx="433" cy="422"/>
            </a:xfrm>
            <a:prstGeom prst="ellipse">
              <a:avLst/>
            </a:prstGeom>
            <a:gradFill rotWithShape="1">
              <a:gsLst>
                <a:gs pos="0">
                  <a:schemeClr val="accent1">
                    <a:gamma/>
                    <a:shade val="60000"/>
                    <a:invGamma/>
                  </a:schemeClr>
                </a:gs>
                <a:gs pos="50000">
                  <a:schemeClr val="accent1"/>
                </a:gs>
                <a:gs pos="100000">
                  <a:schemeClr val="accent1">
                    <a:gamma/>
                    <a:shade val="60000"/>
                    <a:invGamma/>
                  </a:scheme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6" name="Picture 9" descr="Picture2">
              <a:extLst>
                <a:ext uri="{FF2B5EF4-FFF2-40B4-BE49-F238E27FC236}">
                  <a16:creationId xmlns:a16="http://schemas.microsoft.com/office/drawing/2014/main" id="{CC6BB23E-96EA-4B88-8A9E-ADC913D47B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10">
            <a:extLst>
              <a:ext uri="{FF2B5EF4-FFF2-40B4-BE49-F238E27FC236}">
                <a16:creationId xmlns:a16="http://schemas.microsoft.com/office/drawing/2014/main" id="{D15DF8C7-3FAF-4F3F-9873-29009482C4D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l="12015" t="9302" r="12404" b="12598"/>
          <a:stretch>
            <a:fillRect/>
          </a:stretch>
        </p:blipFill>
        <p:spPr bwMode="gray">
          <a:xfrm>
            <a:off x="6264165" y="3378894"/>
            <a:ext cx="48101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57">
            <a:extLst>
              <a:ext uri="{FF2B5EF4-FFF2-40B4-BE49-F238E27FC236}">
                <a16:creationId xmlns:a16="http://schemas.microsoft.com/office/drawing/2014/main" id="{08E4FBA3-9603-492B-BB4A-AD7D7F0AA37B}"/>
              </a:ext>
            </a:extLst>
          </p:cNvPr>
          <p:cNvSpPr txBox="1">
            <a:spLocks noChangeArrowheads="1"/>
          </p:cNvSpPr>
          <p:nvPr/>
        </p:nvSpPr>
        <p:spPr bwMode="gray">
          <a:xfrm>
            <a:off x="6278364" y="3429000"/>
            <a:ext cx="39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39" name="AutoShape 12">
            <a:extLst>
              <a:ext uri="{FF2B5EF4-FFF2-40B4-BE49-F238E27FC236}">
                <a16:creationId xmlns:a16="http://schemas.microsoft.com/office/drawing/2014/main" id="{ECC1B220-EA90-4B5C-9F90-869F726C72FA}"/>
              </a:ext>
            </a:extLst>
          </p:cNvPr>
          <p:cNvSpPr>
            <a:spLocks noChangeArrowheads="1"/>
          </p:cNvSpPr>
          <p:nvPr/>
        </p:nvSpPr>
        <p:spPr bwMode="gray">
          <a:xfrm>
            <a:off x="7399432" y="249376"/>
            <a:ext cx="3982247" cy="4017157"/>
          </a:xfrm>
          <a:prstGeom prst="roundRect">
            <a:avLst>
              <a:gd name="adj" fmla="val 50000"/>
            </a:avLst>
          </a:prstGeom>
          <a:solidFill>
            <a:srgbClr val="92D050">
              <a:alpha val="41000"/>
            </a:srgbClr>
          </a:solidFill>
          <a:ln w="19050" algn="ctr">
            <a:solidFill>
              <a:schemeClr val="accent1"/>
            </a:solidFill>
            <a:round/>
            <a:headEnd/>
            <a:tailEnd/>
          </a:ln>
          <a:effectLst>
            <a:outerShdw dist="38100" dir="2700000" algn="tl"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40" name="AutoShape 13">
            <a:extLst>
              <a:ext uri="{FF2B5EF4-FFF2-40B4-BE49-F238E27FC236}">
                <a16:creationId xmlns:a16="http://schemas.microsoft.com/office/drawing/2014/main" id="{A6041473-C7FE-4330-BAC0-F268458B825E}"/>
              </a:ext>
            </a:extLst>
          </p:cNvPr>
          <p:cNvCxnSpPr>
            <a:cxnSpLocks noChangeShapeType="1"/>
            <a:stCxn id="39" idx="1"/>
            <a:endCxn id="37" idx="3"/>
          </p:cNvCxnSpPr>
          <p:nvPr/>
        </p:nvCxnSpPr>
        <p:spPr bwMode="gray">
          <a:xfrm flipH="1">
            <a:off x="6745177" y="2257955"/>
            <a:ext cx="654255" cy="1370971"/>
          </a:xfrm>
          <a:prstGeom prst="straightConnector1">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41" name="Picture 14" descr="arrow-1">
            <a:extLst>
              <a:ext uri="{FF2B5EF4-FFF2-40B4-BE49-F238E27FC236}">
                <a16:creationId xmlns:a16="http://schemas.microsoft.com/office/drawing/2014/main" id="{D056A13F-2662-4BF3-8FBA-BA46372B38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2488185" y="1568134"/>
            <a:ext cx="3603625" cy="2984500"/>
          </a:xfrm>
          <a:prstGeom prst="rect">
            <a:avLst/>
          </a:prstGeom>
          <a:noFill/>
          <a:extLst>
            <a:ext uri="{909E8E84-426E-40DD-AFC4-6F175D3DCCD1}">
              <a14:hiddenFill xmlns:a14="http://schemas.microsoft.com/office/drawing/2010/main">
                <a:solidFill>
                  <a:srgbClr val="FFFFFF"/>
                </a:solidFill>
              </a14:hiddenFill>
            </a:ext>
          </a:extLst>
        </p:spPr>
      </p:pic>
      <p:sp>
        <p:nvSpPr>
          <p:cNvPr id="42" name="Freeform 15">
            <a:extLst>
              <a:ext uri="{FF2B5EF4-FFF2-40B4-BE49-F238E27FC236}">
                <a16:creationId xmlns:a16="http://schemas.microsoft.com/office/drawing/2014/main" id="{2DB0F542-CE25-4C09-A54F-DFDC9D1E83D4}"/>
              </a:ext>
            </a:extLst>
          </p:cNvPr>
          <p:cNvSpPr>
            <a:spLocks/>
          </p:cNvSpPr>
          <p:nvPr/>
        </p:nvSpPr>
        <p:spPr bwMode="gray">
          <a:xfrm flipH="1" flipV="1">
            <a:off x="2546350" y="1628800"/>
            <a:ext cx="3549650" cy="2662238"/>
          </a:xfrm>
          <a:custGeom>
            <a:avLst/>
            <a:gdLst>
              <a:gd name="T0" fmla="*/ 384 w 2448"/>
              <a:gd name="T1" fmla="*/ 0 h 1872"/>
              <a:gd name="T2" fmla="*/ 0 w 2448"/>
              <a:gd name="T3" fmla="*/ 480 h 1872"/>
              <a:gd name="T4" fmla="*/ 192 w 2448"/>
              <a:gd name="T5" fmla="*/ 480 h 1872"/>
              <a:gd name="T6" fmla="*/ 192 w 2448"/>
              <a:gd name="T7" fmla="*/ 1344 h 1872"/>
              <a:gd name="T8" fmla="*/ 720 w 2448"/>
              <a:gd name="T9" fmla="*/ 1872 h 1872"/>
              <a:gd name="T10" fmla="*/ 2448 w 2448"/>
              <a:gd name="T11" fmla="*/ 1872 h 1872"/>
              <a:gd name="T12" fmla="*/ 2448 w 2448"/>
              <a:gd name="T13" fmla="*/ 1488 h 1872"/>
              <a:gd name="T14" fmla="*/ 816 w 2448"/>
              <a:gd name="T15" fmla="*/ 1488 h 1872"/>
              <a:gd name="T16" fmla="*/ 576 w 2448"/>
              <a:gd name="T17" fmla="*/ 1296 h 1872"/>
              <a:gd name="T18" fmla="*/ 576 w 2448"/>
              <a:gd name="T19" fmla="*/ 480 h 1872"/>
              <a:gd name="T20" fmla="*/ 768 w 2448"/>
              <a:gd name="T21" fmla="*/ 480 h 1872"/>
              <a:gd name="T22" fmla="*/ 384 w 2448"/>
              <a:gd name="T23" fmla="*/ 0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1872">
                <a:moveTo>
                  <a:pt x="384" y="0"/>
                </a:moveTo>
                <a:lnTo>
                  <a:pt x="0" y="480"/>
                </a:lnTo>
                <a:lnTo>
                  <a:pt x="192" y="480"/>
                </a:lnTo>
                <a:cubicBezTo>
                  <a:pt x="192" y="480"/>
                  <a:pt x="192" y="912"/>
                  <a:pt x="192" y="1344"/>
                </a:cubicBezTo>
                <a:cubicBezTo>
                  <a:pt x="216" y="1578"/>
                  <a:pt x="414" y="1866"/>
                  <a:pt x="720" y="1872"/>
                </a:cubicBezTo>
                <a:cubicBezTo>
                  <a:pt x="1584" y="1872"/>
                  <a:pt x="2448" y="1872"/>
                  <a:pt x="2448" y="1872"/>
                </a:cubicBezTo>
                <a:lnTo>
                  <a:pt x="2448" y="1488"/>
                </a:lnTo>
                <a:cubicBezTo>
                  <a:pt x="2448" y="1488"/>
                  <a:pt x="1632" y="1488"/>
                  <a:pt x="816" y="1488"/>
                </a:cubicBezTo>
                <a:cubicBezTo>
                  <a:pt x="642" y="1482"/>
                  <a:pt x="576" y="1428"/>
                  <a:pt x="576" y="1296"/>
                </a:cubicBezTo>
                <a:cubicBezTo>
                  <a:pt x="576" y="888"/>
                  <a:pt x="576" y="480"/>
                  <a:pt x="576" y="480"/>
                </a:cubicBezTo>
                <a:lnTo>
                  <a:pt x="768" y="480"/>
                </a:lnTo>
                <a:lnTo>
                  <a:pt x="384" y="0"/>
                </a:lnTo>
                <a:close/>
              </a:path>
            </a:pathLst>
          </a:custGeom>
          <a:solidFill>
            <a:srgbClr val="FFC000"/>
          </a:soli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3" name="Picture 16" descr="shadow">
            <a:extLst>
              <a:ext uri="{FF2B5EF4-FFF2-40B4-BE49-F238E27FC236}">
                <a16:creationId xmlns:a16="http://schemas.microsoft.com/office/drawing/2014/main" id="{7A50AC1F-37E9-42E7-8B90-F2F835F070F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5231904" y="2835275"/>
            <a:ext cx="596900"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17">
            <a:extLst>
              <a:ext uri="{FF2B5EF4-FFF2-40B4-BE49-F238E27FC236}">
                <a16:creationId xmlns:a16="http://schemas.microsoft.com/office/drawing/2014/main" id="{DB61A134-6258-47D8-AFEB-F7E448959338}"/>
              </a:ext>
            </a:extLst>
          </p:cNvPr>
          <p:cNvGrpSpPr>
            <a:grpSpLocks noChangeAspect="1"/>
          </p:cNvGrpSpPr>
          <p:nvPr/>
        </p:nvGrpSpPr>
        <p:grpSpPr bwMode="auto">
          <a:xfrm rot="18769812">
            <a:off x="5324243" y="2873607"/>
            <a:ext cx="457200" cy="468312"/>
            <a:chOff x="887" y="2040"/>
            <a:chExt cx="433" cy="422"/>
          </a:xfrm>
        </p:grpSpPr>
        <p:pic>
          <p:nvPicPr>
            <p:cNvPr id="45" name="Picture 18" descr="circuler_1">
              <a:extLst>
                <a:ext uri="{FF2B5EF4-FFF2-40B4-BE49-F238E27FC236}">
                  <a16:creationId xmlns:a16="http://schemas.microsoft.com/office/drawing/2014/main" id="{3DE83EA3-B079-4677-8EA2-52B1F434EE7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46" name="Oval 19">
              <a:extLst>
                <a:ext uri="{FF2B5EF4-FFF2-40B4-BE49-F238E27FC236}">
                  <a16:creationId xmlns:a16="http://schemas.microsoft.com/office/drawing/2014/main" id="{0EDF69A5-1F62-4244-8662-E56C51D094B0}"/>
                </a:ext>
              </a:extLst>
            </p:cNvPr>
            <p:cNvSpPr>
              <a:spLocks noChangeAspect="1" noChangeArrowheads="1"/>
            </p:cNvSpPr>
            <p:nvPr/>
          </p:nvSpPr>
          <p:spPr bwMode="gray">
            <a:xfrm>
              <a:off x="887" y="2040"/>
              <a:ext cx="433" cy="422"/>
            </a:xfrm>
            <a:prstGeom prst="ellipse">
              <a:avLst/>
            </a:prstGeom>
            <a:gradFill rotWithShape="1">
              <a:gsLst>
                <a:gs pos="0">
                  <a:schemeClr val="accent2">
                    <a:gamma/>
                    <a:shade val="60000"/>
                    <a:invGamma/>
                  </a:schemeClr>
                </a:gs>
                <a:gs pos="50000">
                  <a:schemeClr val="accent2"/>
                </a:gs>
                <a:gs pos="100000">
                  <a:schemeClr val="accent2">
                    <a:gamma/>
                    <a:shade val="60000"/>
                    <a:invGamma/>
                  </a:scheme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7" name="Picture 20" descr="Picture2">
              <a:extLst>
                <a:ext uri="{FF2B5EF4-FFF2-40B4-BE49-F238E27FC236}">
                  <a16:creationId xmlns:a16="http://schemas.microsoft.com/office/drawing/2014/main" id="{3FF86207-81D7-4443-83FE-B8239C6E43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21">
            <a:extLst>
              <a:ext uri="{FF2B5EF4-FFF2-40B4-BE49-F238E27FC236}">
                <a16:creationId xmlns:a16="http://schemas.microsoft.com/office/drawing/2014/main" id="{6AD33A77-CC0D-47D3-9FD8-8DB2D70C74B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l="12015" t="9302" r="12404" b="12598"/>
          <a:stretch>
            <a:fillRect/>
          </a:stretch>
        </p:blipFill>
        <p:spPr bwMode="gray">
          <a:xfrm>
            <a:off x="5303912" y="2856929"/>
            <a:ext cx="481013"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57">
            <a:extLst>
              <a:ext uri="{FF2B5EF4-FFF2-40B4-BE49-F238E27FC236}">
                <a16:creationId xmlns:a16="http://schemas.microsoft.com/office/drawing/2014/main" id="{2F6DEDFD-CA8A-4A23-9402-BE92C2C7A670}"/>
              </a:ext>
            </a:extLst>
          </p:cNvPr>
          <p:cNvSpPr txBox="1">
            <a:spLocks noChangeArrowheads="1"/>
          </p:cNvSpPr>
          <p:nvPr/>
        </p:nvSpPr>
        <p:spPr bwMode="gray">
          <a:xfrm>
            <a:off x="5353050" y="2872496"/>
            <a:ext cx="39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50" name="AutoShape 23">
            <a:extLst>
              <a:ext uri="{FF2B5EF4-FFF2-40B4-BE49-F238E27FC236}">
                <a16:creationId xmlns:a16="http://schemas.microsoft.com/office/drawing/2014/main" id="{4B14AE90-A4E1-4B62-B2EB-41DAF5B99A21}"/>
              </a:ext>
            </a:extLst>
          </p:cNvPr>
          <p:cNvSpPr>
            <a:spLocks noChangeArrowheads="1"/>
          </p:cNvSpPr>
          <p:nvPr/>
        </p:nvSpPr>
        <p:spPr bwMode="gray">
          <a:xfrm>
            <a:off x="337184" y="2422947"/>
            <a:ext cx="4348658" cy="4267931"/>
          </a:xfrm>
          <a:prstGeom prst="roundRect">
            <a:avLst>
              <a:gd name="adj" fmla="val 50000"/>
            </a:avLst>
          </a:prstGeom>
          <a:solidFill>
            <a:srgbClr val="FFC000">
              <a:alpha val="48000"/>
            </a:srgbClr>
          </a:solidFill>
          <a:ln w="19050" algn="ctr">
            <a:solidFill>
              <a:schemeClr val="accent2"/>
            </a:solidFill>
            <a:round/>
            <a:headEnd/>
            <a:tailEnd/>
          </a:ln>
          <a:effectLst>
            <a:outerShdw dist="38100" dir="2700000" algn="tl"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1" name="AutoShape 24">
            <a:extLst>
              <a:ext uri="{FF2B5EF4-FFF2-40B4-BE49-F238E27FC236}">
                <a16:creationId xmlns:a16="http://schemas.microsoft.com/office/drawing/2014/main" id="{A0BEC114-B257-4A46-BA6D-B5C3C1612F8C}"/>
              </a:ext>
            </a:extLst>
          </p:cNvPr>
          <p:cNvCxnSpPr>
            <a:cxnSpLocks noChangeShapeType="1"/>
            <a:stCxn id="50" idx="3"/>
            <a:endCxn id="48" idx="1"/>
          </p:cNvCxnSpPr>
          <p:nvPr/>
        </p:nvCxnSpPr>
        <p:spPr bwMode="gray">
          <a:xfrm flipV="1">
            <a:off x="4685842" y="3106961"/>
            <a:ext cx="618070" cy="1449952"/>
          </a:xfrm>
          <a:prstGeom prst="straightConnector1">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2" name="Rectangle 11">
            <a:extLst>
              <a:ext uri="{FF2B5EF4-FFF2-40B4-BE49-F238E27FC236}">
                <a16:creationId xmlns:a16="http://schemas.microsoft.com/office/drawing/2014/main" id="{5927E398-36E3-4628-B792-EDEF717D80E4}"/>
              </a:ext>
            </a:extLst>
          </p:cNvPr>
          <p:cNvSpPr>
            <a:spLocks noChangeArrowheads="1"/>
          </p:cNvSpPr>
          <p:nvPr/>
        </p:nvSpPr>
        <p:spPr bwMode="gray">
          <a:xfrm>
            <a:off x="7453182" y="623947"/>
            <a:ext cx="389940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Mượn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lời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con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hổ</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bị</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nhốt</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vườn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bách</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thú</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để</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diễn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tả</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sâu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nỗi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chán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ghét</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thực</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tầm</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thường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tù</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túng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niềm</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khát</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khao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tự</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do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mãnh</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liệt.Bài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đã</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khơi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gợi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lòng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thầm</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kín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endPar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dân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mất</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thủa</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ấy</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200" cap="none" spc="0" normalizeH="0" baseline="0" noProof="0" dirty="0">
              <a:ln>
                <a:noFill/>
              </a:ln>
              <a:effectLst/>
              <a:uLnTx/>
              <a:uFillTx/>
              <a:ea typeface="+mn-ea"/>
            </a:endParaRPr>
          </a:p>
        </p:txBody>
      </p:sp>
      <p:sp>
        <p:nvSpPr>
          <p:cNvPr id="53" name="Rectangle 11">
            <a:extLst>
              <a:ext uri="{FF2B5EF4-FFF2-40B4-BE49-F238E27FC236}">
                <a16:creationId xmlns:a16="http://schemas.microsoft.com/office/drawing/2014/main" id="{1B7D75AD-F202-4010-BA36-210A76F99956}"/>
              </a:ext>
            </a:extLst>
          </p:cNvPr>
          <p:cNvSpPr>
            <a:spLocks noChangeArrowheads="1"/>
          </p:cNvSpPr>
          <p:nvPr/>
        </p:nvSpPr>
        <p:spPr bwMode="gray">
          <a:xfrm>
            <a:off x="746150" y="3121736"/>
            <a:ext cx="354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Cảm</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hứng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lãng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mạn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hình</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ảnh</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giàu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chất</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tạo</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hình</a:t>
            </a:r>
            <a:endPar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54" name="Rectangle 53">
            <a:extLst>
              <a:ext uri="{FF2B5EF4-FFF2-40B4-BE49-F238E27FC236}">
                <a16:creationId xmlns:a16="http://schemas.microsoft.com/office/drawing/2014/main" id="{63E79761-1919-474C-AD24-6FD7603E7584}"/>
              </a:ext>
            </a:extLst>
          </p:cNvPr>
          <p:cNvSpPr/>
          <p:nvPr/>
        </p:nvSpPr>
        <p:spPr>
          <a:xfrm>
            <a:off x="2987526" y="1647241"/>
            <a:ext cx="2183250" cy="523220"/>
          </a:xfrm>
          <a:prstGeom prst="rect">
            <a:avLst/>
          </a:prstGeom>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Nghệ</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a:t>
            </a: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thuật</a:t>
            </a:r>
            <a:endParaRPr kumimoji="0" lang="en-SG" altLang="en-US" sz="2800" b="1" i="0" u="none" strike="noStrike" kern="1200" cap="none" spc="0" normalizeH="0" baseline="0" noProof="0" dirty="0">
              <a:ln>
                <a:noFill/>
              </a:ln>
              <a:effectLst/>
              <a:uLnTx/>
              <a:uFillTx/>
              <a:latin typeface="Times New Roman"/>
              <a:ea typeface="+mn-ea"/>
            </a:endParaRPr>
          </a:p>
        </p:txBody>
      </p:sp>
      <p:sp>
        <p:nvSpPr>
          <p:cNvPr id="55" name="Rectangle 116">
            <a:extLst>
              <a:ext uri="{FF2B5EF4-FFF2-40B4-BE49-F238E27FC236}">
                <a16:creationId xmlns:a16="http://schemas.microsoft.com/office/drawing/2014/main" id="{78D34227-CB7B-4731-90C4-EDEBFB9DC192}"/>
              </a:ext>
            </a:extLst>
          </p:cNvPr>
          <p:cNvSpPr/>
          <p:nvPr/>
        </p:nvSpPr>
        <p:spPr>
          <a:xfrm>
            <a:off x="6985211" y="4561964"/>
            <a:ext cx="1848746" cy="523220"/>
          </a:xfrm>
          <a:prstGeom prst="rect">
            <a:avLst/>
          </a:prstGeom>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err="1">
                <a:ln>
                  <a:noFill/>
                </a:ln>
                <a:effectLst/>
                <a:uLnTx/>
                <a:uFillTx/>
                <a:latin typeface="Times New Roman"/>
                <a:ea typeface="+mn-ea"/>
                <a:cs typeface="Arial" panose="020B0604020202020204" pitchFamily="34" charset="0"/>
              </a:rPr>
              <a:t>Nội</a:t>
            </a:r>
            <a:r>
              <a:rPr kumimoji="0" lang="en-SG" altLang="en-US" sz="2800" b="1" i="0" u="none" strike="noStrike" kern="1200" cap="none" spc="0" normalizeH="0" baseline="0" noProof="0" dirty="0">
                <a:ln>
                  <a:noFill/>
                </a:ln>
                <a:effectLst/>
                <a:uLnTx/>
                <a:uFillTx/>
                <a:latin typeface="Times New Roman"/>
                <a:ea typeface="+mn-ea"/>
                <a:cs typeface="Arial" panose="020B0604020202020204" pitchFamily="34" charset="0"/>
              </a:rPr>
              <a:t> dung</a:t>
            </a:r>
            <a:endParaRPr kumimoji="0" lang="en-SG" altLang="en-US" sz="2800" b="1" i="0" u="none" strike="noStrike" kern="1200" cap="none" spc="0" normalizeH="0" baseline="0" noProof="0" dirty="0">
              <a:ln>
                <a:noFill/>
              </a:ln>
              <a:effectLst/>
              <a:uLnTx/>
              <a:uFillTx/>
              <a:latin typeface="Times New Roman"/>
              <a:ea typeface="+mn-ea"/>
            </a:endParaRPr>
          </a:p>
        </p:txBody>
      </p:sp>
      <p:sp>
        <p:nvSpPr>
          <p:cNvPr id="82" name="Rectangle 11">
            <a:extLst>
              <a:ext uri="{FF2B5EF4-FFF2-40B4-BE49-F238E27FC236}">
                <a16:creationId xmlns:a16="http://schemas.microsoft.com/office/drawing/2014/main" id="{C9BCBBBC-AA29-4B67-BB37-1EAE9B2CB8AD}"/>
              </a:ext>
            </a:extLst>
          </p:cNvPr>
          <p:cNvSpPr>
            <a:spLocks noChangeArrowheads="1"/>
          </p:cNvSpPr>
          <p:nvPr/>
        </p:nvSpPr>
        <p:spPr bwMode="gray">
          <a:xfrm>
            <a:off x="723242" y="4182179"/>
            <a:ext cx="37165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Ngôn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ngữ</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nhạc</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điệu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phong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phú</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giàu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sức</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biểu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cảm</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p:txBody>
      </p:sp>
      <p:sp>
        <p:nvSpPr>
          <p:cNvPr id="83" name="Rectangle 11">
            <a:extLst>
              <a:ext uri="{FF2B5EF4-FFF2-40B4-BE49-F238E27FC236}">
                <a16:creationId xmlns:a16="http://schemas.microsoft.com/office/drawing/2014/main" id="{2D49E85B-44DB-4335-940C-827760746258}"/>
              </a:ext>
            </a:extLst>
          </p:cNvPr>
          <p:cNvSpPr>
            <a:spLocks noChangeArrowheads="1"/>
          </p:cNvSpPr>
          <p:nvPr/>
        </p:nvSpPr>
        <p:spPr bwMode="gray">
          <a:xfrm>
            <a:off x="746150" y="5118283"/>
            <a:ext cx="354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Biểu</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tượng</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thích</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hợp</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đẹp</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đẽ</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hiện</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chủ</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đề</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par>
                                <p:cTn id="17" presetID="14" presetClass="entr" presetSubtype="1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par>
                                <p:cTn id="29" presetID="14" presetClass="entr" presetSubtype="1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randombar(horizontal)">
                                      <p:cBhvr>
                                        <p:cTn id="34" dur="500"/>
                                        <p:tgtEl>
                                          <p:spTgt spid="44"/>
                                        </p:tgtEl>
                                      </p:cBhvr>
                                    </p:animEffect>
                                  </p:childTnLst>
                                </p:cTn>
                              </p:par>
                              <p:par>
                                <p:cTn id="35" presetID="14" presetClass="entr" presetSubtype="1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randombar(horizontal)">
                                      <p:cBhvr>
                                        <p:cTn id="37" dur="500"/>
                                        <p:tgtEl>
                                          <p:spTgt spid="4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randombar(horizontal)">
                                      <p:cBhvr>
                                        <p:cTn id="40" dur="500"/>
                                        <p:tgtEl>
                                          <p:spTgt spid="4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randombar(horizontal)">
                                      <p:cBhvr>
                                        <p:cTn id="43" dur="500"/>
                                        <p:tgtEl>
                                          <p:spTgt spid="5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randombar(horizont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0"/>
                                        <p:tgtEl>
                                          <p:spTgt spid="82"/>
                                        </p:tgtEl>
                                      </p:cBhvr>
                                    </p:animEffect>
                                    <p:anim calcmode="lin" valueType="num">
                                      <p:cBhvr>
                                        <p:cTn id="67" dur="1000" fill="hold"/>
                                        <p:tgtEl>
                                          <p:spTgt spid="82"/>
                                        </p:tgtEl>
                                        <p:attrNameLst>
                                          <p:attrName>ppt_x</p:attrName>
                                        </p:attrNameLst>
                                      </p:cBhvr>
                                      <p:tavLst>
                                        <p:tav tm="0">
                                          <p:val>
                                            <p:strVal val="#ppt_x"/>
                                          </p:val>
                                        </p:tav>
                                        <p:tav tm="100000">
                                          <p:val>
                                            <p:strVal val="#ppt_x"/>
                                          </p:val>
                                        </p:tav>
                                      </p:tavLst>
                                    </p:anim>
                                    <p:anim calcmode="lin" valueType="num">
                                      <p:cBhvr>
                                        <p:cTn id="6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fade">
                                      <p:cBhvr>
                                        <p:cTn id="73" dur="1000"/>
                                        <p:tgtEl>
                                          <p:spTgt spid="83"/>
                                        </p:tgtEl>
                                      </p:cBhvr>
                                    </p:animEffect>
                                    <p:anim calcmode="lin" valueType="num">
                                      <p:cBhvr>
                                        <p:cTn id="74" dur="1000" fill="hold"/>
                                        <p:tgtEl>
                                          <p:spTgt spid="83"/>
                                        </p:tgtEl>
                                        <p:attrNameLst>
                                          <p:attrName>ppt_x</p:attrName>
                                        </p:attrNameLst>
                                      </p:cBhvr>
                                      <p:tavLst>
                                        <p:tav tm="0">
                                          <p:val>
                                            <p:strVal val="#ppt_x"/>
                                          </p:val>
                                        </p:tav>
                                        <p:tav tm="100000">
                                          <p:val>
                                            <p:strVal val="#ppt_x"/>
                                          </p:val>
                                        </p:tav>
                                      </p:tavLst>
                                    </p:anim>
                                    <p:anim calcmode="lin" valueType="num">
                                      <p:cBhvr>
                                        <p:cTn id="7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barn(inVertical)">
                                      <p:cBhvr>
                                        <p:cTn id="80" dur="500"/>
                                        <p:tgtEl>
                                          <p:spTgt spid="40"/>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barn(inVertical)">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1000"/>
                                        <p:tgtEl>
                                          <p:spTgt spid="52"/>
                                        </p:tgtEl>
                                      </p:cBhvr>
                                    </p:animEffect>
                                    <p:anim calcmode="lin" valueType="num">
                                      <p:cBhvr>
                                        <p:cTn id="89" dur="1000" fill="hold"/>
                                        <p:tgtEl>
                                          <p:spTgt spid="52"/>
                                        </p:tgtEl>
                                        <p:attrNameLst>
                                          <p:attrName>ppt_x</p:attrName>
                                        </p:attrNameLst>
                                      </p:cBhvr>
                                      <p:tavLst>
                                        <p:tav tm="0">
                                          <p:val>
                                            <p:strVal val="#ppt_x"/>
                                          </p:val>
                                        </p:tav>
                                        <p:tav tm="100000">
                                          <p:val>
                                            <p:strVal val="#ppt_x"/>
                                          </p:val>
                                        </p:tav>
                                      </p:tavLst>
                                    </p:anim>
                                    <p:anim calcmode="lin" valueType="num">
                                      <p:cBhvr>
                                        <p:cTn id="9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p:bldP spid="39" grpId="0" animBg="1"/>
      <p:bldP spid="42" grpId="0" animBg="1"/>
      <p:bldP spid="49" grpId="0"/>
      <p:bldP spid="50" grpId="0" animBg="1"/>
      <p:bldP spid="52" grpId="0"/>
      <p:bldP spid="53" grpId="0"/>
      <p:bldP spid="54" grpId="0"/>
      <p:bldP spid="55" grpId="0"/>
      <p:bldP spid="82" grpId="0"/>
      <p:bldP spid="8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D6D4321C-13D9-4FFE-8C34-360CBBF4F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1" descr="Cover">
            <a:extLst>
              <a:ext uri="{FF2B5EF4-FFF2-40B4-BE49-F238E27FC236}">
                <a16:creationId xmlns:a16="http://schemas.microsoft.com/office/drawing/2014/main" id="{BF94E80C-23ED-42D8-850C-CDFF470F6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856" y="5897880"/>
            <a:ext cx="67513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 descr="Cover">
            <a:extLst>
              <a:ext uri="{FF2B5EF4-FFF2-40B4-BE49-F238E27FC236}">
                <a16:creationId xmlns:a16="http://schemas.microsoft.com/office/drawing/2014/main" id="{CA676FA2-79B4-4BE7-BB7D-7A2497029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92" y="5492116"/>
            <a:ext cx="4480560" cy="104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Cover">
            <a:extLst>
              <a:ext uri="{FF2B5EF4-FFF2-40B4-BE49-F238E27FC236}">
                <a16:creationId xmlns:a16="http://schemas.microsoft.com/office/drawing/2014/main" id="{0867EB97-1184-4027-96A4-571E1C482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56" y="3110866"/>
            <a:ext cx="1624964" cy="32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over">
            <a:extLst>
              <a:ext uri="{FF2B5EF4-FFF2-40B4-BE49-F238E27FC236}">
                <a16:creationId xmlns:a16="http://schemas.microsoft.com/office/drawing/2014/main" id="{DFD2CE0F-F269-4D8B-A46F-C74C6966F0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76" y="3520440"/>
            <a:ext cx="3737610" cy="19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Cover">
            <a:extLst>
              <a:ext uri="{FF2B5EF4-FFF2-40B4-BE49-F238E27FC236}">
                <a16:creationId xmlns:a16="http://schemas.microsoft.com/office/drawing/2014/main" id="{FDBE1A61-981F-4CEA-9832-AB63EC08D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695" y="2463166"/>
            <a:ext cx="3617596" cy="137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over">
            <a:extLst>
              <a:ext uri="{FF2B5EF4-FFF2-40B4-BE49-F238E27FC236}">
                <a16:creationId xmlns:a16="http://schemas.microsoft.com/office/drawing/2014/main" id="{BF36E32A-F463-48FE-A4B1-726286EA20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7191" y="3099436"/>
            <a:ext cx="2487930" cy="8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Cover">
            <a:extLst>
              <a:ext uri="{FF2B5EF4-FFF2-40B4-BE49-F238E27FC236}">
                <a16:creationId xmlns:a16="http://schemas.microsoft.com/office/drawing/2014/main" id="{C9C961BD-7B97-49C7-A0B3-5CB090E332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0007" y="4160520"/>
            <a:ext cx="2931794" cy="172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Cover">
            <a:extLst>
              <a:ext uri="{FF2B5EF4-FFF2-40B4-BE49-F238E27FC236}">
                <a16:creationId xmlns:a16="http://schemas.microsoft.com/office/drawing/2014/main" id="{F72C5D7E-303B-4ED0-8BAF-1E10366715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4272" y="2886076"/>
            <a:ext cx="2914650" cy="16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Cover">
            <a:extLst>
              <a:ext uri="{FF2B5EF4-FFF2-40B4-BE49-F238E27FC236}">
                <a16:creationId xmlns:a16="http://schemas.microsoft.com/office/drawing/2014/main" id="{B3D2EA22-305F-4347-9355-5C5488523E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8916" y="3337561"/>
            <a:ext cx="2188844" cy="155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over">
            <a:extLst>
              <a:ext uri="{FF2B5EF4-FFF2-40B4-BE49-F238E27FC236}">
                <a16:creationId xmlns:a16="http://schemas.microsoft.com/office/drawing/2014/main" id="{0B72D32F-8CC7-4887-AB9F-2C8995CABA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2358" y="1068368"/>
            <a:ext cx="3823336" cy="131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ver">
            <a:extLst>
              <a:ext uri="{FF2B5EF4-FFF2-40B4-BE49-F238E27FC236}">
                <a16:creationId xmlns:a16="http://schemas.microsoft.com/office/drawing/2014/main" id="{7BB82543-DB42-415E-9D55-B52A5E6A70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15224" y="885488"/>
            <a:ext cx="3750944" cy="7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over">
            <a:extLst>
              <a:ext uri="{FF2B5EF4-FFF2-40B4-BE49-F238E27FC236}">
                <a16:creationId xmlns:a16="http://schemas.microsoft.com/office/drawing/2014/main" id="{AE5A721D-8788-40A7-9196-AAAFEAAD3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8558" y="260648"/>
            <a:ext cx="390334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Cover">
            <a:extLst>
              <a:ext uri="{FF2B5EF4-FFF2-40B4-BE49-F238E27FC236}">
                <a16:creationId xmlns:a16="http://schemas.microsoft.com/office/drawing/2014/main" id="{A253F604-4D47-409B-B4E8-10B771906A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6925" y="1027850"/>
            <a:ext cx="1697356" cy="26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ver">
            <a:extLst>
              <a:ext uri="{FF2B5EF4-FFF2-40B4-BE49-F238E27FC236}">
                <a16:creationId xmlns:a16="http://schemas.microsoft.com/office/drawing/2014/main" id="{20346D30-2921-4AC6-AD18-5033D677BD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94828" y="1550671"/>
            <a:ext cx="357378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over">
            <a:extLst>
              <a:ext uri="{FF2B5EF4-FFF2-40B4-BE49-F238E27FC236}">
                <a16:creationId xmlns:a16="http://schemas.microsoft.com/office/drawing/2014/main" id="{13BB6C52-0CFB-4114-924E-0A21DC871E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6244" y="923926"/>
            <a:ext cx="345948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over">
            <a:extLst>
              <a:ext uri="{FF2B5EF4-FFF2-40B4-BE49-F238E27FC236}">
                <a16:creationId xmlns:a16="http://schemas.microsoft.com/office/drawing/2014/main" id="{78D821B5-441A-444B-BD3B-F492A3F217A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40524" y="226696"/>
            <a:ext cx="3411854" cy="146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over">
            <a:extLst>
              <a:ext uri="{FF2B5EF4-FFF2-40B4-BE49-F238E27FC236}">
                <a16:creationId xmlns:a16="http://schemas.microsoft.com/office/drawing/2014/main" id="{488B07A7-4B44-4883-9A1D-4F2B5EEED9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19851" y="1417320"/>
            <a:ext cx="1573530" cy="21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over">
            <a:extLst>
              <a:ext uri="{FF2B5EF4-FFF2-40B4-BE49-F238E27FC236}">
                <a16:creationId xmlns:a16="http://schemas.microsoft.com/office/drawing/2014/main" id="{ED4C3E4F-6E2E-4697-A267-7CDF0CFD75E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7896" y="2916556"/>
            <a:ext cx="1266824" cy="9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 descr="Kết quả hình ảnh cho nhà thơ Thế lữ">
            <a:extLst>
              <a:ext uri="{FF2B5EF4-FFF2-40B4-BE49-F238E27FC236}">
                <a16:creationId xmlns:a16="http://schemas.microsoft.com/office/drawing/2014/main" id="{03144AAE-3057-4DB5-96F1-29660C80A6E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28148" y="-16782"/>
            <a:ext cx="1005212" cy="14341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5" descr="Kết quả hình ảnh cho mấy vần thơ Thế lữ">
            <a:extLst>
              <a:ext uri="{FF2B5EF4-FFF2-40B4-BE49-F238E27FC236}">
                <a16:creationId xmlns:a16="http://schemas.microsoft.com/office/drawing/2014/main" id="{2A4B44E1-A5CB-4173-A8A9-74F42053FA1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19764" y="1550876"/>
            <a:ext cx="1044788" cy="1391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7" descr="Kết quả hình ảnh cho con hổ trong vườn bách thú">
            <a:extLst>
              <a:ext uri="{FF2B5EF4-FFF2-40B4-BE49-F238E27FC236}">
                <a16:creationId xmlns:a16="http://schemas.microsoft.com/office/drawing/2014/main" id="{CD19829F-2752-4D0A-9711-78184D8901E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284721" y="2798966"/>
            <a:ext cx="1449647" cy="1087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9" descr="Kết quả hình ảnh cho con hổ say mồi đứng uống ánh trăng tan">
            <a:extLst>
              <a:ext uri="{FF2B5EF4-FFF2-40B4-BE49-F238E27FC236}">
                <a16:creationId xmlns:a16="http://schemas.microsoft.com/office/drawing/2014/main" id="{25020294-CE9B-4D20-9494-DB52709D22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307968" y="3977640"/>
            <a:ext cx="2048256" cy="128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01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par>
                          <p:cTn id="40" fill="hold">
                            <p:stCondLst>
                              <p:cond delay="1000"/>
                            </p:stCondLst>
                            <p:childTnLst>
                              <p:par>
                                <p:cTn id="41" presetID="22" presetClass="entr" presetSubtype="2"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right)">
                                      <p:cBhvr>
                                        <p:cTn id="43" dur="500"/>
                                        <p:tgtEl>
                                          <p:spTgt spid="13"/>
                                        </p:tgtEl>
                                      </p:cBhvr>
                                    </p:animEffect>
                                  </p:childTnLst>
                                </p:cTn>
                              </p:par>
                            </p:childTnLst>
                          </p:cTn>
                        </p:par>
                        <p:par>
                          <p:cTn id="44" fill="hold">
                            <p:stCondLst>
                              <p:cond delay="1500"/>
                            </p:stCondLst>
                            <p:childTnLst>
                              <p:par>
                                <p:cTn id="45" presetID="22" presetClass="entr" presetSubtype="2"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righ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par>
                                <p:cTn id="53" presetID="16" presetClass="entr" presetSubtype="21"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right)">
                                      <p:cBhvr>
                                        <p:cTn id="68" dur="500"/>
                                        <p:tgtEl>
                                          <p:spTgt spid="8"/>
                                        </p:tgtEl>
                                      </p:cBhvr>
                                    </p:animEffect>
                                  </p:childTnLst>
                                </p:cTn>
                              </p:par>
                              <p:par>
                                <p:cTn id="69" presetID="16" presetClass="entr" presetSubtype="21"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par>
                          <p:cTn id="72" fill="hold">
                            <p:stCondLst>
                              <p:cond delay="500"/>
                            </p:stCondLst>
                            <p:childTnLst>
                              <p:par>
                                <p:cTn id="73" presetID="22" presetClass="entr" presetSubtype="2"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right)">
                                      <p:cBhvr>
                                        <p:cTn id="75" dur="500"/>
                                        <p:tgtEl>
                                          <p:spTgt spid="7"/>
                                        </p:tgtEl>
                                      </p:cBhvr>
                                    </p:animEffect>
                                  </p:childTnLst>
                                </p:cTn>
                              </p:par>
                            </p:childTnLst>
                          </p:cTn>
                        </p:par>
                        <p:par>
                          <p:cTn id="76" fill="hold">
                            <p:stCondLst>
                              <p:cond delay="1000"/>
                            </p:stCondLst>
                            <p:childTnLst>
                              <p:par>
                                <p:cTn id="77" presetID="22" presetClass="entr" presetSubtype="2"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righ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right)">
                                      <p:cBhvr>
                                        <p:cTn id="84" dur="500"/>
                                        <p:tgtEl>
                                          <p:spTgt spid="5"/>
                                        </p:tgtEl>
                                      </p:cBhvr>
                                    </p:animEffect>
                                  </p:childTnLst>
                                </p:cTn>
                              </p:par>
                            </p:childTnLst>
                          </p:cTn>
                        </p:par>
                        <p:par>
                          <p:cTn id="85" fill="hold">
                            <p:stCondLst>
                              <p:cond delay="500"/>
                            </p:stCondLst>
                            <p:childTnLst>
                              <p:par>
                                <p:cTn id="86" presetID="22" presetClass="entr" presetSubtype="2" fill="hold"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right)">
                                      <p:cBhvr>
                                        <p:cTn id="88" dur="500"/>
                                        <p:tgtEl>
                                          <p:spTgt spid="4"/>
                                        </p:tgtEl>
                                      </p:cBhvr>
                                    </p:animEffect>
                                  </p:childTnLst>
                                </p:cTn>
                              </p:par>
                            </p:childTnLst>
                          </p:cTn>
                        </p:par>
                        <p:par>
                          <p:cTn id="89" fill="hold">
                            <p:stCondLst>
                              <p:cond delay="1000"/>
                            </p:stCondLst>
                            <p:childTnLst>
                              <p:par>
                                <p:cTn id="90" presetID="22" presetClass="entr" presetSubtype="8" fill="hold"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wipe(left)">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109619-A73E-4225-A407-AEA8518FDC21}"/>
              </a:ext>
            </a:extLst>
          </p:cNvPr>
          <p:cNvSpPr/>
          <p:nvPr/>
        </p:nvSpPr>
        <p:spPr>
          <a:xfrm>
            <a:off x="4154748" y="305941"/>
            <a:ext cx="4781111" cy="523220"/>
          </a:xfrm>
          <a:prstGeom prst="rect">
            <a:avLst/>
          </a:prstGeom>
          <a:solidFill>
            <a:schemeClr val="accent4">
              <a:lumMod val="60000"/>
              <a:lumOff val="40000"/>
            </a:schemeClr>
          </a:solidFill>
        </p:spPr>
        <p:txBody>
          <a:bodyPr wrap="square">
            <a:spAutoFit/>
          </a:bodyPr>
          <a:lstStyle/>
          <a:p>
            <a:pPr algn="ctr"/>
            <a:r>
              <a:rPr lang="vi-VN" sz="2800" b="1" dirty="0">
                <a:solidFill>
                  <a:srgbClr val="002060"/>
                </a:solidFill>
                <a:latin typeface="+mj-lt"/>
              </a:rPr>
              <a:t>Văn học phân hóa</a:t>
            </a:r>
            <a:endParaRPr lang="en-US" sz="2800" dirty="0">
              <a:solidFill>
                <a:srgbClr val="002060"/>
              </a:solidFill>
              <a:latin typeface="+mj-lt"/>
            </a:endParaRPr>
          </a:p>
        </p:txBody>
      </p:sp>
      <p:sp>
        <p:nvSpPr>
          <p:cNvPr id="5" name="Rectangle 4">
            <a:extLst>
              <a:ext uri="{FF2B5EF4-FFF2-40B4-BE49-F238E27FC236}">
                <a16:creationId xmlns:a16="http://schemas.microsoft.com/office/drawing/2014/main" id="{6D5EB2D9-F109-44E4-A0D6-F389FC7443BF}"/>
              </a:ext>
            </a:extLst>
          </p:cNvPr>
          <p:cNvSpPr/>
          <p:nvPr/>
        </p:nvSpPr>
        <p:spPr>
          <a:xfrm>
            <a:off x="1027820" y="1155810"/>
            <a:ext cx="4307660" cy="954107"/>
          </a:xfrm>
          <a:prstGeom prst="rect">
            <a:avLst/>
          </a:prstGeom>
          <a:solidFill>
            <a:schemeClr val="accent1">
              <a:lumMod val="40000"/>
              <a:lumOff val="60000"/>
            </a:schemeClr>
          </a:solidFill>
        </p:spPr>
        <p:txBody>
          <a:bodyPr wrap="square">
            <a:spAutoFit/>
          </a:bodyPr>
          <a:lstStyle/>
          <a:p>
            <a:pPr algn="ctr"/>
            <a:r>
              <a:rPr lang="vi-VN" sz="2800" dirty="0">
                <a:latin typeface="+mj-lt"/>
              </a:rPr>
              <a:t>Bộ phận văn học</a:t>
            </a:r>
            <a:endParaRPr lang="en-US" sz="2800" dirty="0">
              <a:latin typeface="+mj-lt"/>
            </a:endParaRPr>
          </a:p>
          <a:p>
            <a:pPr algn="ctr"/>
            <a:r>
              <a:rPr lang="vi-VN" sz="2800" dirty="0">
                <a:latin typeface="+mj-lt"/>
              </a:rPr>
              <a:t> công khai</a:t>
            </a:r>
            <a:endParaRPr lang="en-US" sz="2800" dirty="0">
              <a:latin typeface="+mj-lt"/>
            </a:endParaRPr>
          </a:p>
        </p:txBody>
      </p:sp>
      <p:sp>
        <p:nvSpPr>
          <p:cNvPr id="6" name="Rectangle 5">
            <a:extLst>
              <a:ext uri="{FF2B5EF4-FFF2-40B4-BE49-F238E27FC236}">
                <a16:creationId xmlns:a16="http://schemas.microsoft.com/office/drawing/2014/main" id="{B1395A8B-A74B-41FA-8314-E60E573B6487}"/>
              </a:ext>
            </a:extLst>
          </p:cNvPr>
          <p:cNvSpPr/>
          <p:nvPr/>
        </p:nvSpPr>
        <p:spPr>
          <a:xfrm>
            <a:off x="7434558" y="1186760"/>
            <a:ext cx="4307659" cy="954107"/>
          </a:xfrm>
          <a:prstGeom prst="rect">
            <a:avLst/>
          </a:prstGeom>
          <a:solidFill>
            <a:schemeClr val="accent6">
              <a:lumMod val="40000"/>
              <a:lumOff val="60000"/>
            </a:schemeClr>
          </a:solidFill>
        </p:spPr>
        <p:txBody>
          <a:bodyPr wrap="square">
            <a:spAutoFit/>
          </a:bodyPr>
          <a:lstStyle/>
          <a:p>
            <a:pPr algn="ctr"/>
            <a:r>
              <a:rPr lang="vi-VN" sz="2800" dirty="0">
                <a:latin typeface="+mj-lt"/>
              </a:rPr>
              <a:t>Bộ phận văn học </a:t>
            </a:r>
            <a:endParaRPr lang="en-US" sz="2800" dirty="0">
              <a:latin typeface="+mj-lt"/>
            </a:endParaRPr>
          </a:p>
          <a:p>
            <a:pPr algn="ctr"/>
            <a:r>
              <a:rPr lang="vi-VN" sz="2800" dirty="0">
                <a:latin typeface="+mj-lt"/>
              </a:rPr>
              <a:t>không công khai</a:t>
            </a:r>
            <a:endParaRPr lang="en-US" sz="2800" dirty="0">
              <a:latin typeface="+mj-lt"/>
            </a:endParaRPr>
          </a:p>
        </p:txBody>
      </p:sp>
      <p:sp>
        <p:nvSpPr>
          <p:cNvPr id="7" name="Rectangle 6">
            <a:extLst>
              <a:ext uri="{FF2B5EF4-FFF2-40B4-BE49-F238E27FC236}">
                <a16:creationId xmlns:a16="http://schemas.microsoft.com/office/drawing/2014/main" id="{D2A074D8-3BB1-4324-A17F-33820C7E5261}"/>
              </a:ext>
            </a:extLst>
          </p:cNvPr>
          <p:cNvSpPr/>
          <p:nvPr/>
        </p:nvSpPr>
        <p:spPr>
          <a:xfrm>
            <a:off x="184439" y="4014767"/>
            <a:ext cx="2808312" cy="1323439"/>
          </a:xfrm>
          <a:prstGeom prst="rect">
            <a:avLst/>
          </a:prstGeom>
          <a:solidFill>
            <a:schemeClr val="accent2">
              <a:lumMod val="20000"/>
              <a:lumOff val="80000"/>
            </a:schemeClr>
          </a:solidFill>
        </p:spPr>
        <p:txBody>
          <a:bodyPr wrap="square">
            <a:spAutoFit/>
          </a:bodyPr>
          <a:lstStyle/>
          <a:p>
            <a:pPr algn="ctr"/>
            <a:r>
              <a:rPr lang="vi-VN" sz="2000" b="1" i="1" dirty="0">
                <a:latin typeface="+mj-lt"/>
              </a:rPr>
              <a:t> Xu hướng văn học lãng mạn:</a:t>
            </a:r>
            <a:r>
              <a:rPr lang="en-US" sz="2000" b="1" i="1" dirty="0">
                <a:latin typeface="+mj-lt"/>
              </a:rPr>
              <a:t> </a:t>
            </a:r>
            <a:r>
              <a:rPr lang="en-US" sz="2000" i="1" dirty="0">
                <a:latin typeface="Times New Roman" panose="02020603050405020304" pitchFamily="18" charset="0"/>
                <a:cs typeface="Times New Roman" panose="02020603050405020304" pitchFamily="18" charset="0"/>
              </a:rPr>
              <a:t>Thơ </a:t>
            </a:r>
            <a:r>
              <a:rPr lang="en-US" sz="2000" i="1" dirty="0" err="1">
                <a:latin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Mặc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Nguyễn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Bính</a:t>
            </a:r>
            <a:r>
              <a:rPr lang="en-US" sz="2000" i="1" dirty="0">
                <a:latin typeface="Times New Roman" panose="02020603050405020304" pitchFamily="18" charset="0"/>
                <a:cs typeface="Times New Roman" panose="02020603050405020304" pitchFamily="18" charset="0"/>
              </a:rPr>
              <a:t>)</a:t>
            </a:r>
            <a:endParaRPr lang="en-US" sz="2000" b="1" i="1" dirty="0">
              <a:latin typeface="+mj-lt"/>
            </a:endParaRPr>
          </a:p>
        </p:txBody>
      </p:sp>
      <p:sp>
        <p:nvSpPr>
          <p:cNvPr id="8" name="Rectangle 7">
            <a:extLst>
              <a:ext uri="{FF2B5EF4-FFF2-40B4-BE49-F238E27FC236}">
                <a16:creationId xmlns:a16="http://schemas.microsoft.com/office/drawing/2014/main" id="{21E7A42A-106D-4B73-ACEF-5335B6E02076}"/>
              </a:ext>
            </a:extLst>
          </p:cNvPr>
          <p:cNvSpPr/>
          <p:nvPr/>
        </p:nvSpPr>
        <p:spPr>
          <a:xfrm>
            <a:off x="3419867" y="4014767"/>
            <a:ext cx="2738277" cy="1323439"/>
          </a:xfrm>
          <a:prstGeom prst="rect">
            <a:avLst/>
          </a:prstGeom>
          <a:solidFill>
            <a:schemeClr val="bg1">
              <a:lumMod val="85000"/>
            </a:schemeClr>
          </a:solidFill>
        </p:spPr>
        <p:txBody>
          <a:bodyPr wrap="square">
            <a:spAutoFit/>
          </a:bodyPr>
          <a:lstStyle/>
          <a:p>
            <a:pPr algn="ctr"/>
            <a:r>
              <a:rPr lang="vi-VN" sz="2000" b="1" i="1" dirty="0">
                <a:latin typeface="+mj-lt"/>
              </a:rPr>
              <a:t>Xu hướng văn học hiện thực</a:t>
            </a:r>
            <a:r>
              <a:rPr lang="en-US" sz="2000" b="1" i="1" dirty="0">
                <a:latin typeface="+mj-lt"/>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Nguyễn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Tố</a:t>
            </a:r>
            <a:r>
              <a:rPr lang="en-US" sz="2000" i="1" dirty="0">
                <a:latin typeface="Times New Roman" panose="02020603050405020304" pitchFamily="18" charset="0"/>
                <a:cs typeface="Times New Roman" panose="02020603050405020304" pitchFamily="18" charset="0"/>
              </a:rPr>
              <a:t>, </a:t>
            </a:r>
          </a:p>
          <a:p>
            <a:pPr algn="ctr"/>
            <a:r>
              <a:rPr lang="en-US" sz="2000" i="1" dirty="0">
                <a:latin typeface="Times New Roman" panose="02020603050405020304" pitchFamily="18" charset="0"/>
                <a:cs typeface="Times New Roman" panose="02020603050405020304" pitchFamily="18" charset="0"/>
              </a:rPr>
              <a:t>Nam Cao)</a:t>
            </a:r>
          </a:p>
        </p:txBody>
      </p:sp>
      <p:sp>
        <p:nvSpPr>
          <p:cNvPr id="9" name="Rectangle 8">
            <a:extLst>
              <a:ext uri="{FF2B5EF4-FFF2-40B4-BE49-F238E27FC236}">
                <a16:creationId xmlns:a16="http://schemas.microsoft.com/office/drawing/2014/main" id="{FE4AB8A9-F6B4-46DE-B045-C7738CBE9B6A}"/>
              </a:ext>
            </a:extLst>
          </p:cNvPr>
          <p:cNvSpPr/>
          <p:nvPr/>
        </p:nvSpPr>
        <p:spPr>
          <a:xfrm>
            <a:off x="7476481" y="4014767"/>
            <a:ext cx="4223812" cy="1200329"/>
          </a:xfrm>
          <a:prstGeom prst="rect">
            <a:avLst/>
          </a:prstGeom>
          <a:solidFill>
            <a:srgbClr val="92D050"/>
          </a:solidFill>
        </p:spPr>
        <p:txBody>
          <a:bodyPr wrap="square">
            <a:spAutoFit/>
          </a:bodyPr>
          <a:lstStyle/>
          <a:p>
            <a:pPr algn="ct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p>
          <a:p>
            <a:pPr algn="ctr"/>
            <a:r>
              <a:rPr lang="en-US" sz="2400" i="1" dirty="0" err="1">
                <a:latin typeface="Times New Roman" panose="02020603050405020304" pitchFamily="18" charset="0"/>
                <a:cs typeface="Times New Roman" panose="02020603050405020304" pitchFamily="18" charset="0"/>
              </a:rPr>
              <a:t>Hồ</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a:t>
            </a:r>
            <a:r>
              <a:rPr lang="en-US" sz="2400" i="1" dirty="0">
                <a:latin typeface="Times New Roman" panose="02020603050405020304" pitchFamily="18" charset="0"/>
                <a:cs typeface="Times New Roman" panose="02020603050405020304" pitchFamily="18" charset="0"/>
              </a:rPr>
              <a:t> Minh, </a:t>
            </a:r>
          </a:p>
          <a:p>
            <a:pPr algn="ctr"/>
            <a:r>
              <a:rPr lang="en-US" sz="2400" i="1" dirty="0" err="1">
                <a:latin typeface="Times New Roman" panose="02020603050405020304" pitchFamily="18" charset="0"/>
                <a:cs typeface="Times New Roman" panose="02020603050405020304" pitchFamily="18" charset="0"/>
              </a:rPr>
              <a:t>Tố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Hữu</a:t>
            </a:r>
            <a:endParaRPr lang="en-US" sz="2400" i="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29839C4-18E4-4A1B-88BB-346C26CB6566}"/>
              </a:ext>
            </a:extLst>
          </p:cNvPr>
          <p:cNvSpPr/>
          <p:nvPr/>
        </p:nvSpPr>
        <p:spPr>
          <a:xfrm>
            <a:off x="1027820" y="2140867"/>
            <a:ext cx="4307659" cy="1200329"/>
          </a:xfrm>
          <a:prstGeom prst="rect">
            <a:avLst/>
          </a:prstGeom>
          <a:noFill/>
        </p:spPr>
        <p:txBody>
          <a:bodyPr wrap="square">
            <a:spAutoFit/>
          </a:bodyPr>
          <a:lstStyle/>
          <a:p>
            <a:pPr algn="ctr"/>
            <a:r>
              <a:rPr lang="vi-VN" sz="2400" i="1" dirty="0">
                <a:latin typeface="+mj-lt"/>
              </a:rPr>
              <a:t>là văn học hợp pháp tồn tại trong vòng luật pháp của của chính quyền thực dân phong kiến. </a:t>
            </a:r>
            <a:endParaRPr lang="en-US" sz="2400" i="1" dirty="0">
              <a:latin typeface="+mj-lt"/>
            </a:endParaRPr>
          </a:p>
        </p:txBody>
      </p:sp>
      <p:sp>
        <p:nvSpPr>
          <p:cNvPr id="11" name="Rectangle 10">
            <a:extLst>
              <a:ext uri="{FF2B5EF4-FFF2-40B4-BE49-F238E27FC236}">
                <a16:creationId xmlns:a16="http://schemas.microsoft.com/office/drawing/2014/main" id="{C99F7BC9-3F0D-4206-930C-0F5866069020}"/>
              </a:ext>
            </a:extLst>
          </p:cNvPr>
          <p:cNvSpPr/>
          <p:nvPr/>
        </p:nvSpPr>
        <p:spPr>
          <a:xfrm>
            <a:off x="7434558" y="2250013"/>
            <a:ext cx="4307659" cy="830997"/>
          </a:xfrm>
          <a:prstGeom prst="rect">
            <a:avLst/>
          </a:prstGeom>
          <a:noFill/>
        </p:spPr>
        <p:txBody>
          <a:bodyPr wrap="square">
            <a:spAutoFit/>
          </a:bodyPr>
          <a:lstStyle/>
          <a:p>
            <a:pPr algn="ctr"/>
            <a:r>
              <a:rPr lang="vi-VN" sz="2400" i="1" dirty="0">
                <a:latin typeface="+mj-lt"/>
              </a:rPr>
              <a:t>là văn học cách mạng, phải lưu hành bí mật. </a:t>
            </a:r>
            <a:endParaRPr lang="en-US" sz="2400" i="1" dirty="0">
              <a:latin typeface="+mj-lt"/>
            </a:endParaRPr>
          </a:p>
        </p:txBody>
      </p:sp>
      <p:cxnSp>
        <p:nvCxnSpPr>
          <p:cNvPr id="13" name="Straight Arrow Connector 12">
            <a:extLst>
              <a:ext uri="{FF2B5EF4-FFF2-40B4-BE49-F238E27FC236}">
                <a16:creationId xmlns:a16="http://schemas.microsoft.com/office/drawing/2014/main" id="{1B9609A7-2E2C-49F6-AC2C-027365E84A1F}"/>
              </a:ext>
            </a:extLst>
          </p:cNvPr>
          <p:cNvCxnSpPr>
            <a:stCxn id="4" idx="2"/>
            <a:endCxn id="5" idx="0"/>
          </p:cNvCxnSpPr>
          <p:nvPr/>
        </p:nvCxnSpPr>
        <p:spPr>
          <a:xfrm flipH="1">
            <a:off x="3181650" y="829161"/>
            <a:ext cx="3363654" cy="3266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A40905-4DB0-46CC-9AF2-89FB130ADD52}"/>
              </a:ext>
            </a:extLst>
          </p:cNvPr>
          <p:cNvCxnSpPr>
            <a:stCxn id="4" idx="2"/>
            <a:endCxn id="6" idx="0"/>
          </p:cNvCxnSpPr>
          <p:nvPr/>
        </p:nvCxnSpPr>
        <p:spPr>
          <a:xfrm>
            <a:off x="6545304" y="829161"/>
            <a:ext cx="3043084" cy="3575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A39744-D055-41C4-A886-5C8F99993B77}"/>
              </a:ext>
            </a:extLst>
          </p:cNvPr>
          <p:cNvCxnSpPr>
            <a:stCxn id="10" idx="2"/>
            <a:endCxn id="7" idx="0"/>
          </p:cNvCxnSpPr>
          <p:nvPr/>
        </p:nvCxnSpPr>
        <p:spPr>
          <a:xfrm flipH="1">
            <a:off x="1588595" y="3341196"/>
            <a:ext cx="1593055" cy="6735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A1E81E9-A891-45B7-B5AB-548E39473E67}"/>
              </a:ext>
            </a:extLst>
          </p:cNvPr>
          <p:cNvCxnSpPr>
            <a:stCxn id="10" idx="2"/>
            <a:endCxn id="8" idx="0"/>
          </p:cNvCxnSpPr>
          <p:nvPr/>
        </p:nvCxnSpPr>
        <p:spPr>
          <a:xfrm>
            <a:off x="3181650" y="3341196"/>
            <a:ext cx="1607356" cy="6735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2153EA-9C51-4BF9-A0A5-A9282E554342}"/>
              </a:ext>
            </a:extLst>
          </p:cNvPr>
          <p:cNvCxnSpPr>
            <a:cxnSpLocks/>
            <a:stCxn id="11" idx="2"/>
            <a:endCxn id="9" idx="0"/>
          </p:cNvCxnSpPr>
          <p:nvPr/>
        </p:nvCxnSpPr>
        <p:spPr>
          <a:xfrm flipH="1">
            <a:off x="9588387" y="3081010"/>
            <a:ext cx="1" cy="9337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ình ảnh Sơ đồ Vector Trái Tim, Clipart Trái Tim, Xinh đẹp, Hình Trái Tim  miễn phí tải tập tin PNG PSDComment và Vector">
            <a:extLst>
              <a:ext uri="{FF2B5EF4-FFF2-40B4-BE49-F238E27FC236}">
                <a16:creationId xmlns:a16="http://schemas.microsoft.com/office/drawing/2014/main" id="{6416A667-88B6-4571-A236-B5A43B27F1A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813" b="91563" l="10000" r="90000">
                        <a14:foregroundMark x1="44688" y1="11094" x2="48125" y2="7813"/>
                        <a14:foregroundMark x1="57031" y1="29531" x2="59375" y2="40313"/>
                        <a14:foregroundMark x1="51875" y1="53906" x2="56094" y2="55313"/>
                        <a14:foregroundMark x1="63125" y1="67031" x2="67813" y2="68906"/>
                        <a14:foregroundMark x1="70156" y1="78906" x2="72969" y2="81250"/>
                        <a14:foregroundMark x1="69688" y1="91563" x2="70156" y2="9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1576" y="3339548"/>
            <a:ext cx="1593055" cy="1803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pe Kính Lúp Phóng Đại - Miễn Phí vector hình ảnh trên Pixabay">
            <a:extLst>
              <a:ext uri="{FF2B5EF4-FFF2-40B4-BE49-F238E27FC236}">
                <a16:creationId xmlns:a16="http://schemas.microsoft.com/office/drawing/2014/main" id="{F53EF572-3F0E-444B-A29F-BA9E9E1CF82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528" b="98194" l="844" r="99437">
                        <a14:foregroundMark x1="10267" y1="51250" x2="3094" y2="37500"/>
                        <a14:foregroundMark x1="3094" y1="37500" x2="1547" y2="28056"/>
                        <a14:foregroundMark x1="1547" y1="28056" x2="3235" y2="20278"/>
                        <a14:foregroundMark x1="3235" y1="20278" x2="8158" y2="11806"/>
                        <a14:foregroundMark x1="8158" y1="11806" x2="23769" y2="1944"/>
                        <a14:foregroundMark x1="23769" y1="1944" x2="32349" y2="1250"/>
                        <a14:foregroundMark x1="32349" y1="1250" x2="48101" y2="7361"/>
                        <a14:foregroundMark x1="48101" y1="7361" x2="51477" y2="10833"/>
                        <a14:foregroundMark x1="17862" y1="4028" x2="32068" y2="1528"/>
                        <a14:foregroundMark x1="32068" y1="1528" x2="40928" y2="3750"/>
                        <a14:foregroundMark x1="6329" y1="13611" x2="985" y2="31389"/>
                        <a14:foregroundMark x1="985" y1="31389" x2="5767" y2="47222"/>
                        <a14:foregroundMark x1="5767" y1="47222" x2="6188" y2="47639"/>
                        <a14:foregroundMark x1="1688" y1="24306" x2="844" y2="31806"/>
                        <a14:foregroundMark x1="844" y1="31806" x2="2391" y2="36667"/>
                        <a14:foregroundMark x1="6470" y1="27639" x2="12799" y2="14306"/>
                        <a14:foregroundMark x1="85232" y1="89306" x2="93812" y2="97778"/>
                        <a14:foregroundMark x1="93812" y1="97778" x2="94937" y2="98333"/>
                        <a14:foregroundMark x1="94796" y1="90000" x2="99437" y2="95000"/>
                      </a14:backgroundRemoval>
                    </a14:imgEffect>
                  </a14:imgLayer>
                </a14:imgProps>
              </a:ext>
              <a:ext uri="{28A0092B-C50C-407E-A947-70E740481C1C}">
                <a14:useLocalDpi xmlns:a14="http://schemas.microsoft.com/office/drawing/2010/main" val="0"/>
              </a:ext>
            </a:extLst>
          </a:blip>
          <a:srcRect/>
          <a:stretch>
            <a:fillRect/>
          </a:stretch>
        </p:blipFill>
        <p:spPr bwMode="auto">
          <a:xfrm>
            <a:off x="5011415" y="4298421"/>
            <a:ext cx="1805897" cy="18934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474E4CD-1E8C-4784-965C-B05FCF3433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84" b="97062" l="6862" r="90776">
                        <a14:foregroundMark x1="24634" y1="8913" x2="40832" y2="1077"/>
                        <a14:foregroundMark x1="40832" y1="1077" x2="49494" y2="1665"/>
                        <a14:foregroundMark x1="56693" y1="2840" x2="63667" y2="6856"/>
                        <a14:foregroundMark x1="63667" y1="6856" x2="72666" y2="16454"/>
                        <a14:foregroundMark x1="72666" y1="16454" x2="72778" y2="17042"/>
                        <a14:foregroundMark x1="72553" y1="47405" x2="67154" y2="71694"/>
                        <a14:foregroundMark x1="67154" y1="71694" x2="66142" y2="72870"/>
                        <a14:foregroundMark x1="77728" y1="38296" x2="78515" y2="44760"/>
                        <a14:foregroundMark x1="75028" y1="42507" x2="75028" y2="43389"/>
                        <a14:foregroundMark x1="54668" y1="30362" x2="62767" y2="29873"/>
                        <a14:foregroundMark x1="62767" y1="29873" x2="66929" y2="32419"/>
                        <a14:foregroundMark x1="52418" y1="36925" x2="65917" y2="38296"/>
                        <a14:foregroundMark x1="32621" y1="42997" x2="35883" y2="42997"/>
                        <a14:foregroundMark x1="36108" y1="51812" x2="52981" y2="55044"/>
                        <a14:foregroundMark x1="55343" y1="50930" x2="59393" y2="53967"/>
                        <a14:foregroundMark x1="42520" y1="58276" x2="42520" y2="58766"/>
                        <a14:foregroundMark x1="58605" y1="76787" x2="49606" y2="87855"/>
                        <a14:foregroundMark x1="49606" y1="87855" x2="52756" y2="96964"/>
                        <a14:foregroundMark x1="52756" y1="96964" x2="52756" y2="97062"/>
                        <a14:foregroundMark x1="40607" y1="88247" x2="43645" y2="91283"/>
                        <a14:foregroundMark x1="37233" y1="81391" x2="37233" y2="83839"/>
                        <a14:foregroundMark x1="36108" y1="84917" x2="34196" y2="89128"/>
                        <a14:foregroundMark x1="21372" y1="93144" x2="29809" y2="90304"/>
                        <a14:foregroundMark x1="29809" y1="90304" x2="32058" y2="93536"/>
                        <a14:foregroundMark x1="6862" y1="83350" x2="23960" y2="78452"/>
                        <a14:foregroundMark x1="23960" y1="78452" x2="26209" y2="73262"/>
                        <a14:foregroundMark x1="69854" y1="72086" x2="78965" y2="79628"/>
                        <a14:foregroundMark x1="78965" y1="79628" x2="90776" y2="84427"/>
                        <a14:foregroundMark x1="71766" y1="83839" x2="67942" y2="87953"/>
                        <a14:foregroundMark x1="44994" y1="95495" x2="47019" y2="95690"/>
                      </a14:backgroundRemoval>
                    </a14:imgEffect>
                  </a14:imgLayer>
                </a14:imgProps>
              </a:ext>
            </a:extLst>
          </a:blip>
          <a:stretch>
            <a:fillRect/>
          </a:stretch>
        </p:blipFill>
        <p:spPr>
          <a:xfrm>
            <a:off x="10920942" y="3016817"/>
            <a:ext cx="1391502" cy="1598114"/>
          </a:xfrm>
          <a:prstGeom prst="rect">
            <a:avLst/>
          </a:prstGeom>
        </p:spPr>
      </p:pic>
      <p:pic>
        <p:nvPicPr>
          <p:cNvPr id="1030" name="Picture 6" descr="TỐ HỮU - “ÔNG HOÀNG” CỦA THƠ TÌNH YÊU LÃNG MẠN CÁCH MẠNG - Báo Nhân Dân">
            <a:extLst>
              <a:ext uri="{FF2B5EF4-FFF2-40B4-BE49-F238E27FC236}">
                <a16:creationId xmlns:a16="http://schemas.microsoft.com/office/drawing/2014/main" id="{B7FD1B27-AEF0-46F5-B621-1D6C87265ACC}"/>
              </a:ext>
            </a:extLst>
          </p:cNvPr>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34557" y="4732307"/>
            <a:ext cx="1501301" cy="18934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67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2" presetClass="entr" presetSubtype="4"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wipe(down)">
                                      <p:cBhvr>
                                        <p:cTn id="52" dur="500"/>
                                        <p:tgtEl>
                                          <p:spTgt spid="10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heel(1)">
                                      <p:cBhvr>
                                        <p:cTn id="57" dur="2000"/>
                                        <p:tgtEl>
                                          <p:spTgt spid="2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2000"/>
                                        <p:tgtEl>
                                          <p:spTgt spid="9"/>
                                        </p:tgtEl>
                                      </p:cBhvr>
                                    </p:animEffect>
                                  </p:childTnLst>
                                </p:cTn>
                              </p:par>
                              <p:par>
                                <p:cTn id="61" presetID="21" presetClass="entr" presetSubtype="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heel(1)">
                                      <p:cBhvr>
                                        <p:cTn id="63" dur="2000"/>
                                        <p:tgtEl>
                                          <p:spTgt spid="25"/>
                                        </p:tgtEl>
                                      </p:cBhvr>
                                    </p:animEffect>
                                  </p:childTnLst>
                                </p:cTn>
                              </p:par>
                              <p:par>
                                <p:cTn id="64" presetID="21" presetClass="entr" presetSubtype="1" fill="hold" nodeType="withEffect">
                                  <p:stCondLst>
                                    <p:cond delay="0"/>
                                  </p:stCondLst>
                                  <p:childTnLst>
                                    <p:set>
                                      <p:cBhvr>
                                        <p:cTn id="65" dur="1" fill="hold">
                                          <p:stCondLst>
                                            <p:cond delay="0"/>
                                          </p:stCondLst>
                                        </p:cTn>
                                        <p:tgtEl>
                                          <p:spTgt spid="1030"/>
                                        </p:tgtEl>
                                        <p:attrNameLst>
                                          <p:attrName>style.visibility</p:attrName>
                                        </p:attrNameLst>
                                      </p:cBhvr>
                                      <p:to>
                                        <p:strVal val="visible"/>
                                      </p:to>
                                    </p:set>
                                    <p:animEffect transition="in" filter="wheel(1)">
                                      <p:cBhvr>
                                        <p:cTn id="66"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5D19A87A-33BE-4E2F-8EF7-D3B5E09A83B6}"/>
              </a:ext>
            </a:extLst>
          </p:cNvPr>
          <p:cNvGrpSpPr>
            <a:grpSpLocks/>
          </p:cNvGrpSpPr>
          <p:nvPr/>
        </p:nvGrpSpPr>
        <p:grpSpPr bwMode="auto">
          <a:xfrm>
            <a:off x="491030" y="4472428"/>
            <a:ext cx="7784869" cy="1935992"/>
            <a:chOff x="76200" y="4160944"/>
            <a:chExt cx="8985497" cy="2935007"/>
          </a:xfrm>
        </p:grpSpPr>
        <p:pic>
          <p:nvPicPr>
            <p:cNvPr id="10" name="Picture 14">
              <a:extLst>
                <a:ext uri="{FF2B5EF4-FFF2-40B4-BE49-F238E27FC236}">
                  <a16:creationId xmlns:a16="http://schemas.microsoft.com/office/drawing/2014/main" id="{E9B0F8ED-285D-430E-8CD4-56092505C7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4160944"/>
              <a:ext cx="3200399" cy="224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85901AF5-E0EB-4A3B-B8F5-2EB10A27D3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160944"/>
              <a:ext cx="47625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1013FCF-C38E-4669-B5DC-B331BB0234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195817"/>
              <a:ext cx="1524000" cy="220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a:extLst>
                <a:ext uri="{FF2B5EF4-FFF2-40B4-BE49-F238E27FC236}">
                  <a16:creationId xmlns:a16="http://schemas.microsoft.com/office/drawing/2014/main" id="{D887709C-A744-4938-88A1-921648E87C17}"/>
                </a:ext>
              </a:extLst>
            </p:cNvPr>
            <p:cNvSpPr>
              <a:spLocks noChangeArrowheads="1"/>
            </p:cNvSpPr>
            <p:nvPr/>
          </p:nvSpPr>
          <p:spPr bwMode="auto">
            <a:xfrm>
              <a:off x="4887668" y="6396056"/>
              <a:ext cx="1298485" cy="6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1200" b="1">
                  <a:solidFill>
                    <a:srgbClr val="111111"/>
                  </a:solidFill>
                  <a:latin typeface="Times New Roman" panose="02020603050405020304" pitchFamily="18" charset="0"/>
                  <a:cs typeface="Times New Roman" panose="02020603050405020304" pitchFamily="18" charset="0"/>
                </a:rPr>
                <a:t>Lưu Trọng Lư</a:t>
              </a:r>
              <a:endParaRPr lang="en-US" altLang="en-US" sz="1200" b="1">
                <a:solidFill>
                  <a:srgbClr val="111111"/>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1200" b="1">
                  <a:solidFill>
                    <a:srgbClr val="111111"/>
                  </a:solidFill>
                  <a:latin typeface="Times New Roman" panose="02020603050405020304" pitchFamily="18" charset="0"/>
                  <a:cs typeface="Times New Roman" panose="02020603050405020304" pitchFamily="18" charset="0"/>
                </a:rPr>
                <a:t> (1911-1991)</a:t>
              </a:r>
            </a:p>
          </p:txBody>
        </p:sp>
        <p:sp>
          <p:nvSpPr>
            <p:cNvPr id="14" name="Rectangle 15">
              <a:extLst>
                <a:ext uri="{FF2B5EF4-FFF2-40B4-BE49-F238E27FC236}">
                  <a16:creationId xmlns:a16="http://schemas.microsoft.com/office/drawing/2014/main" id="{816ECD24-33BF-4871-9DBD-F51A4B4EEA92}"/>
                </a:ext>
              </a:extLst>
            </p:cNvPr>
            <p:cNvSpPr>
              <a:spLocks noChangeArrowheads="1"/>
            </p:cNvSpPr>
            <p:nvPr/>
          </p:nvSpPr>
          <p:spPr bwMode="auto">
            <a:xfrm>
              <a:off x="6476674" y="6396057"/>
              <a:ext cx="1221607" cy="69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1200" b="1">
                  <a:solidFill>
                    <a:srgbClr val="111111"/>
                  </a:solidFill>
                  <a:latin typeface="Times New Roman" panose="02020603050405020304" pitchFamily="18" charset="0"/>
                  <a:cs typeface="Times New Roman" panose="02020603050405020304" pitchFamily="18" charset="0"/>
                </a:rPr>
                <a:t>Hàn Mặc Tử </a:t>
              </a:r>
              <a:endParaRPr lang="en-US" altLang="en-US" sz="1200" b="1">
                <a:solidFill>
                  <a:srgbClr val="111111"/>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1200" b="1">
                  <a:solidFill>
                    <a:srgbClr val="111111"/>
                  </a:solidFill>
                  <a:latin typeface="Times New Roman" panose="02020603050405020304" pitchFamily="18" charset="0"/>
                  <a:cs typeface="Times New Roman" panose="02020603050405020304" pitchFamily="18" charset="0"/>
                </a:rPr>
                <a:t>(1912-1930)</a:t>
              </a:r>
            </a:p>
          </p:txBody>
        </p:sp>
        <p:pic>
          <p:nvPicPr>
            <p:cNvPr id="15" name="Picture 16">
              <a:extLst>
                <a:ext uri="{FF2B5EF4-FFF2-40B4-BE49-F238E27FC236}">
                  <a16:creationId xmlns:a16="http://schemas.microsoft.com/office/drawing/2014/main" id="{E1978734-0EAF-4253-9E5B-0FD4980CCB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4195817"/>
              <a:ext cx="1562101" cy="221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7">
              <a:extLst>
                <a:ext uri="{FF2B5EF4-FFF2-40B4-BE49-F238E27FC236}">
                  <a16:creationId xmlns:a16="http://schemas.microsoft.com/office/drawing/2014/main" id="{7B71DC95-E3AF-421B-874A-9B470A9F719B}"/>
                </a:ext>
              </a:extLst>
            </p:cNvPr>
            <p:cNvSpPr>
              <a:spLocks noChangeArrowheads="1"/>
            </p:cNvSpPr>
            <p:nvPr/>
          </p:nvSpPr>
          <p:spPr bwMode="auto">
            <a:xfrm>
              <a:off x="7868139" y="6396057"/>
              <a:ext cx="1193558" cy="69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latin typeface="Times New Roman" panose="02020603050405020304" pitchFamily="18" charset="0"/>
                  <a:cs typeface="Times New Roman" panose="02020603050405020304" pitchFamily="18" charset="0"/>
                </a:rPr>
                <a:t>Nguyễn Bính</a:t>
              </a:r>
            </a:p>
            <a:p>
              <a:pPr algn="ctr" eaLnBrk="1" hangingPunct="1">
                <a:spcBef>
                  <a:spcPct val="0"/>
                </a:spcBef>
                <a:buFontTx/>
                <a:buNone/>
              </a:pPr>
              <a:r>
                <a:rPr lang="en-US" altLang="en-US" sz="1200" b="1">
                  <a:latin typeface="Times New Roman" panose="02020603050405020304" pitchFamily="18" charset="0"/>
                  <a:cs typeface="Times New Roman" panose="02020603050405020304" pitchFamily="18" charset="0"/>
                </a:rPr>
                <a:t>(1918-1966)</a:t>
              </a:r>
            </a:p>
          </p:txBody>
        </p:sp>
        <p:pic>
          <p:nvPicPr>
            <p:cNvPr id="17" name="Picture 20">
              <a:extLst>
                <a:ext uri="{FF2B5EF4-FFF2-40B4-BE49-F238E27FC236}">
                  <a16:creationId xmlns:a16="http://schemas.microsoft.com/office/drawing/2014/main" id="{70190039-0A92-4F88-A16C-D2DC739392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8100" y="4195817"/>
              <a:ext cx="1374319" cy="221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09AB3B3-E737-48DB-9EDB-B68F3A23955D}"/>
                </a:ext>
              </a:extLst>
            </p:cNvPr>
            <p:cNvSpPr/>
            <p:nvPr/>
          </p:nvSpPr>
          <p:spPr>
            <a:xfrm>
              <a:off x="3325648" y="6396057"/>
              <a:ext cx="1512809" cy="699894"/>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vi-VN" sz="1200" b="1" dirty="0">
                  <a:solidFill>
                    <a:srgbClr val="111111"/>
                  </a:solidFill>
                  <a:latin typeface="Times New Roman" panose="02020603050405020304" pitchFamily="18" charset="0"/>
                  <a:cs typeface="Times New Roman" panose="02020603050405020304" pitchFamily="18" charset="0"/>
                </a:rPr>
                <a:t>Anh Thơ </a:t>
              </a:r>
              <a:endParaRPr lang="en-US" sz="1200" b="1" dirty="0">
                <a:solidFill>
                  <a:srgbClr val="111111"/>
                </a:solidFill>
                <a:latin typeface="Times New Roman" panose="02020603050405020304" pitchFamily="18" charset="0"/>
                <a:cs typeface="Times New Roman" panose="02020603050405020304" pitchFamily="18" charset="0"/>
              </a:endParaRPr>
            </a:p>
            <a:p>
              <a:pPr algn="ctr" eaLnBrk="1" hangingPunct="1">
                <a:defRPr/>
              </a:pPr>
              <a:r>
                <a:rPr lang="vi-VN" sz="1200" b="1" dirty="0">
                  <a:solidFill>
                    <a:srgbClr val="111111"/>
                  </a:solidFill>
                  <a:latin typeface="Times New Roman" panose="02020603050405020304" pitchFamily="18" charset="0"/>
                  <a:cs typeface="Times New Roman" panose="02020603050405020304" pitchFamily="18" charset="0"/>
                </a:rPr>
                <a:t>(1921-2005)</a:t>
              </a:r>
            </a:p>
          </p:txBody>
        </p:sp>
        <p:pic>
          <p:nvPicPr>
            <p:cNvPr id="19" name="Picture 22">
              <a:extLst>
                <a:ext uri="{FF2B5EF4-FFF2-40B4-BE49-F238E27FC236}">
                  <a16:creationId xmlns:a16="http://schemas.microsoft.com/office/drawing/2014/main" id="{E73884D3-6727-45EC-A228-9D2FE230762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1" y="4203058"/>
              <a:ext cx="1600199" cy="219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DB268B79-DC74-4FA3-8495-16868A2513DD}"/>
              </a:ext>
            </a:extLst>
          </p:cNvPr>
          <p:cNvSpPr/>
          <p:nvPr/>
        </p:nvSpPr>
        <p:spPr>
          <a:xfrm>
            <a:off x="185195" y="162047"/>
            <a:ext cx="11852476" cy="647024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250AC92-AF68-4D92-979C-D18A455C392A}"/>
              </a:ext>
            </a:extLst>
          </p:cNvPr>
          <p:cNvPicPr>
            <a:picLocks noChangeAspect="1"/>
          </p:cNvPicPr>
          <p:nvPr/>
        </p:nvPicPr>
        <p:blipFill>
          <a:blip r:embed="rId8"/>
          <a:stretch>
            <a:fillRect/>
          </a:stretch>
        </p:blipFill>
        <p:spPr>
          <a:xfrm>
            <a:off x="2858947" y="-11575"/>
            <a:ext cx="6287798" cy="2353260"/>
          </a:xfrm>
          <a:prstGeom prst="rect">
            <a:avLst/>
          </a:prstGeom>
        </p:spPr>
      </p:pic>
      <p:sp>
        <p:nvSpPr>
          <p:cNvPr id="7" name="Rectangle 6">
            <a:extLst>
              <a:ext uri="{FF2B5EF4-FFF2-40B4-BE49-F238E27FC236}">
                <a16:creationId xmlns:a16="http://schemas.microsoft.com/office/drawing/2014/main" id="{039AD29F-1C68-484D-B716-BC1D33CDD74E}"/>
              </a:ext>
            </a:extLst>
          </p:cNvPr>
          <p:cNvSpPr/>
          <p:nvPr/>
        </p:nvSpPr>
        <p:spPr>
          <a:xfrm>
            <a:off x="370074" y="1642223"/>
            <a:ext cx="10741622" cy="24006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sz="3000" i="1" dirty="0">
                <a:latin typeface="Times New Roman" panose="02020603050405020304" pitchFamily="18" charset="0"/>
                <a:cs typeface="Times New Roman" panose="02020603050405020304" pitchFamily="18" charset="0"/>
              </a:rPr>
              <a:t>Thơ mới lúc đầu dùng để gọi tên 1 thể thơ: thơ tự do. Nó ra đời khoảng sau năm 1930, các thi sĩ trẻ xuất thân ''Tây học'' lên án thơ cũ (thơ Đường luật khuôn sáo, trói buộc) . Sau thơ mới không còn chỉ để gọi thể thơ tự do mà chủ yếu dùng để gọi 1 phong trào thơ có tính chất lãng mạn (1932 - 1945). </a:t>
            </a:r>
            <a:endParaRPr lang="en-US" sz="3000" dirty="0">
              <a:latin typeface="Times New Roman" panose="02020603050405020304" pitchFamily="18" charset="0"/>
              <a:cs typeface="Times New Roman" panose="02020603050405020304" pitchFamily="18" charset="0"/>
            </a:endParaRPr>
          </a:p>
        </p:txBody>
      </p:sp>
      <p:pic>
        <p:nvPicPr>
          <p:cNvPr id="5122" name="Picture 2" descr="Trang thơ Trần Mạnh Hảo - Tạp chí Sông Hương">
            <a:extLst>
              <a:ext uri="{FF2B5EF4-FFF2-40B4-BE49-F238E27FC236}">
                <a16:creationId xmlns:a16="http://schemas.microsoft.com/office/drawing/2014/main" id="{FF18A2FE-6F25-44F4-BD45-207BB1D1B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8957" y="3284770"/>
            <a:ext cx="4004217" cy="334752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428400" y="2136960"/>
              <a:ext cx="10347120" cy="2510640"/>
            </p14:xfrm>
          </p:contentPart>
        </mc:Choice>
        <mc:Fallback xmlns="">
          <p:pic>
            <p:nvPicPr>
              <p:cNvPr id="2" name="Ink 1"/>
              <p:cNvPicPr/>
              <p:nvPr/>
            </p:nvPicPr>
            <p:blipFill>
              <a:blip r:embed="rId11"/>
              <a:stretch>
                <a:fillRect/>
              </a:stretch>
            </p:blipFill>
            <p:spPr>
              <a:xfrm>
                <a:off x="418680" y="2131200"/>
                <a:ext cx="10363320" cy="2525400"/>
              </a:xfrm>
              <a:prstGeom prst="rect">
                <a:avLst/>
              </a:prstGeom>
            </p:spPr>
          </p:pic>
        </mc:Fallback>
      </mc:AlternateContent>
    </p:spTree>
    <p:extLst>
      <p:ext uri="{BB962C8B-B14F-4D97-AF65-F5344CB8AC3E}">
        <p14:creationId xmlns:p14="http://schemas.microsoft.com/office/powerpoint/2010/main" val="2822716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CF5879-F0D1-4ABD-BCA8-E63611FB48CF}"/>
              </a:ext>
            </a:extLst>
          </p:cNvPr>
          <p:cNvSpPr txBox="1"/>
          <p:nvPr/>
        </p:nvSpPr>
        <p:spPr>
          <a:xfrm>
            <a:off x="5081287" y="1863524"/>
            <a:ext cx="5873724" cy="1323439"/>
          </a:xfrm>
          <a:prstGeom prst="rect">
            <a:avLst/>
          </a:prstGeom>
          <a:noFill/>
        </p:spPr>
        <p:txBody>
          <a:bodyPr wrap="none" rtlCol="0">
            <a:spAutoFit/>
          </a:bodyPr>
          <a:lstStyle/>
          <a:p>
            <a:r>
              <a:rPr lang="en-US" sz="8000" b="1" dirty="0">
                <a:solidFill>
                  <a:srgbClr val="FF0000"/>
                </a:solidFill>
                <a:latin typeface="Times New Roman" panose="02020603050405020304" pitchFamily="18" charset="0"/>
                <a:cs typeface="Times New Roman" panose="02020603050405020304" pitchFamily="18" charset="0"/>
              </a:rPr>
              <a:t>NHỚ RỪNG</a:t>
            </a:r>
          </a:p>
        </p:txBody>
      </p:sp>
      <p:sp>
        <p:nvSpPr>
          <p:cNvPr id="6" name="TextBox 5">
            <a:extLst>
              <a:ext uri="{FF2B5EF4-FFF2-40B4-BE49-F238E27FC236}">
                <a16:creationId xmlns:a16="http://schemas.microsoft.com/office/drawing/2014/main" id="{321EC330-6EE8-4693-A81C-C65A125BD12C}"/>
              </a:ext>
            </a:extLst>
          </p:cNvPr>
          <p:cNvSpPr txBox="1"/>
          <p:nvPr/>
        </p:nvSpPr>
        <p:spPr>
          <a:xfrm>
            <a:off x="10152659" y="3105834"/>
            <a:ext cx="2039341" cy="646331"/>
          </a:xfrm>
          <a:prstGeom prst="rect">
            <a:avLst/>
          </a:prstGeom>
          <a:noFill/>
        </p:spPr>
        <p:txBody>
          <a:bodyPr wrap="none" rtlCol="0">
            <a:spAutoFit/>
          </a:bodyPr>
          <a:lstStyle/>
          <a:p>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Lữ</a:t>
            </a:r>
            <a:r>
              <a:rPr lang="en-US" sz="3600" i="1"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Phim Hoạt Hình Con Voi Rừng Cáo động Vật Nền, Rừng Nhiệt đới, Hoạt Hình,  Cáo Hình nền Vector để tải xuống miễn phí">
            <a:extLst>
              <a:ext uri="{FF2B5EF4-FFF2-40B4-BE49-F238E27FC236}">
                <a16:creationId xmlns:a16="http://schemas.microsoft.com/office/drawing/2014/main" id="{88A3EE26-78C4-4225-A5AE-37D96ED56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7EAD25-A9F7-4518-8BF3-1D7584014FC6}"/>
              </a:ext>
            </a:extLst>
          </p:cNvPr>
          <p:cNvSpPr txBox="1"/>
          <p:nvPr/>
        </p:nvSpPr>
        <p:spPr>
          <a:xfrm>
            <a:off x="1549242" y="2627453"/>
            <a:ext cx="9093515" cy="1200329"/>
          </a:xfrm>
          <a:prstGeom prst="rect">
            <a:avLst/>
          </a:prstGeom>
          <a:noFill/>
        </p:spPr>
        <p:txBody>
          <a:bodyPr wrap="non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1684618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ctor illustration of Animal cartoon ... | Stock vector | Colourbox">
            <a:extLst>
              <a:ext uri="{FF2B5EF4-FFF2-40B4-BE49-F238E27FC236}">
                <a16:creationId xmlns:a16="http://schemas.microsoft.com/office/drawing/2014/main" id="{D89EB0B4-6B01-48DE-AD27-052B4288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77" y="222632"/>
            <a:ext cx="11534173" cy="65369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FCD13-DB79-44A0-9973-2FBFD2D14C48}"/>
              </a:ext>
            </a:extLst>
          </p:cNvPr>
          <p:cNvSpPr txBox="1"/>
          <p:nvPr/>
        </p:nvSpPr>
        <p:spPr>
          <a:xfrm>
            <a:off x="1558724" y="4051140"/>
            <a:ext cx="9074551" cy="1323439"/>
          </a:xfrm>
          <a:prstGeom prst="rect">
            <a:avLst/>
          </a:prstGeom>
          <a:noFill/>
        </p:spPr>
        <p:txBody>
          <a:bodyPr wrap="square" rtlCol="0">
            <a:spAutoFit/>
          </a:bodyPr>
          <a:lstStyle/>
          <a:p>
            <a:pPr algn="ctr"/>
            <a:r>
              <a:rPr lang="en-US" sz="4000" i="1" dirty="0" err="1">
                <a:latin typeface="Times New Roman" panose="02020603050405020304" pitchFamily="18" charset="0"/>
                <a:cs typeface="Times New Roman" panose="02020603050405020304" pitchFamily="18" charset="0"/>
              </a:rPr>
              <a:t>Vận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dụng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thức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phần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chuẩn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bài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trò</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chơi</a:t>
            </a:r>
            <a:r>
              <a:rPr lang="en-US" sz="4000" i="1" dirty="0">
                <a:latin typeface="Times New Roman" panose="02020603050405020304" pitchFamily="18" charset="0"/>
                <a:cs typeface="Times New Roman" panose="02020603050405020304" pitchFamily="18" charset="0"/>
              </a:rPr>
              <a:t>: Ô </a:t>
            </a:r>
            <a:r>
              <a:rPr lang="en-US" sz="4000" i="1" dirty="0" err="1">
                <a:latin typeface="Times New Roman" panose="02020603050405020304" pitchFamily="18" charset="0"/>
                <a:cs typeface="Times New Roman" panose="02020603050405020304" pitchFamily="18" charset="0"/>
              </a:rPr>
              <a:t>chữ</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bí</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mật</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749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5">
            <a:extLst>
              <a:ext uri="{FF2B5EF4-FFF2-40B4-BE49-F238E27FC236}">
                <a16:creationId xmlns:a16="http://schemas.microsoft.com/office/drawing/2014/main" id="{CE550059-0F2E-4B93-831E-0C0FC88F3DD9}"/>
              </a:ext>
            </a:extLst>
          </p:cNvPr>
          <p:cNvGraphicFramePr>
            <a:graphicFrameLocks noGrp="1"/>
          </p:cNvGraphicFramePr>
          <p:nvPr/>
        </p:nvGraphicFramePr>
        <p:xfrm>
          <a:off x="2495596" y="2132854"/>
          <a:ext cx="8352932" cy="4176466"/>
        </p:xfrm>
        <a:graphic>
          <a:graphicData uri="http://schemas.openxmlformats.org/drawingml/2006/table">
            <a:tbl>
              <a:tblPr firstRow="1" bandRow="1"/>
              <a:tblGrid>
                <a:gridCol w="596638">
                  <a:extLst>
                    <a:ext uri="{9D8B030D-6E8A-4147-A177-3AD203B41FA5}">
                      <a16:colId xmlns:a16="http://schemas.microsoft.com/office/drawing/2014/main" val="2539543789"/>
                    </a:ext>
                  </a:extLst>
                </a:gridCol>
                <a:gridCol w="596638">
                  <a:extLst>
                    <a:ext uri="{9D8B030D-6E8A-4147-A177-3AD203B41FA5}">
                      <a16:colId xmlns:a16="http://schemas.microsoft.com/office/drawing/2014/main" val="2646195587"/>
                    </a:ext>
                  </a:extLst>
                </a:gridCol>
                <a:gridCol w="596638">
                  <a:extLst>
                    <a:ext uri="{9D8B030D-6E8A-4147-A177-3AD203B41FA5}">
                      <a16:colId xmlns:a16="http://schemas.microsoft.com/office/drawing/2014/main" val="1658231401"/>
                    </a:ext>
                  </a:extLst>
                </a:gridCol>
                <a:gridCol w="596638">
                  <a:extLst>
                    <a:ext uri="{9D8B030D-6E8A-4147-A177-3AD203B41FA5}">
                      <a16:colId xmlns:a16="http://schemas.microsoft.com/office/drawing/2014/main" val="530508945"/>
                    </a:ext>
                  </a:extLst>
                </a:gridCol>
                <a:gridCol w="596638">
                  <a:extLst>
                    <a:ext uri="{9D8B030D-6E8A-4147-A177-3AD203B41FA5}">
                      <a16:colId xmlns:a16="http://schemas.microsoft.com/office/drawing/2014/main" val="2275285228"/>
                    </a:ext>
                  </a:extLst>
                </a:gridCol>
                <a:gridCol w="596638">
                  <a:extLst>
                    <a:ext uri="{9D8B030D-6E8A-4147-A177-3AD203B41FA5}">
                      <a16:colId xmlns:a16="http://schemas.microsoft.com/office/drawing/2014/main" val="2877122333"/>
                    </a:ext>
                  </a:extLst>
                </a:gridCol>
                <a:gridCol w="596638">
                  <a:extLst>
                    <a:ext uri="{9D8B030D-6E8A-4147-A177-3AD203B41FA5}">
                      <a16:colId xmlns:a16="http://schemas.microsoft.com/office/drawing/2014/main" val="2773313173"/>
                    </a:ext>
                  </a:extLst>
                </a:gridCol>
                <a:gridCol w="596638">
                  <a:extLst>
                    <a:ext uri="{9D8B030D-6E8A-4147-A177-3AD203B41FA5}">
                      <a16:colId xmlns:a16="http://schemas.microsoft.com/office/drawing/2014/main" val="3037145145"/>
                    </a:ext>
                  </a:extLst>
                </a:gridCol>
                <a:gridCol w="596638">
                  <a:extLst>
                    <a:ext uri="{9D8B030D-6E8A-4147-A177-3AD203B41FA5}">
                      <a16:colId xmlns:a16="http://schemas.microsoft.com/office/drawing/2014/main" val="200266576"/>
                    </a:ext>
                  </a:extLst>
                </a:gridCol>
                <a:gridCol w="596638">
                  <a:extLst>
                    <a:ext uri="{9D8B030D-6E8A-4147-A177-3AD203B41FA5}">
                      <a16:colId xmlns:a16="http://schemas.microsoft.com/office/drawing/2014/main" val="3508916813"/>
                    </a:ext>
                  </a:extLst>
                </a:gridCol>
                <a:gridCol w="596638">
                  <a:extLst>
                    <a:ext uri="{9D8B030D-6E8A-4147-A177-3AD203B41FA5}">
                      <a16:colId xmlns:a16="http://schemas.microsoft.com/office/drawing/2014/main" val="2731035796"/>
                    </a:ext>
                  </a:extLst>
                </a:gridCol>
                <a:gridCol w="596638">
                  <a:extLst>
                    <a:ext uri="{9D8B030D-6E8A-4147-A177-3AD203B41FA5}">
                      <a16:colId xmlns:a16="http://schemas.microsoft.com/office/drawing/2014/main" val="2383421483"/>
                    </a:ext>
                  </a:extLst>
                </a:gridCol>
                <a:gridCol w="596638">
                  <a:extLst>
                    <a:ext uri="{9D8B030D-6E8A-4147-A177-3AD203B41FA5}">
                      <a16:colId xmlns:a16="http://schemas.microsoft.com/office/drawing/2014/main" val="3683432061"/>
                    </a:ext>
                  </a:extLst>
                </a:gridCol>
                <a:gridCol w="596638">
                  <a:extLst>
                    <a:ext uri="{9D8B030D-6E8A-4147-A177-3AD203B41FA5}">
                      <a16:colId xmlns:a16="http://schemas.microsoft.com/office/drawing/2014/main" val="101575978"/>
                    </a:ext>
                  </a:extLst>
                </a:gridCol>
              </a:tblGrid>
              <a:tr h="59663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94747903"/>
                  </a:ext>
                </a:extLst>
              </a:tr>
              <a:tr h="596638">
                <a:tc gridSpan="5">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extLst>
                  <a:ext uri="{0D108BD9-81ED-4DB2-BD59-A6C34878D82A}">
                    <a16:rowId xmlns:a16="http://schemas.microsoft.com/office/drawing/2014/main" val="1604561046"/>
                  </a:ext>
                </a:extLst>
              </a:tr>
              <a:tr h="596638">
                <a:tc gridSpan="5">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7242685"/>
                  </a:ext>
                </a:extLst>
              </a:tr>
              <a:tr h="596638">
                <a:tc rowSpan="4"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5411510"/>
                  </a:ext>
                </a:extLst>
              </a:tr>
              <a:tr h="596638">
                <a:tc gridSpan="2"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4">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79606978"/>
                  </a:ext>
                </a:extLst>
              </a:tr>
              <a:tr h="596638">
                <a:tc gridSpan="2"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rowSpan="2"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03150378"/>
                  </a:ext>
                </a:extLst>
              </a:tr>
              <a:tr h="596638">
                <a:tc gridSpan="2" vMerge="1">
                  <a:txBody>
                    <a:bodyPr/>
                    <a:lstStyle/>
                    <a:p>
                      <a:endParaRPr lang="en-SG"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hMerge="1"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58383">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EBE9B">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SG"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73177084"/>
                  </a:ext>
                </a:extLst>
              </a:tr>
            </a:tbl>
          </a:graphicData>
        </a:graphic>
      </p:graphicFrame>
      <p:pic>
        <p:nvPicPr>
          <p:cNvPr id="7170" name="Picture 2" descr="Cute Cartoon Animals And Billboard Vector 04 For Free Download | Free Vector">
            <a:extLst>
              <a:ext uri="{FF2B5EF4-FFF2-40B4-BE49-F238E27FC236}">
                <a16:creationId xmlns:a16="http://schemas.microsoft.com/office/drawing/2014/main" id="{C9074E4D-09BD-418E-9C32-517A39989A2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24" b="99405" l="10000" r="97800">
                        <a14:foregroundMark x1="12600" y1="42262" x2="15800" y2="56548"/>
                        <a14:foregroundMark x1="15800" y1="56548" x2="16800" y2="58333"/>
                        <a14:foregroundMark x1="10800" y1="65179" x2="14800" y2="72917"/>
                        <a14:foregroundMark x1="17600" y1="91071" x2="22800" y2="96131"/>
                        <a14:foregroundMark x1="66600" y1="44345" x2="73800" y2="46429"/>
                        <a14:foregroundMark x1="55800" y1="39583" x2="51400" y2="60119"/>
                        <a14:foregroundMark x1="80200" y1="45833" x2="96000" y2="68155"/>
                        <a14:foregroundMark x1="90600" y1="40774" x2="95000" y2="36310"/>
                        <a14:foregroundMark x1="97800" y1="74107" x2="97800" y2="96429"/>
                        <a14:foregroundMark x1="32200" y1="98214" x2="68400" y2="97321"/>
                        <a14:foregroundMark x1="68400" y1="97321" x2="89200" y2="98214"/>
                        <a14:foregroundMark x1="10800" y1="40476" x2="10400" y2="43155"/>
                        <a14:foregroundMark x1="31600" y1="28274" x2="31600" y2="35417"/>
                        <a14:foregroundMark x1="88000" y1="39881" x2="96600" y2="56548"/>
                        <a14:foregroundMark x1="93000" y1="95536" x2="97200" y2="97619"/>
                        <a14:foregroundMark x1="62800" y1="94345" x2="65600" y2="99405"/>
                        <a14:foregroundMark x1="34400" y1="94643" x2="22800" y2="98214"/>
                      </a14:backgroundRemoval>
                    </a14:imgEffect>
                  </a14:imgLayer>
                </a14:imgProps>
              </a:ext>
              <a:ext uri="{28A0092B-C50C-407E-A947-70E740481C1C}">
                <a14:useLocalDpi xmlns:a14="http://schemas.microsoft.com/office/drawing/2010/main" val="0"/>
              </a:ext>
            </a:extLst>
          </a:blip>
          <a:srcRect/>
          <a:stretch>
            <a:fillRect/>
          </a:stretch>
        </p:blipFill>
        <p:spPr bwMode="auto">
          <a:xfrm>
            <a:off x="8919888" y="4150827"/>
            <a:ext cx="3281216" cy="270717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66C8DEAC-4125-45E4-BE25-C1A4B88C88E9}"/>
              </a:ext>
            </a:extLst>
          </p:cNvPr>
          <p:cNvSpPr/>
          <p:nvPr/>
        </p:nvSpPr>
        <p:spPr>
          <a:xfrm>
            <a:off x="4030269" y="392324"/>
            <a:ext cx="4680520" cy="1152128"/>
          </a:xfrm>
          <a:prstGeom prst="rect">
            <a:avLst/>
          </a:prstGeom>
          <a:solidFill>
            <a:schemeClr val="accent4">
              <a:lumMod val="40000"/>
              <a:lumOff val="60000"/>
            </a:schemeClr>
          </a:solidFill>
          <a:ln>
            <a:solidFill>
              <a:schemeClr val="bg1"/>
            </a:solidFill>
          </a:ln>
        </p:spPr>
        <p:txBody>
          <a:bodyPr wrap="none">
            <a:prstTxWarp prst="textWave1">
              <a:avLst/>
            </a:prstTxWarp>
            <a:spAutoFit/>
          </a:bodyPr>
          <a:lstStyle/>
          <a:p>
            <a:pPr algn="ctr" fontAlgn="base">
              <a:spcBef>
                <a:spcPct val="0"/>
              </a:spcBef>
              <a:spcAft>
                <a:spcPct val="0"/>
              </a:spcAft>
            </a:pPr>
            <a:r>
              <a:rPr lang="en-SG" sz="4800" dirty="0">
                <a:solidFill>
                  <a:srgbClr val="FF0000"/>
                </a:solidFill>
                <a:effectLst>
                  <a:glow rad="101600">
                    <a:srgbClr val="4EBE9B">
                      <a:satMod val="175000"/>
                      <a:alpha val="40000"/>
                    </a:srgbClr>
                  </a:glow>
                </a:effectLst>
                <a:latin typeface="Times New Roman"/>
              </a:rPr>
              <a:t>Ô </a:t>
            </a:r>
            <a:r>
              <a:rPr lang="en-SG" sz="4800" dirty="0" err="1">
                <a:solidFill>
                  <a:srgbClr val="FF0000"/>
                </a:solidFill>
                <a:effectLst>
                  <a:glow rad="101600">
                    <a:srgbClr val="4EBE9B">
                      <a:satMod val="175000"/>
                      <a:alpha val="40000"/>
                    </a:srgbClr>
                  </a:glow>
                </a:effectLst>
                <a:latin typeface="Times New Roman"/>
              </a:rPr>
              <a:t>chữ</a:t>
            </a:r>
            <a:r>
              <a:rPr lang="en-SG" sz="4800" dirty="0">
                <a:solidFill>
                  <a:srgbClr val="FF0000"/>
                </a:solidFill>
                <a:effectLst>
                  <a:glow rad="101600">
                    <a:srgbClr val="4EBE9B">
                      <a:satMod val="175000"/>
                      <a:alpha val="40000"/>
                    </a:srgbClr>
                  </a:glow>
                </a:effectLst>
                <a:latin typeface="Times New Roman"/>
              </a:rPr>
              <a:t> </a:t>
            </a:r>
            <a:r>
              <a:rPr lang="en-SG" sz="4800" dirty="0" err="1">
                <a:solidFill>
                  <a:srgbClr val="FF0000"/>
                </a:solidFill>
                <a:effectLst>
                  <a:glow rad="101600">
                    <a:srgbClr val="4EBE9B">
                      <a:satMod val="175000"/>
                      <a:alpha val="40000"/>
                    </a:srgbClr>
                  </a:glow>
                </a:effectLst>
                <a:latin typeface="Times New Roman"/>
              </a:rPr>
              <a:t>bí</a:t>
            </a:r>
            <a:r>
              <a:rPr lang="en-SG" sz="4800" dirty="0">
                <a:solidFill>
                  <a:srgbClr val="FF0000"/>
                </a:solidFill>
                <a:effectLst>
                  <a:glow rad="101600">
                    <a:srgbClr val="4EBE9B">
                      <a:satMod val="175000"/>
                      <a:alpha val="40000"/>
                    </a:srgbClr>
                  </a:glow>
                </a:effectLst>
                <a:latin typeface="Times New Roman"/>
              </a:rPr>
              <a:t> </a:t>
            </a:r>
            <a:r>
              <a:rPr lang="en-SG" sz="4800" dirty="0" err="1">
                <a:solidFill>
                  <a:srgbClr val="FF0000"/>
                </a:solidFill>
                <a:effectLst>
                  <a:glow rad="101600">
                    <a:srgbClr val="4EBE9B">
                      <a:satMod val="175000"/>
                      <a:alpha val="40000"/>
                    </a:srgbClr>
                  </a:glow>
                </a:effectLst>
                <a:latin typeface="Times New Roman"/>
              </a:rPr>
              <a:t>mật</a:t>
            </a:r>
            <a:endParaRPr lang="en-SG" sz="4800" dirty="0">
              <a:solidFill>
                <a:srgbClr val="FF0000"/>
              </a:solidFill>
              <a:effectLst>
                <a:glow rad="101600">
                  <a:srgbClr val="4EBE9B">
                    <a:satMod val="175000"/>
                    <a:alpha val="40000"/>
                  </a:srgbClr>
                </a:glow>
              </a:effectLst>
              <a:latin typeface="Times New Roman"/>
            </a:endParaRPr>
          </a:p>
        </p:txBody>
      </p:sp>
      <p:sp>
        <p:nvSpPr>
          <p:cNvPr id="25" name="TextBox 24">
            <a:extLst>
              <a:ext uri="{FF2B5EF4-FFF2-40B4-BE49-F238E27FC236}">
                <a16:creationId xmlns:a16="http://schemas.microsoft.com/office/drawing/2014/main" id="{0DD6A548-8E99-4BCD-9124-E15AB6C9EEF5}"/>
              </a:ext>
            </a:extLst>
          </p:cNvPr>
          <p:cNvSpPr txBox="1"/>
          <p:nvPr/>
        </p:nvSpPr>
        <p:spPr>
          <a:xfrm>
            <a:off x="2864640" y="1114143"/>
            <a:ext cx="8352928" cy="646331"/>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(1)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Tên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khai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sinh</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của</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a:t>
            </a:r>
            <a:r>
              <a:rPr kumimoji="0" lang="vi-VN" sz="3600" b="0" i="0" u="none" strike="noStrike" kern="0" cap="none" spc="0" normalizeH="0" baseline="0" noProof="0" dirty="0">
                <a:ln>
                  <a:noFill/>
                </a:ln>
                <a:solidFill>
                  <a:srgbClr val="000000"/>
                </a:solidFill>
                <a:effectLst/>
                <a:uLnTx/>
                <a:uFillTx/>
                <a:latin typeface="Times New Roman"/>
                <a:ea typeface="+mn-ea"/>
                <a:cs typeface="+mn-cs"/>
              </a:rPr>
              <a:t>ơ</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Thế</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Lữ</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p>
        </p:txBody>
      </p:sp>
      <p:sp>
        <p:nvSpPr>
          <p:cNvPr id="26" name="TextBox 25">
            <a:extLst>
              <a:ext uri="{FF2B5EF4-FFF2-40B4-BE49-F238E27FC236}">
                <a16:creationId xmlns:a16="http://schemas.microsoft.com/office/drawing/2014/main" id="{4236E7B5-004A-4478-B021-A265F4C28DF8}"/>
              </a:ext>
            </a:extLst>
          </p:cNvPr>
          <p:cNvSpPr txBox="1"/>
          <p:nvPr/>
        </p:nvSpPr>
        <p:spPr>
          <a:xfrm>
            <a:off x="3022157" y="837542"/>
            <a:ext cx="8352928" cy="646331"/>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(2)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Thể</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thơ</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của</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văn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bản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1" u="none" strike="noStrike" kern="0" cap="none" spc="0" normalizeH="0" baseline="0" noProof="0" dirty="0" err="1">
                <a:ln>
                  <a:noFill/>
                </a:ln>
                <a:solidFill>
                  <a:srgbClr val="000000"/>
                </a:solidFill>
                <a:effectLst/>
                <a:uLnTx/>
                <a:uFillTx/>
                <a:latin typeface="Times New Roman"/>
                <a:ea typeface="+mn-ea"/>
                <a:cs typeface="+mn-cs"/>
              </a:rPr>
              <a:t>Nhớ</a:t>
            </a:r>
            <a:r>
              <a:rPr kumimoji="0" lang="en-SG" sz="3600" b="0" i="1"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1" u="none" strike="noStrike" kern="0" cap="none" spc="0" normalizeH="0" baseline="0" noProof="0" dirty="0" err="1">
                <a:ln>
                  <a:noFill/>
                </a:ln>
                <a:solidFill>
                  <a:srgbClr val="000000"/>
                </a:solidFill>
                <a:effectLst/>
                <a:uLnTx/>
                <a:uFillTx/>
                <a:latin typeface="Times New Roman"/>
                <a:ea typeface="+mn-ea"/>
                <a:cs typeface="+mn-cs"/>
              </a:rPr>
              <a:t>rừng</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
        <p:nvSpPr>
          <p:cNvPr id="27" name="TextBox 26">
            <a:extLst>
              <a:ext uri="{FF2B5EF4-FFF2-40B4-BE49-F238E27FC236}">
                <a16:creationId xmlns:a16="http://schemas.microsoft.com/office/drawing/2014/main" id="{D1978924-E153-4F85-8964-F97D21112147}"/>
              </a:ext>
            </a:extLst>
          </p:cNvPr>
          <p:cNvSpPr txBox="1"/>
          <p:nvPr/>
        </p:nvSpPr>
        <p:spPr>
          <a:xfrm>
            <a:off x="2482099" y="2102452"/>
            <a:ext cx="6696744"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N   G  U   Y  Ễ   N  T   H  Ứ   L   Ễ</a:t>
            </a:r>
          </a:p>
        </p:txBody>
      </p:sp>
      <p:sp>
        <p:nvSpPr>
          <p:cNvPr id="28" name="TextBox 27">
            <a:extLst>
              <a:ext uri="{FF2B5EF4-FFF2-40B4-BE49-F238E27FC236}">
                <a16:creationId xmlns:a16="http://schemas.microsoft.com/office/drawing/2014/main" id="{2B658FD5-50E1-4062-B193-84DB1E36BB36}"/>
              </a:ext>
            </a:extLst>
          </p:cNvPr>
          <p:cNvSpPr txBox="1"/>
          <p:nvPr/>
        </p:nvSpPr>
        <p:spPr>
          <a:xfrm>
            <a:off x="5519936" y="2710664"/>
            <a:ext cx="6696744"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T   H  Ơ   T  Á  M  C   H  Ữ</a:t>
            </a:r>
          </a:p>
        </p:txBody>
      </p:sp>
      <p:sp>
        <p:nvSpPr>
          <p:cNvPr id="29" name="TextBox 28">
            <a:extLst>
              <a:ext uri="{FF2B5EF4-FFF2-40B4-BE49-F238E27FC236}">
                <a16:creationId xmlns:a16="http://schemas.microsoft.com/office/drawing/2014/main" id="{CB700A96-3A5F-4B48-9B9F-D7A719ECFA43}"/>
              </a:ext>
            </a:extLst>
          </p:cNvPr>
          <p:cNvSpPr txBox="1"/>
          <p:nvPr/>
        </p:nvSpPr>
        <p:spPr>
          <a:xfrm>
            <a:off x="2819634" y="541145"/>
            <a:ext cx="8568952" cy="1200329"/>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(3)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Ngành</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nghệ</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thuật</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sân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khấu</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mà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Thế</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Lữ</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người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có</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công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đầu</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tiên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trong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việc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xây</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dựng</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
        <p:nvSpPr>
          <p:cNvPr id="30" name="TextBox 29">
            <a:extLst>
              <a:ext uri="{FF2B5EF4-FFF2-40B4-BE49-F238E27FC236}">
                <a16:creationId xmlns:a16="http://schemas.microsoft.com/office/drawing/2014/main" id="{0B486CA2-A4E8-4F89-8F66-435E18A164EA}"/>
              </a:ext>
            </a:extLst>
          </p:cNvPr>
          <p:cNvSpPr txBox="1"/>
          <p:nvPr/>
        </p:nvSpPr>
        <p:spPr>
          <a:xfrm>
            <a:off x="5519936" y="3284987"/>
            <a:ext cx="4176464"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K   Ị   C   H  N  Ó   I </a:t>
            </a:r>
          </a:p>
        </p:txBody>
      </p:sp>
      <p:sp>
        <p:nvSpPr>
          <p:cNvPr id="31" name="TextBox 30">
            <a:extLst>
              <a:ext uri="{FF2B5EF4-FFF2-40B4-BE49-F238E27FC236}">
                <a16:creationId xmlns:a16="http://schemas.microsoft.com/office/drawing/2014/main" id="{615A5D90-0B2C-4BE1-B15F-AD36C8284054}"/>
              </a:ext>
            </a:extLst>
          </p:cNvPr>
          <p:cNvSpPr txBox="1"/>
          <p:nvPr/>
        </p:nvSpPr>
        <p:spPr>
          <a:xfrm>
            <a:off x="2950149" y="307073"/>
            <a:ext cx="8352928" cy="1200329"/>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(4)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Tác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phẩm</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1" u="none" strike="noStrike" kern="0" cap="none" spc="0" normalizeH="0" baseline="0" noProof="0" dirty="0" err="1">
                <a:ln>
                  <a:noFill/>
                </a:ln>
                <a:solidFill>
                  <a:srgbClr val="000000"/>
                </a:solidFill>
                <a:effectLst/>
                <a:uLnTx/>
                <a:uFillTx/>
                <a:latin typeface="Times New Roman"/>
                <a:ea typeface="+mn-ea"/>
                <a:cs typeface="+mn-cs"/>
              </a:rPr>
              <a:t>Bên</a:t>
            </a:r>
            <a:r>
              <a:rPr kumimoji="0" lang="en-SG" sz="3600" b="0" i="1"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1" u="none" strike="noStrike" kern="0" cap="none" spc="0" normalizeH="0" baseline="0" noProof="0" dirty="0" err="1">
                <a:ln>
                  <a:noFill/>
                </a:ln>
                <a:solidFill>
                  <a:srgbClr val="000000"/>
                </a:solidFill>
                <a:effectLst/>
                <a:uLnTx/>
                <a:uFillTx/>
                <a:latin typeface="Times New Roman"/>
                <a:ea typeface="+mn-ea"/>
                <a:cs typeface="+mn-cs"/>
              </a:rPr>
              <a:t>đường</a:t>
            </a:r>
            <a:r>
              <a:rPr kumimoji="0" lang="en-SG" sz="3600" b="0" i="1"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1" u="none" strike="noStrike" kern="0" cap="none" spc="0" normalizeH="0" baseline="0" noProof="0" dirty="0" err="1">
                <a:ln>
                  <a:noFill/>
                </a:ln>
                <a:solidFill>
                  <a:srgbClr val="000000"/>
                </a:solidFill>
                <a:effectLst/>
                <a:uLnTx/>
                <a:uFillTx/>
                <a:latin typeface="Times New Roman"/>
                <a:ea typeface="+mn-ea"/>
                <a:cs typeface="+mn-cs"/>
              </a:rPr>
              <a:t>thiên</a:t>
            </a:r>
            <a:r>
              <a:rPr kumimoji="0" lang="en-SG" sz="3600" b="0" i="1"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1" u="none" strike="noStrike" kern="0" cap="none" spc="0" normalizeH="0" baseline="0" noProof="0" dirty="0" err="1">
                <a:ln>
                  <a:noFill/>
                </a:ln>
                <a:solidFill>
                  <a:srgbClr val="000000"/>
                </a:solidFill>
                <a:effectLst/>
                <a:uLnTx/>
                <a:uFillTx/>
                <a:latin typeface="Times New Roman"/>
                <a:ea typeface="+mn-ea"/>
                <a:cs typeface="+mn-cs"/>
              </a:rPr>
              <a:t>lôi</a:t>
            </a:r>
            <a:r>
              <a:rPr kumimoji="0" lang="en-SG" sz="3600" b="0" i="1"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(1936)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thuộc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thể</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loại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nào</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
        <p:nvSpPr>
          <p:cNvPr id="32" name="TextBox 31">
            <a:extLst>
              <a:ext uri="{FF2B5EF4-FFF2-40B4-BE49-F238E27FC236}">
                <a16:creationId xmlns:a16="http://schemas.microsoft.com/office/drawing/2014/main" id="{F59B390B-E4B8-42FA-8C9D-68B99FEE881D}"/>
              </a:ext>
            </a:extLst>
          </p:cNvPr>
          <p:cNvSpPr txBox="1"/>
          <p:nvPr/>
        </p:nvSpPr>
        <p:spPr>
          <a:xfrm>
            <a:off x="3755740" y="3893199"/>
            <a:ext cx="6156684"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T   R  U   Y  Ệ   N  </a:t>
            </a:r>
            <a:r>
              <a:rPr lang="en-SG" sz="3600" dirty="0" err="1">
                <a:solidFill>
                  <a:srgbClr val="000000"/>
                </a:solidFill>
                <a:latin typeface="Times New Roman"/>
              </a:rPr>
              <a:t>N</a:t>
            </a:r>
            <a:r>
              <a:rPr lang="en-SG" sz="3600" dirty="0">
                <a:solidFill>
                  <a:srgbClr val="000000"/>
                </a:solidFill>
                <a:latin typeface="Times New Roman"/>
              </a:rPr>
              <a:t>  G  Ắ   N</a:t>
            </a:r>
          </a:p>
        </p:txBody>
      </p:sp>
      <p:sp>
        <p:nvSpPr>
          <p:cNvPr id="33" name="TextBox 32">
            <a:extLst>
              <a:ext uri="{FF2B5EF4-FFF2-40B4-BE49-F238E27FC236}">
                <a16:creationId xmlns:a16="http://schemas.microsoft.com/office/drawing/2014/main" id="{F01C004B-0857-4A7A-8F07-B6056EF23D5F}"/>
              </a:ext>
            </a:extLst>
          </p:cNvPr>
          <p:cNvSpPr txBox="1"/>
          <p:nvPr/>
        </p:nvSpPr>
        <p:spPr>
          <a:xfrm>
            <a:off x="2438543" y="241399"/>
            <a:ext cx="8288470" cy="1754326"/>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(5)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Thế</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Lữ</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Vũ</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Đình</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Liên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Xuân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Diệu</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Huy</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Cận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Lưu</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Trọng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Lư</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thuộc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phong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trào</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thơ</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nào</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
        <p:nvSpPr>
          <p:cNvPr id="34" name="TextBox 33">
            <a:extLst>
              <a:ext uri="{FF2B5EF4-FFF2-40B4-BE49-F238E27FC236}">
                <a16:creationId xmlns:a16="http://schemas.microsoft.com/office/drawing/2014/main" id="{41402B32-256C-4670-A66B-167584406D82}"/>
              </a:ext>
            </a:extLst>
          </p:cNvPr>
          <p:cNvSpPr txBox="1"/>
          <p:nvPr/>
        </p:nvSpPr>
        <p:spPr>
          <a:xfrm>
            <a:off x="6114002" y="4501411"/>
            <a:ext cx="3582398"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T   H  Ơ  M  Ớ   I</a:t>
            </a:r>
          </a:p>
        </p:txBody>
      </p:sp>
      <p:sp>
        <p:nvSpPr>
          <p:cNvPr id="35" name="TextBox 34">
            <a:extLst>
              <a:ext uri="{FF2B5EF4-FFF2-40B4-BE49-F238E27FC236}">
                <a16:creationId xmlns:a16="http://schemas.microsoft.com/office/drawing/2014/main" id="{D6D034EA-977C-4B2E-B5C5-059E3989DC12}"/>
              </a:ext>
            </a:extLst>
          </p:cNvPr>
          <p:cNvSpPr txBox="1"/>
          <p:nvPr/>
        </p:nvSpPr>
        <p:spPr>
          <a:xfrm>
            <a:off x="1083757" y="235344"/>
            <a:ext cx="10795384" cy="1754326"/>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(6)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Tác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giả</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của</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nhân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Việt</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Nam,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người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đã</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nhận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xét</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Thế</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Lữ</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như</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một</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viên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tướng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điều</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khiển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đội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quân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Việt</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ngữ</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bằng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những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mệnh</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lệnh</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không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thể</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cưỡng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được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ai?</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
        <p:nvSpPr>
          <p:cNvPr id="36" name="TextBox 35">
            <a:extLst>
              <a:ext uri="{FF2B5EF4-FFF2-40B4-BE49-F238E27FC236}">
                <a16:creationId xmlns:a16="http://schemas.microsoft.com/office/drawing/2014/main" id="{A1B75209-1E65-43E7-A04B-DD2487FD7DE0}"/>
              </a:ext>
            </a:extLst>
          </p:cNvPr>
          <p:cNvSpPr txBox="1"/>
          <p:nvPr/>
        </p:nvSpPr>
        <p:spPr>
          <a:xfrm>
            <a:off x="4322802" y="5071504"/>
            <a:ext cx="5949662"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H  O  À    I   T   H  A  N  H</a:t>
            </a:r>
          </a:p>
        </p:txBody>
      </p:sp>
      <p:sp>
        <p:nvSpPr>
          <p:cNvPr id="37" name="TextBox 36">
            <a:extLst>
              <a:ext uri="{FF2B5EF4-FFF2-40B4-BE49-F238E27FC236}">
                <a16:creationId xmlns:a16="http://schemas.microsoft.com/office/drawing/2014/main" id="{0DC0E8B0-81D3-4423-8239-D993E373C79A}"/>
              </a:ext>
            </a:extLst>
          </p:cNvPr>
          <p:cNvSpPr txBox="1"/>
          <p:nvPr/>
        </p:nvSpPr>
        <p:spPr>
          <a:xfrm>
            <a:off x="2681434" y="486646"/>
            <a:ext cx="8045579" cy="1200329"/>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a:ln>
                  <a:noFill/>
                </a:ln>
                <a:solidFill>
                  <a:srgbClr val="000000"/>
                </a:solidFill>
                <a:effectLst/>
                <a:uLnTx/>
                <a:uFillTx/>
                <a:latin typeface="Times New Roman"/>
                <a:ea typeface="+mn-ea"/>
                <a:cs typeface="+mn-cs"/>
              </a:rPr>
              <a:t>(7)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Tên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giải</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thưởng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mà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nước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đã</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trao</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tặng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cho</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Thế</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Lữ</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
        <p:nvSpPr>
          <p:cNvPr id="38" name="TextBox 37">
            <a:extLst>
              <a:ext uri="{FF2B5EF4-FFF2-40B4-BE49-F238E27FC236}">
                <a16:creationId xmlns:a16="http://schemas.microsoft.com/office/drawing/2014/main" id="{4CC00139-9AB6-4EE6-B729-711F5A8BAC60}"/>
              </a:ext>
            </a:extLst>
          </p:cNvPr>
          <p:cNvSpPr txBox="1"/>
          <p:nvPr/>
        </p:nvSpPr>
        <p:spPr>
          <a:xfrm>
            <a:off x="3746738" y="5712953"/>
            <a:ext cx="5949662" cy="646331"/>
          </a:xfrm>
          <a:prstGeom prst="rect">
            <a:avLst/>
          </a:prstGeom>
          <a:noFill/>
        </p:spPr>
        <p:txBody>
          <a:bodyPr wrap="square" rtlCol="0">
            <a:spAutoFit/>
          </a:bodyPr>
          <a:lstStyle/>
          <a:p>
            <a:pPr fontAlgn="base">
              <a:spcBef>
                <a:spcPct val="0"/>
              </a:spcBef>
              <a:spcAft>
                <a:spcPct val="0"/>
              </a:spcAft>
            </a:pPr>
            <a:r>
              <a:rPr lang="en-SG" sz="3600" dirty="0">
                <a:solidFill>
                  <a:srgbClr val="000000"/>
                </a:solidFill>
                <a:latin typeface="Times New Roman"/>
              </a:rPr>
              <a:t>H  Ồ   C  H   Í   M   I   N  H</a:t>
            </a:r>
          </a:p>
        </p:txBody>
      </p:sp>
      <p:graphicFrame>
        <p:nvGraphicFramePr>
          <p:cNvPr id="39" name="Table 24">
            <a:extLst>
              <a:ext uri="{FF2B5EF4-FFF2-40B4-BE49-F238E27FC236}">
                <a16:creationId xmlns:a16="http://schemas.microsoft.com/office/drawing/2014/main" id="{BD462D43-433D-4BB4-8DF0-8DCE4ABC1F6D}"/>
              </a:ext>
            </a:extLst>
          </p:cNvPr>
          <p:cNvGraphicFramePr>
            <a:graphicFrameLocks noGrp="1"/>
          </p:cNvGraphicFramePr>
          <p:nvPr>
            <p:extLst>
              <p:ext uri="{D42A27DB-BD31-4B8C-83A1-F6EECF244321}">
                <p14:modId xmlns:p14="http://schemas.microsoft.com/office/powerpoint/2010/main" val="2121369435"/>
              </p:ext>
            </p:extLst>
          </p:nvPr>
        </p:nvGraphicFramePr>
        <p:xfrm>
          <a:off x="1083757" y="2123407"/>
          <a:ext cx="576064" cy="4176466"/>
        </p:xfrm>
        <a:graphic>
          <a:graphicData uri="http://schemas.openxmlformats.org/drawingml/2006/table">
            <a:tbl>
              <a:tblPr firstRow="1" bandRow="1"/>
              <a:tblGrid>
                <a:gridCol w="576064">
                  <a:extLst>
                    <a:ext uri="{9D8B030D-6E8A-4147-A177-3AD203B41FA5}">
                      <a16:colId xmlns:a16="http://schemas.microsoft.com/office/drawing/2014/main" val="4005845959"/>
                    </a:ext>
                  </a:extLst>
                </a:gridCol>
              </a:tblGrid>
              <a:tr h="59663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4173292740"/>
                  </a:ext>
                </a:extLst>
              </a:tr>
              <a:tr h="596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475690633"/>
                  </a:ext>
                </a:extLst>
              </a:tr>
              <a:tr h="596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3088083018"/>
                  </a:ext>
                </a:extLst>
              </a:tr>
              <a:tr h="596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1704613455"/>
                  </a:ext>
                </a:extLst>
              </a:tr>
              <a:tr h="596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374371392"/>
                  </a:ext>
                </a:extLst>
              </a:tr>
              <a:tr h="596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558562542"/>
                  </a:ext>
                </a:extLst>
              </a:tr>
              <a:tr h="5966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lvl="0" algn="ctr"/>
                      <a:r>
                        <a:rPr lang="en-SG" sz="3200" b="1" dirty="0">
                          <a:solidFill>
                            <a:srgbClr val="FF0000"/>
                          </a:solidFill>
                          <a:latin typeface="Times New Roman" panose="02020603050405020304" pitchFamily="18" charset="0"/>
                          <a:cs typeface="Times New Roman" panose="02020603050405020304" pitchFamily="18" charset="0"/>
                        </a:rPr>
                        <a:t>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FAED5">
                        <a:lumMod val="20000"/>
                        <a:lumOff val="80000"/>
                      </a:srgbClr>
                    </a:solidFill>
                  </a:tcPr>
                </a:tc>
                <a:extLst>
                  <a:ext uri="{0D108BD9-81ED-4DB2-BD59-A6C34878D82A}">
                    <a16:rowId xmlns:a16="http://schemas.microsoft.com/office/drawing/2014/main" val="3746334280"/>
                  </a:ext>
                </a:extLst>
              </a:tr>
            </a:tbl>
          </a:graphicData>
        </a:graphic>
      </p:graphicFrame>
      <p:sp>
        <p:nvSpPr>
          <p:cNvPr id="40" name="TextBox 39">
            <a:extLst>
              <a:ext uri="{FF2B5EF4-FFF2-40B4-BE49-F238E27FC236}">
                <a16:creationId xmlns:a16="http://schemas.microsoft.com/office/drawing/2014/main" id="{531B00F2-1460-47AC-866D-5D74C51C987D}"/>
              </a:ext>
            </a:extLst>
          </p:cNvPr>
          <p:cNvSpPr txBox="1"/>
          <p:nvPr/>
        </p:nvSpPr>
        <p:spPr>
          <a:xfrm>
            <a:off x="3238181" y="501309"/>
            <a:ext cx="7776864" cy="1200329"/>
          </a:xfrm>
          <a:prstGeom prst="rect">
            <a:avLst/>
          </a:prstGeom>
          <a:solidFill>
            <a:schemeClr val="accent4">
              <a:lumMod val="40000"/>
              <a:lumOff val="60000"/>
            </a:schemeClr>
          </a:solidFill>
          <a:ln w="25400" cap="flat" cmpd="sng" algn="ctr">
            <a:solidFill>
              <a:schemeClr val="bg1"/>
            </a:solidFill>
            <a:prstDash val="solid"/>
          </a:ln>
          <a:effectLst/>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Từ</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khóa</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Tên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bút</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pháp</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chính</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được</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sử</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dụng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trong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văn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bản</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Nhớ</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rừng</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r>
              <a:rPr kumimoji="0" lang="en-SG" sz="3600" b="0" i="0" u="none" strike="noStrike" kern="0" cap="none" spc="0" normalizeH="0" baseline="0" noProof="0" dirty="0" err="1">
                <a:ln>
                  <a:noFill/>
                </a:ln>
                <a:solidFill>
                  <a:srgbClr val="000000"/>
                </a:solidFill>
                <a:effectLst/>
                <a:uLnTx/>
                <a:uFillTx/>
                <a:latin typeface="Times New Roman"/>
                <a:ea typeface="+mn-ea"/>
                <a:cs typeface="+mn-cs"/>
              </a:rPr>
              <a:t>là</a:t>
            </a:r>
            <a:r>
              <a:rPr kumimoji="0" lang="en-SG" sz="3600" b="0" i="0" u="none" strike="noStrike" kern="0" cap="none" spc="0" normalizeH="0" baseline="0" noProof="0" dirty="0">
                <a:ln>
                  <a:noFill/>
                </a:ln>
                <a:solidFill>
                  <a:srgbClr val="000000"/>
                </a:solidFill>
                <a:effectLst/>
                <a:uLnTx/>
                <a:uFillTx/>
                <a:latin typeface="Times New Roman"/>
                <a:ea typeface="+mn-ea"/>
                <a:cs typeface="+mn-cs"/>
              </a:rPr>
              <a:t> …</a:t>
            </a:r>
            <a:endParaRPr kumimoji="0" lang="en-SG" sz="3600" b="0" i="1"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477406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25"/>
                                        </p:tgtEl>
                                        <p:attrNameLst>
                                          <p:attrName>ppt_x</p:attrName>
                                        </p:attrNameLst>
                                      </p:cBhvr>
                                      <p:tavLst>
                                        <p:tav tm="0">
                                          <p:val>
                                            <p:strVal val="ppt_x"/>
                                          </p:val>
                                        </p:tav>
                                        <p:tav tm="100000">
                                          <p:val>
                                            <p:strVal val="ppt_x"/>
                                          </p:val>
                                        </p:tav>
                                      </p:tavLst>
                                    </p:anim>
                                    <p:anim calcmode="lin" valueType="num">
                                      <p:cBhvr additive="base">
                                        <p:cTn id="44" dur="500"/>
                                        <p:tgtEl>
                                          <p:spTgt spid="25"/>
                                        </p:tgtEl>
                                        <p:attrNameLst>
                                          <p:attrName>ppt_y</p:attrName>
                                        </p:attrNameLst>
                                      </p:cBhvr>
                                      <p:tavLst>
                                        <p:tav tm="0">
                                          <p:val>
                                            <p:strVal val="ppt_y"/>
                                          </p:val>
                                        </p:tav>
                                        <p:tav tm="100000">
                                          <p:val>
                                            <p:strVal val="1+ppt_h/2"/>
                                          </p:val>
                                        </p:tav>
                                      </p:tavLst>
                                    </p:anim>
                                    <p:set>
                                      <p:cBhvr>
                                        <p:cTn id="45" dur="1" fill="hold">
                                          <p:stCondLst>
                                            <p:cond delay="499"/>
                                          </p:stCondLst>
                                        </p:cTn>
                                        <p:tgtEl>
                                          <p:spTgt spid="2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randombar(horizont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26"/>
                                        </p:tgtEl>
                                        <p:attrNameLst>
                                          <p:attrName>ppt_x</p:attrName>
                                        </p:attrNameLst>
                                      </p:cBhvr>
                                      <p:tavLst>
                                        <p:tav tm="0">
                                          <p:val>
                                            <p:strVal val="ppt_x"/>
                                          </p:val>
                                        </p:tav>
                                        <p:tav tm="100000">
                                          <p:val>
                                            <p:strVal val="ppt_x"/>
                                          </p:val>
                                        </p:tav>
                                      </p:tavLst>
                                    </p:anim>
                                    <p:anim calcmode="lin" valueType="num">
                                      <p:cBhvr additive="base">
                                        <p:cTn id="62" dur="500"/>
                                        <p:tgtEl>
                                          <p:spTgt spid="26"/>
                                        </p:tgtEl>
                                        <p:attrNameLst>
                                          <p:attrName>ppt_y</p:attrName>
                                        </p:attrNameLst>
                                      </p:cBhvr>
                                      <p:tavLst>
                                        <p:tav tm="0">
                                          <p:val>
                                            <p:strVal val="ppt_y"/>
                                          </p:val>
                                        </p:tav>
                                        <p:tav tm="100000">
                                          <p:val>
                                            <p:strVal val="1+ppt_h/2"/>
                                          </p:val>
                                        </p:tav>
                                      </p:tavLst>
                                    </p:anim>
                                    <p:set>
                                      <p:cBhvr>
                                        <p:cTn id="63" dur="1" fill="hold">
                                          <p:stCondLst>
                                            <p:cond delay="499"/>
                                          </p:stCondLst>
                                        </p:cTn>
                                        <p:tgtEl>
                                          <p:spTgt spid="2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29"/>
                                        </p:tgtEl>
                                        <p:attrNameLst>
                                          <p:attrName>ppt_x</p:attrName>
                                        </p:attrNameLst>
                                      </p:cBhvr>
                                      <p:tavLst>
                                        <p:tav tm="0">
                                          <p:val>
                                            <p:strVal val="ppt_x"/>
                                          </p:val>
                                        </p:tav>
                                        <p:tav tm="100000">
                                          <p:val>
                                            <p:strVal val="ppt_x"/>
                                          </p:val>
                                        </p:tav>
                                      </p:tavLst>
                                    </p:anim>
                                    <p:anim calcmode="lin" valueType="num">
                                      <p:cBhvr additive="base">
                                        <p:cTn id="80" dur="500"/>
                                        <p:tgtEl>
                                          <p:spTgt spid="29"/>
                                        </p:tgtEl>
                                        <p:attrNameLst>
                                          <p:attrName>ppt_y</p:attrName>
                                        </p:attrNameLst>
                                      </p:cBhvr>
                                      <p:tavLst>
                                        <p:tav tm="0">
                                          <p:val>
                                            <p:strVal val="ppt_y"/>
                                          </p:val>
                                        </p:tav>
                                        <p:tav tm="100000">
                                          <p:val>
                                            <p:strVal val="1+ppt_h/2"/>
                                          </p:val>
                                        </p:tav>
                                      </p:tavLst>
                                    </p:anim>
                                    <p:set>
                                      <p:cBhvr>
                                        <p:cTn id="81" dur="1" fill="hold">
                                          <p:stCondLst>
                                            <p:cond delay="499"/>
                                          </p:stCondLst>
                                        </p:cTn>
                                        <p:tgtEl>
                                          <p:spTgt spid="2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randombar(horizontal)">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anim calcmode="lin" valueType="num">
                                      <p:cBhvr>
                                        <p:cTn id="92" dur="1000" fill="hold"/>
                                        <p:tgtEl>
                                          <p:spTgt spid="31"/>
                                        </p:tgtEl>
                                        <p:attrNameLst>
                                          <p:attrName>ppt_x</p:attrName>
                                        </p:attrNameLst>
                                      </p:cBhvr>
                                      <p:tavLst>
                                        <p:tav tm="0">
                                          <p:val>
                                            <p:strVal val="#ppt_x"/>
                                          </p:val>
                                        </p:tav>
                                        <p:tav tm="100000">
                                          <p:val>
                                            <p:strVal val="#ppt_x"/>
                                          </p:val>
                                        </p:tav>
                                      </p:tavLst>
                                    </p:anim>
                                    <p:anim calcmode="lin" valueType="num">
                                      <p:cBhvr>
                                        <p:cTn id="9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grpId="1" nodeType="clickEffect">
                                  <p:stCondLst>
                                    <p:cond delay="0"/>
                                  </p:stCondLst>
                                  <p:childTnLst>
                                    <p:anim calcmode="lin" valueType="num">
                                      <p:cBhvr additive="base">
                                        <p:cTn id="97" dur="500"/>
                                        <p:tgtEl>
                                          <p:spTgt spid="31"/>
                                        </p:tgtEl>
                                        <p:attrNameLst>
                                          <p:attrName>ppt_x</p:attrName>
                                        </p:attrNameLst>
                                      </p:cBhvr>
                                      <p:tavLst>
                                        <p:tav tm="0">
                                          <p:val>
                                            <p:strVal val="ppt_x"/>
                                          </p:val>
                                        </p:tav>
                                        <p:tav tm="100000">
                                          <p:val>
                                            <p:strVal val="ppt_x"/>
                                          </p:val>
                                        </p:tav>
                                      </p:tavLst>
                                    </p:anim>
                                    <p:anim calcmode="lin" valueType="num">
                                      <p:cBhvr additive="base">
                                        <p:cTn id="98" dur="500"/>
                                        <p:tgtEl>
                                          <p:spTgt spid="31"/>
                                        </p:tgtEl>
                                        <p:attrNameLst>
                                          <p:attrName>ppt_y</p:attrName>
                                        </p:attrNameLst>
                                      </p:cBhvr>
                                      <p:tavLst>
                                        <p:tav tm="0">
                                          <p:val>
                                            <p:strVal val="ppt_y"/>
                                          </p:val>
                                        </p:tav>
                                        <p:tav tm="100000">
                                          <p:val>
                                            <p:strVal val="1+ppt_h/2"/>
                                          </p:val>
                                        </p:tav>
                                      </p:tavLst>
                                    </p:anim>
                                    <p:set>
                                      <p:cBhvr>
                                        <p:cTn id="99" dur="1" fill="hold">
                                          <p:stCondLst>
                                            <p:cond delay="499"/>
                                          </p:stCondLst>
                                        </p:cTn>
                                        <p:tgtEl>
                                          <p:spTgt spid="3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randombar(horizontal)">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1000"/>
                                        <p:tgtEl>
                                          <p:spTgt spid="33"/>
                                        </p:tgtEl>
                                      </p:cBhvr>
                                    </p:animEffect>
                                    <p:anim calcmode="lin" valueType="num">
                                      <p:cBhvr>
                                        <p:cTn id="110" dur="1000" fill="hold"/>
                                        <p:tgtEl>
                                          <p:spTgt spid="33"/>
                                        </p:tgtEl>
                                        <p:attrNameLst>
                                          <p:attrName>ppt_x</p:attrName>
                                        </p:attrNameLst>
                                      </p:cBhvr>
                                      <p:tavLst>
                                        <p:tav tm="0">
                                          <p:val>
                                            <p:strVal val="#ppt_x"/>
                                          </p:val>
                                        </p:tav>
                                        <p:tav tm="100000">
                                          <p:val>
                                            <p:strVal val="#ppt_x"/>
                                          </p:val>
                                        </p:tav>
                                      </p:tavLst>
                                    </p:anim>
                                    <p:anim calcmode="lin" valueType="num">
                                      <p:cBhvr>
                                        <p:cTn id="11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xit" presetSubtype="4" fill="hold" grpId="1" nodeType="clickEffect">
                                  <p:stCondLst>
                                    <p:cond delay="0"/>
                                  </p:stCondLst>
                                  <p:childTnLst>
                                    <p:anim calcmode="lin" valueType="num">
                                      <p:cBhvr additive="base">
                                        <p:cTn id="115" dur="500"/>
                                        <p:tgtEl>
                                          <p:spTgt spid="33"/>
                                        </p:tgtEl>
                                        <p:attrNameLst>
                                          <p:attrName>ppt_x</p:attrName>
                                        </p:attrNameLst>
                                      </p:cBhvr>
                                      <p:tavLst>
                                        <p:tav tm="0">
                                          <p:val>
                                            <p:strVal val="ppt_x"/>
                                          </p:val>
                                        </p:tav>
                                        <p:tav tm="100000">
                                          <p:val>
                                            <p:strVal val="ppt_x"/>
                                          </p:val>
                                        </p:tav>
                                      </p:tavLst>
                                    </p:anim>
                                    <p:anim calcmode="lin" valueType="num">
                                      <p:cBhvr additive="base">
                                        <p:cTn id="116" dur="500"/>
                                        <p:tgtEl>
                                          <p:spTgt spid="33"/>
                                        </p:tgtEl>
                                        <p:attrNameLst>
                                          <p:attrName>ppt_y</p:attrName>
                                        </p:attrNameLst>
                                      </p:cBhvr>
                                      <p:tavLst>
                                        <p:tav tm="0">
                                          <p:val>
                                            <p:strVal val="ppt_y"/>
                                          </p:val>
                                        </p:tav>
                                        <p:tav tm="100000">
                                          <p:val>
                                            <p:strVal val="1+ppt_h/2"/>
                                          </p:val>
                                        </p:tav>
                                      </p:tavLst>
                                    </p:anim>
                                    <p:set>
                                      <p:cBhvr>
                                        <p:cTn id="117" dur="1" fill="hold">
                                          <p:stCondLst>
                                            <p:cond delay="499"/>
                                          </p:stCondLst>
                                        </p:cTn>
                                        <p:tgtEl>
                                          <p:spTgt spid="3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randombar(horizontal)">
                                      <p:cBhvr>
                                        <p:cTn id="122" dur="500"/>
                                        <p:tgtEl>
                                          <p:spTgt spid="34"/>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1000"/>
                                        <p:tgtEl>
                                          <p:spTgt spid="35"/>
                                        </p:tgtEl>
                                      </p:cBhvr>
                                    </p:animEffect>
                                    <p:anim calcmode="lin" valueType="num">
                                      <p:cBhvr>
                                        <p:cTn id="128" dur="1000" fill="hold"/>
                                        <p:tgtEl>
                                          <p:spTgt spid="35"/>
                                        </p:tgtEl>
                                        <p:attrNameLst>
                                          <p:attrName>ppt_x</p:attrName>
                                        </p:attrNameLst>
                                      </p:cBhvr>
                                      <p:tavLst>
                                        <p:tav tm="0">
                                          <p:val>
                                            <p:strVal val="#ppt_x"/>
                                          </p:val>
                                        </p:tav>
                                        <p:tav tm="100000">
                                          <p:val>
                                            <p:strVal val="#ppt_x"/>
                                          </p:val>
                                        </p:tav>
                                      </p:tavLst>
                                    </p:anim>
                                    <p:anim calcmode="lin" valueType="num">
                                      <p:cBhvr>
                                        <p:cTn id="1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xit" presetSubtype="4" fill="hold" grpId="1" nodeType="clickEffect">
                                  <p:stCondLst>
                                    <p:cond delay="0"/>
                                  </p:stCondLst>
                                  <p:childTnLst>
                                    <p:anim calcmode="lin" valueType="num">
                                      <p:cBhvr additive="base">
                                        <p:cTn id="133" dur="500"/>
                                        <p:tgtEl>
                                          <p:spTgt spid="35"/>
                                        </p:tgtEl>
                                        <p:attrNameLst>
                                          <p:attrName>ppt_x</p:attrName>
                                        </p:attrNameLst>
                                      </p:cBhvr>
                                      <p:tavLst>
                                        <p:tav tm="0">
                                          <p:val>
                                            <p:strVal val="ppt_x"/>
                                          </p:val>
                                        </p:tav>
                                        <p:tav tm="100000">
                                          <p:val>
                                            <p:strVal val="ppt_x"/>
                                          </p:val>
                                        </p:tav>
                                      </p:tavLst>
                                    </p:anim>
                                    <p:anim calcmode="lin" valueType="num">
                                      <p:cBhvr additive="base">
                                        <p:cTn id="134" dur="500"/>
                                        <p:tgtEl>
                                          <p:spTgt spid="35"/>
                                        </p:tgtEl>
                                        <p:attrNameLst>
                                          <p:attrName>ppt_y</p:attrName>
                                        </p:attrNameLst>
                                      </p:cBhvr>
                                      <p:tavLst>
                                        <p:tav tm="0">
                                          <p:val>
                                            <p:strVal val="ppt_y"/>
                                          </p:val>
                                        </p:tav>
                                        <p:tav tm="100000">
                                          <p:val>
                                            <p:strVal val="1+ppt_h/2"/>
                                          </p:val>
                                        </p:tav>
                                      </p:tavLst>
                                    </p:anim>
                                    <p:set>
                                      <p:cBhvr>
                                        <p:cTn id="135" dur="1" fill="hold">
                                          <p:stCondLst>
                                            <p:cond delay="499"/>
                                          </p:stCondLst>
                                        </p:cTn>
                                        <p:tgtEl>
                                          <p:spTgt spid="35"/>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randombar(horizontal)">
                                      <p:cBhvr>
                                        <p:cTn id="140" dur="500"/>
                                        <p:tgtEl>
                                          <p:spTgt spid="36"/>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000"/>
                                        <p:tgtEl>
                                          <p:spTgt spid="37"/>
                                        </p:tgtEl>
                                      </p:cBhvr>
                                    </p:animEffect>
                                    <p:anim calcmode="lin" valueType="num">
                                      <p:cBhvr>
                                        <p:cTn id="146" dur="1000" fill="hold"/>
                                        <p:tgtEl>
                                          <p:spTgt spid="37"/>
                                        </p:tgtEl>
                                        <p:attrNameLst>
                                          <p:attrName>ppt_x</p:attrName>
                                        </p:attrNameLst>
                                      </p:cBhvr>
                                      <p:tavLst>
                                        <p:tav tm="0">
                                          <p:val>
                                            <p:strVal val="#ppt_x"/>
                                          </p:val>
                                        </p:tav>
                                        <p:tav tm="100000">
                                          <p:val>
                                            <p:strVal val="#ppt_x"/>
                                          </p:val>
                                        </p:tav>
                                      </p:tavLst>
                                    </p:anim>
                                    <p:anim calcmode="lin" valueType="num">
                                      <p:cBhvr>
                                        <p:cTn id="14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4" fill="hold" grpId="1" nodeType="clickEffect">
                                  <p:stCondLst>
                                    <p:cond delay="0"/>
                                  </p:stCondLst>
                                  <p:childTnLst>
                                    <p:anim calcmode="lin" valueType="num">
                                      <p:cBhvr additive="base">
                                        <p:cTn id="151" dur="500"/>
                                        <p:tgtEl>
                                          <p:spTgt spid="37"/>
                                        </p:tgtEl>
                                        <p:attrNameLst>
                                          <p:attrName>ppt_x</p:attrName>
                                        </p:attrNameLst>
                                      </p:cBhvr>
                                      <p:tavLst>
                                        <p:tav tm="0">
                                          <p:val>
                                            <p:strVal val="ppt_x"/>
                                          </p:val>
                                        </p:tav>
                                        <p:tav tm="100000">
                                          <p:val>
                                            <p:strVal val="ppt_x"/>
                                          </p:val>
                                        </p:tav>
                                      </p:tavLst>
                                    </p:anim>
                                    <p:anim calcmode="lin" valueType="num">
                                      <p:cBhvr additive="base">
                                        <p:cTn id="152" dur="500"/>
                                        <p:tgtEl>
                                          <p:spTgt spid="37"/>
                                        </p:tgtEl>
                                        <p:attrNameLst>
                                          <p:attrName>ppt_y</p:attrName>
                                        </p:attrNameLst>
                                      </p:cBhvr>
                                      <p:tavLst>
                                        <p:tav tm="0">
                                          <p:val>
                                            <p:strVal val="ppt_y"/>
                                          </p:val>
                                        </p:tav>
                                        <p:tav tm="100000">
                                          <p:val>
                                            <p:strVal val="1+ppt_h/2"/>
                                          </p:val>
                                        </p:tav>
                                      </p:tavLst>
                                    </p:anim>
                                    <p:set>
                                      <p:cBhvr>
                                        <p:cTn id="153" dur="1" fill="hold">
                                          <p:stCondLst>
                                            <p:cond delay="499"/>
                                          </p:stCondLst>
                                        </p:cTn>
                                        <p:tgtEl>
                                          <p:spTgt spid="3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grpId="0" nodeType="clickEffect">
                                  <p:stCondLst>
                                    <p:cond delay="0"/>
                                  </p:stCondLst>
                                  <p:childTnLst>
                                    <p:set>
                                      <p:cBhvr>
                                        <p:cTn id="157" dur="1" fill="hold">
                                          <p:stCondLst>
                                            <p:cond delay="0"/>
                                          </p:stCondLst>
                                        </p:cTn>
                                        <p:tgtEl>
                                          <p:spTgt spid="38"/>
                                        </p:tgtEl>
                                        <p:attrNameLst>
                                          <p:attrName>style.visibility</p:attrName>
                                        </p:attrNameLst>
                                      </p:cBhvr>
                                      <p:to>
                                        <p:strVal val="visible"/>
                                      </p:to>
                                    </p:set>
                                    <p:animEffect transition="in" filter="randombar(horizontal)">
                                      <p:cBhvr>
                                        <p:cTn id="158" dur="500"/>
                                        <p:tgtEl>
                                          <p:spTgt spid="38"/>
                                        </p:tgtEl>
                                      </p:cBhvr>
                                    </p:animEffect>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fade">
                                      <p:cBhvr>
                                        <p:cTn id="163" dur="1000"/>
                                        <p:tgtEl>
                                          <p:spTgt spid="40"/>
                                        </p:tgtEl>
                                      </p:cBhvr>
                                    </p:animEffect>
                                    <p:anim calcmode="lin" valueType="num">
                                      <p:cBhvr>
                                        <p:cTn id="164" dur="1000" fill="hold"/>
                                        <p:tgtEl>
                                          <p:spTgt spid="40"/>
                                        </p:tgtEl>
                                        <p:attrNameLst>
                                          <p:attrName>ppt_x</p:attrName>
                                        </p:attrNameLst>
                                      </p:cBhvr>
                                      <p:tavLst>
                                        <p:tav tm="0">
                                          <p:val>
                                            <p:strVal val="#ppt_x"/>
                                          </p:val>
                                        </p:tav>
                                        <p:tav tm="100000">
                                          <p:val>
                                            <p:strVal val="#ppt_x"/>
                                          </p:val>
                                        </p:tav>
                                      </p:tavLst>
                                    </p:anim>
                                    <p:anim calcmode="lin" valueType="num">
                                      <p:cBhvr>
                                        <p:cTn id="16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xit" presetSubtype="4" fill="hold" grpId="1" nodeType="clickEffect">
                                  <p:stCondLst>
                                    <p:cond delay="0"/>
                                  </p:stCondLst>
                                  <p:childTnLst>
                                    <p:anim calcmode="lin" valueType="num">
                                      <p:cBhvr additive="base">
                                        <p:cTn id="169" dur="500"/>
                                        <p:tgtEl>
                                          <p:spTgt spid="40"/>
                                        </p:tgtEl>
                                        <p:attrNameLst>
                                          <p:attrName>ppt_x</p:attrName>
                                        </p:attrNameLst>
                                      </p:cBhvr>
                                      <p:tavLst>
                                        <p:tav tm="0">
                                          <p:val>
                                            <p:strVal val="ppt_x"/>
                                          </p:val>
                                        </p:tav>
                                        <p:tav tm="100000">
                                          <p:val>
                                            <p:strVal val="ppt_x"/>
                                          </p:val>
                                        </p:tav>
                                      </p:tavLst>
                                    </p:anim>
                                    <p:anim calcmode="lin" valueType="num">
                                      <p:cBhvr additive="base">
                                        <p:cTn id="170" dur="500"/>
                                        <p:tgtEl>
                                          <p:spTgt spid="40"/>
                                        </p:tgtEl>
                                        <p:attrNameLst>
                                          <p:attrName>ppt_y</p:attrName>
                                        </p:attrNameLst>
                                      </p:cBhvr>
                                      <p:tavLst>
                                        <p:tav tm="0">
                                          <p:val>
                                            <p:strVal val="ppt_y"/>
                                          </p:val>
                                        </p:tav>
                                        <p:tav tm="100000">
                                          <p:val>
                                            <p:strVal val="1+ppt_h/2"/>
                                          </p:val>
                                        </p:tav>
                                      </p:tavLst>
                                    </p:anim>
                                    <p:set>
                                      <p:cBhvr>
                                        <p:cTn id="171"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6" grpId="0" animBg="1"/>
      <p:bldP spid="26" grpId="1" animBg="1"/>
      <p:bldP spid="27" grpId="0"/>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7" grpId="0" animBg="1"/>
      <p:bldP spid="37" grpId="1" animBg="1"/>
      <p:bldP spid="38" grpId="0"/>
      <p:bldP spid="40" grpId="0" animBg="1"/>
      <p:bldP spid="4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1023</TotalTime>
  <Words>2367</Words>
  <Application>Microsoft Office PowerPoint</Application>
  <PresentationFormat>Widescreen</PresentationFormat>
  <Paragraphs>237</Paragraphs>
  <Slides>38</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Adobe Gothic Std B</vt:lpstr>
      <vt:lpstr>Arial</vt:lpstr>
      <vt:lpstr>Arial Black</vt:lpstr>
      <vt:lpstr>Bradley Hand ITC</vt:lpstr>
      <vt:lpstr>Calibri</vt:lpstr>
      <vt:lpstr>Calibri Light</vt:lpstr>
      <vt:lpstr>Times New Roman</vt:lpstr>
      <vt:lpstr>Wingdings</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Bố cục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cp:lastModifiedBy>
  <cp:revision>21</cp:revision>
  <dcterms:created xsi:type="dcterms:W3CDTF">2021-06-25T03:14:41Z</dcterms:created>
  <dcterms:modified xsi:type="dcterms:W3CDTF">2022-01-20T08:34:57Z</dcterms:modified>
</cp:coreProperties>
</file>