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F604-D5A4-4002-8979-1B3CCF27B148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FF2A-1DD9-42D8-992F-EBAB650D1A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152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2431"/>
            <a:ext cx="9143999" cy="69628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28956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24:</a:t>
            </a:r>
          </a:p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 HẠT VÀ CHĂM SÓC VƯỜN GIEO ƯƠM CÂY RỪNG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219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657600"/>
            <a:ext cx="11430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514600" y="2438400"/>
            <a:ext cx="5334000" cy="2819400"/>
          </a:xfrm>
          <a:prstGeom prst="wedgeEllipseCallout">
            <a:avLst>
              <a:gd name="adj1" fmla="val -61976"/>
              <a:gd name="adj2" fmla="val 53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1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653"/>
            <a:ext cx="9143999" cy="6929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2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9"/>
            <a:ext cx="9144000" cy="6883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6670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72135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chanh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keo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tràm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9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935"/>
            <a:ext cx="9143999" cy="6899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4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001161"/>
            <a:ext cx="685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257800"/>
            <a:ext cx="6705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47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55151" cy="6849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9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935"/>
            <a:ext cx="9143999" cy="68998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3657600"/>
            <a:ext cx="11430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514600" y="2438400"/>
            <a:ext cx="5334000" cy="2819400"/>
          </a:xfrm>
          <a:prstGeom prst="wedgeEllipseCallout">
            <a:avLst>
              <a:gd name="adj1" fmla="val -61976"/>
              <a:gd name="adj2" fmla="val 53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2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61"/>
            <a:ext cx="9144000" cy="6883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2685871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phôi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khía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nứt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ủ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thấm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trẩu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trám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dẻ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85800"/>
            <a:ext cx="685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942439"/>
            <a:ext cx="6705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3429000"/>
            <a:ext cx="1219200" cy="11430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5886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8343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144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GIEO HẠT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7293" y="1727537"/>
            <a:ext cx="53570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105400" y="762000"/>
            <a:ext cx="2133600" cy="1447800"/>
          </a:xfrm>
          <a:prstGeom prst="wedgeEllipseCallout">
            <a:avLst>
              <a:gd name="adj1" fmla="val -61976"/>
              <a:gd name="adj2" fmla="val 53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2438400" y="2819400"/>
            <a:ext cx="4419600" cy="2971800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02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3124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7439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3535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ươm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32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60"/>
            <a:ext cx="9143999" cy="6883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3272135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Nam: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" y="-1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85800"/>
            <a:ext cx="6858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942439"/>
            <a:ext cx="62484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3429000"/>
            <a:ext cx="1219200" cy="11430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35886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219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7293" y="1727537"/>
            <a:ext cx="53570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105400" y="762000"/>
            <a:ext cx="2438400" cy="1447800"/>
          </a:xfrm>
          <a:prstGeom prst="wedgeEllipseCallout">
            <a:avLst>
              <a:gd name="adj1" fmla="val -61976"/>
              <a:gd name="adj2" fmla="val 53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143000" y="3505200"/>
            <a:ext cx="1219200" cy="114300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3588603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luống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219200"/>
            <a:ext cx="7772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CHĂM SÓC VƯỜN GIEO ƯƠM  CÂY RỪNG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895600"/>
            <a:ext cx="11430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362200" y="2438400"/>
            <a:ext cx="5257800" cy="3200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094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86"/>
            <a:ext cx="9166356" cy="68413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677180"/>
            <a:ext cx="464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2667000"/>
            <a:ext cx="4419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334780"/>
            <a:ext cx="4648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dặm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6334780"/>
            <a:ext cx="44196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71538"/>
            <a:ext cx="8229600" cy="30146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1078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gắt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74612"/>
            <a:ext cx="8229600" cy="2808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10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095" y="974612"/>
            <a:ext cx="7707810" cy="2808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10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265" y="974612"/>
            <a:ext cx="7035469" cy="28085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10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838200"/>
            <a:ext cx="6858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2514600" y="609600"/>
            <a:ext cx="5181600" cy="1676400"/>
          </a:xfrm>
          <a:prstGeom prst="wedgeEllipseCallout">
            <a:avLst>
              <a:gd name="adj1" fmla="val -64962"/>
              <a:gd name="adj2" fmla="val 6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2438400" y="2819400"/>
            <a:ext cx="4419600" cy="2971800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xới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219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657600"/>
            <a:ext cx="114300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1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514600" y="2438400"/>
            <a:ext cx="5334000" cy="2819400"/>
          </a:xfrm>
          <a:prstGeom prst="wedgeEllipseCallout">
            <a:avLst>
              <a:gd name="adj1" fmla="val -61449"/>
              <a:gd name="adj2" fmla="val 54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543" y="553258"/>
            <a:ext cx="5499243" cy="36377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1078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pic>
        <p:nvPicPr>
          <p:cNvPr id="3" name="Picture 2" descr="Screenshot 2022-02-09 0956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790" y="553258"/>
            <a:ext cx="5298748" cy="36377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0" y="4191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xới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1078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tơi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xốp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1027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60456"/>
            <a:ext cx="3048000" cy="2278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9608" y="2429470"/>
            <a:ext cx="2503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GIEO HẠT VÀ CHĂM SÓC VƯỜN GIEO ƯƠM CÂY RỪNG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2" idx="3"/>
          </p:cNvCxnSpPr>
          <p:nvPr/>
        </p:nvCxnSpPr>
        <p:spPr>
          <a:xfrm flipV="1">
            <a:off x="3657600" y="1066800"/>
            <a:ext cx="1600200" cy="18327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2" idx="3"/>
          </p:cNvCxnSpPr>
          <p:nvPr/>
        </p:nvCxnSpPr>
        <p:spPr>
          <a:xfrm flipV="1">
            <a:off x="3657600" y="2895600"/>
            <a:ext cx="1524000" cy="39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3429000" y="3124200"/>
            <a:ext cx="2362200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8635191">
            <a:off x="3248042" y="1516485"/>
            <a:ext cx="2357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KÍCH THÍCH HẠT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GIEO HẠT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069700">
            <a:off x="3394236" y="3940739"/>
            <a:ext cx="3001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CHĂM SÓC VƯỜN GIEO</a:t>
            </a:r>
            <a:endParaRPr lang="en-US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257800" y="685800"/>
            <a:ext cx="457200" cy="3810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23" idx="1"/>
          </p:cNvCxnSpPr>
          <p:nvPr/>
        </p:nvCxnSpPr>
        <p:spPr>
          <a:xfrm>
            <a:off x="5257800" y="1066800"/>
            <a:ext cx="457200" cy="378768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0" y="4572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1214735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181600" y="2514600"/>
            <a:ext cx="457200" cy="3810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8" idx="1"/>
          </p:cNvCxnSpPr>
          <p:nvPr/>
        </p:nvCxnSpPr>
        <p:spPr>
          <a:xfrm>
            <a:off x="5181600" y="2895600"/>
            <a:ext cx="457200" cy="378768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38800" y="22860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vụ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38800" y="3043535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5448300" y="4686300"/>
            <a:ext cx="685800" cy="4572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32" idx="1"/>
          </p:cNvCxnSpPr>
          <p:nvPr/>
        </p:nvCxnSpPr>
        <p:spPr>
          <a:xfrm flipV="1">
            <a:off x="5562600" y="5183833"/>
            <a:ext cx="457200" cy="73967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19800" y="43434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phủ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9800" y="49530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endCxn id="38" idx="1"/>
          </p:cNvCxnSpPr>
          <p:nvPr/>
        </p:nvCxnSpPr>
        <p:spPr>
          <a:xfrm rot="16200000" flipH="1">
            <a:off x="5523384" y="5297016"/>
            <a:ext cx="535633" cy="4572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019800" y="55626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 flipV="1">
            <a:off x="4724400" y="5257800"/>
            <a:ext cx="838200" cy="6096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81400" y="58674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10800000" flipV="1">
            <a:off x="4419600" y="5257800"/>
            <a:ext cx="1143000" cy="152400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33600" y="5181600"/>
            <a:ext cx="2286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xới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22" grpId="0" animBg="1"/>
      <p:bldP spid="23" grpId="0" animBg="1"/>
      <p:bldP spid="27" grpId="0" animBg="1"/>
      <p:bldP spid="28" grpId="0" animBg="1"/>
      <p:bldP spid="31" grpId="0" animBg="1"/>
      <p:bldP spid="32" grpId="0" animBg="1"/>
      <p:bldP spid="38" grpId="0" animBg="1"/>
      <p:bldP spid="45" grpId="0" animBg="1"/>
      <p:bldP spid="5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11430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667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62.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2105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2,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62.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7439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26: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Z169"/>
          <p:cNvPicPr>
            <a:picLocks noChangeAspect="1" noChangeArrowheads="1"/>
          </p:cNvPicPr>
          <p:nvPr/>
        </p:nvPicPr>
        <p:blipFill>
          <a:blip r:embed="rId2"/>
          <a:srcRect l="8594" t="2061" r="10156" b="51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1797050"/>
            <a:ext cx="609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HỌC KẾT THÚC</a:t>
            </a:r>
          </a:p>
        </p:txBody>
      </p:sp>
      <p:sp>
        <p:nvSpPr>
          <p:cNvPr id="24580" name="WordArt 5"/>
          <p:cNvSpPr>
            <a:spLocks noChangeArrowheads="1" noChangeShapeType="1" noTextEdit="1"/>
          </p:cNvSpPr>
          <p:nvPr/>
        </p:nvSpPr>
        <p:spPr bwMode="auto">
          <a:xfrm>
            <a:off x="990600" y="2633663"/>
            <a:ext cx="6486525" cy="1252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CHÀO TẠM BIỆT CÁC EM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4581" name="Picture 7" descr="3d butterfl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6858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32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308"/>
            <a:ext cx="9144000" cy="69166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3200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3200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60915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60915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67000" y="2133600"/>
            <a:ext cx="914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95600" y="4191000"/>
            <a:ext cx="6858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81400" y="2286000"/>
            <a:ext cx="914400" cy="206287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562600" y="2057400"/>
            <a:ext cx="685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562600" y="4191000"/>
            <a:ext cx="6096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48200" y="2286000"/>
            <a:ext cx="914400" cy="2123658"/>
          </a:xfrm>
          <a:prstGeom prst="rect">
            <a:avLst/>
          </a:prstGeom>
          <a:solidFill>
            <a:srgbClr val="0000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>
            <a:stCxn id="13" idx="0"/>
          </p:cNvCxnSpPr>
          <p:nvPr/>
        </p:nvCxnSpPr>
        <p:spPr>
          <a:xfrm rot="5400000" flipH="1" flipV="1">
            <a:off x="3848100" y="1943100"/>
            <a:ext cx="533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0"/>
          </p:cNvCxnSpPr>
          <p:nvPr/>
        </p:nvCxnSpPr>
        <p:spPr>
          <a:xfrm rot="16200000" flipV="1">
            <a:off x="4762500" y="1943100"/>
            <a:ext cx="5334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581400" y="609600"/>
            <a:ext cx="19812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endParaRPr lang="en-US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3" grpId="0" animBg="1"/>
      <p:bldP spid="19" grpId="1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144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shot 2022-02-08 2307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1" y="2743200"/>
            <a:ext cx="4267200" cy="3034961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4876800" y="2438400"/>
            <a:ext cx="3657600" cy="2895600"/>
          </a:xfrm>
          <a:prstGeom prst="wedgeEllipseCallout">
            <a:avLst>
              <a:gd name="adj1" fmla="val -39639"/>
              <a:gd name="adj2" fmla="val 576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15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13556" cy="6880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8343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14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Screenshot 2022-02-08 2319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538413"/>
            <a:ext cx="3700462" cy="31888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791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876800" y="2438400"/>
            <a:ext cx="3657600" cy="2895600"/>
          </a:xfrm>
          <a:prstGeom prst="wedgeEllipseCallout">
            <a:avLst>
              <a:gd name="adj1" fmla="val -58101"/>
              <a:gd name="adj2" fmla="val 58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21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8343"/>
            <a:ext cx="9132903" cy="68663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9144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8 2326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343"/>
            <a:ext cx="9144000" cy="687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810</Words>
  <Application>Microsoft Office PowerPoint</Application>
  <PresentationFormat>On-screen Show (4:3)</PresentationFormat>
  <Paragraphs>103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10</dc:creator>
  <cp:lastModifiedBy>sony</cp:lastModifiedBy>
  <cp:revision>47</cp:revision>
  <dcterms:created xsi:type="dcterms:W3CDTF">2022-02-08T14:56:50Z</dcterms:created>
  <dcterms:modified xsi:type="dcterms:W3CDTF">2022-02-15T08:36:24Z</dcterms:modified>
</cp:coreProperties>
</file>