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7" r:id="rId2"/>
    <p:sldId id="269" r:id="rId3"/>
    <p:sldId id="270" r:id="rId4"/>
    <p:sldId id="258" r:id="rId5"/>
    <p:sldId id="259" r:id="rId6"/>
    <p:sldId id="261" r:id="rId7"/>
    <p:sldId id="262" r:id="rId8"/>
    <p:sldId id="260" r:id="rId9"/>
    <p:sldId id="266" r:id="rId10"/>
    <p:sldId id="263" r:id="rId11"/>
    <p:sldId id="271" r:id="rId12"/>
    <p:sldId id="264" r:id="rId13"/>
    <p:sldId id="272" r:id="rId14"/>
    <p:sldId id="273" r:id="rId15"/>
    <p:sldId id="27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83" d="100"/>
          <a:sy n="83" d="100"/>
        </p:scale>
        <p:origin x="144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Relationship Id="rId6" Type="http://schemas.openxmlformats.org/officeDocument/2006/relationships/image" Target="../media/image12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D24A3-4760-48D8-A44C-9CBE04685A5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A80C-1784-4D05-8288-8C32AC1EF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A80C-1784-4D05-8288-8C32AC1EF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0D2D86-F518-4DD6-8143-5139E4D00B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2DAC26-2847-4C19-B66C-4706B4053C0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CÔ VÀ TẤT CẢ CÁC EM CÙNG THAM DỰ BUỔI HỌC NGÀY HÔM NAY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99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381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51709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đây,những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nhau?Hãy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90500" y="3086100"/>
            <a:ext cx="1371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800100" y="30099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71600" y="32766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62000" y="320040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-228600" y="9906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2.Áp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971800"/>
            <a:ext cx="304800" cy="50579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84" y="3733800"/>
            <a:ext cx="350520" cy="3048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3735457"/>
            <a:ext cx="348615" cy="303143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flipH="1">
            <a:off x="1828800" y="38862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38100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90600" y="40386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3581400" y="2590800"/>
            <a:ext cx="1371600" cy="137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14600" y="2895600"/>
            <a:ext cx="13716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19400" y="3962400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38600" y="30480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14800" y="3124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30480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24200" y="28956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438150" cy="30480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062" y="3710609"/>
            <a:ext cx="414338" cy="288234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911" y="2743200"/>
            <a:ext cx="350519" cy="304800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429000" y="2209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953000" y="3733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438400" y="36576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505200" y="39624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b)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5524500" y="2781300"/>
            <a:ext cx="1524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629400" y="2362200"/>
            <a:ext cx="1828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43600" y="3886200"/>
            <a:ext cx="251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086600" y="27432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7162800" y="28194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7239000" y="28956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14600"/>
            <a:ext cx="350519" cy="304800"/>
          </a:xfrm>
          <a:prstGeom prst="rect">
            <a:avLst/>
          </a:prstGeom>
          <a:noFill/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6400800" y="1981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8478982" y="348947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5638800" y="3505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5999" y="3581400"/>
            <a:ext cx="350519" cy="304800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rot="16200000" flipH="1">
            <a:off x="6667500" y="3924300"/>
            <a:ext cx="457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6781800" y="388620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6934200" y="388620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581400"/>
            <a:ext cx="381000" cy="331304"/>
          </a:xfrm>
          <a:prstGeom prst="rect">
            <a:avLst/>
          </a:prstGeom>
          <a:noFill/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5400000">
            <a:off x="152400" y="5410200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1066800" y="5105400"/>
            <a:ext cx="15240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09600" y="6477000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Title 1"/>
          <p:cNvSpPr txBox="1">
            <a:spLocks/>
          </p:cNvSpPr>
          <p:nvPr/>
        </p:nvSpPr>
        <p:spPr>
          <a:xfrm>
            <a:off x="7162800" y="3886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c)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1" y="5257800"/>
            <a:ext cx="350519" cy="304800"/>
          </a:xfrm>
          <a:prstGeom prst="rect">
            <a:avLst/>
          </a:prstGeom>
          <a:noFill/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990600" y="4495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>
            <a:off x="2209800" y="6400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0" name="Title 1"/>
          <p:cNvSpPr txBox="1">
            <a:spLocks/>
          </p:cNvSpPr>
          <p:nvPr/>
        </p:nvSpPr>
        <p:spPr>
          <a:xfrm>
            <a:off x="76200" y="6324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9756" y="6172200"/>
            <a:ext cx="350520" cy="304800"/>
          </a:xfrm>
          <a:prstGeom prst="rect">
            <a:avLst/>
          </a:prstGeom>
          <a:noFill/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172199"/>
            <a:ext cx="382905" cy="332961"/>
          </a:xfrm>
          <a:prstGeom prst="rect">
            <a:avLst/>
          </a:prstGeom>
          <a:noFill/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rot="5400000">
            <a:off x="3009900" y="5219700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4076700" y="4991100"/>
            <a:ext cx="1524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52800" y="6400800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6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295" y="6096000"/>
            <a:ext cx="382905" cy="332961"/>
          </a:xfrm>
          <a:prstGeom prst="rect">
            <a:avLst/>
          </a:prstGeom>
          <a:noFill/>
        </p:spPr>
      </p:pic>
      <p:pic>
        <p:nvPicPr>
          <p:cNvPr id="15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107057"/>
            <a:ext cx="348615" cy="303143"/>
          </a:xfrm>
          <a:prstGeom prst="rect">
            <a:avLst/>
          </a:prstGeom>
          <a:noFill/>
        </p:spPr>
      </p:pic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6096000"/>
            <a:ext cx="350520" cy="304800"/>
          </a:xfrm>
          <a:prstGeom prst="rect">
            <a:avLst/>
          </a:prstGeom>
          <a:noFill/>
        </p:spPr>
      </p:pic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3962400" y="4495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54102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28194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4" name="Title 1"/>
          <p:cNvSpPr txBox="1">
            <a:spLocks/>
          </p:cNvSpPr>
          <p:nvPr/>
        </p:nvSpPr>
        <p:spPr>
          <a:xfrm>
            <a:off x="3962400" y="6400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5" name="Title 1"/>
          <p:cNvSpPr txBox="1">
            <a:spLocks/>
          </p:cNvSpPr>
          <p:nvPr/>
        </p:nvSpPr>
        <p:spPr>
          <a:xfrm>
            <a:off x="1143000" y="6400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d)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6248400" y="5181600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7277100" y="4762500"/>
            <a:ext cx="15240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705600" y="6248400"/>
            <a:ext cx="2057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itle 1"/>
          <p:cNvSpPr txBox="1">
            <a:spLocks/>
          </p:cNvSpPr>
          <p:nvPr/>
        </p:nvSpPr>
        <p:spPr>
          <a:xfrm>
            <a:off x="7086600" y="4343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M’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85344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7" name="Title 1"/>
          <p:cNvSpPr txBox="1">
            <a:spLocks/>
          </p:cNvSpPr>
          <p:nvPr/>
        </p:nvSpPr>
        <p:spPr>
          <a:xfrm>
            <a:off x="64008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N’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8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019800"/>
            <a:ext cx="350520" cy="304800"/>
          </a:xfrm>
          <a:prstGeom prst="rect">
            <a:avLst/>
          </a:prstGeom>
          <a:noFill/>
        </p:spPr>
      </p:pic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370" y="5943600"/>
            <a:ext cx="438150" cy="381000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5240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711" y="4952999"/>
            <a:ext cx="339089" cy="294861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itle 1"/>
          <p:cNvSpPr txBox="1">
            <a:spLocks/>
          </p:cNvSpPr>
          <p:nvPr/>
        </p:nvSpPr>
        <p:spPr>
          <a:xfrm>
            <a:off x="7315200" y="62484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6" name="Title 1"/>
          <p:cNvSpPr txBox="1">
            <a:spLocks/>
          </p:cNvSpPr>
          <p:nvPr/>
        </p:nvSpPr>
        <p:spPr>
          <a:xfrm>
            <a:off x="4114800" y="68580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41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07" y="1551709"/>
            <a:ext cx="57259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9554" y="619780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100" grpId="0"/>
      <p:bldP spid="4103" grpId="0"/>
      <p:bldP spid="4104" grpId="0"/>
      <p:bldP spid="29" grpId="0"/>
      <p:bldP spid="30" grpId="0"/>
      <p:bldP spid="31" grpId="0"/>
      <p:bldP spid="4106" grpId="0"/>
      <p:bldP spid="4107" grpId="0"/>
      <p:bldP spid="4109" grpId="0"/>
      <p:bldP spid="4110" grpId="0"/>
      <p:bldP spid="63" grpId="0"/>
      <p:bldP spid="64" grpId="0"/>
      <p:bldP spid="65" grpId="0"/>
      <p:bldP spid="66" grpId="0"/>
      <p:bldP spid="107" grpId="0"/>
      <p:bldP spid="108" grpId="0"/>
      <p:bldP spid="109" grpId="0"/>
      <p:bldP spid="4112" grpId="0"/>
      <p:bldP spid="4113" grpId="0"/>
      <p:bldP spid="4115" grpId="0"/>
      <p:bldP spid="4116" grpId="0"/>
      <p:bldP spid="136" grpId="0"/>
      <p:bldP spid="138" grpId="0"/>
      <p:bldP spid="139" grpId="0"/>
      <p:bldP spid="140" grpId="0"/>
      <p:bldP spid="4118" grpId="0"/>
      <p:bldP spid="4119" grpId="0"/>
      <p:bldP spid="4121" grpId="0"/>
      <p:bldP spid="4122" grpId="0"/>
      <p:bldP spid="4124" grpId="0"/>
      <p:bldP spid="4125" grpId="0"/>
      <p:bldP spid="161" grpId="0"/>
      <p:bldP spid="162" grpId="0"/>
      <p:bldP spid="163" grpId="0"/>
      <p:bldP spid="164" grpId="0"/>
      <p:bldP spid="165" grpId="0"/>
      <p:bldP spid="175" grpId="0"/>
      <p:bldP spid="176" grpId="0"/>
      <p:bldP spid="177" grpId="0"/>
      <p:bldP spid="4127" grpId="0"/>
      <p:bldP spid="4128" grpId="0"/>
      <p:bldP spid="185" grpId="0"/>
      <p:bldP spid="18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5799" y="2829580"/>
                <a:ext cx="4025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       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𝑀𝑃𝑁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(c-g-c)</a:t>
                </a:r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9" y="2829580"/>
                <a:ext cx="402597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166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9"/>
          <p:cNvSpPr txBox="1">
            <a:spLocks noChangeArrowheads="1"/>
          </p:cNvSpPr>
          <p:nvPr/>
        </p:nvSpPr>
        <p:spPr bwMode="auto">
          <a:xfrm rot="16200000">
            <a:off x="2132131" y="2768024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0230" y="6106180"/>
                <a:ext cx="4203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        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(g-g)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30" y="6106180"/>
                <a:ext cx="420320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7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>
            <a:off x="2464793" y="6044624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 smtClean="0">
                <a:solidFill>
                  <a:srgbClr val="C00000"/>
                </a:solidFill>
                <a:latin typeface="Tahoma" pitchFamily="34" charset="0"/>
              </a:rPr>
              <a:t>S</a:t>
            </a:r>
            <a:endParaRPr lang="en-US" sz="3600" b="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14600" y="695980"/>
            <a:ext cx="381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714500" y="1572280"/>
            <a:ext cx="1371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324100" y="149608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252478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95600" y="176278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286000" y="168658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457980"/>
            <a:ext cx="304800" cy="505792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2184" y="2219980"/>
            <a:ext cx="350520" cy="304800"/>
          </a:xfrm>
          <a:prstGeom prst="rect">
            <a:avLst/>
          </a:prstGeom>
          <a:noFill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599" y="2221637"/>
            <a:ext cx="348615" cy="303143"/>
          </a:xfrm>
          <a:prstGeom prst="rect">
            <a:avLst/>
          </a:prstGeom>
          <a:noFill/>
        </p:spPr>
      </p:pic>
      <p:sp>
        <p:nvSpPr>
          <p:cNvPr id="25" name="Title 1"/>
          <p:cNvSpPr txBox="1">
            <a:spLocks/>
          </p:cNvSpPr>
          <p:nvPr/>
        </p:nvSpPr>
        <p:spPr>
          <a:xfrm flipH="1">
            <a:off x="3352800" y="235665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752600" y="2296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125191" y="1572280"/>
            <a:ext cx="1524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0091" y="1153180"/>
            <a:ext cx="1828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44291" y="2677180"/>
            <a:ext cx="251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687291" y="15341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763491" y="16103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839691" y="16865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3891" y="1305580"/>
            <a:ext cx="350519" cy="304800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5001491" y="772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079673" y="228045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239491" y="2296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6690" y="2372380"/>
            <a:ext cx="350519" cy="3048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 rot="16200000" flipH="1">
            <a:off x="5268191" y="2715280"/>
            <a:ext cx="457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382491" y="267718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534891" y="267718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3091" y="2372380"/>
            <a:ext cx="381000" cy="331304"/>
          </a:xfrm>
          <a:prstGeom prst="rect">
            <a:avLst/>
          </a:prstGeom>
          <a:noFill/>
        </p:spPr>
      </p:pic>
      <p:cxnSp>
        <p:nvCxnSpPr>
          <p:cNvPr id="42" name="Straight Connector 41"/>
          <p:cNvCxnSpPr/>
          <p:nvPr/>
        </p:nvCxnSpPr>
        <p:spPr>
          <a:xfrm rot="5400000">
            <a:off x="844898" y="4263525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759298" y="3958725"/>
            <a:ext cx="15240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02098" y="5330325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779" y="4111125"/>
            <a:ext cx="350519" cy="304800"/>
          </a:xfrm>
          <a:prstGeom prst="rect">
            <a:avLst/>
          </a:prstGeom>
          <a:noFill/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1683098" y="33491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02298" y="52541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68698" y="51779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2254" y="5025525"/>
            <a:ext cx="350520" cy="304800"/>
          </a:xfrm>
          <a:prstGeom prst="rect">
            <a:avLst/>
          </a:prstGeom>
          <a:noFill/>
        </p:spPr>
      </p:pic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8298" y="5025524"/>
            <a:ext cx="382905" cy="332961"/>
          </a:xfrm>
          <a:prstGeom prst="rect">
            <a:avLst/>
          </a:prstGeom>
          <a:noFill/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1835498" y="5254125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d)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412673" y="4121516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5479473" y="3892916"/>
            <a:ext cx="1524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55573" y="5302616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068" y="4997816"/>
            <a:ext cx="382905" cy="332961"/>
          </a:xfrm>
          <a:prstGeom prst="rect">
            <a:avLst/>
          </a:prstGeom>
          <a:noFill/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1373" y="4008873"/>
            <a:ext cx="348615" cy="303143"/>
          </a:xfrm>
          <a:prstGeom prst="rect">
            <a:avLst/>
          </a:prstGeom>
          <a:noFill/>
        </p:spPr>
      </p:pic>
      <p:pic>
        <p:nvPicPr>
          <p:cNvPr id="57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5773" y="4997816"/>
            <a:ext cx="350520" cy="304800"/>
          </a:xfrm>
          <a:prstGeom prst="rect">
            <a:avLst/>
          </a:prstGeom>
          <a:noFill/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5365173" y="33976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812973" y="51502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222173" y="51502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792" y="208924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  <p:bldP spid="25" grpId="0"/>
      <p:bldP spid="26" grpId="0"/>
      <p:bldP spid="34" grpId="0"/>
      <p:bldP spid="35" grpId="0"/>
      <p:bldP spid="36" grpId="0"/>
      <p:bldP spid="46" grpId="0"/>
      <p:bldP spid="47" grpId="0"/>
      <p:bldP spid="48" grpId="0"/>
      <p:bldP spid="51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9554" y="1628737"/>
            <a:ext cx="57259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152400" y="9144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2.Áp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554" y="533400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88" y="2627186"/>
            <a:ext cx="5179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63" y="4227493"/>
            <a:ext cx="548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(AD = x, DC = 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03" y="5181600"/>
            <a:ext cx="685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4766" y="1679498"/>
                <a:ext cx="7819918" cy="96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4.2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AB = 3cm; AC = 4,5cm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𝐴𝐵𝐷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𝐵𝐶𝐴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66" y="1679498"/>
                <a:ext cx="7819918" cy="968470"/>
              </a:xfrm>
              <a:prstGeom prst="rect">
                <a:avLst/>
              </a:prstGeom>
              <a:blipFill rotWithShape="1">
                <a:blip r:embed="rId2"/>
                <a:stretch>
                  <a:fillRect l="-1637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5111"/>
            <a:ext cx="3749995" cy="29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03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7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9690"/>
            <a:ext cx="34580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1447800"/>
                <a:ext cx="61406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3 tam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𝐵𝐶𝐷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(g-g)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6140683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085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9"/>
          <p:cNvSpPr txBox="1">
            <a:spLocks noChangeArrowheads="1"/>
          </p:cNvSpPr>
          <p:nvPr/>
        </p:nvSpPr>
        <p:spPr bwMode="auto">
          <a:xfrm rot="16200000">
            <a:off x="2892462" y="353961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202" y="3505200"/>
                <a:ext cx="5930278" cy="2641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eriod" startAt="2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(g-g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𝐴𝐷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3.3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4,5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= 2(cm) = x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DC = AC – AD = 4,5 – 2 = 2,5 (cm)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2" y="3505200"/>
                <a:ext cx="5930278" cy="2641557"/>
              </a:xfrm>
              <a:prstGeom prst="rect">
                <a:avLst/>
              </a:prstGeom>
              <a:blipFill rotWithShape="1">
                <a:blip r:embed="rId4"/>
                <a:stretch>
                  <a:fillRect l="-2158" t="-2309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9"/>
          <p:cNvSpPr txBox="1">
            <a:spLocks noChangeArrowheads="1"/>
          </p:cNvSpPr>
          <p:nvPr/>
        </p:nvSpPr>
        <p:spPr bwMode="auto">
          <a:xfrm rot="16200000">
            <a:off x="3042415" y="23094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22860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609600"/>
                <a:ext cx="5630568" cy="473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* BD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nên :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2,5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3,75 (cm)</a:t>
                </a:r>
              </a:p>
              <a:p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*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(g-g)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𝐷𝐵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𝐷𝐵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.  3,75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4,5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2,5(cm)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600"/>
                <a:ext cx="5630568" cy="4739439"/>
              </a:xfrm>
              <a:prstGeom prst="rect">
                <a:avLst/>
              </a:prstGeom>
              <a:blipFill rotWithShape="1">
                <a:blip r:embed="rId2"/>
                <a:stretch>
                  <a:fillRect l="-2165" t="-1287"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50" y="106806"/>
            <a:ext cx="34580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>
            <a:off x="2683449" y="31476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01" y="863025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85" y="1838821"/>
            <a:ext cx="848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805" y="2625646"/>
            <a:ext cx="846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04" y="3428603"/>
            <a:ext cx="8626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878" y="5929248"/>
                <a:ext cx="7418249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      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𝑀𝑁𝑃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8" y="5929248"/>
                <a:ext cx="7418249" cy="601575"/>
              </a:xfrm>
              <a:prstGeom prst="rect">
                <a:avLst/>
              </a:prstGeom>
              <a:blipFill rotWithShape="1">
                <a:blip r:embed="rId2"/>
                <a:stretch>
                  <a:fillRect l="-213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385" y="4605809"/>
            <a:ext cx="8713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8" y="4648907"/>
            <a:ext cx="4443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26" y="1887312"/>
            <a:ext cx="4443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81" y="2687201"/>
            <a:ext cx="3850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449201"/>
            <a:ext cx="3850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968425"/>
            <a:ext cx="3654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52400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114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0" y="12192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667000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25908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657599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35,36,37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SGK;bài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41 SBT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0" y="36576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876799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0" y="48768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53283" y="27709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7658100" y="286155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3738" name="Picture 10" descr="ag00373_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3962400" y="3962400"/>
            <a:ext cx="1000125" cy="96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9" name="Picture 11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5715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2286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4114800" y="5410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66280" y="2133601"/>
            <a:ext cx="7644319" cy="1447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 THÀNH CẢM ƠN THẦY CÔ VÀ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EM ĐÃ CHÚ Ý LẮNG NGHE!!!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94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2220218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98" y="4191000"/>
            <a:ext cx="267268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0" y="3365815"/>
            <a:ext cx="3975546" cy="30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7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349" y="15240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41" y="863025"/>
            <a:ext cx="724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50409"/>
            <a:ext cx="6164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A’B’C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388238"/>
                <a:ext cx="2309799" cy="829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1,5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88238"/>
                <a:ext cx="2309799" cy="829138"/>
              </a:xfrm>
              <a:prstGeom prst="rect">
                <a:avLst/>
              </a:prstGeom>
              <a:blipFill rotWithShape="1">
                <a:blip r:embed="rId2"/>
                <a:stretch>
                  <a:fillRect r="-608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260087"/>
                <a:ext cx="2067938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60087"/>
                <a:ext cx="2067938" cy="795026"/>
              </a:xfrm>
              <a:prstGeom prst="rect">
                <a:avLst/>
              </a:prstGeom>
              <a:blipFill rotWithShape="1">
                <a:blip r:embed="rId3"/>
                <a:stretch>
                  <a:fillRect r="-67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3356332" y="2553633"/>
            <a:ext cx="381653" cy="1327486"/>
          </a:xfrm>
          <a:prstGeom prst="rightBrace">
            <a:avLst>
              <a:gd name="adj1" fmla="val 31865"/>
              <a:gd name="adj2" fmla="val 468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341" y="2748409"/>
                <a:ext cx="2987613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𝐴𝐵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(1)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41" y="2748409"/>
                <a:ext cx="2987613" cy="795026"/>
              </a:xfrm>
              <a:prstGeom prst="rect">
                <a:avLst/>
              </a:prstGeom>
              <a:blipFill rotWithShape="1">
                <a:blip r:embed="rId4"/>
                <a:stretch>
                  <a:fillRect r="-4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2702" y="4191000"/>
                <a:ext cx="6139053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(2)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02" y="4191000"/>
                <a:ext cx="6139053" cy="638829"/>
              </a:xfrm>
              <a:prstGeom prst="rect">
                <a:avLst/>
              </a:prstGeom>
              <a:blipFill rotWithShape="1">
                <a:blip r:embed="rId5"/>
                <a:stretch>
                  <a:fillRect t="-4808" r="-158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4408" y="4829829"/>
                <a:ext cx="8407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Từ (1)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0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A’B’C’( c-g-c)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08" y="4829829"/>
                <a:ext cx="840749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813" t="-14583" r="-87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5668017" y="4768273"/>
            <a:ext cx="47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4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503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152400"/>
            <a:ext cx="5105400" cy="3886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góc.Vậy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???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26765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984">
            <a:off x="905275" y="3284120"/>
            <a:ext cx="3707050" cy="291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4799850" y="3444271"/>
            <a:ext cx="3232753" cy="25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5102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3087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7159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64029"/>
              </p:ext>
            </p:extLst>
          </p:nvPr>
        </p:nvGraphicFramePr>
        <p:xfrm>
          <a:off x="4495800" y="3484880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84880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3553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62" y="75264"/>
            <a:ext cx="703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0" y="1676400"/>
                <a:ext cx="7924800" cy="16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ABC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A’B’C’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′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′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76400"/>
                <a:ext cx="7924800" cy="1623714"/>
              </a:xfrm>
              <a:prstGeom prst="rect">
                <a:avLst/>
              </a:prstGeom>
              <a:blipFill rotWithShape="1">
                <a:blip r:embed="rId11"/>
                <a:stretch>
                  <a:fillRect l="-1923" t="-5263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9"/>
          <p:cNvSpPr txBox="1">
            <a:spLocks noChangeArrowheads="1"/>
          </p:cNvSpPr>
          <p:nvPr/>
        </p:nvSpPr>
        <p:spPr bwMode="auto">
          <a:xfrm rot="16200000">
            <a:off x="4227203" y="2717177"/>
            <a:ext cx="471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052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117903" y="3962400"/>
            <a:ext cx="105650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 rot="5400000">
            <a:off x="4433292" y="3866211"/>
            <a:ext cx="304800" cy="4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dirty="0">
              <a:latin typeface="Garamond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886199" y="2966689"/>
            <a:ext cx="537811" cy="1250851"/>
          </a:xfrm>
          <a:prstGeom prst="rightBrace">
            <a:avLst>
              <a:gd name="adj1" fmla="val 46667"/>
              <a:gd name="adj2" fmla="val 463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59201" y="3457597"/>
                <a:ext cx="6660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 smtClean="0"/>
                  <a:t> (c-g-c)       (1)   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01" y="3457597"/>
                <a:ext cx="666076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9"/>
          <p:cNvSpPr txBox="1">
            <a:spLocks noChangeArrowheads="1"/>
          </p:cNvSpPr>
          <p:nvPr/>
        </p:nvSpPr>
        <p:spPr bwMode="auto">
          <a:xfrm rot="16200000">
            <a:off x="5563209" y="345759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8789" y="4341167"/>
                <a:ext cx="5214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9" y="4341167"/>
                <a:ext cx="521460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349187" y="4836185"/>
            <a:ext cx="385130" cy="1362349"/>
          </a:xfrm>
          <a:prstGeom prst="rightBrace">
            <a:avLst>
              <a:gd name="adj1" fmla="val 39793"/>
              <a:gd name="adj2" fmla="val 474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34317" y="5181600"/>
                <a:ext cx="4783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(g-c-g)     (2)          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317" y="5181600"/>
                <a:ext cx="478344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3" t="-10526" r="-81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9"/>
          <p:cNvSpPr txBox="1">
            <a:spLocks noChangeArrowheads="1"/>
          </p:cNvSpPr>
          <p:nvPr/>
        </p:nvSpPr>
        <p:spPr bwMode="auto">
          <a:xfrm rot="16200000">
            <a:off x="3783188" y="624032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3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5568401" y="741292"/>
            <a:ext cx="2482106" cy="193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24686"/>
              </p:ext>
            </p:extLst>
          </p:nvPr>
        </p:nvGraphicFramePr>
        <p:xfrm>
          <a:off x="5433380" y="5298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380" y="52984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23744"/>
              </p:ext>
            </p:extLst>
          </p:nvPr>
        </p:nvGraphicFramePr>
        <p:xfrm>
          <a:off x="5433380" y="5298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380" y="52984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422029"/>
              </p:ext>
            </p:extLst>
          </p:nvPr>
        </p:nvGraphicFramePr>
        <p:xfrm>
          <a:off x="5433380" y="5298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380" y="52984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01826"/>
              </p:ext>
            </p:extLst>
          </p:nvPr>
        </p:nvGraphicFramePr>
        <p:xfrm>
          <a:off x="5414330" y="693677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330" y="693677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/>
          <p:nvPr/>
        </p:nvCxnSpPr>
        <p:spPr>
          <a:xfrm>
            <a:off x="6207584" y="1616808"/>
            <a:ext cx="228600" cy="914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984">
            <a:off x="2385651" y="378945"/>
            <a:ext cx="2863509" cy="225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2955947" y="1771002"/>
            <a:ext cx="1605086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01482" y="1215315"/>
            <a:ext cx="237255" cy="990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33993" y="1471395"/>
            <a:ext cx="39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585692" y="155710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52204" y="-51375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803" y="2373869"/>
                <a:ext cx="8864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AM =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A’B’.Qua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kẻ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MN// BC ( N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ϵ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AC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3" y="2373869"/>
                <a:ext cx="8864797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1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1949" y="2819400"/>
                <a:ext cx="3324436" cy="1398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MN //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BC) 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9" y="2819400"/>
                <a:ext cx="3324436" cy="1398140"/>
              </a:xfrm>
              <a:prstGeom prst="rect">
                <a:avLst/>
              </a:prstGeom>
              <a:blipFill rotWithShape="1">
                <a:blip r:embed="rId15"/>
                <a:stretch>
                  <a:fillRect l="-2936" t="-3493" r="-1835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744" y="4876800"/>
                <a:ext cx="4233255" cy="128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AM = A’B’(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𝐴𝑀𝑁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4" y="4876800"/>
                <a:ext cx="4233255" cy="1281120"/>
              </a:xfrm>
              <a:prstGeom prst="rect">
                <a:avLst/>
              </a:prstGeom>
              <a:blipFill rotWithShape="1">
                <a:blip r:embed="rId16"/>
                <a:stretch>
                  <a:fillRect t="-476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7005" y="6200005"/>
                <a:ext cx="611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Từ (1)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     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đpcm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5" y="6200005"/>
                <a:ext cx="61148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595" t="-10526" r="-39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37689" y="79110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18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9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5" grpId="0"/>
      <p:bldP spid="7" grpId="0"/>
      <p:bldP spid="9" grpId="0" animBg="1"/>
      <p:bldP spid="37" grpId="0"/>
      <p:bldP spid="38" grpId="0"/>
      <p:bldP spid="65" grpId="0"/>
      <p:bldP spid="66" grpId="0"/>
      <p:bldP spid="29" grpId="0"/>
      <p:bldP spid="30" grpId="0"/>
      <p:bldP spid="47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2438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467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3418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84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91142"/>
              </p:ext>
            </p:extLst>
          </p:nvPr>
        </p:nvGraphicFramePr>
        <p:xfrm>
          <a:off x="4514850" y="4464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464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Connector 92"/>
          <p:cNvCxnSpPr/>
          <p:nvPr/>
        </p:nvCxnSpPr>
        <p:spPr>
          <a:xfrm>
            <a:off x="914400" y="5181600"/>
            <a:ext cx="518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751806" y="3962400"/>
            <a:ext cx="794" cy="1905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25802"/>
              </p:ext>
            </p:extLst>
          </p:nvPr>
        </p:nvGraphicFramePr>
        <p:xfrm>
          <a:off x="4114800" y="4464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4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itle 1"/>
          <p:cNvSpPr txBox="1">
            <a:spLocks/>
          </p:cNvSpPr>
          <p:nvPr/>
        </p:nvSpPr>
        <p:spPr>
          <a:xfrm>
            <a:off x="1752600" y="60960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44021"/>
              </p:ext>
            </p:extLst>
          </p:nvPr>
        </p:nvGraphicFramePr>
        <p:xfrm>
          <a:off x="2133600" y="4089400"/>
          <a:ext cx="381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name="Equation" r:id="rId7" imgW="1079280" imgH="177480" progId="Equation.3">
                  <p:embed/>
                </p:oleObj>
              </mc:Choice>
              <mc:Fallback>
                <p:oleObj name="Equation" r:id="rId7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89400"/>
                        <a:ext cx="3810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51283"/>
              </p:ext>
            </p:extLst>
          </p:nvPr>
        </p:nvGraphicFramePr>
        <p:xfrm>
          <a:off x="1981200" y="54102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" name="Equation" r:id="rId9" imgW="545760" imgH="177480" progId="Equation.3">
                  <p:embed/>
                </p:oleObj>
              </mc:Choice>
              <mc:Fallback>
                <p:oleObj name="Equation" r:id="rId9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529287"/>
              </p:ext>
            </p:extLst>
          </p:nvPr>
        </p:nvGraphicFramePr>
        <p:xfrm>
          <a:off x="4514850" y="4464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464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34197"/>
              </p:ext>
            </p:extLst>
          </p:nvPr>
        </p:nvGraphicFramePr>
        <p:xfrm>
          <a:off x="2133600" y="4648200"/>
          <a:ext cx="251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" name="Equation" r:id="rId12" imgW="888840" imgH="241200" progId="Equation.3">
                  <p:embed/>
                </p:oleObj>
              </mc:Choice>
              <mc:Fallback>
                <p:oleObj name="Equation" r:id="rId12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2514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03611"/>
              </p:ext>
            </p:extLst>
          </p:nvPr>
        </p:nvGraphicFramePr>
        <p:xfrm>
          <a:off x="4114800" y="541020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Equation" r:id="rId14" imgW="431640" imgH="177480" progId="Equation.3">
                  <p:embed/>
                </p:oleObj>
              </mc:Choice>
              <mc:Fallback>
                <p:oleObj name="Equation" r:id="rId14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10200"/>
                        <a:ext cx="129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70696" y="4279144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1066800" y="5345668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 rot="16200000">
            <a:off x="3526852" y="5398007"/>
            <a:ext cx="413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  <p:pic>
        <p:nvPicPr>
          <p:cNvPr id="41" name="Picture 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998">
            <a:off x="2924248" y="1160508"/>
            <a:ext cx="3468049" cy="27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6340707" y="1754298"/>
            <a:ext cx="2558584" cy="19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87705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" name="Equation" r:id="rId18" imgW="114120" imgH="215640" progId="Equation.3">
                  <p:embed/>
                </p:oleObj>
              </mc:Choice>
              <mc:Fallback>
                <p:oleObj name="Equation" r:id="rId1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57853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" name="Equation" r:id="rId19" imgW="114120" imgH="215640" progId="Equation.3">
                  <p:embed/>
                </p:oleObj>
              </mc:Choice>
              <mc:Fallback>
                <p:oleObj name="Equation" r:id="rId1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87946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" name="Equation" r:id="rId20" imgW="114120" imgH="215640" progId="Equation.3">
                  <p:embed/>
                </p:oleObj>
              </mc:Choice>
              <mc:Fallback>
                <p:oleObj name="Equation" r:id="rId2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11595"/>
              </p:ext>
            </p:extLst>
          </p:nvPr>
        </p:nvGraphicFramePr>
        <p:xfrm>
          <a:off x="5140037" y="2518806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" name="Equation" r:id="rId21" imgW="152280" imgH="203040" progId="Equation.3">
                  <p:embed/>
                </p:oleObj>
              </mc:Choice>
              <mc:Fallback>
                <p:oleObj name="Equation" r:id="rId2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037" y="2518806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1979465"/>
            <a:ext cx="2438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807" y="137081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39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7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urved Connector 29"/>
          <p:cNvCxnSpPr/>
          <p:nvPr/>
        </p:nvCxnSpPr>
        <p:spPr>
          <a:xfrm flipV="1">
            <a:off x="3103544" y="1400566"/>
            <a:ext cx="4572000" cy="4104551"/>
          </a:xfrm>
          <a:prstGeom prst="curvedConnector3">
            <a:avLst>
              <a:gd name="adj1" fmla="val 5757"/>
            </a:avLst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629138" y="2933700"/>
            <a:ext cx="4833200" cy="1143000"/>
          </a:xfrm>
          <a:prstGeom prst="curvedConnector3">
            <a:avLst>
              <a:gd name="adj1" fmla="val 15315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3699957" y="3668132"/>
            <a:ext cx="5087215" cy="1143000"/>
          </a:xfrm>
          <a:prstGeom prst="curvedConnector3">
            <a:avLst>
              <a:gd name="adj1" fmla="val 10238"/>
            </a:avLst>
          </a:prstGeom>
          <a:ln w="571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914400" y="3505200"/>
            <a:ext cx="3642199" cy="278507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 TAM GIÁC ĐỒNG DẠNG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302906">
            <a:off x="3118943" y="1138956"/>
            <a:ext cx="4665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c-c-c)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1248352">
            <a:off x="4214240" y="2449042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c-g-c)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305116">
            <a:off x="4571621" y="4084285"/>
            <a:ext cx="414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 g-g)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44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778</TotalTime>
  <Words>803</Words>
  <Application>Microsoft Office PowerPoint</Application>
  <PresentationFormat>On-screen Show (4:3)</PresentationFormat>
  <Paragraphs>150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Century Schoolbook</vt:lpstr>
      <vt:lpstr>Garamond</vt:lpstr>
      <vt:lpstr>Tahoma</vt:lpstr>
      <vt:lpstr>Times New Roman</vt:lpstr>
      <vt:lpstr>Wingdings</vt:lpstr>
      <vt:lpstr>Wingdings 2</vt:lpstr>
      <vt:lpstr>Oriel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ĐỊNH LÍ:</vt:lpstr>
      <vt:lpstr>* ĐỊNH LÍ: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QUẢNG NAM  </dc:title>
  <dc:creator>PC</dc:creator>
  <cp:lastModifiedBy>DELL</cp:lastModifiedBy>
  <cp:revision>54</cp:revision>
  <dcterms:created xsi:type="dcterms:W3CDTF">2016-02-29T23:51:32Z</dcterms:created>
  <dcterms:modified xsi:type="dcterms:W3CDTF">2022-03-17T14:28:57Z</dcterms:modified>
</cp:coreProperties>
</file>