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84" r:id="rId3"/>
  </p:sldMasterIdLst>
  <p:notesMasterIdLst>
    <p:notesMasterId r:id="rId23"/>
  </p:notesMasterIdLst>
  <p:sldIdLst>
    <p:sldId id="341" r:id="rId4"/>
    <p:sldId id="304" r:id="rId5"/>
    <p:sldId id="262" r:id="rId6"/>
    <p:sldId id="260" r:id="rId7"/>
    <p:sldId id="332" r:id="rId8"/>
    <p:sldId id="342" r:id="rId9"/>
    <p:sldId id="343" r:id="rId10"/>
    <p:sldId id="345" r:id="rId11"/>
    <p:sldId id="346" r:id="rId12"/>
    <p:sldId id="336" r:id="rId13"/>
    <p:sldId id="337" r:id="rId14"/>
    <p:sldId id="347" r:id="rId15"/>
    <p:sldId id="353" r:id="rId16"/>
    <p:sldId id="354" r:id="rId17"/>
    <p:sldId id="355" r:id="rId18"/>
    <p:sldId id="349" r:id="rId19"/>
    <p:sldId id="356" r:id="rId20"/>
    <p:sldId id="358" r:id="rId21"/>
    <p:sldId id="323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98A"/>
    <a:srgbClr val="86B1BA"/>
    <a:srgbClr val="9CB7C0"/>
    <a:srgbClr val="DBDCD6"/>
    <a:srgbClr val="EDEDEB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6323" autoAdjust="0"/>
  </p:normalViewPr>
  <p:slideViewPr>
    <p:cSldViewPr snapToGrid="0" showGuides="1">
      <p:cViewPr>
        <p:scale>
          <a:sx n="60" d="100"/>
          <a:sy n="60" d="100"/>
        </p:scale>
        <p:origin x="-900" y="-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44601-48C4-4B6B-82F9-9ADD1AFC200A}" type="datetimeFigureOut">
              <a:rPr lang="zh-CN" altLang="en-US" smtClean="0"/>
              <a:pPr/>
              <a:t>2021/10/14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D2D9-BDA8-4DF0-AFF6-71D74DD10B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293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0D7ED156-227E-4D2B-9724-6B3E29F39B09}" type="slidenum">
              <a:rPr lang="zh-CN" altLang="en-US" smtClean="0">
                <a:solidFill>
                  <a:prstClr val="black"/>
                </a:solidFill>
              </a:rPr>
              <a:pPr defTabSz="457200"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62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0D7ED156-227E-4D2B-9724-6B3E29F39B09}" type="slidenum">
              <a:rPr lang="zh-CN" altLang="en-US" smtClean="0">
                <a:solidFill>
                  <a:prstClr val="black"/>
                </a:solidFill>
              </a:rPr>
              <a:pPr defTabSz="457200">
                <a:defRPr/>
              </a:p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62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0D7ED156-227E-4D2B-9724-6B3E29F39B0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defTabSz="457200">
                <a:defRPr/>
              </a:pPr>
              <a:t>13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324862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0D7ED156-227E-4D2B-9724-6B3E29F39B0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defTabSz="457200">
                <a:defRPr/>
              </a:pPr>
              <a:t>14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324862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0D7ED156-227E-4D2B-9724-6B3E29F39B0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defTabSz="457200">
                <a:defRPr/>
              </a:pPr>
              <a:t>15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324862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D2D9-BDA8-4DF0-AFF6-71D74DD10B8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957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D2D9-BDA8-4DF0-AFF6-71D74DD10B80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18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488957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D2D9-BDA8-4DF0-AFF6-71D74DD10B8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46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D2D9-BDA8-4DF0-AFF6-71D74DD10B8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103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ED156-227E-4D2B-9724-6B3E29F39B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862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ED156-227E-4D2B-9724-6B3E29F39B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753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D2D9-BDA8-4DF0-AFF6-71D74DD10B80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7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65736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D2D9-BDA8-4DF0-AFF6-71D74DD10B80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65736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0D7ED156-227E-4D2B-9724-6B3E29F39B09}" type="slidenum">
              <a:rPr lang="zh-CN" altLang="en-US" smtClean="0">
                <a:solidFill>
                  <a:prstClr val="black"/>
                </a:solidFill>
              </a:rPr>
              <a:pPr defTabSz="457200">
                <a:defRPr/>
              </a:p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82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D2D9-BDA8-4DF0-AFF6-71D74DD10B80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42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0D7ED156-227E-4D2B-9724-6B3E29F39B09}" type="slidenum">
              <a:rPr lang="zh-CN" altLang="en-US" smtClean="0">
                <a:solidFill>
                  <a:prstClr val="black"/>
                </a:solidFill>
              </a:rPr>
              <a:pPr defTabSz="457200">
                <a:defRPr/>
              </a:p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9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00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AA76A222-9043-40BF-ABE0-059EF62CF17A}"/>
              </a:ext>
            </a:extLst>
          </p:cNvPr>
          <p:cNvSpPr/>
          <p:nvPr userDrawn="1"/>
        </p:nvSpPr>
        <p:spPr>
          <a:xfrm>
            <a:off x="1" y="0"/>
            <a:ext cx="12191998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60950" rIns="121900" bIns="60950" rtlCol="0" anchor="ctr"/>
          <a:lstStyle/>
          <a:p>
            <a:pPr algn="ctr" defTabSz="609500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0DAFE62-5678-4C2A-A55A-A3EC96D42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8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243"/>
            <a:endParaRPr lang="zh-CN" altLang="en-US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5" y="453589"/>
            <a:ext cx="1313162" cy="430877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 defTabSz="609500"/>
            <a:r>
              <a:rPr lang="zh-CN" altLang="en-US" sz="2200" dirty="0">
                <a:solidFill>
                  <a:srgbClr val="F0AD00"/>
                </a:solidFill>
                <a:ea typeface="微软雅黑" panose="020B0503020204020204" pitchFamily="34" charset="-122"/>
              </a:rPr>
              <a:t>教学背景</a:t>
            </a:r>
          </a:p>
        </p:txBody>
      </p:sp>
    </p:spTree>
    <p:extLst>
      <p:ext uri="{BB962C8B-B14F-4D97-AF65-F5344CB8AC3E}">
        <p14:creationId xmlns:p14="http://schemas.microsoft.com/office/powerpoint/2010/main" val="312386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E7BDB3FA-AAF2-4583-94C1-E53267F7967D}"/>
              </a:ext>
            </a:extLst>
          </p:cNvPr>
          <p:cNvSpPr/>
          <p:nvPr userDrawn="1"/>
        </p:nvSpPr>
        <p:spPr>
          <a:xfrm>
            <a:off x="1" y="0"/>
            <a:ext cx="12191998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60950" rIns="121900" bIns="60950" rtlCol="0" anchor="ctr"/>
          <a:lstStyle/>
          <a:p>
            <a:pPr algn="ctr" defTabSz="60950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8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243"/>
            <a:endParaRPr lang="zh-CN" altLang="en-US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5" y="453589"/>
            <a:ext cx="1313162" cy="430877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 defTabSz="609500"/>
            <a:r>
              <a:rPr lang="zh-CN" altLang="en-US" sz="2200" dirty="0">
                <a:solidFill>
                  <a:srgbClr val="F0AD00"/>
                </a:solidFill>
                <a:ea typeface="微软雅黑" panose="020B0503020204020204" pitchFamily="34" charset="-122"/>
              </a:rPr>
              <a:t>教学分析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1346C4CC-9F7E-4F40-9B48-6DC8B9F1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8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D20CA3A2-C3EA-455D-8036-034944F124D7}"/>
              </a:ext>
            </a:extLst>
          </p:cNvPr>
          <p:cNvSpPr/>
          <p:nvPr userDrawn="1"/>
        </p:nvSpPr>
        <p:spPr>
          <a:xfrm>
            <a:off x="1" y="0"/>
            <a:ext cx="12191998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60950" rIns="121900" bIns="60950" rtlCol="0" anchor="ctr"/>
          <a:lstStyle/>
          <a:p>
            <a:pPr algn="ctr" defTabSz="60950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8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243"/>
            <a:endParaRPr lang="zh-CN" altLang="en-US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5" y="453589"/>
            <a:ext cx="1313162" cy="430877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 defTabSz="609500"/>
            <a:r>
              <a:rPr lang="zh-CN" altLang="en-US" sz="2200" dirty="0">
                <a:solidFill>
                  <a:srgbClr val="F0AD00"/>
                </a:solidFill>
                <a:ea typeface="微软雅黑" panose="020B0503020204020204" pitchFamily="34" charset="-122"/>
              </a:rPr>
              <a:t>教学过程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19F7EC4-3177-4E80-AE0F-90362C237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6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EC71DB3B-DBB3-44D6-BEDD-74C305BD9702}"/>
              </a:ext>
            </a:extLst>
          </p:cNvPr>
          <p:cNvSpPr/>
          <p:nvPr userDrawn="1"/>
        </p:nvSpPr>
        <p:spPr>
          <a:xfrm>
            <a:off x="1" y="0"/>
            <a:ext cx="12191998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60950" rIns="121900" bIns="60950" rtlCol="0" anchor="ctr"/>
          <a:lstStyle/>
          <a:p>
            <a:pPr algn="ctr" defTabSz="60950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8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243"/>
            <a:endParaRPr lang="zh-CN" altLang="en-US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5" y="453589"/>
            <a:ext cx="1313162" cy="430877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 defTabSz="609500"/>
            <a:r>
              <a:rPr lang="zh-CN" altLang="en-US" sz="2200" dirty="0">
                <a:solidFill>
                  <a:srgbClr val="F0AD00"/>
                </a:solidFill>
                <a:ea typeface="微软雅黑" panose="020B0503020204020204" pitchFamily="34" charset="-122"/>
              </a:rPr>
              <a:t>板书设计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3751777-E3D7-4994-9D3F-90FE47C75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24" indent="0">
              <a:buNone/>
              <a:defRPr sz="1400"/>
            </a:lvl2pPr>
            <a:lvl3pPr marL="914249" indent="0">
              <a:buNone/>
              <a:defRPr sz="1200"/>
            </a:lvl3pPr>
            <a:lvl4pPr marL="1371373" indent="0">
              <a:buNone/>
              <a:defRPr sz="1000"/>
            </a:lvl4pPr>
            <a:lvl5pPr marL="1828499" indent="0">
              <a:buNone/>
              <a:defRPr sz="1000"/>
            </a:lvl5pPr>
            <a:lvl6pPr marL="2285623" indent="0">
              <a:buNone/>
              <a:defRPr sz="1000"/>
            </a:lvl6pPr>
            <a:lvl7pPr marL="2742748" indent="0">
              <a:buNone/>
              <a:defRPr sz="1000"/>
            </a:lvl7pPr>
            <a:lvl8pPr marL="3199872" indent="0">
              <a:buNone/>
              <a:defRPr sz="1000"/>
            </a:lvl8pPr>
            <a:lvl9pPr marL="3656996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5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24" indent="0">
              <a:buNone/>
              <a:defRPr sz="2800"/>
            </a:lvl2pPr>
            <a:lvl3pPr marL="914249" indent="0">
              <a:buNone/>
              <a:defRPr sz="2400"/>
            </a:lvl3pPr>
            <a:lvl4pPr marL="1371373" indent="0">
              <a:buNone/>
              <a:defRPr sz="2000"/>
            </a:lvl4pPr>
            <a:lvl5pPr marL="1828499" indent="0">
              <a:buNone/>
              <a:defRPr sz="2000"/>
            </a:lvl5pPr>
            <a:lvl6pPr marL="2285623" indent="0">
              <a:buNone/>
              <a:defRPr sz="2000"/>
            </a:lvl6pPr>
            <a:lvl7pPr marL="2742748" indent="0">
              <a:buNone/>
              <a:defRPr sz="2000"/>
            </a:lvl7pPr>
            <a:lvl8pPr marL="3199872" indent="0">
              <a:buNone/>
              <a:defRPr sz="2000"/>
            </a:lvl8pPr>
            <a:lvl9pPr marL="3656996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24" indent="0">
              <a:buNone/>
              <a:defRPr sz="1400"/>
            </a:lvl2pPr>
            <a:lvl3pPr marL="914249" indent="0">
              <a:buNone/>
              <a:defRPr sz="1200"/>
            </a:lvl3pPr>
            <a:lvl4pPr marL="1371373" indent="0">
              <a:buNone/>
              <a:defRPr sz="1000"/>
            </a:lvl4pPr>
            <a:lvl5pPr marL="1828499" indent="0">
              <a:buNone/>
              <a:defRPr sz="1000"/>
            </a:lvl5pPr>
            <a:lvl6pPr marL="2285623" indent="0">
              <a:buNone/>
              <a:defRPr sz="1000"/>
            </a:lvl6pPr>
            <a:lvl7pPr marL="2742748" indent="0">
              <a:buNone/>
              <a:defRPr sz="1000"/>
            </a:lvl7pPr>
            <a:lvl8pPr marL="3199872" indent="0">
              <a:buNone/>
              <a:defRPr sz="1000"/>
            </a:lvl8pPr>
            <a:lvl9pPr marL="3656996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1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1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3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19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55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9F773-36C0-4861-991A-7AF36BB3D095}" type="datetimeFigureOut">
              <a:rPr lang="en-US"/>
              <a:pPr>
                <a:defRPr/>
              </a:pPr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660B7-60A0-4A89-9385-BCC564D6D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86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46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6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5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22" y="-26503"/>
            <a:ext cx="3365024" cy="130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5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92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9F773-36C0-4861-991A-7AF36BB3D09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660B7-60A0-4A89-9385-BCC564D6D16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0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24" indent="0" algn="ctr">
              <a:buNone/>
              <a:defRPr sz="2000"/>
            </a:lvl2pPr>
            <a:lvl3pPr marL="914249" indent="0" algn="ctr">
              <a:buNone/>
              <a:defRPr sz="1800"/>
            </a:lvl3pPr>
            <a:lvl4pPr marL="1371373" indent="0" algn="ctr">
              <a:buNone/>
              <a:defRPr sz="1600"/>
            </a:lvl4pPr>
            <a:lvl5pPr marL="1828499" indent="0" algn="ctr">
              <a:buNone/>
              <a:defRPr sz="1600"/>
            </a:lvl5pPr>
            <a:lvl6pPr marL="2285623" indent="0" algn="ctr">
              <a:buNone/>
              <a:defRPr sz="1600"/>
            </a:lvl6pPr>
            <a:lvl7pPr marL="2742748" indent="0" algn="ctr">
              <a:buNone/>
              <a:defRPr sz="1600"/>
            </a:lvl7pPr>
            <a:lvl8pPr marL="3199872" indent="0" algn="ctr">
              <a:buNone/>
              <a:defRPr sz="1600"/>
            </a:lvl8pPr>
            <a:lvl9pPr marL="3656996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0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6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2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2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8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4" indent="0">
              <a:buNone/>
              <a:defRPr sz="2000" b="1"/>
            </a:lvl2pPr>
            <a:lvl3pPr marL="914249" indent="0">
              <a:buNone/>
              <a:defRPr sz="1800" b="1"/>
            </a:lvl3pPr>
            <a:lvl4pPr marL="1371373" indent="0">
              <a:buNone/>
              <a:defRPr sz="1600" b="1"/>
            </a:lvl4pPr>
            <a:lvl5pPr marL="1828499" indent="0">
              <a:buNone/>
              <a:defRPr sz="1600" b="1"/>
            </a:lvl5pPr>
            <a:lvl6pPr marL="2285623" indent="0">
              <a:buNone/>
              <a:defRPr sz="1600" b="1"/>
            </a:lvl6pPr>
            <a:lvl7pPr marL="2742748" indent="0">
              <a:buNone/>
              <a:defRPr sz="1600" b="1"/>
            </a:lvl7pPr>
            <a:lvl8pPr marL="3199872" indent="0">
              <a:buNone/>
              <a:defRPr sz="1600" b="1"/>
            </a:lvl8pPr>
            <a:lvl9pPr marL="3656996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4" indent="0">
              <a:buNone/>
              <a:defRPr sz="2000" b="1"/>
            </a:lvl2pPr>
            <a:lvl3pPr marL="914249" indent="0">
              <a:buNone/>
              <a:defRPr sz="1800" b="1"/>
            </a:lvl3pPr>
            <a:lvl4pPr marL="1371373" indent="0">
              <a:buNone/>
              <a:defRPr sz="1600" b="1"/>
            </a:lvl4pPr>
            <a:lvl5pPr marL="1828499" indent="0">
              <a:buNone/>
              <a:defRPr sz="1600" b="1"/>
            </a:lvl5pPr>
            <a:lvl6pPr marL="2285623" indent="0">
              <a:buNone/>
              <a:defRPr sz="1600" b="1"/>
            </a:lvl6pPr>
            <a:lvl7pPr marL="2742748" indent="0">
              <a:buNone/>
              <a:defRPr sz="1600" b="1"/>
            </a:lvl7pPr>
            <a:lvl8pPr marL="3199872" indent="0">
              <a:buNone/>
              <a:defRPr sz="1600" b="1"/>
            </a:lvl8pPr>
            <a:lvl9pPr marL="3656996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4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0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2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7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58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121900" tIns="60950" rIns="121900" bIns="6095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0" cy="4351338"/>
          </a:xfrm>
          <a:prstGeom prst="rect">
            <a:avLst/>
          </a:prstGeom>
        </p:spPr>
        <p:txBody>
          <a:bodyPr vert="horz" lIns="121900" tIns="60950" rIns="121900" bIns="6095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121900" tIns="60950" rIns="121900" bIns="6095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00"/>
            <a:fld id="{042FA9A7-6778-439B-82AA-661D63419A1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09500"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121900" tIns="60950" rIns="121900" bIns="6095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21900" tIns="60950" rIns="121900" bIns="6095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00"/>
            <a:fld id="{037768AF-766E-4146-821C-177267214C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095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5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24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3" indent="-228563" algn="l" defTabSz="91424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7" indent="-228563" algn="l" defTabSz="9142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2" indent="-228563" algn="l" defTabSz="9142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36" indent="-228563" algn="l" defTabSz="9142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0" indent="-228563" algn="l" defTabSz="9142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85" indent="-228563" algn="l" defTabSz="9142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09" indent="-228563" algn="l" defTabSz="9142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35" indent="-228563" algn="l" defTabSz="9142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9" indent="-228563" algn="l" defTabSz="9142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9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3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9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3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8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72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6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7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6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7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BB74A62-C72D-4BBD-B6DE-CA4FA64F51CB}"/>
              </a:ext>
            </a:extLst>
          </p:cNvPr>
          <p:cNvSpPr/>
          <p:nvPr/>
        </p:nvSpPr>
        <p:spPr>
          <a:xfrm>
            <a:off x="946652" y="634307"/>
            <a:ext cx="10298696" cy="604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2DFAE10-8C13-4648-BD6E-EA3C40C01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282">
            <a:off x="358371" y="4921532"/>
            <a:ext cx="1444922" cy="199758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B3AF047D-2066-416E-95B9-FAC24B16F5C3}"/>
              </a:ext>
            </a:extLst>
          </p:cNvPr>
          <p:cNvSpPr/>
          <p:nvPr/>
        </p:nvSpPr>
        <p:spPr>
          <a:xfrm>
            <a:off x="5175250" y="0"/>
            <a:ext cx="18415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409A8936-5C7D-4D72-9D8D-76CF2C94683E}"/>
              </a:ext>
            </a:extLst>
          </p:cNvPr>
          <p:cNvSpPr/>
          <p:nvPr/>
        </p:nvSpPr>
        <p:spPr>
          <a:xfrm>
            <a:off x="5175250" y="6477000"/>
            <a:ext cx="1841500" cy="381000"/>
          </a:xfrm>
          <a:prstGeom prst="rect">
            <a:avLst/>
          </a:prstGeom>
          <a:solidFill>
            <a:srgbClr val="9CB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7EBB61F9-A488-49BC-B614-162CA53BC5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970" flipH="1">
            <a:off x="10431361" y="4979578"/>
            <a:ext cx="1403644" cy="1940521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8100" y="127000"/>
            <a:ext cx="9105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2700" indent="-127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FFFF"/>
              </a:buClr>
              <a:buFont typeface="Wingdings" pitchFamily="2" charset="2"/>
              <a:buNone/>
            </a:pPr>
            <a:endParaRPr lang="en-US" altLang="en-US" sz="2800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xmlns="" id="{0CDED6C9-A878-4D8D-8364-E89271691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820" y="1295401"/>
            <a:ext cx="3937000" cy="58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194" tIns="38097" rIns="76194" bIns="3809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609476">
              <a:spcBef>
                <a:spcPct val="50000"/>
              </a:spcBef>
            </a:pPr>
            <a:endParaRPr lang="en-US" altLang="en-US" sz="3300">
              <a:solidFill>
                <a:prstClr val="black"/>
              </a:solidFill>
            </a:endParaRPr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xmlns="" id="{530619F6-BA38-43E6-9490-28397EB4D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320" y="4533901"/>
            <a:ext cx="2857500" cy="58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194" tIns="38097" rIns="76194" bIns="3809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609476">
              <a:spcBef>
                <a:spcPct val="50000"/>
              </a:spcBef>
            </a:pPr>
            <a:endParaRPr lang="en-US" altLang="en-US" sz="3300">
              <a:solidFill>
                <a:prstClr val="black"/>
              </a:solidFill>
            </a:endParaRP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xmlns="" id="{D7035FC1-FD4F-4FC8-AE50-7AB979E7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822" y="4914901"/>
            <a:ext cx="2172229" cy="58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4" tIns="38097" rIns="76194" bIns="3809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609476"/>
            <a:endParaRPr lang="en-US" altLang="en-US" sz="3300">
              <a:solidFill>
                <a:prstClr val="black"/>
              </a:solidFill>
            </a:endParaRPr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xmlns="" id="{7B84FB0D-A8D6-46F5-977F-1CBAA08C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149" y="719188"/>
            <a:ext cx="8266003" cy="557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194" tIns="38097" rIns="76194" bIns="3809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609476"/>
            <a:r>
              <a:rPr lang="en-US" alt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TỰ  BẠCH</a:t>
            </a:r>
          </a:p>
          <a:p>
            <a:pPr algn="ctr" defTabSz="609476"/>
            <a:endParaRPr lang="en-US" altLang="en-US" sz="2700" b="1" i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defTabSz="609476"/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khiến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</a:t>
            </a:r>
          </a:p>
          <a:p>
            <a:pPr algn="ctr" defTabSz="609476"/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nghị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khuyên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luôn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niềm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defTabSz="609476"/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 ra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vài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</a:t>
            </a:r>
          </a:p>
          <a:p>
            <a:pPr algn="ctr" defTabSz="609476"/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điệu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khiến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!</a:t>
            </a:r>
          </a:p>
          <a:p>
            <a:pPr algn="ctr" defTabSz="609476"/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</a:t>
            </a:r>
          </a:p>
          <a:p>
            <a:pPr algn="ctr" defTabSz="609476"/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thôi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đừng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chớ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quên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defTabSz="609476"/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giục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giã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!</a:t>
            </a:r>
          </a:p>
          <a:p>
            <a:pPr algn="ctr" defTabSz="609476"/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than,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góp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defTabSz="609476"/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Mong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lâu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!</a:t>
            </a:r>
          </a:p>
          <a:p>
            <a:pPr algn="ctr" defTabSz="609476"/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buồn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!...</a:t>
            </a:r>
          </a:p>
        </p:txBody>
      </p:sp>
    </p:spTree>
    <p:extLst>
      <p:ext uri="{BB962C8B-B14F-4D97-AF65-F5344CB8AC3E}">
        <p14:creationId xmlns:p14="http://schemas.microsoft.com/office/powerpoint/2010/main" val="160455629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xmlns="" id="{8FBFCD77-7F05-4A24-95DA-D74A82BAE816}"/>
              </a:ext>
            </a:extLst>
          </p:cNvPr>
          <p:cNvSpPr/>
          <p:nvPr/>
        </p:nvSpPr>
        <p:spPr>
          <a:xfrm>
            <a:off x="1270327" y="1497535"/>
            <a:ext cx="3982065" cy="3952568"/>
          </a:xfrm>
          <a:prstGeom prst="ellipse">
            <a:avLst/>
          </a:prstGeom>
          <a:noFill/>
          <a:ln w="92075">
            <a:solidFill>
              <a:srgbClr val="9CB7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51B0C71-5EEC-40E9-AC80-74553F06A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05" y="2865857"/>
            <a:ext cx="2670709" cy="3692224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xmlns="" id="{AFD9CE63-16A1-4679-B51E-6EA2EC56A938}"/>
              </a:ext>
            </a:extLst>
          </p:cNvPr>
          <p:cNvSpPr/>
          <p:nvPr/>
        </p:nvSpPr>
        <p:spPr>
          <a:xfrm>
            <a:off x="5779685" y="1155759"/>
            <a:ext cx="628651" cy="648970"/>
          </a:xfrm>
          <a:prstGeom prst="ellipse">
            <a:avLst/>
          </a:prstGeom>
          <a:solidFill>
            <a:srgbClr val="9CB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 descr="b147407057c3e2541113905c55f403a2.png"/>
          <p:cNvPicPr>
            <a:picLocks noChangeAspect="1"/>
          </p:cNvPicPr>
          <p:nvPr/>
        </p:nvPicPr>
        <p:blipFill>
          <a:blip r:embed="rId4"/>
          <a:srcRect l="20000" r="26667"/>
          <a:stretch>
            <a:fillRect/>
          </a:stretch>
        </p:blipFill>
        <p:spPr>
          <a:xfrm>
            <a:off x="0" y="4114800"/>
            <a:ext cx="1988850" cy="297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89354" y="2170252"/>
            <a:ext cx="1544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Ghi nhớ</a:t>
            </a:r>
            <a:endParaRPr lang="vi-VN" sz="3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AFD9CE63-16A1-4679-B51E-6EA2EC56A938}"/>
              </a:ext>
            </a:extLst>
          </p:cNvPr>
          <p:cNvSpPr/>
          <p:nvPr/>
        </p:nvSpPr>
        <p:spPr>
          <a:xfrm>
            <a:off x="5812330" y="4185255"/>
            <a:ext cx="628651" cy="648970"/>
          </a:xfrm>
          <a:prstGeom prst="ellipse">
            <a:avLst/>
          </a:prstGeom>
          <a:solidFill>
            <a:srgbClr val="9CB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9399" y="941427"/>
            <a:ext cx="52615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Câu cầu khiến là câu có </a:t>
            </a:r>
            <a:r>
              <a:rPr lang="en-US" sz="2800" b="1" i="1" u="sng">
                <a:latin typeface="Times New Roman" pitchFamily="18" charset="0"/>
                <a:cs typeface="Times New Roman" pitchFamily="18" charset="0"/>
              </a:rPr>
              <a:t>từ cầu khiến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(hãy, đừng, chớ, …đi, thôi, nào,…) hoặc </a:t>
            </a:r>
            <a:r>
              <a:rPr lang="en-US" sz="2800" b="1" i="1" u="sng">
                <a:latin typeface="Times New Roman" pitchFamily="18" charset="0"/>
                <a:cs typeface="Times New Roman" pitchFamily="18" charset="0"/>
              </a:rPr>
              <a:t>ngữ điệu cầu khiến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dùng để ra lệnh, yêu cầu, đề nghị, khuyên bảo, …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68439" y="3891817"/>
            <a:ext cx="52615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Khi viết, câu cầu khiến thường kết thúc bằng dấu “!”, Nhưng khi ý cầu khiến không được nhấn mạnh thì có thể kết thúc bằng dấu “.”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87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10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7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37C4467-3D79-4452-B631-B6A11322C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2" y="2764750"/>
            <a:ext cx="3028869" cy="4187376"/>
          </a:xfrm>
          <a:prstGeom prst="rect">
            <a:avLst/>
          </a:prstGeom>
        </p:spPr>
      </p:pic>
      <p:sp>
        <p:nvSpPr>
          <p:cNvPr id="3" name="圆: 空心 2">
            <a:extLst>
              <a:ext uri="{FF2B5EF4-FFF2-40B4-BE49-F238E27FC236}">
                <a16:creationId xmlns:a16="http://schemas.microsoft.com/office/drawing/2014/main" xmlns="" id="{5883B9ED-2B30-45C5-B0E0-BF843A31991D}"/>
              </a:ext>
            </a:extLst>
          </p:cNvPr>
          <p:cNvSpPr/>
          <p:nvPr/>
        </p:nvSpPr>
        <p:spPr>
          <a:xfrm>
            <a:off x="-372150" y="5977850"/>
            <a:ext cx="744299" cy="744299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32BB0EFB-2034-4BC0-AB00-DEF3A801D4E4}"/>
              </a:ext>
            </a:extLst>
          </p:cNvPr>
          <p:cNvSpPr/>
          <p:nvPr/>
        </p:nvSpPr>
        <p:spPr>
          <a:xfrm>
            <a:off x="749300" y="1358900"/>
            <a:ext cx="1028700" cy="102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xmlns="" id="{007C4FB4-A498-4F1E-8FAB-0C15A168C59E}"/>
              </a:ext>
            </a:extLst>
          </p:cNvPr>
          <p:cNvSpPr/>
          <p:nvPr/>
        </p:nvSpPr>
        <p:spPr>
          <a:xfrm>
            <a:off x="8278612" y="-1316950"/>
            <a:ext cx="7171794" cy="6816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DD2C7C1-843B-4ACE-B759-6F541DAD96F7}"/>
              </a:ext>
            </a:extLst>
          </p:cNvPr>
          <p:cNvSpPr txBox="1"/>
          <p:nvPr/>
        </p:nvSpPr>
        <p:spPr>
          <a:xfrm>
            <a:off x="9221404" y="205518"/>
            <a:ext cx="277844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dirty="0" smtClean="0">
                <a:solidFill>
                  <a:srgbClr val="9CB7C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endParaRPr lang="zh-CN" altLang="en-US" sz="19900" dirty="0">
              <a:solidFill>
                <a:srgbClr val="9CB7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圆: 空心 15">
            <a:extLst>
              <a:ext uri="{FF2B5EF4-FFF2-40B4-BE49-F238E27FC236}">
                <a16:creationId xmlns:a16="http://schemas.microsoft.com/office/drawing/2014/main" xmlns="" id="{56B8C8A0-6AC0-45C6-A473-0197C2E94442}"/>
              </a:ext>
            </a:extLst>
          </p:cNvPr>
          <p:cNvSpPr/>
          <p:nvPr/>
        </p:nvSpPr>
        <p:spPr>
          <a:xfrm>
            <a:off x="8644850" y="5234239"/>
            <a:ext cx="744299" cy="744299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4163" y="2386773"/>
            <a:ext cx="2755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5400" b="1" smtClean="0">
                <a:latin typeface="Times New Roman" pitchFamily="18" charset="0"/>
                <a:cs typeface="Times New Roman" pitchFamily="18" charset="0"/>
              </a:rPr>
              <a:t>LUYỆN</a:t>
            </a:r>
          </a:p>
          <a:p>
            <a:r>
              <a:rPr lang="en-US" altLang="en-US" sz="5400" b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alt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1210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7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BB74A62-C72D-4BBD-B6DE-CA4FA64F51CB}"/>
              </a:ext>
            </a:extLst>
          </p:cNvPr>
          <p:cNvSpPr/>
          <p:nvPr/>
        </p:nvSpPr>
        <p:spPr>
          <a:xfrm>
            <a:off x="946652" y="634307"/>
            <a:ext cx="10298696" cy="604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2DFAE10-8C13-4648-BD6E-EA3C40C01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282">
            <a:off x="358371" y="4921532"/>
            <a:ext cx="1444922" cy="199758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05075FC-8D9E-4BD0-8BC0-B733E846B96D}"/>
              </a:ext>
            </a:extLst>
          </p:cNvPr>
          <p:cNvSpPr txBox="1"/>
          <p:nvPr/>
        </p:nvSpPr>
        <p:spPr>
          <a:xfrm>
            <a:off x="1280160" y="869489"/>
            <a:ext cx="98530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40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 đặt những câu cầu khiến phù hợp với những bức ảnh trên</a:t>
            </a:r>
            <a:endParaRPr lang="zh-CN" altLang="en-US" sz="4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B3AF047D-2066-416E-95B9-FAC24B16F5C3}"/>
              </a:ext>
            </a:extLst>
          </p:cNvPr>
          <p:cNvSpPr/>
          <p:nvPr/>
        </p:nvSpPr>
        <p:spPr>
          <a:xfrm>
            <a:off x="5175250" y="0"/>
            <a:ext cx="18415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409A8936-5C7D-4D72-9D8D-76CF2C94683E}"/>
              </a:ext>
            </a:extLst>
          </p:cNvPr>
          <p:cNvSpPr/>
          <p:nvPr/>
        </p:nvSpPr>
        <p:spPr>
          <a:xfrm>
            <a:off x="5175250" y="6477000"/>
            <a:ext cx="1841500" cy="381000"/>
          </a:xfrm>
          <a:prstGeom prst="rect">
            <a:avLst/>
          </a:prstGeom>
          <a:solidFill>
            <a:srgbClr val="9CB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7EBB61F9-A488-49BC-B614-162CA53BC5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970" flipH="1">
            <a:off x="10431361" y="4979578"/>
            <a:ext cx="1403644" cy="1940521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8100" y="127000"/>
            <a:ext cx="9105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2700" indent="-127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FFFF"/>
              </a:buClr>
              <a:buFont typeface="Wingdings" pitchFamily="2" charset="2"/>
              <a:buNone/>
            </a:pPr>
            <a:endParaRPr lang="en-US" altLang="en-US" sz="2800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2360568"/>
            <a:ext cx="4572000" cy="3765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95" y="2766536"/>
            <a:ext cx="4947285" cy="3710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70987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7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BB74A62-C72D-4BBD-B6DE-CA4FA64F51CB}"/>
              </a:ext>
            </a:extLst>
          </p:cNvPr>
          <p:cNvSpPr/>
          <p:nvPr/>
        </p:nvSpPr>
        <p:spPr>
          <a:xfrm>
            <a:off x="946652" y="634307"/>
            <a:ext cx="10298696" cy="604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2DFAE10-8C13-4648-BD6E-EA3C40C01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282">
            <a:off x="358371" y="4921532"/>
            <a:ext cx="1444922" cy="199758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B3AF047D-2066-416E-95B9-FAC24B16F5C3}"/>
              </a:ext>
            </a:extLst>
          </p:cNvPr>
          <p:cNvSpPr/>
          <p:nvPr/>
        </p:nvSpPr>
        <p:spPr>
          <a:xfrm>
            <a:off x="5175250" y="0"/>
            <a:ext cx="18415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409A8936-5C7D-4D72-9D8D-76CF2C94683E}"/>
              </a:ext>
            </a:extLst>
          </p:cNvPr>
          <p:cNvSpPr/>
          <p:nvPr/>
        </p:nvSpPr>
        <p:spPr>
          <a:xfrm>
            <a:off x="5175250" y="6477000"/>
            <a:ext cx="1841500" cy="381000"/>
          </a:xfrm>
          <a:prstGeom prst="rect">
            <a:avLst/>
          </a:prstGeom>
          <a:solidFill>
            <a:srgbClr val="9CB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7EBB61F9-A488-49BC-B614-162CA53BC5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970" flipH="1">
            <a:off x="10431361" y="4979578"/>
            <a:ext cx="1403644" cy="1940521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8100" y="127000"/>
            <a:ext cx="9105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2700" indent="-127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FFFF"/>
              </a:buClr>
              <a:buFont typeface="Wingdings" pitchFamily="2" charset="2"/>
              <a:buNone/>
            </a:pPr>
            <a:endParaRPr lang="en-US" altLang="en-US" sz="2800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8491" y="1042917"/>
            <a:ext cx="7738241" cy="538609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defTabSz="609476"/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a) </a:t>
            </a:r>
            <a:r>
              <a:rPr lang="vi-VN" sz="3000" b="1" i="1" dirty="0">
                <a:solidFill>
                  <a:srgbClr val="FF0000"/>
                </a:solidFill>
                <a:latin typeface="Times New Roman"/>
              </a:rPr>
              <a:t>Hãy</a:t>
            </a:r>
            <a:r>
              <a:rPr lang="vi-VN" sz="3000" b="1" i="1" dirty="0">
                <a:solidFill>
                  <a:prstClr val="black"/>
                </a:solidFill>
                <a:latin typeface="Times New Roman"/>
              </a:rPr>
              <a:t> lấy gạo làm bánh mà lễ Tiên vương.</a:t>
            </a:r>
            <a:endParaRPr lang="vi-VN" sz="3000" b="1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552" y="1930195"/>
            <a:ext cx="5831200" cy="538603"/>
          </a:xfrm>
          <a:prstGeom prst="rect">
            <a:avLst/>
          </a:prstGeom>
        </p:spPr>
        <p:txBody>
          <a:bodyPr wrap="none" lIns="76194" tIns="38097" rIns="76194" bIns="38097">
            <a:spAutoFit/>
          </a:bodyPr>
          <a:lstStyle/>
          <a:p>
            <a:pPr defTabSz="609476"/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Lang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Liêu</a:t>
            </a:r>
            <a:endParaRPr lang="en-US" sz="3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80932" y="2924297"/>
            <a:ext cx="5708448" cy="1000274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algn="just" defTabSz="609476"/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CN: </a:t>
            </a:r>
            <a:r>
              <a:rPr lang="vi-VN" sz="3000" b="1" i="1" dirty="0">
                <a:solidFill>
                  <a:prstClr val="black"/>
                </a:solidFill>
                <a:latin typeface="Times New Roman"/>
              </a:rPr>
              <a:t>Con hãy lấy gạo làm bánh mà lễ Tiên vương</a:t>
            </a: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. </a:t>
            </a:r>
            <a:endParaRPr lang="en-US" sz="3000" dirty="0">
              <a:solidFill>
                <a:srgbClr val="0070C0"/>
              </a:solidFill>
              <a:latin typeface="Calibri Light"/>
              <a:cs typeface="Times New Roman" pitchFamily="18" charset="0"/>
            </a:endParaRPr>
          </a:p>
        </p:txBody>
      </p:sp>
      <p:pic>
        <p:nvPicPr>
          <p:cNvPr id="15" name="Picture 2" descr="Kết quả hình ảnh cho thần nói với lang liêu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7630" y="2255833"/>
            <a:ext cx="3646210" cy="3337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1434209" y="4076056"/>
            <a:ext cx="5708448" cy="538609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algn="just" defTabSz="609476"/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N</a:t>
            </a:r>
            <a:r>
              <a:rPr lang="vi-VN" sz="3000" b="1" i="1" dirty="0">
                <a:solidFill>
                  <a:srgbClr val="FF0000"/>
                </a:solidFill>
                <a:latin typeface="Times New Roman"/>
              </a:rPr>
              <a:t>ghĩa của câu không đổi</a:t>
            </a:r>
            <a:endParaRPr lang="en-US" sz="3000" b="1" i="1" dirty="0">
              <a:solidFill>
                <a:srgbClr val="FF0000"/>
              </a:solidFill>
              <a:latin typeface="Calibri Light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69244" y="4753199"/>
            <a:ext cx="5708448" cy="1461938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algn="just" defTabSz="609476"/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000" b="1" i="1" dirty="0">
                <a:solidFill>
                  <a:srgbClr val="FF0000"/>
                </a:solidFill>
                <a:latin typeface="Times New Roman"/>
              </a:rPr>
              <a:t>ối tượng tiếp nhận câu nói được xác định rõ hơn, lời yêu cầu cũng nhẹ nhàng và tình cảm hơn</a:t>
            </a:r>
            <a:endParaRPr lang="en-US" sz="3000" b="1" i="1" dirty="0">
              <a:solidFill>
                <a:srgbClr val="FF0000"/>
              </a:solidFill>
              <a:latin typeface="Calibri Ligh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0139" y="89654"/>
            <a:ext cx="1478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indent="-12700" algn="ctr">
              <a:buFont typeface="Arial" panose="020B0604020202020204" pitchFamily="34" charset="0"/>
              <a:buNone/>
            </a:pPr>
            <a:r>
              <a:rPr lang="en-US" altLang="en-US" sz="4000" b="1">
                <a:latin typeface="Tahoma" pitchFamily="34" charset="0"/>
                <a:cs typeface="Tahoma" pitchFamily="34" charset="0"/>
              </a:rPr>
              <a:t>Bài </a:t>
            </a:r>
            <a:r>
              <a:rPr lang="en-US" altLang="en-US" sz="4000" b="1" smtClean="0">
                <a:latin typeface="Tahoma" pitchFamily="34" charset="0"/>
                <a:cs typeface="Tahoma" pitchFamily="34" charset="0"/>
              </a:rPr>
              <a:t>1</a:t>
            </a:r>
            <a:endParaRPr lang="en-US" altLang="en-US" sz="40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914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7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BB74A62-C72D-4BBD-B6DE-CA4FA64F51CB}"/>
              </a:ext>
            </a:extLst>
          </p:cNvPr>
          <p:cNvSpPr/>
          <p:nvPr/>
        </p:nvSpPr>
        <p:spPr>
          <a:xfrm>
            <a:off x="946652" y="634307"/>
            <a:ext cx="10298696" cy="604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2DFAE10-8C13-4648-BD6E-EA3C40C01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282">
            <a:off x="358371" y="4921532"/>
            <a:ext cx="1444922" cy="199758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B3AF047D-2066-416E-95B9-FAC24B16F5C3}"/>
              </a:ext>
            </a:extLst>
          </p:cNvPr>
          <p:cNvSpPr/>
          <p:nvPr/>
        </p:nvSpPr>
        <p:spPr>
          <a:xfrm>
            <a:off x="5175250" y="0"/>
            <a:ext cx="18415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409A8936-5C7D-4D72-9D8D-76CF2C94683E}"/>
              </a:ext>
            </a:extLst>
          </p:cNvPr>
          <p:cNvSpPr/>
          <p:nvPr/>
        </p:nvSpPr>
        <p:spPr>
          <a:xfrm>
            <a:off x="5175250" y="6477000"/>
            <a:ext cx="1841500" cy="381000"/>
          </a:xfrm>
          <a:prstGeom prst="rect">
            <a:avLst/>
          </a:prstGeom>
          <a:solidFill>
            <a:srgbClr val="9CB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7EBB61F9-A488-49BC-B614-162CA53BC5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970" flipH="1">
            <a:off x="10431361" y="4979578"/>
            <a:ext cx="1403644" cy="1940521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8100" y="127000"/>
            <a:ext cx="9105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2700" indent="-127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FFFF"/>
              </a:buClr>
              <a:buFont typeface="Wingdings" pitchFamily="2" charset="2"/>
              <a:buNone/>
            </a:pPr>
            <a:endParaRPr lang="en-US" altLang="en-US" sz="2800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02410" y="1292545"/>
            <a:ext cx="5478497" cy="538609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defTabSz="609476"/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b) </a:t>
            </a:r>
            <a:r>
              <a:rPr lang="vi-VN" sz="3000" b="1" i="1" dirty="0">
                <a:solidFill>
                  <a:prstClr val="black"/>
                </a:solidFill>
                <a:latin typeface="Times New Roman"/>
              </a:rPr>
              <a:t>Ông giáo hút trước </a:t>
            </a:r>
            <a:r>
              <a:rPr lang="vi-VN" sz="3000" b="1" i="1" dirty="0">
                <a:solidFill>
                  <a:srgbClr val="FF0000"/>
                </a:solidFill>
                <a:latin typeface="Times New Roman"/>
              </a:rPr>
              <a:t>đi</a:t>
            </a:r>
            <a:r>
              <a:rPr lang="vi-VN" sz="3000" b="1" i="1" dirty="0">
                <a:solidFill>
                  <a:prstClr val="black"/>
                </a:solidFill>
                <a:latin typeface="Times New Roman"/>
              </a:rPr>
              <a:t>.</a:t>
            </a:r>
            <a:endParaRPr lang="en-US" sz="3000" b="1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70312" y="2100992"/>
            <a:ext cx="4459542" cy="538603"/>
          </a:xfrm>
          <a:prstGeom prst="rect">
            <a:avLst/>
          </a:prstGeom>
        </p:spPr>
        <p:txBody>
          <a:bodyPr wrap="none" lIns="76194" tIns="38097" rIns="76194" bIns="38097">
            <a:spAutoFit/>
          </a:bodyPr>
          <a:lstStyle/>
          <a:p>
            <a:pPr defTabSz="609476"/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hủ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71713" y="2963712"/>
            <a:ext cx="5708448" cy="538609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algn="just" defTabSz="609476"/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CN: </a:t>
            </a:r>
            <a:r>
              <a:rPr lang="en-US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út trước </a:t>
            </a:r>
            <a:r>
              <a:rPr lang="vi-VN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70312" y="3747595"/>
            <a:ext cx="4774239" cy="1962076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algn="just" defTabSz="609476"/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N</a:t>
            </a:r>
            <a:r>
              <a:rPr lang="vi-VN" sz="3000" b="1" i="1" dirty="0">
                <a:solidFill>
                  <a:srgbClr val="FF0000"/>
                </a:solidFill>
                <a:latin typeface="Times New Roman"/>
              </a:rPr>
              <a:t>ghĩa của câu thay đổi</a:t>
            </a:r>
            <a:r>
              <a:rPr lang="en-US" sz="3000" b="1" i="1" dirty="0">
                <a:solidFill>
                  <a:srgbClr val="FF0000"/>
                </a:solidFill>
                <a:latin typeface="Calibri Light"/>
              </a:rPr>
              <a:t> (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dường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000" b="1" i="1" dirty="0">
                <a:solidFill>
                  <a:srgbClr val="FF0000"/>
                </a:solidFill>
                <a:latin typeface="Times New Roman"/>
              </a:rPr>
              <a:t> và lời nói kém lịch sự hơn</a:t>
            </a:r>
            <a:endParaRPr lang="en-US" sz="3000" b="1" i="1" dirty="0">
              <a:solidFill>
                <a:srgbClr val="FF0000"/>
              </a:solidFill>
              <a:latin typeface="Calibri Light"/>
              <a:cs typeface="Times New Roman" pitchFamily="18" charset="0"/>
            </a:endParaRPr>
          </a:p>
        </p:txBody>
      </p:sp>
      <p:sp>
        <p:nvSpPr>
          <p:cNvPr id="16" name="AutoShape 2" descr="Kết quả hình ảnh cho ông giáo và lão hạc&quot;"/>
          <p:cNvSpPr>
            <a:spLocks noChangeAspect="1" noChangeArrowheads="1"/>
          </p:cNvSpPr>
          <p:nvPr/>
        </p:nvSpPr>
        <p:spPr bwMode="auto">
          <a:xfrm>
            <a:off x="129646" y="-120386"/>
            <a:ext cx="254000" cy="254001"/>
          </a:xfrm>
          <a:prstGeom prst="rect">
            <a:avLst/>
          </a:prstGeom>
          <a:noFill/>
        </p:spPr>
        <p:txBody>
          <a:bodyPr vert="horz" wrap="square" lIns="76194" tIns="38097" rIns="76194" bIns="38097" numCol="1" anchor="t" anchorCtr="0" compatLnSpc="1">
            <a:prstTxWarp prst="textNoShape">
              <a:avLst/>
            </a:prstTxWarp>
          </a:bodyPr>
          <a:lstStyle/>
          <a:p>
            <a:pPr defTabSz="609476"/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17" name="Picture 16" descr="phan-tich-nhan-vat-ong-giao-trong-truyen-ngan-lao-ha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89" y="1561849"/>
            <a:ext cx="4256690" cy="4417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1050139" y="89654"/>
            <a:ext cx="1478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indent="-12700" algn="ctr">
              <a:buFont typeface="Arial" panose="020B0604020202020204" pitchFamily="34" charset="0"/>
              <a:buNone/>
            </a:pPr>
            <a:r>
              <a:rPr lang="en-US" altLang="en-US" sz="4000" b="1">
                <a:latin typeface="Tahoma" pitchFamily="34" charset="0"/>
                <a:cs typeface="Tahoma" pitchFamily="34" charset="0"/>
              </a:rPr>
              <a:t>Bài </a:t>
            </a:r>
            <a:r>
              <a:rPr lang="en-US" altLang="en-US" sz="4000" b="1" smtClean="0">
                <a:latin typeface="Tahoma" pitchFamily="34" charset="0"/>
                <a:cs typeface="Tahoma" pitchFamily="34" charset="0"/>
              </a:rPr>
              <a:t>1</a:t>
            </a:r>
            <a:endParaRPr lang="en-US" altLang="en-US" sz="40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37421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7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BB74A62-C72D-4BBD-B6DE-CA4FA64F51CB}"/>
              </a:ext>
            </a:extLst>
          </p:cNvPr>
          <p:cNvSpPr/>
          <p:nvPr/>
        </p:nvSpPr>
        <p:spPr>
          <a:xfrm>
            <a:off x="946652" y="634307"/>
            <a:ext cx="10298696" cy="604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2DFAE10-8C13-4648-BD6E-EA3C40C01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282">
            <a:off x="358371" y="4921532"/>
            <a:ext cx="1444922" cy="199758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B3AF047D-2066-416E-95B9-FAC24B16F5C3}"/>
              </a:ext>
            </a:extLst>
          </p:cNvPr>
          <p:cNvSpPr/>
          <p:nvPr/>
        </p:nvSpPr>
        <p:spPr>
          <a:xfrm>
            <a:off x="5175250" y="0"/>
            <a:ext cx="18415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409A8936-5C7D-4D72-9D8D-76CF2C94683E}"/>
              </a:ext>
            </a:extLst>
          </p:cNvPr>
          <p:cNvSpPr/>
          <p:nvPr/>
        </p:nvSpPr>
        <p:spPr>
          <a:xfrm>
            <a:off x="5175250" y="6477000"/>
            <a:ext cx="1841500" cy="381000"/>
          </a:xfrm>
          <a:prstGeom prst="rect">
            <a:avLst/>
          </a:prstGeom>
          <a:solidFill>
            <a:srgbClr val="9CB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7EBB61F9-A488-49BC-B614-162CA53BC5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970" flipH="1">
            <a:off x="10431361" y="4979578"/>
            <a:ext cx="1403644" cy="1940521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8100" y="127000"/>
            <a:ext cx="9105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2700" indent="-127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FFFF"/>
              </a:buClr>
              <a:buFont typeface="Wingdings" pitchFamily="2" charset="2"/>
              <a:buNone/>
            </a:pPr>
            <a:endParaRPr lang="en-US" altLang="en-US" sz="2800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0932" y="2924297"/>
            <a:ext cx="5708448" cy="1000274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algn="just" defTabSz="609476"/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CN: </a:t>
            </a:r>
            <a:r>
              <a:rPr lang="vi-VN" sz="3000" b="1" i="1" dirty="0">
                <a:solidFill>
                  <a:prstClr val="black"/>
                </a:solidFill>
                <a:latin typeface="Times New Roman"/>
              </a:rPr>
              <a:t>Nay </a:t>
            </a:r>
            <a:r>
              <a:rPr lang="en-US" sz="3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000" b="1" i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vi-VN" sz="3000" b="1" i="1" dirty="0">
                <a:solidFill>
                  <a:srgbClr val="FF0000"/>
                </a:solidFill>
                <a:latin typeface="Times New Roman"/>
              </a:rPr>
              <a:t>đừng</a:t>
            </a:r>
            <a:r>
              <a:rPr lang="vi-VN" sz="3000" b="1" i="1" dirty="0">
                <a:solidFill>
                  <a:prstClr val="black"/>
                </a:solidFill>
                <a:latin typeface="Times New Roman"/>
              </a:rPr>
              <a:t> làm gì nữa, </a:t>
            </a:r>
            <a:r>
              <a:rPr lang="en-US" sz="3000" b="1" i="1" dirty="0">
                <a:solidFill>
                  <a:prstClr val="black"/>
                </a:solidFill>
                <a:latin typeface="Calibri Light"/>
              </a:rPr>
              <a:t>...</a:t>
            </a:r>
            <a:endParaRPr lang="en-US" sz="3000" dirty="0">
              <a:solidFill>
                <a:srgbClr val="0070C0"/>
              </a:solidFill>
              <a:latin typeface="Calibri Light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11679" y="4076054"/>
            <a:ext cx="4872597" cy="1923603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algn="just" defTabSz="609476"/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N</a:t>
            </a:r>
            <a:r>
              <a:rPr lang="vi-VN" sz="3000" b="1" i="1" dirty="0">
                <a:solidFill>
                  <a:srgbClr val="FF0000"/>
                </a:solidFill>
                <a:latin typeface="Times New Roman"/>
              </a:rPr>
              <a:t>ghĩa của câu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vi-VN" sz="3000" b="1" i="1" dirty="0">
                <a:solidFill>
                  <a:srgbClr val="FF0000"/>
                </a:solidFill>
                <a:latin typeface="Times New Roman"/>
              </a:rPr>
              <a:t> đổi</a:t>
            </a:r>
            <a:r>
              <a:rPr lang="en-US" sz="3000" b="1" i="1" dirty="0">
                <a:solidFill>
                  <a:srgbClr val="FF0000"/>
                </a:solidFill>
                <a:latin typeface="Calibri Light"/>
              </a:rPr>
              <a:t>, </a:t>
            </a:r>
            <a:r>
              <a:rPr lang="vi-VN" sz="3000" b="1" i="1" dirty="0">
                <a:solidFill>
                  <a:srgbClr val="FF0000"/>
                </a:solidFill>
                <a:latin typeface="Times New Roman"/>
              </a:rPr>
              <a:t>ở đây, người nói đã được loại ra khỏi những đối tượng tiếp nhận lời đề nghị.</a:t>
            </a:r>
            <a:endParaRPr lang="en-US" sz="3000" b="1" i="1" dirty="0">
              <a:solidFill>
                <a:srgbClr val="FF0000"/>
              </a:solidFill>
              <a:latin typeface="Calibri Light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2441" y="797746"/>
            <a:ext cx="9988905" cy="1000274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defTabSz="609476"/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c) </a:t>
            </a:r>
            <a:r>
              <a:rPr lang="vi-VN" sz="3000" b="1" i="1" dirty="0">
                <a:solidFill>
                  <a:prstClr val="black"/>
                </a:solidFill>
                <a:latin typeface="Times New Roman"/>
              </a:rPr>
              <a:t>Nay chúng ta </a:t>
            </a:r>
            <a:r>
              <a:rPr lang="vi-VN" sz="3000" b="1" i="1" dirty="0">
                <a:solidFill>
                  <a:srgbClr val="FF0000"/>
                </a:solidFill>
                <a:latin typeface="Times New Roman"/>
              </a:rPr>
              <a:t>đừng</a:t>
            </a:r>
            <a:r>
              <a:rPr lang="vi-VN" sz="3000" b="1" i="1" dirty="0">
                <a:solidFill>
                  <a:prstClr val="black"/>
                </a:solidFill>
                <a:latin typeface="Times New Roman"/>
              </a:rPr>
              <a:t> làm gì nữa, thử xem lão Miệng có sống được không</a:t>
            </a:r>
            <a:r>
              <a:rPr lang="en-US" sz="3000" b="1" i="1" dirty="0">
                <a:solidFill>
                  <a:prstClr val="black"/>
                </a:solidFill>
                <a:latin typeface="Calibri Light"/>
              </a:rPr>
              <a:t>.</a:t>
            </a:r>
            <a:endParaRPr lang="en-US" sz="3000" b="1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3194" y="1987131"/>
            <a:ext cx="4480382" cy="538603"/>
          </a:xfrm>
          <a:prstGeom prst="rect">
            <a:avLst/>
          </a:prstGeom>
        </p:spPr>
        <p:txBody>
          <a:bodyPr wrap="none" lIns="76194" tIns="38097" rIns="76194" bIns="38097">
            <a:spAutoFit/>
          </a:bodyPr>
          <a:lstStyle/>
          <a:p>
            <a:pPr defTabSz="609476"/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hủ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16" name="Picture 2" descr="Kết quả hình ảnh cho chân tay tai mắt miệng&quot;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86448" y="1798020"/>
            <a:ext cx="3946735" cy="3817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1050139" y="89654"/>
            <a:ext cx="1478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indent="-12700" algn="ctr">
              <a:buFont typeface="Arial" panose="020B0604020202020204" pitchFamily="34" charset="0"/>
              <a:buNone/>
            </a:pPr>
            <a:r>
              <a:rPr lang="en-US" altLang="en-US" sz="4000" b="1">
                <a:latin typeface="Tahoma" pitchFamily="34" charset="0"/>
                <a:cs typeface="Tahoma" pitchFamily="34" charset="0"/>
              </a:rPr>
              <a:t>Bài </a:t>
            </a:r>
            <a:r>
              <a:rPr lang="en-US" altLang="en-US" sz="4000" b="1" smtClean="0">
                <a:latin typeface="Tahoma" pitchFamily="34" charset="0"/>
                <a:cs typeface="Tahoma" pitchFamily="34" charset="0"/>
              </a:rPr>
              <a:t>1</a:t>
            </a:r>
            <a:endParaRPr lang="en-US" altLang="en-US" sz="40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37421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1117" y="738779"/>
            <a:ext cx="11261989" cy="6076156"/>
          </a:xfrm>
          <a:prstGeom prst="roundRect">
            <a:avLst/>
          </a:prstGeom>
          <a:ln w="38100">
            <a:solidFill>
              <a:srgbClr val="60898A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1" tIns="45710" rIns="91421" bIns="45710" anchor="ctr"/>
          <a:lstStyle/>
          <a:p>
            <a:pPr defTabSz="609476">
              <a:defRPr/>
            </a:pPr>
            <a:endParaRPr lang="zh-CN" altLang="en-US" sz="2400" spc="-400" dirty="0">
              <a:solidFill>
                <a:srgbClr val="5A6378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xmlns="" id="{F2DFAE10-8C13-4648-BD6E-EA3C40C01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282">
            <a:off x="563124" y="1745029"/>
            <a:ext cx="1444922" cy="1997588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55887" y="1047873"/>
            <a:ext cx="5052447" cy="609600"/>
          </a:xfrm>
          <a:prstGeom prst="rect">
            <a:avLst/>
          </a:prstGeom>
          <a:solidFill>
            <a:srgbClr val="60898A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-12700" algn="ctr">
              <a:buFont typeface="Arial" panose="020B0604020202020204" pitchFamily="34" charset="0"/>
              <a:buNone/>
            </a:pPr>
            <a:r>
              <a:rPr lang="en-US" altLang="en-US" sz="2800" b="1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Bài </a:t>
            </a:r>
            <a:r>
              <a:rPr lang="en-US" altLang="en-US" sz="2800" b="1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en-US" altLang="en-US" sz="2800" b="1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图片 30">
            <a:extLst>
              <a:ext uri="{FF2B5EF4-FFF2-40B4-BE49-F238E27FC236}">
                <a16:creationId xmlns:a16="http://schemas.microsoft.com/office/drawing/2014/main" xmlns="" id="{7EBB61F9-A488-49BC-B614-162CA53BC5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970" flipH="1">
            <a:off x="10431361" y="4979578"/>
            <a:ext cx="1403644" cy="1940521"/>
          </a:xfrm>
          <a:prstGeom prst="rect">
            <a:avLst/>
          </a:prstGeom>
        </p:spPr>
      </p:pic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1885698" y="1831423"/>
            <a:ext cx="11886407" cy="57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30" tIns="54414" rIns="108830" bIns="54414">
            <a:spAutoFit/>
          </a:bodyPr>
          <a:lstStyle/>
          <a:p>
            <a:pPr defTabSz="609476">
              <a:spcBef>
                <a:spcPct val="50000"/>
              </a:spcBef>
            </a:pP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dầm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sùi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sụt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."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47011" y="3534978"/>
            <a:ext cx="8760718" cy="57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30" tIns="54414" rIns="108830" bIns="54414">
            <a:spAutoFit/>
          </a:bodyPr>
          <a:lstStyle/>
          <a:p>
            <a:pPr defTabSz="609476">
              <a:spcBef>
                <a:spcPct val="50000"/>
              </a:spcBef>
            </a:pP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."</a:t>
            </a:r>
            <a:endParaRPr lang="en-US" sz="3000" dirty="0">
              <a:solidFill>
                <a:srgbClr val="CC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222904" y="2523351"/>
            <a:ext cx="11886407" cy="57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30" tIns="54414" rIns="108830" bIns="54414">
            <a:spAutoFit/>
          </a:bodyPr>
          <a:lstStyle/>
          <a:p>
            <a:pPr defTabSz="609476">
              <a:spcBef>
                <a:spcPct val="50000"/>
              </a:spcBef>
            </a:pP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2849172" y="4252534"/>
            <a:ext cx="9934374" cy="57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30" tIns="54414" rIns="108830" bIns="54414">
            <a:spAutoFit/>
          </a:bodyPr>
          <a:lstStyle/>
          <a:p>
            <a:pPr defTabSz="609476">
              <a:spcBef>
                <a:spcPct val="50000"/>
              </a:spcBef>
            </a:pP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1995180" y="5159693"/>
            <a:ext cx="8760718" cy="57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30" tIns="54414" rIns="108830" bIns="54414">
            <a:spAutoFit/>
          </a:bodyPr>
          <a:lstStyle/>
          <a:p>
            <a:pPr defTabSz="609476">
              <a:spcBef>
                <a:spcPct val="50000"/>
              </a:spcBef>
            </a:pP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!";  "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!"</a:t>
            </a: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2871042" y="5824698"/>
            <a:ext cx="7547653" cy="103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30" tIns="54414" rIns="108830" bIns="54414">
            <a:spAutoFit/>
          </a:bodyPr>
          <a:lstStyle/>
          <a:p>
            <a:pPr algn="just" defTabSz="609476">
              <a:spcBef>
                <a:spcPct val="50000"/>
              </a:spcBef>
            </a:pP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65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3860271" y="101866"/>
            <a:ext cx="4572000" cy="279135"/>
          </a:xfrm>
          <a:prstGeom prst="rect">
            <a:avLst/>
          </a:prstGeom>
        </p:spPr>
        <p:txBody>
          <a:bodyPr wrap="none" lIns="76185" tIns="38092" rIns="76185" bIns="3809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09476"/>
            <a:r>
              <a:rPr lang="vi-VN" sz="42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Tahoma"/>
                <a:cs typeface="Tahoma"/>
              </a:rPr>
              <a:t>Trò chơi ô chữ</a:t>
            </a:r>
            <a:endParaRPr lang="en-US" sz="42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alibri Light"/>
              <a:ea typeface="Tahoma"/>
              <a:cs typeface="Tahoma"/>
            </a:endParaRPr>
          </a:p>
        </p:txBody>
      </p:sp>
      <p:sp>
        <p:nvSpPr>
          <p:cNvPr id="2765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582136" y="2"/>
            <a:ext cx="609864" cy="457729"/>
          </a:xfrm>
          <a:prstGeom prst="actionButtonForwardNex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108830" tIns="54414" rIns="108830" bIns="54414" anchor="ctr"/>
          <a:lstStyle/>
          <a:p>
            <a:pPr defTabSz="609476"/>
            <a:endParaRPr lang="en-US" sz="240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9042136" y="1"/>
            <a:ext cx="2540000" cy="685271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wrap="none" lIns="108830" tIns="54414" rIns="108830" bIns="54414" anchor="ctr"/>
          <a:lstStyle/>
          <a:p>
            <a:pPr algn="ctr" defTabSz="609476">
              <a:defRPr/>
            </a:pPr>
            <a:r>
              <a:rPr lang="en-US" sz="2800" b="1" dirty="0" err="1">
                <a:solidFill>
                  <a:srgbClr val="FFCC00"/>
                </a:solidFill>
                <a:latin typeface="Calibri Light"/>
              </a:rPr>
              <a:t>Ch</a:t>
            </a:r>
            <a:r>
              <a:rPr lang="en-US" sz="2400" b="1" dirty="0" err="1">
                <a:solidFill>
                  <a:srgbClr val="FFCC00"/>
                </a:solidFill>
                <a:latin typeface="Calibri Light"/>
              </a:rPr>
              <a:t>ìa</a:t>
            </a:r>
            <a:r>
              <a:rPr lang="en-US" sz="2400" b="1" dirty="0">
                <a:solidFill>
                  <a:srgbClr val="FFCC00"/>
                </a:solidFill>
                <a:latin typeface="Calibri Light"/>
              </a:rPr>
              <a:t> </a:t>
            </a:r>
            <a:r>
              <a:rPr lang="en-US" sz="2400" b="1" dirty="0" err="1">
                <a:solidFill>
                  <a:srgbClr val="FFCC00"/>
                </a:solidFill>
                <a:latin typeface="Calibri Light"/>
              </a:rPr>
              <a:t>khoá</a:t>
            </a:r>
            <a:endParaRPr lang="en-US" sz="2400" b="1" dirty="0">
              <a:solidFill>
                <a:srgbClr val="FFCC00"/>
              </a:solidFill>
              <a:latin typeface="Calibri Light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289145" y="772585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H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6999552" y="772585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Ã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7694083" y="772585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Y</a:t>
            </a: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2055812" y="126867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C</a:t>
            </a: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2749020" y="126867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Ầ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3460749" y="126867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U</a:t>
            </a: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4172479" y="126867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K</a:t>
            </a: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4882885" y="126867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H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5594615" y="126867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I</a:t>
            </a: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6289145" y="126867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Ế</a:t>
            </a: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6999552" y="126867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N</a:t>
            </a:r>
          </a:p>
        </p:txBody>
      </p:sp>
      <p:sp>
        <p:nvSpPr>
          <p:cNvPr id="23" name="Rectangle 37"/>
          <p:cNvSpPr>
            <a:spLocks noChangeArrowheads="1"/>
          </p:cNvSpPr>
          <p:nvPr/>
        </p:nvSpPr>
        <p:spPr bwMode="auto">
          <a:xfrm>
            <a:off x="2055812" y="1763450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N</a:t>
            </a:r>
          </a:p>
        </p:txBody>
      </p:sp>
      <p:sp>
        <p:nvSpPr>
          <p:cNvPr id="24" name="Rectangle 38"/>
          <p:cNvSpPr>
            <a:spLocks noChangeArrowheads="1"/>
          </p:cNvSpPr>
          <p:nvPr/>
        </p:nvSpPr>
        <p:spPr bwMode="auto">
          <a:xfrm>
            <a:off x="2749020" y="1763450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G</a:t>
            </a:r>
          </a:p>
        </p:txBody>
      </p:sp>
      <p:sp>
        <p:nvSpPr>
          <p:cNvPr id="25" name="Rectangle 39"/>
          <p:cNvSpPr>
            <a:spLocks noChangeArrowheads="1"/>
          </p:cNvSpPr>
          <p:nvPr/>
        </p:nvSpPr>
        <p:spPr bwMode="auto">
          <a:xfrm>
            <a:off x="3460749" y="1763450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Ữ</a:t>
            </a:r>
          </a:p>
        </p:txBody>
      </p:sp>
      <p:sp>
        <p:nvSpPr>
          <p:cNvPr id="26" name="Rectangle 40"/>
          <p:cNvSpPr>
            <a:spLocks noChangeArrowheads="1"/>
          </p:cNvSpPr>
          <p:nvPr/>
        </p:nvSpPr>
        <p:spPr bwMode="auto">
          <a:xfrm>
            <a:off x="4172479" y="1763450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Đ</a:t>
            </a:r>
          </a:p>
        </p:txBody>
      </p:sp>
      <p:sp>
        <p:nvSpPr>
          <p:cNvPr id="27" name="Rectangle 41"/>
          <p:cNvSpPr>
            <a:spLocks noChangeArrowheads="1"/>
          </p:cNvSpPr>
          <p:nvPr/>
        </p:nvSpPr>
        <p:spPr bwMode="auto">
          <a:xfrm>
            <a:off x="4882885" y="1763450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I</a:t>
            </a:r>
          </a:p>
        </p:txBody>
      </p:sp>
      <p:sp>
        <p:nvSpPr>
          <p:cNvPr id="28" name="Rectangle 42"/>
          <p:cNvSpPr>
            <a:spLocks noChangeArrowheads="1"/>
          </p:cNvSpPr>
          <p:nvPr/>
        </p:nvSpPr>
        <p:spPr bwMode="auto">
          <a:xfrm>
            <a:off x="5594615" y="1763450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Ệ</a:t>
            </a:r>
          </a:p>
        </p:txBody>
      </p:sp>
      <p:sp>
        <p:nvSpPr>
          <p:cNvPr id="29" name="Rectangle 43"/>
          <p:cNvSpPr>
            <a:spLocks noChangeArrowheads="1"/>
          </p:cNvSpPr>
          <p:nvPr/>
        </p:nvSpPr>
        <p:spPr bwMode="auto">
          <a:xfrm>
            <a:off x="6289145" y="1763450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U</a:t>
            </a:r>
          </a:p>
        </p:txBody>
      </p:sp>
      <p:sp>
        <p:nvSpPr>
          <p:cNvPr id="30" name="Rectangle 54"/>
          <p:cNvSpPr>
            <a:spLocks noChangeArrowheads="1"/>
          </p:cNvSpPr>
          <p:nvPr/>
        </p:nvSpPr>
        <p:spPr bwMode="auto">
          <a:xfrm>
            <a:off x="3460749" y="2259544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C</a:t>
            </a:r>
          </a:p>
        </p:txBody>
      </p:sp>
      <p:sp>
        <p:nvSpPr>
          <p:cNvPr id="31" name="Rectangle 55"/>
          <p:cNvSpPr>
            <a:spLocks noChangeArrowheads="1"/>
          </p:cNvSpPr>
          <p:nvPr/>
        </p:nvSpPr>
        <p:spPr bwMode="auto">
          <a:xfrm>
            <a:off x="4172479" y="2259544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H</a:t>
            </a:r>
          </a:p>
        </p:txBody>
      </p:sp>
      <p:sp>
        <p:nvSpPr>
          <p:cNvPr id="32" name="Rectangle 56"/>
          <p:cNvSpPr>
            <a:spLocks noChangeArrowheads="1"/>
          </p:cNvSpPr>
          <p:nvPr/>
        </p:nvSpPr>
        <p:spPr bwMode="auto">
          <a:xfrm>
            <a:off x="4882885" y="2259544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Ấ</a:t>
            </a:r>
          </a:p>
        </p:txBody>
      </p:sp>
      <p:sp>
        <p:nvSpPr>
          <p:cNvPr id="33" name="Rectangle 57"/>
          <p:cNvSpPr>
            <a:spLocks noChangeArrowheads="1"/>
          </p:cNvSpPr>
          <p:nvPr/>
        </p:nvSpPr>
        <p:spPr bwMode="auto">
          <a:xfrm>
            <a:off x="5594615" y="2259544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M</a:t>
            </a:r>
          </a:p>
        </p:txBody>
      </p:sp>
      <p:sp>
        <p:nvSpPr>
          <p:cNvPr id="34" name="Rectangle 58"/>
          <p:cNvSpPr>
            <a:spLocks noChangeArrowheads="1"/>
          </p:cNvSpPr>
          <p:nvPr/>
        </p:nvSpPr>
        <p:spPr bwMode="auto">
          <a:xfrm>
            <a:off x="6289145" y="2259544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T</a:t>
            </a:r>
          </a:p>
        </p:txBody>
      </p:sp>
      <p:sp>
        <p:nvSpPr>
          <p:cNvPr id="35" name="Rectangle 59"/>
          <p:cNvSpPr>
            <a:spLocks noChangeArrowheads="1"/>
          </p:cNvSpPr>
          <p:nvPr/>
        </p:nvSpPr>
        <p:spPr bwMode="auto">
          <a:xfrm>
            <a:off x="6999552" y="2259544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H</a:t>
            </a:r>
          </a:p>
        </p:txBody>
      </p:sp>
      <p:sp>
        <p:nvSpPr>
          <p:cNvPr id="36" name="Rectangle 60"/>
          <p:cNvSpPr>
            <a:spLocks noChangeArrowheads="1"/>
          </p:cNvSpPr>
          <p:nvPr/>
        </p:nvSpPr>
        <p:spPr bwMode="auto">
          <a:xfrm>
            <a:off x="7694083" y="2259544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A</a:t>
            </a:r>
          </a:p>
        </p:txBody>
      </p:sp>
      <p:sp>
        <p:nvSpPr>
          <p:cNvPr id="37" name="Rectangle 61"/>
          <p:cNvSpPr>
            <a:spLocks noChangeArrowheads="1"/>
          </p:cNvSpPr>
          <p:nvPr/>
        </p:nvSpPr>
        <p:spPr bwMode="auto">
          <a:xfrm>
            <a:off x="8405812" y="2259544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N</a:t>
            </a:r>
          </a:p>
        </p:txBody>
      </p:sp>
      <p:sp>
        <p:nvSpPr>
          <p:cNvPr id="38" name="Rectangle 68"/>
          <p:cNvSpPr>
            <a:spLocks noChangeArrowheads="1"/>
          </p:cNvSpPr>
          <p:nvPr/>
        </p:nvSpPr>
        <p:spPr bwMode="auto">
          <a:xfrm>
            <a:off x="2749020" y="2752991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K</a:t>
            </a:r>
          </a:p>
        </p:txBody>
      </p:sp>
      <p:sp>
        <p:nvSpPr>
          <p:cNvPr id="39" name="Rectangle 69"/>
          <p:cNvSpPr>
            <a:spLocks noChangeArrowheads="1"/>
          </p:cNvSpPr>
          <p:nvPr/>
        </p:nvSpPr>
        <p:spPr bwMode="auto">
          <a:xfrm>
            <a:off x="3460749" y="2752991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H</a:t>
            </a:r>
          </a:p>
        </p:txBody>
      </p:sp>
      <p:sp>
        <p:nvSpPr>
          <p:cNvPr id="40" name="Rectangle 70"/>
          <p:cNvSpPr>
            <a:spLocks noChangeArrowheads="1"/>
          </p:cNvSpPr>
          <p:nvPr/>
        </p:nvSpPr>
        <p:spPr bwMode="auto">
          <a:xfrm>
            <a:off x="4172479" y="2752991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U</a:t>
            </a:r>
          </a:p>
        </p:txBody>
      </p:sp>
      <p:sp>
        <p:nvSpPr>
          <p:cNvPr id="41" name="Rectangle 71"/>
          <p:cNvSpPr>
            <a:spLocks noChangeArrowheads="1"/>
          </p:cNvSpPr>
          <p:nvPr/>
        </p:nvSpPr>
        <p:spPr bwMode="auto">
          <a:xfrm>
            <a:off x="4882885" y="2752991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Y</a:t>
            </a:r>
          </a:p>
        </p:txBody>
      </p:sp>
      <p:sp>
        <p:nvSpPr>
          <p:cNvPr id="42" name="Rectangle 72"/>
          <p:cNvSpPr>
            <a:spLocks noChangeArrowheads="1"/>
          </p:cNvSpPr>
          <p:nvPr/>
        </p:nvSpPr>
        <p:spPr bwMode="auto">
          <a:xfrm>
            <a:off x="5594615" y="2752991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Ê</a:t>
            </a:r>
          </a:p>
        </p:txBody>
      </p:sp>
      <p:sp>
        <p:nvSpPr>
          <p:cNvPr id="43" name="Rectangle 73"/>
          <p:cNvSpPr>
            <a:spLocks noChangeArrowheads="1"/>
          </p:cNvSpPr>
          <p:nvPr/>
        </p:nvSpPr>
        <p:spPr bwMode="auto">
          <a:xfrm>
            <a:off x="6289145" y="2752991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N</a:t>
            </a:r>
          </a:p>
        </p:txBody>
      </p:sp>
      <p:sp>
        <p:nvSpPr>
          <p:cNvPr id="44" name="Rectangle 74"/>
          <p:cNvSpPr>
            <a:spLocks noChangeArrowheads="1"/>
          </p:cNvSpPr>
          <p:nvPr/>
        </p:nvSpPr>
        <p:spPr bwMode="auto">
          <a:xfrm>
            <a:off x="6999552" y="2752991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B</a:t>
            </a:r>
          </a:p>
        </p:txBody>
      </p:sp>
      <p:sp>
        <p:nvSpPr>
          <p:cNvPr id="45" name="Rectangle 75"/>
          <p:cNvSpPr>
            <a:spLocks noChangeArrowheads="1"/>
          </p:cNvSpPr>
          <p:nvPr/>
        </p:nvSpPr>
        <p:spPr bwMode="auto">
          <a:xfrm>
            <a:off x="7694083" y="2752991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Ả</a:t>
            </a:r>
          </a:p>
        </p:txBody>
      </p:sp>
      <p:sp>
        <p:nvSpPr>
          <p:cNvPr id="46" name="Rectangle 76"/>
          <p:cNvSpPr>
            <a:spLocks noChangeArrowheads="1"/>
          </p:cNvSpPr>
          <p:nvPr/>
        </p:nvSpPr>
        <p:spPr bwMode="auto">
          <a:xfrm>
            <a:off x="8405812" y="2752991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O</a:t>
            </a:r>
          </a:p>
        </p:txBody>
      </p:sp>
      <p:sp>
        <p:nvSpPr>
          <p:cNvPr id="47" name="Rectangle 82"/>
          <p:cNvSpPr>
            <a:spLocks noChangeArrowheads="1"/>
          </p:cNvSpPr>
          <p:nvPr/>
        </p:nvSpPr>
        <p:spPr bwMode="auto">
          <a:xfrm>
            <a:off x="2055812" y="3247763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D</a:t>
            </a:r>
          </a:p>
        </p:txBody>
      </p:sp>
      <p:sp>
        <p:nvSpPr>
          <p:cNvPr id="48" name="Rectangle 83"/>
          <p:cNvSpPr>
            <a:spLocks noChangeArrowheads="1"/>
          </p:cNvSpPr>
          <p:nvPr/>
        </p:nvSpPr>
        <p:spPr bwMode="auto">
          <a:xfrm>
            <a:off x="2749020" y="3247763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Ấ</a:t>
            </a:r>
          </a:p>
        </p:txBody>
      </p:sp>
      <p:sp>
        <p:nvSpPr>
          <p:cNvPr id="49" name="Rectangle 84"/>
          <p:cNvSpPr>
            <a:spLocks noChangeArrowheads="1"/>
          </p:cNvSpPr>
          <p:nvPr/>
        </p:nvSpPr>
        <p:spPr bwMode="auto">
          <a:xfrm>
            <a:off x="3460749" y="3247763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U</a:t>
            </a:r>
          </a:p>
        </p:txBody>
      </p:sp>
      <p:sp>
        <p:nvSpPr>
          <p:cNvPr id="50" name="Rectangle 85"/>
          <p:cNvSpPr>
            <a:spLocks noChangeArrowheads="1"/>
          </p:cNvSpPr>
          <p:nvPr/>
        </p:nvSpPr>
        <p:spPr bwMode="auto">
          <a:xfrm>
            <a:off x="4172479" y="3247763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C</a:t>
            </a:r>
          </a:p>
        </p:txBody>
      </p:sp>
      <p:sp>
        <p:nvSpPr>
          <p:cNvPr id="51" name="Rectangle 86"/>
          <p:cNvSpPr>
            <a:spLocks noChangeArrowheads="1"/>
          </p:cNvSpPr>
          <p:nvPr/>
        </p:nvSpPr>
        <p:spPr bwMode="auto">
          <a:xfrm>
            <a:off x="4882885" y="3247763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H</a:t>
            </a:r>
          </a:p>
        </p:txBody>
      </p:sp>
      <p:sp>
        <p:nvSpPr>
          <p:cNvPr id="52" name="Rectangle 87"/>
          <p:cNvSpPr>
            <a:spLocks noChangeArrowheads="1"/>
          </p:cNvSpPr>
          <p:nvPr/>
        </p:nvSpPr>
        <p:spPr bwMode="auto">
          <a:xfrm>
            <a:off x="5594615" y="3247763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Ấ</a:t>
            </a:r>
          </a:p>
        </p:txBody>
      </p:sp>
      <p:sp>
        <p:nvSpPr>
          <p:cNvPr id="53" name="Rectangle 88"/>
          <p:cNvSpPr>
            <a:spLocks noChangeArrowheads="1"/>
          </p:cNvSpPr>
          <p:nvPr/>
        </p:nvSpPr>
        <p:spPr bwMode="auto">
          <a:xfrm>
            <a:off x="6289145" y="3247763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M</a:t>
            </a:r>
          </a:p>
        </p:txBody>
      </p:sp>
      <p:sp>
        <p:nvSpPr>
          <p:cNvPr id="54" name="Rectangle 103"/>
          <p:cNvSpPr>
            <a:spLocks noChangeArrowheads="1"/>
          </p:cNvSpPr>
          <p:nvPr/>
        </p:nvSpPr>
        <p:spPr bwMode="auto">
          <a:xfrm>
            <a:off x="6289145" y="374517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Y</a:t>
            </a:r>
          </a:p>
        </p:txBody>
      </p:sp>
      <p:sp>
        <p:nvSpPr>
          <p:cNvPr id="55" name="Rectangle 104"/>
          <p:cNvSpPr>
            <a:spLocks noChangeArrowheads="1"/>
          </p:cNvSpPr>
          <p:nvPr/>
        </p:nvSpPr>
        <p:spPr bwMode="auto">
          <a:xfrm>
            <a:off x="6999552" y="374517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Ê</a:t>
            </a:r>
          </a:p>
        </p:txBody>
      </p:sp>
      <p:sp>
        <p:nvSpPr>
          <p:cNvPr id="56" name="Rectangle 105"/>
          <p:cNvSpPr>
            <a:spLocks noChangeArrowheads="1"/>
          </p:cNvSpPr>
          <p:nvPr/>
        </p:nvSpPr>
        <p:spPr bwMode="auto">
          <a:xfrm>
            <a:off x="7694083" y="374517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U</a:t>
            </a:r>
          </a:p>
        </p:txBody>
      </p:sp>
      <p:sp>
        <p:nvSpPr>
          <p:cNvPr id="57" name="Rectangle 106"/>
          <p:cNvSpPr>
            <a:spLocks noChangeArrowheads="1"/>
          </p:cNvSpPr>
          <p:nvPr/>
        </p:nvSpPr>
        <p:spPr bwMode="auto">
          <a:xfrm>
            <a:off x="8405812" y="374517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C</a:t>
            </a:r>
          </a:p>
        </p:txBody>
      </p:sp>
      <p:sp>
        <p:nvSpPr>
          <p:cNvPr id="58" name="Rectangle 107"/>
          <p:cNvSpPr>
            <a:spLocks noChangeArrowheads="1"/>
          </p:cNvSpPr>
          <p:nvPr/>
        </p:nvSpPr>
        <p:spPr bwMode="auto">
          <a:xfrm>
            <a:off x="9116219" y="374517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Ầ</a:t>
            </a:r>
          </a:p>
        </p:txBody>
      </p:sp>
      <p:sp>
        <p:nvSpPr>
          <p:cNvPr id="59" name="Rectangle 108"/>
          <p:cNvSpPr>
            <a:spLocks noChangeArrowheads="1"/>
          </p:cNvSpPr>
          <p:nvPr/>
        </p:nvSpPr>
        <p:spPr bwMode="auto">
          <a:xfrm>
            <a:off x="9810749" y="374517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U</a:t>
            </a:r>
          </a:p>
        </p:txBody>
      </p:sp>
      <p:sp>
        <p:nvSpPr>
          <p:cNvPr id="60" name="Rectangle 118"/>
          <p:cNvSpPr>
            <a:spLocks noChangeArrowheads="1"/>
          </p:cNvSpPr>
          <p:nvPr/>
        </p:nvSpPr>
        <p:spPr bwMode="auto">
          <a:xfrm>
            <a:off x="6289145" y="423994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T</a:t>
            </a:r>
          </a:p>
        </p:txBody>
      </p:sp>
      <p:sp>
        <p:nvSpPr>
          <p:cNvPr id="61" name="Rectangle 119"/>
          <p:cNvSpPr>
            <a:spLocks noChangeArrowheads="1"/>
          </p:cNvSpPr>
          <p:nvPr/>
        </p:nvSpPr>
        <p:spPr bwMode="auto">
          <a:xfrm>
            <a:off x="6999552" y="423994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Ố</a:t>
            </a:r>
          </a:p>
        </p:txBody>
      </p:sp>
      <p:sp>
        <p:nvSpPr>
          <p:cNvPr id="62" name="Rectangle 120"/>
          <p:cNvSpPr>
            <a:spLocks noChangeArrowheads="1"/>
          </p:cNvSpPr>
          <p:nvPr/>
        </p:nvSpPr>
        <p:spPr bwMode="auto">
          <a:xfrm>
            <a:off x="7694083" y="423994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H</a:t>
            </a:r>
          </a:p>
        </p:txBody>
      </p:sp>
      <p:sp>
        <p:nvSpPr>
          <p:cNvPr id="63" name="Rectangle 121"/>
          <p:cNvSpPr>
            <a:spLocks noChangeArrowheads="1"/>
          </p:cNvSpPr>
          <p:nvPr/>
        </p:nvSpPr>
        <p:spPr bwMode="auto">
          <a:xfrm>
            <a:off x="8405812" y="423994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Ữ</a:t>
            </a:r>
          </a:p>
        </p:txBody>
      </p:sp>
      <p:sp>
        <p:nvSpPr>
          <p:cNvPr id="64" name="Rectangle 122"/>
          <p:cNvSpPr>
            <a:spLocks noChangeArrowheads="1"/>
          </p:cNvSpPr>
          <p:nvPr/>
        </p:nvSpPr>
        <p:spPr bwMode="auto">
          <a:xfrm>
            <a:off x="9116219" y="423994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U</a:t>
            </a:r>
          </a:p>
        </p:txBody>
      </p:sp>
      <p:sp>
        <p:nvSpPr>
          <p:cNvPr id="65" name="Rectangle 130"/>
          <p:cNvSpPr>
            <a:spLocks noChangeArrowheads="1"/>
          </p:cNvSpPr>
          <p:nvPr/>
        </p:nvSpPr>
        <p:spPr bwMode="auto">
          <a:xfrm>
            <a:off x="4172479" y="4733397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N</a:t>
            </a:r>
          </a:p>
        </p:txBody>
      </p:sp>
      <p:sp>
        <p:nvSpPr>
          <p:cNvPr id="66" name="Rectangle 131"/>
          <p:cNvSpPr>
            <a:spLocks noChangeArrowheads="1"/>
          </p:cNvSpPr>
          <p:nvPr/>
        </p:nvSpPr>
        <p:spPr bwMode="auto">
          <a:xfrm>
            <a:off x="4882885" y="4733397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G</a:t>
            </a:r>
          </a:p>
        </p:txBody>
      </p:sp>
      <p:sp>
        <p:nvSpPr>
          <p:cNvPr id="67" name="Rectangle 132"/>
          <p:cNvSpPr>
            <a:spLocks noChangeArrowheads="1"/>
          </p:cNvSpPr>
          <p:nvPr/>
        </p:nvSpPr>
        <p:spPr bwMode="auto">
          <a:xfrm>
            <a:off x="5594615" y="4733397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H</a:t>
            </a:r>
          </a:p>
        </p:txBody>
      </p:sp>
      <p:sp>
        <p:nvSpPr>
          <p:cNvPr id="68" name="Rectangle 133"/>
          <p:cNvSpPr>
            <a:spLocks noChangeArrowheads="1"/>
          </p:cNvSpPr>
          <p:nvPr/>
        </p:nvSpPr>
        <p:spPr bwMode="auto">
          <a:xfrm>
            <a:off x="6289145" y="4733397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I</a:t>
            </a:r>
          </a:p>
        </p:txBody>
      </p:sp>
      <p:sp>
        <p:nvSpPr>
          <p:cNvPr id="69" name="Rectangle 134"/>
          <p:cNvSpPr>
            <a:spLocks noChangeArrowheads="1"/>
          </p:cNvSpPr>
          <p:nvPr/>
        </p:nvSpPr>
        <p:spPr bwMode="auto">
          <a:xfrm>
            <a:off x="6999552" y="4733397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V</a:t>
            </a:r>
          </a:p>
        </p:txBody>
      </p:sp>
      <p:sp>
        <p:nvSpPr>
          <p:cNvPr id="70" name="Rectangle 135"/>
          <p:cNvSpPr>
            <a:spLocks noChangeArrowheads="1"/>
          </p:cNvSpPr>
          <p:nvPr/>
        </p:nvSpPr>
        <p:spPr bwMode="auto">
          <a:xfrm>
            <a:off x="7694083" y="4733397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Ấ</a:t>
            </a:r>
          </a:p>
        </p:txBody>
      </p:sp>
      <p:sp>
        <p:nvSpPr>
          <p:cNvPr id="71" name="Rectangle 136"/>
          <p:cNvSpPr>
            <a:spLocks noChangeArrowheads="1"/>
          </p:cNvSpPr>
          <p:nvPr/>
        </p:nvSpPr>
        <p:spPr bwMode="auto">
          <a:xfrm>
            <a:off x="8405812" y="4733397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N</a:t>
            </a:r>
          </a:p>
        </p:txBody>
      </p:sp>
      <p:sp>
        <p:nvSpPr>
          <p:cNvPr id="72" name="Rectangle 148"/>
          <p:cNvSpPr>
            <a:spLocks noChangeArrowheads="1"/>
          </p:cNvSpPr>
          <p:nvPr/>
        </p:nvSpPr>
        <p:spPr bwMode="auto">
          <a:xfrm>
            <a:off x="6289145" y="5229492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H</a:t>
            </a:r>
          </a:p>
        </p:txBody>
      </p:sp>
      <p:sp>
        <p:nvSpPr>
          <p:cNvPr id="73" name="Rectangle 149"/>
          <p:cNvSpPr>
            <a:spLocks noChangeArrowheads="1"/>
          </p:cNvSpPr>
          <p:nvPr/>
        </p:nvSpPr>
        <p:spPr bwMode="auto">
          <a:xfrm>
            <a:off x="6999552" y="5229492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Ỏ</a:t>
            </a:r>
          </a:p>
        </p:txBody>
      </p:sp>
      <p:sp>
        <p:nvSpPr>
          <p:cNvPr id="74" name="Rectangle 150"/>
          <p:cNvSpPr>
            <a:spLocks noChangeArrowheads="1"/>
          </p:cNvSpPr>
          <p:nvPr/>
        </p:nvSpPr>
        <p:spPr bwMode="auto">
          <a:xfrm>
            <a:off x="7694083" y="5229492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I</a:t>
            </a:r>
          </a:p>
        </p:txBody>
      </p:sp>
      <p:sp>
        <p:nvSpPr>
          <p:cNvPr id="75" name="AutoShape 186" descr="Purple mesh"/>
          <p:cNvSpPr>
            <a:spLocks noChangeArrowheads="1"/>
          </p:cNvSpPr>
          <p:nvPr/>
        </p:nvSpPr>
        <p:spPr bwMode="auto">
          <a:xfrm>
            <a:off x="112452" y="776555"/>
            <a:ext cx="1038489" cy="456406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lIns="108830" tIns="54414" rIns="108830" bIns="54414" anchor="ctr"/>
          <a:lstStyle/>
          <a:p>
            <a:pPr algn="ctr" defTabSz="609476">
              <a:defRPr/>
            </a:pPr>
            <a:r>
              <a:rPr lang="en-US" sz="3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6" name="AutoShape 187" descr="Purple mesh"/>
          <p:cNvSpPr>
            <a:spLocks noChangeArrowheads="1"/>
          </p:cNvSpPr>
          <p:nvPr/>
        </p:nvSpPr>
        <p:spPr bwMode="auto">
          <a:xfrm>
            <a:off x="112452" y="1271326"/>
            <a:ext cx="1038489" cy="457729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lIns="108830" tIns="54414" rIns="108830" bIns="54414" anchor="ctr"/>
          <a:lstStyle/>
          <a:p>
            <a:pPr algn="ctr" defTabSz="609476">
              <a:defRPr/>
            </a:pPr>
            <a:r>
              <a:rPr lang="en-US" sz="3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7" name="AutoShape 188" descr="Purple mesh"/>
          <p:cNvSpPr>
            <a:spLocks noChangeArrowheads="1"/>
          </p:cNvSpPr>
          <p:nvPr/>
        </p:nvSpPr>
        <p:spPr bwMode="auto">
          <a:xfrm>
            <a:off x="112452" y="1764773"/>
            <a:ext cx="1038489" cy="457729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lIns="108830" tIns="54414" rIns="108830" bIns="54414" anchor="ctr"/>
          <a:lstStyle/>
          <a:p>
            <a:pPr algn="ctr" defTabSz="609476">
              <a:defRPr/>
            </a:pPr>
            <a:r>
              <a:rPr lang="en-US" sz="3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8" name="AutoShape 189" descr="Purple mesh"/>
          <p:cNvSpPr>
            <a:spLocks noChangeArrowheads="1"/>
          </p:cNvSpPr>
          <p:nvPr/>
        </p:nvSpPr>
        <p:spPr bwMode="auto">
          <a:xfrm>
            <a:off x="112452" y="2260866"/>
            <a:ext cx="1038489" cy="456406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lIns="108830" tIns="54414" rIns="108830" bIns="54414" anchor="ctr"/>
          <a:lstStyle/>
          <a:p>
            <a:pPr algn="ctr" defTabSz="609476">
              <a:defRPr/>
            </a:pPr>
            <a:r>
              <a:rPr lang="en-US" sz="3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9" name="AutoShape 190" descr="Purple mesh"/>
          <p:cNvSpPr>
            <a:spLocks noChangeArrowheads="1"/>
          </p:cNvSpPr>
          <p:nvPr/>
        </p:nvSpPr>
        <p:spPr bwMode="auto">
          <a:xfrm>
            <a:off x="112452" y="2743729"/>
            <a:ext cx="1038489" cy="456408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lIns="108830" tIns="54414" rIns="108830" bIns="54414" anchor="ctr"/>
          <a:lstStyle/>
          <a:p>
            <a:pPr algn="ctr" defTabSz="609476">
              <a:defRPr/>
            </a:pPr>
            <a:r>
              <a:rPr lang="en-US" sz="3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0" name="AutoShape 191" descr="Purple mesh"/>
          <p:cNvSpPr>
            <a:spLocks noChangeArrowheads="1"/>
          </p:cNvSpPr>
          <p:nvPr/>
        </p:nvSpPr>
        <p:spPr bwMode="auto">
          <a:xfrm>
            <a:off x="112452" y="3238502"/>
            <a:ext cx="1038489" cy="457729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lIns="108830" tIns="54414" rIns="108830" bIns="54414" anchor="ctr"/>
          <a:lstStyle/>
          <a:p>
            <a:pPr algn="ctr" defTabSz="609476">
              <a:defRPr/>
            </a:pPr>
            <a:r>
              <a:rPr lang="en-US" sz="3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1" name="AutoShape 192" descr="Purple mesh"/>
          <p:cNvSpPr>
            <a:spLocks noChangeArrowheads="1"/>
          </p:cNvSpPr>
          <p:nvPr/>
        </p:nvSpPr>
        <p:spPr bwMode="auto">
          <a:xfrm>
            <a:off x="112452" y="3733274"/>
            <a:ext cx="1038489" cy="457729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lIns="108830" tIns="54414" rIns="108830" bIns="54414" anchor="ctr"/>
          <a:lstStyle/>
          <a:p>
            <a:pPr algn="ctr" defTabSz="609476">
              <a:defRPr/>
            </a:pPr>
            <a:r>
              <a:rPr lang="en-US" sz="3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2" name="AutoShape 193" descr="Purple mesh"/>
          <p:cNvSpPr>
            <a:spLocks noChangeArrowheads="1"/>
          </p:cNvSpPr>
          <p:nvPr/>
        </p:nvSpPr>
        <p:spPr bwMode="auto">
          <a:xfrm>
            <a:off x="112452" y="4229365"/>
            <a:ext cx="1038489" cy="456406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lIns="108830" tIns="54414" rIns="108830" bIns="54414" anchor="ctr"/>
          <a:lstStyle/>
          <a:p>
            <a:pPr algn="ctr" defTabSz="609476">
              <a:defRPr/>
            </a:pPr>
            <a:r>
              <a:rPr lang="en-US" sz="3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3" name="AutoShape 194" descr="Purple mesh"/>
          <p:cNvSpPr>
            <a:spLocks noChangeArrowheads="1"/>
          </p:cNvSpPr>
          <p:nvPr/>
        </p:nvSpPr>
        <p:spPr bwMode="auto">
          <a:xfrm>
            <a:off x="112452" y="4737365"/>
            <a:ext cx="1038489" cy="456406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lIns="108830" tIns="54414" rIns="108830" bIns="54414" anchor="ctr"/>
          <a:lstStyle/>
          <a:p>
            <a:pPr algn="ctr" defTabSz="609476">
              <a:defRPr/>
            </a:pPr>
            <a:r>
              <a:rPr lang="en-US" sz="3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84" name="AutoShape 195" descr="Purple mesh"/>
          <p:cNvSpPr>
            <a:spLocks noChangeArrowheads="1"/>
          </p:cNvSpPr>
          <p:nvPr/>
        </p:nvSpPr>
        <p:spPr bwMode="auto">
          <a:xfrm>
            <a:off x="112452" y="5232139"/>
            <a:ext cx="1038489" cy="457729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lIns="108830" tIns="54414" rIns="108830" bIns="54414" anchor="ctr"/>
          <a:lstStyle/>
          <a:p>
            <a:pPr algn="ctr" defTabSz="609476">
              <a:defRPr/>
            </a:pPr>
            <a:r>
              <a:rPr lang="en-US" sz="3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grpSp>
        <p:nvGrpSpPr>
          <p:cNvPr id="2" name="Group 198"/>
          <p:cNvGrpSpPr>
            <a:grpSpLocks/>
          </p:cNvGrpSpPr>
          <p:nvPr/>
        </p:nvGrpSpPr>
        <p:grpSpPr bwMode="auto">
          <a:xfrm>
            <a:off x="-8254998" y="228867"/>
            <a:ext cx="8026135" cy="2971271"/>
            <a:chOff x="-4128" y="1008"/>
            <a:chExt cx="3792" cy="1872"/>
          </a:xfrm>
        </p:grpSpPr>
        <p:sp>
          <p:nvSpPr>
            <p:cNvPr id="86" name="AutoShape 199" descr="Blue tissue paper"/>
            <p:cNvSpPr>
              <a:spLocks noChangeArrowheads="1"/>
            </p:cNvSpPr>
            <p:nvPr/>
          </p:nvSpPr>
          <p:spPr bwMode="auto">
            <a:xfrm>
              <a:off x="-4128" y="1008"/>
              <a:ext cx="3792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defTabSz="609476">
                <a:defRPr/>
              </a:pP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 3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 defTabSz="609476">
                <a:defRPr/>
              </a:pPr>
              <a:endParaRPr lang="en-US" sz="2800" i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09476">
                <a:defRPr/>
              </a:pPr>
              <a:endPara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09476">
                <a:defRPr/>
              </a:pPr>
              <a:r>
                <a:rPr lang="en-US" sz="28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8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28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8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8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khiến</a:t>
              </a:r>
              <a:r>
                <a:rPr lang="en-US" sz="28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algn="ctr" defTabSz="609476">
                <a:defRPr/>
              </a:pPr>
              <a:r>
                <a:rPr lang="en-US" sz="28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" </a:t>
              </a:r>
              <a:r>
                <a:rPr lang="en-US" sz="28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8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28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28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8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."</a:t>
              </a:r>
            </a:p>
          </p:txBody>
        </p:sp>
        <p:sp>
          <p:nvSpPr>
            <p:cNvPr id="27768" name="AutoShape 200" descr="Purple mesh"/>
            <p:cNvSpPr>
              <a:spLocks noChangeArrowheads="1"/>
            </p:cNvSpPr>
            <p:nvPr/>
          </p:nvSpPr>
          <p:spPr bwMode="auto">
            <a:xfrm>
              <a:off x="-672" y="1024"/>
              <a:ext cx="319" cy="20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3" name="Group 201"/>
          <p:cNvGrpSpPr>
            <a:grpSpLocks/>
          </p:cNvGrpSpPr>
          <p:nvPr/>
        </p:nvGrpSpPr>
        <p:grpSpPr bwMode="auto">
          <a:xfrm>
            <a:off x="-8280136" y="609867"/>
            <a:ext cx="8026136" cy="2971271"/>
            <a:chOff x="-4128" y="1008"/>
            <a:chExt cx="3792" cy="1872"/>
          </a:xfrm>
        </p:grpSpPr>
        <p:sp>
          <p:nvSpPr>
            <p:cNvPr id="89" name="AutoShape 202" descr="Blue tissue paper"/>
            <p:cNvSpPr>
              <a:spLocks noChangeArrowheads="1"/>
            </p:cNvSpPr>
            <p:nvPr/>
          </p:nvSpPr>
          <p:spPr bwMode="auto">
            <a:xfrm>
              <a:off x="-4128" y="1008"/>
              <a:ext cx="3792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defTabSz="609476">
                <a:defRPr/>
              </a:pP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 8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 defTabSz="609476">
                <a:defRPr/>
              </a:pPr>
              <a:endPara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09476">
                <a:defRPr/>
              </a:pP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400" b="1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b="1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đừng</a:t>
              </a:r>
              <a:r>
                <a:rPr lang="en-US" sz="2400" b="1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khóc</a:t>
              </a:r>
              <a:r>
                <a:rPr lang="en-US" sz="2400" b="1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 algn="ctr" defTabSz="609476">
                <a:defRPr/>
              </a:pP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đích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thuộc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kiểu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defTabSz="609476">
                <a:defRPr/>
              </a:pP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27766" name="AutoShape 203" descr="Purple mesh"/>
            <p:cNvSpPr>
              <a:spLocks noChangeArrowheads="1"/>
            </p:cNvSpPr>
            <p:nvPr/>
          </p:nvSpPr>
          <p:spPr bwMode="auto">
            <a:xfrm>
              <a:off x="-672" y="1024"/>
              <a:ext cx="319" cy="20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4" name="Group 204"/>
          <p:cNvGrpSpPr>
            <a:grpSpLocks/>
          </p:cNvGrpSpPr>
          <p:nvPr/>
        </p:nvGrpSpPr>
        <p:grpSpPr bwMode="auto">
          <a:xfrm>
            <a:off x="-10918924" y="1032921"/>
            <a:ext cx="7098771" cy="2971271"/>
            <a:chOff x="-2873" y="1568"/>
            <a:chExt cx="3792" cy="1872"/>
          </a:xfrm>
        </p:grpSpPr>
        <p:sp>
          <p:nvSpPr>
            <p:cNvPr id="92" name="AutoShape 205" descr="Blue tissue paper"/>
            <p:cNvSpPr>
              <a:spLocks noChangeArrowheads="1"/>
            </p:cNvSpPr>
            <p:nvPr/>
          </p:nvSpPr>
          <p:spPr bwMode="auto">
            <a:xfrm>
              <a:off x="-2873" y="1568"/>
              <a:ext cx="3792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defTabSz="609476">
                <a:defRPr/>
              </a:pP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 7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endParaRPr lang="en-US" sz="2800" i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09476">
                <a:defRPr/>
              </a:pPr>
              <a:endPara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09476">
                <a:defRPr/>
              </a:pP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khiến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endParaRPr lang="en-US" sz="24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09476">
                <a:defRPr/>
              </a:pP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khiến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hay ...... 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khiến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64" name="AutoShape 206" descr="Purple mesh"/>
            <p:cNvSpPr>
              <a:spLocks noChangeArrowheads="1"/>
            </p:cNvSpPr>
            <p:nvPr/>
          </p:nvSpPr>
          <p:spPr bwMode="auto">
            <a:xfrm>
              <a:off x="587" y="1640"/>
              <a:ext cx="319" cy="20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5" name="Group 207"/>
          <p:cNvGrpSpPr>
            <a:grpSpLocks/>
          </p:cNvGrpSpPr>
          <p:nvPr/>
        </p:nvGrpSpPr>
        <p:grpSpPr bwMode="auto">
          <a:xfrm>
            <a:off x="-8254998" y="1651003"/>
            <a:ext cx="8026135" cy="2971271"/>
            <a:chOff x="-4128" y="1008"/>
            <a:chExt cx="3792" cy="1872"/>
          </a:xfrm>
        </p:grpSpPr>
        <p:sp>
          <p:nvSpPr>
            <p:cNvPr id="95" name="AutoShape 208" descr="Blue tissue paper"/>
            <p:cNvSpPr>
              <a:spLocks noChangeArrowheads="1"/>
            </p:cNvSpPr>
            <p:nvPr/>
          </p:nvSpPr>
          <p:spPr bwMode="auto">
            <a:xfrm>
              <a:off x="-4128" y="1008"/>
              <a:ext cx="3792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defTabSz="609476">
                <a:defRPr/>
              </a:pP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 8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endParaRPr lang="en-US" sz="2800" i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09476">
                <a:defRPr/>
              </a:pPr>
              <a:endPara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09476">
                <a:defRPr/>
              </a:pP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khiến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thúc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defTabSz="609476">
                <a:defRPr/>
              </a:pP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62" name="AutoShape 209" descr="Purple mesh"/>
            <p:cNvSpPr>
              <a:spLocks noChangeArrowheads="1"/>
            </p:cNvSpPr>
            <p:nvPr/>
          </p:nvSpPr>
          <p:spPr bwMode="auto">
            <a:xfrm>
              <a:off x="-672" y="1024"/>
              <a:ext cx="319" cy="20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6" name="Group 210"/>
          <p:cNvGrpSpPr>
            <a:grpSpLocks/>
          </p:cNvGrpSpPr>
          <p:nvPr/>
        </p:nvGrpSpPr>
        <p:grpSpPr bwMode="auto">
          <a:xfrm>
            <a:off x="-8254998" y="2095503"/>
            <a:ext cx="8026135" cy="2971271"/>
            <a:chOff x="-4128" y="1008"/>
            <a:chExt cx="3792" cy="1872"/>
          </a:xfrm>
        </p:grpSpPr>
        <p:sp>
          <p:nvSpPr>
            <p:cNvPr id="98" name="AutoShape 211" descr="Blue tissue paper"/>
            <p:cNvSpPr>
              <a:spLocks noChangeArrowheads="1"/>
            </p:cNvSpPr>
            <p:nvPr/>
          </p:nvSpPr>
          <p:spPr bwMode="auto">
            <a:xfrm>
              <a:off x="-4128" y="1008"/>
              <a:ext cx="3792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defTabSz="609476">
                <a:defRPr/>
              </a:pP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5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 9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 defTabSz="609476">
                <a:defRPr/>
              </a:pPr>
              <a:endPara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09476">
                <a:defRPr/>
              </a:pP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khiến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algn="ctr" defTabSz="609476">
                <a:defRPr/>
              </a:pP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"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Thôi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đừng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buồn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!"</a:t>
              </a:r>
              <a:endParaRPr lang="en-US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60" name="AutoShape 212" descr="Purple mesh"/>
            <p:cNvSpPr>
              <a:spLocks noChangeArrowheads="1"/>
            </p:cNvSpPr>
            <p:nvPr/>
          </p:nvSpPr>
          <p:spPr bwMode="auto">
            <a:xfrm>
              <a:off x="-672" y="1024"/>
              <a:ext cx="319" cy="20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7" name="Group 213"/>
          <p:cNvGrpSpPr>
            <a:grpSpLocks/>
          </p:cNvGrpSpPr>
          <p:nvPr/>
        </p:nvGrpSpPr>
        <p:grpSpPr bwMode="auto">
          <a:xfrm>
            <a:off x="-8280136" y="2540003"/>
            <a:ext cx="8026136" cy="2971271"/>
            <a:chOff x="-4128" y="1008"/>
            <a:chExt cx="3792" cy="1872"/>
          </a:xfrm>
        </p:grpSpPr>
        <p:sp>
          <p:nvSpPr>
            <p:cNvPr id="101" name="AutoShape 214" descr="Blue tissue paper"/>
            <p:cNvSpPr>
              <a:spLocks noChangeArrowheads="1"/>
            </p:cNvSpPr>
            <p:nvPr/>
          </p:nvSpPr>
          <p:spPr bwMode="auto">
            <a:xfrm>
              <a:off x="-4128" y="1008"/>
              <a:ext cx="3792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defTabSz="609476">
                <a:defRPr/>
              </a:pP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6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 7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 defTabSz="609476">
                <a:defRPr/>
              </a:pPr>
              <a:endPara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09476">
                <a:defRPr/>
              </a:pP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khiến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nhấn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defTabSz="609476">
                <a:defRPr/>
              </a:pP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mạnh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khiến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defTabSz="609476">
                <a:defRPr/>
              </a:pP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thúc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algn="ctr" defTabSz="609476">
                <a:defRPr/>
              </a:pPr>
              <a:endParaRPr lang="en-US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58" name="AutoShape 215" descr="Purple mesh"/>
            <p:cNvSpPr>
              <a:spLocks noChangeArrowheads="1"/>
            </p:cNvSpPr>
            <p:nvPr/>
          </p:nvSpPr>
          <p:spPr bwMode="auto">
            <a:xfrm>
              <a:off x="-672" y="1024"/>
              <a:ext cx="319" cy="20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11" name="Group 216"/>
          <p:cNvGrpSpPr>
            <a:grpSpLocks/>
          </p:cNvGrpSpPr>
          <p:nvPr/>
        </p:nvGrpSpPr>
        <p:grpSpPr bwMode="auto">
          <a:xfrm>
            <a:off x="-8318498" y="3048002"/>
            <a:ext cx="8026135" cy="2971271"/>
            <a:chOff x="-4128" y="1008"/>
            <a:chExt cx="3792" cy="1872"/>
          </a:xfrm>
        </p:grpSpPr>
        <p:sp>
          <p:nvSpPr>
            <p:cNvPr id="104" name="AutoShape 217" descr="Blue tissue paper"/>
            <p:cNvSpPr>
              <a:spLocks noChangeArrowheads="1"/>
            </p:cNvSpPr>
            <p:nvPr/>
          </p:nvSpPr>
          <p:spPr bwMode="auto">
            <a:xfrm>
              <a:off x="-4128" y="1008"/>
              <a:ext cx="3792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defTabSz="609476">
                <a:defRPr/>
              </a:pP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7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 6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 defTabSz="609476">
                <a:defRPr/>
              </a:pPr>
              <a:endPara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09476">
                <a:defRPr/>
              </a:pP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khiến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algn="ctr" defTabSz="609476">
                <a:defRPr/>
              </a:pP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"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."</a:t>
              </a:r>
              <a:endParaRPr lang="en-US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56" name="AutoShape 218" descr="Purple mesh"/>
            <p:cNvSpPr>
              <a:spLocks noChangeArrowheads="1"/>
            </p:cNvSpPr>
            <p:nvPr/>
          </p:nvSpPr>
          <p:spPr bwMode="auto">
            <a:xfrm>
              <a:off x="-672" y="1024"/>
              <a:ext cx="319" cy="20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12" name="Group 219"/>
          <p:cNvGrpSpPr>
            <a:grpSpLocks/>
          </p:cNvGrpSpPr>
          <p:nvPr/>
        </p:nvGrpSpPr>
        <p:grpSpPr bwMode="auto">
          <a:xfrm>
            <a:off x="-8280136" y="3492502"/>
            <a:ext cx="8026136" cy="2971271"/>
            <a:chOff x="-4128" y="1008"/>
            <a:chExt cx="3792" cy="1872"/>
          </a:xfrm>
        </p:grpSpPr>
        <p:sp>
          <p:nvSpPr>
            <p:cNvPr id="107" name="AutoShape 220" descr="Blue tissue paper"/>
            <p:cNvSpPr>
              <a:spLocks noChangeArrowheads="1"/>
            </p:cNvSpPr>
            <p:nvPr/>
          </p:nvSpPr>
          <p:spPr bwMode="auto">
            <a:xfrm>
              <a:off x="-4128" y="1008"/>
              <a:ext cx="3792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defTabSz="609476">
                <a:defRPr/>
              </a:pP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8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 5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endParaRPr lang="en-US" sz="2800" i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09476">
                <a:defRPr/>
              </a:pPr>
              <a:endPara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09476">
                <a:defRPr/>
              </a:pP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"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hú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"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defTabSz="609476">
                <a:defRPr/>
              </a:pP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54" name="AutoShape 221" descr="Purple mesh"/>
            <p:cNvSpPr>
              <a:spLocks noChangeArrowheads="1"/>
            </p:cNvSpPr>
            <p:nvPr/>
          </p:nvSpPr>
          <p:spPr bwMode="auto">
            <a:xfrm>
              <a:off x="-672" y="1024"/>
              <a:ext cx="319" cy="20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14" name="Group 222"/>
          <p:cNvGrpSpPr>
            <a:grpSpLocks/>
          </p:cNvGrpSpPr>
          <p:nvPr/>
        </p:nvGrpSpPr>
        <p:grpSpPr bwMode="auto">
          <a:xfrm>
            <a:off x="-8318498" y="3886731"/>
            <a:ext cx="8026135" cy="2971271"/>
            <a:chOff x="-4128" y="1008"/>
            <a:chExt cx="3792" cy="1872"/>
          </a:xfrm>
        </p:grpSpPr>
        <p:sp>
          <p:nvSpPr>
            <p:cNvPr id="110" name="AutoShape 223" descr="Blue tissue paper"/>
            <p:cNvSpPr>
              <a:spLocks noChangeArrowheads="1"/>
            </p:cNvSpPr>
            <p:nvPr/>
          </p:nvSpPr>
          <p:spPr bwMode="auto">
            <a:xfrm>
              <a:off x="-4128" y="1008"/>
              <a:ext cx="3792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defTabSz="609476">
                <a:defRPr/>
              </a:pP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9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 7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 defTabSz="609476">
                <a:defRPr/>
              </a:pPr>
              <a:endPara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09476">
                <a:defRPr/>
              </a:pP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: "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?"</a:t>
              </a:r>
            </a:p>
            <a:p>
              <a:pPr algn="ctr" defTabSz="609476">
                <a:defRPr/>
              </a:pP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đích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thuộc</a:t>
              </a:r>
              <a:endParaRPr lang="en-US" sz="24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09476">
                <a:defRPr/>
              </a:pP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kiểu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52" name="AutoShape 224" descr="Purple mesh"/>
            <p:cNvSpPr>
              <a:spLocks noChangeArrowheads="1"/>
            </p:cNvSpPr>
            <p:nvPr/>
          </p:nvSpPr>
          <p:spPr bwMode="auto">
            <a:xfrm>
              <a:off x="-672" y="1024"/>
              <a:ext cx="319" cy="20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85" name="Group 225"/>
          <p:cNvGrpSpPr>
            <a:grpSpLocks/>
          </p:cNvGrpSpPr>
          <p:nvPr/>
        </p:nvGrpSpPr>
        <p:grpSpPr bwMode="auto">
          <a:xfrm>
            <a:off x="-8331729" y="4343139"/>
            <a:ext cx="8027458" cy="2972593"/>
            <a:chOff x="-4128" y="1008"/>
            <a:chExt cx="3792" cy="1872"/>
          </a:xfrm>
        </p:grpSpPr>
        <p:sp>
          <p:nvSpPr>
            <p:cNvPr id="113" name="AutoShape 226" descr="Blue tissue paper"/>
            <p:cNvSpPr>
              <a:spLocks noChangeArrowheads="1"/>
            </p:cNvSpPr>
            <p:nvPr/>
          </p:nvSpPr>
          <p:spPr bwMode="auto">
            <a:xfrm>
              <a:off x="-4128" y="1008"/>
              <a:ext cx="3792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defTabSz="609476">
                <a:defRPr/>
              </a:pPr>
              <a:r>
                <a:rPr lang="en-US" sz="2800" i="1" u="sng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i="1" u="sng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u="sng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i="1" u="sng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10</a:t>
              </a:r>
              <a:r>
                <a:rPr lang="en-US" sz="28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sz="28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28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3 </a:t>
              </a:r>
              <a:r>
                <a:rPr lang="en-US" sz="28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8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algn="ctr" defTabSz="609476">
                <a:defRPr/>
              </a:pPr>
              <a:endPara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09476">
                <a:defRPr/>
              </a:pP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Chức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nghi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vấn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50" name="AutoShape 227" descr="Purple mesh"/>
            <p:cNvSpPr>
              <a:spLocks noChangeArrowheads="1"/>
            </p:cNvSpPr>
            <p:nvPr/>
          </p:nvSpPr>
          <p:spPr bwMode="auto">
            <a:xfrm>
              <a:off x="-672" y="1024"/>
              <a:ext cx="319" cy="20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87" name="Group 244"/>
          <p:cNvGrpSpPr>
            <a:grpSpLocks/>
          </p:cNvGrpSpPr>
          <p:nvPr/>
        </p:nvGrpSpPr>
        <p:grpSpPr bwMode="auto">
          <a:xfrm>
            <a:off x="0" y="5943867"/>
            <a:ext cx="12192000" cy="914135"/>
            <a:chOff x="0" y="3744"/>
            <a:chExt cx="5760" cy="576"/>
          </a:xfrm>
        </p:grpSpPr>
        <p:sp>
          <p:nvSpPr>
            <p:cNvPr id="27739" name="Rectangle 234"/>
            <p:cNvSpPr>
              <a:spLocks noChangeArrowheads="1"/>
            </p:cNvSpPr>
            <p:nvPr/>
          </p:nvSpPr>
          <p:spPr bwMode="auto">
            <a:xfrm>
              <a:off x="576" y="374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400" b="1">
                  <a:solidFill>
                    <a:srgbClr val="FFFF00"/>
                  </a:solidFill>
                  <a:latin typeface="Calibri Light"/>
                </a:rPr>
                <a:t>H</a:t>
              </a:r>
            </a:p>
          </p:txBody>
        </p:sp>
        <p:sp>
          <p:nvSpPr>
            <p:cNvPr id="27740" name="Rectangle 235"/>
            <p:cNvSpPr>
              <a:spLocks noChangeArrowheads="1"/>
            </p:cNvSpPr>
            <p:nvPr/>
          </p:nvSpPr>
          <p:spPr bwMode="auto">
            <a:xfrm>
              <a:off x="1152" y="374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400" b="1">
                  <a:solidFill>
                    <a:srgbClr val="FFFF00"/>
                  </a:solidFill>
                  <a:latin typeface="Calibri Light"/>
                </a:rPr>
                <a:t>U</a:t>
              </a:r>
            </a:p>
          </p:txBody>
        </p:sp>
        <p:sp>
          <p:nvSpPr>
            <p:cNvPr id="27741" name="Rectangle 236"/>
            <p:cNvSpPr>
              <a:spLocks noChangeArrowheads="1"/>
            </p:cNvSpPr>
            <p:nvPr/>
          </p:nvSpPr>
          <p:spPr bwMode="auto">
            <a:xfrm>
              <a:off x="0" y="374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400" b="1">
                  <a:solidFill>
                    <a:srgbClr val="FFFF00"/>
                  </a:solidFill>
                  <a:latin typeface="Calibri Light"/>
                </a:rPr>
                <a:t>T</a:t>
              </a:r>
            </a:p>
          </p:txBody>
        </p:sp>
        <p:sp>
          <p:nvSpPr>
            <p:cNvPr id="27742" name="Rectangle 237"/>
            <p:cNvSpPr>
              <a:spLocks noChangeArrowheads="1"/>
            </p:cNvSpPr>
            <p:nvPr/>
          </p:nvSpPr>
          <p:spPr bwMode="auto">
            <a:xfrm>
              <a:off x="1728" y="374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400" b="1">
                  <a:solidFill>
                    <a:srgbClr val="FFFF00"/>
                  </a:solidFill>
                  <a:latin typeface="Calibri Light"/>
                </a:rPr>
                <a:t>Y</a:t>
              </a:r>
            </a:p>
          </p:txBody>
        </p:sp>
        <p:sp>
          <p:nvSpPr>
            <p:cNvPr id="27743" name="Rectangle 238"/>
            <p:cNvSpPr>
              <a:spLocks noChangeArrowheads="1"/>
            </p:cNvSpPr>
            <p:nvPr/>
          </p:nvSpPr>
          <p:spPr bwMode="auto">
            <a:xfrm>
              <a:off x="2304" y="374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400" b="1">
                  <a:solidFill>
                    <a:srgbClr val="FFFF00"/>
                  </a:solidFill>
                  <a:latin typeface="Calibri Light"/>
                </a:rPr>
                <a:t>Ế</a:t>
              </a:r>
            </a:p>
          </p:txBody>
        </p:sp>
        <p:sp>
          <p:nvSpPr>
            <p:cNvPr id="27744" name="Rectangle 239"/>
            <p:cNvSpPr>
              <a:spLocks noChangeArrowheads="1"/>
            </p:cNvSpPr>
            <p:nvPr/>
          </p:nvSpPr>
          <p:spPr bwMode="auto">
            <a:xfrm>
              <a:off x="2880" y="374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400" b="1">
                  <a:solidFill>
                    <a:srgbClr val="FFFF00"/>
                  </a:solidFill>
                  <a:latin typeface="Calibri Light"/>
                </a:rPr>
                <a:t>T</a:t>
              </a:r>
            </a:p>
          </p:txBody>
        </p:sp>
        <p:sp>
          <p:nvSpPr>
            <p:cNvPr id="27745" name="Rectangle 240"/>
            <p:cNvSpPr>
              <a:spLocks noChangeArrowheads="1"/>
            </p:cNvSpPr>
            <p:nvPr/>
          </p:nvSpPr>
          <p:spPr bwMode="auto">
            <a:xfrm>
              <a:off x="3456" y="374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400" b="1">
                  <a:solidFill>
                    <a:srgbClr val="FFFF00"/>
                  </a:solidFill>
                  <a:latin typeface="Calibri Light"/>
                </a:rPr>
                <a:t>M</a:t>
              </a:r>
            </a:p>
          </p:txBody>
        </p:sp>
        <p:sp>
          <p:nvSpPr>
            <p:cNvPr id="27746" name="Rectangle 241"/>
            <p:cNvSpPr>
              <a:spLocks noChangeArrowheads="1"/>
            </p:cNvSpPr>
            <p:nvPr/>
          </p:nvSpPr>
          <p:spPr bwMode="auto">
            <a:xfrm>
              <a:off x="4032" y="374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400" b="1">
                  <a:solidFill>
                    <a:srgbClr val="FFFF00"/>
                  </a:solidFill>
                  <a:latin typeface="Calibri Light"/>
                </a:rPr>
                <a:t>I</a:t>
              </a:r>
            </a:p>
          </p:txBody>
        </p:sp>
        <p:sp>
          <p:nvSpPr>
            <p:cNvPr id="27747" name="Rectangle 242"/>
            <p:cNvSpPr>
              <a:spLocks noChangeArrowheads="1"/>
            </p:cNvSpPr>
            <p:nvPr/>
          </p:nvSpPr>
          <p:spPr bwMode="auto">
            <a:xfrm>
              <a:off x="4608" y="374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400" b="1">
                  <a:solidFill>
                    <a:srgbClr val="FFFF00"/>
                  </a:solidFill>
                  <a:latin typeface="Calibri Light"/>
                </a:rPr>
                <a:t>N</a:t>
              </a:r>
            </a:p>
          </p:txBody>
        </p:sp>
        <p:sp>
          <p:nvSpPr>
            <p:cNvPr id="27748" name="Rectangle 243"/>
            <p:cNvSpPr>
              <a:spLocks noChangeArrowheads="1"/>
            </p:cNvSpPr>
            <p:nvPr/>
          </p:nvSpPr>
          <p:spPr bwMode="auto">
            <a:xfrm>
              <a:off x="5184" y="374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400" b="1">
                  <a:solidFill>
                    <a:srgbClr val="FFFF00"/>
                  </a:solidFill>
                  <a:latin typeface="Calibri Light"/>
                </a:rPr>
                <a:t>H</a:t>
              </a:r>
            </a:p>
          </p:txBody>
        </p:sp>
      </p:grpSp>
      <p:sp>
        <p:nvSpPr>
          <p:cNvPr id="27738" name="Line 245"/>
          <p:cNvSpPr>
            <a:spLocks noChangeShapeType="1"/>
          </p:cNvSpPr>
          <p:nvPr/>
        </p:nvSpPr>
        <p:spPr bwMode="auto">
          <a:xfrm>
            <a:off x="6604000" y="457729"/>
            <a:ext cx="0" cy="30427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 lIns="108830" tIns="54414" rIns="108830" bIns="54414"/>
          <a:lstStyle/>
          <a:p>
            <a:pPr defTabSz="609476"/>
            <a:endParaRPr lang="en-US" sz="2400">
              <a:solidFill>
                <a:prstClr val="black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77231048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4 0.53827 L 1.03334 0.53827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5 0.47168 L 1 0.47168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84 0.3496 L 1.25834 0.3496 " pathEditMode="relative" rAng="0" ptsTypes="AA">
                                      <p:cBhvr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18312 L 0.91667 0.18312 " pathEditMode="relative" rAng="0" ptsTypes="AA">
                                      <p:cBhvr>
                                        <p:cTn id="2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28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4994 L 0.91667 0.04994 " pathEditMode="relative" rAng="0" ptsTypes="AA">
                                      <p:cBhvr>
                                        <p:cTn id="3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7214 L 0.93334 0.07214 " pathEditMode="relative" rAng="0" ptsTypes="AA">
                                      <p:cBhvr>
                                        <p:cTn id="4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43838 L 0.95833 -0.43838 " pathEditMode="relative" rAng="0" ptsTypes="AA">
                                      <p:cBhvr>
                                        <p:cTn id="4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0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5" fill="hold">
                      <p:stCondLst>
                        <p:cond delay="0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50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49387 L 0.95834 -0.49387 " pathEditMode="relative" rAng="0" ptsTypes="AA">
                                      <p:cBhvr>
                                        <p:cTn id="5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5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44948 L 0.95833 -0.44948 " pathEditMode="relative" rAng="0" ptsTypes="AA">
                                      <p:cBhvr>
                                        <p:cTn id="6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6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52717 L 0.96666 -0.52717 " pathEditMode="relative" rAng="0" ptsTypes="AA">
                                      <p:cBhvr>
                                        <p:cTn id="6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9" fill="hold">
                      <p:stCondLst>
                        <p:cond delay="indefinite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3" fill="hold">
                      <p:stCondLst>
                        <p:cond delay="0"/>
                      </p:stCondLst>
                      <p:childTnLst>
                        <p:par>
                          <p:cTn id="674" fill="hold">
                            <p:stCondLst>
                              <p:cond delay="0"/>
                            </p:stCondLst>
                            <p:childTnLst>
                              <p:par>
                                <p:cTn id="6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1" grpId="2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29" grpId="2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4" grpId="2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3" grpId="2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0" grpId="2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8" grpId="2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2" grpId="2" animBg="1"/>
      <p:bldP spid="73" grpId="0" animBg="1"/>
      <p:bldP spid="73" grpId="1" animBg="1"/>
      <p:bldP spid="74" grpId="0" animBg="1"/>
      <p:bldP spid="7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over">
            <a:extLst>
              <a:ext uri="{FF2B5EF4-FFF2-40B4-BE49-F238E27FC236}">
                <a16:creationId xmlns:a16="http://schemas.microsoft.com/office/drawing/2014/main" xmlns="" id="{262BCAB1-DB5A-4DB9-BDDC-B08800D86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176" y="4721469"/>
            <a:ext cx="5247199" cy="170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over">
            <a:extLst>
              <a:ext uri="{FF2B5EF4-FFF2-40B4-BE49-F238E27FC236}">
                <a16:creationId xmlns:a16="http://schemas.microsoft.com/office/drawing/2014/main" xmlns="" id="{721C1547-E781-49F0-9372-9B3D0CE28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58" y="3882696"/>
            <a:ext cx="3629950" cy="254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Cover">
            <a:extLst>
              <a:ext uri="{FF2B5EF4-FFF2-40B4-BE49-F238E27FC236}">
                <a16:creationId xmlns:a16="http://schemas.microsoft.com/office/drawing/2014/main" xmlns="" id="{07DE8EC0-57FC-4A5A-BF53-3296A9167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356" y="605755"/>
            <a:ext cx="5614274" cy="183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Cover">
            <a:extLst>
              <a:ext uri="{FF2B5EF4-FFF2-40B4-BE49-F238E27FC236}">
                <a16:creationId xmlns:a16="http://schemas.microsoft.com/office/drawing/2014/main" xmlns="" id="{8ACDD189-CD48-4B66-B892-F34139A1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44" y="2162221"/>
            <a:ext cx="4658463" cy="66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Cover">
            <a:extLst>
              <a:ext uri="{FF2B5EF4-FFF2-40B4-BE49-F238E27FC236}">
                <a16:creationId xmlns:a16="http://schemas.microsoft.com/office/drawing/2014/main" xmlns="" id="{0AB2DF0B-D8CE-4781-9049-B4B2E857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127" y="2270552"/>
            <a:ext cx="5224147" cy="208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Cover">
            <a:extLst>
              <a:ext uri="{FF2B5EF4-FFF2-40B4-BE49-F238E27FC236}">
                <a16:creationId xmlns:a16="http://schemas.microsoft.com/office/drawing/2014/main" xmlns="" id="{D9BB5A60-05A2-461F-AD03-9CDADB286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544" y="1524325"/>
            <a:ext cx="3379913" cy="294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Cover">
            <a:extLst>
              <a:ext uri="{FF2B5EF4-FFF2-40B4-BE49-F238E27FC236}">
                <a16:creationId xmlns:a16="http://schemas.microsoft.com/office/drawing/2014/main" xmlns="" id="{9FB2836B-2547-4C5D-BB08-717CA2E3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74" y="3257049"/>
            <a:ext cx="3278188" cy="14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00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7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E58CF672-6123-4CF9-80F6-86A547C69557}"/>
              </a:ext>
            </a:extLst>
          </p:cNvPr>
          <p:cNvSpPr/>
          <p:nvPr/>
        </p:nvSpPr>
        <p:spPr>
          <a:xfrm>
            <a:off x="5903904" y="246564"/>
            <a:ext cx="5966791" cy="59667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5432E6D4-7A07-4BAD-A4A6-C85549DF9E84}"/>
              </a:ext>
            </a:extLst>
          </p:cNvPr>
          <p:cNvSpPr/>
          <p:nvPr/>
        </p:nvSpPr>
        <p:spPr>
          <a:xfrm flipH="1">
            <a:off x="3899451" y="1202635"/>
            <a:ext cx="1636385" cy="16363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0E6F1C0-4D26-4207-B5BC-C1362C11B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716" y="-179232"/>
            <a:ext cx="5219909" cy="7216464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xmlns="" id="{C9A90987-8A11-4F3E-90C3-ED0997348F1F}"/>
              </a:ext>
            </a:extLst>
          </p:cNvPr>
          <p:cNvSpPr/>
          <p:nvPr/>
        </p:nvSpPr>
        <p:spPr>
          <a:xfrm flipH="1">
            <a:off x="5285700" y="4151194"/>
            <a:ext cx="550015" cy="5500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823FA36E-E115-4622-9365-6033556EFA20}"/>
              </a:ext>
            </a:extLst>
          </p:cNvPr>
          <p:cNvSpPr txBox="1"/>
          <p:nvPr/>
        </p:nvSpPr>
        <p:spPr>
          <a:xfrm rot="16200000">
            <a:off x="1788502" y="127560"/>
            <a:ext cx="1954381" cy="33275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500" dirty="0" err="1" smtClean="0">
                <a:solidFill>
                  <a:prstClr val="white"/>
                </a:solidFill>
                <a:latin typeface="禹卫书法行书简体&#10;" panose="02000603000000000000" pitchFamily="2" charset="-122"/>
                <a:ea typeface="禹卫书法行书简体&#10;" panose="02000603000000000000" pitchFamily="2" charset="-122"/>
              </a:rPr>
              <a:t>Tạm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禹卫书法行书简体&#10;" panose="02000603000000000000" pitchFamily="2" charset="-122"/>
              <a:ea typeface="禹卫书法行书简体&#10;" panose="02000603000000000000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6F09C31C-B7F0-4238-9CE8-AFEA509EC09F}"/>
              </a:ext>
            </a:extLst>
          </p:cNvPr>
          <p:cNvSpPr txBox="1"/>
          <p:nvPr/>
        </p:nvSpPr>
        <p:spPr>
          <a:xfrm rot="16200000">
            <a:off x="3049683" y="1451482"/>
            <a:ext cx="2308324" cy="44176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3800" dirty="0" err="1" smtClean="0">
                <a:solidFill>
                  <a:prstClr val="white"/>
                </a:solidFill>
                <a:latin typeface="禹卫书法行书简体&#10;" panose="02000603000000000000" pitchFamily="2" charset="-122"/>
                <a:ea typeface="禹卫书法行书简体&#10;" panose="02000603000000000000" pitchFamily="2" charset="-122"/>
              </a:rPr>
              <a:t>biệt</a:t>
            </a:r>
            <a:endParaRPr kumimoji="0" lang="zh-CN" altLang="en-US" sz="1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禹卫书法行书简体&#10;" panose="02000603000000000000" pitchFamily="2" charset="-122"/>
              <a:ea typeface="禹卫书法行书简体&#10;" panose="02000603000000000000" pitchFamily="2" charset="-122"/>
              <a:cs typeface="+mn-cs"/>
            </a:endParaRPr>
          </a:p>
        </p:txBody>
      </p:sp>
      <p:sp>
        <p:nvSpPr>
          <p:cNvPr id="10" name="圆: 空心 9">
            <a:extLst>
              <a:ext uri="{FF2B5EF4-FFF2-40B4-BE49-F238E27FC236}">
                <a16:creationId xmlns:a16="http://schemas.microsoft.com/office/drawing/2014/main" xmlns="" id="{400B1C93-4062-4696-8D93-D040BB5C5738}"/>
              </a:ext>
            </a:extLst>
          </p:cNvPr>
          <p:cNvSpPr/>
          <p:nvPr/>
        </p:nvSpPr>
        <p:spPr>
          <a:xfrm>
            <a:off x="457200" y="2206487"/>
            <a:ext cx="715248" cy="715248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015261CF-5263-479D-8541-A555F6A7192F}"/>
              </a:ext>
            </a:extLst>
          </p:cNvPr>
          <p:cNvSpPr/>
          <p:nvPr/>
        </p:nvSpPr>
        <p:spPr>
          <a:xfrm>
            <a:off x="2074912" y="-12700"/>
            <a:ext cx="419088" cy="996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6133786C-D00B-46D0-BF0C-F01449316E26}"/>
              </a:ext>
            </a:extLst>
          </p:cNvPr>
          <p:cNvSpPr/>
          <p:nvPr/>
        </p:nvSpPr>
        <p:spPr>
          <a:xfrm>
            <a:off x="3294538" y="4440494"/>
            <a:ext cx="419088" cy="2417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8A4D97B4-207E-456D-AC0D-3D0A73373E86}"/>
              </a:ext>
            </a:extLst>
          </p:cNvPr>
          <p:cNvSpPr/>
          <p:nvPr/>
        </p:nvSpPr>
        <p:spPr>
          <a:xfrm>
            <a:off x="0" y="3238500"/>
            <a:ext cx="321305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82612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8" grpId="0"/>
      <p:bldP spid="11" grpId="0" animBg="1"/>
      <p:bldP spid="14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7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E58CF672-6123-4CF9-80F6-86A547C69557}"/>
              </a:ext>
            </a:extLst>
          </p:cNvPr>
          <p:cNvSpPr/>
          <p:nvPr/>
        </p:nvSpPr>
        <p:spPr>
          <a:xfrm>
            <a:off x="5903904" y="246564"/>
            <a:ext cx="5966791" cy="59667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5432E6D4-7A07-4BAD-A4A6-C85549DF9E84}"/>
              </a:ext>
            </a:extLst>
          </p:cNvPr>
          <p:cNvSpPr/>
          <p:nvPr/>
        </p:nvSpPr>
        <p:spPr>
          <a:xfrm flipH="1">
            <a:off x="4760607" y="485697"/>
            <a:ext cx="1636385" cy="16363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0E6F1C0-4D26-4207-B5BC-C1362C11B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133"/>
            <a:ext cx="5219909" cy="7216464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xmlns="" id="{C9A90987-8A11-4F3E-90C3-ED0997348F1F}"/>
              </a:ext>
            </a:extLst>
          </p:cNvPr>
          <p:cNvSpPr/>
          <p:nvPr/>
        </p:nvSpPr>
        <p:spPr>
          <a:xfrm flipH="1">
            <a:off x="4485600" y="4139764"/>
            <a:ext cx="550015" cy="5500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: 空心 9">
            <a:extLst>
              <a:ext uri="{FF2B5EF4-FFF2-40B4-BE49-F238E27FC236}">
                <a16:creationId xmlns:a16="http://schemas.microsoft.com/office/drawing/2014/main" xmlns="" id="{400B1C93-4062-4696-8D93-D040BB5C5738}"/>
              </a:ext>
            </a:extLst>
          </p:cNvPr>
          <p:cNvSpPr/>
          <p:nvPr/>
        </p:nvSpPr>
        <p:spPr>
          <a:xfrm>
            <a:off x="285750" y="1234937"/>
            <a:ext cx="715248" cy="715248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015261CF-5263-479D-8541-A555F6A7192F}"/>
              </a:ext>
            </a:extLst>
          </p:cNvPr>
          <p:cNvSpPr/>
          <p:nvPr/>
        </p:nvSpPr>
        <p:spPr>
          <a:xfrm>
            <a:off x="2074912" y="-12700"/>
            <a:ext cx="419088" cy="996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6133786C-D00B-46D0-BF0C-F01449316E26}"/>
              </a:ext>
            </a:extLst>
          </p:cNvPr>
          <p:cNvSpPr/>
          <p:nvPr/>
        </p:nvSpPr>
        <p:spPr>
          <a:xfrm>
            <a:off x="3294538" y="4440494"/>
            <a:ext cx="419088" cy="2417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8A4D97B4-207E-456D-AC0D-3D0A73373E86}"/>
              </a:ext>
            </a:extLst>
          </p:cNvPr>
          <p:cNvSpPr/>
          <p:nvPr/>
        </p:nvSpPr>
        <p:spPr>
          <a:xfrm>
            <a:off x="0" y="3238500"/>
            <a:ext cx="321305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317281" y="2020825"/>
            <a:ext cx="51400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latin typeface="Times Nemew Roman"/>
              </a:rPr>
              <a:t>CÂU CẦU KHIẾN</a:t>
            </a:r>
            <a:endParaRPr lang="en-US" sz="8000" b="1">
              <a:latin typeface="Times Nem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807003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 animBg="1"/>
      <p:bldP spid="14" grpId="0" animBg="1"/>
      <p:bldP spid="1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7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BB74A62-C72D-4BBD-B6DE-CA4FA64F51CB}"/>
              </a:ext>
            </a:extLst>
          </p:cNvPr>
          <p:cNvSpPr/>
          <p:nvPr/>
        </p:nvSpPr>
        <p:spPr>
          <a:xfrm>
            <a:off x="946652" y="634307"/>
            <a:ext cx="10298696" cy="604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xmlns="" id="{4972B2F3-CAAE-4BEC-93AE-BBF903C0A5AD}"/>
              </a:ext>
            </a:extLst>
          </p:cNvPr>
          <p:cNvSpPr/>
          <p:nvPr/>
        </p:nvSpPr>
        <p:spPr>
          <a:xfrm>
            <a:off x="2098058" y="2665979"/>
            <a:ext cx="470900" cy="470900"/>
          </a:xfrm>
          <a:prstGeom prst="ellipse">
            <a:avLst/>
          </a:prstGeom>
          <a:solidFill>
            <a:srgbClr val="9CB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2DFAE10-8C13-4648-BD6E-EA3C40C01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282">
            <a:off x="358371" y="4921532"/>
            <a:ext cx="1444922" cy="199758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05075FC-8D9E-4BD0-8BC0-B733E846B96D}"/>
              </a:ext>
            </a:extLst>
          </p:cNvPr>
          <p:cNvSpPr txBox="1"/>
          <p:nvPr/>
        </p:nvSpPr>
        <p:spPr>
          <a:xfrm>
            <a:off x="2857500" y="1128569"/>
            <a:ext cx="6526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Nội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dung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bài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41778F01-928D-4FF3-9E00-E43BE324128D}"/>
              </a:ext>
            </a:extLst>
          </p:cNvPr>
          <p:cNvSpPr txBox="1"/>
          <p:nvPr/>
        </p:nvSpPr>
        <p:spPr>
          <a:xfrm>
            <a:off x="2167822" y="2565882"/>
            <a:ext cx="47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endParaRPr lang="zh-CN" alt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B3AF047D-2066-416E-95B9-FAC24B16F5C3}"/>
              </a:ext>
            </a:extLst>
          </p:cNvPr>
          <p:cNvSpPr/>
          <p:nvPr/>
        </p:nvSpPr>
        <p:spPr>
          <a:xfrm>
            <a:off x="5175250" y="0"/>
            <a:ext cx="18415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409A8936-5C7D-4D72-9D8D-76CF2C94683E}"/>
              </a:ext>
            </a:extLst>
          </p:cNvPr>
          <p:cNvSpPr/>
          <p:nvPr/>
        </p:nvSpPr>
        <p:spPr>
          <a:xfrm>
            <a:off x="5175250" y="6477000"/>
            <a:ext cx="1841500" cy="381000"/>
          </a:xfrm>
          <a:prstGeom prst="rect">
            <a:avLst/>
          </a:prstGeom>
          <a:solidFill>
            <a:srgbClr val="9CB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7EBB61F9-A488-49BC-B614-162CA53BC5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970" flipH="1">
            <a:off x="10431361" y="4979578"/>
            <a:ext cx="1403644" cy="1940521"/>
          </a:xfrm>
          <a:prstGeom prst="rect">
            <a:avLst/>
          </a:prstGeom>
        </p:spPr>
      </p:pic>
      <p:sp>
        <p:nvSpPr>
          <p:cNvPr id="36" name="椭圆 35">
            <a:extLst>
              <a:ext uri="{FF2B5EF4-FFF2-40B4-BE49-F238E27FC236}">
                <a16:creationId xmlns:a16="http://schemas.microsoft.com/office/drawing/2014/main" xmlns="" id="{C89DFA38-CC76-481E-812E-0ADF317BAB5D}"/>
              </a:ext>
            </a:extLst>
          </p:cNvPr>
          <p:cNvSpPr/>
          <p:nvPr/>
        </p:nvSpPr>
        <p:spPr>
          <a:xfrm>
            <a:off x="2034748" y="3602422"/>
            <a:ext cx="470900" cy="470900"/>
          </a:xfrm>
          <a:prstGeom prst="ellipse">
            <a:avLst/>
          </a:prstGeom>
          <a:solidFill>
            <a:srgbClr val="9CB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10DC88E3-3B15-4371-9955-FEDA4F21526B}"/>
              </a:ext>
            </a:extLst>
          </p:cNvPr>
          <p:cNvSpPr txBox="1"/>
          <p:nvPr/>
        </p:nvSpPr>
        <p:spPr>
          <a:xfrm>
            <a:off x="1973343" y="3534706"/>
            <a:ext cx="676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endParaRPr lang="zh-CN" alt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74D18A3F-ABF8-4657-964F-08A987C5BDB5}"/>
              </a:ext>
            </a:extLst>
          </p:cNvPr>
          <p:cNvSpPr txBox="1"/>
          <p:nvPr/>
        </p:nvSpPr>
        <p:spPr>
          <a:xfrm>
            <a:off x="2599438" y="3599918"/>
            <a:ext cx="579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LUYỆN TẬP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6776" y="2661418"/>
            <a:ext cx="8146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 ĐIỂM HÌNH THỨC VÀ CHỨC NĂNG</a:t>
            </a:r>
            <a:endParaRPr lang="en-US" altLang="en-US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8100" y="127000"/>
            <a:ext cx="9105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2700" indent="-127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endParaRPr lang="en-US" altLang="en-US" sz="2800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659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" grpId="0"/>
      <p:bldP spid="28" grpId="0"/>
      <p:bldP spid="27" grpId="0" animBg="1"/>
      <p:bldP spid="36" grpId="0" animBg="1"/>
      <p:bldP spid="42" grpId="0"/>
      <p:bldP spid="4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7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37C4467-3D79-4452-B631-B6A11322C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2" y="2764750"/>
            <a:ext cx="3028869" cy="4187376"/>
          </a:xfrm>
          <a:prstGeom prst="rect">
            <a:avLst/>
          </a:prstGeom>
        </p:spPr>
      </p:pic>
      <p:sp>
        <p:nvSpPr>
          <p:cNvPr id="3" name="圆: 空心 2">
            <a:extLst>
              <a:ext uri="{FF2B5EF4-FFF2-40B4-BE49-F238E27FC236}">
                <a16:creationId xmlns:a16="http://schemas.microsoft.com/office/drawing/2014/main" xmlns="" id="{5883B9ED-2B30-45C5-B0E0-BF843A31991D}"/>
              </a:ext>
            </a:extLst>
          </p:cNvPr>
          <p:cNvSpPr/>
          <p:nvPr/>
        </p:nvSpPr>
        <p:spPr>
          <a:xfrm>
            <a:off x="-372150" y="5977850"/>
            <a:ext cx="744299" cy="744299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32BB0EFB-2034-4BC0-AB00-DEF3A801D4E4}"/>
              </a:ext>
            </a:extLst>
          </p:cNvPr>
          <p:cNvSpPr/>
          <p:nvPr/>
        </p:nvSpPr>
        <p:spPr>
          <a:xfrm>
            <a:off x="749300" y="1358900"/>
            <a:ext cx="1028700" cy="102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xmlns="" id="{007C4FB4-A498-4F1E-8FAB-0C15A168C59E}"/>
              </a:ext>
            </a:extLst>
          </p:cNvPr>
          <p:cNvSpPr/>
          <p:nvPr/>
        </p:nvSpPr>
        <p:spPr>
          <a:xfrm>
            <a:off x="8278612" y="-1316950"/>
            <a:ext cx="7171794" cy="6816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DD2C7C1-843B-4ACE-B759-6F541DAD96F7}"/>
              </a:ext>
            </a:extLst>
          </p:cNvPr>
          <p:cNvSpPr txBox="1"/>
          <p:nvPr/>
        </p:nvSpPr>
        <p:spPr>
          <a:xfrm>
            <a:off x="9221404" y="205518"/>
            <a:ext cx="277844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dirty="0" smtClean="0">
                <a:solidFill>
                  <a:srgbClr val="9CB7C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endParaRPr lang="zh-CN" altLang="en-US" sz="23900" dirty="0">
              <a:solidFill>
                <a:srgbClr val="9CB7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圆: 空心 15">
            <a:extLst>
              <a:ext uri="{FF2B5EF4-FFF2-40B4-BE49-F238E27FC236}">
                <a16:creationId xmlns:a16="http://schemas.microsoft.com/office/drawing/2014/main" xmlns="" id="{56B8C8A0-6AC0-45C6-A473-0197C2E94442}"/>
              </a:ext>
            </a:extLst>
          </p:cNvPr>
          <p:cNvSpPr/>
          <p:nvPr/>
        </p:nvSpPr>
        <p:spPr>
          <a:xfrm>
            <a:off x="8644850" y="5234239"/>
            <a:ext cx="744299" cy="744299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4163" y="1174027"/>
            <a:ext cx="27553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smtClean="0">
                <a:latin typeface="Times New Roman" pitchFamily="18" charset="0"/>
                <a:cs typeface="Times New Roman" pitchFamily="18" charset="0"/>
              </a:rPr>
              <a:t>ĐẶC ĐIỂM HÌNH THỨC VÀ CHỨC NĂNG</a:t>
            </a:r>
            <a:endParaRPr lang="en-US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54346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1456" y="173184"/>
            <a:ext cx="11166143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-12700">
              <a:buNone/>
            </a:pPr>
            <a:r>
              <a:rPr lang="en-US" altLang="en-US" sz="28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1. ĐẶC ĐIỂM HÌNH THỨC</a:t>
            </a:r>
            <a:endParaRPr lang="en-US" altLang="en-US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7419" y="1249510"/>
            <a:ext cx="10723418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i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a) Ông lão chào con cá và nói:</a:t>
            </a:r>
          </a:p>
          <a:p>
            <a:pPr algn="just">
              <a:defRPr/>
            </a:pPr>
            <a:r>
              <a:rPr lang="en-US" sz="3200" b="1" i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Mụ vợ tôi lại nổi cơn điên rồi. Nó không muốn làm bà nhất phẩm phu nhân nữa, nó muốn làm nữ hoàng.</a:t>
            </a:r>
          </a:p>
          <a:p>
            <a:pPr algn="just">
              <a:defRPr/>
            </a:pPr>
            <a:r>
              <a:rPr lang="en-US" sz="3200" b="1" i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Con cá trả lời:</a:t>
            </a:r>
          </a:p>
          <a:p>
            <a:pPr algn="just">
              <a:defRPr/>
            </a:pPr>
            <a:r>
              <a:rPr lang="en-US" sz="3200" b="1" i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Thôi đừng lo lắng. Cứ về đi. Trời phù hộ lão. Mụ già sẽ là nữ hoàng.  </a:t>
            </a:r>
            <a:endParaRPr lang="en-US" sz="3200" b="1" i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xmlns="" id="{F2DFAE10-8C13-4648-BD6E-EA3C40C01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282">
            <a:off x="358371" y="4921532"/>
            <a:ext cx="1444922" cy="1997588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xmlns="" id="{7EBB61F9-A488-49BC-B614-162CA53BC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970" flipH="1">
            <a:off x="10431361" y="4979578"/>
            <a:ext cx="1403644" cy="19405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8979" y="4800430"/>
            <a:ext cx="8555181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i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Thôi đừng lo lắng. </a:t>
            </a:r>
            <a:endParaRPr lang="en-US" sz="3200" b="1" i="1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3200" b="1" i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Cứ </a:t>
            </a:r>
            <a:r>
              <a:rPr lang="en-US" sz="3200" b="1" i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 đi. </a:t>
            </a:r>
            <a:endParaRPr lang="en-US" sz="3200" b="1" i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4851359"/>
            <a:ext cx="2525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Khuyên bảo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4360" y="5323799"/>
            <a:ext cx="1891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Yêu cầu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00200" y="3733800"/>
            <a:ext cx="30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83480" y="3749040"/>
            <a:ext cx="14173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14600" y="3688080"/>
            <a:ext cx="76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97880" y="3688080"/>
            <a:ext cx="4876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736296" y="615144"/>
            <a:ext cx="11166143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-12700">
              <a:buNone/>
            </a:pPr>
            <a:r>
              <a:rPr lang="en-US" altLang="en-US" sz="28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Ngữ liệu 1</a:t>
            </a:r>
            <a:endParaRPr lang="en-US" altLang="en-US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6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7419" y="1249510"/>
            <a:ext cx="10723418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i="1" smtClean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i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 </a:t>
            </a:r>
            <a:r>
              <a:rPr lang="en-US" sz="3200" b="1" i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khóc nấc lên. Mẹ tôi từ ngoài đi vào. Mẹ vuốt tóc tôi và nhẹ nhàng dắt tay em Thủy:</a:t>
            </a:r>
          </a:p>
          <a:p>
            <a:pPr algn="just">
              <a:defRPr/>
            </a:pPr>
            <a:r>
              <a:rPr lang="en-US" sz="3200" b="1" i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Đi thôi con.         </a:t>
            </a:r>
          </a:p>
          <a:p>
            <a:pPr algn="just">
              <a:defRPr/>
            </a:pPr>
            <a:endParaRPr lang="en-US" sz="3200" b="1" i="1" dirty="0">
              <a:solidFill>
                <a:srgbClr val="8064A2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xmlns="" id="{F2DFAE10-8C13-4648-BD6E-EA3C40C01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282">
            <a:off x="358371" y="4921532"/>
            <a:ext cx="1444922" cy="1997588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xmlns="" id="{7EBB61F9-A488-49BC-B614-162CA53BC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970" flipH="1">
            <a:off x="10431361" y="4979578"/>
            <a:ext cx="1403644" cy="19405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85259" y="3687910"/>
            <a:ext cx="7000701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sz="3200" b="1" i="1" smtClean="0">
              <a:solidFill>
                <a:srgbClr val="8064A2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3200" b="1" i="1" smtClean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 Đi thôi con</a:t>
            </a:r>
          </a:p>
          <a:p>
            <a:pPr algn="just">
              <a:defRPr/>
            </a:pPr>
            <a:endParaRPr lang="en-US" sz="3200" b="1" i="1" smtClean="0">
              <a:solidFill>
                <a:srgbClr val="8064A2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0640" y="3830279"/>
            <a:ext cx="18913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Yêu cầu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42763" y="2788920"/>
            <a:ext cx="18442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58240" y="2727960"/>
            <a:ext cx="11122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11456" y="173184"/>
            <a:ext cx="11166143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-12700">
              <a:buNone/>
            </a:pPr>
            <a:r>
              <a:rPr lang="en-US" altLang="en-US" sz="28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1. ĐẶC ĐIỂM HÌNH THỨC</a:t>
            </a:r>
            <a:endParaRPr lang="en-US" altLang="en-US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736296" y="615144"/>
            <a:ext cx="11166143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-12700">
              <a:buNone/>
            </a:pPr>
            <a:r>
              <a:rPr lang="en-US" altLang="en-US" sz="28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Ngữ liệu 1</a:t>
            </a:r>
            <a:endParaRPr lang="en-US" altLang="en-US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5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3">
            <a:extLst>
              <a:ext uri="{FF2B5EF4-FFF2-40B4-BE49-F238E27FC236}">
                <a16:creationId xmlns:a16="http://schemas.microsoft.com/office/drawing/2014/main" xmlns="" id="{C51B0C71-5EEC-40E9-AC80-74553F06A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983" y="3049544"/>
            <a:ext cx="2670709" cy="36922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24200" y="2758258"/>
            <a:ext cx="7620000" cy="3539430"/>
          </a:xfrm>
          <a:prstGeom prst="rect">
            <a:avLst/>
          </a:prstGeom>
          <a:ln w="38100">
            <a:solidFill>
              <a:srgbClr val="86B1BA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a) - Anh làm gì đấy?</a:t>
            </a:r>
          </a:p>
          <a:p>
            <a:pPr>
              <a:defRPr/>
            </a:pP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Mở cửa. 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Hôm nay trời nóng quá.</a:t>
            </a:r>
          </a:p>
          <a:p>
            <a:pPr>
              <a:defRPr/>
            </a:pPr>
            <a:endParaRPr lang="en-US" sz="3200" b="1" i="1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b) Đang ngồi học bài, tôi bỗng nghe tiếng ai đó vọng vào: </a:t>
            </a:r>
          </a:p>
          <a:p>
            <a:pPr>
              <a:defRPr/>
            </a:pP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cửa!</a:t>
            </a:r>
          </a:p>
          <a:p>
            <a:pPr>
              <a:defRPr/>
            </a:pPr>
            <a:r>
              <a:rPr lang="en-US" sz="3200" b="1" i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39" y="1555968"/>
            <a:ext cx="10789920" cy="1077218"/>
          </a:xfrm>
          <a:prstGeom prst="rect">
            <a:avLst/>
          </a:prstGeom>
          <a:solidFill>
            <a:srgbClr val="9CB7C0"/>
          </a:solidFill>
        </p:spPr>
        <p:txBody>
          <a:bodyPr wrap="square">
            <a:spAutoFit/>
          </a:bodyPr>
          <a:lstStyle/>
          <a:p>
            <a:r>
              <a:rPr lang="en-US" sz="3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Mời 2 bạn lên diễn lại 2 tình huống sau. Các bạn ở dưới quan sát, nhận xét về giọng điệu và tác dụng của 2 từ “Mở cửa”</a:t>
            </a:r>
            <a:endParaRPr lang="en-US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11456" y="173184"/>
            <a:ext cx="11166143" cy="609600"/>
          </a:xfrm>
          <a:prstGeom prst="rect">
            <a:avLst/>
          </a:prstGeom>
          <a:solidFill>
            <a:srgbClr val="86B1BA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-12700">
              <a:buNone/>
            </a:pPr>
            <a:r>
              <a:rPr lang="en-US" altLang="en-US" sz="28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1. ĐẶC ĐIỂM HÌNH THỨC</a:t>
            </a:r>
            <a:endParaRPr lang="en-US" altLang="en-US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36297" y="828504"/>
            <a:ext cx="2540304" cy="609600"/>
          </a:xfrm>
          <a:prstGeom prst="rect">
            <a:avLst/>
          </a:prstGeom>
          <a:solidFill>
            <a:srgbClr val="86B1BA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-12700">
              <a:buNone/>
            </a:pPr>
            <a:r>
              <a:rPr lang="en-US" altLang="en-US" sz="28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Ngữ liệu 2</a:t>
            </a:r>
            <a:endParaRPr lang="en-US" altLang="en-US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4165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3">
            <a:extLst>
              <a:ext uri="{FF2B5EF4-FFF2-40B4-BE49-F238E27FC236}">
                <a16:creationId xmlns:a16="http://schemas.microsoft.com/office/drawing/2014/main" xmlns="" id="{C51B0C71-5EEC-40E9-AC80-74553F06A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983" y="3049544"/>
            <a:ext cx="2670709" cy="36922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31778" y="1388393"/>
            <a:ext cx="7472341" cy="1092601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defTabSz="609476">
              <a:defRPr/>
            </a:pPr>
            <a:r>
              <a:rPr lang="en-US" sz="33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3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-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defTabSz="609476">
              <a:defRPr/>
            </a:pP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960237" y="3774689"/>
            <a:ext cx="7860164" cy="1600432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defTabSz="609476">
              <a:defRPr/>
            </a:pPr>
            <a:r>
              <a:rPr lang="en-US" sz="33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Đang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defTabSz="609476">
              <a:defRPr/>
            </a:pPr>
            <a:r>
              <a:rPr lang="en-US" sz="33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3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3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23036" y="2530298"/>
            <a:ext cx="9603828" cy="1051570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defTabSz="609476"/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</a:t>
            </a:r>
            <a:r>
              <a:rPr lang="en-US" sz="3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iọng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609476"/>
            <a:r>
              <a:rPr lang="en-US" sz="3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11569" y="5500351"/>
            <a:ext cx="9603828" cy="1061823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defTabSz="609476"/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iọng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09476"/>
            <a:r>
              <a:rPr lang="en-US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1456" y="173184"/>
            <a:ext cx="11166143" cy="609600"/>
          </a:xfrm>
          <a:prstGeom prst="rect">
            <a:avLst/>
          </a:prstGeom>
          <a:solidFill>
            <a:srgbClr val="86B1BA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-12700">
              <a:buNone/>
            </a:pPr>
            <a:r>
              <a:rPr lang="en-US" altLang="en-US" sz="28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1. ĐẶC ĐIỂM HÌNH THỨC</a:t>
            </a:r>
            <a:endParaRPr lang="en-US" altLang="en-US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36297" y="828504"/>
            <a:ext cx="2540304" cy="609600"/>
          </a:xfrm>
          <a:prstGeom prst="rect">
            <a:avLst/>
          </a:prstGeom>
          <a:solidFill>
            <a:srgbClr val="86B1BA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-12700">
              <a:buNone/>
            </a:pPr>
            <a:r>
              <a:rPr lang="en-US" altLang="en-US" sz="28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Ngữ liệu 2</a:t>
            </a:r>
            <a:endParaRPr lang="en-US" altLang="en-US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7128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: 空心 21">
            <a:extLst>
              <a:ext uri="{FF2B5EF4-FFF2-40B4-BE49-F238E27FC236}">
                <a16:creationId xmlns:a16="http://schemas.microsoft.com/office/drawing/2014/main" xmlns="" id="{B02F9216-1849-49E7-B5A9-C9E4A22D6AEA}"/>
              </a:ext>
            </a:extLst>
          </p:cNvPr>
          <p:cNvSpPr/>
          <p:nvPr/>
        </p:nvSpPr>
        <p:spPr>
          <a:xfrm>
            <a:off x="10037200" y="782784"/>
            <a:ext cx="1543050" cy="1543050"/>
          </a:xfrm>
          <a:prstGeom prst="donut">
            <a:avLst/>
          </a:prstGeom>
          <a:solidFill>
            <a:srgbClr val="9CB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圆: 空心 22">
            <a:extLst>
              <a:ext uri="{FF2B5EF4-FFF2-40B4-BE49-F238E27FC236}">
                <a16:creationId xmlns:a16="http://schemas.microsoft.com/office/drawing/2014/main" xmlns="" id="{4C9713E5-782E-444A-A177-C7FEDF482228}"/>
              </a:ext>
            </a:extLst>
          </p:cNvPr>
          <p:cNvSpPr/>
          <p:nvPr/>
        </p:nvSpPr>
        <p:spPr>
          <a:xfrm>
            <a:off x="11113607" y="1971151"/>
            <a:ext cx="1078393" cy="1078393"/>
          </a:xfrm>
          <a:prstGeom prst="donut">
            <a:avLst/>
          </a:prstGeom>
          <a:solidFill>
            <a:srgbClr val="9CB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C51B0C71-5EEC-40E9-AC80-74553F06A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983" y="3049544"/>
            <a:ext cx="2670709" cy="3692224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1456" y="173184"/>
            <a:ext cx="11166143" cy="609600"/>
          </a:xfrm>
          <a:prstGeom prst="rect">
            <a:avLst/>
          </a:prstGeom>
          <a:solidFill>
            <a:srgbClr val="86B1BA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-12700">
              <a:buNone/>
            </a:pPr>
            <a:r>
              <a:rPr lang="en-US" altLang="en-US" sz="28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2. CHỨC NĂNG</a:t>
            </a:r>
            <a:endParaRPr lang="en-US" altLang="en-US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014379"/>
              </p:ext>
            </p:extLst>
          </p:nvPr>
        </p:nvGraphicFramePr>
        <p:xfrm>
          <a:off x="2938966" y="1681944"/>
          <a:ext cx="6845114" cy="41930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22557"/>
                <a:gridCol w="3422557"/>
              </a:tblGrid>
              <a:tr h="838615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200" b="1" i="1" baseline="0" smtClean="0">
                          <a:latin typeface="Times New Roman" pitchFamily="18" charset="0"/>
                          <a:cs typeface="Times New Roman" pitchFamily="18" charset="0"/>
                        </a:rPr>
                        <a:t> cầu khiến</a:t>
                      </a:r>
                      <a:endParaRPr lang="en-US" sz="32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6B1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smtClean="0"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3200" b="1" i="1" baseline="0" smtClean="0">
                          <a:latin typeface="Times New Roman" pitchFamily="18" charset="0"/>
                          <a:cs typeface="Times New Roman" pitchFamily="18" charset="0"/>
                        </a:rPr>
                        <a:t> năng</a:t>
                      </a:r>
                      <a:endParaRPr lang="en-US" sz="32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6B1BA"/>
                    </a:solidFill>
                  </a:tcPr>
                </a:tc>
              </a:tr>
              <a:tr h="838615">
                <a:tc>
                  <a:txBody>
                    <a:bodyPr/>
                    <a:lstStyle/>
                    <a:p>
                      <a:r>
                        <a:rPr lang="en-US" sz="3200" b="1" i="1" smtClean="0">
                          <a:latin typeface="Times New Roman" pitchFamily="18" charset="0"/>
                          <a:cs typeface="Times New Roman" pitchFamily="18" charset="0"/>
                        </a:rPr>
                        <a:t>Thôi</a:t>
                      </a:r>
                      <a:r>
                        <a:rPr lang="en-US" sz="3200" b="1" i="1" baseline="0" smtClean="0">
                          <a:latin typeface="Times New Roman" pitchFamily="18" charset="0"/>
                          <a:cs typeface="Times New Roman" pitchFamily="18" charset="0"/>
                        </a:rPr>
                        <a:t> đừng lo lắng</a:t>
                      </a:r>
                      <a:endParaRPr lang="en-US" sz="32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8615">
                <a:tc>
                  <a:txBody>
                    <a:bodyPr/>
                    <a:lstStyle/>
                    <a:p>
                      <a:r>
                        <a:rPr lang="en-US" sz="3200" b="1" i="1" smtClean="0">
                          <a:latin typeface="Times New Roman" pitchFamily="18" charset="0"/>
                          <a:cs typeface="Times New Roman" pitchFamily="18" charset="0"/>
                        </a:rPr>
                        <a:t>Cứ</a:t>
                      </a:r>
                      <a:r>
                        <a:rPr lang="en-US" sz="3200" b="1" i="1" baseline="0" smtClean="0">
                          <a:latin typeface="Times New Roman" pitchFamily="18" charset="0"/>
                          <a:cs typeface="Times New Roman" pitchFamily="18" charset="0"/>
                        </a:rPr>
                        <a:t> về đi</a:t>
                      </a:r>
                      <a:endParaRPr lang="en-US" sz="32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8615">
                <a:tc>
                  <a:txBody>
                    <a:bodyPr/>
                    <a:lstStyle/>
                    <a:p>
                      <a:r>
                        <a:rPr lang="en-US" sz="3200" b="1" i="1" smtClean="0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3200" b="1" i="1" baseline="0" smtClean="0">
                          <a:latin typeface="Times New Roman" pitchFamily="18" charset="0"/>
                          <a:cs typeface="Times New Roman" pitchFamily="18" charset="0"/>
                        </a:rPr>
                        <a:t> thôi con</a:t>
                      </a:r>
                      <a:endParaRPr lang="en-US" sz="32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8615">
                <a:tc>
                  <a:txBody>
                    <a:bodyPr/>
                    <a:lstStyle/>
                    <a:p>
                      <a:r>
                        <a:rPr lang="en-US" sz="3200" b="1" i="1" smtClean="0"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3200" b="1" i="1" baseline="0" smtClean="0">
                          <a:latin typeface="Times New Roman" pitchFamily="18" charset="0"/>
                          <a:cs typeface="Times New Roman" pitchFamily="18" charset="0"/>
                        </a:rPr>
                        <a:t> cửa</a:t>
                      </a:r>
                      <a:endParaRPr lang="en-US" sz="32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03720" y="2498076"/>
            <a:ext cx="2225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Khuyên bảo</a:t>
            </a:r>
            <a:endParaRPr lang="en-US" sz="3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9440" y="3412476"/>
            <a:ext cx="1563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Yêu cầu</a:t>
            </a:r>
            <a:endParaRPr lang="en-US" sz="3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524" y="4310881"/>
            <a:ext cx="1563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Yêu cầu</a:t>
            </a:r>
            <a:endParaRPr lang="en-US" sz="3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324" y="5118601"/>
            <a:ext cx="2965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Đề nghị, ra lệnh</a:t>
            </a:r>
            <a:endParaRPr lang="en-US" sz="3200" b="1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876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019"/>
</p:tagLst>
</file>

<file path=ppt/theme/theme1.xml><?xml version="1.0" encoding="utf-8"?>
<a:theme xmlns:a="http://schemas.openxmlformats.org/drawingml/2006/main" name="Office Theme">
  <a:themeElements>
    <a:clrScheme name="自定义 2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自定义 2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1129</Words>
  <Application>Microsoft Office PowerPoint</Application>
  <PresentationFormat>Custom</PresentationFormat>
  <Paragraphs>254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</dc:title>
  <dc:creator>007</dc:creator>
  <cp:lastModifiedBy>Nguyen </cp:lastModifiedBy>
  <cp:revision>341</cp:revision>
  <dcterms:created xsi:type="dcterms:W3CDTF">2018-10-30T00:39:31Z</dcterms:created>
  <dcterms:modified xsi:type="dcterms:W3CDTF">2021-10-14T04:30:53Z</dcterms:modified>
</cp:coreProperties>
</file>