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81" r:id="rId2"/>
    <p:sldId id="258" r:id="rId3"/>
    <p:sldId id="285" r:id="rId4"/>
    <p:sldId id="306" r:id="rId5"/>
    <p:sldId id="303" r:id="rId6"/>
    <p:sldId id="308" r:id="rId7"/>
    <p:sldId id="385" r:id="rId8"/>
    <p:sldId id="307" r:id="rId9"/>
    <p:sldId id="286" r:id="rId10"/>
    <p:sldId id="379" r:id="rId11"/>
    <p:sldId id="287" r:id="rId12"/>
    <p:sldId id="259" r:id="rId13"/>
    <p:sldId id="320" r:id="rId14"/>
    <p:sldId id="321" r:id="rId15"/>
    <p:sldId id="382" r:id="rId16"/>
    <p:sldId id="383" r:id="rId17"/>
    <p:sldId id="367" r:id="rId18"/>
    <p:sldId id="386" r:id="rId19"/>
    <p:sldId id="387" r:id="rId20"/>
    <p:sldId id="331" r:id="rId21"/>
    <p:sldId id="389" r:id="rId22"/>
    <p:sldId id="398" r:id="rId23"/>
    <p:sldId id="332" r:id="rId24"/>
    <p:sldId id="341" r:id="rId25"/>
    <p:sldId id="342" r:id="rId26"/>
    <p:sldId id="344" r:id="rId27"/>
    <p:sldId id="345" r:id="rId28"/>
    <p:sldId id="346" r:id="rId29"/>
    <p:sldId id="347" r:id="rId30"/>
    <p:sldId id="393" r:id="rId31"/>
    <p:sldId id="348" r:id="rId32"/>
    <p:sldId id="394" r:id="rId33"/>
    <p:sldId id="349" r:id="rId34"/>
    <p:sldId id="359" r:id="rId35"/>
    <p:sldId id="360" r:id="rId36"/>
    <p:sldId id="362" r:id="rId37"/>
    <p:sldId id="395" r:id="rId38"/>
    <p:sldId id="380" r:id="rId39"/>
    <p:sldId id="396" r:id="rId40"/>
    <p:sldId id="397" r:id="rId41"/>
    <p:sldId id="399" r:id="rId42"/>
    <p:sldId id="370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9D1"/>
    <a:srgbClr val="0505CB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>
      <p:cViewPr varScale="1">
        <p:scale>
          <a:sx n="87" d="100"/>
          <a:sy n="87" d="100"/>
        </p:scale>
        <p:origin x="13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ngphattrien0123456@gmail.com" userId="639bf380e7d8d746" providerId="LiveId" clId="{FBFAD79D-1CFD-2F40-8C7C-DA1FF921F55F}"/>
    <pc:docChg chg="undo custSel modSld">
      <pc:chgData name="phungphattrien0123456@gmail.com" userId="639bf380e7d8d746" providerId="LiveId" clId="{FBFAD79D-1CFD-2F40-8C7C-DA1FF921F55F}" dt="2022-01-29T13:06:15.534" v="61" actId="20577"/>
      <pc:docMkLst>
        <pc:docMk/>
      </pc:docMkLst>
      <pc:sldChg chg="addSp delSp">
        <pc:chgData name="phungphattrien0123456@gmail.com" userId="639bf380e7d8d746" providerId="LiveId" clId="{FBFAD79D-1CFD-2F40-8C7C-DA1FF921F55F}" dt="2022-01-29T13:00:46.509" v="10" actId="22"/>
        <pc:sldMkLst>
          <pc:docMk/>
          <pc:sldMk cId="0" sldId="258"/>
        </pc:sldMkLst>
        <pc:spChg chg="add">
          <ac:chgData name="phungphattrien0123456@gmail.com" userId="639bf380e7d8d746" providerId="LiveId" clId="{FBFAD79D-1CFD-2F40-8C7C-DA1FF921F55F}" dt="2022-01-29T13:00:46.509" v="10" actId="22"/>
          <ac:spMkLst>
            <pc:docMk/>
            <pc:sldMk cId="0" sldId="258"/>
            <ac:spMk id="2" creationId="{EAEDFB83-4FDC-434A-A1A2-5B97A3A07A4A}"/>
          </ac:spMkLst>
        </pc:spChg>
        <pc:spChg chg="del">
          <ac:chgData name="phungphattrien0123456@gmail.com" userId="639bf380e7d8d746" providerId="LiveId" clId="{FBFAD79D-1CFD-2F40-8C7C-DA1FF921F55F}" dt="2022-01-29T13:00:37.186" v="8" actId="478"/>
          <ac:spMkLst>
            <pc:docMk/>
            <pc:sldMk cId="0" sldId="258"/>
            <ac:spMk id="3074" creationId="{CE24F166-643D-4FC5-8408-872555189675}"/>
          </ac:spMkLst>
        </pc:spChg>
        <pc:spChg chg="del">
          <ac:chgData name="phungphattrien0123456@gmail.com" userId="639bf380e7d8d746" providerId="LiveId" clId="{FBFAD79D-1CFD-2F40-8C7C-DA1FF921F55F}" dt="2022-01-29T13:00:38.749" v="9" actId="478"/>
          <ac:spMkLst>
            <pc:docMk/>
            <pc:sldMk cId="0" sldId="258"/>
            <ac:spMk id="3085" creationId="{D3F834E1-132F-4862-8A30-84ECE8E330AC}"/>
          </ac:spMkLst>
        </pc:spChg>
      </pc:sldChg>
      <pc:sldChg chg="modSp">
        <pc:chgData name="phungphattrien0123456@gmail.com" userId="639bf380e7d8d746" providerId="LiveId" clId="{FBFAD79D-1CFD-2F40-8C7C-DA1FF921F55F}" dt="2022-01-29T13:00:11.278" v="7" actId="1076"/>
        <pc:sldMkLst>
          <pc:docMk/>
          <pc:sldMk cId="0" sldId="259"/>
        </pc:sldMkLst>
        <pc:spChg chg="mod">
          <ac:chgData name="phungphattrien0123456@gmail.com" userId="639bf380e7d8d746" providerId="LiveId" clId="{FBFAD79D-1CFD-2F40-8C7C-DA1FF921F55F}" dt="2022-01-29T12:59:51.783" v="3" actId="1076"/>
          <ac:spMkLst>
            <pc:docMk/>
            <pc:sldMk cId="0" sldId="259"/>
            <ac:spMk id="14342" creationId="{BF33E275-50EA-4826-B2DA-7F47B628D39D}"/>
          </ac:spMkLst>
        </pc:spChg>
        <pc:spChg chg="mod">
          <ac:chgData name="phungphattrien0123456@gmail.com" userId="639bf380e7d8d746" providerId="LiveId" clId="{FBFAD79D-1CFD-2F40-8C7C-DA1FF921F55F}" dt="2022-01-29T13:00:11.278" v="7" actId="1076"/>
          <ac:spMkLst>
            <pc:docMk/>
            <pc:sldMk cId="0" sldId="259"/>
            <ac:spMk id="14343" creationId="{9CF517BD-BE0D-4309-90EE-E34C729D4D0A}"/>
          </ac:spMkLst>
        </pc:spChg>
      </pc:sldChg>
      <pc:sldChg chg="addSp delSp">
        <pc:chgData name="phungphattrien0123456@gmail.com" userId="639bf380e7d8d746" providerId="LiveId" clId="{FBFAD79D-1CFD-2F40-8C7C-DA1FF921F55F}" dt="2022-01-29T13:00:56.698" v="13" actId="22"/>
        <pc:sldMkLst>
          <pc:docMk/>
          <pc:sldMk cId="0" sldId="303"/>
        </pc:sldMkLst>
        <pc:spChg chg="add">
          <ac:chgData name="phungphattrien0123456@gmail.com" userId="639bf380e7d8d746" providerId="LiveId" clId="{FBFAD79D-1CFD-2F40-8C7C-DA1FF921F55F}" dt="2022-01-29T13:00:56.698" v="13" actId="22"/>
          <ac:spMkLst>
            <pc:docMk/>
            <pc:sldMk cId="0" sldId="303"/>
            <ac:spMk id="2" creationId="{9A7007F3-0B59-D640-8682-02A2B41670AA}"/>
          </ac:spMkLst>
        </pc:spChg>
        <pc:spChg chg="del">
          <ac:chgData name="phungphattrien0123456@gmail.com" userId="639bf380e7d8d746" providerId="LiveId" clId="{FBFAD79D-1CFD-2F40-8C7C-DA1FF921F55F}" dt="2022-01-29T13:00:54.251" v="11" actId="478"/>
          <ac:spMkLst>
            <pc:docMk/>
            <pc:sldMk cId="0" sldId="303"/>
            <ac:spMk id="7" creationId="{0863DDCD-4179-47E1-AA0F-7C83285F6B68}"/>
          </ac:spMkLst>
        </pc:spChg>
        <pc:spChg chg="del">
          <ac:chgData name="phungphattrien0123456@gmail.com" userId="639bf380e7d8d746" providerId="LiveId" clId="{FBFAD79D-1CFD-2F40-8C7C-DA1FF921F55F}" dt="2022-01-29T13:00:55.548" v="12" actId="478"/>
          <ac:spMkLst>
            <pc:docMk/>
            <pc:sldMk cId="0" sldId="303"/>
            <ac:spMk id="9" creationId="{B5F4594A-1C2C-4876-B876-1EC408FDF927}"/>
          </ac:spMkLst>
        </pc:spChg>
      </pc:sldChg>
      <pc:sldChg chg="addAnim">
        <pc:chgData name="phungphattrien0123456@gmail.com" userId="639bf380e7d8d746" providerId="LiveId" clId="{FBFAD79D-1CFD-2F40-8C7C-DA1FF921F55F}" dt="2022-01-29T12:59:10.205" v="0" actId="27696"/>
        <pc:sldMkLst>
          <pc:docMk/>
          <pc:sldMk cId="0" sldId="307"/>
        </pc:sldMkLst>
      </pc:sldChg>
      <pc:sldChg chg="modSp addAnim modAnim">
        <pc:chgData name="phungphattrien0123456@gmail.com" userId="639bf380e7d8d746" providerId="LiveId" clId="{FBFAD79D-1CFD-2F40-8C7C-DA1FF921F55F}" dt="2022-01-29T13:04:16.955" v="42" actId="113"/>
        <pc:sldMkLst>
          <pc:docMk/>
          <pc:sldMk cId="0" sldId="332"/>
        </pc:sldMkLst>
        <pc:spChg chg="mod">
          <ac:chgData name="phungphattrien0123456@gmail.com" userId="639bf380e7d8d746" providerId="LiveId" clId="{FBFAD79D-1CFD-2F40-8C7C-DA1FF921F55F}" dt="2022-01-29T13:04:16.955" v="42" actId="113"/>
          <ac:spMkLst>
            <pc:docMk/>
            <pc:sldMk cId="0" sldId="332"/>
            <ac:spMk id="25609" creationId="{1537E3A0-05AC-4460-99D7-422815CC8AA8}"/>
          </ac:spMkLst>
        </pc:spChg>
      </pc:sldChg>
      <pc:sldChg chg="addAnim modAnim">
        <pc:chgData name="phungphattrien0123456@gmail.com" userId="639bf380e7d8d746" providerId="LiveId" clId="{FBFAD79D-1CFD-2F40-8C7C-DA1FF921F55F}" dt="2022-01-29T13:03:56.492" v="37" actId="27696"/>
        <pc:sldMkLst>
          <pc:docMk/>
          <pc:sldMk cId="0" sldId="341"/>
        </pc:sldMkLst>
      </pc:sldChg>
      <pc:sldChg chg="delAnim">
        <pc:chgData name="phungphattrien0123456@gmail.com" userId="639bf380e7d8d746" providerId="LiveId" clId="{FBFAD79D-1CFD-2F40-8C7C-DA1FF921F55F}" dt="2022-01-29T12:59:31.554" v="2" actId="27704"/>
        <pc:sldMkLst>
          <pc:docMk/>
          <pc:sldMk cId="0" sldId="379"/>
        </pc:sldMkLst>
      </pc:sldChg>
      <pc:sldChg chg="addAnim delAnim">
        <pc:chgData name="phungphattrien0123456@gmail.com" userId="639bf380e7d8d746" providerId="LiveId" clId="{FBFAD79D-1CFD-2F40-8C7C-DA1FF921F55F}" dt="2022-01-29T13:05:47.646" v="49" actId="27696"/>
        <pc:sldMkLst>
          <pc:docMk/>
          <pc:sldMk cId="0" sldId="380"/>
        </pc:sldMkLst>
      </pc:sldChg>
      <pc:sldChg chg="modSp addAnim modAnim">
        <pc:chgData name="phungphattrien0123456@gmail.com" userId="639bf380e7d8d746" providerId="LiveId" clId="{FBFAD79D-1CFD-2F40-8C7C-DA1FF921F55F}" dt="2022-01-29T13:04:13.672" v="41" actId="113"/>
        <pc:sldMkLst>
          <pc:docMk/>
          <pc:sldMk cId="0" sldId="390"/>
        </pc:sldMkLst>
        <pc:spChg chg="mod">
          <ac:chgData name="phungphattrien0123456@gmail.com" userId="639bf380e7d8d746" providerId="LiveId" clId="{FBFAD79D-1CFD-2F40-8C7C-DA1FF921F55F}" dt="2022-01-29T13:04:13.672" v="41" actId="113"/>
          <ac:spMkLst>
            <pc:docMk/>
            <pc:sldMk cId="0" sldId="390"/>
            <ac:spMk id="27658" creationId="{B0B4DE63-FCFF-43BF-9E77-BBD42CEBFCC1}"/>
          </ac:spMkLst>
        </pc:spChg>
        <pc:spChg chg="mod">
          <ac:chgData name="phungphattrien0123456@gmail.com" userId="639bf380e7d8d746" providerId="LiveId" clId="{FBFAD79D-1CFD-2F40-8C7C-DA1FF921F55F}" dt="2022-01-29T13:04:11.897" v="40" actId="113"/>
          <ac:spMkLst>
            <pc:docMk/>
            <pc:sldMk cId="0" sldId="390"/>
            <ac:spMk id="27661" creationId="{378389B8-4C40-4B36-9D9F-3BE6BF463C07}"/>
          </ac:spMkLst>
        </pc:spChg>
      </pc:sldChg>
      <pc:sldChg chg="modSp addAnim">
        <pc:chgData name="phungphattrien0123456@gmail.com" userId="639bf380e7d8d746" providerId="LiveId" clId="{FBFAD79D-1CFD-2F40-8C7C-DA1FF921F55F}" dt="2022-01-29T13:04:05.786" v="39" actId="113"/>
        <pc:sldMkLst>
          <pc:docMk/>
          <pc:sldMk cId="0" sldId="391"/>
        </pc:sldMkLst>
        <pc:spChg chg="mod">
          <ac:chgData name="phungphattrien0123456@gmail.com" userId="639bf380e7d8d746" providerId="LiveId" clId="{FBFAD79D-1CFD-2F40-8C7C-DA1FF921F55F}" dt="2022-01-29T13:04:05.786" v="39" actId="113"/>
          <ac:spMkLst>
            <pc:docMk/>
            <pc:sldMk cId="0" sldId="391"/>
            <ac:spMk id="29704" creationId="{4D2E4902-5C9A-41D4-B145-526BCA76C1B0}"/>
          </ac:spMkLst>
        </pc:spChg>
        <pc:spChg chg="mod">
          <ac:chgData name="phungphattrien0123456@gmail.com" userId="639bf380e7d8d746" providerId="LiveId" clId="{FBFAD79D-1CFD-2F40-8C7C-DA1FF921F55F}" dt="2022-01-29T13:04:03.690" v="38" actId="113"/>
          <ac:spMkLst>
            <pc:docMk/>
            <pc:sldMk cId="0" sldId="391"/>
            <ac:spMk id="29707" creationId="{7EFD178C-2FB6-4F52-A4D7-47D2E83699FF}"/>
          </ac:spMkLst>
        </pc:spChg>
      </pc:sldChg>
      <pc:sldChg chg="addAnim modAnim">
        <pc:chgData name="phungphattrien0123456@gmail.com" userId="639bf380e7d8d746" providerId="LiveId" clId="{FBFAD79D-1CFD-2F40-8C7C-DA1FF921F55F}" dt="2022-01-29T13:04:53.365" v="44" actId="27701"/>
        <pc:sldMkLst>
          <pc:docMk/>
          <pc:sldMk cId="0" sldId="393"/>
        </pc:sldMkLst>
      </pc:sldChg>
      <pc:sldChg chg="modSp">
        <pc:chgData name="phungphattrien0123456@gmail.com" userId="639bf380e7d8d746" providerId="LiveId" clId="{FBFAD79D-1CFD-2F40-8C7C-DA1FF921F55F}" dt="2022-01-29T13:06:15.534" v="61" actId="20577"/>
        <pc:sldMkLst>
          <pc:docMk/>
          <pc:sldMk cId="0" sldId="396"/>
        </pc:sldMkLst>
        <pc:spChg chg="mod">
          <ac:chgData name="phungphattrien0123456@gmail.com" userId="639bf380e7d8d746" providerId="LiveId" clId="{FBFAD79D-1CFD-2F40-8C7C-DA1FF921F55F}" dt="2022-01-29T13:06:15.534" v="61" actId="20577"/>
          <ac:spMkLst>
            <pc:docMk/>
            <pc:sldMk cId="0" sldId="396"/>
            <ac:spMk id="6" creationId="{2D3FA74E-4556-416B-BE93-95C354979045}"/>
          </ac:spMkLst>
        </pc:spChg>
      </pc:sldChg>
      <pc:sldChg chg="modSp">
        <pc:chgData name="phungphattrien0123456@gmail.com" userId="639bf380e7d8d746" providerId="LiveId" clId="{FBFAD79D-1CFD-2F40-8C7C-DA1FF921F55F}" dt="2022-01-29T13:06:11.711" v="57" actId="20577"/>
        <pc:sldMkLst>
          <pc:docMk/>
          <pc:sldMk cId="0" sldId="397"/>
        </pc:sldMkLst>
        <pc:spChg chg="mod">
          <ac:chgData name="phungphattrien0123456@gmail.com" userId="639bf380e7d8d746" providerId="LiveId" clId="{FBFAD79D-1CFD-2F40-8C7C-DA1FF921F55F}" dt="2022-01-29T13:06:11.711" v="57" actId="20577"/>
          <ac:spMkLst>
            <pc:docMk/>
            <pc:sldMk cId="0" sldId="397"/>
            <ac:spMk id="6" creationId="{2FC56F6A-6E3A-4C73-826D-FFE13680DC29}"/>
          </ac:spMkLst>
        </pc:spChg>
      </pc:sldChg>
      <pc:sldChg chg="modSp">
        <pc:chgData name="phungphattrien0123456@gmail.com" userId="639bf380e7d8d746" providerId="LiveId" clId="{FBFAD79D-1CFD-2F40-8C7C-DA1FF921F55F}" dt="2022-01-29T13:03:15.163" v="29" actId="20577"/>
        <pc:sldMkLst>
          <pc:docMk/>
          <pc:sldMk cId="0" sldId="398"/>
        </pc:sldMkLst>
        <pc:spChg chg="mod">
          <ac:chgData name="phungphattrien0123456@gmail.com" userId="639bf380e7d8d746" providerId="LiveId" clId="{FBFAD79D-1CFD-2F40-8C7C-DA1FF921F55F}" dt="2022-01-29T13:03:15.163" v="29" actId="20577"/>
          <ac:spMkLst>
            <pc:docMk/>
            <pc:sldMk cId="0" sldId="398"/>
            <ac:spMk id="6" creationId="{50526BCD-1392-433B-8E37-5FC1E8B03444}"/>
          </ac:spMkLst>
        </pc:spChg>
      </pc:sldChg>
      <pc:sldChg chg="modSp">
        <pc:chgData name="phungphattrien0123456@gmail.com" userId="639bf380e7d8d746" providerId="LiveId" clId="{FBFAD79D-1CFD-2F40-8C7C-DA1FF921F55F}" dt="2022-01-29T13:06:05.920" v="53" actId="20577"/>
        <pc:sldMkLst>
          <pc:docMk/>
          <pc:sldMk cId="0" sldId="399"/>
        </pc:sldMkLst>
        <pc:spChg chg="mod">
          <ac:chgData name="phungphattrien0123456@gmail.com" userId="639bf380e7d8d746" providerId="LiveId" clId="{FBFAD79D-1CFD-2F40-8C7C-DA1FF921F55F}" dt="2022-01-29T13:06:05.920" v="53" actId="20577"/>
          <ac:spMkLst>
            <pc:docMk/>
            <pc:sldMk cId="0" sldId="399"/>
            <ac:spMk id="6" creationId="{3A83B7D7-ED61-40C2-A235-5AF1C9AAB9F9}"/>
          </ac:spMkLst>
        </pc:spChg>
      </pc:sldChg>
    </pc:docChg>
  </pc:docChgLst>
  <pc:docChgLst>
    <pc:chgData name="phungphattrien0123456@gmail.com" userId="639bf380e7d8d746" providerId="LiveId" clId="{AC7332CD-E53F-7B4A-ABCF-BC67BCA6824F}"/>
    <pc:docChg chg="undo custSel modSld">
      <pc:chgData name="phungphattrien0123456@gmail.com" userId="639bf380e7d8d746" providerId="LiveId" clId="{AC7332CD-E53F-7B4A-ABCF-BC67BCA6824F}" dt="2021-03-29T05:53:37.488" v="307" actId="27696"/>
      <pc:docMkLst>
        <pc:docMk/>
      </pc:docMkLst>
      <pc:sldChg chg="modSp delAnim">
        <pc:chgData name="phungphattrien0123456@gmail.com" userId="639bf380e7d8d746" providerId="LiveId" clId="{AC7332CD-E53F-7B4A-ABCF-BC67BCA6824F}" dt="2021-03-29T05:43:01.301" v="108" actId="2711"/>
        <pc:sldMkLst>
          <pc:docMk/>
          <pc:sldMk cId="0" sldId="258"/>
        </pc:sldMkLst>
        <pc:spChg chg="mod">
          <ac:chgData name="phungphattrien0123456@gmail.com" userId="639bf380e7d8d746" providerId="LiveId" clId="{AC7332CD-E53F-7B4A-ABCF-BC67BCA6824F}" dt="2021-03-29T05:43:01.301" v="108" actId="2711"/>
          <ac:spMkLst>
            <pc:docMk/>
            <pc:sldMk cId="0" sldId="258"/>
            <ac:spMk id="3085" creationId="{D3F834E1-132F-4862-8A30-84ECE8E330AC}"/>
          </ac:spMkLst>
        </pc:spChg>
      </pc:sldChg>
      <pc:sldChg chg="modSp addAnim delAnim">
        <pc:chgData name="phungphattrien0123456@gmail.com" userId="639bf380e7d8d746" providerId="LiveId" clId="{AC7332CD-E53F-7B4A-ABCF-BC67BCA6824F}" dt="2021-03-29T05:52:11.867" v="298" actId="27696"/>
        <pc:sldMkLst>
          <pc:docMk/>
          <pc:sldMk cId="0" sldId="259"/>
        </pc:sldMkLst>
        <pc:spChg chg="mod">
          <ac:chgData name="phungphattrien0123456@gmail.com" userId="639bf380e7d8d746" providerId="LiveId" clId="{AC7332CD-E53F-7B4A-ABCF-BC67BCA6824F}" dt="2021-03-29T05:44:44.159" v="206" actId="2711"/>
          <ac:spMkLst>
            <pc:docMk/>
            <pc:sldMk cId="0" sldId="259"/>
            <ac:spMk id="15" creationId="{F3BDADF6-D162-4388-98EC-B4D7C8E13914}"/>
          </ac:spMkLst>
        </pc:spChg>
        <pc:spChg chg="mod">
          <ac:chgData name="phungphattrien0123456@gmail.com" userId="639bf380e7d8d746" providerId="LiveId" clId="{AC7332CD-E53F-7B4A-ABCF-BC67BCA6824F}" dt="2021-03-29T05:51:53.031" v="293" actId="13822"/>
          <ac:spMkLst>
            <pc:docMk/>
            <pc:sldMk cId="0" sldId="259"/>
            <ac:spMk id="18" creationId="{B0F570AF-3528-4D60-ACC1-B5AA22548341}"/>
          </ac:spMkLst>
        </pc:spChg>
        <pc:spChg chg="mod">
          <ac:chgData name="phungphattrien0123456@gmail.com" userId="639bf380e7d8d746" providerId="LiveId" clId="{AC7332CD-E53F-7B4A-ABCF-BC67BCA6824F}" dt="2021-03-29T05:44:46.854" v="207" actId="2711"/>
          <ac:spMkLst>
            <pc:docMk/>
            <pc:sldMk cId="0" sldId="259"/>
            <ac:spMk id="19" creationId="{74363390-5146-4200-A216-1BE9246A4FCC}"/>
          </ac:spMkLst>
        </pc:spChg>
        <pc:spChg chg="mod">
          <ac:chgData name="phungphattrien0123456@gmail.com" userId="639bf380e7d8d746" providerId="LiveId" clId="{AC7332CD-E53F-7B4A-ABCF-BC67BCA6824F}" dt="2021-03-29T05:44:50.169" v="208" actId="2711"/>
          <ac:spMkLst>
            <pc:docMk/>
            <pc:sldMk cId="0" sldId="259"/>
            <ac:spMk id="14341" creationId="{89D514CD-F0BA-40B9-9301-9A6B7A75B48F}"/>
          </ac:spMkLst>
        </pc:spChg>
        <pc:spChg chg="mod">
          <ac:chgData name="phungphattrien0123456@gmail.com" userId="639bf380e7d8d746" providerId="LiveId" clId="{AC7332CD-E53F-7B4A-ABCF-BC67BCA6824F}" dt="2021-03-29T05:44:53.305" v="209" actId="2711"/>
          <ac:spMkLst>
            <pc:docMk/>
            <pc:sldMk cId="0" sldId="259"/>
            <ac:spMk id="14342" creationId="{BF33E275-50EA-4826-B2DA-7F47B628D39D}"/>
          </ac:spMkLst>
        </pc:spChg>
        <pc:spChg chg="mod">
          <ac:chgData name="phungphattrien0123456@gmail.com" userId="639bf380e7d8d746" providerId="LiveId" clId="{AC7332CD-E53F-7B4A-ABCF-BC67BCA6824F}" dt="2021-03-29T05:44:57.001" v="210" actId="2711"/>
          <ac:spMkLst>
            <pc:docMk/>
            <pc:sldMk cId="0" sldId="259"/>
            <ac:spMk id="14343" creationId="{9CF517BD-BE0D-4309-90EE-E34C729D4D0A}"/>
          </ac:spMkLst>
        </pc:spChg>
      </pc:sldChg>
      <pc:sldChg chg="modSp">
        <pc:chgData name="phungphattrien0123456@gmail.com" userId="639bf380e7d8d746" providerId="LiveId" clId="{AC7332CD-E53F-7B4A-ABCF-BC67BCA6824F}" dt="2021-03-29T05:44:22.204" v="205" actId="20577"/>
        <pc:sldMkLst>
          <pc:docMk/>
          <pc:sldMk cId="0" sldId="287"/>
        </pc:sldMkLst>
        <pc:spChg chg="mod">
          <ac:chgData name="phungphattrien0123456@gmail.com" userId="639bf380e7d8d746" providerId="LiveId" clId="{AC7332CD-E53F-7B4A-ABCF-BC67BCA6824F}" dt="2021-03-29T05:44:22.204" v="205" actId="20577"/>
          <ac:spMkLst>
            <pc:docMk/>
            <pc:sldMk cId="0" sldId="287"/>
            <ac:spMk id="5" creationId="{E1FFEB8D-1A4D-4F2B-8C41-9C9EC4BB6BE8}"/>
          </ac:spMkLst>
        </pc:spChg>
      </pc:sldChg>
      <pc:sldChg chg="modSp delAnim">
        <pc:chgData name="phungphattrien0123456@gmail.com" userId="639bf380e7d8d746" providerId="LiveId" clId="{AC7332CD-E53F-7B4A-ABCF-BC67BCA6824F}" dt="2021-03-29T05:43:07.297" v="109" actId="2711"/>
        <pc:sldMkLst>
          <pc:docMk/>
          <pc:sldMk cId="0" sldId="303"/>
        </pc:sldMkLst>
        <pc:spChg chg="mod">
          <ac:chgData name="phungphattrien0123456@gmail.com" userId="639bf380e7d8d746" providerId="LiveId" clId="{AC7332CD-E53F-7B4A-ABCF-BC67BCA6824F}" dt="2021-03-29T05:43:07.297" v="109" actId="2711"/>
          <ac:spMkLst>
            <pc:docMk/>
            <pc:sldMk cId="0" sldId="303"/>
            <ac:spMk id="9" creationId="{B5F4594A-1C2C-4876-B876-1EC408FDF927}"/>
          </ac:spMkLst>
        </pc:spChg>
      </pc:sldChg>
      <pc:sldChg chg="modSp">
        <pc:chgData name="phungphattrien0123456@gmail.com" userId="639bf380e7d8d746" providerId="LiveId" clId="{AC7332CD-E53F-7B4A-ABCF-BC67BCA6824F}" dt="2021-03-29T05:43:13.540" v="110" actId="2711"/>
        <pc:sldMkLst>
          <pc:docMk/>
          <pc:sldMk cId="0" sldId="307"/>
        </pc:sldMkLst>
        <pc:spChg chg="mod">
          <ac:chgData name="phungphattrien0123456@gmail.com" userId="639bf380e7d8d746" providerId="LiveId" clId="{AC7332CD-E53F-7B4A-ABCF-BC67BCA6824F}" dt="2021-03-29T05:43:13.540" v="110" actId="2711"/>
          <ac:spMkLst>
            <pc:docMk/>
            <pc:sldMk cId="0" sldId="307"/>
            <ac:spMk id="8" creationId="{43909F1D-BC6A-4FAB-AA2C-A42064928BAA}"/>
          </ac:spMkLst>
        </pc:spChg>
      </pc:sldChg>
      <pc:sldChg chg="modSp">
        <pc:chgData name="phungphattrien0123456@gmail.com" userId="639bf380e7d8d746" providerId="LiveId" clId="{AC7332CD-E53F-7B4A-ABCF-BC67BCA6824F}" dt="2021-03-29T05:42:42.862" v="107" actId="20577"/>
        <pc:sldMkLst>
          <pc:docMk/>
          <pc:sldMk cId="0" sldId="308"/>
        </pc:sldMkLst>
        <pc:spChg chg="mod">
          <ac:chgData name="phungphattrien0123456@gmail.com" userId="639bf380e7d8d746" providerId="LiveId" clId="{AC7332CD-E53F-7B4A-ABCF-BC67BCA6824F}" dt="2021-03-29T05:42:42.862" v="107" actId="20577"/>
          <ac:spMkLst>
            <pc:docMk/>
            <pc:sldMk cId="0" sldId="308"/>
            <ac:spMk id="64514" creationId="{F9206BB6-15CF-466F-8F31-6D20A2183AAD}"/>
          </ac:spMkLst>
        </pc:spChg>
      </pc:sldChg>
      <pc:sldChg chg="modSp">
        <pc:chgData name="phungphattrien0123456@gmail.com" userId="639bf380e7d8d746" providerId="LiveId" clId="{AC7332CD-E53F-7B4A-ABCF-BC67BCA6824F}" dt="2021-03-29T05:45:00.961" v="211" actId="2711"/>
        <pc:sldMkLst>
          <pc:docMk/>
          <pc:sldMk cId="0" sldId="320"/>
        </pc:sldMkLst>
        <pc:spChg chg="mod">
          <ac:chgData name="phungphattrien0123456@gmail.com" userId="639bf380e7d8d746" providerId="LiveId" clId="{AC7332CD-E53F-7B4A-ABCF-BC67BCA6824F}" dt="2021-03-29T05:45:00.961" v="211" actId="2711"/>
          <ac:spMkLst>
            <pc:docMk/>
            <pc:sldMk cId="0" sldId="320"/>
            <ac:spMk id="110597" creationId="{733E6F4B-8128-4BEC-A4CD-A8078C0E34C7}"/>
          </ac:spMkLst>
        </pc:spChg>
      </pc:sldChg>
      <pc:sldChg chg="modSp">
        <pc:chgData name="phungphattrien0123456@gmail.com" userId="639bf380e7d8d746" providerId="LiveId" clId="{AC7332CD-E53F-7B4A-ABCF-BC67BCA6824F}" dt="2021-03-29T05:45:04.523" v="212" actId="2711"/>
        <pc:sldMkLst>
          <pc:docMk/>
          <pc:sldMk cId="0" sldId="321"/>
        </pc:sldMkLst>
        <pc:spChg chg="mod">
          <ac:chgData name="phungphattrien0123456@gmail.com" userId="639bf380e7d8d746" providerId="LiveId" clId="{AC7332CD-E53F-7B4A-ABCF-BC67BCA6824F}" dt="2021-03-29T05:45:04.523" v="212" actId="2711"/>
          <ac:spMkLst>
            <pc:docMk/>
            <pc:sldMk cId="0" sldId="321"/>
            <ac:spMk id="67590" creationId="{78D12E88-6682-40FB-B768-9FA8641882B0}"/>
          </ac:spMkLst>
        </pc:spChg>
      </pc:sldChg>
      <pc:sldChg chg="modSp">
        <pc:chgData name="phungphattrien0123456@gmail.com" userId="639bf380e7d8d746" providerId="LiveId" clId="{AC7332CD-E53F-7B4A-ABCF-BC67BCA6824F}" dt="2021-03-29T05:45:52.743" v="224" actId="2711"/>
        <pc:sldMkLst>
          <pc:docMk/>
          <pc:sldMk cId="0" sldId="331"/>
        </pc:sldMkLst>
        <pc:spChg chg="mod">
          <ac:chgData name="phungphattrien0123456@gmail.com" userId="639bf380e7d8d746" providerId="LiveId" clId="{AC7332CD-E53F-7B4A-ABCF-BC67BCA6824F}" dt="2021-03-29T05:45:49.649" v="223" actId="2711"/>
          <ac:spMkLst>
            <pc:docMk/>
            <pc:sldMk cId="0" sldId="331"/>
            <ac:spMk id="55307" creationId="{00C48EEE-F5B4-4BB4-A854-A72505C38FE1}"/>
          </ac:spMkLst>
        </pc:spChg>
        <pc:spChg chg="mod">
          <ac:chgData name="phungphattrien0123456@gmail.com" userId="639bf380e7d8d746" providerId="LiveId" clId="{AC7332CD-E53F-7B4A-ABCF-BC67BCA6824F}" dt="2021-03-29T05:45:52.743" v="224" actId="2711"/>
          <ac:spMkLst>
            <pc:docMk/>
            <pc:sldMk cId="0" sldId="331"/>
            <ac:spMk id="55314" creationId="{89B1E4CA-DA7B-463E-AAD9-1CE81B24E90D}"/>
          </ac:spMkLst>
        </pc:spChg>
      </pc:sldChg>
      <pc:sldChg chg="modSp">
        <pc:chgData name="phungphattrien0123456@gmail.com" userId="639bf380e7d8d746" providerId="LiveId" clId="{AC7332CD-E53F-7B4A-ABCF-BC67BCA6824F}" dt="2021-03-29T05:46:19.867" v="232" actId="2711"/>
        <pc:sldMkLst>
          <pc:docMk/>
          <pc:sldMk cId="0" sldId="332"/>
        </pc:sldMkLst>
        <pc:spChg chg="mod">
          <ac:chgData name="phungphattrien0123456@gmail.com" userId="639bf380e7d8d746" providerId="LiveId" clId="{AC7332CD-E53F-7B4A-ABCF-BC67BCA6824F}" dt="2021-03-29T05:46:12.506" v="229" actId="2711"/>
          <ac:spMkLst>
            <pc:docMk/>
            <pc:sldMk cId="0" sldId="332"/>
            <ac:spMk id="19" creationId="{9FFBFD3C-AD7B-406F-B603-6BE51E880DA9}"/>
          </ac:spMkLst>
        </pc:spChg>
        <pc:spChg chg="mod">
          <ac:chgData name="phungphattrien0123456@gmail.com" userId="639bf380e7d8d746" providerId="LiveId" clId="{AC7332CD-E53F-7B4A-ABCF-BC67BCA6824F}" dt="2021-03-29T05:46:17.466" v="231" actId="2711"/>
          <ac:spMkLst>
            <pc:docMk/>
            <pc:sldMk cId="0" sldId="332"/>
            <ac:spMk id="25609" creationId="{1537E3A0-05AC-4460-99D7-422815CC8AA8}"/>
          </ac:spMkLst>
        </pc:spChg>
        <pc:spChg chg="mod">
          <ac:chgData name="phungphattrien0123456@gmail.com" userId="639bf380e7d8d746" providerId="LiveId" clId="{AC7332CD-E53F-7B4A-ABCF-BC67BCA6824F}" dt="2021-03-29T05:46:15.136" v="230" actId="2711"/>
          <ac:spMkLst>
            <pc:docMk/>
            <pc:sldMk cId="0" sldId="332"/>
            <ac:spMk id="25610" creationId="{0B9B4E5E-7525-4ADE-9E2B-9CC20E0A4AC6}"/>
          </ac:spMkLst>
        </pc:spChg>
        <pc:spChg chg="mod">
          <ac:chgData name="phungphattrien0123456@gmail.com" userId="639bf380e7d8d746" providerId="LiveId" clId="{AC7332CD-E53F-7B4A-ABCF-BC67BCA6824F}" dt="2021-03-29T05:46:19.867" v="232" actId="2711"/>
          <ac:spMkLst>
            <pc:docMk/>
            <pc:sldMk cId="0" sldId="332"/>
            <ac:spMk id="25611" creationId="{75CCB12A-84A6-46F8-90BA-B8D4FF317A81}"/>
          </ac:spMkLst>
        </pc:spChg>
      </pc:sldChg>
      <pc:sldChg chg="modSp">
        <pc:chgData name="phungphattrien0123456@gmail.com" userId="639bf380e7d8d746" providerId="LiveId" clId="{AC7332CD-E53F-7B4A-ABCF-BC67BCA6824F}" dt="2021-03-29T05:46:23.171" v="233" actId="2711"/>
        <pc:sldMkLst>
          <pc:docMk/>
          <pc:sldMk cId="0" sldId="335"/>
        </pc:sldMkLst>
        <pc:spChg chg="mod">
          <ac:chgData name="phungphattrien0123456@gmail.com" userId="639bf380e7d8d746" providerId="LiveId" clId="{AC7332CD-E53F-7B4A-ABCF-BC67BCA6824F}" dt="2021-03-29T05:46:23.171" v="233" actId="2711"/>
          <ac:spMkLst>
            <pc:docMk/>
            <pc:sldMk cId="0" sldId="335"/>
            <ac:spMk id="80907" creationId="{9CC86288-B506-4C20-8D17-250859F8ABB4}"/>
          </ac:spMkLst>
        </pc:spChg>
      </pc:sldChg>
      <pc:sldChg chg="modSp">
        <pc:chgData name="phungphattrien0123456@gmail.com" userId="639bf380e7d8d746" providerId="LiveId" clId="{AC7332CD-E53F-7B4A-ABCF-BC67BCA6824F}" dt="2021-03-29T05:47:13.709" v="252" actId="2711"/>
        <pc:sldMkLst>
          <pc:docMk/>
          <pc:sldMk cId="0" sldId="341"/>
        </pc:sldMkLst>
        <pc:spChg chg="mod">
          <ac:chgData name="phungphattrien0123456@gmail.com" userId="639bf380e7d8d746" providerId="LiveId" clId="{AC7332CD-E53F-7B4A-ABCF-BC67BCA6824F}" dt="2021-03-29T05:47:04.413" v="248" actId="2711"/>
          <ac:spMkLst>
            <pc:docMk/>
            <pc:sldMk cId="0" sldId="341"/>
            <ac:spMk id="10" creationId="{80AFC158-1358-44FE-B367-262E3BF1DF61}"/>
          </ac:spMkLst>
        </pc:spChg>
        <pc:spChg chg="mod">
          <ac:chgData name="phungphattrien0123456@gmail.com" userId="639bf380e7d8d746" providerId="LiveId" clId="{AC7332CD-E53F-7B4A-ABCF-BC67BCA6824F}" dt="2021-03-29T05:47:08.947" v="250" actId="2711"/>
          <ac:spMkLst>
            <pc:docMk/>
            <pc:sldMk cId="0" sldId="341"/>
            <ac:spMk id="30724" creationId="{0D101FB5-7E42-48DF-9688-08A800B1456C}"/>
          </ac:spMkLst>
        </pc:spChg>
        <pc:spChg chg="mod">
          <ac:chgData name="phungphattrien0123456@gmail.com" userId="639bf380e7d8d746" providerId="LiveId" clId="{AC7332CD-E53F-7B4A-ABCF-BC67BCA6824F}" dt="2021-03-29T05:47:06.744" v="249" actId="2711"/>
          <ac:spMkLst>
            <pc:docMk/>
            <pc:sldMk cId="0" sldId="341"/>
            <ac:spMk id="30725" creationId="{876A6E4F-5B21-43DC-97C0-AD72716EE350}"/>
          </ac:spMkLst>
        </pc:spChg>
        <pc:spChg chg="mod">
          <ac:chgData name="phungphattrien0123456@gmail.com" userId="639bf380e7d8d746" providerId="LiveId" clId="{AC7332CD-E53F-7B4A-ABCF-BC67BCA6824F}" dt="2021-03-29T05:47:13.709" v="252" actId="2711"/>
          <ac:spMkLst>
            <pc:docMk/>
            <pc:sldMk cId="0" sldId="341"/>
            <ac:spMk id="30726" creationId="{F3CA34F3-2E78-49FE-831C-8442AF4CDB1C}"/>
          </ac:spMkLst>
        </pc:spChg>
        <pc:spChg chg="mod">
          <ac:chgData name="phungphattrien0123456@gmail.com" userId="639bf380e7d8d746" providerId="LiveId" clId="{AC7332CD-E53F-7B4A-ABCF-BC67BCA6824F}" dt="2021-03-29T05:47:11.608" v="251" actId="2711"/>
          <ac:spMkLst>
            <pc:docMk/>
            <pc:sldMk cId="0" sldId="341"/>
            <ac:spMk id="30728" creationId="{4F29E684-CC87-4DEF-8626-F7CDBBA2E9D7}"/>
          </ac:spMkLst>
        </pc:spChg>
        <pc:spChg chg="mod">
          <ac:chgData name="phungphattrien0123456@gmail.com" userId="639bf380e7d8d746" providerId="LiveId" clId="{AC7332CD-E53F-7B4A-ABCF-BC67BCA6824F}" dt="2021-03-29T05:47:02.079" v="247" actId="2711"/>
          <ac:spMkLst>
            <pc:docMk/>
            <pc:sldMk cId="0" sldId="341"/>
            <ac:spMk id="30729" creationId="{8AC24066-28B1-4A4E-8762-403DE503306A}"/>
          </ac:spMkLst>
        </pc:spChg>
      </pc:sldChg>
      <pc:sldChg chg="modSp">
        <pc:chgData name="phungphattrien0123456@gmail.com" userId="639bf380e7d8d746" providerId="LiveId" clId="{AC7332CD-E53F-7B4A-ABCF-BC67BCA6824F}" dt="2021-03-29T05:47:18.200" v="253" actId="2711"/>
        <pc:sldMkLst>
          <pc:docMk/>
          <pc:sldMk cId="0" sldId="342"/>
        </pc:sldMkLst>
        <pc:spChg chg="mod">
          <ac:chgData name="phungphattrien0123456@gmail.com" userId="639bf380e7d8d746" providerId="LiveId" clId="{AC7332CD-E53F-7B4A-ABCF-BC67BCA6824F}" dt="2021-03-29T05:47:18.200" v="253" actId="2711"/>
          <ac:spMkLst>
            <pc:docMk/>
            <pc:sldMk cId="0" sldId="342"/>
            <ac:spMk id="31747" creationId="{C14FD896-649B-4A87-BC79-17E92DBDB0BA}"/>
          </ac:spMkLst>
        </pc:spChg>
      </pc:sldChg>
      <pc:sldChg chg="modSp">
        <pc:chgData name="phungphattrien0123456@gmail.com" userId="639bf380e7d8d746" providerId="LiveId" clId="{AC7332CD-E53F-7B4A-ABCF-BC67BCA6824F}" dt="2021-03-29T05:47:24.007" v="254" actId="2711"/>
        <pc:sldMkLst>
          <pc:docMk/>
          <pc:sldMk cId="0" sldId="344"/>
        </pc:sldMkLst>
        <pc:spChg chg="mod">
          <ac:chgData name="phungphattrien0123456@gmail.com" userId="639bf380e7d8d746" providerId="LiveId" clId="{AC7332CD-E53F-7B4A-ABCF-BC67BCA6824F}" dt="2021-03-29T05:47:24.007" v="254" actId="2711"/>
          <ac:spMkLst>
            <pc:docMk/>
            <pc:sldMk cId="0" sldId="344"/>
            <ac:spMk id="101379" creationId="{D0C86391-E5C5-40EC-B838-049834F978F3}"/>
          </ac:spMkLst>
        </pc:spChg>
      </pc:sldChg>
      <pc:sldChg chg="modSp">
        <pc:chgData name="phungphattrien0123456@gmail.com" userId="639bf380e7d8d746" providerId="LiveId" clId="{AC7332CD-E53F-7B4A-ABCF-BC67BCA6824F}" dt="2021-03-29T05:47:27.147" v="255" actId="2711"/>
        <pc:sldMkLst>
          <pc:docMk/>
          <pc:sldMk cId="0" sldId="345"/>
        </pc:sldMkLst>
        <pc:spChg chg="mod">
          <ac:chgData name="phungphattrien0123456@gmail.com" userId="639bf380e7d8d746" providerId="LiveId" clId="{AC7332CD-E53F-7B4A-ABCF-BC67BCA6824F}" dt="2021-03-29T05:47:27.147" v="255" actId="2711"/>
          <ac:spMkLst>
            <pc:docMk/>
            <pc:sldMk cId="0" sldId="345"/>
            <ac:spMk id="102404" creationId="{AB24ACA6-B16B-4401-BDF1-4009FAA3702F}"/>
          </ac:spMkLst>
        </pc:spChg>
      </pc:sldChg>
      <pc:sldChg chg="modSp">
        <pc:chgData name="phungphattrien0123456@gmail.com" userId="639bf380e7d8d746" providerId="LiveId" clId="{AC7332CD-E53F-7B4A-ABCF-BC67BCA6824F}" dt="2021-03-29T05:47:31.154" v="256" actId="2711"/>
        <pc:sldMkLst>
          <pc:docMk/>
          <pc:sldMk cId="0" sldId="346"/>
        </pc:sldMkLst>
        <pc:spChg chg="mod">
          <ac:chgData name="phungphattrien0123456@gmail.com" userId="639bf380e7d8d746" providerId="LiveId" clId="{AC7332CD-E53F-7B4A-ABCF-BC67BCA6824F}" dt="2021-03-29T05:47:31.154" v="256" actId="2711"/>
          <ac:spMkLst>
            <pc:docMk/>
            <pc:sldMk cId="0" sldId="346"/>
            <ac:spMk id="103428" creationId="{D83C178D-8499-4348-B86C-6ECEBE98947D}"/>
          </ac:spMkLst>
        </pc:spChg>
      </pc:sldChg>
      <pc:sldChg chg="modSp">
        <pc:chgData name="phungphattrien0123456@gmail.com" userId="639bf380e7d8d746" providerId="LiveId" clId="{AC7332CD-E53F-7B4A-ABCF-BC67BCA6824F}" dt="2021-03-29T05:47:34.710" v="257" actId="2711"/>
        <pc:sldMkLst>
          <pc:docMk/>
          <pc:sldMk cId="0" sldId="347"/>
        </pc:sldMkLst>
        <pc:spChg chg="mod">
          <ac:chgData name="phungphattrien0123456@gmail.com" userId="639bf380e7d8d746" providerId="LiveId" clId="{AC7332CD-E53F-7B4A-ABCF-BC67BCA6824F}" dt="2021-03-29T05:47:34.710" v="257" actId="2711"/>
          <ac:spMkLst>
            <pc:docMk/>
            <pc:sldMk cId="0" sldId="347"/>
            <ac:spMk id="104451" creationId="{90555E10-417C-4ABD-BA69-4927AA2E2632}"/>
          </ac:spMkLst>
        </pc:spChg>
      </pc:sldChg>
      <pc:sldChg chg="modSp">
        <pc:chgData name="phungphattrien0123456@gmail.com" userId="639bf380e7d8d746" providerId="LiveId" clId="{AC7332CD-E53F-7B4A-ABCF-BC67BCA6824F}" dt="2021-03-29T05:47:50.834" v="262" actId="2711"/>
        <pc:sldMkLst>
          <pc:docMk/>
          <pc:sldMk cId="0" sldId="348"/>
        </pc:sldMkLst>
        <pc:spChg chg="mod">
          <ac:chgData name="phungphattrien0123456@gmail.com" userId="639bf380e7d8d746" providerId="LiveId" clId="{AC7332CD-E53F-7B4A-ABCF-BC67BCA6824F}" dt="2021-03-29T05:47:50.834" v="262" actId="2711"/>
          <ac:spMkLst>
            <pc:docMk/>
            <pc:sldMk cId="0" sldId="348"/>
            <ac:spMk id="7" creationId="{CA0FDD04-FE43-45CD-A20F-74AAA6DA72FE}"/>
          </ac:spMkLst>
        </pc:spChg>
      </pc:sldChg>
      <pc:sldChg chg="modSp">
        <pc:chgData name="phungphattrien0123456@gmail.com" userId="639bf380e7d8d746" providerId="LiveId" clId="{AC7332CD-E53F-7B4A-ABCF-BC67BCA6824F}" dt="2021-03-29T05:47:57.660" v="265" actId="2711"/>
        <pc:sldMkLst>
          <pc:docMk/>
          <pc:sldMk cId="0" sldId="349"/>
        </pc:sldMkLst>
        <pc:spChg chg="mod">
          <ac:chgData name="phungphattrien0123456@gmail.com" userId="639bf380e7d8d746" providerId="LiveId" clId="{AC7332CD-E53F-7B4A-ABCF-BC67BCA6824F}" dt="2021-03-29T05:47:57.660" v="265" actId="2711"/>
          <ac:spMkLst>
            <pc:docMk/>
            <pc:sldMk cId="0" sldId="349"/>
            <ac:spMk id="106500" creationId="{04DE8032-064B-4C23-A314-A78499950A9F}"/>
          </ac:spMkLst>
        </pc:spChg>
      </pc:sldChg>
      <pc:sldChg chg="modSp">
        <pc:chgData name="phungphattrien0123456@gmail.com" userId="639bf380e7d8d746" providerId="LiveId" clId="{AC7332CD-E53F-7B4A-ABCF-BC67BCA6824F}" dt="2021-03-29T05:48:00.881" v="266" actId="2711"/>
        <pc:sldMkLst>
          <pc:docMk/>
          <pc:sldMk cId="0" sldId="359"/>
        </pc:sldMkLst>
        <pc:spChg chg="mod">
          <ac:chgData name="phungphattrien0123456@gmail.com" userId="639bf380e7d8d746" providerId="LiveId" clId="{AC7332CD-E53F-7B4A-ABCF-BC67BCA6824F}" dt="2021-03-29T05:48:00.881" v="266" actId="2711"/>
          <ac:spMkLst>
            <pc:docMk/>
            <pc:sldMk cId="0" sldId="359"/>
            <ac:spMk id="134147" creationId="{71E20402-281D-4375-A823-8E7A85D8B08B}"/>
          </ac:spMkLst>
        </pc:spChg>
      </pc:sldChg>
      <pc:sldChg chg="modSp">
        <pc:chgData name="phungphattrien0123456@gmail.com" userId="639bf380e7d8d746" providerId="LiveId" clId="{AC7332CD-E53F-7B4A-ABCF-BC67BCA6824F}" dt="2021-03-29T05:48:08.020" v="268" actId="2711"/>
        <pc:sldMkLst>
          <pc:docMk/>
          <pc:sldMk cId="0" sldId="360"/>
        </pc:sldMkLst>
        <pc:spChg chg="mod">
          <ac:chgData name="phungphattrien0123456@gmail.com" userId="639bf380e7d8d746" providerId="LiveId" clId="{AC7332CD-E53F-7B4A-ABCF-BC67BCA6824F}" dt="2021-03-29T05:48:08.020" v="268" actId="2711"/>
          <ac:spMkLst>
            <pc:docMk/>
            <pc:sldMk cId="0" sldId="360"/>
            <ac:spMk id="117762" creationId="{D28B185A-4DAB-4654-B282-7C7BF19EABFE}"/>
          </ac:spMkLst>
        </pc:spChg>
        <pc:spChg chg="mod">
          <ac:chgData name="phungphattrien0123456@gmail.com" userId="639bf380e7d8d746" providerId="LiveId" clId="{AC7332CD-E53F-7B4A-ABCF-BC67BCA6824F}" dt="2021-03-29T05:48:04.651" v="267" actId="2711"/>
          <ac:spMkLst>
            <pc:docMk/>
            <pc:sldMk cId="0" sldId="360"/>
            <ac:spMk id="117765" creationId="{AFD681F6-6E75-4B6D-B9B6-B5AE9CB4AE7E}"/>
          </ac:spMkLst>
        </pc:spChg>
      </pc:sldChg>
      <pc:sldChg chg="modSp">
        <pc:chgData name="phungphattrien0123456@gmail.com" userId="639bf380e7d8d746" providerId="LiveId" clId="{AC7332CD-E53F-7B4A-ABCF-BC67BCA6824F}" dt="2021-03-29T05:45:41.160" v="221" actId="2711"/>
        <pc:sldMkLst>
          <pc:docMk/>
          <pc:sldMk cId="0" sldId="367"/>
        </pc:sldMkLst>
        <pc:spChg chg="mod">
          <ac:chgData name="phungphattrien0123456@gmail.com" userId="639bf380e7d8d746" providerId="LiveId" clId="{AC7332CD-E53F-7B4A-ABCF-BC67BCA6824F}" dt="2021-03-29T05:45:41.160" v="221" actId="2711"/>
          <ac:spMkLst>
            <pc:docMk/>
            <pc:sldMk cId="0" sldId="367"/>
            <ac:spMk id="19459" creationId="{4E09803B-BB71-4969-8A69-DFC99BDCF932}"/>
          </ac:spMkLst>
        </pc:spChg>
      </pc:sldChg>
      <pc:sldChg chg="modSp">
        <pc:chgData name="phungphattrien0123456@gmail.com" userId="639bf380e7d8d746" providerId="LiveId" clId="{AC7332CD-E53F-7B4A-ABCF-BC67BCA6824F}" dt="2021-03-29T05:48:41.834" v="280" actId="2711"/>
        <pc:sldMkLst>
          <pc:docMk/>
          <pc:sldMk cId="0" sldId="370"/>
        </pc:sldMkLst>
        <pc:spChg chg="mod">
          <ac:chgData name="phungphattrien0123456@gmail.com" userId="639bf380e7d8d746" providerId="LiveId" clId="{AC7332CD-E53F-7B4A-ABCF-BC67BCA6824F}" dt="2021-03-29T05:48:41.834" v="280" actId="2711"/>
          <ac:spMkLst>
            <pc:docMk/>
            <pc:sldMk cId="0" sldId="370"/>
            <ac:spMk id="4" creationId="{F219E0F3-F19F-475A-AC46-D89F0DB164A8}"/>
          </ac:spMkLst>
        </pc:spChg>
      </pc:sldChg>
      <pc:sldChg chg="modSp">
        <pc:chgData name="phungphattrien0123456@gmail.com" userId="639bf380e7d8d746" providerId="LiveId" clId="{AC7332CD-E53F-7B4A-ABCF-BC67BCA6824F}" dt="2021-03-29T05:43:17.836" v="111" actId="2711"/>
        <pc:sldMkLst>
          <pc:docMk/>
          <pc:sldMk cId="0" sldId="379"/>
        </pc:sldMkLst>
        <pc:spChg chg="mod">
          <ac:chgData name="phungphattrien0123456@gmail.com" userId="639bf380e7d8d746" providerId="LiveId" clId="{AC7332CD-E53F-7B4A-ABCF-BC67BCA6824F}" dt="2021-03-29T05:43:17.836" v="111" actId="2711"/>
          <ac:spMkLst>
            <pc:docMk/>
            <pc:sldMk cId="0" sldId="379"/>
            <ac:spMk id="8" creationId="{F9435BE0-57C7-4AD6-9BF1-F39E25B574D4}"/>
          </ac:spMkLst>
        </pc:spChg>
      </pc:sldChg>
      <pc:sldChg chg="modSp">
        <pc:chgData name="phungphattrien0123456@gmail.com" userId="639bf380e7d8d746" providerId="LiveId" clId="{AC7332CD-E53F-7B4A-ABCF-BC67BCA6824F}" dt="2021-03-29T05:48:35.507" v="279" actId="2711"/>
        <pc:sldMkLst>
          <pc:docMk/>
          <pc:sldMk cId="0" sldId="380"/>
        </pc:sldMkLst>
        <pc:spChg chg="mod">
          <ac:chgData name="phungphattrien0123456@gmail.com" userId="639bf380e7d8d746" providerId="LiveId" clId="{AC7332CD-E53F-7B4A-ABCF-BC67BCA6824F}" dt="2021-03-29T05:48:19.351" v="270" actId="2711"/>
          <ac:spMkLst>
            <pc:docMk/>
            <pc:sldMk cId="0" sldId="380"/>
            <ac:spMk id="6" creationId="{62687066-F463-4298-BE74-157F47F19F29}"/>
          </ac:spMkLst>
        </pc:spChg>
        <pc:spChg chg="mod">
          <ac:chgData name="phungphattrien0123456@gmail.com" userId="639bf380e7d8d746" providerId="LiveId" clId="{AC7332CD-E53F-7B4A-ABCF-BC67BCA6824F}" dt="2021-03-29T05:48:21.637" v="271" actId="2711"/>
          <ac:spMkLst>
            <pc:docMk/>
            <pc:sldMk cId="0" sldId="380"/>
            <ac:spMk id="7" creationId="{CE5ED900-3BA5-4AD8-ABCF-63D0040A50E0}"/>
          </ac:spMkLst>
        </pc:spChg>
        <pc:spChg chg="mod">
          <ac:chgData name="phungphattrien0123456@gmail.com" userId="639bf380e7d8d746" providerId="LiveId" clId="{AC7332CD-E53F-7B4A-ABCF-BC67BCA6824F}" dt="2021-03-29T05:48:23.845" v="272" actId="2711"/>
          <ac:spMkLst>
            <pc:docMk/>
            <pc:sldMk cId="0" sldId="380"/>
            <ac:spMk id="8" creationId="{B434895E-86AB-4800-A417-6D271EDD19F9}"/>
          </ac:spMkLst>
        </pc:spChg>
        <pc:spChg chg="mod">
          <ac:chgData name="phungphattrien0123456@gmail.com" userId="639bf380e7d8d746" providerId="LiveId" clId="{AC7332CD-E53F-7B4A-ABCF-BC67BCA6824F}" dt="2021-03-29T05:48:26.016" v="273" actId="2711"/>
          <ac:spMkLst>
            <pc:docMk/>
            <pc:sldMk cId="0" sldId="380"/>
            <ac:spMk id="9" creationId="{11453E4E-E37F-4919-8902-AD68C46EF982}"/>
          </ac:spMkLst>
        </pc:spChg>
        <pc:spChg chg="mod">
          <ac:chgData name="phungphattrien0123456@gmail.com" userId="639bf380e7d8d746" providerId="LiveId" clId="{AC7332CD-E53F-7B4A-ABCF-BC67BCA6824F}" dt="2021-03-29T05:48:27.861" v="274" actId="2711"/>
          <ac:spMkLst>
            <pc:docMk/>
            <pc:sldMk cId="0" sldId="380"/>
            <ac:spMk id="10" creationId="{B957AE76-E49A-4B4A-8B84-7F587C576FC8}"/>
          </ac:spMkLst>
        </pc:spChg>
        <pc:spChg chg="mod">
          <ac:chgData name="phungphattrien0123456@gmail.com" userId="639bf380e7d8d746" providerId="LiveId" clId="{AC7332CD-E53F-7B4A-ABCF-BC67BCA6824F}" dt="2021-03-29T05:48:33.082" v="278" actId="2711"/>
          <ac:spMkLst>
            <pc:docMk/>
            <pc:sldMk cId="0" sldId="380"/>
            <ac:spMk id="12" creationId="{B4AB499C-6BA8-40A7-B210-5C7C4369B0FC}"/>
          </ac:spMkLst>
        </pc:spChg>
        <pc:spChg chg="mod">
          <ac:chgData name="phungphattrien0123456@gmail.com" userId="639bf380e7d8d746" providerId="LiveId" clId="{AC7332CD-E53F-7B4A-ABCF-BC67BCA6824F}" dt="2021-03-29T05:48:35.507" v="279" actId="2711"/>
          <ac:spMkLst>
            <pc:docMk/>
            <pc:sldMk cId="0" sldId="380"/>
            <ac:spMk id="13" creationId="{0A3E0620-A29D-43D1-BEB4-D34CEDE0962E}"/>
          </ac:spMkLst>
        </pc:spChg>
        <pc:spChg chg="mod">
          <ac:chgData name="phungphattrien0123456@gmail.com" userId="639bf380e7d8d746" providerId="LiveId" clId="{AC7332CD-E53F-7B4A-ABCF-BC67BCA6824F}" dt="2021-03-29T05:48:29.706" v="275" actId="2711"/>
          <ac:spMkLst>
            <pc:docMk/>
            <pc:sldMk cId="0" sldId="380"/>
            <ac:spMk id="45092" creationId="{4BC93439-0712-4528-959D-B1624B3464FE}"/>
          </ac:spMkLst>
        </pc:spChg>
      </pc:sldChg>
      <pc:sldChg chg="addSp modSp addAnim delAnim modAnim">
        <pc:chgData name="phungphattrien0123456@gmail.com" userId="639bf380e7d8d746" providerId="LiveId" clId="{AC7332CD-E53F-7B4A-ABCF-BC67BCA6824F}" dt="2021-03-29T05:50:34.177" v="289" actId="13822"/>
        <pc:sldMkLst>
          <pc:docMk/>
          <pc:sldMk cId="0" sldId="381"/>
        </pc:sldMkLst>
        <pc:spChg chg="add mod">
          <ac:chgData name="phungphattrien0123456@gmail.com" userId="639bf380e7d8d746" providerId="LiveId" clId="{AC7332CD-E53F-7B4A-ABCF-BC67BCA6824F}" dt="2021-03-29T05:50:34.177" v="289" actId="13822"/>
          <ac:spMkLst>
            <pc:docMk/>
            <pc:sldMk cId="0" sldId="381"/>
            <ac:spMk id="2" creationId="{8229B9AE-F26C-D040-9B9A-095F65362E75}"/>
          </ac:spMkLst>
        </pc:spChg>
      </pc:sldChg>
      <pc:sldChg chg="modSp addAnim delAnim">
        <pc:chgData name="phungphattrien0123456@gmail.com" userId="639bf380e7d8d746" providerId="LiveId" clId="{AC7332CD-E53F-7B4A-ABCF-BC67BCA6824F}" dt="2021-03-29T05:52:59.960" v="305" actId="27696"/>
        <pc:sldMkLst>
          <pc:docMk/>
          <pc:sldMk cId="0" sldId="382"/>
        </pc:sldMkLst>
        <pc:spChg chg="mod">
          <ac:chgData name="phungphattrien0123456@gmail.com" userId="639bf380e7d8d746" providerId="LiveId" clId="{AC7332CD-E53F-7B4A-ABCF-BC67BCA6824F}" dt="2021-03-29T05:45:27.080" v="219" actId="2711"/>
          <ac:spMkLst>
            <pc:docMk/>
            <pc:sldMk cId="0" sldId="382"/>
            <ac:spMk id="15" creationId="{80B060EB-022B-4390-9A2B-CF8D7E589DB7}"/>
          </ac:spMkLst>
        </pc:spChg>
        <pc:spChg chg="mod">
          <ac:chgData name="phungphattrien0123456@gmail.com" userId="639bf380e7d8d746" providerId="LiveId" clId="{AC7332CD-E53F-7B4A-ABCF-BC67BCA6824F}" dt="2021-03-29T05:45:24.437" v="218" actId="2711"/>
          <ac:spMkLst>
            <pc:docMk/>
            <pc:sldMk cId="0" sldId="382"/>
            <ac:spMk id="19" creationId="{ACC5BB4C-B322-4352-BAE0-6503C89CE407}"/>
          </ac:spMkLst>
        </pc:spChg>
        <pc:spChg chg="mod">
          <ac:chgData name="phungphattrien0123456@gmail.com" userId="639bf380e7d8d746" providerId="LiveId" clId="{AC7332CD-E53F-7B4A-ABCF-BC67BCA6824F}" dt="2021-03-29T05:45:13.250" v="214" actId="2711"/>
          <ac:spMkLst>
            <pc:docMk/>
            <pc:sldMk cId="0" sldId="382"/>
            <ac:spMk id="17413" creationId="{85F71D57-5A30-4A77-9322-45EDF26E68EF}"/>
          </ac:spMkLst>
        </pc:spChg>
        <pc:spChg chg="mod">
          <ac:chgData name="phungphattrien0123456@gmail.com" userId="639bf380e7d8d746" providerId="LiveId" clId="{AC7332CD-E53F-7B4A-ABCF-BC67BCA6824F}" dt="2021-03-29T05:45:09.483" v="213" actId="2711"/>
          <ac:spMkLst>
            <pc:docMk/>
            <pc:sldMk cId="0" sldId="382"/>
            <ac:spMk id="17414" creationId="{62F867C4-7A3B-4261-AC26-C9AC6731405A}"/>
          </ac:spMkLst>
        </pc:spChg>
        <pc:spChg chg="mod">
          <ac:chgData name="phungphattrien0123456@gmail.com" userId="639bf380e7d8d746" providerId="LiveId" clId="{AC7332CD-E53F-7B4A-ABCF-BC67BCA6824F}" dt="2021-03-29T05:45:15.716" v="215" actId="2711"/>
          <ac:spMkLst>
            <pc:docMk/>
            <pc:sldMk cId="0" sldId="382"/>
            <ac:spMk id="17415" creationId="{2443CE56-8E9C-4DCB-B524-50AD8BB53C2B}"/>
          </ac:spMkLst>
        </pc:spChg>
        <pc:spChg chg="mod">
          <ac:chgData name="phungphattrien0123456@gmail.com" userId="639bf380e7d8d746" providerId="LiveId" clId="{AC7332CD-E53F-7B4A-ABCF-BC67BCA6824F}" dt="2021-03-29T05:45:21.596" v="217" actId="2711"/>
          <ac:spMkLst>
            <pc:docMk/>
            <pc:sldMk cId="0" sldId="382"/>
            <ac:spMk id="17416" creationId="{52618171-074D-47F7-90B6-79626521EF0D}"/>
          </ac:spMkLst>
        </pc:spChg>
        <pc:spChg chg="mod">
          <ac:chgData name="phungphattrien0123456@gmail.com" userId="639bf380e7d8d746" providerId="LiveId" clId="{AC7332CD-E53F-7B4A-ABCF-BC67BCA6824F}" dt="2021-03-29T05:45:18.504" v="216" actId="2711"/>
          <ac:spMkLst>
            <pc:docMk/>
            <pc:sldMk cId="0" sldId="382"/>
            <ac:spMk id="17417" creationId="{74BB2E73-DB6B-4CA6-B997-35FDE5FD0294}"/>
          </ac:spMkLst>
        </pc:spChg>
      </pc:sldChg>
      <pc:sldChg chg="modSp">
        <pc:chgData name="phungphattrien0123456@gmail.com" userId="639bf380e7d8d746" providerId="LiveId" clId="{AC7332CD-E53F-7B4A-ABCF-BC67BCA6824F}" dt="2021-03-29T05:45:37.289" v="220" actId="2711"/>
        <pc:sldMkLst>
          <pc:docMk/>
          <pc:sldMk cId="0" sldId="383"/>
        </pc:sldMkLst>
        <pc:spChg chg="mod">
          <ac:chgData name="phungphattrien0123456@gmail.com" userId="639bf380e7d8d746" providerId="LiveId" clId="{AC7332CD-E53F-7B4A-ABCF-BC67BCA6824F}" dt="2021-03-29T05:45:37.289" v="220" actId="2711"/>
          <ac:spMkLst>
            <pc:docMk/>
            <pc:sldMk cId="0" sldId="383"/>
            <ac:spMk id="6" creationId="{E8820B18-FEC5-4686-A6C7-59DB8C2ED3D1}"/>
          </ac:spMkLst>
        </pc:spChg>
      </pc:sldChg>
      <pc:sldChg chg="modSp">
        <pc:chgData name="phungphattrien0123456@gmail.com" userId="639bf380e7d8d746" providerId="LiveId" clId="{AC7332CD-E53F-7B4A-ABCF-BC67BCA6824F}" dt="2021-03-29T05:45:45.003" v="222" actId="2711"/>
        <pc:sldMkLst>
          <pc:docMk/>
          <pc:sldMk cId="0" sldId="386"/>
        </pc:sldMkLst>
        <pc:spChg chg="mod">
          <ac:chgData name="phungphattrien0123456@gmail.com" userId="639bf380e7d8d746" providerId="LiveId" clId="{AC7332CD-E53F-7B4A-ABCF-BC67BCA6824F}" dt="2021-03-29T05:45:45.003" v="222" actId="2711"/>
          <ac:spMkLst>
            <pc:docMk/>
            <pc:sldMk cId="0" sldId="386"/>
            <ac:spMk id="3" creationId="{B8D813FE-3072-47D9-9EE6-EAB37C5F0575}"/>
          </ac:spMkLst>
        </pc:spChg>
      </pc:sldChg>
      <pc:sldChg chg="modSp addAnim">
        <pc:chgData name="phungphattrien0123456@gmail.com" userId="639bf380e7d8d746" providerId="LiveId" clId="{AC7332CD-E53F-7B4A-ABCF-BC67BCA6824F}" dt="2021-03-29T05:53:37.488" v="307" actId="27696"/>
        <pc:sldMkLst>
          <pc:docMk/>
          <pc:sldMk cId="0" sldId="389"/>
        </pc:sldMkLst>
        <pc:spChg chg="mod">
          <ac:chgData name="phungphattrien0123456@gmail.com" userId="639bf380e7d8d746" providerId="LiveId" clId="{AC7332CD-E53F-7B4A-ABCF-BC67BCA6824F}" dt="2021-03-29T05:46:06.403" v="228" actId="2711"/>
          <ac:spMkLst>
            <pc:docMk/>
            <pc:sldMk cId="0" sldId="389"/>
            <ac:spMk id="15" creationId="{04D40754-57A1-4704-AC78-FAA20E53C785}"/>
          </ac:spMkLst>
        </pc:spChg>
        <pc:spChg chg="mod">
          <ac:chgData name="phungphattrien0123456@gmail.com" userId="639bf380e7d8d746" providerId="LiveId" clId="{AC7332CD-E53F-7B4A-ABCF-BC67BCA6824F}" dt="2021-03-29T05:46:03.400" v="227" actId="2711"/>
          <ac:spMkLst>
            <pc:docMk/>
            <pc:sldMk cId="0" sldId="389"/>
            <ac:spMk id="19" creationId="{BA6C5EAC-8D12-4D24-A5A6-34BEC1B1292A}"/>
          </ac:spMkLst>
        </pc:spChg>
        <pc:spChg chg="mod">
          <ac:chgData name="phungphattrien0123456@gmail.com" userId="639bf380e7d8d746" providerId="LiveId" clId="{AC7332CD-E53F-7B4A-ABCF-BC67BCA6824F}" dt="2021-03-29T05:46:00.659" v="226" actId="2711"/>
          <ac:spMkLst>
            <pc:docMk/>
            <pc:sldMk cId="0" sldId="389"/>
            <ac:spMk id="23557" creationId="{AA8D81EA-5B7E-41C1-879E-80E451151B71}"/>
          </ac:spMkLst>
        </pc:spChg>
        <pc:spChg chg="mod">
          <ac:chgData name="phungphattrien0123456@gmail.com" userId="639bf380e7d8d746" providerId="LiveId" clId="{AC7332CD-E53F-7B4A-ABCF-BC67BCA6824F}" dt="2021-03-29T05:45:57.409" v="225" actId="2711"/>
          <ac:spMkLst>
            <pc:docMk/>
            <pc:sldMk cId="0" sldId="389"/>
            <ac:spMk id="23558" creationId="{160003CC-BD34-4B55-AD04-E5A0F123417E}"/>
          </ac:spMkLst>
        </pc:spChg>
      </pc:sldChg>
      <pc:sldChg chg="modSp">
        <pc:chgData name="phungphattrien0123456@gmail.com" userId="639bf380e7d8d746" providerId="LiveId" clId="{AC7332CD-E53F-7B4A-ABCF-BC67BCA6824F}" dt="2021-03-29T05:46:37.225" v="238" actId="2711"/>
        <pc:sldMkLst>
          <pc:docMk/>
          <pc:sldMk cId="0" sldId="390"/>
        </pc:sldMkLst>
        <pc:spChg chg="mod">
          <ac:chgData name="phungphattrien0123456@gmail.com" userId="639bf380e7d8d746" providerId="LiveId" clId="{AC7332CD-E53F-7B4A-ABCF-BC67BCA6824F}" dt="2021-03-29T05:46:29.806" v="235" actId="2711"/>
          <ac:spMkLst>
            <pc:docMk/>
            <pc:sldMk cId="0" sldId="390"/>
            <ac:spMk id="19" creationId="{9C92D7A0-A928-4B7F-AD26-295893A10816}"/>
          </ac:spMkLst>
        </pc:spChg>
        <pc:spChg chg="mod">
          <ac:chgData name="phungphattrien0123456@gmail.com" userId="639bf380e7d8d746" providerId="LiveId" clId="{AC7332CD-E53F-7B4A-ABCF-BC67BCA6824F}" dt="2021-03-29T05:46:27.427" v="234" actId="2711"/>
          <ac:spMkLst>
            <pc:docMk/>
            <pc:sldMk cId="0" sldId="390"/>
            <ac:spMk id="27658" creationId="{B0B4DE63-FCFF-43BF-9E77-BBD42CEBFCC1}"/>
          </ac:spMkLst>
        </pc:spChg>
        <pc:spChg chg="mod">
          <ac:chgData name="phungphattrien0123456@gmail.com" userId="639bf380e7d8d746" providerId="LiveId" clId="{AC7332CD-E53F-7B4A-ABCF-BC67BCA6824F}" dt="2021-03-29T05:46:32.342" v="236" actId="2711"/>
          <ac:spMkLst>
            <pc:docMk/>
            <pc:sldMk cId="0" sldId="390"/>
            <ac:spMk id="27659" creationId="{2FA78C5F-AED6-4758-B5A1-2E2C312AFF3D}"/>
          </ac:spMkLst>
        </pc:spChg>
        <pc:spChg chg="mod">
          <ac:chgData name="phungphattrien0123456@gmail.com" userId="639bf380e7d8d746" providerId="LiveId" clId="{AC7332CD-E53F-7B4A-ABCF-BC67BCA6824F}" dt="2021-03-29T05:46:34.801" v="237" actId="2711"/>
          <ac:spMkLst>
            <pc:docMk/>
            <pc:sldMk cId="0" sldId="390"/>
            <ac:spMk id="27660" creationId="{BAC107BA-F2D9-4195-95E3-08B18353E361}"/>
          </ac:spMkLst>
        </pc:spChg>
        <pc:spChg chg="mod">
          <ac:chgData name="phungphattrien0123456@gmail.com" userId="639bf380e7d8d746" providerId="LiveId" clId="{AC7332CD-E53F-7B4A-ABCF-BC67BCA6824F}" dt="2021-03-29T05:46:37.225" v="238" actId="2711"/>
          <ac:spMkLst>
            <pc:docMk/>
            <pc:sldMk cId="0" sldId="390"/>
            <ac:spMk id="27662" creationId="{9AE097F6-5015-4B19-B12B-7829EFB045A6}"/>
          </ac:spMkLst>
        </pc:spChg>
      </pc:sldChg>
      <pc:sldChg chg="modSp">
        <pc:chgData name="phungphattrien0123456@gmail.com" userId="639bf380e7d8d746" providerId="LiveId" clId="{AC7332CD-E53F-7B4A-ABCF-BC67BCA6824F}" dt="2021-03-29T05:46:57.865" v="246" actId="2711"/>
        <pc:sldMkLst>
          <pc:docMk/>
          <pc:sldMk cId="0" sldId="391"/>
        </pc:sldMkLst>
        <pc:spChg chg="mod">
          <ac:chgData name="phungphattrien0123456@gmail.com" userId="639bf380e7d8d746" providerId="LiveId" clId="{AC7332CD-E53F-7B4A-ABCF-BC67BCA6824F}" dt="2021-03-29T05:46:57.865" v="246" actId="2711"/>
          <ac:spMkLst>
            <pc:docMk/>
            <pc:sldMk cId="0" sldId="391"/>
            <ac:spMk id="19" creationId="{9598F932-067C-440C-9402-F93AEE27D5EA}"/>
          </ac:spMkLst>
        </pc:spChg>
        <pc:spChg chg="mod">
          <ac:chgData name="phungphattrien0123456@gmail.com" userId="639bf380e7d8d746" providerId="LiveId" clId="{AC7332CD-E53F-7B4A-ABCF-BC67BCA6824F}" dt="2021-03-29T05:46:46.147" v="241" actId="2711"/>
          <ac:spMkLst>
            <pc:docMk/>
            <pc:sldMk cId="0" sldId="391"/>
            <ac:spMk id="29704" creationId="{4D2E4902-5C9A-41D4-B145-526BCA76C1B0}"/>
          </ac:spMkLst>
        </pc:spChg>
        <pc:spChg chg="mod">
          <ac:chgData name="phungphattrien0123456@gmail.com" userId="639bf380e7d8d746" providerId="LiveId" clId="{AC7332CD-E53F-7B4A-ABCF-BC67BCA6824F}" dt="2021-03-29T05:46:44.042" v="240" actId="2711"/>
          <ac:spMkLst>
            <pc:docMk/>
            <pc:sldMk cId="0" sldId="391"/>
            <ac:spMk id="29705" creationId="{1412E901-A894-478B-AA9B-EB2F88248B70}"/>
          </ac:spMkLst>
        </pc:spChg>
        <pc:spChg chg="mod">
          <ac:chgData name="phungphattrien0123456@gmail.com" userId="639bf380e7d8d746" providerId="LiveId" clId="{AC7332CD-E53F-7B4A-ABCF-BC67BCA6824F}" dt="2021-03-29T05:46:48.414" v="242" actId="2711"/>
          <ac:spMkLst>
            <pc:docMk/>
            <pc:sldMk cId="0" sldId="391"/>
            <ac:spMk id="29706" creationId="{017379D4-95AB-47EF-B92F-74606504B1B0}"/>
          </ac:spMkLst>
        </pc:spChg>
        <pc:spChg chg="mod">
          <ac:chgData name="phungphattrien0123456@gmail.com" userId="639bf380e7d8d746" providerId="LiveId" clId="{AC7332CD-E53F-7B4A-ABCF-BC67BCA6824F}" dt="2021-03-29T05:46:50.596" v="243" actId="2711"/>
          <ac:spMkLst>
            <pc:docMk/>
            <pc:sldMk cId="0" sldId="391"/>
            <ac:spMk id="29707" creationId="{7EFD178C-2FB6-4F52-A4D7-47D2E83699FF}"/>
          </ac:spMkLst>
        </pc:spChg>
        <pc:spChg chg="mod">
          <ac:chgData name="phungphattrien0123456@gmail.com" userId="639bf380e7d8d746" providerId="LiveId" clId="{AC7332CD-E53F-7B4A-ABCF-BC67BCA6824F}" dt="2021-03-29T05:46:53.418" v="244" actId="2711"/>
          <ac:spMkLst>
            <pc:docMk/>
            <pc:sldMk cId="0" sldId="391"/>
            <ac:spMk id="29708" creationId="{1EE64D79-8280-4FDC-A3A4-25153FA82E27}"/>
          </ac:spMkLst>
        </pc:spChg>
        <pc:spChg chg="mod">
          <ac:chgData name="phungphattrien0123456@gmail.com" userId="639bf380e7d8d746" providerId="LiveId" clId="{AC7332CD-E53F-7B4A-ABCF-BC67BCA6824F}" dt="2021-03-29T05:46:55.403" v="245" actId="2711"/>
          <ac:spMkLst>
            <pc:docMk/>
            <pc:sldMk cId="0" sldId="391"/>
            <ac:spMk id="29709" creationId="{356AB8A7-B239-4DDD-BFB0-7A015D463B53}"/>
          </ac:spMkLst>
        </pc:spChg>
      </pc:sldChg>
      <pc:sldChg chg="modSp">
        <pc:chgData name="phungphattrien0123456@gmail.com" userId="639bf380e7d8d746" providerId="LiveId" clId="{AC7332CD-E53F-7B4A-ABCF-BC67BCA6824F}" dt="2021-03-29T05:46:40.836" v="239" actId="2711"/>
        <pc:sldMkLst>
          <pc:docMk/>
          <pc:sldMk cId="0" sldId="392"/>
        </pc:sldMkLst>
        <pc:spChg chg="mod">
          <ac:chgData name="phungphattrien0123456@gmail.com" userId="639bf380e7d8d746" providerId="LiveId" clId="{AC7332CD-E53F-7B4A-ABCF-BC67BCA6824F}" dt="2021-03-29T05:46:40.836" v="239" actId="2711"/>
          <ac:spMkLst>
            <pc:docMk/>
            <pc:sldMk cId="0" sldId="392"/>
            <ac:spMk id="3" creationId="{5EA9F433-54EC-4C77-83C5-2CD533DD755F}"/>
          </ac:spMkLst>
        </pc:spChg>
      </pc:sldChg>
      <pc:sldChg chg="modSp">
        <pc:chgData name="phungphattrien0123456@gmail.com" userId="639bf380e7d8d746" providerId="LiveId" clId="{AC7332CD-E53F-7B4A-ABCF-BC67BCA6824F}" dt="2021-03-29T05:47:47.464" v="261" actId="2711"/>
        <pc:sldMkLst>
          <pc:docMk/>
          <pc:sldMk cId="0" sldId="393"/>
        </pc:sldMkLst>
        <pc:spChg chg="mod">
          <ac:chgData name="phungphattrien0123456@gmail.com" userId="639bf380e7d8d746" providerId="LiveId" clId="{AC7332CD-E53F-7B4A-ABCF-BC67BCA6824F}" dt="2021-03-29T05:47:47.464" v="261" actId="2711"/>
          <ac:spMkLst>
            <pc:docMk/>
            <pc:sldMk cId="0" sldId="393"/>
            <ac:spMk id="10" creationId="{8F31686C-A239-4BE6-9E98-28C9E7A8F586}"/>
          </ac:spMkLst>
        </pc:spChg>
        <pc:spChg chg="mod">
          <ac:chgData name="phungphattrien0123456@gmail.com" userId="639bf380e7d8d746" providerId="LiveId" clId="{AC7332CD-E53F-7B4A-ABCF-BC67BCA6824F}" dt="2021-03-29T05:47:44.791" v="260" actId="2711"/>
          <ac:spMkLst>
            <pc:docMk/>
            <pc:sldMk cId="0" sldId="393"/>
            <ac:spMk id="36867" creationId="{C89BB667-C82B-49F1-B0B7-76A505EADEE2}"/>
          </ac:spMkLst>
        </pc:spChg>
        <pc:spChg chg="mod">
          <ac:chgData name="phungphattrien0123456@gmail.com" userId="639bf380e7d8d746" providerId="LiveId" clId="{AC7332CD-E53F-7B4A-ABCF-BC67BCA6824F}" dt="2021-03-29T05:47:41.526" v="259" actId="2711"/>
          <ac:spMkLst>
            <pc:docMk/>
            <pc:sldMk cId="0" sldId="393"/>
            <ac:spMk id="36869" creationId="{B980E413-6901-4128-BFA7-C0BDE1178685}"/>
          </ac:spMkLst>
        </pc:spChg>
        <pc:spChg chg="mod">
          <ac:chgData name="phungphattrien0123456@gmail.com" userId="639bf380e7d8d746" providerId="LiveId" clId="{AC7332CD-E53F-7B4A-ABCF-BC67BCA6824F}" dt="2021-03-29T05:47:38.819" v="258" actId="2711"/>
          <ac:spMkLst>
            <pc:docMk/>
            <pc:sldMk cId="0" sldId="393"/>
            <ac:spMk id="36870" creationId="{D44B5838-1901-44EC-B073-9F62FAF96355}"/>
          </ac:spMkLst>
        </pc:spChg>
      </pc:sldChg>
      <pc:sldChg chg="modSp">
        <pc:chgData name="phungphattrien0123456@gmail.com" userId="639bf380e7d8d746" providerId="LiveId" clId="{AC7332CD-E53F-7B4A-ABCF-BC67BCA6824F}" dt="2021-03-29T05:47:54.351" v="264" actId="1076"/>
        <pc:sldMkLst>
          <pc:docMk/>
          <pc:sldMk cId="0" sldId="394"/>
        </pc:sldMkLst>
        <pc:picChg chg="mod">
          <ac:chgData name="phungphattrien0123456@gmail.com" userId="639bf380e7d8d746" providerId="LiveId" clId="{AC7332CD-E53F-7B4A-ABCF-BC67BCA6824F}" dt="2021-03-29T05:47:54.351" v="264" actId="1076"/>
          <ac:picMkLst>
            <pc:docMk/>
            <pc:sldMk cId="0" sldId="394"/>
            <ac:picMk id="2" creationId="{19BE8165-ACD2-4494-94B5-ABCBADAE4F9E}"/>
          </ac:picMkLst>
        </pc:picChg>
      </pc:sldChg>
      <pc:sldChg chg="modSp">
        <pc:chgData name="phungphattrien0123456@gmail.com" userId="639bf380e7d8d746" providerId="LiveId" clId="{AC7332CD-E53F-7B4A-ABCF-BC67BCA6824F}" dt="2021-03-29T05:48:13.923" v="269" actId="2711"/>
        <pc:sldMkLst>
          <pc:docMk/>
          <pc:sldMk cId="0" sldId="395"/>
        </pc:sldMkLst>
        <pc:spChg chg="mod">
          <ac:chgData name="phungphattrien0123456@gmail.com" userId="639bf380e7d8d746" providerId="LiveId" clId="{AC7332CD-E53F-7B4A-ABCF-BC67BCA6824F}" dt="2021-03-29T05:48:13.923" v="269" actId="2711"/>
          <ac:spMkLst>
            <pc:docMk/>
            <pc:sldMk cId="0" sldId="395"/>
            <ac:spMk id="44035" creationId="{148C2ACB-FE47-4260-8FCF-07DFBBEE99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C382445-A01A-4B9D-9EDB-7B3807AFA3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520F0C0-49C7-4034-AB09-FD5D8C0745A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0FA7B0E-10C3-4C05-97F8-9384EEFBF23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2C90055-D930-4957-BA75-4C583A041E2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FFD884B-2F1C-4432-AAA6-7AE07DB0E8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1C59BC63-D1B1-4289-AF12-1C96C95F59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63A5CFF-E3CD-48EA-BA24-9176B676AE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724596-95E4-45BC-BB90-285B2B13B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3D85D-90C0-4C5E-8108-FEF193AB6F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B819C-40B8-4158-8B15-959053C707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A159F-D717-4408-8F64-E0803A791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90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B4A6F3-C0CB-4E4A-94E1-783C4D427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88101D-2941-4968-A719-33DDBEE774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DFAB08-7D27-47FB-8EB1-82AC604B3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FEF1A0-E82E-4407-94F7-6CD09ABF5C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238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7DB58E-C46B-48B0-AE29-8A3D05994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C54241-5C35-4539-9AE0-AB420C00E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755200-24C6-4F10-9AD2-440871D2E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8EDC8-EB33-4C6B-99E2-2CF818D41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44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3CE528-AA65-41FF-8FCA-CA90A47C8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6A7586-1756-42E9-9AF2-DC90C07D7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8FDC0D-2639-4341-B296-3D0680E78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B3453-BFC7-49E8-8A37-5723117DB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011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5AEDDC-FFB7-4CC9-B8BD-1629C46B9F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F203C8-5888-4E48-8451-A107B581B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477005-5C85-4AB7-BDFB-79F31E375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E6682-C1CC-4567-8C16-63105B33B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36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321B4B-808C-4C3F-A101-717D82962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4CF788-6203-48FB-B406-A41E9C0D7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E9E8D9-DA2C-47E9-9C15-6D1615F1E5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363A7-145D-4C9C-B32C-583473A6E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03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B1584D-FFE1-4D9F-9590-D147C6DE2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1A482A-B7DB-4FB7-BDE0-5A05236563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35290E-9130-4DEE-887A-639731BFB8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AEBBE-9BD2-42DF-B840-BA57BB79C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10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D6DC2-0412-42C9-9049-F1BAE3CDF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E43D0-403D-4A16-AC88-D10EBFFED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F0352-E55A-4C00-A128-C43519C26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A5B50-83B9-42F0-B5BE-95F5010714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7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F23887-39D2-4E8E-8641-E05A54A03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B71DEF-DC71-483A-9510-4587045F3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92DFC6-BD1E-4B42-8590-3F5295A34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D76CD-1EFE-461B-94C0-53228336DA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56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6AED4E-DBCE-4581-9708-945056EA2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E63601-C91B-4CF9-8DBB-746956CDA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96AF5B-ACEF-43A0-BF8D-E71E92D82C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A416B-8E7C-4139-9C23-49BEFCCA8B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48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EFEFBE-CF47-482B-9EAA-83C1EBC8B2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9B758D-14AC-4E0E-9635-6B84195FB1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6BF7C0-E085-4BE3-A629-EC42C1BDD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7FAA9-A793-46F2-A332-1B8C4E482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59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5C9619-FE16-4D65-94A1-B173C6D4D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7B536-FAA3-402F-A409-0DD8C758F0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D8D2B0-94D0-42CF-A402-BB088AC348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C5DEE-7075-4919-9DC0-146B55A442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80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C3F1A-40D3-4621-9461-E85187FD84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08C04E-9BF9-4396-9EA1-D342303FC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68DA6-A235-44EE-B268-2680278F51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AE05B-19C5-457E-8908-F62111BCE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4298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DC96F2E-EC23-4F95-9D2F-0F4653BA9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620C31F-0323-4733-A999-B7D9EB20C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F5609C4-BBD9-4891-B60D-79EA04F7AC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C541D60-8A80-4FFD-9CF7-E1050C6F2C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80D769-4650-4702-990E-6AF753B033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8A9360A-5442-4084-9869-342823851A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/index.php?title=1963&amp;action=edit" TargetMode="External"/><Relationship Id="rId7" Type="http://schemas.openxmlformats.org/officeDocument/2006/relationships/image" Target="../media/image41.jpeg"/><Relationship Id="rId2" Type="http://schemas.openxmlformats.org/officeDocument/2006/relationships/hyperlink" Target="http://vi.wikipedia.org/wiki/L&#225;&#187;&#133;_Ph&#225;&#186;&#173;t_&#196;&#144;&#225;&#186;&#163;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://vi.wikipedia.org/wiki/H&#195;&#172;nh:HtQuangDuc.gif" TargetMode="External"/><Relationship Id="rId4" Type="http://schemas.openxmlformats.org/officeDocument/2006/relationships/hyperlink" Target="http://vi.wikipedia.org/wiki/8_th&#195;&#161;ng_5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8611652B-908A-42AD-B5C1-40B383F4D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5035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F79AF26-BCF1-4920-95B0-4ACADEC2F0B1}"/>
              </a:ext>
            </a:extLst>
          </p:cNvPr>
          <p:cNvSpPr/>
          <p:nvPr/>
        </p:nvSpPr>
        <p:spPr>
          <a:xfrm>
            <a:off x="2514600" y="2336484"/>
            <a:ext cx="35814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C00000"/>
                </a:solidFill>
              </a:rPr>
              <a:t>Tiết</a:t>
            </a:r>
            <a:r>
              <a:rPr lang="en-US" sz="3600" b="1" dirty="0" smtClean="0">
                <a:solidFill>
                  <a:srgbClr val="C00000"/>
                </a:solidFill>
              </a:rPr>
              <a:t> 39,40: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0687C0-2B09-4D9F-A8F6-4BE46CBD919C}"/>
              </a:ext>
            </a:extLst>
          </p:cNvPr>
          <p:cNvSpPr/>
          <p:nvPr/>
        </p:nvSpPr>
        <p:spPr>
          <a:xfrm>
            <a:off x="1676400" y="979807"/>
            <a:ext cx="5562600" cy="1143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0505CB"/>
                </a:solidFill>
              </a:rPr>
              <a:t>CHƯƠNG VI: VIỆT NAM TỪ NĂM 1954 ĐẾN NĂM 1975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8229B9AE-F26C-D040-9B9A-095F65362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826" y="3525838"/>
            <a:ext cx="6753468" cy="1569660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sz="2400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34E247B8-2255-42C6-8BC9-D35DD16B3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8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I.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Tình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hình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nước</a:t>
            </a:r>
            <a:r>
              <a:rPr lang="en-US" altLang="en-US" sz="2400" b="1" u="sng" dirty="0"/>
              <a:t> ta </a:t>
            </a:r>
            <a:r>
              <a:rPr lang="en-US" altLang="en-US" sz="2400" b="1" u="sng" dirty="0" err="1"/>
              <a:t>sau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hiệp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định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Giơ</a:t>
            </a:r>
            <a:r>
              <a:rPr lang="en-US" altLang="en-US" sz="2400" b="1" u="sng" dirty="0"/>
              <a:t>-ne-</a:t>
            </a:r>
            <a:r>
              <a:rPr lang="en-US" altLang="en-US" sz="2400" b="1" u="sng" dirty="0" err="1"/>
              <a:t>vơ</a:t>
            </a:r>
            <a:r>
              <a:rPr lang="en-US" altLang="en-US" sz="2400" b="1" u="sng" dirty="0"/>
              <a:t> 1954 </a:t>
            </a:r>
            <a:r>
              <a:rPr lang="en-US" altLang="en-US" sz="2400" b="1" u="sng" dirty="0" err="1"/>
              <a:t>về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Đông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 smtClean="0"/>
              <a:t>Dương</a:t>
            </a:r>
            <a:endParaRPr lang="en-US" altLang="en-US" sz="2400" b="1" u="sng" dirty="0"/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0454FA7D-5597-496D-8FCF-CF240D36F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162993"/>
            <a:ext cx="1824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505CB"/>
                </a:solidFill>
                <a:hlinkClick r:id="rId2" action="ppaction://hlinksldjump"/>
              </a:rPr>
              <a:t>1. </a:t>
            </a:r>
            <a:r>
              <a:rPr lang="nl-NL" altLang="en-US" sz="2400" b="1" u="sng" dirty="0">
                <a:solidFill>
                  <a:srgbClr val="0505CB"/>
                </a:solidFill>
                <a:hlinkClick r:id="rId2" action="ppaction://hlinksldjump"/>
              </a:rPr>
              <a:t>Miền </a:t>
            </a:r>
            <a:r>
              <a:rPr lang="nl-NL" altLang="en-US" sz="2400" b="1" u="sng" dirty="0" smtClean="0">
                <a:solidFill>
                  <a:srgbClr val="0505CB"/>
                </a:solidFill>
                <a:hlinkClick r:id="rId2" action="ppaction://hlinksldjump"/>
              </a:rPr>
              <a:t>Bắc</a:t>
            </a:r>
            <a:r>
              <a:rPr lang="en-US" altLang="en-US" sz="2400" b="1" dirty="0" smtClean="0">
                <a:solidFill>
                  <a:srgbClr val="0505CB"/>
                </a:solidFill>
                <a:hlinkClick r:id="rId2" action="ppaction://hlinksldjump"/>
              </a:rPr>
              <a:t> </a:t>
            </a:r>
            <a:endParaRPr lang="en-US" altLang="en-US" sz="2400" b="1" dirty="0">
              <a:solidFill>
                <a:srgbClr val="0505CB"/>
              </a:solidFill>
            </a:endParaRP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94198BC9-E13B-42CF-A233-0A02F012C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22425"/>
            <a:ext cx="914400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/>
              <a:t>- 10/10/1954, Hà Nội được giải phóng.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/>
              <a:t>- Pháp lần lượt rút khỏi miền Bắc (5/1955)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/>
              <a:t>=&gt; </a:t>
            </a:r>
            <a:r>
              <a:rPr lang="en-US" altLang="en-US" sz="2400"/>
              <a:t> MB hoàn toàn giải phóng, đi lên xây dựng CNXH. </a:t>
            </a:r>
          </a:p>
        </p:txBody>
      </p:sp>
      <p:sp>
        <p:nvSpPr>
          <p:cNvPr id="12293" name="Rectangle 11">
            <a:extLst>
              <a:ext uri="{FF2B5EF4-FFF2-40B4-BE49-F238E27FC236}">
                <a16:creationId xmlns:a16="http://schemas.microsoft.com/office/drawing/2014/main" id="{B8D35685-A198-443A-8DBD-F64326A0F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17" y="2807643"/>
            <a:ext cx="18854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505CB"/>
                </a:solidFill>
                <a:hlinkClick r:id="rId3" action="ppaction://hlinksldjump"/>
              </a:rPr>
              <a:t>2. </a:t>
            </a:r>
            <a:r>
              <a:rPr lang="nl-NL" altLang="en-US" sz="2400" b="1" u="sng" dirty="0">
                <a:solidFill>
                  <a:srgbClr val="0505CB"/>
                </a:solidFill>
                <a:hlinkClick r:id="rId3" action="ppaction://hlinksldjump"/>
              </a:rPr>
              <a:t>Miền </a:t>
            </a:r>
            <a:r>
              <a:rPr lang="nl-NL" altLang="en-US" sz="2400" b="1" u="sng" dirty="0" smtClean="0">
                <a:solidFill>
                  <a:srgbClr val="0505CB"/>
                </a:solidFill>
                <a:hlinkClick r:id="rId3" action="ppaction://hlinksldjump"/>
              </a:rPr>
              <a:t>Nam</a:t>
            </a:r>
            <a:endParaRPr lang="nl-NL" altLang="en-US" sz="2400" b="1" dirty="0">
              <a:solidFill>
                <a:srgbClr val="0505CB"/>
              </a:solidFill>
            </a:endParaRPr>
          </a:p>
        </p:txBody>
      </p:sp>
      <p:pic>
        <p:nvPicPr>
          <p:cNvPr id="12294" name="Picture 5" descr="(7)">
            <a:extLst>
              <a:ext uri="{FF2B5EF4-FFF2-40B4-BE49-F238E27FC236}">
                <a16:creationId xmlns:a16="http://schemas.microsoft.com/office/drawing/2014/main" id="{C2C55BA5-DC77-4B8B-951E-D1BDB59444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241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F9435BE0-57C7-4AD6-9BF1-F39E25B57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509E540-4211-4578-967D-1D755A6B6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3276600"/>
            <a:ext cx="8839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dirty="0"/>
              <a:t>- Mĩ </a:t>
            </a:r>
            <a:r>
              <a:rPr lang="nl-NL" altLang="en-US" sz="2400" dirty="0" smtClean="0"/>
              <a:t>vào và </a:t>
            </a:r>
            <a:r>
              <a:rPr lang="nl-NL" altLang="en-US" sz="2400" dirty="0"/>
              <a:t>đưa Ngô Đình Diệm lên nắm quyền, âm mưu biến miền Nam thành thuộc địa kiểu mới và căn cứ quân sự của chúng.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81370A8-4B8E-4BBD-A255-E4444FB2F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4102527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/>
              <a:t>II. </a:t>
            </a:r>
            <a:r>
              <a:rPr lang="nl-NL" altLang="en-US" sz="2400" b="1" u="sng" dirty="0"/>
              <a:t>Miền Bắc hoàn thành cải cách ruộng đất, khôi phục kinh tế, cải tạo quan hệ sản xuất (1954 – 1960</a:t>
            </a:r>
            <a:r>
              <a:rPr lang="nl-NL" altLang="en-US" sz="2400" b="1" u="sng" dirty="0" smtClean="0"/>
              <a:t>)</a:t>
            </a:r>
            <a:endParaRPr lang="en-US" altLang="en-US" sz="2400" b="1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2181052-C904-4032-87E0-64412939C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48238"/>
            <a:ext cx="170338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505CB"/>
                </a:solidFill>
              </a:rPr>
              <a:t>(HS tự học)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02996">
            <a:extLst>
              <a:ext uri="{FF2B5EF4-FFF2-40B4-BE49-F238E27FC236}">
                <a16:creationId xmlns:a16="http://schemas.microsoft.com/office/drawing/2014/main" id="{6CC0FC79-8FF1-4FF2-BBD6-5082BB964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AF01E417-AF1A-4DC0-AE8D-566998B6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/>
              <a:t>       </a:t>
            </a:r>
            <a:r>
              <a:rPr lang="en-US" altLang="en-US" sz="2400" b="1" dirty="0" err="1">
                <a:solidFill>
                  <a:srgbClr val="0505CB"/>
                </a:solidFill>
              </a:rPr>
              <a:t>Nông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dân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Phú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Bình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được</a:t>
            </a:r>
            <a:r>
              <a:rPr lang="en-US" altLang="en-US" sz="2400" b="1" dirty="0">
                <a:solidFill>
                  <a:srgbClr val="0505CB"/>
                </a:solidFill>
              </a:rPr>
              <a:t> chia </a:t>
            </a:r>
            <a:r>
              <a:rPr lang="en-US" altLang="en-US" sz="2400" b="1" dirty="0" err="1">
                <a:solidFill>
                  <a:srgbClr val="0505CB"/>
                </a:solidFill>
              </a:rPr>
              <a:t>ruộng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trong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cải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cách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ruộng</a:t>
            </a:r>
            <a:r>
              <a:rPr lang="en-US" altLang="en-US" sz="2400" b="1" dirty="0">
                <a:solidFill>
                  <a:srgbClr val="0505CB"/>
                </a:solidFill>
              </a:rPr>
              <a:t> </a:t>
            </a:r>
            <a:r>
              <a:rPr lang="en-US" altLang="en-US" sz="2400" b="1" dirty="0" err="1">
                <a:solidFill>
                  <a:srgbClr val="0505CB"/>
                </a:solidFill>
              </a:rPr>
              <a:t>đất</a:t>
            </a:r>
            <a:endParaRPr lang="en-US" altLang="en-US" sz="2400" b="1" dirty="0">
              <a:solidFill>
                <a:srgbClr val="0505CB"/>
              </a:solidFill>
            </a:endParaRPr>
          </a:p>
        </p:txBody>
      </p:sp>
      <p:pic>
        <p:nvPicPr>
          <p:cNvPr id="13316" name="Picture 4" descr="Dau to dia chu nam 1954">
            <a:extLst>
              <a:ext uri="{FF2B5EF4-FFF2-40B4-BE49-F238E27FC236}">
                <a16:creationId xmlns:a16="http://schemas.microsoft.com/office/drawing/2014/main" id="{BAE63C51-20F4-4A89-87AB-8DC14240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-622300"/>
            <a:ext cx="91059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1FFEB8D-1A4D-4F2B-8C41-9C9EC4BB6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6384925"/>
            <a:ext cx="6044283" cy="46166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en-US" sz="2400" b="1" i="1" dirty="0">
                <a:latin typeface="+mj-lt"/>
              </a:rPr>
              <a:t>ĐẤU TỐ ĐỊA CHỦ </a:t>
            </a:r>
            <a:r>
              <a:rPr lang="vi-VN" altLang="en-US" sz="2400" b="1" i="1" dirty="0" smtClean="0">
                <a:latin typeface="+mj-lt"/>
              </a:rPr>
              <a:t>CẢI </a:t>
            </a:r>
            <a:r>
              <a:rPr lang="vi-VN" altLang="en-US" sz="2400" b="1" i="1" dirty="0">
                <a:latin typeface="+mj-lt"/>
              </a:rPr>
              <a:t>CÁCH </a:t>
            </a:r>
            <a:r>
              <a:rPr lang="vi-VN" altLang="en-US" sz="2400" b="1" i="1" dirty="0" smtClean="0">
                <a:latin typeface="+mj-lt"/>
              </a:rPr>
              <a:t>RUỘNG </a:t>
            </a:r>
            <a:r>
              <a:rPr lang="vi-VN" altLang="en-US" sz="2400" b="1" i="1" dirty="0">
                <a:latin typeface="+mj-lt"/>
              </a:rPr>
              <a:t>ĐẤT</a:t>
            </a:r>
            <a:endParaRPr lang="en-US" altLang="en-US" sz="2400" b="1" i="1" dirty="0">
              <a:latin typeface="+mj-lt"/>
            </a:endParaRPr>
          </a:p>
        </p:txBody>
      </p:sp>
      <p:pic>
        <p:nvPicPr>
          <p:cNvPr id="6" name="Picture 4" descr="Dau to dia chu nam 1957">
            <a:extLst>
              <a:ext uri="{FF2B5EF4-FFF2-40B4-BE49-F238E27FC236}">
                <a16:creationId xmlns:a16="http://schemas.microsoft.com/office/drawing/2014/main" id="{8ADB30B0-8298-4CCC-842A-9FBBB584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50800"/>
            <a:ext cx="6096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an_che_cua_cai_cach_ruong_dat">
            <a:extLst>
              <a:ext uri="{FF2B5EF4-FFF2-40B4-BE49-F238E27FC236}">
                <a16:creationId xmlns:a16="http://schemas.microsoft.com/office/drawing/2014/main" id="{14F15F5C-CAA2-496D-9C89-AF4751D1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88913"/>
            <a:ext cx="9147175" cy="658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>
            <a:extLst>
              <a:ext uri="{FF2B5EF4-FFF2-40B4-BE49-F238E27FC236}">
                <a16:creationId xmlns:a16="http://schemas.microsoft.com/office/drawing/2014/main" id="{F3BDADF6-D162-4388-98EC-B4D7C8E13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B0F570AF-3528-4D60-ACC1-B5AA22548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46113"/>
            <a:ext cx="906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III. MIỀN NAM ĐẤU TRANH CHỐNG CHẾ ĐỘ MĨ DIỆM GIỮ GÌN VÀ PHÁT TRIỂN LỰC LƯỢNG CÁCH MẠNG, TIẾN TỚI “ĐỒNG KHỞI” (1954- 1960)</a:t>
            </a:r>
            <a:endParaRPr lang="en-US" altLang="en-US" sz="22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74363390-5146-4200-A216-1BE9246A4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608138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400" b="1" i="1">
                <a:latin typeface="+mj-lt"/>
                <a:cs typeface="Arial" panose="020B0604020202020204" pitchFamily="34" charset="0"/>
              </a:rPr>
              <a:t>Đấu tranh chống chế độ Mĩ - Diệm, giữ gìn và phát triển lực lượng cách mạng 1954 -1959.</a:t>
            </a:r>
          </a:p>
        </p:txBody>
      </p:sp>
      <p:sp>
        <p:nvSpPr>
          <p:cNvPr id="14341" name="TextBox 2">
            <a:extLst>
              <a:ext uri="{FF2B5EF4-FFF2-40B4-BE49-F238E27FC236}">
                <a16:creationId xmlns:a16="http://schemas.microsoft.com/office/drawing/2014/main" id="{89D514CD-F0BA-40B9-9301-9A6B7A75B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443163"/>
            <a:ext cx="8867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n-lt"/>
                <a:cs typeface="Arial" panose="020B0604020202020204" pitchFamily="34" charset="0"/>
              </a:rPr>
              <a:t>- Tháng 8-1954, “phong trào hòa bình" diễn ra ở Sài Gòn - Chợ lớn</a:t>
            </a:r>
            <a:r>
              <a:rPr lang="en-US" altLang="en-US" sz="1800">
                <a:latin typeface="+mn-lt"/>
              </a:rPr>
              <a:t>.</a:t>
            </a:r>
          </a:p>
        </p:txBody>
      </p:sp>
      <p:sp>
        <p:nvSpPr>
          <p:cNvPr id="14342" name="TextBox 3">
            <a:extLst>
              <a:ext uri="{FF2B5EF4-FFF2-40B4-BE49-F238E27FC236}">
                <a16:creationId xmlns:a16="http://schemas.microsoft.com/office/drawing/2014/main" id="{BF33E275-50EA-4826-B2DA-7F47B628D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2904828"/>
            <a:ext cx="9039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- 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11-1954, Mĩ - Diệm tiến hành khủng bố đàn áp, nhưng phong trào vẫn tiếp tục dâng cao, lan rộng</a:t>
            </a:r>
            <a:r>
              <a:rPr lang="en-US" altLang="en-US" sz="2400">
                <a:latin typeface="+mn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343" name="TextBox 4">
            <a:extLst>
              <a:ext uri="{FF2B5EF4-FFF2-40B4-BE49-F238E27FC236}">
                <a16:creationId xmlns:a16="http://schemas.microsoft.com/office/drawing/2014/main" id="{9CF517BD-BE0D-4309-90EE-E34C729D4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3722340"/>
            <a:ext cx="903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 </a:t>
            </a:r>
            <a:r>
              <a:rPr lang="en-US" altLang="en-US" sz="2400">
                <a:latin typeface="+mn-lt"/>
                <a:cs typeface="Arial" panose="020B0604020202020204" pitchFamily="34" charset="0"/>
              </a:rPr>
              <a:t>- Từ 1958-1959, ta chuyển từ chính trị hòa bình sang bạo lực vũ trang.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4341" grpId="0"/>
      <p:bldP spid="14342" grpId="0"/>
      <p:bldP spid="143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BDE87C0E-0AE9-469D-B0E1-87AFF81094D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10596" name="Picture 4" descr="Nhan dan mien Nam noi day pha the kiem kep">
            <a:extLst>
              <a:ext uri="{FF2B5EF4-FFF2-40B4-BE49-F238E27FC236}">
                <a16:creationId xmlns:a16="http://schemas.microsoft.com/office/drawing/2014/main" id="{8B8C7EB5-A201-4C4C-8483-15DAAE6B0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>
            <a:extLst>
              <a:ext uri="{FF2B5EF4-FFF2-40B4-BE49-F238E27FC236}">
                <a16:creationId xmlns:a16="http://schemas.microsoft.com/office/drawing/2014/main" id="{733E6F4B-8128-4BEC-A4CD-A8078C0E3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619760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505CB"/>
                </a:solidFill>
                <a:latin typeface="+mj-lt"/>
              </a:rPr>
              <a:t>Nhân dân miền Nam nổi dậy chống kìm kẹp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chetchonguoisong[1]">
            <a:extLst>
              <a:ext uri="{FF2B5EF4-FFF2-40B4-BE49-F238E27FC236}">
                <a16:creationId xmlns:a16="http://schemas.microsoft.com/office/drawing/2014/main" id="{10A4FCA9-0EE5-424D-B522-FFAB24D0851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72200"/>
          </a:xfrm>
        </p:spPr>
      </p:pic>
      <p:sp>
        <p:nvSpPr>
          <p:cNvPr id="67590" name="Text Box 6">
            <a:extLst>
              <a:ext uri="{FF2B5EF4-FFF2-40B4-BE49-F238E27FC236}">
                <a16:creationId xmlns:a16="http://schemas.microsoft.com/office/drawing/2014/main" id="{78D12E88-6682-40FB-B768-9FA864188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172200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+mn-lt"/>
              </a:rPr>
              <a:t>Phong trào đấu tranh đòi hoà bình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>
            <a:extLst>
              <a:ext uri="{FF2B5EF4-FFF2-40B4-BE49-F238E27FC236}">
                <a16:creationId xmlns:a16="http://schemas.microsoft.com/office/drawing/2014/main" id="{80B060EB-022B-4390-9A2B-CF8D7E589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E500A40F-94AB-4EEE-B584-D75A62486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46113"/>
            <a:ext cx="906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cs typeface="Times New Roman" panose="02020603050405020304" pitchFamily="18" charset="0"/>
              </a:rPr>
              <a:t>III. MIỀN NAM ĐẤU TRANH CHỐNG CHẾ ĐỘ MĨ DIỆM GIỮ GÌN VÀ PHÁT TRIỂN LỰC LƯỢNG CÁCH MẠNG, TIẾN TỚI “ĐỒNG KHỞI” (1954- 1960)</a:t>
            </a:r>
            <a:endParaRPr lang="en-US" altLang="en-US" sz="22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ACC5BB4C-B322-4352-BAE0-6503C89CE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3" y="16652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+mn-lt"/>
                <a:cs typeface="Arial" panose="020B0604020202020204" pitchFamily="34" charset="0"/>
              </a:rPr>
              <a:t>2. Phong trào “Đồng khởi'’ (1959-1960).</a:t>
            </a:r>
          </a:p>
        </p:txBody>
      </p:sp>
      <p:sp>
        <p:nvSpPr>
          <p:cNvPr id="17413" name="TextBox 2">
            <a:extLst>
              <a:ext uri="{FF2B5EF4-FFF2-40B4-BE49-F238E27FC236}">
                <a16:creationId xmlns:a16="http://schemas.microsoft.com/office/drawing/2014/main" id="{85F71D57-5A30-4A77-9322-45EDF26E6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085975"/>
            <a:ext cx="2390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+mn-lt"/>
                <a:cs typeface="Arial" panose="020B0604020202020204" pitchFamily="34" charset="0"/>
              </a:rPr>
              <a:t>* Nguyên nhân: </a:t>
            </a:r>
            <a:endParaRPr lang="en-US" altLang="en-US" sz="1800" i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4" name="TextBox 3">
            <a:extLst>
              <a:ext uri="{FF2B5EF4-FFF2-40B4-BE49-F238E27FC236}">
                <a16:creationId xmlns:a16="http://schemas.microsoft.com/office/drawing/2014/main" id="{62F867C4-7A3B-4261-AC26-C9AC67314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2546350"/>
            <a:ext cx="9039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latin typeface="+mn-lt"/>
                <a:cs typeface="Arial" panose="020B0604020202020204" pitchFamily="34" charset="0"/>
              </a:rPr>
              <a:t>Mĩ</a:t>
            </a:r>
            <a:r>
              <a:rPr lang="en-US" altLang="en-US" sz="24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Diệm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ban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đạo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luật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10-59,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chiến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dịch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“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tố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cộng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", “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diệt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cộng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",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sắc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lệnh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“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Đặt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cộng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sản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ngoài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vòng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pháp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+mn-lt"/>
                <a:cs typeface="Arial" panose="020B0604020202020204" pitchFamily="34" charset="0"/>
              </a:rPr>
              <a:t>luật</a:t>
            </a:r>
            <a:r>
              <a:rPr lang="en-US" altLang="en-US" sz="2400" dirty="0">
                <a:latin typeface="+mn-lt"/>
                <a:cs typeface="Arial" panose="020B0604020202020204" pitchFamily="34" charset="0"/>
              </a:rPr>
              <a:t>”. </a:t>
            </a:r>
          </a:p>
        </p:txBody>
      </p:sp>
      <p:sp>
        <p:nvSpPr>
          <p:cNvPr id="17415" name="TextBox 4">
            <a:extLst>
              <a:ext uri="{FF2B5EF4-FFF2-40B4-BE49-F238E27FC236}">
                <a16:creationId xmlns:a16="http://schemas.microsoft.com/office/drawing/2014/main" id="{2443CE56-8E9C-4DCB-B524-50AD8BB5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400425"/>
            <a:ext cx="9040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n-lt"/>
              </a:rPr>
              <a:t> </a:t>
            </a:r>
            <a:r>
              <a:rPr lang="en-US" altLang="en-US" sz="2400">
                <a:latin typeface="+mn-lt"/>
                <a:cs typeface="Arial" panose="020B0604020202020204" pitchFamily="34" charset="0"/>
              </a:rPr>
              <a:t>- 1/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1959, nghị quyết 15 của trung ương Đảng xác định con đường cách mạng miền Nam là: Khởi nghĩa giành chính quyền về tay nhân dân</a:t>
            </a:r>
            <a:r>
              <a:rPr lang="en-US" altLang="en-US" sz="2400">
                <a:latin typeface="+mn-lt"/>
                <a:cs typeface="Arial" panose="020B0604020202020204" pitchFamily="34" charset="0"/>
              </a:rPr>
              <a:t>.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 </a:t>
            </a:r>
            <a:endParaRPr lang="en-US" altLang="en-US" sz="24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7416" name="TextBox 1">
            <a:extLst>
              <a:ext uri="{FF2B5EF4-FFF2-40B4-BE49-F238E27FC236}">
                <a16:creationId xmlns:a16="http://schemas.microsoft.com/office/drawing/2014/main" id="{52618171-074D-47F7-90B6-79626521E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4522788"/>
            <a:ext cx="1862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+mn-lt"/>
                <a:cs typeface="Arial" panose="020B0604020202020204" pitchFamily="34" charset="0"/>
              </a:rPr>
              <a:t>* Diễn biến: </a:t>
            </a:r>
          </a:p>
        </p:txBody>
      </p:sp>
      <p:sp>
        <p:nvSpPr>
          <p:cNvPr id="17417" name="TextBox 5">
            <a:extLst>
              <a:ext uri="{FF2B5EF4-FFF2-40B4-BE49-F238E27FC236}">
                <a16:creationId xmlns:a16="http://schemas.microsoft.com/office/drawing/2014/main" id="{74BB2E73-DB6B-4CA6-B997-35FDE5FD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4953000"/>
            <a:ext cx="8988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+mj-lt"/>
              </a:rPr>
              <a:t> </a:t>
            </a:r>
            <a:r>
              <a:rPr lang="en-US" altLang="en-US" sz="2400">
                <a:latin typeface="+mj-lt"/>
                <a:cs typeface="Arial" panose="020B0604020202020204" pitchFamily="34" charset="0"/>
              </a:rPr>
              <a:t>- Nổi dậy ở Bác Ái (2-1959), Trà Bông (8-1959) rồi lan ra khắp miền Nam thành cao trào “Đồng khởi” tiêu biểu ở Bến Tre (17-1-1960).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413" grpId="0"/>
      <p:bldP spid="17414" grpId="0"/>
      <p:bldP spid="17415" grpId="0"/>
      <p:bldP spid="17416" grpId="0"/>
      <p:bldP spid="174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8141-44C4-4AEB-AEDE-934196D3D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F7091-77BC-434C-A6CA-2BC51F943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575"/>
            <a:ext cx="91059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20B18-FEC5-4686-A6C7-59DB8C2ED3D1}"/>
              </a:ext>
            </a:extLst>
          </p:cNvPr>
          <p:cNvSpPr txBox="1"/>
          <p:nvPr/>
        </p:nvSpPr>
        <p:spPr>
          <a:xfrm>
            <a:off x="19050" y="5870575"/>
            <a:ext cx="9105900" cy="8318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trương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thà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giết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nhầm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bỏ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sót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quyền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Diệm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Nhu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lê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chém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khắp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mọi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nơi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chém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chết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2000 </a:t>
            </a:r>
            <a:r>
              <a:rPr lang="en-US" sz="2400" dirty="0" err="1"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uonghcm">
            <a:extLst>
              <a:ext uri="{FF2B5EF4-FFF2-40B4-BE49-F238E27FC236}">
                <a16:creationId xmlns:a16="http://schemas.microsoft.com/office/drawing/2014/main" id="{094CEE3E-E9F0-41AE-A04D-4076DC46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4E09803B-BB71-4969-8A69-DFC99BDCF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8888"/>
            <a:ext cx="6477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9607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+mj-lt"/>
              </a:rPr>
              <a:t>Đường mòn Hồ Chí Minh</a:t>
            </a:r>
          </a:p>
        </p:txBody>
      </p:sp>
      <p:pic>
        <p:nvPicPr>
          <p:cNvPr id="19460" name="Picture 4" descr="Duong_Truong_Son_Dong">
            <a:extLst>
              <a:ext uri="{FF2B5EF4-FFF2-40B4-BE49-F238E27FC236}">
                <a16:creationId xmlns:a16="http://schemas.microsoft.com/office/drawing/2014/main" id="{740C2747-9944-4F25-B830-DA1368E3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57FCD-59B9-4B2D-BE70-1FDF3A78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D813FE-3072-47D9-9EE6-EAB37C5F0575}"/>
              </a:ext>
            </a:extLst>
          </p:cNvPr>
          <p:cNvSpPr txBox="1"/>
          <p:nvPr/>
        </p:nvSpPr>
        <p:spPr>
          <a:xfrm>
            <a:off x="0" y="6391275"/>
            <a:ext cx="9105900" cy="4619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 err="1">
                <a:latin typeface="+mn-lt"/>
                <a:cs typeface="Arial" panose="020B0604020202020204" pitchFamily="34" charset="0"/>
              </a:rPr>
              <a:t>Phong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trào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khởi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”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lan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khắp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cs typeface="Arial" panose="020B0604020202020204" pitchFamily="34" charset="0"/>
              </a:rPr>
              <a:t>miền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 Nam.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8B7AB-7421-416E-9CB2-FB63D868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59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4491C-4064-4570-A129-414C0E5F3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3813"/>
            <a:ext cx="9140825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E3768269-CDC8-4BD6-99D8-B3643F654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5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11BCCEE9-F23D-4DDE-838F-3A4FBEB3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0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I.</a:t>
            </a:r>
            <a:r>
              <a:rPr lang="en-US" altLang="en-US" sz="2400" b="1" u="sng"/>
              <a:t> Tình hình nước ta sau hiệp định Giơ-ne-vơ 1954 về Đông Dương:</a:t>
            </a:r>
          </a:p>
        </p:txBody>
      </p:sp>
      <p:pic>
        <p:nvPicPr>
          <p:cNvPr id="4101" name="Picture 5" descr="(7)">
            <a:extLst>
              <a:ext uri="{FF2B5EF4-FFF2-40B4-BE49-F238E27FC236}">
                <a16:creationId xmlns:a16="http://schemas.microsoft.com/office/drawing/2014/main" id="{99F104F2-A9B5-4799-9053-39208276E5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5572125"/>
            <a:ext cx="1241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3">
            <a:extLst>
              <a:ext uri="{FF2B5EF4-FFF2-40B4-BE49-F238E27FC236}">
                <a16:creationId xmlns:a16="http://schemas.microsoft.com/office/drawing/2014/main" id="{EAEDFB83-4FDC-434A-A1A2-5B97A3A0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1FC23E35-11E2-49FA-BD7D-7EBC84BD4FD7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7CD6545-ECAB-4D92-9F6C-3A3F28806761}" type="slidenum">
              <a:rPr lang="en-US" altLang="en-US" sz="14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2531" name="Rectangle 13">
            <a:extLst>
              <a:ext uri="{FF2B5EF4-FFF2-40B4-BE49-F238E27FC236}">
                <a16:creationId xmlns:a16="http://schemas.microsoft.com/office/drawing/2014/main" id="{A102ED6F-60FE-482C-B1BC-98709BB03AF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0E8AD7B6-C198-4CC2-8463-70BE9C02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(7)">
            <a:extLst>
              <a:ext uri="{FF2B5EF4-FFF2-40B4-BE49-F238E27FC236}">
                <a16:creationId xmlns:a16="http://schemas.microsoft.com/office/drawing/2014/main" id="{5E72266E-38DC-4E9A-A611-3F2B49D41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3874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6A15BF90-56DB-40A2-A302-41003C61A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646113"/>
            <a:ext cx="2301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33AC831F-16DB-4C35-91F1-DBB1EC14F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056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A7E9B2FD-5AF4-4FBD-8CDE-700F05B9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8352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DE0EA50D-6F34-4B49-806E-6E7017D4B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32924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5306" name="Picture 10" descr="Nguyenthidinh[1]">
            <a:extLst>
              <a:ext uri="{FF2B5EF4-FFF2-40B4-BE49-F238E27FC236}">
                <a16:creationId xmlns:a16="http://schemas.microsoft.com/office/drawing/2014/main" id="{CEEFAB3D-738B-4B8F-A25A-F40B330F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03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 Box 11">
            <a:extLst>
              <a:ext uri="{FF2B5EF4-FFF2-40B4-BE49-F238E27FC236}">
                <a16:creationId xmlns:a16="http://schemas.microsoft.com/office/drawing/2014/main" id="{00C48EEE-F5B4-4BB4-A854-A72505C38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715000"/>
            <a:ext cx="396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+mj-lt"/>
              </a:rPr>
              <a:t>Nữ tướng Nguyễn Thị Định, khởi xướng phong trào “ Đồng Khởi”.</a:t>
            </a:r>
          </a:p>
        </p:txBody>
      </p:sp>
      <p:pic>
        <p:nvPicPr>
          <p:cNvPr id="55312" name="Picture 16">
            <a:hlinkClick r:id="" action="ppaction://media"/>
            <a:extLst>
              <a:ext uri="{FF2B5EF4-FFF2-40B4-BE49-F238E27FC236}">
                <a16:creationId xmlns:a16="http://schemas.microsoft.com/office/drawing/2014/main" id="{82F76EEF-0159-40C1-80FD-7BFD223001B3}"/>
              </a:ext>
            </a:extLst>
          </p:cNvPr>
          <p:cNvPicPr>
            <a:picLocks noRot="1" noChangeAspect="1" noChangeArrowheads="1"/>
          </p:cNvPicPr>
          <p:nvPr>
            <a:wavAudioFile r:embed="rId1" name="~PP118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63706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7" descr="Tuong_dai_Dong_khoi_(Ben_tre)">
            <a:extLst>
              <a:ext uri="{FF2B5EF4-FFF2-40B4-BE49-F238E27FC236}">
                <a16:creationId xmlns:a16="http://schemas.microsoft.com/office/drawing/2014/main" id="{7DD8D692-ED5B-4CE0-82F6-95C891353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114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4" name="Text Box 18">
            <a:extLst>
              <a:ext uri="{FF2B5EF4-FFF2-40B4-BE49-F238E27FC236}">
                <a16:creationId xmlns:a16="http://schemas.microsoft.com/office/drawing/2014/main" id="{89B1E4CA-DA7B-463E-AAD9-1CE81B24E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715000"/>
            <a:ext cx="4054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+mj-lt"/>
              </a:rPr>
              <a:t>Đài tưởng niệm phong trào Đồng Khởi ngày nay.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12"/>
                </p:tgtEl>
              </p:cMediaNode>
            </p:audio>
          </p:childTnLst>
        </p:cTn>
      </p:par>
    </p:tnLst>
    <p:bldLst>
      <p:bldP spid="55307" grpId="0"/>
      <p:bldP spid="553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>
            <a:extLst>
              <a:ext uri="{FF2B5EF4-FFF2-40B4-BE49-F238E27FC236}">
                <a16:creationId xmlns:a16="http://schemas.microsoft.com/office/drawing/2014/main" id="{04D40754-57A1-4704-AC78-FAA20E53C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78FA5C00-192F-40F3-896E-985D2C914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646113"/>
            <a:ext cx="906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cs typeface="Times New Roman" panose="02020603050405020304" pitchFamily="18" charset="0"/>
              </a:rPr>
              <a:t>III. MIỀN NAM ĐẤU TRANH CHỐNG CHẾ ĐỘ MĨ DIỆM GIỮ GÌN VÀ PHÁT TRIỂN LỰC LƯỢNG CÁCH MẠNG, TIẾN TỚI “ĐỒNG KHỞI” (1954- 1960)</a:t>
            </a:r>
            <a:endParaRPr lang="en-US" altLang="en-US" sz="20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BA6C5EAC-8D12-4D24-A5A6-34BEC1B12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6081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>
                <a:latin typeface="+mj-lt"/>
                <a:cs typeface="Arial" panose="020B0604020202020204" pitchFamily="34" charset="0"/>
              </a:rPr>
              <a:t>2. Phong trào “Đồng khởi'’ (1959-1960).</a:t>
            </a:r>
          </a:p>
        </p:txBody>
      </p:sp>
      <p:sp>
        <p:nvSpPr>
          <p:cNvPr id="23557" name="TextBox 2">
            <a:extLst>
              <a:ext uri="{FF2B5EF4-FFF2-40B4-BE49-F238E27FC236}">
                <a16:creationId xmlns:a16="http://schemas.microsoft.com/office/drawing/2014/main" id="{AA8D81EA-5B7E-41C1-879E-80E45115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2046288"/>
            <a:ext cx="1552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+mn-lt"/>
                <a:cs typeface="Arial" panose="020B0604020202020204" pitchFamily="34" charset="0"/>
              </a:rPr>
              <a:t>* Ý nghĩa:</a:t>
            </a:r>
            <a:endParaRPr lang="en-US" altLang="en-US" sz="1800" i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23558" name="TextBox 3">
            <a:extLst>
              <a:ext uri="{FF2B5EF4-FFF2-40B4-BE49-F238E27FC236}">
                <a16:creationId xmlns:a16="http://schemas.microsoft.com/office/drawing/2014/main" id="{160003CC-BD34-4B55-AD04-E5A0F1234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2463800"/>
            <a:ext cx="89312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n-lt"/>
                <a:cs typeface="Arial" panose="020B0604020202020204" pitchFamily="34" charset="0"/>
              </a:rPr>
              <a:t>- 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 Phong trào “Đồng khởi” giáng đòn nặng nề vào chính sách thực dân mới của Mĩ ở miền Nam, làm lung lay tận gốc chính quyền tay sai Ngô Đình Diệm.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n-lt"/>
                <a:cs typeface="Arial" panose="020B0604020202020204" pitchFamily="34" charset="0"/>
              </a:rPr>
              <a:t>- 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Đánh dấu bước phát triển nhảy vọt của cách mạng miền Nam, chuyển cách mạng từ thế giữ gìn lực lượng sang thế tiến công.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n-lt"/>
                <a:cs typeface="Arial" panose="020B0604020202020204" pitchFamily="34" charset="0"/>
              </a:rPr>
              <a:t>- 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 Ngày 20-12-1960, Mặt trận dân tộc giải phóng miền Nam Việt Nam ra đời, nhằm tập hợp rộng rãi quần chúng tiến hành đấu tranh chống Mĩ-Ngụy.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557" grpId="0"/>
      <p:bldP spid="235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3F372D-346E-4897-AA19-C585F68D5302}"/>
              </a:ext>
            </a:extLst>
          </p:cNvPr>
          <p:cNvSpPr/>
          <p:nvPr/>
        </p:nvSpPr>
        <p:spPr>
          <a:xfrm>
            <a:off x="2667000" y="76200"/>
            <a:ext cx="4114800" cy="533400"/>
          </a:xfrm>
          <a:prstGeom prst="roundRect">
            <a:avLst/>
          </a:prstGeom>
          <a:solidFill>
            <a:srgbClr val="F8F9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BÀI  TẬP CỦNG CỐ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26BCD-1392-433B-8E37-5FC1E8B03444}"/>
              </a:ext>
            </a:extLst>
          </p:cNvPr>
          <p:cNvSpPr txBox="1"/>
          <p:nvPr/>
        </p:nvSpPr>
        <p:spPr>
          <a:xfrm>
            <a:off x="152400" y="762000"/>
            <a:ext cx="8839200" cy="954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 b="1"/>
              <a:t>Ý </a:t>
            </a:r>
            <a:r>
              <a:rPr lang="en-US" sz="2800" b="1" dirty="0" err="1"/>
              <a:t>nghĩa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trọng</a:t>
            </a:r>
            <a:r>
              <a:rPr lang="en-US" sz="2800" b="1" dirty="0"/>
              <a:t> </a:t>
            </a:r>
            <a:r>
              <a:rPr lang="en-US" sz="2800" b="1" dirty="0" err="1"/>
              <a:t>nhất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phong</a:t>
            </a:r>
            <a:r>
              <a:rPr lang="en-US" sz="2800" b="1" dirty="0"/>
              <a:t> </a:t>
            </a:r>
            <a:r>
              <a:rPr lang="en-US" sz="2800" b="1" dirty="0" err="1"/>
              <a:t>trào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  <a:r>
              <a:rPr lang="en-US" sz="2800" b="1" dirty="0" err="1"/>
              <a:t>Khởi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?</a:t>
            </a:r>
          </a:p>
        </p:txBody>
      </p:sp>
      <p:sp>
        <p:nvSpPr>
          <p:cNvPr id="24580" name="TextBox 6">
            <a:extLst>
              <a:ext uri="{FF2B5EF4-FFF2-40B4-BE49-F238E27FC236}">
                <a16:creationId xmlns:a16="http://schemas.microsoft.com/office/drawing/2014/main" id="{D7C56902-6D82-4FA6-AF32-2614E0970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057400"/>
            <a:ext cx="87995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A</a:t>
            </a:r>
            <a:r>
              <a:rPr lang="vi-VN" altLang="en-US" sz="2800"/>
              <a:t>. Giáng một đòn mạnh mẽ vào chính sách thực dân kiểu mới của Mĩ ở miền Nam.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B. </a:t>
            </a:r>
            <a:r>
              <a:rPr lang="vi-VN" altLang="en-US" sz="2800"/>
              <a:t>Làm lung lay tận gốc chính quyền tay sai Ngô Đình Diệm.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C</a:t>
            </a:r>
            <a:r>
              <a:rPr lang="vi-VN" altLang="en-US" sz="2800"/>
              <a:t>. Chứng tỏ lực lượng cách mạng của ta đã phát triển mạnh.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D</a:t>
            </a:r>
            <a:r>
              <a:rPr lang="vi-VN" altLang="en-US" sz="2800"/>
              <a:t>. Đánh dấu bước phát triển nhảy vọt của cách mạng miền Nam chuyển từ thế giữ gìn lực lượng sang thế tiến công.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vi-VN" altLang="en-US" sz="2800"/>
          </a:p>
        </p:txBody>
      </p:sp>
      <p:sp>
        <p:nvSpPr>
          <p:cNvPr id="8" name="Oval 22">
            <a:extLst>
              <a:ext uri="{FF2B5EF4-FFF2-40B4-BE49-F238E27FC236}">
                <a16:creationId xmlns:a16="http://schemas.microsoft.com/office/drawing/2014/main" id="{2E7E1143-75C2-423F-8C83-CEAC2CACC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4572000"/>
            <a:ext cx="609600" cy="5921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>
            <a:extLst>
              <a:ext uri="{FF2B5EF4-FFF2-40B4-BE49-F238E27FC236}">
                <a16:creationId xmlns:a16="http://schemas.microsoft.com/office/drawing/2014/main" id="{322F15CA-F9B6-4C74-9686-FD3320D118F2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6CF74D0-ABDD-47F2-8E6A-5DCB09A34AE4}" type="slidenum">
              <a:rPr lang="en-US" altLang="en-US" sz="14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25603" name="Text Box 12">
            <a:extLst>
              <a:ext uri="{FF2B5EF4-FFF2-40B4-BE49-F238E27FC236}">
                <a16:creationId xmlns:a16="http://schemas.microsoft.com/office/drawing/2014/main" id="{E56CBD8C-4C75-4BDC-9688-8D120EB01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8025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505CB"/>
                </a:solidFill>
              </a:rPr>
              <a:t>I</a:t>
            </a:r>
            <a:r>
              <a:rPr lang="vi-VN" altLang="en-US" sz="2200" b="1" dirty="0">
                <a:solidFill>
                  <a:srgbClr val="0505CB"/>
                </a:solidFill>
              </a:rPr>
              <a:t>V. MIỀN BẮC XÂY DỰNG BƯỚC ĐẦU CƠ SỞ VẬT CHẤT – KĨ THUẬT CỦA CHỦ NGHĨA XÃ HỘI (1961 – 1965</a:t>
            </a:r>
            <a:r>
              <a:rPr lang="vi-VN" altLang="en-US" sz="2200" b="1" dirty="0" smtClean="0">
                <a:solidFill>
                  <a:srgbClr val="0505CB"/>
                </a:solidFill>
              </a:rPr>
              <a:t>)</a:t>
            </a:r>
            <a:r>
              <a:rPr lang="vi-VN" altLang="en-US" sz="2200" b="1" dirty="0">
                <a:solidFill>
                  <a:srgbClr val="0505CB"/>
                </a:solidFill>
              </a:rPr>
              <a:t> </a:t>
            </a:r>
            <a:r>
              <a:rPr lang="vi-VN" altLang="en-US" sz="2200" b="1" dirty="0" smtClean="0">
                <a:solidFill>
                  <a:srgbClr val="0505CB"/>
                </a:solidFill>
              </a:rPr>
              <a:t>(HS tự đọc)</a:t>
            </a:r>
            <a:endParaRPr lang="vi-VN" altLang="en-US" sz="2200" b="1" dirty="0">
              <a:solidFill>
                <a:srgbClr val="0505CB"/>
              </a:solidFill>
            </a:endParaRPr>
          </a:p>
        </p:txBody>
      </p:sp>
      <p:sp>
        <p:nvSpPr>
          <p:cNvPr id="25605" name="Text Box 30">
            <a:extLst>
              <a:ext uri="{FF2B5EF4-FFF2-40B4-BE49-F238E27FC236}">
                <a16:creationId xmlns:a16="http://schemas.microsoft.com/office/drawing/2014/main" id="{8635AFFD-BFA9-45B4-8FFB-3FE9BF6F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12713"/>
            <a:ext cx="7864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5606" name="Text Box 33">
            <a:extLst>
              <a:ext uri="{FF2B5EF4-FFF2-40B4-BE49-F238E27FC236}">
                <a16:creationId xmlns:a16="http://schemas.microsoft.com/office/drawing/2014/main" id="{021198E5-A959-4248-85F6-FFA4B56EA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519113"/>
            <a:ext cx="7331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9FFBFD3C-AD7B-406F-B603-6BE51E880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n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extLst>
              <a:ext uri="{FF2B5EF4-FFF2-40B4-BE49-F238E27FC236}">
                <a16:creationId xmlns:a16="http://schemas.microsoft.com/office/drawing/2014/main" id="{0E090F46-7457-4ACB-A73B-AEB253EBB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75" y="684213"/>
            <a:ext cx="90455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200" b="1">
                <a:solidFill>
                  <a:srgbClr val="0505CB"/>
                </a:solidFill>
              </a:rPr>
              <a:t>V. MIỀN NAM CHIẾN ĐẤU CHỐNG CHIẾN LƯỢC “CHIẾN TRANH ĐẶC BIỆT” CỦA MĨ (1961 – 1965)</a:t>
            </a:r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ABF611C7-0A51-4E28-951C-4508E558C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447800"/>
            <a:ext cx="77009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/>
              <a:t>1. Chiến lược “Chiến tranh đặc biệt” của Mĩ ở miền Nam</a:t>
            </a:r>
            <a:endParaRPr lang="en-US" altLang="en-US" sz="2400" b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0D101FB5-7E42-48DF-9688-08A800B14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183356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+mn-lt"/>
              </a:rPr>
              <a:t>a. Hoàn cảnh: </a:t>
            </a:r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876A6E4F-5B21-43DC-97C0-AD72716EE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2311400"/>
            <a:ext cx="91694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2400">
                <a:latin typeface="+mn-lt"/>
                <a:cs typeface="Arial" panose="020B0604020202020204" pitchFamily="34" charset="0"/>
              </a:rPr>
              <a:t>- Sau khi thất bại ở phong trào “Đồng Khởi”, đế quốc Mĩ thực hiện “chiến tranh đặc biệt” ở miền Nam.</a:t>
            </a:r>
          </a:p>
        </p:txBody>
      </p:sp>
      <p:sp>
        <p:nvSpPr>
          <p:cNvPr id="30726" name="Rectangle 7">
            <a:extLst>
              <a:ext uri="{FF2B5EF4-FFF2-40B4-BE49-F238E27FC236}">
                <a16:creationId xmlns:a16="http://schemas.microsoft.com/office/drawing/2014/main" id="{F3CA34F3-2E78-49FE-831C-8442AF4CD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46400"/>
            <a:ext cx="380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latin typeface="+mn-lt"/>
              </a:rPr>
              <a:t>b, Âm mưu, thủ đoạn của Mĩ: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80AFC158-1358-44FE-B367-262E3BF1D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30728" name="TextBox 1">
            <a:extLst>
              <a:ext uri="{FF2B5EF4-FFF2-40B4-BE49-F238E27FC236}">
                <a16:creationId xmlns:a16="http://schemas.microsoft.com/office/drawing/2014/main" id="{4F29E684-CC87-4DEF-8626-F7CDBBA2E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3478213"/>
            <a:ext cx="8850312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n-lt"/>
                <a:cs typeface="Arial" panose="020B0604020202020204" pitchFamily="34" charset="0"/>
              </a:rPr>
              <a:t>+ Quân đội Sài Gòn, cố vấn Mĩ trang bị và chỉ huy Mĩ.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n-lt"/>
                <a:cs typeface="Arial" panose="020B0604020202020204" pitchFamily="34" charset="0"/>
              </a:rPr>
              <a:t>+ Tăng quân đội Sài Gòn</a:t>
            </a:r>
            <a:r>
              <a:rPr lang="en-US" altLang="en-US" sz="2400">
                <a:latin typeface="+mn-lt"/>
                <a:cs typeface="Arial" panose="020B0604020202020204" pitchFamily="34" charset="0"/>
              </a:rPr>
              <a:t>.</a:t>
            </a:r>
            <a:endParaRPr lang="vi-VN" altLang="en-US" sz="2400">
              <a:latin typeface="+mn-lt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n-lt"/>
                <a:cs typeface="Arial" panose="020B0604020202020204" pitchFamily="34" charset="0"/>
              </a:rPr>
              <a:t>+ Lập “Ấp chiến lược" dồn 10 triệu dân vào 16.000 ấp chiến lược (trong tổng số I 7.000 ấp toàn miền Nam).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n-lt"/>
                <a:cs typeface="Arial" panose="020B0604020202020204" pitchFamily="34" charset="0"/>
              </a:rPr>
              <a:t>+ Mĩ và chính quyền Sài Gòn tiến hành hoạt động hoạt phá hoại miền Bắc, phong toả biên giới, vùng biên để ngăn chặn nguồn tiếp tế cho miền Nam</a:t>
            </a:r>
          </a:p>
        </p:txBody>
      </p:sp>
      <p:sp>
        <p:nvSpPr>
          <p:cNvPr id="30729" name="TextBox 12">
            <a:extLst>
              <a:ext uri="{FF2B5EF4-FFF2-40B4-BE49-F238E27FC236}">
                <a16:creationId xmlns:a16="http://schemas.microsoft.com/office/drawing/2014/main" id="{8AC24066-28B1-4A4E-8762-403DE5033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121400"/>
            <a:ext cx="8310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+mn-lt"/>
                <a:cs typeface="Arial" panose="020B0604020202020204" pitchFamily="34" charset="0"/>
              </a:rPr>
              <a:t>2. Chiến đấu chống chiến lược “Chiến tranh đặc biệt” của Mĩ</a:t>
            </a:r>
            <a:r>
              <a:rPr lang="vi-VN" altLang="en-US" sz="2400">
                <a:latin typeface="+mn-lt"/>
                <a:cs typeface="Arial" panose="020B0604020202020204" pitchFamily="34" charset="0"/>
              </a:rPr>
              <a:t>.</a:t>
            </a:r>
            <a:endParaRPr lang="en-US" altLang="en-US" sz="2400"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3" grpId="0"/>
      <p:bldP spid="30724" grpId="0"/>
      <p:bldP spid="30725" grpId="0"/>
      <p:bldP spid="30726" grpId="0"/>
      <p:bldP spid="30728" grpId="0" build="p"/>
      <p:bldP spid="307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2DE4A098-8CFB-4525-974D-7202B5262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5532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C14FD896-649B-4A87-BC79-17E92DBD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48400"/>
            <a:ext cx="7567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+mj-lt"/>
              </a:rPr>
              <a:t>Tổng thống Mĩ Ken-nơ-đi, người đề ra “chiến tranh đặc biệt”.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AO7SZ83">
            <a:extLst>
              <a:ext uri="{FF2B5EF4-FFF2-40B4-BE49-F238E27FC236}">
                <a16:creationId xmlns:a16="http://schemas.microsoft.com/office/drawing/2014/main" id="{943CF376-E8FD-4ACA-9F73-25B5BC1D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D0C86391-E5C5-40EC-B838-049834F97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08688"/>
            <a:ext cx="8991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+mj-lt"/>
              </a:rPr>
              <a:t>Mĩ ào ạt đầu tư vào chiến tranh Việt Nam, với phương tiện chiến tranh hiện đại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GK%20Lich%20su%209%20hinh%2063">
            <a:extLst>
              <a:ext uri="{FF2B5EF4-FFF2-40B4-BE49-F238E27FC236}">
                <a16:creationId xmlns:a16="http://schemas.microsoft.com/office/drawing/2014/main" id="{2B7DC2D3-24AA-49C0-A2EC-6F75C248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034462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F98A6584-4763-4086-B5CC-1F49BA6BA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5980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02404" name="Text Box 4">
            <a:extLst>
              <a:ext uri="{FF2B5EF4-FFF2-40B4-BE49-F238E27FC236}">
                <a16:creationId xmlns:a16="http://schemas.microsoft.com/office/drawing/2014/main" id="{AB24ACA6-B16B-4401-BDF1-4009FAA37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297613"/>
            <a:ext cx="58897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+mj-lt"/>
              </a:rPr>
              <a:t>Chiến thuật “trực thăng vận” của Mĩ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t7_6[1]">
            <a:extLst>
              <a:ext uri="{FF2B5EF4-FFF2-40B4-BE49-F238E27FC236}">
                <a16:creationId xmlns:a16="http://schemas.microsoft.com/office/drawing/2014/main" id="{39113A7C-F1F1-4BA4-967A-CF6B87DF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D83C178D-8499-4348-B86C-6ECEBE989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2200"/>
            <a:ext cx="54152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+mj-lt"/>
              </a:rPr>
              <a:t>Chiến thuật “thiết xa vận” của Mĩ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>
            <a:extLst>
              <a:ext uri="{FF2B5EF4-FFF2-40B4-BE49-F238E27FC236}">
                <a16:creationId xmlns:a16="http://schemas.microsoft.com/office/drawing/2014/main" id="{90555E10-417C-4ABD-BA69-4927AA2E2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6248400"/>
            <a:ext cx="914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+mn-lt"/>
              </a:rPr>
              <a:t>Hành quân càn quét dồn dân lập “Ấp chiến lược” </a:t>
            </a:r>
          </a:p>
        </p:txBody>
      </p:sp>
      <p:pic>
        <p:nvPicPr>
          <p:cNvPr id="35843" name="Picture 4" descr="càn quet">
            <a:extLst>
              <a:ext uri="{FF2B5EF4-FFF2-40B4-BE49-F238E27FC236}">
                <a16:creationId xmlns:a16="http://schemas.microsoft.com/office/drawing/2014/main" id="{58D23E10-1A3B-4D26-B71D-5396B4BD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03045">
            <a:extLst>
              <a:ext uri="{FF2B5EF4-FFF2-40B4-BE49-F238E27FC236}">
                <a16:creationId xmlns:a16="http://schemas.microsoft.com/office/drawing/2014/main" id="{070005D1-9FB1-409C-8B2B-1E6898EFA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6519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Freeform 4">
            <a:extLst>
              <a:ext uri="{FF2B5EF4-FFF2-40B4-BE49-F238E27FC236}">
                <a16:creationId xmlns:a16="http://schemas.microsoft.com/office/drawing/2014/main" id="{DB65FB5D-E5AB-4617-ABFF-E8F7474BA083}"/>
              </a:ext>
            </a:extLst>
          </p:cNvPr>
          <p:cNvSpPr>
            <a:spLocks/>
          </p:cNvSpPr>
          <p:nvPr/>
        </p:nvSpPr>
        <p:spPr bwMode="auto">
          <a:xfrm>
            <a:off x="1066800" y="1981200"/>
            <a:ext cx="2667000" cy="914400"/>
          </a:xfrm>
          <a:custGeom>
            <a:avLst/>
            <a:gdLst>
              <a:gd name="T0" fmla="*/ 0 w 1225"/>
              <a:gd name="T1" fmla="*/ 1931975929 h 405"/>
              <a:gd name="T2" fmla="*/ 497694857 w 1225"/>
              <a:gd name="T3" fmla="*/ 2064512000 h 405"/>
              <a:gd name="T4" fmla="*/ 1549964606 w 1225"/>
              <a:gd name="T5" fmla="*/ 1931975929 h 405"/>
              <a:gd name="T6" fmla="*/ 2147483646 w 1225"/>
              <a:gd name="T7" fmla="*/ 1600633493 h 405"/>
              <a:gd name="T8" fmla="*/ 2147483646 w 1225"/>
              <a:gd name="T9" fmla="*/ 1330463289 h 405"/>
              <a:gd name="T10" fmla="*/ 2147483646 w 1225"/>
              <a:gd name="T11" fmla="*/ 1197927218 h 405"/>
              <a:gd name="T12" fmla="*/ 2147483646 w 1225"/>
              <a:gd name="T13" fmla="*/ 1065391147 h 405"/>
              <a:gd name="T14" fmla="*/ 2147483646 w 1225"/>
              <a:gd name="T15" fmla="*/ 530146542 h 405"/>
              <a:gd name="T16" fmla="*/ 2147483646 w 1225"/>
              <a:gd name="T17" fmla="*/ 198804107 h 405"/>
              <a:gd name="T18" fmla="*/ 2147483646 w 1225"/>
              <a:gd name="T19" fmla="*/ 0 h 4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25" h="405">
                <a:moveTo>
                  <a:pt x="0" y="379"/>
                </a:moveTo>
                <a:cubicBezTo>
                  <a:pt x="35" y="386"/>
                  <a:pt x="69" y="405"/>
                  <a:pt x="105" y="405"/>
                </a:cubicBezTo>
                <a:cubicBezTo>
                  <a:pt x="154" y="405"/>
                  <a:pt x="271" y="387"/>
                  <a:pt x="327" y="379"/>
                </a:cubicBezTo>
                <a:cubicBezTo>
                  <a:pt x="401" y="355"/>
                  <a:pt x="476" y="338"/>
                  <a:pt x="550" y="314"/>
                </a:cubicBezTo>
                <a:cubicBezTo>
                  <a:pt x="576" y="296"/>
                  <a:pt x="602" y="279"/>
                  <a:pt x="628" y="261"/>
                </a:cubicBezTo>
                <a:cubicBezTo>
                  <a:pt x="658" y="241"/>
                  <a:pt x="701" y="251"/>
                  <a:pt x="733" y="235"/>
                </a:cubicBezTo>
                <a:cubicBezTo>
                  <a:pt x="747" y="228"/>
                  <a:pt x="758" y="215"/>
                  <a:pt x="772" y="209"/>
                </a:cubicBezTo>
                <a:cubicBezTo>
                  <a:pt x="881" y="161"/>
                  <a:pt x="1001" y="140"/>
                  <a:pt x="1113" y="104"/>
                </a:cubicBezTo>
                <a:cubicBezTo>
                  <a:pt x="1225" y="29"/>
                  <a:pt x="1093" y="129"/>
                  <a:pt x="1165" y="39"/>
                </a:cubicBezTo>
                <a:cubicBezTo>
                  <a:pt x="1179" y="22"/>
                  <a:pt x="1202" y="15"/>
                  <a:pt x="1217" y="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E1DC7A32-7AAB-443F-8198-41EAFDD8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-6350"/>
            <a:ext cx="47625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78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>
            <a:extLst>
              <a:ext uri="{FF2B5EF4-FFF2-40B4-BE49-F238E27FC236}">
                <a16:creationId xmlns:a16="http://schemas.microsoft.com/office/drawing/2014/main" id="{281D3477-2AF2-4F58-8D9C-CB3694D5D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3975" y="684213"/>
            <a:ext cx="90455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200" b="1">
                <a:solidFill>
                  <a:srgbClr val="0505CB"/>
                </a:solidFill>
              </a:rPr>
              <a:t>V. MIỀN NAM CHIẾN ĐẤU CHỐNG CHIẾN LƯỢC “CHIẾN TRANH ĐẶC BIỆT” CỦA MĨ (1961 – 1965)</a:t>
            </a: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C89BB667-C82B-49F1-B0B7-76A505EAD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1452563"/>
            <a:ext cx="77011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+mj-lt"/>
                <a:cs typeface="Arial" panose="020B0604020202020204" pitchFamily="34" charset="0"/>
              </a:rPr>
              <a:t>1. Chiến lược “Chiến tranh đặc biệt” của Mĩ ở miền Nam</a:t>
            </a:r>
            <a:endParaRPr lang="en-US" altLang="en-US" sz="2400" b="1" u="sng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8F31686C-A239-4BE6-9E98-28C9E7A8F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n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36869" name="TextBox 12">
            <a:extLst>
              <a:ext uri="{FF2B5EF4-FFF2-40B4-BE49-F238E27FC236}">
                <a16:creationId xmlns:a16="http://schemas.microsoft.com/office/drawing/2014/main" id="{B980E413-6901-4128-BFA7-C0BDE1178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" y="1914525"/>
            <a:ext cx="8310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latin typeface="+mj-lt"/>
                <a:cs typeface="Arial" panose="020B0604020202020204" pitchFamily="34" charset="0"/>
              </a:rPr>
              <a:t>2. Chiến đấu chống chiến lược “Chiến tranh đặc biệt” của Mĩ</a:t>
            </a:r>
            <a:r>
              <a:rPr lang="vi-VN" altLang="en-US" sz="2400">
                <a:latin typeface="+mj-lt"/>
                <a:cs typeface="Arial" panose="020B0604020202020204" pitchFamily="34" charset="0"/>
              </a:rPr>
              <a:t>.</a:t>
            </a:r>
            <a:endParaRPr lang="en-US" altLang="en-US" sz="2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6870" name="TextBox 2">
            <a:extLst>
              <a:ext uri="{FF2B5EF4-FFF2-40B4-BE49-F238E27FC236}">
                <a16:creationId xmlns:a16="http://schemas.microsoft.com/office/drawing/2014/main" id="{D44B5838-1901-44EC-B073-9F62FAF9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2376488"/>
            <a:ext cx="8839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j-lt"/>
              </a:rPr>
              <a:t>- </a:t>
            </a:r>
            <a:r>
              <a:rPr lang="vi-VN" altLang="en-US" sz="2400">
                <a:latin typeface="+mj-lt"/>
              </a:rPr>
              <a:t> </a:t>
            </a:r>
            <a:r>
              <a:rPr lang="vi-VN" altLang="en-US" sz="2400">
                <a:latin typeface="+mj-lt"/>
                <a:cs typeface="Arial" panose="020B0604020202020204" pitchFamily="34" charset="0"/>
              </a:rPr>
              <a:t>Năm 1962, quân giải phóng đánh bại cuộc càn quét của quân đội Sài Gòn đánh vào chiến khu D, căn cứ U Minh, Tây Ninh,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j-lt"/>
                <a:cs typeface="Arial" panose="020B0604020202020204" pitchFamily="34" charset="0"/>
              </a:rPr>
              <a:t>- Ngày 2-1-1963, ta giành thắng lợi vang dội ở Ấp Bắc (Mĩ Tho), dấy lên phong trào “Thi đua ấp Bắc, giết giặc lập công”.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j-lt"/>
                <a:cs typeface="Arial" panose="020B0604020202020204" pitchFamily="34" charset="0"/>
              </a:rPr>
              <a:t>- Từ 8-5-1963, phong trào ở các đô thị lớn phát triển.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j-lt"/>
                <a:cs typeface="Arial" panose="020B0604020202020204" pitchFamily="34" charset="0"/>
              </a:rPr>
              <a:t>- Ngày 1-11-1963: Mĩ tiến hành đảo chính lật đổ chính quyền Diệm – Nhu.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latin typeface="+mj-lt"/>
                <a:cs typeface="Arial" panose="020B0604020202020204" pitchFamily="34" charset="0"/>
              </a:rPr>
              <a:t>- 1964 -1965: Tiến công chiến lược trên các chiến trường miền Nam. Quân ta đã làm phá sản chiến lược "Chiến tranh đặc biệt” của Mĩ.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72D26-778F-4543-9101-E365CD19E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113"/>
            <a:ext cx="9112250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E2C29F6-735C-4AFA-BF6D-A0B027FAE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6223000"/>
            <a:ext cx="7483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Ấp chiến lược mà Mĩ lập nên ở miền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1F981-2F92-4081-BE14-5893F94C2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113"/>
            <a:ext cx="911225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940F4-4A2B-4865-A982-0341257A0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36513"/>
            <a:ext cx="8999537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0FDD04-FE43-45CD-A20F-74AAA6DA72FE}"/>
              </a:ext>
            </a:extLst>
          </p:cNvPr>
          <p:cNvSpPr txBox="1"/>
          <p:nvPr/>
        </p:nvSpPr>
        <p:spPr>
          <a:xfrm>
            <a:off x="2518765" y="6361113"/>
            <a:ext cx="4030270" cy="46166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Ấp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May bay My danh pha Ap Bac">
            <a:extLst>
              <a:ext uri="{FF2B5EF4-FFF2-40B4-BE49-F238E27FC236}">
                <a16:creationId xmlns:a16="http://schemas.microsoft.com/office/drawing/2014/main" id="{C02D6708-03E1-4073-9629-33DDBFF1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3">
            <a:extLst>
              <a:ext uri="{FF2B5EF4-FFF2-40B4-BE49-F238E27FC236}">
                <a16:creationId xmlns:a16="http://schemas.microsoft.com/office/drawing/2014/main" id="{8A1BE2C0-3F4D-4FF6-99F7-11DE377C8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88" y="6183313"/>
            <a:ext cx="6448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505CB"/>
                </a:solidFill>
              </a:rPr>
              <a:t>Máy bay địch bị bắn hạ tại Ấp Bắc (1/1963)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BE8165-ACD2-4494-94B5-ABCBADAE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FD08678-6361-40EA-9E03-486FB2EF0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261100"/>
            <a:ext cx="4495800" cy="5191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505CB"/>
                </a:solidFill>
              </a:rPr>
              <a:t>Nguỵ</a:t>
            </a:r>
            <a:r>
              <a:rPr lang="en-US" altLang="en-US" sz="2800" b="1" dirty="0">
                <a:solidFill>
                  <a:srgbClr val="0505CB"/>
                </a:solidFill>
              </a:rPr>
              <a:t> </a:t>
            </a:r>
            <a:r>
              <a:rPr lang="en-US" altLang="en-US" sz="2800" b="1" dirty="0" err="1">
                <a:solidFill>
                  <a:srgbClr val="0505CB"/>
                </a:solidFill>
              </a:rPr>
              <a:t>quân</a:t>
            </a:r>
            <a:r>
              <a:rPr lang="en-US" altLang="en-US" sz="2800" b="1" dirty="0">
                <a:solidFill>
                  <a:srgbClr val="0505CB"/>
                </a:solidFill>
              </a:rPr>
              <a:t> </a:t>
            </a:r>
            <a:r>
              <a:rPr lang="en-US" altLang="en-US" sz="2800" b="1" dirty="0" err="1">
                <a:solidFill>
                  <a:srgbClr val="0505CB"/>
                </a:solidFill>
              </a:rPr>
              <a:t>rút</a:t>
            </a:r>
            <a:r>
              <a:rPr lang="en-US" altLang="en-US" sz="2800" b="1" dirty="0">
                <a:solidFill>
                  <a:srgbClr val="0505CB"/>
                </a:solidFill>
              </a:rPr>
              <a:t> </a:t>
            </a:r>
            <a:r>
              <a:rPr lang="en-US" altLang="en-US" sz="2800" b="1" dirty="0" err="1">
                <a:solidFill>
                  <a:srgbClr val="0505CB"/>
                </a:solidFill>
              </a:rPr>
              <a:t>chạy</a:t>
            </a:r>
            <a:endParaRPr lang="en-US" altLang="en-US" sz="2800" b="1" dirty="0">
              <a:solidFill>
                <a:srgbClr val="0505C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hien tranh pha hoai">
            <a:extLst>
              <a:ext uri="{FF2B5EF4-FFF2-40B4-BE49-F238E27FC236}">
                <a16:creationId xmlns:a16="http://schemas.microsoft.com/office/drawing/2014/main" id="{C7D0DA03-7281-4448-86A7-206F2DFAD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truc thang van">
            <a:extLst>
              <a:ext uri="{FF2B5EF4-FFF2-40B4-BE49-F238E27FC236}">
                <a16:creationId xmlns:a16="http://schemas.microsoft.com/office/drawing/2014/main" id="{F94D5B17-F8EF-4878-9B53-01F9DBB3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04DE8032-064B-4C23-A314-A78499950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59450"/>
            <a:ext cx="74834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+mj-lt"/>
              </a:rPr>
              <a:t>Mĩ ném bom bắn phá miền Bắc và phong tỏa vùng biển bằng không quân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6">
            <a:extLst>
              <a:ext uri="{FF2B5EF4-FFF2-40B4-BE49-F238E27FC236}">
                <a16:creationId xmlns:a16="http://schemas.microsoft.com/office/drawing/2014/main" id="{5B838D27-9A59-4476-B7E9-8A298A8BEBF3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892FB1B-7FA0-46A4-94B5-FB3D62BFA9ED}" type="slidenum">
              <a:rPr lang="en-US" altLang="en-US" sz="14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134147" name="Text Box 3">
            <a:extLst>
              <a:ext uri="{FF2B5EF4-FFF2-40B4-BE49-F238E27FC236}">
                <a16:creationId xmlns:a16="http://schemas.microsoft.com/office/drawing/2014/main" id="{71E20402-281D-4375-A823-8E7A85D8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32525"/>
            <a:ext cx="7524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+mj-lt"/>
              </a:rPr>
              <a:t>Các tăng ni phật tử biểu tình phản </a:t>
            </a:r>
            <a:r>
              <a:rPr lang="en-US" altLang="en-US" sz="1800" b="1">
                <a:solidFill>
                  <a:srgbClr val="FF0000"/>
                </a:solidFill>
                <a:latin typeface="+mj-lt"/>
              </a:rPr>
              <a:t>đ</a:t>
            </a:r>
            <a:r>
              <a:rPr lang="en-US" altLang="en-US" sz="2000" b="1">
                <a:solidFill>
                  <a:srgbClr val="FF0000"/>
                </a:solidFill>
                <a:latin typeface="+mj-lt"/>
              </a:rPr>
              <a:t>ối chính quyền Ngô Đình Diệm</a:t>
            </a:r>
          </a:p>
        </p:txBody>
      </p:sp>
      <p:pic>
        <p:nvPicPr>
          <p:cNvPr id="134148" name="Picture 4" descr="phatgiaobatdiet[1]">
            <a:extLst>
              <a:ext uri="{FF2B5EF4-FFF2-40B4-BE49-F238E27FC236}">
                <a16:creationId xmlns:a16="http://schemas.microsoft.com/office/drawing/2014/main" id="{D08FEC9F-B5F9-48EF-A229-2F577BDF151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"/>
            <a:ext cx="8763000" cy="60960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D28B185A-4DAB-4654-B282-7C7BF19E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910"/>
            <a:ext cx="37850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+mj-lt"/>
              </a:rPr>
              <a:t>Sự kiện Phật Đản, 1963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+mj-lt"/>
            </a:endParaRP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D8C1FCEE-4E20-4D0B-BBF4-9997256CD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838200"/>
            <a:ext cx="683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Vào ngày </a:t>
            </a:r>
            <a:r>
              <a:rPr lang="en-US" altLang="en-US" sz="2400">
                <a:hlinkClick r:id="rId2" tooltip="Lễ Phật Đản"/>
              </a:rPr>
              <a:t>Phật Đản</a:t>
            </a:r>
            <a:r>
              <a:rPr lang="en-US" altLang="en-US" sz="2400"/>
              <a:t> năm </a:t>
            </a:r>
            <a:r>
              <a:rPr lang="en-US" altLang="en-US" sz="2400">
                <a:hlinkClick r:id="rId3" tooltip="1963"/>
              </a:rPr>
              <a:t>1963</a:t>
            </a:r>
            <a:r>
              <a:rPr lang="en-US" altLang="en-US" sz="2400"/>
              <a:t> (nhằm ngày </a:t>
            </a:r>
            <a:r>
              <a:rPr lang="en-US" altLang="en-US" sz="2400">
                <a:hlinkClick r:id="rId4" tooltip="8 tháng 5"/>
              </a:rPr>
              <a:t>8 tháng 5</a:t>
            </a:r>
            <a:r>
              <a:rPr lang="en-US" altLang="en-US" sz="2400"/>
              <a:t>),</a:t>
            </a:r>
            <a:r>
              <a:rPr lang="en-US" altLang="en-US" sz="1800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117764" name="Picture 4" descr="Hoà thượng Thích Quảng Đức toạ thiền tự thiêu vì đạo pháp">
            <a:hlinkClick r:id="rId5" tooltip="Hoà thượng Thích Quảng Đức toạ thiền tự thiêu vì đạo pháp"/>
            <a:extLst>
              <a:ext uri="{FF2B5EF4-FFF2-40B4-BE49-F238E27FC236}">
                <a16:creationId xmlns:a16="http://schemas.microsoft.com/office/drawing/2014/main" id="{8864C289-11AD-4E3A-AC93-B95C0EFD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48387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Rectangle 5">
            <a:extLst>
              <a:ext uri="{FF2B5EF4-FFF2-40B4-BE49-F238E27FC236}">
                <a16:creationId xmlns:a16="http://schemas.microsoft.com/office/drawing/2014/main" id="{AFD681F6-6E75-4B6D-B9B6-B5AE9CB4A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664111"/>
            <a:ext cx="3962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+mn-lt"/>
              </a:rPr>
              <a:t>Hoà thượng Thích Quảng Đức toạ thiền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+mn-lt"/>
              </a:rPr>
              <a:t> tự thiêu vì đạo pháp </a:t>
            </a:r>
          </a:p>
        </p:txBody>
      </p:sp>
      <p:pic>
        <p:nvPicPr>
          <p:cNvPr id="117766" name="Picture 6" descr="Thich Quang Duc">
            <a:extLst>
              <a:ext uri="{FF2B5EF4-FFF2-40B4-BE49-F238E27FC236}">
                <a16:creationId xmlns:a16="http://schemas.microsoft.com/office/drawing/2014/main" id="{F63B75DB-EE6D-4F2B-BE76-07FD96B7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7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177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3" grpId="0"/>
      <p:bldP spid="11776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n_van_troi2 da dao de quoc my hCM muon nam">
            <a:extLst>
              <a:ext uri="{FF2B5EF4-FFF2-40B4-BE49-F238E27FC236}">
                <a16:creationId xmlns:a16="http://schemas.microsoft.com/office/drawing/2014/main" id="{C07F5BAE-C8FB-474D-8304-D901863F198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25400"/>
            <a:ext cx="9123362" cy="683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05AAA-AA01-4CF4-B2E7-10C1B88FD2EE}"/>
              </a:ext>
            </a:extLst>
          </p:cNvPr>
          <p:cNvSpPr txBox="1"/>
          <p:nvPr/>
        </p:nvSpPr>
        <p:spPr>
          <a:xfrm>
            <a:off x="3873500" y="5272088"/>
            <a:ext cx="5270500" cy="1570037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i="1" dirty="0" err="1">
                <a:solidFill>
                  <a:srgbClr val="FF0000"/>
                </a:solidFill>
              </a:rPr>
              <a:t>Có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những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phút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nên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lịch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sử</a:t>
            </a:r>
            <a:endParaRPr lang="en-US" sz="24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en-US" sz="2400" i="1" dirty="0" err="1">
                <a:solidFill>
                  <a:srgbClr val="FF0000"/>
                </a:solidFill>
              </a:rPr>
              <a:t>Có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những</a:t>
            </a:r>
            <a:r>
              <a:rPr lang="en-US" sz="2400" i="1" dirty="0">
                <a:solidFill>
                  <a:srgbClr val="FF0000"/>
                </a:solidFill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</a:rPr>
              <a:t>người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hóa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thành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bất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tử</a:t>
            </a:r>
            <a:r>
              <a:rPr lang="en-US" sz="2400" i="1" dirty="0">
                <a:solidFill>
                  <a:srgbClr val="FF0000"/>
                </a:solidFill>
              </a:rPr>
              <a:t>.</a:t>
            </a:r>
          </a:p>
          <a:p>
            <a:pPr eaLnBrk="1" hangingPunct="1">
              <a:defRPr/>
            </a:pPr>
            <a:r>
              <a:rPr lang="en-US" sz="2400" i="1" dirty="0" err="1">
                <a:solidFill>
                  <a:srgbClr val="FF0000"/>
                </a:solidFill>
              </a:rPr>
              <a:t>Có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những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lời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hơn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mọi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ca</a:t>
            </a:r>
          </a:p>
          <a:p>
            <a:pPr eaLnBrk="1" hangingPunct="1">
              <a:defRPr/>
            </a:pPr>
            <a:r>
              <a:rPr lang="en-US" sz="2400" i="1" dirty="0" err="1">
                <a:solidFill>
                  <a:srgbClr val="FF0000"/>
                </a:solidFill>
              </a:rPr>
              <a:t>Có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những</a:t>
            </a:r>
            <a:r>
              <a:rPr lang="en-US" sz="2400" i="1" dirty="0">
                <a:solidFill>
                  <a:srgbClr val="FF0000"/>
                </a:solidFill>
              </a:rPr>
              <a:t> con </a:t>
            </a:r>
            <a:r>
              <a:rPr lang="en-US" sz="2400" i="1" dirty="0" err="1">
                <a:solidFill>
                  <a:srgbClr val="FF0000"/>
                </a:solidFill>
              </a:rPr>
              <a:t>người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chân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sinh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ra.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C552D3-D49B-487C-8004-90226BC95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4">
            <a:extLst>
              <a:ext uri="{FF2B5EF4-FFF2-40B4-BE49-F238E27FC236}">
                <a16:creationId xmlns:a16="http://schemas.microsoft.com/office/drawing/2014/main" id="{148C2ACB-FE47-4260-8FCF-07DFBBEE9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6378575"/>
            <a:ext cx="646042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+mj-lt"/>
                <a:cs typeface="Arial" panose="020B0604020202020204" pitchFamily="34" charset="0"/>
              </a:rPr>
              <a:t>Cuộc đảo chính lật đổ Ngô Đình Diệm (1/11/1963)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3BDBF4-CF7B-46D0-998F-3C34FB40C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9144000" cy="64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67423-4C49-4996-8967-4CA5B8DA6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8100"/>
            <a:ext cx="9124950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>
            <a:extLst>
              <a:ext uri="{FF2B5EF4-FFF2-40B4-BE49-F238E27FC236}">
                <a16:creationId xmlns:a16="http://schemas.microsoft.com/office/drawing/2014/main" id="{0261F765-7FDE-4B65-BE3A-47C5EB2141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" y="762000"/>
          <a:ext cx="9144000" cy="586740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746675339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2782122363"/>
                    </a:ext>
                  </a:extLst>
                </a:gridCol>
              </a:tblGrid>
              <a:tr h="5786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Sự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kiện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4249997"/>
                  </a:ext>
                </a:extLst>
              </a:tr>
              <a:tr h="7439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1962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665549"/>
                  </a:ext>
                </a:extLst>
              </a:tr>
              <a:tr h="820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2/1/1963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000027"/>
                  </a:ext>
                </a:extLst>
              </a:tr>
              <a:tr h="6780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8/5/1963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85915"/>
                  </a:ext>
                </a:extLst>
              </a:tr>
              <a:tr h="7805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11/6/1963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374490"/>
                  </a:ext>
                </a:extLst>
              </a:tr>
              <a:tr h="9116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16/6/1963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986039"/>
                  </a:ext>
                </a:extLst>
              </a:tr>
              <a:tr h="6780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1/11/1963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9230613"/>
                  </a:ext>
                </a:extLst>
              </a:tr>
              <a:tr h="676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Giữa 1965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4961397"/>
                  </a:ext>
                </a:extLst>
              </a:tr>
            </a:tbl>
          </a:graphicData>
        </a:graphic>
      </p:graphicFrame>
      <p:sp>
        <p:nvSpPr>
          <p:cNvPr id="6" name="Text Box 13">
            <a:extLst>
              <a:ext uri="{FF2B5EF4-FFF2-40B4-BE49-F238E27FC236}">
                <a16:creationId xmlns:a16="http://schemas.microsoft.com/office/drawing/2014/main" id="{62687066-F463-4298-BE74-157F47F19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n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CE5ED900-3BA5-4AD8-ABCF-63D0040A5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295400"/>
            <a:ext cx="7143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Ta đánh bại nhiều cuộc càn quét của quân đội Sài Gòn.</a:t>
            </a: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B434895E-86AB-4800-A417-6D271EDD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2249488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chiến thắng Ấp Bắc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11453E4E-E37F-4919-8902-AD68C46E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29718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2 vạn tăng ni phật tử Huế biểu tình</a:t>
            </a:r>
          </a:p>
        </p:txBody>
      </p:sp>
      <p:sp>
        <p:nvSpPr>
          <p:cNvPr id="10" name="Text Box 37">
            <a:extLst>
              <a:ext uri="{FF2B5EF4-FFF2-40B4-BE49-F238E27FC236}">
                <a16:creationId xmlns:a16="http://schemas.microsoft.com/office/drawing/2014/main" id="{B957AE76-E49A-4B4A-8B84-7F587C576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3552825"/>
            <a:ext cx="713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Hoà thượng Thích Quảng Đức tự thiêu, phản đối chế độ</a:t>
            </a:r>
          </a:p>
        </p:txBody>
      </p:sp>
      <p:sp>
        <p:nvSpPr>
          <p:cNvPr id="45092" name="Rectangle 10">
            <a:extLst>
              <a:ext uri="{FF2B5EF4-FFF2-40B4-BE49-F238E27FC236}">
                <a16:creationId xmlns:a16="http://schemas.microsoft.com/office/drawing/2014/main" id="{4BC93439-0712-4528-959D-B1624B346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4438650"/>
            <a:ext cx="7054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70 vạn nhân dân Sài Gòn biểu tình, phản đối chế độ Diệm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id="{B4AB499C-6BA8-40A7-B210-5C7C4369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54102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Đảo chính anh em Diệm, Nhu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0A3E0620-A29D-43D1-BEB4-D34CEDE09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6078538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+mj-lt"/>
              </a:rPr>
              <a:t>“Chiến tranh đặc biệt” của Mĩ thất bại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45092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D6176E-2FA6-4E49-B71A-4BD062E699D5}"/>
              </a:ext>
            </a:extLst>
          </p:cNvPr>
          <p:cNvSpPr/>
          <p:nvPr/>
        </p:nvSpPr>
        <p:spPr>
          <a:xfrm>
            <a:off x="2667000" y="76200"/>
            <a:ext cx="4114800" cy="533400"/>
          </a:xfrm>
          <a:prstGeom prst="roundRect">
            <a:avLst/>
          </a:prstGeom>
          <a:solidFill>
            <a:srgbClr val="F8F9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BÀI  TẬP CỦNG CỐ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FA74E-4556-416B-BE93-95C354979045}"/>
              </a:ext>
            </a:extLst>
          </p:cNvPr>
          <p:cNvSpPr txBox="1"/>
          <p:nvPr/>
        </p:nvSpPr>
        <p:spPr>
          <a:xfrm>
            <a:off x="152400" y="762000"/>
            <a:ext cx="8839200" cy="954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vi-VN" sz="2800" b="1"/>
              <a:t>Mục </a:t>
            </a:r>
            <a:r>
              <a:rPr lang="vi-VN" sz="2800" b="1" dirty="0"/>
              <a:t>tiêu cơ bản của chiến lược “Chiến tranh đặc biệt” là gì?</a:t>
            </a:r>
            <a:endParaRPr lang="en-US" sz="2800" b="1" dirty="0"/>
          </a:p>
        </p:txBody>
      </p:sp>
      <p:sp>
        <p:nvSpPr>
          <p:cNvPr id="46084" name="TextBox 6">
            <a:extLst>
              <a:ext uri="{FF2B5EF4-FFF2-40B4-BE49-F238E27FC236}">
                <a16:creationId xmlns:a16="http://schemas.microsoft.com/office/drawing/2014/main" id="{F52D8967-6C01-41DB-8DA2-A93B1A2B2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09800"/>
            <a:ext cx="701992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b="1"/>
              <a:t>A. </a:t>
            </a:r>
            <a:r>
              <a:rPr lang="en-US" altLang="en-US" sz="2800"/>
              <a:t>“Bình định” miền Nam trong vòng 8 tháng.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b="1"/>
              <a:t>B</a:t>
            </a:r>
            <a:r>
              <a:rPr lang="en-US" altLang="en-US" sz="2800"/>
              <a:t>. “Bình định” miền Nam trong vòng 18 tháng.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b="1"/>
              <a:t>C. </a:t>
            </a:r>
            <a:r>
              <a:rPr lang="en-US" altLang="en-US" sz="2800"/>
              <a:t>“Bình định” miền Nam có trọng điểm.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b="1"/>
              <a:t>D. </a:t>
            </a:r>
            <a:r>
              <a:rPr lang="en-US" altLang="en-US" sz="2800"/>
              <a:t>“Bình định” trên toàn miền Nam.</a:t>
            </a:r>
          </a:p>
        </p:txBody>
      </p:sp>
      <p:sp>
        <p:nvSpPr>
          <p:cNvPr id="8" name="Oval 22">
            <a:extLst>
              <a:ext uri="{FF2B5EF4-FFF2-40B4-BE49-F238E27FC236}">
                <a16:creationId xmlns:a16="http://schemas.microsoft.com/office/drawing/2014/main" id="{10E2AD31-53D6-4009-99DC-15CFA71A7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95725"/>
            <a:ext cx="609600" cy="5921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888_hienluongaa_1187859173">
            <a:extLst>
              <a:ext uri="{FF2B5EF4-FFF2-40B4-BE49-F238E27FC236}">
                <a16:creationId xmlns:a16="http://schemas.microsoft.com/office/drawing/2014/main" id="{59399CF7-83F5-4971-8A03-B687EDDDF62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0"/>
            <a:ext cx="9029700" cy="6210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Text Box 5">
            <a:extLst>
              <a:ext uri="{FF2B5EF4-FFF2-40B4-BE49-F238E27FC236}">
                <a16:creationId xmlns:a16="http://schemas.microsoft.com/office/drawing/2014/main" id="{85968E04-1587-4137-AF0F-34977921A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10300"/>
            <a:ext cx="35814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hlinkClick r:id="rId3" action="ppaction://hlinksldjump"/>
              </a:rPr>
              <a:t>Cầu Hiền Lương</a:t>
            </a:r>
            <a:endParaRPr lang="en-US" alt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35294D-4340-48F9-96CC-90AF365EC585}"/>
              </a:ext>
            </a:extLst>
          </p:cNvPr>
          <p:cNvSpPr/>
          <p:nvPr/>
        </p:nvSpPr>
        <p:spPr>
          <a:xfrm>
            <a:off x="2667000" y="76200"/>
            <a:ext cx="4114800" cy="533400"/>
          </a:xfrm>
          <a:prstGeom prst="roundRect">
            <a:avLst/>
          </a:prstGeom>
          <a:solidFill>
            <a:srgbClr val="F8F9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BÀI  TẬP CỦNG CỐ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56F6A-6E3A-4C73-826D-FFE13680DC29}"/>
              </a:ext>
            </a:extLst>
          </p:cNvPr>
          <p:cNvSpPr txBox="1"/>
          <p:nvPr/>
        </p:nvSpPr>
        <p:spPr>
          <a:xfrm>
            <a:off x="152400" y="762000"/>
            <a:ext cx="8839200" cy="13843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vi-VN" sz="2800" b="1"/>
              <a:t>Trong </a:t>
            </a:r>
            <a:r>
              <a:rPr lang="vi-VN" sz="2800" b="1" dirty="0"/>
              <a:t>“Chiến lược chiến tranh đặc biệt” (1961-1965) ở miền Nam Việt Nam, Mĩ và chính quyền Sài Gòn không thực hiện biện pháp nào dưới đây?</a:t>
            </a:r>
            <a:endParaRPr lang="en-US" sz="2800" b="1" dirty="0"/>
          </a:p>
        </p:txBody>
      </p:sp>
      <p:sp>
        <p:nvSpPr>
          <p:cNvPr id="47108" name="TextBox 6">
            <a:extLst>
              <a:ext uri="{FF2B5EF4-FFF2-40B4-BE49-F238E27FC236}">
                <a16:creationId xmlns:a16="http://schemas.microsoft.com/office/drawing/2014/main" id="{EA3F46AC-6381-4294-9CFB-119572FFA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514600"/>
            <a:ext cx="6726237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b="1"/>
              <a:t>A. </a:t>
            </a:r>
            <a:r>
              <a:rPr lang="vi-VN" altLang="en-US" sz="2800"/>
              <a:t>Triển khai hoạt động chống phá miền Bắc.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B. </a:t>
            </a:r>
            <a:r>
              <a:rPr lang="vi-VN" altLang="en-US" sz="2800"/>
              <a:t>Tiến hành các cuộc tấn công càn quét.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C</a:t>
            </a:r>
            <a:r>
              <a:rPr lang="vi-VN" altLang="en-US" sz="2800"/>
              <a:t>. Mở những cuộc hành quân “tìm diệt”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vi-VN" altLang="en-US" sz="2800" b="1"/>
              <a:t>D. </a:t>
            </a:r>
            <a:r>
              <a:rPr lang="vi-VN" altLang="en-US" sz="2800"/>
              <a:t>Tiến hành dồn dân lập “ấp chiến lược”</a:t>
            </a:r>
          </a:p>
        </p:txBody>
      </p:sp>
      <p:sp>
        <p:nvSpPr>
          <p:cNvPr id="8" name="Oval 22">
            <a:extLst>
              <a:ext uri="{FF2B5EF4-FFF2-40B4-BE49-F238E27FC236}">
                <a16:creationId xmlns:a16="http://schemas.microsoft.com/office/drawing/2014/main" id="{0A2432C6-7F51-42D7-A7CF-70BEC8E1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52838"/>
            <a:ext cx="609600" cy="592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091645-0265-405D-85BD-6F80D1AB1763}"/>
              </a:ext>
            </a:extLst>
          </p:cNvPr>
          <p:cNvSpPr/>
          <p:nvPr/>
        </p:nvSpPr>
        <p:spPr>
          <a:xfrm>
            <a:off x="2667000" y="76200"/>
            <a:ext cx="4114800" cy="533400"/>
          </a:xfrm>
          <a:prstGeom prst="roundRect">
            <a:avLst/>
          </a:prstGeom>
          <a:solidFill>
            <a:srgbClr val="F8F9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BÀI  TẬP CỦNG CỐ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3B7D7-ED61-40C2-A235-5AF1C9AAB9F9}"/>
              </a:ext>
            </a:extLst>
          </p:cNvPr>
          <p:cNvSpPr txBox="1"/>
          <p:nvPr/>
        </p:nvSpPr>
        <p:spPr>
          <a:xfrm>
            <a:off x="152400" y="762000"/>
            <a:ext cx="8839200" cy="9540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vi-VN" sz="2800" b="1"/>
              <a:t>Thắng </a:t>
            </a:r>
            <a:r>
              <a:rPr lang="vi-VN" sz="2800" b="1" dirty="0"/>
              <a:t>lợi quân sự của ta mở đầu trong việc đánh bại chiến lược “Chiến tranh đặc biệt” là thắng lợi nào?</a:t>
            </a:r>
            <a:endParaRPr lang="en-US" sz="2800" b="1" dirty="0"/>
          </a:p>
        </p:txBody>
      </p:sp>
      <p:sp>
        <p:nvSpPr>
          <p:cNvPr id="48132" name="TextBox 6">
            <a:extLst>
              <a:ext uri="{FF2B5EF4-FFF2-40B4-BE49-F238E27FC236}">
                <a16:creationId xmlns:a16="http://schemas.microsoft.com/office/drawing/2014/main" id="{E0AAFD50-6239-4E31-9B20-9ABFFB2A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133600"/>
            <a:ext cx="544036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/>
              <a:t>A. Chiến thắng An Lão.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/>
              <a:t>B. Chiến thắng Ba Gia.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/>
              <a:t>C. Chiến thắng Ấp Bắc.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/>
              <a:t>D. Chiến thắng Bình Giã.</a:t>
            </a:r>
          </a:p>
        </p:txBody>
      </p:sp>
      <p:sp>
        <p:nvSpPr>
          <p:cNvPr id="8" name="Oval 22">
            <a:extLst>
              <a:ext uri="{FF2B5EF4-FFF2-40B4-BE49-F238E27FC236}">
                <a16:creationId xmlns:a16="http://schemas.microsoft.com/office/drawing/2014/main" id="{C75CB968-C7EC-4BCF-ABD1-B1EC5847A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71838"/>
            <a:ext cx="609600" cy="5921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11">
            <a:extLst>
              <a:ext uri="{FF2B5EF4-FFF2-40B4-BE49-F238E27FC236}">
                <a16:creationId xmlns:a16="http://schemas.microsoft.com/office/drawing/2014/main" id="{E5BB2F67-EBFF-47EF-8FB1-7753EC13C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2C6310-8645-498D-A484-C9D745BA5869}"/>
              </a:ext>
            </a:extLst>
          </p:cNvPr>
          <p:cNvSpPr/>
          <p:nvPr/>
        </p:nvSpPr>
        <p:spPr>
          <a:xfrm>
            <a:off x="2438400" y="1295400"/>
            <a:ext cx="4495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505CB"/>
                </a:solidFill>
              </a:rPr>
              <a:t>HƯỚNG DẪN HỌC BÀI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219E0F3-F19F-475A-AC46-D89F0DB16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81200"/>
            <a:ext cx="6019800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b="1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+mn-lt"/>
              </a:rPr>
              <a:t>Các em về nhà học bài cũ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+mn-lt"/>
              </a:rPr>
              <a:t> Chuẩn bị bài học sau theo nội dung SGK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+mn-lt"/>
              </a:rPr>
              <a:t> Sưu tầm những hình ảnh liên quan đến bài học sau.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>
            <a:extLst>
              <a:ext uri="{FF2B5EF4-FFF2-40B4-BE49-F238E27FC236}">
                <a16:creationId xmlns:a16="http://schemas.microsoft.com/office/drawing/2014/main" id="{AB64689E-428B-4142-972C-43D0B9D8C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4631"/>
            <a:ext cx="1824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hlinkClick r:id="rId2" action="ppaction://hlinksldjump"/>
              </a:rPr>
              <a:t>1. </a:t>
            </a:r>
            <a:r>
              <a:rPr lang="nl-NL" altLang="en-US" sz="2400" b="1" u="sng" dirty="0">
                <a:hlinkClick r:id="rId2" action="ppaction://hlinksldjump"/>
              </a:rPr>
              <a:t>Miền </a:t>
            </a:r>
            <a:r>
              <a:rPr lang="nl-NL" altLang="en-US" sz="2400" b="1" u="sng" dirty="0" smtClean="0">
                <a:hlinkClick r:id="rId2" action="ppaction://hlinksldjump"/>
              </a:rPr>
              <a:t>Bắc</a:t>
            </a:r>
            <a:r>
              <a:rPr lang="en-US" altLang="en-US" sz="2400" b="1" dirty="0" smtClean="0">
                <a:hlinkClick r:id="rId2" action="ppaction://hlinksldjump"/>
              </a:rPr>
              <a:t> </a:t>
            </a:r>
            <a:endParaRPr lang="en-US" altLang="en-US" sz="2400" b="1" dirty="0"/>
          </a:p>
        </p:txBody>
      </p:sp>
      <p:pic>
        <p:nvPicPr>
          <p:cNvPr id="7171" name="Picture 5" descr="(7)">
            <a:extLst>
              <a:ext uri="{FF2B5EF4-FFF2-40B4-BE49-F238E27FC236}">
                <a16:creationId xmlns:a16="http://schemas.microsoft.com/office/drawing/2014/main" id="{79DAA432-00AC-44AF-911F-A571567AF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5572125"/>
            <a:ext cx="1241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5F8DAE8-1F39-4D56-82DA-C0E30DD13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07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I.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Tình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hình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nước</a:t>
            </a:r>
            <a:r>
              <a:rPr lang="en-US" altLang="en-US" sz="2400" b="1" u="sng" dirty="0"/>
              <a:t> ta </a:t>
            </a:r>
            <a:r>
              <a:rPr lang="en-US" altLang="en-US" sz="2400" b="1" u="sng" dirty="0" err="1"/>
              <a:t>sau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hiệp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định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Giơ</a:t>
            </a:r>
            <a:r>
              <a:rPr lang="en-US" altLang="en-US" sz="2400" b="1" u="sng" dirty="0"/>
              <a:t>-ne-</a:t>
            </a:r>
            <a:r>
              <a:rPr lang="en-US" altLang="en-US" sz="2400" b="1" u="sng" dirty="0" err="1"/>
              <a:t>vơ</a:t>
            </a:r>
            <a:r>
              <a:rPr lang="en-US" altLang="en-US" sz="2400" b="1" u="sng" dirty="0"/>
              <a:t> 1954 </a:t>
            </a:r>
            <a:r>
              <a:rPr lang="en-US" altLang="en-US" sz="2400" b="1" u="sng" dirty="0" err="1"/>
              <a:t>về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Đông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 smtClean="0"/>
              <a:t>Dương</a:t>
            </a:r>
            <a:endParaRPr lang="en-US" altLang="en-US" sz="2400" b="1" u="sng" dirty="0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9A7007F3-0B59-D640-8682-02A2B416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9206BB6-15CF-466F-8F31-6D20A2183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8" y="6248400"/>
            <a:ext cx="9144000" cy="609600"/>
          </a:xfrm>
          <a:solidFill>
            <a:schemeClr val="accent5"/>
          </a:solidFill>
        </p:spPr>
        <p:txBody>
          <a:bodyPr/>
          <a:lstStyle/>
          <a:p>
            <a:pPr eaLnBrk="1" hangingPunct="1">
              <a:defRPr/>
            </a:pPr>
            <a:r>
              <a:rPr lang="vi-VN" altLang="en-US" sz="2800" dirty="0">
                <a:solidFill>
                  <a:srgbClr val="C00000"/>
                </a:solidFill>
              </a:rPr>
              <a:t>Những </a:t>
            </a:r>
            <a:r>
              <a:rPr lang="vi-VN" altLang="en-US" sz="2800" dirty="0" smtClean="0">
                <a:solidFill>
                  <a:srgbClr val="C00000"/>
                </a:solidFill>
              </a:rPr>
              <a:t>tên Pháp </a:t>
            </a:r>
            <a:r>
              <a:rPr lang="vi-VN" altLang="en-US" sz="2800" dirty="0">
                <a:solidFill>
                  <a:srgbClr val="C00000"/>
                </a:solidFill>
              </a:rPr>
              <a:t>cuối cùng rút khỏi Hải Phòng </a:t>
            </a:r>
            <a:r>
              <a:rPr lang="en-US" altLang="en-US" sz="2800" dirty="0">
                <a:solidFill>
                  <a:srgbClr val="C00000"/>
                </a:solidFill>
              </a:rPr>
              <a:t>(5/1955)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F1BD02B-2C3E-4A75-A326-0CA4517F1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 descr="Untitled-13 copy">
            <a:extLst>
              <a:ext uri="{FF2B5EF4-FFF2-40B4-BE49-F238E27FC236}">
                <a16:creationId xmlns:a16="http://schemas.microsoft.com/office/drawing/2014/main" id="{62D139E0-B10F-45A8-A9D8-5EBB640E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59418C90-D8F0-49E1-9314-B0DF9EC47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8100"/>
            <a:ext cx="91344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4248DF4-A6A7-4E3D-AB82-845ACD8D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8100"/>
            <a:ext cx="4065588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0505CB"/>
                </a:solidFill>
              </a:rPr>
              <a:t>Trùng trùng quân đi như sóng,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0505CB"/>
                </a:solidFill>
              </a:rPr>
              <a:t>Lớp lớp đoàn quân tiến về.</a:t>
            </a: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CDF78E6-D7A1-4649-A42F-871FA63CF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6324600"/>
            <a:ext cx="8991600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Đồng bào Hà Nội đón bộ đội vào tiếp quản Thủ đô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>
            <a:extLst>
              <a:ext uri="{FF2B5EF4-FFF2-40B4-BE49-F238E27FC236}">
                <a16:creationId xmlns:a16="http://schemas.microsoft.com/office/drawing/2014/main" id="{999D6706-2780-47EE-917F-49E28F062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8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I.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Tình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hình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nước</a:t>
            </a:r>
            <a:r>
              <a:rPr lang="en-US" altLang="en-US" sz="2400" b="1" u="sng" dirty="0"/>
              <a:t> ta </a:t>
            </a:r>
            <a:r>
              <a:rPr lang="en-US" altLang="en-US" sz="2400" b="1" u="sng" dirty="0" err="1"/>
              <a:t>sau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hiệp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định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Giơ</a:t>
            </a:r>
            <a:r>
              <a:rPr lang="en-US" altLang="en-US" sz="2400" b="1" u="sng" dirty="0"/>
              <a:t>-ne-</a:t>
            </a:r>
            <a:r>
              <a:rPr lang="en-US" altLang="en-US" sz="2400" b="1" u="sng" dirty="0" err="1"/>
              <a:t>vơ</a:t>
            </a:r>
            <a:r>
              <a:rPr lang="en-US" altLang="en-US" sz="2400" b="1" u="sng" dirty="0"/>
              <a:t> 1954 </a:t>
            </a:r>
            <a:r>
              <a:rPr lang="en-US" altLang="en-US" sz="2400" b="1" u="sng" dirty="0" err="1"/>
              <a:t>về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/>
              <a:t>Đông</a:t>
            </a:r>
            <a:r>
              <a:rPr lang="en-US" altLang="en-US" sz="2400" b="1" u="sng" dirty="0"/>
              <a:t> </a:t>
            </a:r>
            <a:r>
              <a:rPr lang="en-US" altLang="en-US" sz="2400" b="1" u="sng" dirty="0" err="1" smtClean="0"/>
              <a:t>Dương</a:t>
            </a:r>
            <a:endParaRPr lang="en-US" altLang="en-US" sz="2400" b="1" u="sng" dirty="0"/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FC38FCAE-EA40-488E-9FF5-E0DFCE2DA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162993"/>
            <a:ext cx="18245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hlinkClick r:id="rId2" action="ppaction://hlinksldjump"/>
              </a:rPr>
              <a:t>1. </a:t>
            </a:r>
            <a:r>
              <a:rPr lang="nl-NL" altLang="en-US" sz="2400" b="1" u="sng" dirty="0">
                <a:hlinkClick r:id="rId2" action="ppaction://hlinksldjump"/>
              </a:rPr>
              <a:t>Miền </a:t>
            </a:r>
            <a:r>
              <a:rPr lang="nl-NL" altLang="en-US" sz="2400" b="1" u="sng" dirty="0" smtClean="0">
                <a:hlinkClick r:id="rId2" action="ppaction://hlinksldjump"/>
              </a:rPr>
              <a:t>Bắc</a:t>
            </a:r>
            <a:r>
              <a:rPr lang="en-US" altLang="en-US" sz="2400" b="1" dirty="0" smtClean="0">
                <a:hlinkClick r:id="rId2" action="ppaction://hlinksldjump"/>
              </a:rPr>
              <a:t> </a:t>
            </a:r>
            <a:endParaRPr lang="en-US" altLang="en-US" sz="2400" b="1" dirty="0"/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70BF7770-CD70-4747-988D-A5BE811C6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622425"/>
            <a:ext cx="914400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/>
              <a:t>- 10/10/1954, Hà Nội được giải phóng.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/>
              <a:t>- Pháp lần lượt rút khỏi miền Bắc (5/1955)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/>
              <a:t>=&gt; </a:t>
            </a:r>
            <a:r>
              <a:rPr lang="en-US" altLang="en-US" sz="2400"/>
              <a:t> MB hoàn toàn giải phóng, đi lên xây dựng CNXH. </a:t>
            </a:r>
          </a:p>
        </p:txBody>
      </p:sp>
      <p:sp>
        <p:nvSpPr>
          <p:cNvPr id="10245" name="Rectangle 11">
            <a:extLst>
              <a:ext uri="{FF2B5EF4-FFF2-40B4-BE49-F238E27FC236}">
                <a16:creationId xmlns:a16="http://schemas.microsoft.com/office/drawing/2014/main" id="{AFED4F95-1D66-4499-9CA4-01CFBD16D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17" y="2807643"/>
            <a:ext cx="18854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hlinkClick r:id="rId3" action="ppaction://hlinksldjump"/>
              </a:rPr>
              <a:t>2. </a:t>
            </a:r>
            <a:r>
              <a:rPr lang="nl-NL" altLang="en-US" sz="2400" b="1" u="sng" dirty="0">
                <a:hlinkClick r:id="rId3" action="ppaction://hlinksldjump"/>
              </a:rPr>
              <a:t>Miền </a:t>
            </a:r>
            <a:r>
              <a:rPr lang="nl-NL" altLang="en-US" sz="2400" b="1" u="sng" dirty="0" smtClean="0">
                <a:hlinkClick r:id="rId3" action="ppaction://hlinksldjump"/>
              </a:rPr>
              <a:t>Nam</a:t>
            </a:r>
            <a:endParaRPr lang="nl-NL" altLang="en-US" sz="2400" b="1" dirty="0"/>
          </a:p>
        </p:txBody>
      </p:sp>
      <p:pic>
        <p:nvPicPr>
          <p:cNvPr id="10246" name="Picture 5" descr="(7)">
            <a:extLst>
              <a:ext uri="{FF2B5EF4-FFF2-40B4-BE49-F238E27FC236}">
                <a16:creationId xmlns:a16="http://schemas.microsoft.com/office/drawing/2014/main" id="{440BE722-1E15-4401-B7C7-C8FF243CC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10200"/>
            <a:ext cx="1241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43909F1D-BC6A-4FAB-AA2C-A4206492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b="1" dirty="0">
                <a:latin typeface="+mj-lt"/>
              </a:rPr>
              <a:t>BÀI 28: XÂY DỰNG CHỦ NGHĨA XÃ HỘI Ở MIỀN BẮC, ĐẤU TRANH CHỐNG ĐẾ QUỐC MĨ VÀ CHÍNH QUYỀN SÀI GÒN Ở MIỀN NAM (1954-1965)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/>
      <p:bldP spid="62470" grpId="0"/>
      <p:bldP spid="102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iem2[1]">
            <a:extLst>
              <a:ext uri="{FF2B5EF4-FFF2-40B4-BE49-F238E27FC236}">
                <a16:creationId xmlns:a16="http://schemas.microsoft.com/office/drawing/2014/main" id="{782EF35F-5C22-4763-9015-805A344A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793AFBF1-BAA0-4981-A925-40BEBAE33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 sz="2400" b="1"/>
              <a:t> </a:t>
            </a:r>
            <a:r>
              <a:rPr lang="en-US" altLang="en-US" sz="2400" b="1">
                <a:solidFill>
                  <a:srgbClr val="C00000"/>
                </a:solidFill>
              </a:rPr>
              <a:t>Mĩ  dựng Ngô Đình Diệm  lập chính quyền tay sai ở miền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4.4|2.1|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1940</Words>
  <Application>Microsoft Office PowerPoint</Application>
  <PresentationFormat>On-screen Show (4:3)</PresentationFormat>
  <Paragraphs>151</Paragraphs>
  <Slides>42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tên Pháp cuối cùng rút khỏi Hải Phòng (5/1955)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Nguyễn Thanh Bình</cp:lastModifiedBy>
  <cp:revision>73</cp:revision>
  <dcterms:created xsi:type="dcterms:W3CDTF">2002-12-31T21:42:13Z</dcterms:created>
  <dcterms:modified xsi:type="dcterms:W3CDTF">2022-03-15T08:15:31Z</dcterms:modified>
</cp:coreProperties>
</file>