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93" r:id="rId1"/>
  </p:sldMasterIdLst>
  <p:notesMasterIdLst>
    <p:notesMasterId r:id="rId24"/>
  </p:notesMasterIdLst>
  <p:sldIdLst>
    <p:sldId id="260" r:id="rId2"/>
    <p:sldId id="274" r:id="rId3"/>
    <p:sldId id="256" r:id="rId4"/>
    <p:sldId id="259" r:id="rId5"/>
    <p:sldId id="261" r:id="rId6"/>
    <p:sldId id="313" r:id="rId7"/>
    <p:sldId id="309" r:id="rId8"/>
    <p:sldId id="311" r:id="rId9"/>
    <p:sldId id="258" r:id="rId10"/>
    <p:sldId id="269" r:id="rId11"/>
    <p:sldId id="314" r:id="rId12"/>
    <p:sldId id="268" r:id="rId13"/>
    <p:sldId id="312" r:id="rId14"/>
    <p:sldId id="267" r:id="rId15"/>
    <p:sldId id="277" r:id="rId16"/>
    <p:sldId id="264" r:id="rId17"/>
    <p:sldId id="262" r:id="rId18"/>
    <p:sldId id="315" r:id="rId19"/>
    <p:sldId id="280" r:id="rId20"/>
    <p:sldId id="271" r:id="rId21"/>
    <p:sldId id="276" r:id="rId22"/>
    <p:sldId id="270" r:id="rId23"/>
  </p:sldIdLst>
  <p:sldSz cx="9471025" cy="532765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78" userDrawn="1">
          <p15:clr>
            <a:srgbClr val="9AA0A6"/>
          </p15:clr>
        </p15:guide>
        <p15:guide id="2" pos="2983" userDrawn="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9798B0F-CA6C-4BDE-A9E6-33629304186C}">
  <a:tblStyle styleId="{99798B0F-CA6C-4BDE-A9E6-33629304186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0"/>
  </p:normalViewPr>
  <p:slideViewPr>
    <p:cSldViewPr snapToGrid="0">
      <p:cViewPr varScale="1">
        <p:scale>
          <a:sx n="81" d="100"/>
          <a:sy n="81" d="100"/>
        </p:scale>
        <p:origin x="776" y="-92"/>
      </p:cViewPr>
      <p:guideLst>
        <p:guide orient="horz" pos="1678"/>
        <p:guide pos="298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4D27F70-A7D9-8245-89B5-24A549298B80}" type="doc">
      <dgm:prSet loTypeId="urn:microsoft.com/office/officeart/2008/layout/HorizontalMultiLevelHierarchy" loCatId="" qsTypeId="urn:microsoft.com/office/officeart/2005/8/quickstyle/simple1" qsCatId="simple" csTypeId="urn:microsoft.com/office/officeart/2005/8/colors/accent1_2" csCatId="accent1" phldr="1"/>
      <dgm:spPr/>
      <dgm:t>
        <a:bodyPr/>
        <a:lstStyle/>
        <a:p>
          <a:endParaRPr lang="en-US"/>
        </a:p>
      </dgm:t>
    </dgm:pt>
    <dgm:pt modelId="{0E4FA513-A6CB-FE40-86F2-ADA68333B28C}">
      <dgm:prSet phldrT="[Text]" custT="1"/>
      <dgm:spPr/>
      <dgm:t>
        <a:bodyPr/>
        <a:lstStyle/>
        <a:p>
          <a:pPr algn="ctr">
            <a:lnSpc>
              <a:spcPct val="100000"/>
            </a:lnSpc>
            <a:spcAft>
              <a:spcPts val="0"/>
            </a:spcAft>
          </a:pPr>
          <a:r>
            <a:rPr lang="en-US" sz="2400" b="1" i="0">
              <a:solidFill>
                <a:srgbClr val="002060"/>
              </a:solidFill>
              <a:latin typeface="Calibri" panose="020F0502020204030204" pitchFamily="34" charset="0"/>
              <a:cs typeface="Calibri" panose="020F0502020204030204" pitchFamily="34" charset="0"/>
            </a:rPr>
            <a:t>CÁC NHÓM QUYỀN </a:t>
          </a:r>
        </a:p>
        <a:p>
          <a:pPr algn="ctr">
            <a:lnSpc>
              <a:spcPct val="100000"/>
            </a:lnSpc>
            <a:spcAft>
              <a:spcPts val="0"/>
            </a:spcAft>
          </a:pPr>
          <a:r>
            <a:rPr lang="en-US" sz="2400" b="1" i="0">
              <a:solidFill>
                <a:srgbClr val="002060"/>
              </a:solidFill>
              <a:latin typeface="Calibri" panose="020F0502020204030204" pitchFamily="34" charset="0"/>
              <a:cs typeface="Calibri" panose="020F0502020204030204" pitchFamily="34" charset="0"/>
            </a:rPr>
            <a:t>CƠ BẢN</a:t>
          </a:r>
        </a:p>
      </dgm:t>
    </dgm:pt>
    <dgm:pt modelId="{D5AE882E-4AA5-A847-9B57-73B91DFEC596}" type="parTrans" cxnId="{FF4D2DAF-390D-9D4B-A902-18D69187FDD8}">
      <dgm:prSet/>
      <dgm:spPr/>
      <dgm:t>
        <a:bodyPr/>
        <a:lstStyle/>
        <a:p>
          <a:pPr algn="ctr">
            <a:lnSpc>
              <a:spcPct val="100000"/>
            </a:lnSpc>
          </a:pPr>
          <a:endParaRPr lang="en-US" sz="2000" b="1" i="0">
            <a:solidFill>
              <a:srgbClr val="002060"/>
            </a:solidFill>
            <a:latin typeface="Calibri" panose="020F0502020204030204" pitchFamily="34" charset="0"/>
            <a:cs typeface="Calibri" panose="020F0502020204030204" pitchFamily="34" charset="0"/>
          </a:endParaRPr>
        </a:p>
      </dgm:t>
    </dgm:pt>
    <dgm:pt modelId="{9FB793F7-4773-6A42-908C-C55B7D92497D}" type="sibTrans" cxnId="{FF4D2DAF-390D-9D4B-A902-18D69187FDD8}">
      <dgm:prSet/>
      <dgm:spPr/>
      <dgm:t>
        <a:bodyPr/>
        <a:lstStyle/>
        <a:p>
          <a:pPr algn="ctr">
            <a:lnSpc>
              <a:spcPct val="100000"/>
            </a:lnSpc>
          </a:pPr>
          <a:endParaRPr lang="en-US" sz="2000" b="1" i="0">
            <a:solidFill>
              <a:srgbClr val="002060"/>
            </a:solidFill>
            <a:latin typeface="Calibri" panose="020F0502020204030204" pitchFamily="34" charset="0"/>
            <a:cs typeface="Calibri" panose="020F0502020204030204" pitchFamily="34" charset="0"/>
          </a:endParaRPr>
        </a:p>
      </dgm:t>
    </dgm:pt>
    <dgm:pt modelId="{A2D6504D-1424-0741-8746-8ED09CC8C8F7}">
      <dgm:prSet phldrT="[Text]" custT="1"/>
      <dgm:spPr/>
      <dgm:t>
        <a:bodyPr/>
        <a:lstStyle/>
        <a:p>
          <a:pPr algn="ctr">
            <a:lnSpc>
              <a:spcPct val="100000"/>
            </a:lnSpc>
          </a:pPr>
          <a:r>
            <a:rPr lang="en-US" sz="2400" b="1" i="0">
              <a:solidFill>
                <a:srgbClr val="002060"/>
              </a:solidFill>
              <a:latin typeface="Calibri" panose="020F0502020204030204" pitchFamily="34" charset="0"/>
              <a:cs typeface="Calibri" panose="020F0502020204030204" pitchFamily="34" charset="0"/>
            </a:rPr>
            <a:t>Nhóm quyền chính trị</a:t>
          </a:r>
        </a:p>
      </dgm:t>
    </dgm:pt>
    <dgm:pt modelId="{53C80831-7108-4142-80A8-B7900D8C7C51}" type="parTrans" cxnId="{CF33710C-4C55-EF4F-80EE-5F0EF5A53311}">
      <dgm:prSet custT="1"/>
      <dgm:spPr/>
      <dgm:t>
        <a:bodyPr/>
        <a:lstStyle/>
        <a:p>
          <a:pPr algn="ctr">
            <a:lnSpc>
              <a:spcPct val="100000"/>
            </a:lnSpc>
          </a:pPr>
          <a:endParaRPr lang="en-US" sz="800" b="1" i="0">
            <a:solidFill>
              <a:srgbClr val="002060"/>
            </a:solidFill>
            <a:latin typeface="Calibri" panose="020F0502020204030204" pitchFamily="34" charset="0"/>
            <a:cs typeface="Calibri" panose="020F0502020204030204" pitchFamily="34" charset="0"/>
          </a:endParaRPr>
        </a:p>
      </dgm:t>
    </dgm:pt>
    <dgm:pt modelId="{B273128B-2EE9-DA4D-A129-5226843A6E51}" type="sibTrans" cxnId="{CF33710C-4C55-EF4F-80EE-5F0EF5A53311}">
      <dgm:prSet/>
      <dgm:spPr/>
      <dgm:t>
        <a:bodyPr/>
        <a:lstStyle/>
        <a:p>
          <a:pPr algn="ctr">
            <a:lnSpc>
              <a:spcPct val="100000"/>
            </a:lnSpc>
          </a:pPr>
          <a:endParaRPr lang="en-US" sz="2000" b="1" i="0">
            <a:solidFill>
              <a:srgbClr val="002060"/>
            </a:solidFill>
            <a:latin typeface="Calibri" panose="020F0502020204030204" pitchFamily="34" charset="0"/>
            <a:cs typeface="Calibri" panose="020F0502020204030204" pitchFamily="34" charset="0"/>
          </a:endParaRPr>
        </a:p>
      </dgm:t>
    </dgm:pt>
    <dgm:pt modelId="{C91B2B66-E146-6C4F-9BB4-EE66B0EF16D5}">
      <dgm:prSet phldrT="[Text]" custT="1"/>
      <dgm:spPr/>
      <dgm:t>
        <a:bodyPr/>
        <a:lstStyle/>
        <a:p>
          <a:pPr algn="ctr">
            <a:lnSpc>
              <a:spcPct val="100000"/>
            </a:lnSpc>
          </a:pPr>
          <a:r>
            <a:rPr lang="vi-VN" sz="2400" b="1" i="0">
              <a:solidFill>
                <a:srgbClr val="002060"/>
              </a:solidFill>
              <a:latin typeface="Calibri" panose="020F0502020204030204" pitchFamily="34" charset="0"/>
              <a:cs typeface="Calibri" panose="020F0502020204030204" pitchFamily="34" charset="0"/>
            </a:rPr>
            <a:t>Nhóm quyền dân sự</a:t>
          </a:r>
          <a:endParaRPr lang="en-US" sz="2400" b="1" i="0">
            <a:solidFill>
              <a:srgbClr val="002060"/>
            </a:solidFill>
            <a:latin typeface="Calibri" panose="020F0502020204030204" pitchFamily="34" charset="0"/>
            <a:cs typeface="Calibri" panose="020F0502020204030204" pitchFamily="34" charset="0"/>
          </a:endParaRPr>
        </a:p>
      </dgm:t>
    </dgm:pt>
    <dgm:pt modelId="{804387EF-74A4-0244-8608-D7517BD87252}" type="parTrans" cxnId="{3BE020A5-ACDA-6845-B7E9-39DD99CB4EA8}">
      <dgm:prSet custT="1"/>
      <dgm:spPr/>
      <dgm:t>
        <a:bodyPr/>
        <a:lstStyle/>
        <a:p>
          <a:pPr algn="ctr">
            <a:lnSpc>
              <a:spcPct val="100000"/>
            </a:lnSpc>
          </a:pPr>
          <a:endParaRPr lang="en-US" sz="600" b="1" i="0">
            <a:solidFill>
              <a:srgbClr val="002060"/>
            </a:solidFill>
            <a:latin typeface="Calibri" panose="020F0502020204030204" pitchFamily="34" charset="0"/>
            <a:cs typeface="Calibri" panose="020F0502020204030204" pitchFamily="34" charset="0"/>
          </a:endParaRPr>
        </a:p>
      </dgm:t>
    </dgm:pt>
    <dgm:pt modelId="{7CBA8479-DA65-5744-8BF1-2CDAC0DBB140}" type="sibTrans" cxnId="{3BE020A5-ACDA-6845-B7E9-39DD99CB4EA8}">
      <dgm:prSet/>
      <dgm:spPr/>
      <dgm:t>
        <a:bodyPr/>
        <a:lstStyle/>
        <a:p>
          <a:pPr algn="ctr">
            <a:lnSpc>
              <a:spcPct val="100000"/>
            </a:lnSpc>
          </a:pPr>
          <a:endParaRPr lang="en-US" sz="2000" b="1" i="0">
            <a:solidFill>
              <a:srgbClr val="002060"/>
            </a:solidFill>
            <a:latin typeface="Calibri" panose="020F0502020204030204" pitchFamily="34" charset="0"/>
            <a:cs typeface="Calibri" panose="020F0502020204030204" pitchFamily="34" charset="0"/>
          </a:endParaRPr>
        </a:p>
      </dgm:t>
    </dgm:pt>
    <dgm:pt modelId="{6B95A803-659D-9042-97CD-F28411DE90B5}">
      <dgm:prSet phldrT="[Text]" custT="1"/>
      <dgm:spPr/>
      <dgm:t>
        <a:bodyPr/>
        <a:lstStyle/>
        <a:p>
          <a:pPr algn="ctr">
            <a:lnSpc>
              <a:spcPct val="100000"/>
            </a:lnSpc>
          </a:pPr>
          <a:r>
            <a:rPr lang="vi-VN" sz="2400" b="1" i="0">
              <a:solidFill>
                <a:srgbClr val="002060"/>
              </a:solidFill>
              <a:latin typeface="Calibri" panose="020F0502020204030204" pitchFamily="34" charset="0"/>
              <a:cs typeface="Calibri" panose="020F0502020204030204" pitchFamily="34" charset="0"/>
            </a:rPr>
            <a:t>Nhóm quyền về kinh tế</a:t>
          </a:r>
          <a:endParaRPr lang="en-US" sz="2400" b="1" i="0">
            <a:solidFill>
              <a:srgbClr val="002060"/>
            </a:solidFill>
            <a:latin typeface="Calibri" panose="020F0502020204030204" pitchFamily="34" charset="0"/>
            <a:cs typeface="Calibri" panose="020F0502020204030204" pitchFamily="34" charset="0"/>
          </a:endParaRPr>
        </a:p>
      </dgm:t>
    </dgm:pt>
    <dgm:pt modelId="{357979A8-AFB5-CE48-BDF2-16B60D7E401E}" type="parTrans" cxnId="{0EE65124-6CAA-F24C-BD99-8A3A3D21BFD8}">
      <dgm:prSet custT="1"/>
      <dgm:spPr/>
      <dgm:t>
        <a:bodyPr/>
        <a:lstStyle/>
        <a:p>
          <a:pPr algn="ctr">
            <a:lnSpc>
              <a:spcPct val="100000"/>
            </a:lnSpc>
          </a:pPr>
          <a:endParaRPr lang="en-US" sz="600" b="1" i="0">
            <a:solidFill>
              <a:srgbClr val="002060"/>
            </a:solidFill>
            <a:latin typeface="Calibri" panose="020F0502020204030204" pitchFamily="34" charset="0"/>
            <a:cs typeface="Calibri" panose="020F0502020204030204" pitchFamily="34" charset="0"/>
          </a:endParaRPr>
        </a:p>
      </dgm:t>
    </dgm:pt>
    <dgm:pt modelId="{E361CDBC-39B1-9641-BD22-344560EA2E5A}" type="sibTrans" cxnId="{0EE65124-6CAA-F24C-BD99-8A3A3D21BFD8}">
      <dgm:prSet/>
      <dgm:spPr/>
      <dgm:t>
        <a:bodyPr/>
        <a:lstStyle/>
        <a:p>
          <a:pPr algn="ctr">
            <a:lnSpc>
              <a:spcPct val="100000"/>
            </a:lnSpc>
          </a:pPr>
          <a:endParaRPr lang="en-US" sz="2000" b="1" i="0">
            <a:solidFill>
              <a:srgbClr val="002060"/>
            </a:solidFill>
            <a:latin typeface="Calibri" panose="020F0502020204030204" pitchFamily="34" charset="0"/>
            <a:cs typeface="Calibri" panose="020F0502020204030204" pitchFamily="34" charset="0"/>
          </a:endParaRPr>
        </a:p>
      </dgm:t>
    </dgm:pt>
    <dgm:pt modelId="{EE280235-B7A9-A043-AA1C-AF407183A47F}">
      <dgm:prSet phldrT="[Text]" custT="1"/>
      <dgm:spPr/>
      <dgm:t>
        <a:bodyPr/>
        <a:lstStyle/>
        <a:p>
          <a:pPr algn="ctr">
            <a:lnSpc>
              <a:spcPct val="100000"/>
            </a:lnSpc>
          </a:pPr>
          <a:r>
            <a:rPr lang="en-US" sz="2400" b="1" i="0">
              <a:solidFill>
                <a:srgbClr val="002060"/>
              </a:solidFill>
              <a:latin typeface="Calibri" panose="020F0502020204030204" pitchFamily="34" charset="0"/>
              <a:cs typeface="Calibri" panose="020F0502020204030204" pitchFamily="34" charset="0"/>
            </a:rPr>
            <a:t>Nhóm quyền KT-XH</a:t>
          </a:r>
        </a:p>
      </dgm:t>
    </dgm:pt>
    <dgm:pt modelId="{8E014E58-A10F-D74C-BDDA-6EF23CDB0739}" type="parTrans" cxnId="{5AE14610-3584-FE4E-AF9F-A10E52A8F590}">
      <dgm:prSet custT="1"/>
      <dgm:spPr/>
      <dgm:t>
        <a:bodyPr/>
        <a:lstStyle/>
        <a:p>
          <a:pPr algn="ctr">
            <a:lnSpc>
              <a:spcPct val="100000"/>
            </a:lnSpc>
          </a:pPr>
          <a:endParaRPr lang="en-US" sz="800" b="1" i="0">
            <a:solidFill>
              <a:srgbClr val="002060"/>
            </a:solidFill>
            <a:latin typeface="Calibri" panose="020F0502020204030204" pitchFamily="34" charset="0"/>
            <a:cs typeface="Calibri" panose="020F0502020204030204" pitchFamily="34" charset="0"/>
          </a:endParaRPr>
        </a:p>
      </dgm:t>
    </dgm:pt>
    <dgm:pt modelId="{CF650BAA-6E3C-8745-A78B-9315EEE4E661}" type="sibTrans" cxnId="{5AE14610-3584-FE4E-AF9F-A10E52A8F590}">
      <dgm:prSet/>
      <dgm:spPr/>
      <dgm:t>
        <a:bodyPr/>
        <a:lstStyle/>
        <a:p>
          <a:pPr algn="ctr">
            <a:lnSpc>
              <a:spcPct val="100000"/>
            </a:lnSpc>
          </a:pPr>
          <a:endParaRPr lang="en-US" sz="2000" b="1" i="0">
            <a:solidFill>
              <a:srgbClr val="002060"/>
            </a:solidFill>
            <a:latin typeface="Calibri" panose="020F0502020204030204" pitchFamily="34" charset="0"/>
            <a:cs typeface="Calibri" panose="020F0502020204030204" pitchFamily="34" charset="0"/>
          </a:endParaRPr>
        </a:p>
      </dgm:t>
    </dgm:pt>
    <dgm:pt modelId="{6F696B11-C91D-464B-ADA5-256CA7DE8AC0}" type="pres">
      <dgm:prSet presAssocID="{24D27F70-A7D9-8245-89B5-24A549298B80}" presName="Name0" presStyleCnt="0">
        <dgm:presLayoutVars>
          <dgm:chPref val="1"/>
          <dgm:dir/>
          <dgm:animOne val="branch"/>
          <dgm:animLvl val="lvl"/>
          <dgm:resizeHandles val="exact"/>
        </dgm:presLayoutVars>
      </dgm:prSet>
      <dgm:spPr/>
    </dgm:pt>
    <dgm:pt modelId="{6F3CB7E0-D0C7-644F-A209-451B343E3A9F}" type="pres">
      <dgm:prSet presAssocID="{0E4FA513-A6CB-FE40-86F2-ADA68333B28C}" presName="root1" presStyleCnt="0"/>
      <dgm:spPr/>
    </dgm:pt>
    <dgm:pt modelId="{F32EE754-02E4-9D41-9AD4-A2039F01113F}" type="pres">
      <dgm:prSet presAssocID="{0E4FA513-A6CB-FE40-86F2-ADA68333B28C}" presName="LevelOneTextNode" presStyleLbl="node0" presStyleIdx="0" presStyleCnt="1" custLinFactX="-31822" custLinFactNeighborX="-100000">
        <dgm:presLayoutVars>
          <dgm:chPref val="3"/>
        </dgm:presLayoutVars>
      </dgm:prSet>
      <dgm:spPr/>
    </dgm:pt>
    <dgm:pt modelId="{45D57976-1529-3448-9506-692E70A9318C}" type="pres">
      <dgm:prSet presAssocID="{0E4FA513-A6CB-FE40-86F2-ADA68333B28C}" presName="level2hierChild" presStyleCnt="0"/>
      <dgm:spPr/>
    </dgm:pt>
    <dgm:pt modelId="{BCABF451-ECCD-8049-81FC-398329B6E74A}" type="pres">
      <dgm:prSet presAssocID="{53C80831-7108-4142-80A8-B7900D8C7C51}" presName="conn2-1" presStyleLbl="parChTrans1D2" presStyleIdx="0" presStyleCnt="4"/>
      <dgm:spPr/>
    </dgm:pt>
    <dgm:pt modelId="{248B3C0F-0858-FC4B-A63E-51E2000F0CA8}" type="pres">
      <dgm:prSet presAssocID="{53C80831-7108-4142-80A8-B7900D8C7C51}" presName="connTx" presStyleLbl="parChTrans1D2" presStyleIdx="0" presStyleCnt="4"/>
      <dgm:spPr/>
    </dgm:pt>
    <dgm:pt modelId="{77C1F950-3EF9-BA45-8206-937DB280C086}" type="pres">
      <dgm:prSet presAssocID="{A2D6504D-1424-0741-8746-8ED09CC8C8F7}" presName="root2" presStyleCnt="0"/>
      <dgm:spPr/>
    </dgm:pt>
    <dgm:pt modelId="{D268A707-2B1D-DD4F-967A-261EC7D0E425}" type="pres">
      <dgm:prSet presAssocID="{A2D6504D-1424-0741-8746-8ED09CC8C8F7}" presName="LevelTwoTextNode" presStyleLbl="node2" presStyleIdx="0" presStyleCnt="4" custScaleX="133238">
        <dgm:presLayoutVars>
          <dgm:chPref val="3"/>
        </dgm:presLayoutVars>
      </dgm:prSet>
      <dgm:spPr/>
    </dgm:pt>
    <dgm:pt modelId="{BD439F00-648F-344A-AE4A-25368822CCDC}" type="pres">
      <dgm:prSet presAssocID="{A2D6504D-1424-0741-8746-8ED09CC8C8F7}" presName="level3hierChild" presStyleCnt="0"/>
      <dgm:spPr/>
    </dgm:pt>
    <dgm:pt modelId="{3102F414-C357-B548-9144-E04472D49D44}" type="pres">
      <dgm:prSet presAssocID="{804387EF-74A4-0244-8608-D7517BD87252}" presName="conn2-1" presStyleLbl="parChTrans1D2" presStyleIdx="1" presStyleCnt="4"/>
      <dgm:spPr/>
    </dgm:pt>
    <dgm:pt modelId="{4756F2DD-7E24-7C4E-B024-8265A58CAD50}" type="pres">
      <dgm:prSet presAssocID="{804387EF-74A4-0244-8608-D7517BD87252}" presName="connTx" presStyleLbl="parChTrans1D2" presStyleIdx="1" presStyleCnt="4"/>
      <dgm:spPr/>
    </dgm:pt>
    <dgm:pt modelId="{AA7E883C-4A52-E842-A755-90A086608F19}" type="pres">
      <dgm:prSet presAssocID="{C91B2B66-E146-6C4F-9BB4-EE66B0EF16D5}" presName="root2" presStyleCnt="0"/>
      <dgm:spPr/>
    </dgm:pt>
    <dgm:pt modelId="{042310E1-0EEC-4645-950E-540F50232528}" type="pres">
      <dgm:prSet presAssocID="{C91B2B66-E146-6C4F-9BB4-EE66B0EF16D5}" presName="LevelTwoTextNode" presStyleLbl="node2" presStyleIdx="1" presStyleCnt="4" custScaleX="133238">
        <dgm:presLayoutVars>
          <dgm:chPref val="3"/>
        </dgm:presLayoutVars>
      </dgm:prSet>
      <dgm:spPr/>
    </dgm:pt>
    <dgm:pt modelId="{045AFFDF-6F74-4240-A3AF-469F869EF015}" type="pres">
      <dgm:prSet presAssocID="{C91B2B66-E146-6C4F-9BB4-EE66B0EF16D5}" presName="level3hierChild" presStyleCnt="0"/>
      <dgm:spPr/>
    </dgm:pt>
    <dgm:pt modelId="{A4021254-F61F-1142-B51B-EE03C991C646}" type="pres">
      <dgm:prSet presAssocID="{357979A8-AFB5-CE48-BDF2-16B60D7E401E}" presName="conn2-1" presStyleLbl="parChTrans1D2" presStyleIdx="2" presStyleCnt="4"/>
      <dgm:spPr/>
    </dgm:pt>
    <dgm:pt modelId="{B4E05AA9-860C-3C4E-9DD4-E59DEAD51760}" type="pres">
      <dgm:prSet presAssocID="{357979A8-AFB5-CE48-BDF2-16B60D7E401E}" presName="connTx" presStyleLbl="parChTrans1D2" presStyleIdx="2" presStyleCnt="4"/>
      <dgm:spPr/>
    </dgm:pt>
    <dgm:pt modelId="{5EAD0F4A-C1FC-C544-ABEE-11642D2B2E63}" type="pres">
      <dgm:prSet presAssocID="{6B95A803-659D-9042-97CD-F28411DE90B5}" presName="root2" presStyleCnt="0"/>
      <dgm:spPr/>
    </dgm:pt>
    <dgm:pt modelId="{0539ED59-2230-6F45-A26C-1321E158C2CC}" type="pres">
      <dgm:prSet presAssocID="{6B95A803-659D-9042-97CD-F28411DE90B5}" presName="LevelTwoTextNode" presStyleLbl="node2" presStyleIdx="2" presStyleCnt="4" custScaleX="133238">
        <dgm:presLayoutVars>
          <dgm:chPref val="3"/>
        </dgm:presLayoutVars>
      </dgm:prSet>
      <dgm:spPr/>
    </dgm:pt>
    <dgm:pt modelId="{8E0F6E72-D7AD-7643-B69A-960DC1437A85}" type="pres">
      <dgm:prSet presAssocID="{6B95A803-659D-9042-97CD-F28411DE90B5}" presName="level3hierChild" presStyleCnt="0"/>
      <dgm:spPr/>
    </dgm:pt>
    <dgm:pt modelId="{78213AD3-97C6-9746-9FAF-643C8BCBDF99}" type="pres">
      <dgm:prSet presAssocID="{8E014E58-A10F-D74C-BDDA-6EF23CDB0739}" presName="conn2-1" presStyleLbl="parChTrans1D2" presStyleIdx="3" presStyleCnt="4"/>
      <dgm:spPr/>
    </dgm:pt>
    <dgm:pt modelId="{B587B7E4-7148-944A-8DA6-979315F7305A}" type="pres">
      <dgm:prSet presAssocID="{8E014E58-A10F-D74C-BDDA-6EF23CDB0739}" presName="connTx" presStyleLbl="parChTrans1D2" presStyleIdx="3" presStyleCnt="4"/>
      <dgm:spPr/>
    </dgm:pt>
    <dgm:pt modelId="{6646C3C7-B7CF-7D43-806B-27FBD5FD3409}" type="pres">
      <dgm:prSet presAssocID="{EE280235-B7A9-A043-AA1C-AF407183A47F}" presName="root2" presStyleCnt="0"/>
      <dgm:spPr/>
    </dgm:pt>
    <dgm:pt modelId="{44EF34C3-F279-8342-994E-B4BF491C3AE6}" type="pres">
      <dgm:prSet presAssocID="{EE280235-B7A9-A043-AA1C-AF407183A47F}" presName="LevelTwoTextNode" presStyleLbl="node2" presStyleIdx="3" presStyleCnt="4" custScaleX="133238">
        <dgm:presLayoutVars>
          <dgm:chPref val="3"/>
        </dgm:presLayoutVars>
      </dgm:prSet>
      <dgm:spPr/>
    </dgm:pt>
    <dgm:pt modelId="{F55C9B49-1E68-F243-AF85-4D861259D1A9}" type="pres">
      <dgm:prSet presAssocID="{EE280235-B7A9-A043-AA1C-AF407183A47F}" presName="level3hierChild" presStyleCnt="0"/>
      <dgm:spPr/>
    </dgm:pt>
  </dgm:ptLst>
  <dgm:cxnLst>
    <dgm:cxn modelId="{2CD0DD05-B772-2E4A-ACAD-BC261A3CDB5A}" type="presOf" srcId="{53C80831-7108-4142-80A8-B7900D8C7C51}" destId="{248B3C0F-0858-FC4B-A63E-51E2000F0CA8}" srcOrd="1" destOrd="0" presId="urn:microsoft.com/office/officeart/2008/layout/HorizontalMultiLevelHierarchy"/>
    <dgm:cxn modelId="{CF33710C-4C55-EF4F-80EE-5F0EF5A53311}" srcId="{0E4FA513-A6CB-FE40-86F2-ADA68333B28C}" destId="{A2D6504D-1424-0741-8746-8ED09CC8C8F7}" srcOrd="0" destOrd="0" parTransId="{53C80831-7108-4142-80A8-B7900D8C7C51}" sibTransId="{B273128B-2EE9-DA4D-A129-5226843A6E51}"/>
    <dgm:cxn modelId="{5AE14610-3584-FE4E-AF9F-A10E52A8F590}" srcId="{0E4FA513-A6CB-FE40-86F2-ADA68333B28C}" destId="{EE280235-B7A9-A043-AA1C-AF407183A47F}" srcOrd="3" destOrd="0" parTransId="{8E014E58-A10F-D74C-BDDA-6EF23CDB0739}" sibTransId="{CF650BAA-6E3C-8745-A78B-9315EEE4E661}"/>
    <dgm:cxn modelId="{BBD6951A-CBF4-994A-BB20-F02CE80A787F}" type="presOf" srcId="{C91B2B66-E146-6C4F-9BB4-EE66B0EF16D5}" destId="{042310E1-0EEC-4645-950E-540F50232528}" srcOrd="0" destOrd="0" presId="urn:microsoft.com/office/officeart/2008/layout/HorizontalMultiLevelHierarchy"/>
    <dgm:cxn modelId="{0EE65124-6CAA-F24C-BD99-8A3A3D21BFD8}" srcId="{0E4FA513-A6CB-FE40-86F2-ADA68333B28C}" destId="{6B95A803-659D-9042-97CD-F28411DE90B5}" srcOrd="2" destOrd="0" parTransId="{357979A8-AFB5-CE48-BDF2-16B60D7E401E}" sibTransId="{E361CDBC-39B1-9641-BD22-344560EA2E5A}"/>
    <dgm:cxn modelId="{5D843D25-FE2B-9F43-962B-1C662EEB94FA}" type="presOf" srcId="{0E4FA513-A6CB-FE40-86F2-ADA68333B28C}" destId="{F32EE754-02E4-9D41-9AD4-A2039F01113F}" srcOrd="0" destOrd="0" presId="urn:microsoft.com/office/officeart/2008/layout/HorizontalMultiLevelHierarchy"/>
    <dgm:cxn modelId="{07D3A031-74EA-CB48-9F4D-A0496C83257C}" type="presOf" srcId="{804387EF-74A4-0244-8608-D7517BD87252}" destId="{4756F2DD-7E24-7C4E-B024-8265A58CAD50}" srcOrd="1" destOrd="0" presId="urn:microsoft.com/office/officeart/2008/layout/HorizontalMultiLevelHierarchy"/>
    <dgm:cxn modelId="{92019135-BF81-5F4C-BC4E-FF0F76E00E04}" type="presOf" srcId="{24D27F70-A7D9-8245-89B5-24A549298B80}" destId="{6F696B11-C91D-464B-ADA5-256CA7DE8AC0}" srcOrd="0" destOrd="0" presId="urn:microsoft.com/office/officeart/2008/layout/HorizontalMultiLevelHierarchy"/>
    <dgm:cxn modelId="{34D9D564-5F0F-AA42-9DA9-936B943FF853}" type="presOf" srcId="{6B95A803-659D-9042-97CD-F28411DE90B5}" destId="{0539ED59-2230-6F45-A26C-1321E158C2CC}" srcOrd="0" destOrd="0" presId="urn:microsoft.com/office/officeart/2008/layout/HorizontalMultiLevelHierarchy"/>
    <dgm:cxn modelId="{E0A8F648-D013-6B4E-B0CE-7EF2C78CE6A8}" type="presOf" srcId="{53C80831-7108-4142-80A8-B7900D8C7C51}" destId="{BCABF451-ECCD-8049-81FC-398329B6E74A}" srcOrd="0" destOrd="0" presId="urn:microsoft.com/office/officeart/2008/layout/HorizontalMultiLevelHierarchy"/>
    <dgm:cxn modelId="{DC245F4D-4307-0B44-B225-B2A78649B6F4}" type="presOf" srcId="{A2D6504D-1424-0741-8746-8ED09CC8C8F7}" destId="{D268A707-2B1D-DD4F-967A-261EC7D0E425}" srcOrd="0" destOrd="0" presId="urn:microsoft.com/office/officeart/2008/layout/HorizontalMultiLevelHierarchy"/>
    <dgm:cxn modelId="{69A26C6F-AA3D-9545-9F8E-ACA6E838BBB1}" type="presOf" srcId="{8E014E58-A10F-D74C-BDDA-6EF23CDB0739}" destId="{78213AD3-97C6-9746-9FAF-643C8BCBDF99}" srcOrd="0" destOrd="0" presId="urn:microsoft.com/office/officeart/2008/layout/HorizontalMultiLevelHierarchy"/>
    <dgm:cxn modelId="{825A2A81-D2FF-404D-879C-572FCA044E73}" type="presOf" srcId="{EE280235-B7A9-A043-AA1C-AF407183A47F}" destId="{44EF34C3-F279-8342-994E-B4BF491C3AE6}" srcOrd="0" destOrd="0" presId="urn:microsoft.com/office/officeart/2008/layout/HorizontalMultiLevelHierarchy"/>
    <dgm:cxn modelId="{3BE020A5-ACDA-6845-B7E9-39DD99CB4EA8}" srcId="{0E4FA513-A6CB-FE40-86F2-ADA68333B28C}" destId="{C91B2B66-E146-6C4F-9BB4-EE66B0EF16D5}" srcOrd="1" destOrd="0" parTransId="{804387EF-74A4-0244-8608-D7517BD87252}" sibTransId="{7CBA8479-DA65-5744-8BF1-2CDAC0DBB140}"/>
    <dgm:cxn modelId="{FF4D2DAF-390D-9D4B-A902-18D69187FDD8}" srcId="{24D27F70-A7D9-8245-89B5-24A549298B80}" destId="{0E4FA513-A6CB-FE40-86F2-ADA68333B28C}" srcOrd="0" destOrd="0" parTransId="{D5AE882E-4AA5-A847-9B57-73B91DFEC596}" sibTransId="{9FB793F7-4773-6A42-908C-C55B7D92497D}"/>
    <dgm:cxn modelId="{68C48FBF-DDF8-F044-BA23-9A03B01EC26D}" type="presOf" srcId="{804387EF-74A4-0244-8608-D7517BD87252}" destId="{3102F414-C357-B548-9144-E04472D49D44}" srcOrd="0" destOrd="0" presId="urn:microsoft.com/office/officeart/2008/layout/HorizontalMultiLevelHierarchy"/>
    <dgm:cxn modelId="{322B0AC3-10F4-6348-802D-1C03FCBDF448}" type="presOf" srcId="{8E014E58-A10F-D74C-BDDA-6EF23CDB0739}" destId="{B587B7E4-7148-944A-8DA6-979315F7305A}" srcOrd="1" destOrd="0" presId="urn:microsoft.com/office/officeart/2008/layout/HorizontalMultiLevelHierarchy"/>
    <dgm:cxn modelId="{06768FD1-AC76-B744-9352-062F2F64C8A4}" type="presOf" srcId="{357979A8-AFB5-CE48-BDF2-16B60D7E401E}" destId="{B4E05AA9-860C-3C4E-9DD4-E59DEAD51760}" srcOrd="1" destOrd="0" presId="urn:microsoft.com/office/officeart/2008/layout/HorizontalMultiLevelHierarchy"/>
    <dgm:cxn modelId="{E8BEDCE5-3621-7248-B6C8-473778FBC502}" type="presOf" srcId="{357979A8-AFB5-CE48-BDF2-16B60D7E401E}" destId="{A4021254-F61F-1142-B51B-EE03C991C646}" srcOrd="0" destOrd="0" presId="urn:microsoft.com/office/officeart/2008/layout/HorizontalMultiLevelHierarchy"/>
    <dgm:cxn modelId="{9BA67DC7-190A-0D42-BA90-D2D5E427E096}" type="presParOf" srcId="{6F696B11-C91D-464B-ADA5-256CA7DE8AC0}" destId="{6F3CB7E0-D0C7-644F-A209-451B343E3A9F}" srcOrd="0" destOrd="0" presId="urn:microsoft.com/office/officeart/2008/layout/HorizontalMultiLevelHierarchy"/>
    <dgm:cxn modelId="{9DC4F9C2-6D18-564E-97C9-88ABC945B7C5}" type="presParOf" srcId="{6F3CB7E0-D0C7-644F-A209-451B343E3A9F}" destId="{F32EE754-02E4-9D41-9AD4-A2039F01113F}" srcOrd="0" destOrd="0" presId="urn:microsoft.com/office/officeart/2008/layout/HorizontalMultiLevelHierarchy"/>
    <dgm:cxn modelId="{F3051A99-1950-3A42-92D8-933A809730EE}" type="presParOf" srcId="{6F3CB7E0-D0C7-644F-A209-451B343E3A9F}" destId="{45D57976-1529-3448-9506-692E70A9318C}" srcOrd="1" destOrd="0" presId="urn:microsoft.com/office/officeart/2008/layout/HorizontalMultiLevelHierarchy"/>
    <dgm:cxn modelId="{383438E2-6DB3-A24B-9BA5-4F1F051CF89B}" type="presParOf" srcId="{45D57976-1529-3448-9506-692E70A9318C}" destId="{BCABF451-ECCD-8049-81FC-398329B6E74A}" srcOrd="0" destOrd="0" presId="urn:microsoft.com/office/officeart/2008/layout/HorizontalMultiLevelHierarchy"/>
    <dgm:cxn modelId="{5B371A2F-2C0E-574A-9714-70373052A96E}" type="presParOf" srcId="{BCABF451-ECCD-8049-81FC-398329B6E74A}" destId="{248B3C0F-0858-FC4B-A63E-51E2000F0CA8}" srcOrd="0" destOrd="0" presId="urn:microsoft.com/office/officeart/2008/layout/HorizontalMultiLevelHierarchy"/>
    <dgm:cxn modelId="{3E557617-E316-2C48-87D6-0171512F98B7}" type="presParOf" srcId="{45D57976-1529-3448-9506-692E70A9318C}" destId="{77C1F950-3EF9-BA45-8206-937DB280C086}" srcOrd="1" destOrd="0" presId="urn:microsoft.com/office/officeart/2008/layout/HorizontalMultiLevelHierarchy"/>
    <dgm:cxn modelId="{A3338E64-FD50-0E42-A131-25845AACCD7B}" type="presParOf" srcId="{77C1F950-3EF9-BA45-8206-937DB280C086}" destId="{D268A707-2B1D-DD4F-967A-261EC7D0E425}" srcOrd="0" destOrd="0" presId="urn:microsoft.com/office/officeart/2008/layout/HorizontalMultiLevelHierarchy"/>
    <dgm:cxn modelId="{AFF422BF-AB36-EB49-8161-8A330B30A6AC}" type="presParOf" srcId="{77C1F950-3EF9-BA45-8206-937DB280C086}" destId="{BD439F00-648F-344A-AE4A-25368822CCDC}" srcOrd="1" destOrd="0" presId="urn:microsoft.com/office/officeart/2008/layout/HorizontalMultiLevelHierarchy"/>
    <dgm:cxn modelId="{6DBA60B5-74A9-B14B-9E24-DB358EA4918C}" type="presParOf" srcId="{45D57976-1529-3448-9506-692E70A9318C}" destId="{3102F414-C357-B548-9144-E04472D49D44}" srcOrd="2" destOrd="0" presId="urn:microsoft.com/office/officeart/2008/layout/HorizontalMultiLevelHierarchy"/>
    <dgm:cxn modelId="{83008A83-E253-0B42-84D3-79F283F37E2F}" type="presParOf" srcId="{3102F414-C357-B548-9144-E04472D49D44}" destId="{4756F2DD-7E24-7C4E-B024-8265A58CAD50}" srcOrd="0" destOrd="0" presId="urn:microsoft.com/office/officeart/2008/layout/HorizontalMultiLevelHierarchy"/>
    <dgm:cxn modelId="{C55E7456-7BBA-ED45-A2D5-5C2E2A7C3A6C}" type="presParOf" srcId="{45D57976-1529-3448-9506-692E70A9318C}" destId="{AA7E883C-4A52-E842-A755-90A086608F19}" srcOrd="3" destOrd="0" presId="urn:microsoft.com/office/officeart/2008/layout/HorizontalMultiLevelHierarchy"/>
    <dgm:cxn modelId="{B87F3102-C9C6-B042-A167-5B6834CF5D8F}" type="presParOf" srcId="{AA7E883C-4A52-E842-A755-90A086608F19}" destId="{042310E1-0EEC-4645-950E-540F50232528}" srcOrd="0" destOrd="0" presId="urn:microsoft.com/office/officeart/2008/layout/HorizontalMultiLevelHierarchy"/>
    <dgm:cxn modelId="{9C816B46-A4F6-6047-8B93-3915A36DBA47}" type="presParOf" srcId="{AA7E883C-4A52-E842-A755-90A086608F19}" destId="{045AFFDF-6F74-4240-A3AF-469F869EF015}" srcOrd="1" destOrd="0" presId="urn:microsoft.com/office/officeart/2008/layout/HorizontalMultiLevelHierarchy"/>
    <dgm:cxn modelId="{F73052E4-41C7-F148-BB97-12112BB432D5}" type="presParOf" srcId="{45D57976-1529-3448-9506-692E70A9318C}" destId="{A4021254-F61F-1142-B51B-EE03C991C646}" srcOrd="4" destOrd="0" presId="urn:microsoft.com/office/officeart/2008/layout/HorizontalMultiLevelHierarchy"/>
    <dgm:cxn modelId="{6BDF7758-6869-5B4F-8388-3D3CB2D8E337}" type="presParOf" srcId="{A4021254-F61F-1142-B51B-EE03C991C646}" destId="{B4E05AA9-860C-3C4E-9DD4-E59DEAD51760}" srcOrd="0" destOrd="0" presId="urn:microsoft.com/office/officeart/2008/layout/HorizontalMultiLevelHierarchy"/>
    <dgm:cxn modelId="{EC366B3B-51CA-784B-9ABE-C05D811CD549}" type="presParOf" srcId="{45D57976-1529-3448-9506-692E70A9318C}" destId="{5EAD0F4A-C1FC-C544-ABEE-11642D2B2E63}" srcOrd="5" destOrd="0" presId="urn:microsoft.com/office/officeart/2008/layout/HorizontalMultiLevelHierarchy"/>
    <dgm:cxn modelId="{49B2020B-8864-1E44-8261-BFC1B992A9C9}" type="presParOf" srcId="{5EAD0F4A-C1FC-C544-ABEE-11642D2B2E63}" destId="{0539ED59-2230-6F45-A26C-1321E158C2CC}" srcOrd="0" destOrd="0" presId="urn:microsoft.com/office/officeart/2008/layout/HorizontalMultiLevelHierarchy"/>
    <dgm:cxn modelId="{15B35AEB-4ED9-8143-9E64-AA66191AF5D2}" type="presParOf" srcId="{5EAD0F4A-C1FC-C544-ABEE-11642D2B2E63}" destId="{8E0F6E72-D7AD-7643-B69A-960DC1437A85}" srcOrd="1" destOrd="0" presId="urn:microsoft.com/office/officeart/2008/layout/HorizontalMultiLevelHierarchy"/>
    <dgm:cxn modelId="{BADEDEDF-3034-A242-BBE8-3D54ADD2942B}" type="presParOf" srcId="{45D57976-1529-3448-9506-692E70A9318C}" destId="{78213AD3-97C6-9746-9FAF-643C8BCBDF99}" srcOrd="6" destOrd="0" presId="urn:microsoft.com/office/officeart/2008/layout/HorizontalMultiLevelHierarchy"/>
    <dgm:cxn modelId="{83C5993F-5F0C-404A-AD16-876F3B81B596}" type="presParOf" srcId="{78213AD3-97C6-9746-9FAF-643C8BCBDF99}" destId="{B587B7E4-7148-944A-8DA6-979315F7305A}" srcOrd="0" destOrd="0" presId="urn:microsoft.com/office/officeart/2008/layout/HorizontalMultiLevelHierarchy"/>
    <dgm:cxn modelId="{4F546E4A-70D3-E944-B04C-D6B8157B2F4C}" type="presParOf" srcId="{45D57976-1529-3448-9506-692E70A9318C}" destId="{6646C3C7-B7CF-7D43-806B-27FBD5FD3409}" srcOrd="7" destOrd="0" presId="urn:microsoft.com/office/officeart/2008/layout/HorizontalMultiLevelHierarchy"/>
    <dgm:cxn modelId="{262A3FCA-8073-E947-AE2F-4236D2352B95}" type="presParOf" srcId="{6646C3C7-B7CF-7D43-806B-27FBD5FD3409}" destId="{44EF34C3-F279-8342-994E-B4BF491C3AE6}" srcOrd="0" destOrd="0" presId="urn:microsoft.com/office/officeart/2008/layout/HorizontalMultiLevelHierarchy"/>
    <dgm:cxn modelId="{C55EB310-E3B0-FC47-BB7F-5AF345327C92}" type="presParOf" srcId="{6646C3C7-B7CF-7D43-806B-27FBD5FD3409}" destId="{F55C9B49-1E68-F243-AF85-4D861259D1A9}"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1E6892F-772B-BC43-B03A-B3117D6DDEA4}" type="doc">
      <dgm:prSet loTypeId="urn:microsoft.com/office/officeart/2008/layout/HorizontalMultiLevelHierarchy" loCatId="" qsTypeId="urn:microsoft.com/office/officeart/2005/8/quickstyle/simple1" qsCatId="simple" csTypeId="urn:microsoft.com/office/officeart/2005/8/colors/accent1_2" csCatId="accent1" phldr="1"/>
      <dgm:spPr/>
      <dgm:t>
        <a:bodyPr/>
        <a:lstStyle/>
        <a:p>
          <a:endParaRPr lang="en-US"/>
        </a:p>
      </dgm:t>
    </dgm:pt>
    <dgm:pt modelId="{7E7490C6-2B1A-A643-BFFC-7912B2718364}">
      <dgm:prSet phldrT="[Text]" custT="1"/>
      <dgm:spPr>
        <a:solidFill>
          <a:schemeClr val="accent1">
            <a:lumMod val="50000"/>
          </a:schemeClr>
        </a:solidFill>
      </dgm:spPr>
      <dgm:t>
        <a:bodyPr/>
        <a:lstStyle/>
        <a:p>
          <a:r>
            <a:rPr lang="en-US" sz="2400" b="1" i="0">
              <a:latin typeface="Calibri" panose="020F0502020204030204" pitchFamily="34" charset="0"/>
              <a:cs typeface="Calibri" panose="020F0502020204030204" pitchFamily="34" charset="0"/>
            </a:rPr>
            <a:t>NGHĨA VỤ CƠ BẢN CỦA CÔNG DÂN</a:t>
          </a:r>
        </a:p>
      </dgm:t>
    </dgm:pt>
    <dgm:pt modelId="{74C57A60-3A1B-9E43-8444-65F98166D635}" type="parTrans" cxnId="{88E14198-F9D1-F34E-BEE3-B705898B3AB6}">
      <dgm:prSet/>
      <dgm:spPr/>
      <dgm:t>
        <a:bodyPr/>
        <a:lstStyle/>
        <a:p>
          <a:endParaRPr lang="en-US"/>
        </a:p>
      </dgm:t>
    </dgm:pt>
    <dgm:pt modelId="{10B748A1-4FD7-F84A-8E70-19AB5B9B786C}" type="sibTrans" cxnId="{88E14198-F9D1-F34E-BEE3-B705898B3AB6}">
      <dgm:prSet/>
      <dgm:spPr/>
      <dgm:t>
        <a:bodyPr/>
        <a:lstStyle/>
        <a:p>
          <a:endParaRPr lang="en-US"/>
        </a:p>
      </dgm:t>
    </dgm:pt>
    <dgm:pt modelId="{B2C534C7-C824-BE4F-928C-6777EF98336B}">
      <dgm:prSet phldrT="[Text]"/>
      <dgm:spPr>
        <a:solidFill>
          <a:schemeClr val="accent1">
            <a:lumMod val="40000"/>
            <a:lumOff val="60000"/>
          </a:schemeClr>
        </a:solidFill>
        <a:ln>
          <a:solidFill>
            <a:schemeClr val="accent1">
              <a:lumMod val="50000"/>
            </a:schemeClr>
          </a:solidFill>
        </a:ln>
      </dgm:spPr>
      <dgm:t>
        <a:bodyPr/>
        <a:lstStyle/>
        <a:p>
          <a:pPr algn="just"/>
          <a:r>
            <a:rPr lang="vi-VN" b="0" i="0">
              <a:solidFill>
                <a:srgbClr val="002060"/>
              </a:solidFill>
              <a:latin typeface="Calibri Light" panose="020F0302020204030204" pitchFamily="34" charset="0"/>
              <a:cs typeface="Calibri Light" panose="020F0302020204030204" pitchFamily="34" charset="0"/>
            </a:rPr>
            <a:t> - Trung thành với Tổ quốc (Điều 44)</a:t>
          </a:r>
          <a:endParaRPr lang="en-US" b="0" i="0">
            <a:solidFill>
              <a:srgbClr val="002060"/>
            </a:solidFill>
            <a:latin typeface="Calibri Light" panose="020F0302020204030204" pitchFamily="34" charset="0"/>
            <a:cs typeface="Calibri Light" panose="020F0302020204030204" pitchFamily="34" charset="0"/>
          </a:endParaRPr>
        </a:p>
      </dgm:t>
    </dgm:pt>
    <dgm:pt modelId="{F47E4792-03AC-E04E-9474-3AA40733D6EE}" type="parTrans" cxnId="{E72F4314-386E-0046-A81E-211D8F3250F3}">
      <dgm:prSet/>
      <dgm:spPr>
        <a:ln>
          <a:solidFill>
            <a:schemeClr val="accent1">
              <a:lumMod val="50000"/>
            </a:schemeClr>
          </a:solidFill>
        </a:ln>
      </dgm:spPr>
      <dgm:t>
        <a:bodyPr/>
        <a:lstStyle/>
        <a:p>
          <a:endParaRPr lang="en-US"/>
        </a:p>
      </dgm:t>
    </dgm:pt>
    <dgm:pt modelId="{4188B60C-2AEC-CE41-ABB9-4C93770480BA}" type="sibTrans" cxnId="{E72F4314-386E-0046-A81E-211D8F3250F3}">
      <dgm:prSet/>
      <dgm:spPr/>
      <dgm:t>
        <a:bodyPr/>
        <a:lstStyle/>
        <a:p>
          <a:endParaRPr lang="en-US"/>
        </a:p>
      </dgm:t>
    </dgm:pt>
    <dgm:pt modelId="{5E6CE50D-8252-284D-BE18-517581DCD610}">
      <dgm:prSet phldrT="[Text]"/>
      <dgm:spPr>
        <a:solidFill>
          <a:schemeClr val="accent1">
            <a:lumMod val="40000"/>
            <a:lumOff val="60000"/>
          </a:schemeClr>
        </a:solidFill>
        <a:ln>
          <a:solidFill>
            <a:schemeClr val="accent1">
              <a:lumMod val="50000"/>
            </a:schemeClr>
          </a:solidFill>
        </a:ln>
      </dgm:spPr>
      <dgm:t>
        <a:bodyPr/>
        <a:lstStyle/>
        <a:p>
          <a:pPr algn="just"/>
          <a:r>
            <a:rPr lang="vi-VN" b="0" i="0">
              <a:solidFill>
                <a:srgbClr val="002060"/>
              </a:solidFill>
              <a:latin typeface="Calibri Light" panose="020F0302020204030204" pitchFamily="34" charset="0"/>
              <a:cs typeface="Calibri Light" panose="020F0302020204030204" pitchFamily="34" charset="0"/>
            </a:rPr>
            <a:t> - TH nghĩa vụ quân sự và tham gia XD nền quốc    phòng toàn dân (Điều 45)</a:t>
          </a:r>
          <a:endParaRPr lang="en-US" b="0" i="0">
            <a:solidFill>
              <a:srgbClr val="002060"/>
            </a:solidFill>
            <a:latin typeface="Calibri Light" panose="020F0302020204030204" pitchFamily="34" charset="0"/>
            <a:cs typeface="Calibri Light" panose="020F0302020204030204" pitchFamily="34" charset="0"/>
          </a:endParaRPr>
        </a:p>
      </dgm:t>
    </dgm:pt>
    <dgm:pt modelId="{5C534DD8-5BFE-8E4D-BCDE-318542958D89}" type="parTrans" cxnId="{3F4307A6-DCDE-044E-A683-1E5FA8015645}">
      <dgm:prSet/>
      <dgm:spPr>
        <a:ln>
          <a:solidFill>
            <a:schemeClr val="accent1">
              <a:lumMod val="50000"/>
            </a:schemeClr>
          </a:solidFill>
        </a:ln>
      </dgm:spPr>
      <dgm:t>
        <a:bodyPr/>
        <a:lstStyle/>
        <a:p>
          <a:endParaRPr lang="en-US"/>
        </a:p>
      </dgm:t>
    </dgm:pt>
    <dgm:pt modelId="{61B04A66-9702-774D-BEA1-5C5DD252FD68}" type="sibTrans" cxnId="{3F4307A6-DCDE-044E-A683-1E5FA8015645}">
      <dgm:prSet/>
      <dgm:spPr/>
      <dgm:t>
        <a:bodyPr/>
        <a:lstStyle/>
        <a:p>
          <a:endParaRPr lang="en-US"/>
        </a:p>
      </dgm:t>
    </dgm:pt>
    <dgm:pt modelId="{95DA53C9-2003-1742-BE2A-D626D40115BE}">
      <dgm:prSet phldrT="[Text]"/>
      <dgm:spPr>
        <a:solidFill>
          <a:schemeClr val="accent1">
            <a:lumMod val="40000"/>
            <a:lumOff val="60000"/>
          </a:schemeClr>
        </a:solidFill>
        <a:ln>
          <a:solidFill>
            <a:schemeClr val="accent1">
              <a:lumMod val="50000"/>
            </a:schemeClr>
          </a:solidFill>
        </a:ln>
      </dgm:spPr>
      <dgm:t>
        <a:bodyPr/>
        <a:lstStyle/>
        <a:p>
          <a:pPr algn="just"/>
          <a:r>
            <a:rPr lang="en-US" b="0" i="0">
              <a:solidFill>
                <a:srgbClr val="002060"/>
              </a:solidFill>
              <a:latin typeface="Calibri Light" panose="020F0302020204030204" pitchFamily="34" charset="0"/>
              <a:cs typeface="Calibri Light" panose="020F0302020204030204" pitchFamily="34" charset="0"/>
            </a:rPr>
            <a:t>  - </a:t>
          </a:r>
          <a:r>
            <a:rPr lang="vi-VN" b="0" i="0">
              <a:solidFill>
                <a:srgbClr val="002060"/>
              </a:solidFill>
              <a:latin typeface="Calibri Light" panose="020F0302020204030204" pitchFamily="34" charset="0"/>
              <a:cs typeface="Calibri Light" panose="020F0302020204030204" pitchFamily="34" charset="0"/>
            </a:rPr>
            <a:t>Tuân theo Hiến pháp và PL (Điều 46)</a:t>
          </a:r>
          <a:endParaRPr lang="en-US" b="0" i="0">
            <a:solidFill>
              <a:srgbClr val="002060"/>
            </a:solidFill>
            <a:latin typeface="Calibri Light" panose="020F0302020204030204" pitchFamily="34" charset="0"/>
            <a:cs typeface="Calibri Light" panose="020F0302020204030204" pitchFamily="34" charset="0"/>
          </a:endParaRPr>
        </a:p>
      </dgm:t>
    </dgm:pt>
    <dgm:pt modelId="{48256488-2812-5740-896A-756447ADABE5}" type="parTrans" cxnId="{4E80847F-5CDD-5940-AC49-5BFBBB235351}">
      <dgm:prSet/>
      <dgm:spPr>
        <a:ln>
          <a:solidFill>
            <a:schemeClr val="accent1">
              <a:lumMod val="50000"/>
            </a:schemeClr>
          </a:solidFill>
        </a:ln>
      </dgm:spPr>
      <dgm:t>
        <a:bodyPr/>
        <a:lstStyle/>
        <a:p>
          <a:endParaRPr lang="en-US"/>
        </a:p>
      </dgm:t>
    </dgm:pt>
    <dgm:pt modelId="{809E8D7B-40BE-DD4A-BA36-DEF2E74607F1}" type="sibTrans" cxnId="{4E80847F-5CDD-5940-AC49-5BFBBB235351}">
      <dgm:prSet/>
      <dgm:spPr/>
      <dgm:t>
        <a:bodyPr/>
        <a:lstStyle/>
        <a:p>
          <a:endParaRPr lang="en-US"/>
        </a:p>
      </dgm:t>
    </dgm:pt>
    <dgm:pt modelId="{CFDBC114-17C0-DE4F-B6EC-6FD6ED813522}">
      <dgm:prSet phldrT="[Text]"/>
      <dgm:spPr>
        <a:solidFill>
          <a:schemeClr val="accent1">
            <a:lumMod val="40000"/>
            <a:lumOff val="60000"/>
          </a:schemeClr>
        </a:solidFill>
        <a:ln>
          <a:solidFill>
            <a:schemeClr val="accent1">
              <a:lumMod val="50000"/>
            </a:schemeClr>
          </a:solidFill>
        </a:ln>
      </dgm:spPr>
      <dgm:t>
        <a:bodyPr/>
        <a:lstStyle/>
        <a:p>
          <a:pPr algn="just"/>
          <a:r>
            <a:rPr lang="vi-VN" b="0" i="0">
              <a:solidFill>
                <a:srgbClr val="002060"/>
              </a:solidFill>
              <a:latin typeface="Calibri Light" panose="020F0302020204030204" pitchFamily="34" charset="0"/>
              <a:cs typeface="Calibri Light" panose="020F0302020204030204" pitchFamily="34" charset="0"/>
            </a:rPr>
            <a:t> - Bảo vệ môi trường (Điều 43)</a:t>
          </a:r>
          <a:endParaRPr lang="en-US" b="0" i="0">
            <a:solidFill>
              <a:srgbClr val="002060"/>
            </a:solidFill>
            <a:latin typeface="Calibri Light" panose="020F0302020204030204" pitchFamily="34" charset="0"/>
            <a:cs typeface="Calibri Light" panose="020F0302020204030204" pitchFamily="34" charset="0"/>
          </a:endParaRPr>
        </a:p>
      </dgm:t>
    </dgm:pt>
    <dgm:pt modelId="{4A93A950-834D-1347-858E-61098A604200}" type="parTrans" cxnId="{946F3AE6-6894-684B-9727-03A7BA21F1E3}">
      <dgm:prSet/>
      <dgm:spPr>
        <a:ln>
          <a:solidFill>
            <a:schemeClr val="accent1">
              <a:lumMod val="50000"/>
            </a:schemeClr>
          </a:solidFill>
        </a:ln>
      </dgm:spPr>
      <dgm:t>
        <a:bodyPr/>
        <a:lstStyle/>
        <a:p>
          <a:endParaRPr lang="en-US"/>
        </a:p>
      </dgm:t>
    </dgm:pt>
    <dgm:pt modelId="{0615370A-F382-E64A-A0EB-93604080E5C6}" type="sibTrans" cxnId="{946F3AE6-6894-684B-9727-03A7BA21F1E3}">
      <dgm:prSet/>
      <dgm:spPr/>
      <dgm:t>
        <a:bodyPr/>
        <a:lstStyle/>
        <a:p>
          <a:endParaRPr lang="en-US"/>
        </a:p>
      </dgm:t>
    </dgm:pt>
    <dgm:pt modelId="{BD7923B9-CE35-8D4A-9FBE-4C31C4FBC91A}">
      <dgm:prSet phldrT="[Text]"/>
      <dgm:spPr>
        <a:solidFill>
          <a:schemeClr val="accent1">
            <a:lumMod val="40000"/>
            <a:lumOff val="60000"/>
          </a:schemeClr>
        </a:solidFill>
        <a:ln>
          <a:solidFill>
            <a:schemeClr val="accent1">
              <a:lumMod val="50000"/>
            </a:schemeClr>
          </a:solidFill>
        </a:ln>
      </dgm:spPr>
      <dgm:t>
        <a:bodyPr/>
        <a:lstStyle/>
        <a:p>
          <a:pPr algn="just"/>
          <a:r>
            <a:rPr lang="vi-VN" b="0" i="0">
              <a:solidFill>
                <a:srgbClr val="002060"/>
              </a:solidFill>
              <a:latin typeface="Calibri Light" panose="020F0302020204030204" pitchFamily="34" charset="0"/>
              <a:cs typeface="Calibri Light" panose="020F0302020204030204" pitchFamily="34" charset="0"/>
            </a:rPr>
            <a:t> - Nộp thuế (Điều 47)</a:t>
          </a:r>
          <a:endParaRPr lang="en-US" b="0" i="0">
            <a:solidFill>
              <a:srgbClr val="002060"/>
            </a:solidFill>
            <a:latin typeface="Calibri Light" panose="020F0302020204030204" pitchFamily="34" charset="0"/>
            <a:cs typeface="Calibri Light" panose="020F0302020204030204" pitchFamily="34" charset="0"/>
          </a:endParaRPr>
        </a:p>
      </dgm:t>
    </dgm:pt>
    <dgm:pt modelId="{6A002983-F1EE-BF4C-BFEE-33DC306DFE24}" type="parTrans" cxnId="{61046AFB-30EC-C645-A790-3006C7A9DF37}">
      <dgm:prSet/>
      <dgm:spPr>
        <a:ln>
          <a:solidFill>
            <a:schemeClr val="accent1">
              <a:lumMod val="50000"/>
            </a:schemeClr>
          </a:solidFill>
        </a:ln>
      </dgm:spPr>
      <dgm:t>
        <a:bodyPr/>
        <a:lstStyle/>
        <a:p>
          <a:endParaRPr lang="en-US"/>
        </a:p>
      </dgm:t>
    </dgm:pt>
    <dgm:pt modelId="{647802F3-B857-9645-A68E-BB3DEA7A9526}" type="sibTrans" cxnId="{61046AFB-30EC-C645-A790-3006C7A9DF37}">
      <dgm:prSet/>
      <dgm:spPr/>
      <dgm:t>
        <a:bodyPr/>
        <a:lstStyle/>
        <a:p>
          <a:endParaRPr lang="en-US"/>
        </a:p>
      </dgm:t>
    </dgm:pt>
    <dgm:pt modelId="{83524D2F-D415-3E47-BCA0-38F9347B24C5}">
      <dgm:prSet/>
      <dgm:spPr>
        <a:solidFill>
          <a:schemeClr val="accent1">
            <a:lumMod val="40000"/>
            <a:lumOff val="60000"/>
          </a:schemeClr>
        </a:solidFill>
        <a:ln>
          <a:solidFill>
            <a:schemeClr val="accent1">
              <a:lumMod val="50000"/>
            </a:schemeClr>
          </a:solidFill>
        </a:ln>
      </dgm:spPr>
      <dgm:t>
        <a:bodyPr/>
        <a:lstStyle/>
        <a:p>
          <a:pPr algn="just"/>
          <a:r>
            <a:rPr lang="en-US" b="0" i="0">
              <a:solidFill>
                <a:srgbClr val="002060"/>
              </a:solidFill>
              <a:latin typeface="Calibri Light" panose="020F0302020204030204" pitchFamily="34" charset="0"/>
              <a:cs typeface="Calibri Light" panose="020F0302020204030204" pitchFamily="34" charset="0"/>
            </a:rPr>
            <a:t> - N</a:t>
          </a:r>
          <a:r>
            <a:rPr lang="vi-VN" b="0" i="0">
              <a:solidFill>
                <a:srgbClr val="002060"/>
              </a:solidFill>
              <a:latin typeface="Calibri Light" panose="020F0302020204030204" pitchFamily="34" charset="0"/>
              <a:cs typeface="Calibri Light" panose="020F0302020204030204" pitchFamily="34" charset="0"/>
            </a:rPr>
            <a:t>ghĩa vụ học tập (Điều 39)</a:t>
          </a:r>
          <a:endParaRPr lang="en-US" b="0" i="0">
            <a:solidFill>
              <a:srgbClr val="002060"/>
            </a:solidFill>
            <a:latin typeface="Calibri Light" panose="020F0302020204030204" pitchFamily="34" charset="0"/>
            <a:cs typeface="Calibri Light" panose="020F0302020204030204" pitchFamily="34" charset="0"/>
          </a:endParaRPr>
        </a:p>
      </dgm:t>
    </dgm:pt>
    <dgm:pt modelId="{A5570FB8-7B70-B545-A2DB-EE85D782943A}" type="parTrans" cxnId="{FF9A5034-1241-4448-99BA-62F5FF0FC7E7}">
      <dgm:prSet/>
      <dgm:spPr>
        <a:ln>
          <a:solidFill>
            <a:schemeClr val="accent1">
              <a:lumMod val="50000"/>
            </a:schemeClr>
          </a:solidFill>
        </a:ln>
      </dgm:spPr>
      <dgm:t>
        <a:bodyPr/>
        <a:lstStyle/>
        <a:p>
          <a:endParaRPr lang="en-US"/>
        </a:p>
      </dgm:t>
    </dgm:pt>
    <dgm:pt modelId="{D9AEA100-635E-DA41-8776-2EF312BC915C}" type="sibTrans" cxnId="{FF9A5034-1241-4448-99BA-62F5FF0FC7E7}">
      <dgm:prSet/>
      <dgm:spPr/>
      <dgm:t>
        <a:bodyPr/>
        <a:lstStyle/>
        <a:p>
          <a:endParaRPr lang="en-US"/>
        </a:p>
      </dgm:t>
    </dgm:pt>
    <dgm:pt modelId="{21E140F7-5AEA-F945-991A-74D96B0442DE}" type="pres">
      <dgm:prSet presAssocID="{51E6892F-772B-BC43-B03A-B3117D6DDEA4}" presName="Name0" presStyleCnt="0">
        <dgm:presLayoutVars>
          <dgm:chPref val="1"/>
          <dgm:dir/>
          <dgm:animOne val="branch"/>
          <dgm:animLvl val="lvl"/>
          <dgm:resizeHandles val="exact"/>
        </dgm:presLayoutVars>
      </dgm:prSet>
      <dgm:spPr/>
    </dgm:pt>
    <dgm:pt modelId="{44339F0A-A8F8-F14C-A429-0881A5E0041D}" type="pres">
      <dgm:prSet presAssocID="{7E7490C6-2B1A-A643-BFFC-7912B2718364}" presName="root1" presStyleCnt="0"/>
      <dgm:spPr/>
    </dgm:pt>
    <dgm:pt modelId="{F8A2F8F9-1CE9-924E-B034-DF58D8361959}" type="pres">
      <dgm:prSet presAssocID="{7E7490C6-2B1A-A643-BFFC-7912B2718364}" presName="LevelOneTextNode" presStyleLbl="node0" presStyleIdx="0" presStyleCnt="1" custScaleX="139467" custScaleY="109235" custLinFactX="-29249" custLinFactNeighborX="-100000" custLinFactNeighborY="0">
        <dgm:presLayoutVars>
          <dgm:chPref val="3"/>
        </dgm:presLayoutVars>
      </dgm:prSet>
      <dgm:spPr/>
    </dgm:pt>
    <dgm:pt modelId="{4A355C91-5CD5-DE40-83FD-8C5D4212CB62}" type="pres">
      <dgm:prSet presAssocID="{7E7490C6-2B1A-A643-BFFC-7912B2718364}" presName="level2hierChild" presStyleCnt="0"/>
      <dgm:spPr/>
    </dgm:pt>
    <dgm:pt modelId="{470EC8A0-800E-984B-AEA6-C5AF138A7488}" type="pres">
      <dgm:prSet presAssocID="{F47E4792-03AC-E04E-9474-3AA40733D6EE}" presName="conn2-1" presStyleLbl="parChTrans1D2" presStyleIdx="0" presStyleCnt="6"/>
      <dgm:spPr/>
    </dgm:pt>
    <dgm:pt modelId="{EF97BC55-C968-5F48-BB19-055EA81D3507}" type="pres">
      <dgm:prSet presAssocID="{F47E4792-03AC-E04E-9474-3AA40733D6EE}" presName="connTx" presStyleLbl="parChTrans1D2" presStyleIdx="0" presStyleCnt="6"/>
      <dgm:spPr/>
    </dgm:pt>
    <dgm:pt modelId="{B0576BD8-69EC-B24E-954F-FC43895F29AF}" type="pres">
      <dgm:prSet presAssocID="{B2C534C7-C824-BE4F-928C-6777EF98336B}" presName="root2" presStyleCnt="0"/>
      <dgm:spPr/>
    </dgm:pt>
    <dgm:pt modelId="{57058F64-38E7-5040-95F5-4F5C9A9F4DC0}" type="pres">
      <dgm:prSet presAssocID="{B2C534C7-C824-BE4F-928C-6777EF98336B}" presName="LevelTwoTextNode" presStyleLbl="node2" presStyleIdx="0" presStyleCnt="6" custScaleX="263275">
        <dgm:presLayoutVars>
          <dgm:chPref val="3"/>
        </dgm:presLayoutVars>
      </dgm:prSet>
      <dgm:spPr/>
    </dgm:pt>
    <dgm:pt modelId="{0E24674D-D8E0-E247-8C60-925089C4F654}" type="pres">
      <dgm:prSet presAssocID="{B2C534C7-C824-BE4F-928C-6777EF98336B}" presName="level3hierChild" presStyleCnt="0"/>
      <dgm:spPr/>
    </dgm:pt>
    <dgm:pt modelId="{E929C56B-059B-2544-A5B1-B9D0EB230227}" type="pres">
      <dgm:prSet presAssocID="{5C534DD8-5BFE-8E4D-BCDE-318542958D89}" presName="conn2-1" presStyleLbl="parChTrans1D2" presStyleIdx="1" presStyleCnt="6"/>
      <dgm:spPr/>
    </dgm:pt>
    <dgm:pt modelId="{9BAAFA69-C1DD-724A-B8C8-C47F08034914}" type="pres">
      <dgm:prSet presAssocID="{5C534DD8-5BFE-8E4D-BCDE-318542958D89}" presName="connTx" presStyleLbl="parChTrans1D2" presStyleIdx="1" presStyleCnt="6"/>
      <dgm:spPr/>
    </dgm:pt>
    <dgm:pt modelId="{80A46325-C5A2-E44B-BC44-E66EC7462A54}" type="pres">
      <dgm:prSet presAssocID="{5E6CE50D-8252-284D-BE18-517581DCD610}" presName="root2" presStyleCnt="0"/>
      <dgm:spPr/>
    </dgm:pt>
    <dgm:pt modelId="{3C7401FC-3C5D-8849-816C-30A58A0657C7}" type="pres">
      <dgm:prSet presAssocID="{5E6CE50D-8252-284D-BE18-517581DCD610}" presName="LevelTwoTextNode" presStyleLbl="node2" presStyleIdx="1" presStyleCnt="6" custScaleX="263275">
        <dgm:presLayoutVars>
          <dgm:chPref val="3"/>
        </dgm:presLayoutVars>
      </dgm:prSet>
      <dgm:spPr/>
    </dgm:pt>
    <dgm:pt modelId="{44FC5CA1-F8EF-6745-9998-0D1FA5071CAA}" type="pres">
      <dgm:prSet presAssocID="{5E6CE50D-8252-284D-BE18-517581DCD610}" presName="level3hierChild" presStyleCnt="0"/>
      <dgm:spPr/>
    </dgm:pt>
    <dgm:pt modelId="{BF2031BC-491B-AE47-822A-A44AF37561E4}" type="pres">
      <dgm:prSet presAssocID="{48256488-2812-5740-896A-756447ADABE5}" presName="conn2-1" presStyleLbl="parChTrans1D2" presStyleIdx="2" presStyleCnt="6"/>
      <dgm:spPr/>
    </dgm:pt>
    <dgm:pt modelId="{2AEE7D3E-C779-8441-87E8-F5500A6E262C}" type="pres">
      <dgm:prSet presAssocID="{48256488-2812-5740-896A-756447ADABE5}" presName="connTx" presStyleLbl="parChTrans1D2" presStyleIdx="2" presStyleCnt="6"/>
      <dgm:spPr/>
    </dgm:pt>
    <dgm:pt modelId="{54F226F4-AC54-6844-A749-2707B750B7EA}" type="pres">
      <dgm:prSet presAssocID="{95DA53C9-2003-1742-BE2A-D626D40115BE}" presName="root2" presStyleCnt="0"/>
      <dgm:spPr/>
    </dgm:pt>
    <dgm:pt modelId="{0EDA3161-8F57-0748-9E60-767B84A46251}" type="pres">
      <dgm:prSet presAssocID="{95DA53C9-2003-1742-BE2A-D626D40115BE}" presName="LevelTwoTextNode" presStyleLbl="node2" presStyleIdx="2" presStyleCnt="6" custScaleX="263275">
        <dgm:presLayoutVars>
          <dgm:chPref val="3"/>
        </dgm:presLayoutVars>
      </dgm:prSet>
      <dgm:spPr/>
    </dgm:pt>
    <dgm:pt modelId="{3923E153-DC3A-1F4A-8913-46EE3F873AB9}" type="pres">
      <dgm:prSet presAssocID="{95DA53C9-2003-1742-BE2A-D626D40115BE}" presName="level3hierChild" presStyleCnt="0"/>
      <dgm:spPr/>
    </dgm:pt>
    <dgm:pt modelId="{468AEAB2-13BD-AF47-82C9-846DA8049EF4}" type="pres">
      <dgm:prSet presAssocID="{6A002983-F1EE-BF4C-BFEE-33DC306DFE24}" presName="conn2-1" presStyleLbl="parChTrans1D2" presStyleIdx="3" presStyleCnt="6"/>
      <dgm:spPr/>
    </dgm:pt>
    <dgm:pt modelId="{C59C7E97-9AD7-7C49-A3EC-B1B76CE94579}" type="pres">
      <dgm:prSet presAssocID="{6A002983-F1EE-BF4C-BFEE-33DC306DFE24}" presName="connTx" presStyleLbl="parChTrans1D2" presStyleIdx="3" presStyleCnt="6"/>
      <dgm:spPr/>
    </dgm:pt>
    <dgm:pt modelId="{5C8FEFD9-76AF-2843-84E1-85CFED8E1B34}" type="pres">
      <dgm:prSet presAssocID="{BD7923B9-CE35-8D4A-9FBE-4C31C4FBC91A}" presName="root2" presStyleCnt="0"/>
      <dgm:spPr/>
    </dgm:pt>
    <dgm:pt modelId="{0D3C50E0-E402-3748-ACA9-5075E473D963}" type="pres">
      <dgm:prSet presAssocID="{BD7923B9-CE35-8D4A-9FBE-4C31C4FBC91A}" presName="LevelTwoTextNode" presStyleLbl="node2" presStyleIdx="3" presStyleCnt="6" custScaleX="263275">
        <dgm:presLayoutVars>
          <dgm:chPref val="3"/>
        </dgm:presLayoutVars>
      </dgm:prSet>
      <dgm:spPr/>
    </dgm:pt>
    <dgm:pt modelId="{C827C93C-E211-ED48-80EC-A959CB450AA6}" type="pres">
      <dgm:prSet presAssocID="{BD7923B9-CE35-8D4A-9FBE-4C31C4FBC91A}" presName="level3hierChild" presStyleCnt="0"/>
      <dgm:spPr/>
    </dgm:pt>
    <dgm:pt modelId="{160DFD1B-58F9-0D48-80C0-ADC6E490181F}" type="pres">
      <dgm:prSet presAssocID="{4A93A950-834D-1347-858E-61098A604200}" presName="conn2-1" presStyleLbl="parChTrans1D2" presStyleIdx="4" presStyleCnt="6"/>
      <dgm:spPr/>
    </dgm:pt>
    <dgm:pt modelId="{505F120B-1A5C-794D-A8E2-89BF86074E42}" type="pres">
      <dgm:prSet presAssocID="{4A93A950-834D-1347-858E-61098A604200}" presName="connTx" presStyleLbl="parChTrans1D2" presStyleIdx="4" presStyleCnt="6"/>
      <dgm:spPr/>
    </dgm:pt>
    <dgm:pt modelId="{97F82E78-7659-524E-AFFF-9EFC1BAC495F}" type="pres">
      <dgm:prSet presAssocID="{CFDBC114-17C0-DE4F-B6EC-6FD6ED813522}" presName="root2" presStyleCnt="0"/>
      <dgm:spPr/>
    </dgm:pt>
    <dgm:pt modelId="{8C1959F3-C3A7-6645-B469-5B4F945B73EB}" type="pres">
      <dgm:prSet presAssocID="{CFDBC114-17C0-DE4F-B6EC-6FD6ED813522}" presName="LevelTwoTextNode" presStyleLbl="node2" presStyleIdx="4" presStyleCnt="6" custScaleX="263275">
        <dgm:presLayoutVars>
          <dgm:chPref val="3"/>
        </dgm:presLayoutVars>
      </dgm:prSet>
      <dgm:spPr/>
    </dgm:pt>
    <dgm:pt modelId="{906CCF26-99C0-D54F-A8D2-63E34653C56F}" type="pres">
      <dgm:prSet presAssocID="{CFDBC114-17C0-DE4F-B6EC-6FD6ED813522}" presName="level3hierChild" presStyleCnt="0"/>
      <dgm:spPr/>
    </dgm:pt>
    <dgm:pt modelId="{7346816A-B518-0841-A87A-584E9FCC9556}" type="pres">
      <dgm:prSet presAssocID="{A5570FB8-7B70-B545-A2DB-EE85D782943A}" presName="conn2-1" presStyleLbl="parChTrans1D2" presStyleIdx="5" presStyleCnt="6"/>
      <dgm:spPr/>
    </dgm:pt>
    <dgm:pt modelId="{EB164362-1590-CC41-8597-3F6B2AD75A24}" type="pres">
      <dgm:prSet presAssocID="{A5570FB8-7B70-B545-A2DB-EE85D782943A}" presName="connTx" presStyleLbl="parChTrans1D2" presStyleIdx="5" presStyleCnt="6"/>
      <dgm:spPr/>
    </dgm:pt>
    <dgm:pt modelId="{C6BECD63-BBB1-9045-A853-E581CC064025}" type="pres">
      <dgm:prSet presAssocID="{83524D2F-D415-3E47-BCA0-38F9347B24C5}" presName="root2" presStyleCnt="0"/>
      <dgm:spPr/>
    </dgm:pt>
    <dgm:pt modelId="{E48B96F2-3A37-0347-8364-03732A09E50C}" type="pres">
      <dgm:prSet presAssocID="{83524D2F-D415-3E47-BCA0-38F9347B24C5}" presName="LevelTwoTextNode" presStyleLbl="node2" presStyleIdx="5" presStyleCnt="6" custScaleX="263275">
        <dgm:presLayoutVars>
          <dgm:chPref val="3"/>
        </dgm:presLayoutVars>
      </dgm:prSet>
      <dgm:spPr/>
    </dgm:pt>
    <dgm:pt modelId="{11394559-5A8D-6547-BE62-8AC117C5A9A1}" type="pres">
      <dgm:prSet presAssocID="{83524D2F-D415-3E47-BCA0-38F9347B24C5}" presName="level3hierChild" presStyleCnt="0"/>
      <dgm:spPr/>
    </dgm:pt>
  </dgm:ptLst>
  <dgm:cxnLst>
    <dgm:cxn modelId="{2DA50900-4F1D-A145-BA2A-A10E23C6C5B6}" type="presOf" srcId="{6A002983-F1EE-BF4C-BFEE-33DC306DFE24}" destId="{468AEAB2-13BD-AF47-82C9-846DA8049EF4}" srcOrd="0" destOrd="0" presId="urn:microsoft.com/office/officeart/2008/layout/HorizontalMultiLevelHierarchy"/>
    <dgm:cxn modelId="{09C3E30C-78C9-3A4A-BD4A-0A531802ECE3}" type="presOf" srcId="{4A93A950-834D-1347-858E-61098A604200}" destId="{160DFD1B-58F9-0D48-80C0-ADC6E490181F}" srcOrd="0" destOrd="0" presId="urn:microsoft.com/office/officeart/2008/layout/HorizontalMultiLevelHierarchy"/>
    <dgm:cxn modelId="{E72F4314-386E-0046-A81E-211D8F3250F3}" srcId="{7E7490C6-2B1A-A643-BFFC-7912B2718364}" destId="{B2C534C7-C824-BE4F-928C-6777EF98336B}" srcOrd="0" destOrd="0" parTransId="{F47E4792-03AC-E04E-9474-3AA40733D6EE}" sibTransId="{4188B60C-2AEC-CE41-ABB9-4C93770480BA}"/>
    <dgm:cxn modelId="{1F35CD2A-B51C-3842-9B8F-55B7F5422D3D}" type="presOf" srcId="{F47E4792-03AC-E04E-9474-3AA40733D6EE}" destId="{EF97BC55-C968-5F48-BB19-055EA81D3507}" srcOrd="1" destOrd="0" presId="urn:microsoft.com/office/officeart/2008/layout/HorizontalMultiLevelHierarchy"/>
    <dgm:cxn modelId="{1AE5792B-8C3C-374C-A2FD-70F030C3C881}" type="presOf" srcId="{BD7923B9-CE35-8D4A-9FBE-4C31C4FBC91A}" destId="{0D3C50E0-E402-3748-ACA9-5075E473D963}" srcOrd="0" destOrd="0" presId="urn:microsoft.com/office/officeart/2008/layout/HorizontalMultiLevelHierarchy"/>
    <dgm:cxn modelId="{FF9A5034-1241-4448-99BA-62F5FF0FC7E7}" srcId="{7E7490C6-2B1A-A643-BFFC-7912B2718364}" destId="{83524D2F-D415-3E47-BCA0-38F9347B24C5}" srcOrd="5" destOrd="0" parTransId="{A5570FB8-7B70-B545-A2DB-EE85D782943A}" sibTransId="{D9AEA100-635E-DA41-8776-2EF312BC915C}"/>
    <dgm:cxn modelId="{7C77065B-4EB0-5240-937D-94D7CBF44D89}" type="presOf" srcId="{51E6892F-772B-BC43-B03A-B3117D6DDEA4}" destId="{21E140F7-5AEA-F945-991A-74D96B0442DE}" srcOrd="0" destOrd="0" presId="urn:microsoft.com/office/officeart/2008/layout/HorizontalMultiLevelHierarchy"/>
    <dgm:cxn modelId="{04F8C35B-D581-3440-91FD-B58C6F1206B7}" type="presOf" srcId="{F47E4792-03AC-E04E-9474-3AA40733D6EE}" destId="{470EC8A0-800E-984B-AEA6-C5AF138A7488}" srcOrd="0" destOrd="0" presId="urn:microsoft.com/office/officeart/2008/layout/HorizontalMultiLevelHierarchy"/>
    <dgm:cxn modelId="{E22E865E-1C62-C04F-8F73-FD2AA73A41C0}" type="presOf" srcId="{A5570FB8-7B70-B545-A2DB-EE85D782943A}" destId="{EB164362-1590-CC41-8597-3F6B2AD75A24}" srcOrd="1" destOrd="0" presId="urn:microsoft.com/office/officeart/2008/layout/HorizontalMultiLevelHierarchy"/>
    <dgm:cxn modelId="{01016565-5743-6840-9E88-D04431390AF1}" type="presOf" srcId="{5E6CE50D-8252-284D-BE18-517581DCD610}" destId="{3C7401FC-3C5D-8849-816C-30A58A0657C7}" srcOrd="0" destOrd="0" presId="urn:microsoft.com/office/officeart/2008/layout/HorizontalMultiLevelHierarchy"/>
    <dgm:cxn modelId="{22CDF047-F641-F449-B920-08761CF6AD47}" type="presOf" srcId="{CFDBC114-17C0-DE4F-B6EC-6FD6ED813522}" destId="{8C1959F3-C3A7-6645-B469-5B4F945B73EB}" srcOrd="0" destOrd="0" presId="urn:microsoft.com/office/officeart/2008/layout/HorizontalMultiLevelHierarchy"/>
    <dgm:cxn modelId="{92EFE877-0554-504E-B937-0C536EED3313}" type="presOf" srcId="{B2C534C7-C824-BE4F-928C-6777EF98336B}" destId="{57058F64-38E7-5040-95F5-4F5C9A9F4DC0}" srcOrd="0" destOrd="0" presId="urn:microsoft.com/office/officeart/2008/layout/HorizontalMultiLevelHierarchy"/>
    <dgm:cxn modelId="{604FCB79-92A8-704C-AA3A-D553442405E5}" type="presOf" srcId="{A5570FB8-7B70-B545-A2DB-EE85D782943A}" destId="{7346816A-B518-0841-A87A-584E9FCC9556}" srcOrd="0" destOrd="0" presId="urn:microsoft.com/office/officeart/2008/layout/HorizontalMultiLevelHierarchy"/>
    <dgm:cxn modelId="{D6E2BC5A-90AB-7C47-BF15-37ED172C7C82}" type="presOf" srcId="{95DA53C9-2003-1742-BE2A-D626D40115BE}" destId="{0EDA3161-8F57-0748-9E60-767B84A46251}" srcOrd="0" destOrd="0" presId="urn:microsoft.com/office/officeart/2008/layout/HorizontalMultiLevelHierarchy"/>
    <dgm:cxn modelId="{E168AF7E-EBB0-2D46-9081-3954C45355ED}" type="presOf" srcId="{6A002983-F1EE-BF4C-BFEE-33DC306DFE24}" destId="{C59C7E97-9AD7-7C49-A3EC-B1B76CE94579}" srcOrd="1" destOrd="0" presId="urn:microsoft.com/office/officeart/2008/layout/HorizontalMultiLevelHierarchy"/>
    <dgm:cxn modelId="{4E80847F-5CDD-5940-AC49-5BFBBB235351}" srcId="{7E7490C6-2B1A-A643-BFFC-7912B2718364}" destId="{95DA53C9-2003-1742-BE2A-D626D40115BE}" srcOrd="2" destOrd="0" parTransId="{48256488-2812-5740-896A-756447ADABE5}" sibTransId="{809E8D7B-40BE-DD4A-BA36-DEF2E74607F1}"/>
    <dgm:cxn modelId="{9AED4F85-7AAA-6F44-8D60-50C7B2488B08}" type="presOf" srcId="{5C534DD8-5BFE-8E4D-BCDE-318542958D89}" destId="{E929C56B-059B-2544-A5B1-B9D0EB230227}" srcOrd="0" destOrd="0" presId="urn:microsoft.com/office/officeart/2008/layout/HorizontalMultiLevelHierarchy"/>
    <dgm:cxn modelId="{88E14198-F9D1-F34E-BEE3-B705898B3AB6}" srcId="{51E6892F-772B-BC43-B03A-B3117D6DDEA4}" destId="{7E7490C6-2B1A-A643-BFFC-7912B2718364}" srcOrd="0" destOrd="0" parTransId="{74C57A60-3A1B-9E43-8444-65F98166D635}" sibTransId="{10B748A1-4FD7-F84A-8E70-19AB5B9B786C}"/>
    <dgm:cxn modelId="{DA2A9D9F-47CB-E545-893F-F1F603430625}" type="presOf" srcId="{5C534DD8-5BFE-8E4D-BCDE-318542958D89}" destId="{9BAAFA69-C1DD-724A-B8C8-C47F08034914}" srcOrd="1" destOrd="0" presId="urn:microsoft.com/office/officeart/2008/layout/HorizontalMultiLevelHierarchy"/>
    <dgm:cxn modelId="{3F4307A6-DCDE-044E-A683-1E5FA8015645}" srcId="{7E7490C6-2B1A-A643-BFFC-7912B2718364}" destId="{5E6CE50D-8252-284D-BE18-517581DCD610}" srcOrd="1" destOrd="0" parTransId="{5C534DD8-5BFE-8E4D-BCDE-318542958D89}" sibTransId="{61B04A66-9702-774D-BEA1-5C5DD252FD68}"/>
    <dgm:cxn modelId="{FE66ABB5-AB38-D34C-80D7-3D1753040AD3}" type="presOf" srcId="{48256488-2812-5740-896A-756447ADABE5}" destId="{BF2031BC-491B-AE47-822A-A44AF37561E4}" srcOrd="0" destOrd="0" presId="urn:microsoft.com/office/officeart/2008/layout/HorizontalMultiLevelHierarchy"/>
    <dgm:cxn modelId="{BE0D2DBD-DF19-E943-9319-1C6A3D5315BE}" type="presOf" srcId="{7E7490C6-2B1A-A643-BFFC-7912B2718364}" destId="{F8A2F8F9-1CE9-924E-B034-DF58D8361959}" srcOrd="0" destOrd="0" presId="urn:microsoft.com/office/officeart/2008/layout/HorizontalMultiLevelHierarchy"/>
    <dgm:cxn modelId="{0F2FF2D3-E23A-0B40-AA78-18849968DCB7}" type="presOf" srcId="{48256488-2812-5740-896A-756447ADABE5}" destId="{2AEE7D3E-C779-8441-87E8-F5500A6E262C}" srcOrd="1" destOrd="0" presId="urn:microsoft.com/office/officeart/2008/layout/HorizontalMultiLevelHierarchy"/>
    <dgm:cxn modelId="{B7684AE5-71D2-8B42-A602-CD5F3B3C85EA}" type="presOf" srcId="{4A93A950-834D-1347-858E-61098A604200}" destId="{505F120B-1A5C-794D-A8E2-89BF86074E42}" srcOrd="1" destOrd="0" presId="urn:microsoft.com/office/officeart/2008/layout/HorizontalMultiLevelHierarchy"/>
    <dgm:cxn modelId="{946F3AE6-6894-684B-9727-03A7BA21F1E3}" srcId="{7E7490C6-2B1A-A643-BFFC-7912B2718364}" destId="{CFDBC114-17C0-DE4F-B6EC-6FD6ED813522}" srcOrd="4" destOrd="0" parTransId="{4A93A950-834D-1347-858E-61098A604200}" sibTransId="{0615370A-F382-E64A-A0EB-93604080E5C6}"/>
    <dgm:cxn modelId="{868B04F7-CBFA-0F40-8BE2-D6AA09A46614}" type="presOf" srcId="{83524D2F-D415-3E47-BCA0-38F9347B24C5}" destId="{E48B96F2-3A37-0347-8364-03732A09E50C}" srcOrd="0" destOrd="0" presId="urn:microsoft.com/office/officeart/2008/layout/HorizontalMultiLevelHierarchy"/>
    <dgm:cxn modelId="{61046AFB-30EC-C645-A790-3006C7A9DF37}" srcId="{7E7490C6-2B1A-A643-BFFC-7912B2718364}" destId="{BD7923B9-CE35-8D4A-9FBE-4C31C4FBC91A}" srcOrd="3" destOrd="0" parTransId="{6A002983-F1EE-BF4C-BFEE-33DC306DFE24}" sibTransId="{647802F3-B857-9645-A68E-BB3DEA7A9526}"/>
    <dgm:cxn modelId="{C150D8B9-00F3-9843-ADAC-C09E6FF87BC9}" type="presParOf" srcId="{21E140F7-5AEA-F945-991A-74D96B0442DE}" destId="{44339F0A-A8F8-F14C-A429-0881A5E0041D}" srcOrd="0" destOrd="0" presId="urn:microsoft.com/office/officeart/2008/layout/HorizontalMultiLevelHierarchy"/>
    <dgm:cxn modelId="{A4FE7F2A-6E0D-5B4B-A39C-4AE45BCDA502}" type="presParOf" srcId="{44339F0A-A8F8-F14C-A429-0881A5E0041D}" destId="{F8A2F8F9-1CE9-924E-B034-DF58D8361959}" srcOrd="0" destOrd="0" presId="urn:microsoft.com/office/officeart/2008/layout/HorizontalMultiLevelHierarchy"/>
    <dgm:cxn modelId="{05CD4DAD-16E6-8543-BD80-8E32B4584333}" type="presParOf" srcId="{44339F0A-A8F8-F14C-A429-0881A5E0041D}" destId="{4A355C91-5CD5-DE40-83FD-8C5D4212CB62}" srcOrd="1" destOrd="0" presId="urn:microsoft.com/office/officeart/2008/layout/HorizontalMultiLevelHierarchy"/>
    <dgm:cxn modelId="{F27EE0D8-6954-F64F-97D9-CFA22D90038B}" type="presParOf" srcId="{4A355C91-5CD5-DE40-83FD-8C5D4212CB62}" destId="{470EC8A0-800E-984B-AEA6-C5AF138A7488}" srcOrd="0" destOrd="0" presId="urn:microsoft.com/office/officeart/2008/layout/HorizontalMultiLevelHierarchy"/>
    <dgm:cxn modelId="{BF3405B2-A838-C94E-8E16-006AA2E0D145}" type="presParOf" srcId="{470EC8A0-800E-984B-AEA6-C5AF138A7488}" destId="{EF97BC55-C968-5F48-BB19-055EA81D3507}" srcOrd="0" destOrd="0" presId="urn:microsoft.com/office/officeart/2008/layout/HorizontalMultiLevelHierarchy"/>
    <dgm:cxn modelId="{D05B037D-DA42-BE49-916C-E47B57AEBE3F}" type="presParOf" srcId="{4A355C91-5CD5-DE40-83FD-8C5D4212CB62}" destId="{B0576BD8-69EC-B24E-954F-FC43895F29AF}" srcOrd="1" destOrd="0" presId="urn:microsoft.com/office/officeart/2008/layout/HorizontalMultiLevelHierarchy"/>
    <dgm:cxn modelId="{64764440-B841-4844-997E-F025844611D1}" type="presParOf" srcId="{B0576BD8-69EC-B24E-954F-FC43895F29AF}" destId="{57058F64-38E7-5040-95F5-4F5C9A9F4DC0}" srcOrd="0" destOrd="0" presId="urn:microsoft.com/office/officeart/2008/layout/HorizontalMultiLevelHierarchy"/>
    <dgm:cxn modelId="{8E4731C6-E35A-AF49-A0D2-D6BA75242D84}" type="presParOf" srcId="{B0576BD8-69EC-B24E-954F-FC43895F29AF}" destId="{0E24674D-D8E0-E247-8C60-925089C4F654}" srcOrd="1" destOrd="0" presId="urn:microsoft.com/office/officeart/2008/layout/HorizontalMultiLevelHierarchy"/>
    <dgm:cxn modelId="{5C8519AF-D7A6-FE4F-A2D5-DEF92D65FF05}" type="presParOf" srcId="{4A355C91-5CD5-DE40-83FD-8C5D4212CB62}" destId="{E929C56B-059B-2544-A5B1-B9D0EB230227}" srcOrd="2" destOrd="0" presId="urn:microsoft.com/office/officeart/2008/layout/HorizontalMultiLevelHierarchy"/>
    <dgm:cxn modelId="{EF57DFC9-5609-724C-B3DF-866A8FAABE98}" type="presParOf" srcId="{E929C56B-059B-2544-A5B1-B9D0EB230227}" destId="{9BAAFA69-C1DD-724A-B8C8-C47F08034914}" srcOrd="0" destOrd="0" presId="urn:microsoft.com/office/officeart/2008/layout/HorizontalMultiLevelHierarchy"/>
    <dgm:cxn modelId="{0D9FDBAA-8DCC-904C-BCF9-8FDDB380F0A0}" type="presParOf" srcId="{4A355C91-5CD5-DE40-83FD-8C5D4212CB62}" destId="{80A46325-C5A2-E44B-BC44-E66EC7462A54}" srcOrd="3" destOrd="0" presId="urn:microsoft.com/office/officeart/2008/layout/HorizontalMultiLevelHierarchy"/>
    <dgm:cxn modelId="{228AA8E0-4607-0542-88A1-D36B3544B307}" type="presParOf" srcId="{80A46325-C5A2-E44B-BC44-E66EC7462A54}" destId="{3C7401FC-3C5D-8849-816C-30A58A0657C7}" srcOrd="0" destOrd="0" presId="urn:microsoft.com/office/officeart/2008/layout/HorizontalMultiLevelHierarchy"/>
    <dgm:cxn modelId="{B92E2DFB-10C8-9949-A000-BCE786A6A37D}" type="presParOf" srcId="{80A46325-C5A2-E44B-BC44-E66EC7462A54}" destId="{44FC5CA1-F8EF-6745-9998-0D1FA5071CAA}" srcOrd="1" destOrd="0" presId="urn:microsoft.com/office/officeart/2008/layout/HorizontalMultiLevelHierarchy"/>
    <dgm:cxn modelId="{7F76848C-790C-5E47-A484-4079738E2E13}" type="presParOf" srcId="{4A355C91-5CD5-DE40-83FD-8C5D4212CB62}" destId="{BF2031BC-491B-AE47-822A-A44AF37561E4}" srcOrd="4" destOrd="0" presId="urn:microsoft.com/office/officeart/2008/layout/HorizontalMultiLevelHierarchy"/>
    <dgm:cxn modelId="{71B24CFF-3A51-9E4D-B371-CF50C8AE5DD3}" type="presParOf" srcId="{BF2031BC-491B-AE47-822A-A44AF37561E4}" destId="{2AEE7D3E-C779-8441-87E8-F5500A6E262C}" srcOrd="0" destOrd="0" presId="urn:microsoft.com/office/officeart/2008/layout/HorizontalMultiLevelHierarchy"/>
    <dgm:cxn modelId="{9F1CDF35-9ADC-D347-AF68-3ED9466914BF}" type="presParOf" srcId="{4A355C91-5CD5-DE40-83FD-8C5D4212CB62}" destId="{54F226F4-AC54-6844-A749-2707B750B7EA}" srcOrd="5" destOrd="0" presId="urn:microsoft.com/office/officeart/2008/layout/HorizontalMultiLevelHierarchy"/>
    <dgm:cxn modelId="{653906E9-702B-0E46-B517-30F11183A596}" type="presParOf" srcId="{54F226F4-AC54-6844-A749-2707B750B7EA}" destId="{0EDA3161-8F57-0748-9E60-767B84A46251}" srcOrd="0" destOrd="0" presId="urn:microsoft.com/office/officeart/2008/layout/HorizontalMultiLevelHierarchy"/>
    <dgm:cxn modelId="{B147F1A8-45DF-3F4A-A04F-5C2C9B667F35}" type="presParOf" srcId="{54F226F4-AC54-6844-A749-2707B750B7EA}" destId="{3923E153-DC3A-1F4A-8913-46EE3F873AB9}" srcOrd="1" destOrd="0" presId="urn:microsoft.com/office/officeart/2008/layout/HorizontalMultiLevelHierarchy"/>
    <dgm:cxn modelId="{CAA73450-9A55-3B4D-932A-9E9F0D673EAF}" type="presParOf" srcId="{4A355C91-5CD5-DE40-83FD-8C5D4212CB62}" destId="{468AEAB2-13BD-AF47-82C9-846DA8049EF4}" srcOrd="6" destOrd="0" presId="urn:microsoft.com/office/officeart/2008/layout/HorizontalMultiLevelHierarchy"/>
    <dgm:cxn modelId="{C938B4FD-F4E4-1F4B-B8A9-F73243E664D0}" type="presParOf" srcId="{468AEAB2-13BD-AF47-82C9-846DA8049EF4}" destId="{C59C7E97-9AD7-7C49-A3EC-B1B76CE94579}" srcOrd="0" destOrd="0" presId="urn:microsoft.com/office/officeart/2008/layout/HorizontalMultiLevelHierarchy"/>
    <dgm:cxn modelId="{70C7EBAD-457A-BF4B-A1DD-9DA16D3D45CB}" type="presParOf" srcId="{4A355C91-5CD5-DE40-83FD-8C5D4212CB62}" destId="{5C8FEFD9-76AF-2843-84E1-85CFED8E1B34}" srcOrd="7" destOrd="0" presId="urn:microsoft.com/office/officeart/2008/layout/HorizontalMultiLevelHierarchy"/>
    <dgm:cxn modelId="{DF1ABFDB-23EF-BF44-A5C0-CD22BE31DAC7}" type="presParOf" srcId="{5C8FEFD9-76AF-2843-84E1-85CFED8E1B34}" destId="{0D3C50E0-E402-3748-ACA9-5075E473D963}" srcOrd="0" destOrd="0" presId="urn:microsoft.com/office/officeart/2008/layout/HorizontalMultiLevelHierarchy"/>
    <dgm:cxn modelId="{CE17019E-E713-0E40-BC89-9521AEB4F82C}" type="presParOf" srcId="{5C8FEFD9-76AF-2843-84E1-85CFED8E1B34}" destId="{C827C93C-E211-ED48-80EC-A959CB450AA6}" srcOrd="1" destOrd="0" presId="urn:microsoft.com/office/officeart/2008/layout/HorizontalMultiLevelHierarchy"/>
    <dgm:cxn modelId="{F1A0F976-8231-0544-8664-D077DBF0B292}" type="presParOf" srcId="{4A355C91-5CD5-DE40-83FD-8C5D4212CB62}" destId="{160DFD1B-58F9-0D48-80C0-ADC6E490181F}" srcOrd="8" destOrd="0" presId="urn:microsoft.com/office/officeart/2008/layout/HorizontalMultiLevelHierarchy"/>
    <dgm:cxn modelId="{42E23C0F-3347-AF42-8319-B9155B315E1C}" type="presParOf" srcId="{160DFD1B-58F9-0D48-80C0-ADC6E490181F}" destId="{505F120B-1A5C-794D-A8E2-89BF86074E42}" srcOrd="0" destOrd="0" presId="urn:microsoft.com/office/officeart/2008/layout/HorizontalMultiLevelHierarchy"/>
    <dgm:cxn modelId="{E31CF4B2-0CD3-CF49-9F79-13C34B70DBD8}" type="presParOf" srcId="{4A355C91-5CD5-DE40-83FD-8C5D4212CB62}" destId="{97F82E78-7659-524E-AFFF-9EFC1BAC495F}" srcOrd="9" destOrd="0" presId="urn:microsoft.com/office/officeart/2008/layout/HorizontalMultiLevelHierarchy"/>
    <dgm:cxn modelId="{AEE6F88B-03E0-BD46-8170-FE24DA4BF172}" type="presParOf" srcId="{97F82E78-7659-524E-AFFF-9EFC1BAC495F}" destId="{8C1959F3-C3A7-6645-B469-5B4F945B73EB}" srcOrd="0" destOrd="0" presId="urn:microsoft.com/office/officeart/2008/layout/HorizontalMultiLevelHierarchy"/>
    <dgm:cxn modelId="{5B638A54-00B8-7548-A414-A719620FB5C8}" type="presParOf" srcId="{97F82E78-7659-524E-AFFF-9EFC1BAC495F}" destId="{906CCF26-99C0-D54F-A8D2-63E34653C56F}" srcOrd="1" destOrd="0" presId="urn:microsoft.com/office/officeart/2008/layout/HorizontalMultiLevelHierarchy"/>
    <dgm:cxn modelId="{9BF47A40-E3F1-2E41-9681-7B6866FC0164}" type="presParOf" srcId="{4A355C91-5CD5-DE40-83FD-8C5D4212CB62}" destId="{7346816A-B518-0841-A87A-584E9FCC9556}" srcOrd="10" destOrd="0" presId="urn:microsoft.com/office/officeart/2008/layout/HorizontalMultiLevelHierarchy"/>
    <dgm:cxn modelId="{C1463CDA-6D2B-814E-A53B-03ADD14F2BB2}" type="presParOf" srcId="{7346816A-B518-0841-A87A-584E9FCC9556}" destId="{EB164362-1590-CC41-8597-3F6B2AD75A24}" srcOrd="0" destOrd="0" presId="urn:microsoft.com/office/officeart/2008/layout/HorizontalMultiLevelHierarchy"/>
    <dgm:cxn modelId="{FE45EDCF-8659-D546-B8E8-7AC8107F15C9}" type="presParOf" srcId="{4A355C91-5CD5-DE40-83FD-8C5D4212CB62}" destId="{C6BECD63-BBB1-9045-A853-E581CC064025}" srcOrd="11" destOrd="0" presId="urn:microsoft.com/office/officeart/2008/layout/HorizontalMultiLevelHierarchy"/>
    <dgm:cxn modelId="{97813EB5-61E1-A246-89BE-11F772D8BEAB}" type="presParOf" srcId="{C6BECD63-BBB1-9045-A853-E581CC064025}" destId="{E48B96F2-3A37-0347-8364-03732A09E50C}" srcOrd="0" destOrd="0" presId="urn:microsoft.com/office/officeart/2008/layout/HorizontalMultiLevelHierarchy"/>
    <dgm:cxn modelId="{E2DB9A92-65FD-D64F-9FDB-C471C6F7AE2D}" type="presParOf" srcId="{C6BECD63-BBB1-9045-A853-E581CC064025}" destId="{11394559-5A8D-6547-BE62-8AC117C5A9A1}"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213AD3-97C6-9746-9FAF-643C8BCBDF99}">
      <dsp:nvSpPr>
        <dsp:cNvPr id="0" name=""/>
        <dsp:cNvSpPr/>
      </dsp:nvSpPr>
      <dsp:spPr>
        <a:xfrm>
          <a:off x="1287929" y="2104672"/>
          <a:ext cx="1578932" cy="1499578"/>
        </a:xfrm>
        <a:custGeom>
          <a:avLst/>
          <a:gdLst/>
          <a:ahLst/>
          <a:cxnLst/>
          <a:rect l="0" t="0" r="0" b="0"/>
          <a:pathLst>
            <a:path>
              <a:moveTo>
                <a:pt x="0" y="0"/>
              </a:moveTo>
              <a:lnTo>
                <a:pt x="789466" y="0"/>
              </a:lnTo>
              <a:lnTo>
                <a:pt x="789466" y="1499578"/>
              </a:lnTo>
              <a:lnTo>
                <a:pt x="1578932" y="149957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100000"/>
            </a:lnSpc>
            <a:spcBef>
              <a:spcPct val="0"/>
            </a:spcBef>
            <a:spcAft>
              <a:spcPct val="35000"/>
            </a:spcAft>
            <a:buNone/>
          </a:pPr>
          <a:endParaRPr lang="en-US" sz="800" b="1" i="0" kern="1200">
            <a:solidFill>
              <a:srgbClr val="002060"/>
            </a:solidFill>
            <a:latin typeface="Calibri" panose="020F0502020204030204" pitchFamily="34" charset="0"/>
            <a:cs typeface="Calibri" panose="020F0502020204030204" pitchFamily="34" charset="0"/>
          </a:endParaRPr>
        </a:p>
      </dsp:txBody>
      <dsp:txXfrm>
        <a:off x="2022957" y="2800022"/>
        <a:ext cx="108877" cy="108877"/>
      </dsp:txXfrm>
    </dsp:sp>
    <dsp:sp modelId="{A4021254-F61F-1142-B51B-EE03C991C646}">
      <dsp:nvSpPr>
        <dsp:cNvPr id="0" name=""/>
        <dsp:cNvSpPr/>
      </dsp:nvSpPr>
      <dsp:spPr>
        <a:xfrm>
          <a:off x="1287929" y="2104672"/>
          <a:ext cx="1578932" cy="499859"/>
        </a:xfrm>
        <a:custGeom>
          <a:avLst/>
          <a:gdLst/>
          <a:ahLst/>
          <a:cxnLst/>
          <a:rect l="0" t="0" r="0" b="0"/>
          <a:pathLst>
            <a:path>
              <a:moveTo>
                <a:pt x="0" y="0"/>
              </a:moveTo>
              <a:lnTo>
                <a:pt x="789466" y="0"/>
              </a:lnTo>
              <a:lnTo>
                <a:pt x="789466" y="499859"/>
              </a:lnTo>
              <a:lnTo>
                <a:pt x="1578932" y="4998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100000"/>
            </a:lnSpc>
            <a:spcBef>
              <a:spcPct val="0"/>
            </a:spcBef>
            <a:spcAft>
              <a:spcPct val="35000"/>
            </a:spcAft>
            <a:buNone/>
          </a:pPr>
          <a:endParaRPr lang="en-US" sz="600" b="1" i="0" kern="1200">
            <a:solidFill>
              <a:srgbClr val="002060"/>
            </a:solidFill>
            <a:latin typeface="Calibri" panose="020F0502020204030204" pitchFamily="34" charset="0"/>
            <a:cs typeface="Calibri" panose="020F0502020204030204" pitchFamily="34" charset="0"/>
          </a:endParaRPr>
        </a:p>
      </dsp:txBody>
      <dsp:txXfrm>
        <a:off x="2035991" y="2313197"/>
        <a:ext cx="82808" cy="82808"/>
      </dsp:txXfrm>
    </dsp:sp>
    <dsp:sp modelId="{3102F414-C357-B548-9144-E04472D49D44}">
      <dsp:nvSpPr>
        <dsp:cNvPr id="0" name=""/>
        <dsp:cNvSpPr/>
      </dsp:nvSpPr>
      <dsp:spPr>
        <a:xfrm>
          <a:off x="1287929" y="1604812"/>
          <a:ext cx="1578932" cy="499859"/>
        </a:xfrm>
        <a:custGeom>
          <a:avLst/>
          <a:gdLst/>
          <a:ahLst/>
          <a:cxnLst/>
          <a:rect l="0" t="0" r="0" b="0"/>
          <a:pathLst>
            <a:path>
              <a:moveTo>
                <a:pt x="0" y="499859"/>
              </a:moveTo>
              <a:lnTo>
                <a:pt x="789466" y="499859"/>
              </a:lnTo>
              <a:lnTo>
                <a:pt x="789466" y="0"/>
              </a:lnTo>
              <a:lnTo>
                <a:pt x="157893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66700">
            <a:lnSpc>
              <a:spcPct val="100000"/>
            </a:lnSpc>
            <a:spcBef>
              <a:spcPct val="0"/>
            </a:spcBef>
            <a:spcAft>
              <a:spcPct val="35000"/>
            </a:spcAft>
            <a:buNone/>
          </a:pPr>
          <a:endParaRPr lang="en-US" sz="600" b="1" i="0" kern="1200">
            <a:solidFill>
              <a:srgbClr val="002060"/>
            </a:solidFill>
            <a:latin typeface="Calibri" panose="020F0502020204030204" pitchFamily="34" charset="0"/>
            <a:cs typeface="Calibri" panose="020F0502020204030204" pitchFamily="34" charset="0"/>
          </a:endParaRPr>
        </a:p>
      </dsp:txBody>
      <dsp:txXfrm>
        <a:off x="2035991" y="1813338"/>
        <a:ext cx="82808" cy="82808"/>
      </dsp:txXfrm>
    </dsp:sp>
    <dsp:sp modelId="{BCABF451-ECCD-8049-81FC-398329B6E74A}">
      <dsp:nvSpPr>
        <dsp:cNvPr id="0" name=""/>
        <dsp:cNvSpPr/>
      </dsp:nvSpPr>
      <dsp:spPr>
        <a:xfrm>
          <a:off x="1287929" y="605093"/>
          <a:ext cx="1578932" cy="1499578"/>
        </a:xfrm>
        <a:custGeom>
          <a:avLst/>
          <a:gdLst/>
          <a:ahLst/>
          <a:cxnLst/>
          <a:rect l="0" t="0" r="0" b="0"/>
          <a:pathLst>
            <a:path>
              <a:moveTo>
                <a:pt x="0" y="1499578"/>
              </a:moveTo>
              <a:lnTo>
                <a:pt x="789466" y="1499578"/>
              </a:lnTo>
              <a:lnTo>
                <a:pt x="789466" y="0"/>
              </a:lnTo>
              <a:lnTo>
                <a:pt x="1578932"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100000"/>
            </a:lnSpc>
            <a:spcBef>
              <a:spcPct val="0"/>
            </a:spcBef>
            <a:spcAft>
              <a:spcPct val="35000"/>
            </a:spcAft>
            <a:buNone/>
          </a:pPr>
          <a:endParaRPr lang="en-US" sz="800" b="1" i="0" kern="1200">
            <a:solidFill>
              <a:srgbClr val="002060"/>
            </a:solidFill>
            <a:latin typeface="Calibri" panose="020F0502020204030204" pitchFamily="34" charset="0"/>
            <a:cs typeface="Calibri" panose="020F0502020204030204" pitchFamily="34" charset="0"/>
          </a:endParaRPr>
        </a:p>
      </dsp:txBody>
      <dsp:txXfrm>
        <a:off x="2022957" y="1300443"/>
        <a:ext cx="108877" cy="108877"/>
      </dsp:txXfrm>
    </dsp:sp>
    <dsp:sp modelId="{F32EE754-02E4-9D41-9AD4-A2039F01113F}">
      <dsp:nvSpPr>
        <dsp:cNvPr id="0" name=""/>
        <dsp:cNvSpPr/>
      </dsp:nvSpPr>
      <dsp:spPr>
        <a:xfrm rot="16200000">
          <a:off x="-1216629" y="1704784"/>
          <a:ext cx="4209344" cy="7997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100000"/>
            </a:lnSpc>
            <a:spcBef>
              <a:spcPct val="0"/>
            </a:spcBef>
            <a:spcAft>
              <a:spcPts val="0"/>
            </a:spcAft>
            <a:buNone/>
          </a:pPr>
          <a:r>
            <a:rPr lang="en-US" sz="2400" b="1" i="0" kern="1200">
              <a:solidFill>
                <a:srgbClr val="002060"/>
              </a:solidFill>
              <a:latin typeface="Calibri" panose="020F0502020204030204" pitchFamily="34" charset="0"/>
              <a:cs typeface="Calibri" panose="020F0502020204030204" pitchFamily="34" charset="0"/>
            </a:rPr>
            <a:t>CÁC NHÓM QUYỀN </a:t>
          </a:r>
        </a:p>
        <a:p>
          <a:pPr marL="0" lvl="0" indent="0" algn="ctr" defTabSz="1066800">
            <a:lnSpc>
              <a:spcPct val="100000"/>
            </a:lnSpc>
            <a:spcBef>
              <a:spcPct val="0"/>
            </a:spcBef>
            <a:spcAft>
              <a:spcPts val="0"/>
            </a:spcAft>
            <a:buNone/>
          </a:pPr>
          <a:r>
            <a:rPr lang="en-US" sz="2400" b="1" i="0" kern="1200">
              <a:solidFill>
                <a:srgbClr val="002060"/>
              </a:solidFill>
              <a:latin typeface="Calibri" panose="020F0502020204030204" pitchFamily="34" charset="0"/>
              <a:cs typeface="Calibri" panose="020F0502020204030204" pitchFamily="34" charset="0"/>
            </a:rPr>
            <a:t>CƠ BẢN</a:t>
          </a:r>
        </a:p>
      </dsp:txBody>
      <dsp:txXfrm>
        <a:off x="-1216629" y="1704784"/>
        <a:ext cx="4209344" cy="799775"/>
      </dsp:txXfrm>
    </dsp:sp>
    <dsp:sp modelId="{D268A707-2B1D-DD4F-967A-261EC7D0E425}">
      <dsp:nvSpPr>
        <dsp:cNvPr id="0" name=""/>
        <dsp:cNvSpPr/>
      </dsp:nvSpPr>
      <dsp:spPr>
        <a:xfrm>
          <a:off x="2866862" y="205205"/>
          <a:ext cx="3495183" cy="7997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100000"/>
            </a:lnSpc>
            <a:spcBef>
              <a:spcPct val="0"/>
            </a:spcBef>
            <a:spcAft>
              <a:spcPct val="35000"/>
            </a:spcAft>
            <a:buNone/>
          </a:pPr>
          <a:r>
            <a:rPr lang="en-US" sz="2400" b="1" i="0" kern="1200">
              <a:solidFill>
                <a:srgbClr val="002060"/>
              </a:solidFill>
              <a:latin typeface="Calibri" panose="020F0502020204030204" pitchFamily="34" charset="0"/>
              <a:cs typeface="Calibri" panose="020F0502020204030204" pitchFamily="34" charset="0"/>
            </a:rPr>
            <a:t>Nhóm quyền chính trị</a:t>
          </a:r>
        </a:p>
      </dsp:txBody>
      <dsp:txXfrm>
        <a:off x="2866862" y="205205"/>
        <a:ext cx="3495183" cy="799775"/>
      </dsp:txXfrm>
    </dsp:sp>
    <dsp:sp modelId="{042310E1-0EEC-4645-950E-540F50232528}">
      <dsp:nvSpPr>
        <dsp:cNvPr id="0" name=""/>
        <dsp:cNvSpPr/>
      </dsp:nvSpPr>
      <dsp:spPr>
        <a:xfrm>
          <a:off x="2866862" y="1204924"/>
          <a:ext cx="3495183" cy="7997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100000"/>
            </a:lnSpc>
            <a:spcBef>
              <a:spcPct val="0"/>
            </a:spcBef>
            <a:spcAft>
              <a:spcPct val="35000"/>
            </a:spcAft>
            <a:buNone/>
          </a:pPr>
          <a:r>
            <a:rPr lang="vi-VN" sz="2400" b="1" i="0" kern="1200">
              <a:solidFill>
                <a:srgbClr val="002060"/>
              </a:solidFill>
              <a:latin typeface="Calibri" panose="020F0502020204030204" pitchFamily="34" charset="0"/>
              <a:cs typeface="Calibri" panose="020F0502020204030204" pitchFamily="34" charset="0"/>
            </a:rPr>
            <a:t>Nhóm quyền dân sự</a:t>
          </a:r>
          <a:endParaRPr lang="en-US" sz="2400" b="1" i="0" kern="1200">
            <a:solidFill>
              <a:srgbClr val="002060"/>
            </a:solidFill>
            <a:latin typeface="Calibri" panose="020F0502020204030204" pitchFamily="34" charset="0"/>
            <a:cs typeface="Calibri" panose="020F0502020204030204" pitchFamily="34" charset="0"/>
          </a:endParaRPr>
        </a:p>
      </dsp:txBody>
      <dsp:txXfrm>
        <a:off x="2866862" y="1204924"/>
        <a:ext cx="3495183" cy="799775"/>
      </dsp:txXfrm>
    </dsp:sp>
    <dsp:sp modelId="{0539ED59-2230-6F45-A26C-1321E158C2CC}">
      <dsp:nvSpPr>
        <dsp:cNvPr id="0" name=""/>
        <dsp:cNvSpPr/>
      </dsp:nvSpPr>
      <dsp:spPr>
        <a:xfrm>
          <a:off x="2866862" y="2204643"/>
          <a:ext cx="3495183" cy="7997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100000"/>
            </a:lnSpc>
            <a:spcBef>
              <a:spcPct val="0"/>
            </a:spcBef>
            <a:spcAft>
              <a:spcPct val="35000"/>
            </a:spcAft>
            <a:buNone/>
          </a:pPr>
          <a:r>
            <a:rPr lang="vi-VN" sz="2400" b="1" i="0" kern="1200">
              <a:solidFill>
                <a:srgbClr val="002060"/>
              </a:solidFill>
              <a:latin typeface="Calibri" panose="020F0502020204030204" pitchFamily="34" charset="0"/>
              <a:cs typeface="Calibri" panose="020F0502020204030204" pitchFamily="34" charset="0"/>
            </a:rPr>
            <a:t>Nhóm quyền về kinh tế</a:t>
          </a:r>
          <a:endParaRPr lang="en-US" sz="2400" b="1" i="0" kern="1200">
            <a:solidFill>
              <a:srgbClr val="002060"/>
            </a:solidFill>
            <a:latin typeface="Calibri" panose="020F0502020204030204" pitchFamily="34" charset="0"/>
            <a:cs typeface="Calibri" panose="020F0502020204030204" pitchFamily="34" charset="0"/>
          </a:endParaRPr>
        </a:p>
      </dsp:txBody>
      <dsp:txXfrm>
        <a:off x="2866862" y="2204643"/>
        <a:ext cx="3495183" cy="799775"/>
      </dsp:txXfrm>
    </dsp:sp>
    <dsp:sp modelId="{44EF34C3-F279-8342-994E-B4BF491C3AE6}">
      <dsp:nvSpPr>
        <dsp:cNvPr id="0" name=""/>
        <dsp:cNvSpPr/>
      </dsp:nvSpPr>
      <dsp:spPr>
        <a:xfrm>
          <a:off x="2866862" y="3204363"/>
          <a:ext cx="3495183" cy="79977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100000"/>
            </a:lnSpc>
            <a:spcBef>
              <a:spcPct val="0"/>
            </a:spcBef>
            <a:spcAft>
              <a:spcPct val="35000"/>
            </a:spcAft>
            <a:buNone/>
          </a:pPr>
          <a:r>
            <a:rPr lang="en-US" sz="2400" b="1" i="0" kern="1200">
              <a:solidFill>
                <a:srgbClr val="002060"/>
              </a:solidFill>
              <a:latin typeface="Calibri" panose="020F0502020204030204" pitchFamily="34" charset="0"/>
              <a:cs typeface="Calibri" panose="020F0502020204030204" pitchFamily="34" charset="0"/>
            </a:rPr>
            <a:t>Nhóm quyền KT-XH</a:t>
          </a:r>
        </a:p>
      </dsp:txBody>
      <dsp:txXfrm>
        <a:off x="2866862" y="3204363"/>
        <a:ext cx="3495183" cy="7997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46816A-B518-0841-A87A-584E9FCC9556}">
      <dsp:nvSpPr>
        <dsp:cNvPr id="0" name=""/>
        <dsp:cNvSpPr/>
      </dsp:nvSpPr>
      <dsp:spPr>
        <a:xfrm>
          <a:off x="985025" y="2104672"/>
          <a:ext cx="1129615" cy="1811684"/>
        </a:xfrm>
        <a:custGeom>
          <a:avLst/>
          <a:gdLst/>
          <a:ahLst/>
          <a:cxnLst/>
          <a:rect l="0" t="0" r="0" b="0"/>
          <a:pathLst>
            <a:path>
              <a:moveTo>
                <a:pt x="0" y="0"/>
              </a:moveTo>
              <a:lnTo>
                <a:pt x="564807" y="0"/>
              </a:lnTo>
              <a:lnTo>
                <a:pt x="564807" y="1811684"/>
              </a:lnTo>
              <a:lnTo>
                <a:pt x="1129615" y="1811684"/>
              </a:lnTo>
            </a:path>
          </a:pathLst>
        </a:custGeom>
        <a:noFill/>
        <a:ln w="25400" cap="flat" cmpd="sng" algn="ctr">
          <a:solidFill>
            <a:schemeClr val="accent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496458" y="2957139"/>
        <a:ext cx="106750" cy="106750"/>
      </dsp:txXfrm>
    </dsp:sp>
    <dsp:sp modelId="{160DFD1B-58F9-0D48-80C0-ADC6E490181F}">
      <dsp:nvSpPr>
        <dsp:cNvPr id="0" name=""/>
        <dsp:cNvSpPr/>
      </dsp:nvSpPr>
      <dsp:spPr>
        <a:xfrm>
          <a:off x="985025" y="2104672"/>
          <a:ext cx="1129615" cy="1087010"/>
        </a:xfrm>
        <a:custGeom>
          <a:avLst/>
          <a:gdLst/>
          <a:ahLst/>
          <a:cxnLst/>
          <a:rect l="0" t="0" r="0" b="0"/>
          <a:pathLst>
            <a:path>
              <a:moveTo>
                <a:pt x="0" y="0"/>
              </a:moveTo>
              <a:lnTo>
                <a:pt x="564807" y="0"/>
              </a:lnTo>
              <a:lnTo>
                <a:pt x="564807" y="1087010"/>
              </a:lnTo>
              <a:lnTo>
                <a:pt x="1129615" y="1087010"/>
              </a:lnTo>
            </a:path>
          </a:pathLst>
        </a:custGeom>
        <a:noFill/>
        <a:ln w="25400" cap="flat" cmpd="sng" algn="ctr">
          <a:solidFill>
            <a:schemeClr val="accent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10641" y="2608985"/>
        <a:ext cx="78384" cy="78384"/>
      </dsp:txXfrm>
    </dsp:sp>
    <dsp:sp modelId="{468AEAB2-13BD-AF47-82C9-846DA8049EF4}">
      <dsp:nvSpPr>
        <dsp:cNvPr id="0" name=""/>
        <dsp:cNvSpPr/>
      </dsp:nvSpPr>
      <dsp:spPr>
        <a:xfrm>
          <a:off x="985025" y="2104672"/>
          <a:ext cx="1129615" cy="362336"/>
        </a:xfrm>
        <a:custGeom>
          <a:avLst/>
          <a:gdLst/>
          <a:ahLst/>
          <a:cxnLst/>
          <a:rect l="0" t="0" r="0" b="0"/>
          <a:pathLst>
            <a:path>
              <a:moveTo>
                <a:pt x="0" y="0"/>
              </a:moveTo>
              <a:lnTo>
                <a:pt x="564807" y="0"/>
              </a:lnTo>
              <a:lnTo>
                <a:pt x="564807" y="362336"/>
              </a:lnTo>
              <a:lnTo>
                <a:pt x="1129615" y="362336"/>
              </a:lnTo>
            </a:path>
          </a:pathLst>
        </a:custGeom>
        <a:noFill/>
        <a:ln w="25400" cap="flat" cmpd="sng" algn="ctr">
          <a:solidFill>
            <a:schemeClr val="accent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20176" y="2256182"/>
        <a:ext cx="59315" cy="59315"/>
      </dsp:txXfrm>
    </dsp:sp>
    <dsp:sp modelId="{BF2031BC-491B-AE47-822A-A44AF37561E4}">
      <dsp:nvSpPr>
        <dsp:cNvPr id="0" name=""/>
        <dsp:cNvSpPr/>
      </dsp:nvSpPr>
      <dsp:spPr>
        <a:xfrm>
          <a:off x="985025" y="1742335"/>
          <a:ext cx="1129615" cy="362336"/>
        </a:xfrm>
        <a:custGeom>
          <a:avLst/>
          <a:gdLst/>
          <a:ahLst/>
          <a:cxnLst/>
          <a:rect l="0" t="0" r="0" b="0"/>
          <a:pathLst>
            <a:path>
              <a:moveTo>
                <a:pt x="0" y="362336"/>
              </a:moveTo>
              <a:lnTo>
                <a:pt x="564807" y="362336"/>
              </a:lnTo>
              <a:lnTo>
                <a:pt x="564807" y="0"/>
              </a:lnTo>
              <a:lnTo>
                <a:pt x="1129615" y="0"/>
              </a:lnTo>
            </a:path>
          </a:pathLst>
        </a:custGeom>
        <a:noFill/>
        <a:ln w="25400" cap="flat" cmpd="sng" algn="ctr">
          <a:solidFill>
            <a:schemeClr val="accent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20176" y="1893845"/>
        <a:ext cx="59315" cy="59315"/>
      </dsp:txXfrm>
    </dsp:sp>
    <dsp:sp modelId="{E929C56B-059B-2544-A5B1-B9D0EB230227}">
      <dsp:nvSpPr>
        <dsp:cNvPr id="0" name=""/>
        <dsp:cNvSpPr/>
      </dsp:nvSpPr>
      <dsp:spPr>
        <a:xfrm>
          <a:off x="985025" y="1017661"/>
          <a:ext cx="1129615" cy="1087010"/>
        </a:xfrm>
        <a:custGeom>
          <a:avLst/>
          <a:gdLst/>
          <a:ahLst/>
          <a:cxnLst/>
          <a:rect l="0" t="0" r="0" b="0"/>
          <a:pathLst>
            <a:path>
              <a:moveTo>
                <a:pt x="0" y="1087010"/>
              </a:moveTo>
              <a:lnTo>
                <a:pt x="564807" y="1087010"/>
              </a:lnTo>
              <a:lnTo>
                <a:pt x="564807" y="0"/>
              </a:lnTo>
              <a:lnTo>
                <a:pt x="1129615" y="0"/>
              </a:lnTo>
            </a:path>
          </a:pathLst>
        </a:custGeom>
        <a:noFill/>
        <a:ln w="25400" cap="flat" cmpd="sng" algn="ctr">
          <a:solidFill>
            <a:schemeClr val="accent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1510641" y="1521974"/>
        <a:ext cx="78384" cy="78384"/>
      </dsp:txXfrm>
    </dsp:sp>
    <dsp:sp modelId="{470EC8A0-800E-984B-AEA6-C5AF138A7488}">
      <dsp:nvSpPr>
        <dsp:cNvPr id="0" name=""/>
        <dsp:cNvSpPr/>
      </dsp:nvSpPr>
      <dsp:spPr>
        <a:xfrm>
          <a:off x="985025" y="292987"/>
          <a:ext cx="1129615" cy="1811684"/>
        </a:xfrm>
        <a:custGeom>
          <a:avLst/>
          <a:gdLst/>
          <a:ahLst/>
          <a:cxnLst/>
          <a:rect l="0" t="0" r="0" b="0"/>
          <a:pathLst>
            <a:path>
              <a:moveTo>
                <a:pt x="0" y="1811684"/>
              </a:moveTo>
              <a:lnTo>
                <a:pt x="564807" y="1811684"/>
              </a:lnTo>
              <a:lnTo>
                <a:pt x="564807" y="0"/>
              </a:lnTo>
              <a:lnTo>
                <a:pt x="1129615" y="0"/>
              </a:lnTo>
            </a:path>
          </a:pathLst>
        </a:custGeom>
        <a:noFill/>
        <a:ln w="25400" cap="flat" cmpd="sng" algn="ctr">
          <a:solidFill>
            <a:schemeClr val="accent1">
              <a:lumMod val="5000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55600">
            <a:lnSpc>
              <a:spcPct val="90000"/>
            </a:lnSpc>
            <a:spcBef>
              <a:spcPct val="0"/>
            </a:spcBef>
            <a:spcAft>
              <a:spcPct val="35000"/>
            </a:spcAft>
            <a:buNone/>
          </a:pPr>
          <a:endParaRPr lang="en-US" sz="800" kern="1200"/>
        </a:p>
      </dsp:txBody>
      <dsp:txXfrm>
        <a:off x="1496458" y="1145454"/>
        <a:ext cx="106750" cy="106750"/>
      </dsp:txXfrm>
    </dsp:sp>
    <dsp:sp modelId="{F8A2F8F9-1CE9-924E-B034-DF58D8361959}">
      <dsp:nvSpPr>
        <dsp:cNvPr id="0" name=""/>
        <dsp:cNvSpPr/>
      </dsp:nvSpPr>
      <dsp:spPr>
        <a:xfrm rot="16200000">
          <a:off x="-1085767" y="1700399"/>
          <a:ext cx="3333041" cy="808544"/>
        </a:xfrm>
        <a:prstGeom prst="rect">
          <a:avLst/>
        </a:prstGeom>
        <a:solidFill>
          <a:schemeClr val="accent1">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i="0" kern="1200">
              <a:latin typeface="Calibri" panose="020F0502020204030204" pitchFamily="34" charset="0"/>
              <a:cs typeface="Calibri" panose="020F0502020204030204" pitchFamily="34" charset="0"/>
            </a:rPr>
            <a:t>NGHĨA VỤ CƠ BẢN CỦA CÔNG DÂN</a:t>
          </a:r>
        </a:p>
      </dsp:txBody>
      <dsp:txXfrm>
        <a:off x="-1085767" y="1700399"/>
        <a:ext cx="3333041" cy="808544"/>
      </dsp:txXfrm>
    </dsp:sp>
    <dsp:sp modelId="{57058F64-38E7-5040-95F5-4F5C9A9F4DC0}">
      <dsp:nvSpPr>
        <dsp:cNvPr id="0" name=""/>
        <dsp:cNvSpPr/>
      </dsp:nvSpPr>
      <dsp:spPr>
        <a:xfrm>
          <a:off x="2114641" y="3117"/>
          <a:ext cx="5006290" cy="579739"/>
        </a:xfrm>
        <a:prstGeom prst="rect">
          <a:avLst/>
        </a:prstGeom>
        <a:solidFill>
          <a:schemeClr val="accent1">
            <a:lumMod val="40000"/>
            <a:lumOff val="6000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vi-VN" sz="1800" b="0" i="0" kern="1200">
              <a:solidFill>
                <a:srgbClr val="002060"/>
              </a:solidFill>
              <a:latin typeface="Calibri Light" panose="020F0302020204030204" pitchFamily="34" charset="0"/>
              <a:cs typeface="Calibri Light" panose="020F0302020204030204" pitchFamily="34" charset="0"/>
            </a:rPr>
            <a:t> - Trung thành với Tổ quốc (Điều 44)</a:t>
          </a:r>
          <a:endParaRPr lang="en-US" sz="1800" b="0" i="0" kern="1200">
            <a:solidFill>
              <a:srgbClr val="002060"/>
            </a:solidFill>
            <a:latin typeface="Calibri Light" panose="020F0302020204030204" pitchFamily="34" charset="0"/>
            <a:cs typeface="Calibri Light" panose="020F0302020204030204" pitchFamily="34" charset="0"/>
          </a:endParaRPr>
        </a:p>
      </dsp:txBody>
      <dsp:txXfrm>
        <a:off x="2114641" y="3117"/>
        <a:ext cx="5006290" cy="579739"/>
      </dsp:txXfrm>
    </dsp:sp>
    <dsp:sp modelId="{3C7401FC-3C5D-8849-816C-30A58A0657C7}">
      <dsp:nvSpPr>
        <dsp:cNvPr id="0" name=""/>
        <dsp:cNvSpPr/>
      </dsp:nvSpPr>
      <dsp:spPr>
        <a:xfrm>
          <a:off x="2114641" y="727791"/>
          <a:ext cx="5006290" cy="579739"/>
        </a:xfrm>
        <a:prstGeom prst="rect">
          <a:avLst/>
        </a:prstGeom>
        <a:solidFill>
          <a:schemeClr val="accent1">
            <a:lumMod val="40000"/>
            <a:lumOff val="6000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vi-VN" sz="1800" b="0" i="0" kern="1200">
              <a:solidFill>
                <a:srgbClr val="002060"/>
              </a:solidFill>
              <a:latin typeface="Calibri Light" panose="020F0302020204030204" pitchFamily="34" charset="0"/>
              <a:cs typeface="Calibri Light" panose="020F0302020204030204" pitchFamily="34" charset="0"/>
            </a:rPr>
            <a:t> - TH nghĩa vụ quân sự và tham gia XD nền quốc    phòng toàn dân (Điều 45)</a:t>
          </a:r>
          <a:endParaRPr lang="en-US" sz="1800" b="0" i="0" kern="1200">
            <a:solidFill>
              <a:srgbClr val="002060"/>
            </a:solidFill>
            <a:latin typeface="Calibri Light" panose="020F0302020204030204" pitchFamily="34" charset="0"/>
            <a:cs typeface="Calibri Light" panose="020F0302020204030204" pitchFamily="34" charset="0"/>
          </a:endParaRPr>
        </a:p>
      </dsp:txBody>
      <dsp:txXfrm>
        <a:off x="2114641" y="727791"/>
        <a:ext cx="5006290" cy="579739"/>
      </dsp:txXfrm>
    </dsp:sp>
    <dsp:sp modelId="{0EDA3161-8F57-0748-9E60-767B84A46251}">
      <dsp:nvSpPr>
        <dsp:cNvPr id="0" name=""/>
        <dsp:cNvSpPr/>
      </dsp:nvSpPr>
      <dsp:spPr>
        <a:xfrm>
          <a:off x="2114641" y="1452465"/>
          <a:ext cx="5006290" cy="579739"/>
        </a:xfrm>
        <a:prstGeom prst="rect">
          <a:avLst/>
        </a:prstGeom>
        <a:solidFill>
          <a:schemeClr val="accent1">
            <a:lumMod val="40000"/>
            <a:lumOff val="6000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en-US" sz="1800" b="0" i="0" kern="1200">
              <a:solidFill>
                <a:srgbClr val="002060"/>
              </a:solidFill>
              <a:latin typeface="Calibri Light" panose="020F0302020204030204" pitchFamily="34" charset="0"/>
              <a:cs typeface="Calibri Light" panose="020F0302020204030204" pitchFamily="34" charset="0"/>
            </a:rPr>
            <a:t>  - </a:t>
          </a:r>
          <a:r>
            <a:rPr lang="vi-VN" sz="1800" b="0" i="0" kern="1200">
              <a:solidFill>
                <a:srgbClr val="002060"/>
              </a:solidFill>
              <a:latin typeface="Calibri Light" panose="020F0302020204030204" pitchFamily="34" charset="0"/>
              <a:cs typeface="Calibri Light" panose="020F0302020204030204" pitchFamily="34" charset="0"/>
            </a:rPr>
            <a:t>Tuân theo Hiến pháp và PL (Điều 46)</a:t>
          </a:r>
          <a:endParaRPr lang="en-US" sz="1800" b="0" i="0" kern="1200">
            <a:solidFill>
              <a:srgbClr val="002060"/>
            </a:solidFill>
            <a:latin typeface="Calibri Light" panose="020F0302020204030204" pitchFamily="34" charset="0"/>
            <a:cs typeface="Calibri Light" panose="020F0302020204030204" pitchFamily="34" charset="0"/>
          </a:endParaRPr>
        </a:p>
      </dsp:txBody>
      <dsp:txXfrm>
        <a:off x="2114641" y="1452465"/>
        <a:ext cx="5006290" cy="579739"/>
      </dsp:txXfrm>
    </dsp:sp>
    <dsp:sp modelId="{0D3C50E0-E402-3748-ACA9-5075E473D963}">
      <dsp:nvSpPr>
        <dsp:cNvPr id="0" name=""/>
        <dsp:cNvSpPr/>
      </dsp:nvSpPr>
      <dsp:spPr>
        <a:xfrm>
          <a:off x="2114641" y="2177139"/>
          <a:ext cx="5006290" cy="579739"/>
        </a:xfrm>
        <a:prstGeom prst="rect">
          <a:avLst/>
        </a:prstGeom>
        <a:solidFill>
          <a:schemeClr val="accent1">
            <a:lumMod val="40000"/>
            <a:lumOff val="6000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vi-VN" sz="1800" b="0" i="0" kern="1200">
              <a:solidFill>
                <a:srgbClr val="002060"/>
              </a:solidFill>
              <a:latin typeface="Calibri Light" panose="020F0302020204030204" pitchFamily="34" charset="0"/>
              <a:cs typeface="Calibri Light" panose="020F0302020204030204" pitchFamily="34" charset="0"/>
            </a:rPr>
            <a:t> - Nộp thuế (Điều 47)</a:t>
          </a:r>
          <a:endParaRPr lang="en-US" sz="1800" b="0" i="0" kern="1200">
            <a:solidFill>
              <a:srgbClr val="002060"/>
            </a:solidFill>
            <a:latin typeface="Calibri Light" panose="020F0302020204030204" pitchFamily="34" charset="0"/>
            <a:cs typeface="Calibri Light" panose="020F0302020204030204" pitchFamily="34" charset="0"/>
          </a:endParaRPr>
        </a:p>
      </dsp:txBody>
      <dsp:txXfrm>
        <a:off x="2114641" y="2177139"/>
        <a:ext cx="5006290" cy="579739"/>
      </dsp:txXfrm>
    </dsp:sp>
    <dsp:sp modelId="{8C1959F3-C3A7-6645-B469-5B4F945B73EB}">
      <dsp:nvSpPr>
        <dsp:cNvPr id="0" name=""/>
        <dsp:cNvSpPr/>
      </dsp:nvSpPr>
      <dsp:spPr>
        <a:xfrm>
          <a:off x="2114641" y="2901813"/>
          <a:ext cx="5006290" cy="579739"/>
        </a:xfrm>
        <a:prstGeom prst="rect">
          <a:avLst/>
        </a:prstGeom>
        <a:solidFill>
          <a:schemeClr val="accent1">
            <a:lumMod val="40000"/>
            <a:lumOff val="6000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vi-VN" sz="1800" b="0" i="0" kern="1200">
              <a:solidFill>
                <a:srgbClr val="002060"/>
              </a:solidFill>
              <a:latin typeface="Calibri Light" panose="020F0302020204030204" pitchFamily="34" charset="0"/>
              <a:cs typeface="Calibri Light" panose="020F0302020204030204" pitchFamily="34" charset="0"/>
            </a:rPr>
            <a:t> - Bảo vệ môi trường (Điều 43)</a:t>
          </a:r>
          <a:endParaRPr lang="en-US" sz="1800" b="0" i="0" kern="1200">
            <a:solidFill>
              <a:srgbClr val="002060"/>
            </a:solidFill>
            <a:latin typeface="Calibri Light" panose="020F0302020204030204" pitchFamily="34" charset="0"/>
            <a:cs typeface="Calibri Light" panose="020F0302020204030204" pitchFamily="34" charset="0"/>
          </a:endParaRPr>
        </a:p>
      </dsp:txBody>
      <dsp:txXfrm>
        <a:off x="2114641" y="2901813"/>
        <a:ext cx="5006290" cy="579739"/>
      </dsp:txXfrm>
    </dsp:sp>
    <dsp:sp modelId="{E48B96F2-3A37-0347-8364-03732A09E50C}">
      <dsp:nvSpPr>
        <dsp:cNvPr id="0" name=""/>
        <dsp:cNvSpPr/>
      </dsp:nvSpPr>
      <dsp:spPr>
        <a:xfrm>
          <a:off x="2114641" y="3626487"/>
          <a:ext cx="5006290" cy="579739"/>
        </a:xfrm>
        <a:prstGeom prst="rect">
          <a:avLst/>
        </a:prstGeom>
        <a:solidFill>
          <a:schemeClr val="accent1">
            <a:lumMod val="40000"/>
            <a:lumOff val="60000"/>
          </a:schemeClr>
        </a:solidFill>
        <a:ln w="25400" cap="flat" cmpd="sng" algn="ctr">
          <a:solidFill>
            <a:schemeClr val="accent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just" defTabSz="800100">
            <a:lnSpc>
              <a:spcPct val="90000"/>
            </a:lnSpc>
            <a:spcBef>
              <a:spcPct val="0"/>
            </a:spcBef>
            <a:spcAft>
              <a:spcPct val="35000"/>
            </a:spcAft>
            <a:buNone/>
          </a:pPr>
          <a:r>
            <a:rPr lang="en-US" sz="1800" b="0" i="0" kern="1200">
              <a:solidFill>
                <a:srgbClr val="002060"/>
              </a:solidFill>
              <a:latin typeface="Calibri Light" panose="020F0302020204030204" pitchFamily="34" charset="0"/>
              <a:cs typeface="Calibri Light" panose="020F0302020204030204" pitchFamily="34" charset="0"/>
            </a:rPr>
            <a:t> - N</a:t>
          </a:r>
          <a:r>
            <a:rPr lang="vi-VN" sz="1800" b="0" i="0" kern="1200">
              <a:solidFill>
                <a:srgbClr val="002060"/>
              </a:solidFill>
              <a:latin typeface="Calibri Light" panose="020F0302020204030204" pitchFamily="34" charset="0"/>
              <a:cs typeface="Calibri Light" panose="020F0302020204030204" pitchFamily="34" charset="0"/>
            </a:rPr>
            <a:t>ghĩa vụ học tập (Điều 39)</a:t>
          </a:r>
          <a:endParaRPr lang="en-US" sz="1800" b="0" i="0" kern="1200">
            <a:solidFill>
              <a:srgbClr val="002060"/>
            </a:solidFill>
            <a:latin typeface="Calibri Light" panose="020F0302020204030204" pitchFamily="34" charset="0"/>
            <a:cs typeface="Calibri Light" panose="020F0302020204030204" pitchFamily="34" charset="0"/>
          </a:endParaRPr>
        </a:p>
      </dsp:txBody>
      <dsp:txXfrm>
        <a:off x="2114641" y="3626487"/>
        <a:ext cx="5006290" cy="579739"/>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dc7913c967_0_10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dc7913c967_0_1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1"/>
        <p:cNvGrpSpPr/>
        <p:nvPr/>
      </p:nvGrpSpPr>
      <p:grpSpPr>
        <a:xfrm>
          <a:off x="0" y="0"/>
          <a:ext cx="0" cy="0"/>
          <a:chOff x="0" y="0"/>
          <a:chExt cx="0" cy="0"/>
        </a:xfrm>
      </p:grpSpPr>
      <p:sp>
        <p:nvSpPr>
          <p:cNvPr id="842" name="Google Shape;842;gb67b5e3c03_0_2143: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3" name="Google Shape;843;gb67b5e3c03_0_21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4"/>
        <p:cNvGrpSpPr/>
        <p:nvPr/>
      </p:nvGrpSpPr>
      <p:grpSpPr>
        <a:xfrm>
          <a:off x="0" y="0"/>
          <a:ext cx="0" cy="0"/>
          <a:chOff x="0" y="0"/>
          <a:chExt cx="0" cy="0"/>
        </a:xfrm>
      </p:grpSpPr>
      <p:sp>
        <p:nvSpPr>
          <p:cNvPr id="1335" name="Google Shape;1335;gb67b5e3c03_0_219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6" name="Google Shape;1336;gb67b5e3c03_0_21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gb67b5e3c03_0_2133: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5" name="Google Shape;705;gb67b5e3c03_0_2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dc7913c967_0_10: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2" name="Google Shape;612;gdc7913c96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4"/>
        <p:cNvGrpSpPr/>
        <p:nvPr/>
      </p:nvGrpSpPr>
      <p:grpSpPr>
        <a:xfrm>
          <a:off x="0" y="0"/>
          <a:ext cx="0" cy="0"/>
          <a:chOff x="0" y="0"/>
          <a:chExt cx="0" cy="0"/>
        </a:xfrm>
      </p:grpSpPr>
      <p:sp>
        <p:nvSpPr>
          <p:cNvPr id="1465" name="Google Shape;1465;gb67b5e3c03_0_2213: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66" name="Google Shape;1466;gb67b5e3c03_0_22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7"/>
        <p:cNvGrpSpPr/>
        <p:nvPr/>
      </p:nvGrpSpPr>
      <p:grpSpPr>
        <a:xfrm>
          <a:off x="0" y="0"/>
          <a:ext cx="0" cy="0"/>
          <a:chOff x="0" y="0"/>
          <a:chExt cx="0" cy="0"/>
        </a:xfrm>
      </p:grpSpPr>
      <p:sp>
        <p:nvSpPr>
          <p:cNvPr id="988" name="Google Shape;988;gb67b5e3c03_0_2173: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89" name="Google Shape;989;gb67b5e3c03_0_2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1"/>
        <p:cNvGrpSpPr/>
        <p:nvPr/>
      </p:nvGrpSpPr>
      <p:grpSpPr>
        <a:xfrm>
          <a:off x="0" y="0"/>
          <a:ext cx="0" cy="0"/>
          <a:chOff x="0" y="0"/>
          <a:chExt cx="0" cy="0"/>
        </a:xfrm>
      </p:grpSpPr>
      <p:sp>
        <p:nvSpPr>
          <p:cNvPr id="1262" name="Google Shape;1262;gb67b5e3c03_0_2193: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63" name="Google Shape;1263;gb67b5e3c03_0_2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9"/>
        <p:cNvGrpSpPr/>
        <p:nvPr/>
      </p:nvGrpSpPr>
      <p:grpSpPr>
        <a:xfrm>
          <a:off x="0" y="0"/>
          <a:ext cx="0" cy="0"/>
          <a:chOff x="0" y="0"/>
          <a:chExt cx="0" cy="0"/>
        </a:xfrm>
      </p:grpSpPr>
      <p:sp>
        <p:nvSpPr>
          <p:cNvPr id="960" name="Google Shape;960;gb67b5e3c03_0_2163: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1" name="Google Shape;961;gb67b5e3c03_0_21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6"/>
        <p:cNvGrpSpPr/>
        <p:nvPr/>
      </p:nvGrpSpPr>
      <p:grpSpPr>
        <a:xfrm>
          <a:off x="0" y="0"/>
          <a:ext cx="0" cy="0"/>
          <a:chOff x="0" y="0"/>
          <a:chExt cx="0" cy="0"/>
        </a:xfrm>
      </p:grpSpPr>
      <p:sp>
        <p:nvSpPr>
          <p:cNvPr id="1167" name="Google Shape;1167;gb67b5e3c03_0_2183: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8" name="Google Shape;1168;gb67b5e3c03_0_21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Google Shape;411;p: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2" name="Google Shape;41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4"/>
        <p:cNvGrpSpPr/>
        <p:nvPr/>
      </p:nvGrpSpPr>
      <p:grpSpPr>
        <a:xfrm>
          <a:off x="0" y="0"/>
          <a:ext cx="0" cy="0"/>
          <a:chOff x="0" y="0"/>
          <a:chExt cx="0" cy="0"/>
        </a:xfrm>
      </p:grpSpPr>
      <p:sp>
        <p:nvSpPr>
          <p:cNvPr id="455" name="Google Shape;455;gdc7913c967_0_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6" name="Google Shape;456;gdc7913c967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3"/>
        <p:cNvGrpSpPr/>
        <p:nvPr/>
      </p:nvGrpSpPr>
      <p:grpSpPr>
        <a:xfrm>
          <a:off x="0" y="0"/>
          <a:ext cx="0" cy="0"/>
          <a:chOff x="0" y="0"/>
          <a:chExt cx="0" cy="0"/>
        </a:xfrm>
      </p:grpSpPr>
      <p:sp>
        <p:nvSpPr>
          <p:cNvPr id="534" name="Google Shape;534;gdc7913c967_0_105: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5" name="Google Shape;535;gdc7913c967_0_1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b67b5e3c03_0_2293: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b67b5e3c03_0_2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4"/>
        <p:cNvGrpSpPr/>
        <p:nvPr/>
      </p:nvGrpSpPr>
      <p:grpSpPr>
        <a:xfrm>
          <a:off x="0" y="0"/>
          <a:ext cx="0" cy="0"/>
          <a:chOff x="0" y="0"/>
          <a:chExt cx="0" cy="0"/>
        </a:xfrm>
      </p:grpSpPr>
      <p:sp>
        <p:nvSpPr>
          <p:cNvPr id="925" name="Google Shape;925;gb67b5e3c03_0_2158: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6" name="Google Shape;926;gb67b5e3c03_0_2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8"/>
        <p:cNvGrpSpPr/>
        <p:nvPr/>
      </p:nvGrpSpPr>
      <p:grpSpPr>
        <a:xfrm>
          <a:off x="0" y="0"/>
          <a:ext cx="0" cy="0"/>
          <a:chOff x="0" y="0"/>
          <a:chExt cx="0" cy="0"/>
        </a:xfrm>
      </p:grpSpPr>
      <p:sp>
        <p:nvSpPr>
          <p:cNvPr id="449" name="Google Shape;449;gb67b5e3c03_0_2293: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0" name="Google Shape;450;gb67b5e3c03_0_22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957166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gb67b5e3c03_0_2153:notes"/>
          <p:cNvSpPr>
            <a:spLocks noGrp="1" noRot="1" noChangeAspect="1"/>
          </p:cNvSpPr>
          <p:nvPr>
            <p:ph type="sldImg" idx="2"/>
          </p:nvPr>
        </p:nvSpPr>
        <p:spPr>
          <a:xfrm>
            <a:off x="382588" y="685800"/>
            <a:ext cx="6094412"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6" name="Google Shape;876;gb67b5e3c03_0_21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accent4"/>
        </a:solid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41201" y="2002250"/>
            <a:ext cx="8189030" cy="17334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6515" b="1">
                <a:latin typeface="McLaren"/>
                <a:ea typeface="McLaren"/>
                <a:cs typeface="McLaren"/>
                <a:sym typeface="McLaren"/>
              </a:defRPr>
            </a:lvl1pPr>
            <a:lvl2pPr lvl="1" algn="ctr">
              <a:spcBef>
                <a:spcPts val="0"/>
              </a:spcBef>
              <a:spcAft>
                <a:spcPts val="0"/>
              </a:spcAft>
              <a:buSzPts val="5200"/>
              <a:buNone/>
              <a:defRPr sz="6515"/>
            </a:lvl2pPr>
            <a:lvl3pPr lvl="2" algn="ctr">
              <a:spcBef>
                <a:spcPts val="0"/>
              </a:spcBef>
              <a:spcAft>
                <a:spcPts val="0"/>
              </a:spcAft>
              <a:buSzPts val="5200"/>
              <a:buNone/>
              <a:defRPr sz="6515"/>
            </a:lvl3pPr>
            <a:lvl4pPr lvl="3" algn="ctr">
              <a:spcBef>
                <a:spcPts val="0"/>
              </a:spcBef>
              <a:spcAft>
                <a:spcPts val="0"/>
              </a:spcAft>
              <a:buSzPts val="5200"/>
              <a:buNone/>
              <a:defRPr sz="6515"/>
            </a:lvl4pPr>
            <a:lvl5pPr lvl="4" algn="ctr">
              <a:spcBef>
                <a:spcPts val="0"/>
              </a:spcBef>
              <a:spcAft>
                <a:spcPts val="0"/>
              </a:spcAft>
              <a:buSzPts val="5200"/>
              <a:buNone/>
              <a:defRPr sz="6515"/>
            </a:lvl5pPr>
            <a:lvl6pPr lvl="5" algn="ctr">
              <a:spcBef>
                <a:spcPts val="0"/>
              </a:spcBef>
              <a:spcAft>
                <a:spcPts val="0"/>
              </a:spcAft>
              <a:buSzPts val="5200"/>
              <a:buNone/>
              <a:defRPr sz="6515"/>
            </a:lvl6pPr>
            <a:lvl7pPr lvl="6" algn="ctr">
              <a:spcBef>
                <a:spcPts val="0"/>
              </a:spcBef>
              <a:spcAft>
                <a:spcPts val="0"/>
              </a:spcAft>
              <a:buSzPts val="5200"/>
              <a:buNone/>
              <a:defRPr sz="6515"/>
            </a:lvl7pPr>
            <a:lvl8pPr lvl="7" algn="ctr">
              <a:spcBef>
                <a:spcPts val="0"/>
              </a:spcBef>
              <a:spcAft>
                <a:spcPts val="0"/>
              </a:spcAft>
              <a:buSzPts val="5200"/>
              <a:buNone/>
              <a:defRPr sz="6515"/>
            </a:lvl8pPr>
            <a:lvl9pPr lvl="8" algn="ctr">
              <a:spcBef>
                <a:spcPts val="0"/>
              </a:spcBef>
              <a:spcAft>
                <a:spcPts val="0"/>
              </a:spcAft>
              <a:buSzPts val="5200"/>
              <a:buNone/>
              <a:defRPr sz="6515"/>
            </a:lvl9pPr>
          </a:lstStyle>
          <a:p>
            <a:endParaRPr/>
          </a:p>
        </p:txBody>
      </p:sp>
      <p:sp>
        <p:nvSpPr>
          <p:cNvPr id="10" name="Google Shape;10;p2"/>
          <p:cNvSpPr txBox="1">
            <a:spLocks noGrp="1"/>
          </p:cNvSpPr>
          <p:nvPr>
            <p:ph type="subTitle" idx="1"/>
          </p:nvPr>
        </p:nvSpPr>
        <p:spPr>
          <a:xfrm>
            <a:off x="641295" y="4281000"/>
            <a:ext cx="8189030" cy="475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004">
                <a:latin typeface="Quicksand"/>
                <a:ea typeface="Quicksand"/>
                <a:cs typeface="Quicksand"/>
                <a:sym typeface="Quicksand"/>
              </a:defRPr>
            </a:lvl1pPr>
            <a:lvl2pPr lvl="1" algn="ctr">
              <a:lnSpc>
                <a:spcPct val="100000"/>
              </a:lnSpc>
              <a:spcBef>
                <a:spcPts val="0"/>
              </a:spcBef>
              <a:spcAft>
                <a:spcPts val="0"/>
              </a:spcAft>
              <a:buSzPts val="2800"/>
              <a:buNone/>
              <a:defRPr sz="3508"/>
            </a:lvl2pPr>
            <a:lvl3pPr lvl="2" algn="ctr">
              <a:lnSpc>
                <a:spcPct val="100000"/>
              </a:lnSpc>
              <a:spcBef>
                <a:spcPts val="0"/>
              </a:spcBef>
              <a:spcAft>
                <a:spcPts val="0"/>
              </a:spcAft>
              <a:buSzPts val="2800"/>
              <a:buNone/>
              <a:defRPr sz="3508"/>
            </a:lvl3pPr>
            <a:lvl4pPr lvl="3" algn="ctr">
              <a:lnSpc>
                <a:spcPct val="100000"/>
              </a:lnSpc>
              <a:spcBef>
                <a:spcPts val="0"/>
              </a:spcBef>
              <a:spcAft>
                <a:spcPts val="0"/>
              </a:spcAft>
              <a:buSzPts val="2800"/>
              <a:buNone/>
              <a:defRPr sz="3508"/>
            </a:lvl4pPr>
            <a:lvl5pPr lvl="4" algn="ctr">
              <a:lnSpc>
                <a:spcPct val="100000"/>
              </a:lnSpc>
              <a:spcBef>
                <a:spcPts val="0"/>
              </a:spcBef>
              <a:spcAft>
                <a:spcPts val="0"/>
              </a:spcAft>
              <a:buSzPts val="2800"/>
              <a:buNone/>
              <a:defRPr sz="3508"/>
            </a:lvl5pPr>
            <a:lvl6pPr lvl="5" algn="ctr">
              <a:lnSpc>
                <a:spcPct val="100000"/>
              </a:lnSpc>
              <a:spcBef>
                <a:spcPts val="0"/>
              </a:spcBef>
              <a:spcAft>
                <a:spcPts val="0"/>
              </a:spcAft>
              <a:buSzPts val="2800"/>
              <a:buNone/>
              <a:defRPr sz="3508"/>
            </a:lvl6pPr>
            <a:lvl7pPr lvl="6" algn="ctr">
              <a:lnSpc>
                <a:spcPct val="100000"/>
              </a:lnSpc>
              <a:spcBef>
                <a:spcPts val="0"/>
              </a:spcBef>
              <a:spcAft>
                <a:spcPts val="0"/>
              </a:spcAft>
              <a:buSzPts val="2800"/>
              <a:buNone/>
              <a:defRPr sz="3508"/>
            </a:lvl7pPr>
            <a:lvl8pPr lvl="7" algn="ctr">
              <a:lnSpc>
                <a:spcPct val="100000"/>
              </a:lnSpc>
              <a:spcBef>
                <a:spcPts val="0"/>
              </a:spcBef>
              <a:spcAft>
                <a:spcPts val="0"/>
              </a:spcAft>
              <a:buSzPts val="2800"/>
              <a:buNone/>
              <a:defRPr sz="3508"/>
            </a:lvl8pPr>
            <a:lvl9pPr lvl="8" algn="ctr">
              <a:lnSpc>
                <a:spcPct val="100000"/>
              </a:lnSpc>
              <a:spcBef>
                <a:spcPts val="0"/>
              </a:spcBef>
              <a:spcAft>
                <a:spcPts val="0"/>
              </a:spcAft>
              <a:buSzPts val="2800"/>
              <a:buNone/>
              <a:defRPr sz="3508"/>
            </a:lvl9pPr>
          </a:lstStyle>
          <a:p>
            <a:endParaRPr/>
          </a:p>
        </p:txBody>
      </p:sp>
      <p:grpSp>
        <p:nvGrpSpPr>
          <p:cNvPr id="11" name="Google Shape;11;p2"/>
          <p:cNvGrpSpPr/>
          <p:nvPr/>
        </p:nvGrpSpPr>
        <p:grpSpPr>
          <a:xfrm>
            <a:off x="-152954" y="-1340592"/>
            <a:ext cx="9777514" cy="3162939"/>
            <a:chOff x="1896450" y="3172750"/>
            <a:chExt cx="1939875" cy="786175"/>
          </a:xfrm>
        </p:grpSpPr>
        <p:sp>
          <p:nvSpPr>
            <p:cNvPr id="12" name="Google Shape;12;p2"/>
            <p:cNvSpPr/>
            <p:nvPr/>
          </p:nvSpPr>
          <p:spPr>
            <a:xfrm>
              <a:off x="2952975" y="3508950"/>
              <a:ext cx="25" cy="195225"/>
            </a:xfrm>
            <a:custGeom>
              <a:avLst/>
              <a:gdLst/>
              <a:ahLst/>
              <a:cxnLst/>
              <a:rect l="l" t="t" r="r" b="b"/>
              <a:pathLst>
                <a:path w="1" h="7809" extrusionOk="0">
                  <a:moveTo>
                    <a:pt x="1" y="7808"/>
                  </a:moveTo>
                  <a:lnTo>
                    <a:pt x="1"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3" name="Google Shape;13;p2"/>
            <p:cNvSpPr/>
            <p:nvPr/>
          </p:nvSpPr>
          <p:spPr>
            <a:xfrm>
              <a:off x="2952450" y="3508950"/>
              <a:ext cx="1350" cy="195225"/>
            </a:xfrm>
            <a:custGeom>
              <a:avLst/>
              <a:gdLst/>
              <a:ahLst/>
              <a:cxnLst/>
              <a:rect l="l" t="t" r="r" b="b"/>
              <a:pathLst>
                <a:path w="54" h="7809" extrusionOk="0">
                  <a:moveTo>
                    <a:pt x="1" y="0"/>
                  </a:moveTo>
                  <a:lnTo>
                    <a:pt x="1" y="7808"/>
                  </a:lnTo>
                  <a:lnTo>
                    <a:pt x="53" y="7808"/>
                  </a:lnTo>
                  <a:lnTo>
                    <a:pt x="53"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4" name="Google Shape;14;p2"/>
            <p:cNvSpPr/>
            <p:nvPr/>
          </p:nvSpPr>
          <p:spPr>
            <a:xfrm>
              <a:off x="2925025" y="3698175"/>
              <a:ext cx="56200" cy="48725"/>
            </a:xfrm>
            <a:custGeom>
              <a:avLst/>
              <a:gdLst/>
              <a:ahLst/>
              <a:cxnLst/>
              <a:rect l="l" t="t" r="r" b="b"/>
              <a:pathLst>
                <a:path w="2248" h="1949" extrusionOk="0">
                  <a:moveTo>
                    <a:pt x="622" y="1"/>
                  </a:moveTo>
                  <a:cubicBezTo>
                    <a:pt x="612" y="1"/>
                    <a:pt x="601" y="1"/>
                    <a:pt x="591" y="1"/>
                  </a:cubicBezTo>
                  <a:cubicBezTo>
                    <a:pt x="207" y="1"/>
                    <a:pt x="0" y="457"/>
                    <a:pt x="104" y="809"/>
                  </a:cubicBezTo>
                  <a:cubicBezTo>
                    <a:pt x="114" y="830"/>
                    <a:pt x="124" y="851"/>
                    <a:pt x="124" y="871"/>
                  </a:cubicBezTo>
                  <a:cubicBezTo>
                    <a:pt x="363" y="1544"/>
                    <a:pt x="1119" y="1948"/>
                    <a:pt x="1119" y="1948"/>
                  </a:cubicBezTo>
                  <a:cubicBezTo>
                    <a:pt x="1119" y="1948"/>
                    <a:pt x="1875" y="1555"/>
                    <a:pt x="2113" y="881"/>
                  </a:cubicBezTo>
                  <a:lnTo>
                    <a:pt x="2144" y="819"/>
                  </a:lnTo>
                  <a:cubicBezTo>
                    <a:pt x="2248" y="457"/>
                    <a:pt x="2041" y="11"/>
                    <a:pt x="1657" y="1"/>
                  </a:cubicBezTo>
                  <a:cubicBezTo>
                    <a:pt x="1647" y="1"/>
                    <a:pt x="1637" y="1"/>
                    <a:pt x="1628" y="1"/>
                  </a:cubicBezTo>
                  <a:cubicBezTo>
                    <a:pt x="1352" y="1"/>
                    <a:pt x="1270" y="150"/>
                    <a:pt x="1129" y="260"/>
                  </a:cubicBezTo>
                  <a:cubicBezTo>
                    <a:pt x="979" y="150"/>
                    <a:pt x="916" y="1"/>
                    <a:pt x="62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5" name="Google Shape;15;p2"/>
            <p:cNvSpPr/>
            <p:nvPr/>
          </p:nvSpPr>
          <p:spPr>
            <a:xfrm>
              <a:off x="2925275" y="3697400"/>
              <a:ext cx="55675" cy="50525"/>
            </a:xfrm>
            <a:custGeom>
              <a:avLst/>
              <a:gdLst/>
              <a:ahLst/>
              <a:cxnLst/>
              <a:rect l="l" t="t" r="r" b="b"/>
              <a:pathLst>
                <a:path w="2227" h="2021" extrusionOk="0">
                  <a:moveTo>
                    <a:pt x="618" y="62"/>
                  </a:moveTo>
                  <a:cubicBezTo>
                    <a:pt x="828" y="62"/>
                    <a:pt x="907" y="142"/>
                    <a:pt x="1005" y="240"/>
                  </a:cubicBezTo>
                  <a:cubicBezTo>
                    <a:pt x="1036" y="260"/>
                    <a:pt x="1057" y="291"/>
                    <a:pt x="1099" y="312"/>
                  </a:cubicBezTo>
                  <a:lnTo>
                    <a:pt x="1119" y="332"/>
                  </a:lnTo>
                  <a:lnTo>
                    <a:pt x="1129" y="312"/>
                  </a:lnTo>
                  <a:cubicBezTo>
                    <a:pt x="1161" y="291"/>
                    <a:pt x="1191" y="270"/>
                    <a:pt x="1223" y="240"/>
                  </a:cubicBezTo>
                  <a:cubicBezTo>
                    <a:pt x="1326" y="146"/>
                    <a:pt x="1419" y="63"/>
                    <a:pt x="1647" y="63"/>
                  </a:cubicBezTo>
                  <a:cubicBezTo>
                    <a:pt x="1792" y="63"/>
                    <a:pt x="1916" y="136"/>
                    <a:pt x="2010" y="260"/>
                  </a:cubicBezTo>
                  <a:cubicBezTo>
                    <a:pt x="2123" y="426"/>
                    <a:pt x="2155" y="654"/>
                    <a:pt x="2103" y="840"/>
                  </a:cubicBezTo>
                  <a:cubicBezTo>
                    <a:pt x="2093" y="861"/>
                    <a:pt x="2082" y="882"/>
                    <a:pt x="2082" y="902"/>
                  </a:cubicBezTo>
                  <a:cubicBezTo>
                    <a:pt x="1865" y="1492"/>
                    <a:pt x="1244" y="1865"/>
                    <a:pt x="1119" y="1938"/>
                  </a:cubicBezTo>
                  <a:lnTo>
                    <a:pt x="1099" y="1917"/>
                  </a:lnTo>
                  <a:lnTo>
                    <a:pt x="1088" y="1938"/>
                  </a:lnTo>
                  <a:cubicBezTo>
                    <a:pt x="954" y="1855"/>
                    <a:pt x="353" y="1472"/>
                    <a:pt x="146" y="892"/>
                  </a:cubicBezTo>
                  <a:cubicBezTo>
                    <a:pt x="135" y="871"/>
                    <a:pt x="135" y="861"/>
                    <a:pt x="125" y="829"/>
                  </a:cubicBezTo>
                  <a:cubicBezTo>
                    <a:pt x="63" y="643"/>
                    <a:pt x="104" y="415"/>
                    <a:pt x="229" y="260"/>
                  </a:cubicBezTo>
                  <a:cubicBezTo>
                    <a:pt x="312" y="136"/>
                    <a:pt x="446" y="63"/>
                    <a:pt x="581" y="63"/>
                  </a:cubicBezTo>
                  <a:cubicBezTo>
                    <a:pt x="594" y="63"/>
                    <a:pt x="606" y="62"/>
                    <a:pt x="618" y="62"/>
                  </a:cubicBezTo>
                  <a:close/>
                  <a:moveTo>
                    <a:pt x="615" y="0"/>
                  </a:moveTo>
                  <a:cubicBezTo>
                    <a:pt x="604" y="0"/>
                    <a:pt x="592" y="1"/>
                    <a:pt x="581" y="1"/>
                  </a:cubicBezTo>
                  <a:cubicBezTo>
                    <a:pt x="425" y="1"/>
                    <a:pt x="280" y="74"/>
                    <a:pt x="177" y="219"/>
                  </a:cubicBezTo>
                  <a:cubicBezTo>
                    <a:pt x="42" y="395"/>
                    <a:pt x="1" y="643"/>
                    <a:pt x="63" y="850"/>
                  </a:cubicBezTo>
                  <a:lnTo>
                    <a:pt x="94" y="912"/>
                  </a:lnTo>
                  <a:cubicBezTo>
                    <a:pt x="322" y="1575"/>
                    <a:pt x="1026" y="1969"/>
                    <a:pt x="1088" y="2010"/>
                  </a:cubicBezTo>
                  <a:lnTo>
                    <a:pt x="1099" y="2021"/>
                  </a:lnTo>
                  <a:lnTo>
                    <a:pt x="1109" y="2010"/>
                  </a:lnTo>
                  <a:lnTo>
                    <a:pt x="1119" y="2021"/>
                  </a:lnTo>
                  <a:lnTo>
                    <a:pt x="1129" y="2010"/>
                  </a:lnTo>
                  <a:cubicBezTo>
                    <a:pt x="1181" y="1979"/>
                    <a:pt x="1896" y="1586"/>
                    <a:pt x="2134" y="923"/>
                  </a:cubicBezTo>
                  <a:lnTo>
                    <a:pt x="2165" y="861"/>
                  </a:lnTo>
                  <a:cubicBezTo>
                    <a:pt x="2227" y="654"/>
                    <a:pt x="2186" y="405"/>
                    <a:pt x="2061" y="229"/>
                  </a:cubicBezTo>
                  <a:cubicBezTo>
                    <a:pt x="1958" y="84"/>
                    <a:pt x="1813" y="1"/>
                    <a:pt x="1647" y="1"/>
                  </a:cubicBezTo>
                  <a:cubicBezTo>
                    <a:pt x="1398" y="1"/>
                    <a:pt x="1285" y="95"/>
                    <a:pt x="1181" y="198"/>
                  </a:cubicBezTo>
                  <a:cubicBezTo>
                    <a:pt x="1161" y="219"/>
                    <a:pt x="1140" y="229"/>
                    <a:pt x="1119" y="250"/>
                  </a:cubicBezTo>
                  <a:cubicBezTo>
                    <a:pt x="1088" y="229"/>
                    <a:pt x="1067" y="208"/>
                    <a:pt x="1046" y="187"/>
                  </a:cubicBezTo>
                  <a:cubicBezTo>
                    <a:pt x="958" y="99"/>
                    <a:pt x="850" y="0"/>
                    <a:pt x="615"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6" name="Google Shape;16;p2"/>
            <p:cNvSpPr/>
            <p:nvPr/>
          </p:nvSpPr>
          <p:spPr>
            <a:xfrm>
              <a:off x="2960750" y="3700375"/>
              <a:ext cx="15825" cy="16875"/>
            </a:xfrm>
            <a:custGeom>
              <a:avLst/>
              <a:gdLst/>
              <a:ahLst/>
              <a:cxnLst/>
              <a:rect l="l" t="t" r="r" b="b"/>
              <a:pathLst>
                <a:path w="633" h="675" extrusionOk="0">
                  <a:moveTo>
                    <a:pt x="192" y="1"/>
                  </a:moveTo>
                  <a:cubicBezTo>
                    <a:pt x="159" y="1"/>
                    <a:pt x="129" y="9"/>
                    <a:pt x="104" y="27"/>
                  </a:cubicBezTo>
                  <a:cubicBezTo>
                    <a:pt x="0" y="100"/>
                    <a:pt x="11" y="296"/>
                    <a:pt x="135" y="462"/>
                  </a:cubicBezTo>
                  <a:cubicBezTo>
                    <a:pt x="221" y="595"/>
                    <a:pt x="342" y="675"/>
                    <a:pt x="441" y="675"/>
                  </a:cubicBezTo>
                  <a:cubicBezTo>
                    <a:pt x="473" y="675"/>
                    <a:pt x="503" y="666"/>
                    <a:pt x="529" y="648"/>
                  </a:cubicBezTo>
                  <a:cubicBezTo>
                    <a:pt x="632" y="576"/>
                    <a:pt x="622" y="379"/>
                    <a:pt x="508" y="203"/>
                  </a:cubicBezTo>
                  <a:cubicBezTo>
                    <a:pt x="414" y="79"/>
                    <a:pt x="291" y="1"/>
                    <a:pt x="192"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7" name="Google Shape;17;p2"/>
            <p:cNvSpPr/>
            <p:nvPr/>
          </p:nvSpPr>
          <p:spPr>
            <a:xfrm>
              <a:off x="2940300" y="3700575"/>
              <a:ext cx="11425" cy="12075"/>
            </a:xfrm>
            <a:custGeom>
              <a:avLst/>
              <a:gdLst/>
              <a:ahLst/>
              <a:cxnLst/>
              <a:rect l="l" t="t" r="r" b="b"/>
              <a:pathLst>
                <a:path w="457" h="483" extrusionOk="0">
                  <a:moveTo>
                    <a:pt x="135" y="1"/>
                  </a:moveTo>
                  <a:cubicBezTo>
                    <a:pt x="112" y="1"/>
                    <a:pt x="90" y="7"/>
                    <a:pt x="73" y="19"/>
                  </a:cubicBezTo>
                  <a:cubicBezTo>
                    <a:pt x="1" y="71"/>
                    <a:pt x="10" y="216"/>
                    <a:pt x="93" y="340"/>
                  </a:cubicBezTo>
                  <a:cubicBezTo>
                    <a:pt x="156" y="426"/>
                    <a:pt x="249" y="483"/>
                    <a:pt x="321" y="483"/>
                  </a:cubicBezTo>
                  <a:cubicBezTo>
                    <a:pt x="345" y="483"/>
                    <a:pt x="366" y="477"/>
                    <a:pt x="383" y="465"/>
                  </a:cubicBezTo>
                  <a:cubicBezTo>
                    <a:pt x="456" y="412"/>
                    <a:pt x="445" y="268"/>
                    <a:pt x="363" y="143"/>
                  </a:cubicBezTo>
                  <a:cubicBezTo>
                    <a:pt x="300" y="57"/>
                    <a:pt x="208" y="1"/>
                    <a:pt x="135"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8" name="Google Shape;18;p2"/>
            <p:cNvSpPr/>
            <p:nvPr/>
          </p:nvSpPr>
          <p:spPr>
            <a:xfrm>
              <a:off x="2788325" y="3567725"/>
              <a:ext cx="25" cy="120650"/>
            </a:xfrm>
            <a:custGeom>
              <a:avLst/>
              <a:gdLst/>
              <a:ahLst/>
              <a:cxnLst/>
              <a:rect l="l" t="t" r="r" b="b"/>
              <a:pathLst>
                <a:path w="1" h="4826" extrusionOk="0">
                  <a:moveTo>
                    <a:pt x="0" y="4826"/>
                  </a:moveTo>
                  <a:lnTo>
                    <a:pt x="0"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9" name="Google Shape;19;p2"/>
            <p:cNvSpPr/>
            <p:nvPr/>
          </p:nvSpPr>
          <p:spPr>
            <a:xfrm>
              <a:off x="2787800" y="3567725"/>
              <a:ext cx="1075" cy="120650"/>
            </a:xfrm>
            <a:custGeom>
              <a:avLst/>
              <a:gdLst/>
              <a:ahLst/>
              <a:cxnLst/>
              <a:rect l="l" t="t" r="r" b="b"/>
              <a:pathLst>
                <a:path w="43" h="4826" extrusionOk="0">
                  <a:moveTo>
                    <a:pt x="1" y="0"/>
                  </a:moveTo>
                  <a:lnTo>
                    <a:pt x="1" y="4826"/>
                  </a:lnTo>
                  <a:lnTo>
                    <a:pt x="42" y="4826"/>
                  </a:lnTo>
                  <a:lnTo>
                    <a:pt x="42"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20" name="Google Shape;20;p2"/>
            <p:cNvSpPr/>
            <p:nvPr/>
          </p:nvSpPr>
          <p:spPr>
            <a:xfrm>
              <a:off x="2760125" y="3682150"/>
              <a:ext cx="56450" cy="48950"/>
            </a:xfrm>
            <a:custGeom>
              <a:avLst/>
              <a:gdLst/>
              <a:ahLst/>
              <a:cxnLst/>
              <a:rect l="l" t="t" r="r" b="b"/>
              <a:pathLst>
                <a:path w="2258" h="1958" extrusionOk="0">
                  <a:moveTo>
                    <a:pt x="601" y="0"/>
                  </a:moveTo>
                  <a:cubicBezTo>
                    <a:pt x="217" y="10"/>
                    <a:pt x="0" y="456"/>
                    <a:pt x="114" y="818"/>
                  </a:cubicBezTo>
                  <a:cubicBezTo>
                    <a:pt x="114" y="839"/>
                    <a:pt x="124" y="860"/>
                    <a:pt x="134" y="880"/>
                  </a:cubicBezTo>
                  <a:cubicBezTo>
                    <a:pt x="373" y="1554"/>
                    <a:pt x="1118" y="1957"/>
                    <a:pt x="1118" y="1957"/>
                  </a:cubicBezTo>
                  <a:lnTo>
                    <a:pt x="1128" y="1957"/>
                  </a:lnTo>
                  <a:cubicBezTo>
                    <a:pt x="1128" y="1957"/>
                    <a:pt x="1885" y="1554"/>
                    <a:pt x="2123" y="891"/>
                  </a:cubicBezTo>
                  <a:cubicBezTo>
                    <a:pt x="2133" y="870"/>
                    <a:pt x="2143" y="850"/>
                    <a:pt x="2143" y="829"/>
                  </a:cubicBezTo>
                  <a:cubicBezTo>
                    <a:pt x="2258" y="466"/>
                    <a:pt x="2050" y="10"/>
                    <a:pt x="1667" y="10"/>
                  </a:cubicBezTo>
                  <a:cubicBezTo>
                    <a:pt x="1657" y="10"/>
                    <a:pt x="1647" y="10"/>
                    <a:pt x="1638" y="10"/>
                  </a:cubicBezTo>
                  <a:cubicBezTo>
                    <a:pt x="1361" y="10"/>
                    <a:pt x="1279" y="149"/>
                    <a:pt x="1128" y="270"/>
                  </a:cubicBezTo>
                  <a:cubicBezTo>
                    <a:pt x="983" y="145"/>
                    <a:pt x="921" y="0"/>
                    <a:pt x="60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21" name="Google Shape;21;p2"/>
            <p:cNvSpPr/>
            <p:nvPr/>
          </p:nvSpPr>
          <p:spPr>
            <a:xfrm>
              <a:off x="2760625" y="3681350"/>
              <a:ext cx="55425" cy="50775"/>
            </a:xfrm>
            <a:custGeom>
              <a:avLst/>
              <a:gdLst/>
              <a:ahLst/>
              <a:cxnLst/>
              <a:rect l="l" t="t" r="r" b="b"/>
              <a:pathLst>
                <a:path w="2217" h="2031" extrusionOk="0">
                  <a:moveTo>
                    <a:pt x="581" y="63"/>
                  </a:moveTo>
                  <a:cubicBezTo>
                    <a:pt x="818" y="63"/>
                    <a:pt x="901" y="146"/>
                    <a:pt x="995" y="240"/>
                  </a:cubicBezTo>
                  <a:cubicBezTo>
                    <a:pt x="1026" y="270"/>
                    <a:pt x="1057" y="291"/>
                    <a:pt x="1088" y="322"/>
                  </a:cubicBezTo>
                  <a:lnTo>
                    <a:pt x="1108" y="332"/>
                  </a:lnTo>
                  <a:lnTo>
                    <a:pt x="1129" y="322"/>
                  </a:lnTo>
                  <a:cubicBezTo>
                    <a:pt x="1161" y="302"/>
                    <a:pt x="1191" y="270"/>
                    <a:pt x="1212" y="249"/>
                  </a:cubicBezTo>
                  <a:cubicBezTo>
                    <a:pt x="1320" y="152"/>
                    <a:pt x="1399" y="73"/>
                    <a:pt x="1606" y="73"/>
                  </a:cubicBezTo>
                  <a:cubicBezTo>
                    <a:pt x="1619" y="73"/>
                    <a:pt x="1633" y="73"/>
                    <a:pt x="1647" y="74"/>
                  </a:cubicBezTo>
                  <a:cubicBezTo>
                    <a:pt x="1782" y="74"/>
                    <a:pt x="1916" y="146"/>
                    <a:pt x="1999" y="270"/>
                  </a:cubicBezTo>
                  <a:cubicBezTo>
                    <a:pt x="2123" y="426"/>
                    <a:pt x="2155" y="654"/>
                    <a:pt x="2103" y="850"/>
                  </a:cubicBezTo>
                  <a:lnTo>
                    <a:pt x="2072" y="912"/>
                  </a:lnTo>
                  <a:cubicBezTo>
                    <a:pt x="1865" y="1492"/>
                    <a:pt x="1243" y="1876"/>
                    <a:pt x="1108" y="1948"/>
                  </a:cubicBezTo>
                  <a:lnTo>
                    <a:pt x="1098" y="1927"/>
                  </a:lnTo>
                  <a:lnTo>
                    <a:pt x="1088" y="1948"/>
                  </a:lnTo>
                  <a:cubicBezTo>
                    <a:pt x="953" y="1865"/>
                    <a:pt x="342" y="1482"/>
                    <a:pt x="135" y="902"/>
                  </a:cubicBezTo>
                  <a:cubicBezTo>
                    <a:pt x="135" y="882"/>
                    <a:pt x="125" y="861"/>
                    <a:pt x="114" y="840"/>
                  </a:cubicBezTo>
                  <a:cubicBezTo>
                    <a:pt x="63" y="643"/>
                    <a:pt x="104" y="426"/>
                    <a:pt x="218" y="260"/>
                  </a:cubicBezTo>
                  <a:cubicBezTo>
                    <a:pt x="311" y="136"/>
                    <a:pt x="436" y="63"/>
                    <a:pt x="581" y="63"/>
                  </a:cubicBezTo>
                  <a:close/>
                  <a:moveTo>
                    <a:pt x="581" y="1"/>
                  </a:moveTo>
                  <a:cubicBezTo>
                    <a:pt x="415" y="1"/>
                    <a:pt x="270" y="84"/>
                    <a:pt x="166" y="219"/>
                  </a:cubicBezTo>
                  <a:cubicBezTo>
                    <a:pt x="42" y="394"/>
                    <a:pt x="1" y="643"/>
                    <a:pt x="63" y="861"/>
                  </a:cubicBezTo>
                  <a:cubicBezTo>
                    <a:pt x="63" y="882"/>
                    <a:pt x="73" y="902"/>
                    <a:pt x="84" y="923"/>
                  </a:cubicBezTo>
                  <a:cubicBezTo>
                    <a:pt x="311" y="1586"/>
                    <a:pt x="1026" y="1979"/>
                    <a:pt x="1088" y="2010"/>
                  </a:cubicBezTo>
                  <a:lnTo>
                    <a:pt x="1088" y="2031"/>
                  </a:lnTo>
                  <a:lnTo>
                    <a:pt x="1108" y="2021"/>
                  </a:lnTo>
                  <a:lnTo>
                    <a:pt x="1119" y="2031"/>
                  </a:lnTo>
                  <a:lnTo>
                    <a:pt x="1119" y="2010"/>
                  </a:lnTo>
                  <a:cubicBezTo>
                    <a:pt x="1181" y="1979"/>
                    <a:pt x="1895" y="1586"/>
                    <a:pt x="2134" y="933"/>
                  </a:cubicBezTo>
                  <a:cubicBezTo>
                    <a:pt x="2144" y="912"/>
                    <a:pt x="2155" y="892"/>
                    <a:pt x="2155" y="871"/>
                  </a:cubicBezTo>
                  <a:cubicBezTo>
                    <a:pt x="2217" y="654"/>
                    <a:pt x="2185" y="405"/>
                    <a:pt x="2051" y="229"/>
                  </a:cubicBezTo>
                  <a:cubicBezTo>
                    <a:pt x="1948" y="95"/>
                    <a:pt x="1803" y="12"/>
                    <a:pt x="1647" y="12"/>
                  </a:cubicBezTo>
                  <a:cubicBezTo>
                    <a:pt x="1637" y="1"/>
                    <a:pt x="1626" y="1"/>
                    <a:pt x="1626" y="1"/>
                  </a:cubicBezTo>
                  <a:cubicBezTo>
                    <a:pt x="1388" y="1"/>
                    <a:pt x="1274" y="105"/>
                    <a:pt x="1171" y="198"/>
                  </a:cubicBezTo>
                  <a:lnTo>
                    <a:pt x="1108" y="260"/>
                  </a:lnTo>
                  <a:lnTo>
                    <a:pt x="1046" y="198"/>
                  </a:lnTo>
                  <a:cubicBezTo>
                    <a:pt x="943" y="105"/>
                    <a:pt x="839" y="1"/>
                    <a:pt x="591"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22" name="Google Shape;22;p2"/>
            <p:cNvSpPr/>
            <p:nvPr/>
          </p:nvSpPr>
          <p:spPr>
            <a:xfrm>
              <a:off x="2795850" y="3684550"/>
              <a:ext cx="16075" cy="16700"/>
            </a:xfrm>
            <a:custGeom>
              <a:avLst/>
              <a:gdLst/>
              <a:ahLst/>
              <a:cxnLst/>
              <a:rect l="l" t="t" r="r" b="b"/>
              <a:pathLst>
                <a:path w="643" h="668" extrusionOk="0">
                  <a:moveTo>
                    <a:pt x="198" y="1"/>
                  </a:moveTo>
                  <a:cubicBezTo>
                    <a:pt x="163" y="1"/>
                    <a:pt x="131" y="10"/>
                    <a:pt x="104" y="29"/>
                  </a:cubicBezTo>
                  <a:cubicBezTo>
                    <a:pt x="0" y="91"/>
                    <a:pt x="21" y="287"/>
                    <a:pt x="134" y="464"/>
                  </a:cubicBezTo>
                  <a:cubicBezTo>
                    <a:pt x="226" y="594"/>
                    <a:pt x="347" y="667"/>
                    <a:pt x="445" y="667"/>
                  </a:cubicBezTo>
                  <a:cubicBezTo>
                    <a:pt x="480" y="667"/>
                    <a:pt x="512" y="658"/>
                    <a:pt x="539" y="639"/>
                  </a:cubicBezTo>
                  <a:cubicBezTo>
                    <a:pt x="642" y="567"/>
                    <a:pt x="631" y="370"/>
                    <a:pt x="507" y="204"/>
                  </a:cubicBezTo>
                  <a:cubicBezTo>
                    <a:pt x="423" y="74"/>
                    <a:pt x="299" y="1"/>
                    <a:pt x="19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23" name="Google Shape;23;p2"/>
            <p:cNvSpPr/>
            <p:nvPr/>
          </p:nvSpPr>
          <p:spPr>
            <a:xfrm>
              <a:off x="2775650" y="3684750"/>
              <a:ext cx="11425" cy="12125"/>
            </a:xfrm>
            <a:custGeom>
              <a:avLst/>
              <a:gdLst/>
              <a:ahLst/>
              <a:cxnLst/>
              <a:rect l="l" t="t" r="r" b="b"/>
              <a:pathLst>
                <a:path w="457" h="485" extrusionOk="0">
                  <a:moveTo>
                    <a:pt x="138" y="1"/>
                  </a:moveTo>
                  <a:cubicBezTo>
                    <a:pt x="114" y="1"/>
                    <a:pt x="91" y="7"/>
                    <a:pt x="72" y="21"/>
                  </a:cubicBezTo>
                  <a:cubicBezTo>
                    <a:pt x="0" y="72"/>
                    <a:pt x="0" y="207"/>
                    <a:pt x="93" y="331"/>
                  </a:cubicBezTo>
                  <a:cubicBezTo>
                    <a:pt x="156" y="426"/>
                    <a:pt x="243" y="484"/>
                    <a:pt x="317" y="484"/>
                  </a:cubicBezTo>
                  <a:cubicBezTo>
                    <a:pt x="341" y="484"/>
                    <a:pt x="363" y="478"/>
                    <a:pt x="383" y="466"/>
                  </a:cubicBezTo>
                  <a:cubicBezTo>
                    <a:pt x="456" y="414"/>
                    <a:pt x="445" y="269"/>
                    <a:pt x="362" y="145"/>
                  </a:cubicBezTo>
                  <a:cubicBezTo>
                    <a:pt x="294" y="53"/>
                    <a:pt x="208" y="1"/>
                    <a:pt x="13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24" name="Google Shape;24;p2"/>
            <p:cNvSpPr/>
            <p:nvPr/>
          </p:nvSpPr>
          <p:spPr>
            <a:xfrm>
              <a:off x="2878425" y="3523700"/>
              <a:ext cx="25" cy="276775"/>
            </a:xfrm>
            <a:custGeom>
              <a:avLst/>
              <a:gdLst/>
              <a:ahLst/>
              <a:cxnLst/>
              <a:rect l="l" t="t" r="r" b="b"/>
              <a:pathLst>
                <a:path w="1" h="11071" extrusionOk="0">
                  <a:moveTo>
                    <a:pt x="0" y="11071"/>
                  </a:moveTo>
                  <a:lnTo>
                    <a:pt x="0"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25" name="Google Shape;25;p2"/>
            <p:cNvSpPr/>
            <p:nvPr/>
          </p:nvSpPr>
          <p:spPr>
            <a:xfrm>
              <a:off x="2877900" y="3523700"/>
              <a:ext cx="1050" cy="276775"/>
            </a:xfrm>
            <a:custGeom>
              <a:avLst/>
              <a:gdLst/>
              <a:ahLst/>
              <a:cxnLst/>
              <a:rect l="l" t="t" r="r" b="b"/>
              <a:pathLst>
                <a:path w="42" h="11071" extrusionOk="0">
                  <a:moveTo>
                    <a:pt x="0" y="1"/>
                  </a:moveTo>
                  <a:lnTo>
                    <a:pt x="0" y="11071"/>
                  </a:lnTo>
                  <a:lnTo>
                    <a:pt x="42" y="11071"/>
                  </a:lnTo>
                  <a:lnTo>
                    <a:pt x="42"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26" name="Google Shape;26;p2"/>
            <p:cNvSpPr/>
            <p:nvPr/>
          </p:nvSpPr>
          <p:spPr>
            <a:xfrm>
              <a:off x="2850200" y="3794250"/>
              <a:ext cx="56475" cy="48950"/>
            </a:xfrm>
            <a:custGeom>
              <a:avLst/>
              <a:gdLst/>
              <a:ahLst/>
              <a:cxnLst/>
              <a:rect l="l" t="t" r="r" b="b"/>
              <a:pathLst>
                <a:path w="2259" h="1958" extrusionOk="0">
                  <a:moveTo>
                    <a:pt x="601" y="0"/>
                  </a:moveTo>
                  <a:cubicBezTo>
                    <a:pt x="218" y="11"/>
                    <a:pt x="1" y="466"/>
                    <a:pt x="104" y="819"/>
                  </a:cubicBezTo>
                  <a:lnTo>
                    <a:pt x="135" y="881"/>
                  </a:lnTo>
                  <a:cubicBezTo>
                    <a:pt x="374" y="1553"/>
                    <a:pt x="1119" y="1958"/>
                    <a:pt x="1119" y="1958"/>
                  </a:cubicBezTo>
                  <a:lnTo>
                    <a:pt x="1129" y="1958"/>
                  </a:lnTo>
                  <a:cubicBezTo>
                    <a:pt x="1129" y="1958"/>
                    <a:pt x="1875" y="1564"/>
                    <a:pt x="2123" y="891"/>
                  </a:cubicBezTo>
                  <a:cubicBezTo>
                    <a:pt x="2134" y="870"/>
                    <a:pt x="2144" y="849"/>
                    <a:pt x="2144" y="828"/>
                  </a:cubicBezTo>
                  <a:cubicBezTo>
                    <a:pt x="2258" y="466"/>
                    <a:pt x="2051" y="21"/>
                    <a:pt x="1658" y="11"/>
                  </a:cubicBezTo>
                  <a:cubicBezTo>
                    <a:pt x="1647" y="10"/>
                    <a:pt x="1637" y="10"/>
                    <a:pt x="1627" y="10"/>
                  </a:cubicBezTo>
                  <a:cubicBezTo>
                    <a:pt x="1351" y="10"/>
                    <a:pt x="1269" y="149"/>
                    <a:pt x="1129" y="269"/>
                  </a:cubicBezTo>
                  <a:cubicBezTo>
                    <a:pt x="984" y="145"/>
                    <a:pt x="912" y="0"/>
                    <a:pt x="601"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27" name="Google Shape;27;p2"/>
            <p:cNvSpPr/>
            <p:nvPr/>
          </p:nvSpPr>
          <p:spPr>
            <a:xfrm>
              <a:off x="2850450" y="3793475"/>
              <a:ext cx="55700" cy="50775"/>
            </a:xfrm>
            <a:custGeom>
              <a:avLst/>
              <a:gdLst/>
              <a:ahLst/>
              <a:cxnLst/>
              <a:rect l="l" t="t" r="r" b="b"/>
              <a:pathLst>
                <a:path w="2228" h="2031" extrusionOk="0">
                  <a:moveTo>
                    <a:pt x="591" y="62"/>
                  </a:moveTo>
                  <a:cubicBezTo>
                    <a:pt x="819" y="62"/>
                    <a:pt x="912" y="145"/>
                    <a:pt x="1006" y="238"/>
                  </a:cubicBezTo>
                  <a:cubicBezTo>
                    <a:pt x="1036" y="270"/>
                    <a:pt x="1068" y="300"/>
                    <a:pt x="1098" y="321"/>
                  </a:cubicBezTo>
                  <a:lnTo>
                    <a:pt x="1119" y="342"/>
                  </a:lnTo>
                  <a:lnTo>
                    <a:pt x="1140" y="321"/>
                  </a:lnTo>
                  <a:cubicBezTo>
                    <a:pt x="1171" y="300"/>
                    <a:pt x="1202" y="270"/>
                    <a:pt x="1223" y="249"/>
                  </a:cubicBezTo>
                  <a:cubicBezTo>
                    <a:pt x="1331" y="151"/>
                    <a:pt x="1411" y="72"/>
                    <a:pt x="1612" y="72"/>
                  </a:cubicBezTo>
                  <a:cubicBezTo>
                    <a:pt x="1623" y="72"/>
                    <a:pt x="1635" y="72"/>
                    <a:pt x="1648" y="72"/>
                  </a:cubicBezTo>
                  <a:cubicBezTo>
                    <a:pt x="1793" y="72"/>
                    <a:pt x="1927" y="145"/>
                    <a:pt x="2010" y="270"/>
                  </a:cubicBezTo>
                  <a:cubicBezTo>
                    <a:pt x="2124" y="435"/>
                    <a:pt x="2165" y="663"/>
                    <a:pt x="2103" y="850"/>
                  </a:cubicBezTo>
                  <a:cubicBezTo>
                    <a:pt x="2103" y="870"/>
                    <a:pt x="2093" y="891"/>
                    <a:pt x="2083" y="912"/>
                  </a:cubicBezTo>
                  <a:cubicBezTo>
                    <a:pt x="1875" y="1502"/>
                    <a:pt x="1243" y="1874"/>
                    <a:pt x="1119" y="1947"/>
                  </a:cubicBezTo>
                  <a:lnTo>
                    <a:pt x="1109" y="1936"/>
                  </a:lnTo>
                  <a:lnTo>
                    <a:pt x="1098" y="1947"/>
                  </a:lnTo>
                  <a:cubicBezTo>
                    <a:pt x="964" y="1874"/>
                    <a:pt x="353" y="1481"/>
                    <a:pt x="146" y="901"/>
                  </a:cubicBezTo>
                  <a:cubicBezTo>
                    <a:pt x="146" y="880"/>
                    <a:pt x="136" y="859"/>
                    <a:pt x="125" y="839"/>
                  </a:cubicBezTo>
                  <a:cubicBezTo>
                    <a:pt x="74" y="652"/>
                    <a:pt x="104" y="425"/>
                    <a:pt x="229" y="259"/>
                  </a:cubicBezTo>
                  <a:cubicBezTo>
                    <a:pt x="322" y="135"/>
                    <a:pt x="446" y="72"/>
                    <a:pt x="591" y="62"/>
                  </a:cubicBezTo>
                  <a:close/>
                  <a:moveTo>
                    <a:pt x="591" y="0"/>
                  </a:moveTo>
                  <a:cubicBezTo>
                    <a:pt x="426" y="10"/>
                    <a:pt x="281" y="83"/>
                    <a:pt x="177" y="228"/>
                  </a:cubicBezTo>
                  <a:cubicBezTo>
                    <a:pt x="42" y="404"/>
                    <a:pt x="1" y="652"/>
                    <a:pt x="63" y="859"/>
                  </a:cubicBezTo>
                  <a:lnTo>
                    <a:pt x="94" y="922"/>
                  </a:lnTo>
                  <a:cubicBezTo>
                    <a:pt x="322" y="1584"/>
                    <a:pt x="1036" y="1978"/>
                    <a:pt x="1088" y="2019"/>
                  </a:cubicBezTo>
                  <a:lnTo>
                    <a:pt x="1098" y="2030"/>
                  </a:lnTo>
                  <a:lnTo>
                    <a:pt x="1130" y="2030"/>
                  </a:lnTo>
                  <a:lnTo>
                    <a:pt x="1130" y="2019"/>
                  </a:lnTo>
                  <a:cubicBezTo>
                    <a:pt x="1192" y="1989"/>
                    <a:pt x="1906" y="1595"/>
                    <a:pt x="2145" y="932"/>
                  </a:cubicBezTo>
                  <a:cubicBezTo>
                    <a:pt x="2155" y="912"/>
                    <a:pt x="2155" y="891"/>
                    <a:pt x="2165" y="870"/>
                  </a:cubicBezTo>
                  <a:cubicBezTo>
                    <a:pt x="2228" y="663"/>
                    <a:pt x="2186" y="415"/>
                    <a:pt x="2062" y="238"/>
                  </a:cubicBezTo>
                  <a:cubicBezTo>
                    <a:pt x="1958" y="93"/>
                    <a:pt x="1813" y="10"/>
                    <a:pt x="1658" y="10"/>
                  </a:cubicBezTo>
                  <a:cubicBezTo>
                    <a:pt x="1646" y="10"/>
                    <a:pt x="1635" y="10"/>
                    <a:pt x="1624" y="10"/>
                  </a:cubicBezTo>
                  <a:cubicBezTo>
                    <a:pt x="1390" y="10"/>
                    <a:pt x="1290" y="109"/>
                    <a:pt x="1181" y="207"/>
                  </a:cubicBezTo>
                  <a:cubicBezTo>
                    <a:pt x="1161" y="217"/>
                    <a:pt x="1140" y="238"/>
                    <a:pt x="1119" y="259"/>
                  </a:cubicBezTo>
                  <a:cubicBezTo>
                    <a:pt x="1098" y="238"/>
                    <a:pt x="1078" y="217"/>
                    <a:pt x="1047" y="197"/>
                  </a:cubicBezTo>
                  <a:cubicBezTo>
                    <a:pt x="953" y="104"/>
                    <a:pt x="850" y="0"/>
                    <a:pt x="601"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28" name="Google Shape;28;p2"/>
            <p:cNvSpPr/>
            <p:nvPr/>
          </p:nvSpPr>
          <p:spPr>
            <a:xfrm>
              <a:off x="2885925" y="3796700"/>
              <a:ext cx="16075" cy="16875"/>
            </a:xfrm>
            <a:custGeom>
              <a:avLst/>
              <a:gdLst/>
              <a:ahLst/>
              <a:cxnLst/>
              <a:rect l="l" t="t" r="r" b="b"/>
              <a:pathLst>
                <a:path w="643" h="675" extrusionOk="0">
                  <a:moveTo>
                    <a:pt x="194" y="0"/>
                  </a:moveTo>
                  <a:cubicBezTo>
                    <a:pt x="161" y="0"/>
                    <a:pt x="130" y="8"/>
                    <a:pt x="104" y="26"/>
                  </a:cubicBezTo>
                  <a:cubicBezTo>
                    <a:pt x="1" y="99"/>
                    <a:pt x="22" y="296"/>
                    <a:pt x="135" y="461"/>
                  </a:cubicBezTo>
                  <a:cubicBezTo>
                    <a:pt x="221" y="594"/>
                    <a:pt x="348" y="674"/>
                    <a:pt x="450" y="674"/>
                  </a:cubicBezTo>
                  <a:cubicBezTo>
                    <a:pt x="483" y="674"/>
                    <a:pt x="514" y="666"/>
                    <a:pt x="539" y="648"/>
                  </a:cubicBezTo>
                  <a:cubicBezTo>
                    <a:pt x="643" y="576"/>
                    <a:pt x="632" y="378"/>
                    <a:pt x="508" y="203"/>
                  </a:cubicBezTo>
                  <a:cubicBezTo>
                    <a:pt x="422" y="78"/>
                    <a:pt x="296" y="0"/>
                    <a:pt x="194"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29" name="Google Shape;29;p2"/>
            <p:cNvSpPr/>
            <p:nvPr/>
          </p:nvSpPr>
          <p:spPr>
            <a:xfrm>
              <a:off x="2865475" y="3796850"/>
              <a:ext cx="11675" cy="12125"/>
            </a:xfrm>
            <a:custGeom>
              <a:avLst/>
              <a:gdLst/>
              <a:ahLst/>
              <a:cxnLst/>
              <a:rect l="l" t="t" r="r" b="b"/>
              <a:pathLst>
                <a:path w="467" h="485" extrusionOk="0">
                  <a:moveTo>
                    <a:pt x="149" y="1"/>
                  </a:moveTo>
                  <a:cubicBezTo>
                    <a:pt x="125" y="1"/>
                    <a:pt x="102" y="7"/>
                    <a:pt x="83" y="20"/>
                  </a:cubicBezTo>
                  <a:cubicBezTo>
                    <a:pt x="0" y="72"/>
                    <a:pt x="11" y="217"/>
                    <a:pt x="94" y="331"/>
                  </a:cubicBezTo>
                  <a:cubicBezTo>
                    <a:pt x="165" y="425"/>
                    <a:pt x="253" y="484"/>
                    <a:pt x="324" y="484"/>
                  </a:cubicBezTo>
                  <a:cubicBezTo>
                    <a:pt x="346" y="484"/>
                    <a:pt x="366" y="478"/>
                    <a:pt x="384" y="466"/>
                  </a:cubicBezTo>
                  <a:cubicBezTo>
                    <a:pt x="467" y="414"/>
                    <a:pt x="456" y="269"/>
                    <a:pt x="373" y="145"/>
                  </a:cubicBezTo>
                  <a:cubicBezTo>
                    <a:pt x="304" y="53"/>
                    <a:pt x="219" y="1"/>
                    <a:pt x="149"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30" name="Google Shape;30;p2"/>
            <p:cNvSpPr/>
            <p:nvPr/>
          </p:nvSpPr>
          <p:spPr>
            <a:xfrm>
              <a:off x="2705225" y="3659875"/>
              <a:ext cx="25" cy="201450"/>
            </a:xfrm>
            <a:custGeom>
              <a:avLst/>
              <a:gdLst/>
              <a:ahLst/>
              <a:cxnLst/>
              <a:rect l="l" t="t" r="r" b="b"/>
              <a:pathLst>
                <a:path w="1" h="8058" extrusionOk="0">
                  <a:moveTo>
                    <a:pt x="1" y="8058"/>
                  </a:moveTo>
                  <a:lnTo>
                    <a:pt x="1"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31" name="Google Shape;31;p2"/>
            <p:cNvSpPr/>
            <p:nvPr/>
          </p:nvSpPr>
          <p:spPr>
            <a:xfrm>
              <a:off x="2704700" y="3659875"/>
              <a:ext cx="1075" cy="201450"/>
            </a:xfrm>
            <a:custGeom>
              <a:avLst/>
              <a:gdLst/>
              <a:ahLst/>
              <a:cxnLst/>
              <a:rect l="l" t="t" r="r" b="b"/>
              <a:pathLst>
                <a:path w="43" h="8058" extrusionOk="0">
                  <a:moveTo>
                    <a:pt x="1" y="1"/>
                  </a:moveTo>
                  <a:lnTo>
                    <a:pt x="1" y="8058"/>
                  </a:lnTo>
                  <a:lnTo>
                    <a:pt x="42" y="8058"/>
                  </a:lnTo>
                  <a:lnTo>
                    <a:pt x="42"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32" name="Google Shape;32;p2"/>
            <p:cNvSpPr/>
            <p:nvPr/>
          </p:nvSpPr>
          <p:spPr>
            <a:xfrm>
              <a:off x="2677000" y="3855075"/>
              <a:ext cx="56450" cy="48950"/>
            </a:xfrm>
            <a:custGeom>
              <a:avLst/>
              <a:gdLst/>
              <a:ahLst/>
              <a:cxnLst/>
              <a:rect l="l" t="t" r="r" b="b"/>
              <a:pathLst>
                <a:path w="2258" h="1958" extrusionOk="0">
                  <a:moveTo>
                    <a:pt x="601" y="1"/>
                  </a:moveTo>
                  <a:cubicBezTo>
                    <a:pt x="218" y="11"/>
                    <a:pt x="0" y="457"/>
                    <a:pt x="115" y="819"/>
                  </a:cubicBezTo>
                  <a:cubicBezTo>
                    <a:pt x="115" y="839"/>
                    <a:pt x="125" y="860"/>
                    <a:pt x="135" y="881"/>
                  </a:cubicBezTo>
                  <a:cubicBezTo>
                    <a:pt x="373" y="1554"/>
                    <a:pt x="1119" y="1958"/>
                    <a:pt x="1119" y="1958"/>
                  </a:cubicBezTo>
                  <a:lnTo>
                    <a:pt x="1130" y="1948"/>
                  </a:lnTo>
                  <a:lnTo>
                    <a:pt x="1130" y="1958"/>
                  </a:lnTo>
                  <a:cubicBezTo>
                    <a:pt x="1130" y="1958"/>
                    <a:pt x="1885" y="1554"/>
                    <a:pt x="2124" y="892"/>
                  </a:cubicBezTo>
                  <a:cubicBezTo>
                    <a:pt x="2134" y="871"/>
                    <a:pt x="2144" y="850"/>
                    <a:pt x="2144" y="829"/>
                  </a:cubicBezTo>
                  <a:cubicBezTo>
                    <a:pt x="2258" y="467"/>
                    <a:pt x="2051" y="11"/>
                    <a:pt x="1668" y="11"/>
                  </a:cubicBezTo>
                  <a:cubicBezTo>
                    <a:pt x="1658" y="11"/>
                    <a:pt x="1649" y="10"/>
                    <a:pt x="1639" y="10"/>
                  </a:cubicBezTo>
                  <a:cubicBezTo>
                    <a:pt x="1362" y="10"/>
                    <a:pt x="1279" y="150"/>
                    <a:pt x="1130" y="270"/>
                  </a:cubicBezTo>
                  <a:cubicBezTo>
                    <a:pt x="985" y="146"/>
                    <a:pt x="923" y="1"/>
                    <a:pt x="6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33" name="Google Shape;33;p2"/>
            <p:cNvSpPr/>
            <p:nvPr/>
          </p:nvSpPr>
          <p:spPr>
            <a:xfrm>
              <a:off x="2677525" y="3854300"/>
              <a:ext cx="55425" cy="50775"/>
            </a:xfrm>
            <a:custGeom>
              <a:avLst/>
              <a:gdLst/>
              <a:ahLst/>
              <a:cxnLst/>
              <a:rect l="l" t="t" r="r" b="b"/>
              <a:pathLst>
                <a:path w="2217" h="2031" extrusionOk="0">
                  <a:moveTo>
                    <a:pt x="580" y="63"/>
                  </a:moveTo>
                  <a:cubicBezTo>
                    <a:pt x="819" y="63"/>
                    <a:pt x="902" y="145"/>
                    <a:pt x="1005" y="239"/>
                  </a:cubicBezTo>
                  <a:cubicBezTo>
                    <a:pt x="1026" y="270"/>
                    <a:pt x="1056" y="290"/>
                    <a:pt x="1088" y="322"/>
                  </a:cubicBezTo>
                  <a:lnTo>
                    <a:pt x="1109" y="343"/>
                  </a:lnTo>
                  <a:lnTo>
                    <a:pt x="1129" y="322"/>
                  </a:lnTo>
                  <a:cubicBezTo>
                    <a:pt x="1160" y="301"/>
                    <a:pt x="1191" y="270"/>
                    <a:pt x="1212" y="249"/>
                  </a:cubicBezTo>
                  <a:cubicBezTo>
                    <a:pt x="1319" y="152"/>
                    <a:pt x="1399" y="72"/>
                    <a:pt x="1607" y="72"/>
                  </a:cubicBezTo>
                  <a:cubicBezTo>
                    <a:pt x="1620" y="72"/>
                    <a:pt x="1633" y="73"/>
                    <a:pt x="1647" y="73"/>
                  </a:cubicBezTo>
                  <a:cubicBezTo>
                    <a:pt x="1781" y="73"/>
                    <a:pt x="1916" y="145"/>
                    <a:pt x="1999" y="270"/>
                  </a:cubicBezTo>
                  <a:cubicBezTo>
                    <a:pt x="2113" y="426"/>
                    <a:pt x="2154" y="653"/>
                    <a:pt x="2092" y="850"/>
                  </a:cubicBezTo>
                  <a:cubicBezTo>
                    <a:pt x="2092" y="870"/>
                    <a:pt x="2082" y="891"/>
                    <a:pt x="2071" y="912"/>
                  </a:cubicBezTo>
                  <a:cubicBezTo>
                    <a:pt x="1864" y="1492"/>
                    <a:pt x="1243" y="1875"/>
                    <a:pt x="1119" y="1947"/>
                  </a:cubicBezTo>
                  <a:lnTo>
                    <a:pt x="1098" y="1927"/>
                  </a:lnTo>
                  <a:lnTo>
                    <a:pt x="1088" y="1937"/>
                  </a:lnTo>
                  <a:cubicBezTo>
                    <a:pt x="953" y="1855"/>
                    <a:pt x="352" y="1482"/>
                    <a:pt x="145" y="902"/>
                  </a:cubicBezTo>
                  <a:cubicBezTo>
                    <a:pt x="135" y="881"/>
                    <a:pt x="124" y="860"/>
                    <a:pt x="124" y="840"/>
                  </a:cubicBezTo>
                  <a:cubicBezTo>
                    <a:pt x="62" y="643"/>
                    <a:pt x="104" y="426"/>
                    <a:pt x="218" y="260"/>
                  </a:cubicBezTo>
                  <a:cubicBezTo>
                    <a:pt x="311" y="136"/>
                    <a:pt x="435" y="63"/>
                    <a:pt x="580" y="63"/>
                  </a:cubicBezTo>
                  <a:close/>
                  <a:moveTo>
                    <a:pt x="580" y="1"/>
                  </a:moveTo>
                  <a:cubicBezTo>
                    <a:pt x="414" y="1"/>
                    <a:pt x="269" y="83"/>
                    <a:pt x="166" y="228"/>
                  </a:cubicBezTo>
                  <a:cubicBezTo>
                    <a:pt x="42" y="394"/>
                    <a:pt x="0" y="643"/>
                    <a:pt x="62" y="860"/>
                  </a:cubicBezTo>
                  <a:cubicBezTo>
                    <a:pt x="62" y="881"/>
                    <a:pt x="73" y="902"/>
                    <a:pt x="83" y="923"/>
                  </a:cubicBezTo>
                  <a:cubicBezTo>
                    <a:pt x="322" y="1575"/>
                    <a:pt x="1026" y="1979"/>
                    <a:pt x="1088" y="2010"/>
                  </a:cubicBezTo>
                  <a:lnTo>
                    <a:pt x="1088" y="2030"/>
                  </a:lnTo>
                  <a:lnTo>
                    <a:pt x="1109" y="2020"/>
                  </a:lnTo>
                  <a:lnTo>
                    <a:pt x="1119" y="2020"/>
                  </a:lnTo>
                  <a:lnTo>
                    <a:pt x="1119" y="2010"/>
                  </a:lnTo>
                  <a:cubicBezTo>
                    <a:pt x="1181" y="1979"/>
                    <a:pt x="1896" y="1585"/>
                    <a:pt x="2133" y="933"/>
                  </a:cubicBezTo>
                  <a:cubicBezTo>
                    <a:pt x="2144" y="912"/>
                    <a:pt x="2144" y="891"/>
                    <a:pt x="2154" y="860"/>
                  </a:cubicBezTo>
                  <a:cubicBezTo>
                    <a:pt x="2216" y="653"/>
                    <a:pt x="2175" y="405"/>
                    <a:pt x="2051" y="228"/>
                  </a:cubicBezTo>
                  <a:cubicBezTo>
                    <a:pt x="1947" y="94"/>
                    <a:pt x="1802" y="11"/>
                    <a:pt x="1647" y="11"/>
                  </a:cubicBezTo>
                  <a:cubicBezTo>
                    <a:pt x="1635" y="11"/>
                    <a:pt x="1623" y="11"/>
                    <a:pt x="1612" y="11"/>
                  </a:cubicBezTo>
                  <a:cubicBezTo>
                    <a:pt x="1388" y="11"/>
                    <a:pt x="1279" y="109"/>
                    <a:pt x="1171" y="198"/>
                  </a:cubicBezTo>
                  <a:lnTo>
                    <a:pt x="1109" y="260"/>
                  </a:lnTo>
                  <a:lnTo>
                    <a:pt x="1047" y="198"/>
                  </a:lnTo>
                  <a:cubicBezTo>
                    <a:pt x="943" y="94"/>
                    <a:pt x="839" y="1"/>
                    <a:pt x="580"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34" name="Google Shape;34;p2"/>
            <p:cNvSpPr/>
            <p:nvPr/>
          </p:nvSpPr>
          <p:spPr>
            <a:xfrm>
              <a:off x="2712725" y="3857500"/>
              <a:ext cx="16075" cy="16650"/>
            </a:xfrm>
            <a:custGeom>
              <a:avLst/>
              <a:gdLst/>
              <a:ahLst/>
              <a:cxnLst/>
              <a:rect l="l" t="t" r="r" b="b"/>
              <a:pathLst>
                <a:path w="643" h="666" extrusionOk="0">
                  <a:moveTo>
                    <a:pt x="199" y="0"/>
                  </a:moveTo>
                  <a:cubicBezTo>
                    <a:pt x="164" y="0"/>
                    <a:pt x="131" y="9"/>
                    <a:pt x="104" y="28"/>
                  </a:cubicBezTo>
                  <a:cubicBezTo>
                    <a:pt x="1" y="90"/>
                    <a:pt x="21" y="287"/>
                    <a:pt x="136" y="463"/>
                  </a:cubicBezTo>
                  <a:cubicBezTo>
                    <a:pt x="229" y="588"/>
                    <a:pt x="351" y="665"/>
                    <a:pt x="450" y="665"/>
                  </a:cubicBezTo>
                  <a:cubicBezTo>
                    <a:pt x="483" y="665"/>
                    <a:pt x="513" y="657"/>
                    <a:pt x="539" y="639"/>
                  </a:cubicBezTo>
                  <a:cubicBezTo>
                    <a:pt x="643" y="567"/>
                    <a:pt x="633" y="370"/>
                    <a:pt x="508" y="204"/>
                  </a:cubicBezTo>
                  <a:cubicBezTo>
                    <a:pt x="424" y="74"/>
                    <a:pt x="300" y="0"/>
                    <a:pt x="199"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35" name="Google Shape;35;p2"/>
            <p:cNvSpPr/>
            <p:nvPr/>
          </p:nvSpPr>
          <p:spPr>
            <a:xfrm>
              <a:off x="2692525" y="3857700"/>
              <a:ext cx="11425" cy="12100"/>
            </a:xfrm>
            <a:custGeom>
              <a:avLst/>
              <a:gdLst/>
              <a:ahLst/>
              <a:cxnLst/>
              <a:rect l="l" t="t" r="r" b="b"/>
              <a:pathLst>
                <a:path w="457" h="484" extrusionOk="0">
                  <a:moveTo>
                    <a:pt x="141" y="0"/>
                  </a:moveTo>
                  <a:cubicBezTo>
                    <a:pt x="116" y="0"/>
                    <a:pt x="92" y="7"/>
                    <a:pt x="74" y="20"/>
                  </a:cubicBezTo>
                  <a:cubicBezTo>
                    <a:pt x="1" y="72"/>
                    <a:pt x="12" y="207"/>
                    <a:pt x="94" y="331"/>
                  </a:cubicBezTo>
                  <a:cubicBezTo>
                    <a:pt x="157" y="425"/>
                    <a:pt x="250" y="484"/>
                    <a:pt x="322" y="484"/>
                  </a:cubicBezTo>
                  <a:cubicBezTo>
                    <a:pt x="346" y="484"/>
                    <a:pt x="367" y="478"/>
                    <a:pt x="384" y="465"/>
                  </a:cubicBezTo>
                  <a:cubicBezTo>
                    <a:pt x="456" y="414"/>
                    <a:pt x="447" y="269"/>
                    <a:pt x="364" y="145"/>
                  </a:cubicBezTo>
                  <a:cubicBezTo>
                    <a:pt x="302" y="53"/>
                    <a:pt x="213" y="0"/>
                    <a:pt x="141"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36" name="Google Shape;36;p2"/>
            <p:cNvSpPr/>
            <p:nvPr/>
          </p:nvSpPr>
          <p:spPr>
            <a:xfrm>
              <a:off x="2329575" y="3737550"/>
              <a:ext cx="25" cy="81325"/>
            </a:xfrm>
            <a:custGeom>
              <a:avLst/>
              <a:gdLst/>
              <a:ahLst/>
              <a:cxnLst/>
              <a:rect l="l" t="t" r="r" b="b"/>
              <a:pathLst>
                <a:path w="1" h="3253" extrusionOk="0">
                  <a:moveTo>
                    <a:pt x="0" y="1"/>
                  </a:moveTo>
                  <a:lnTo>
                    <a:pt x="0" y="3252"/>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37" name="Google Shape;37;p2"/>
            <p:cNvSpPr/>
            <p:nvPr/>
          </p:nvSpPr>
          <p:spPr>
            <a:xfrm>
              <a:off x="2329050" y="3737550"/>
              <a:ext cx="1325" cy="81325"/>
            </a:xfrm>
            <a:custGeom>
              <a:avLst/>
              <a:gdLst/>
              <a:ahLst/>
              <a:cxnLst/>
              <a:rect l="l" t="t" r="r" b="b"/>
              <a:pathLst>
                <a:path w="53" h="3253" extrusionOk="0">
                  <a:moveTo>
                    <a:pt x="1" y="1"/>
                  </a:moveTo>
                  <a:lnTo>
                    <a:pt x="1" y="3252"/>
                  </a:lnTo>
                  <a:lnTo>
                    <a:pt x="53" y="3252"/>
                  </a:lnTo>
                  <a:lnTo>
                    <a:pt x="53"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38" name="Google Shape;38;p2"/>
            <p:cNvSpPr/>
            <p:nvPr/>
          </p:nvSpPr>
          <p:spPr>
            <a:xfrm>
              <a:off x="2301600" y="3812625"/>
              <a:ext cx="56225" cy="48700"/>
            </a:xfrm>
            <a:custGeom>
              <a:avLst/>
              <a:gdLst/>
              <a:ahLst/>
              <a:cxnLst/>
              <a:rect l="l" t="t" r="r" b="b"/>
              <a:pathLst>
                <a:path w="2249" h="1948" extrusionOk="0">
                  <a:moveTo>
                    <a:pt x="592" y="1"/>
                  </a:moveTo>
                  <a:cubicBezTo>
                    <a:pt x="208" y="11"/>
                    <a:pt x="1" y="466"/>
                    <a:pt x="104" y="818"/>
                  </a:cubicBezTo>
                  <a:cubicBezTo>
                    <a:pt x="115" y="839"/>
                    <a:pt x="125" y="871"/>
                    <a:pt x="125" y="891"/>
                  </a:cubicBezTo>
                  <a:cubicBezTo>
                    <a:pt x="374" y="1554"/>
                    <a:pt x="1130" y="1948"/>
                    <a:pt x="1130" y="1948"/>
                  </a:cubicBezTo>
                  <a:cubicBezTo>
                    <a:pt x="1130" y="1948"/>
                    <a:pt x="1886" y="1543"/>
                    <a:pt x="2124" y="880"/>
                  </a:cubicBezTo>
                  <a:cubicBezTo>
                    <a:pt x="2124" y="860"/>
                    <a:pt x="2134" y="839"/>
                    <a:pt x="2145" y="818"/>
                  </a:cubicBezTo>
                  <a:cubicBezTo>
                    <a:pt x="2248" y="456"/>
                    <a:pt x="2031" y="1"/>
                    <a:pt x="1648" y="1"/>
                  </a:cubicBezTo>
                  <a:cubicBezTo>
                    <a:pt x="1337" y="1"/>
                    <a:pt x="1275" y="146"/>
                    <a:pt x="1119" y="259"/>
                  </a:cubicBezTo>
                  <a:cubicBezTo>
                    <a:pt x="974" y="146"/>
                    <a:pt x="891" y="1"/>
                    <a:pt x="592"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39" name="Google Shape;39;p2"/>
            <p:cNvSpPr/>
            <p:nvPr/>
          </p:nvSpPr>
          <p:spPr>
            <a:xfrm>
              <a:off x="2301875" y="3811850"/>
              <a:ext cx="55675" cy="50750"/>
            </a:xfrm>
            <a:custGeom>
              <a:avLst/>
              <a:gdLst/>
              <a:ahLst/>
              <a:cxnLst/>
              <a:rect l="l" t="t" r="r" b="b"/>
              <a:pathLst>
                <a:path w="2227" h="2030" extrusionOk="0">
                  <a:moveTo>
                    <a:pt x="1637" y="62"/>
                  </a:moveTo>
                  <a:cubicBezTo>
                    <a:pt x="1782" y="62"/>
                    <a:pt x="1916" y="135"/>
                    <a:pt x="1999" y="259"/>
                  </a:cubicBezTo>
                  <a:cubicBezTo>
                    <a:pt x="2123" y="414"/>
                    <a:pt x="2155" y="642"/>
                    <a:pt x="2102" y="839"/>
                  </a:cubicBezTo>
                  <a:cubicBezTo>
                    <a:pt x="2092" y="860"/>
                    <a:pt x="2092" y="881"/>
                    <a:pt x="2082" y="902"/>
                  </a:cubicBezTo>
                  <a:cubicBezTo>
                    <a:pt x="1875" y="1471"/>
                    <a:pt x="1274" y="1854"/>
                    <a:pt x="1129" y="1937"/>
                  </a:cubicBezTo>
                  <a:lnTo>
                    <a:pt x="1119" y="1916"/>
                  </a:lnTo>
                  <a:lnTo>
                    <a:pt x="1108" y="1937"/>
                  </a:lnTo>
                  <a:cubicBezTo>
                    <a:pt x="984" y="1864"/>
                    <a:pt x="363" y="1491"/>
                    <a:pt x="146" y="902"/>
                  </a:cubicBezTo>
                  <a:cubicBezTo>
                    <a:pt x="135" y="881"/>
                    <a:pt x="135" y="870"/>
                    <a:pt x="125" y="839"/>
                  </a:cubicBezTo>
                  <a:cubicBezTo>
                    <a:pt x="63" y="653"/>
                    <a:pt x="104" y="425"/>
                    <a:pt x="218" y="269"/>
                  </a:cubicBezTo>
                  <a:cubicBezTo>
                    <a:pt x="311" y="135"/>
                    <a:pt x="436" y="73"/>
                    <a:pt x="581" y="62"/>
                  </a:cubicBezTo>
                  <a:lnTo>
                    <a:pt x="601" y="62"/>
                  </a:lnTo>
                  <a:cubicBezTo>
                    <a:pt x="808" y="62"/>
                    <a:pt x="901" y="145"/>
                    <a:pt x="1005" y="239"/>
                  </a:cubicBezTo>
                  <a:lnTo>
                    <a:pt x="1088" y="322"/>
                  </a:lnTo>
                  <a:lnTo>
                    <a:pt x="1108" y="332"/>
                  </a:lnTo>
                  <a:lnTo>
                    <a:pt x="1129" y="322"/>
                  </a:lnTo>
                  <a:cubicBezTo>
                    <a:pt x="1160" y="290"/>
                    <a:pt x="1191" y="259"/>
                    <a:pt x="1223" y="239"/>
                  </a:cubicBezTo>
                  <a:cubicBezTo>
                    <a:pt x="1315" y="145"/>
                    <a:pt x="1409" y="62"/>
                    <a:pt x="1637" y="62"/>
                  </a:cubicBezTo>
                  <a:close/>
                  <a:moveTo>
                    <a:pt x="581" y="0"/>
                  </a:moveTo>
                  <a:cubicBezTo>
                    <a:pt x="415" y="11"/>
                    <a:pt x="270" y="83"/>
                    <a:pt x="166" y="228"/>
                  </a:cubicBezTo>
                  <a:cubicBezTo>
                    <a:pt x="42" y="404"/>
                    <a:pt x="1" y="653"/>
                    <a:pt x="63" y="860"/>
                  </a:cubicBezTo>
                  <a:cubicBezTo>
                    <a:pt x="73" y="881"/>
                    <a:pt x="83" y="911"/>
                    <a:pt x="93" y="932"/>
                  </a:cubicBezTo>
                  <a:cubicBezTo>
                    <a:pt x="332" y="1585"/>
                    <a:pt x="1036" y="1979"/>
                    <a:pt x="1098" y="2009"/>
                  </a:cubicBezTo>
                  <a:lnTo>
                    <a:pt x="1108" y="2030"/>
                  </a:lnTo>
                  <a:lnTo>
                    <a:pt x="1119" y="2020"/>
                  </a:lnTo>
                  <a:lnTo>
                    <a:pt x="1129" y="2030"/>
                  </a:lnTo>
                  <a:lnTo>
                    <a:pt x="1140" y="2009"/>
                  </a:lnTo>
                  <a:cubicBezTo>
                    <a:pt x="1202" y="1979"/>
                    <a:pt x="1906" y="1574"/>
                    <a:pt x="2134" y="922"/>
                  </a:cubicBezTo>
                  <a:cubicBezTo>
                    <a:pt x="2144" y="902"/>
                    <a:pt x="2155" y="881"/>
                    <a:pt x="2165" y="849"/>
                  </a:cubicBezTo>
                  <a:cubicBezTo>
                    <a:pt x="2227" y="642"/>
                    <a:pt x="2185" y="394"/>
                    <a:pt x="2051" y="218"/>
                  </a:cubicBezTo>
                  <a:cubicBezTo>
                    <a:pt x="1947" y="83"/>
                    <a:pt x="1802" y="0"/>
                    <a:pt x="1647" y="0"/>
                  </a:cubicBezTo>
                  <a:lnTo>
                    <a:pt x="1626" y="0"/>
                  </a:lnTo>
                  <a:cubicBezTo>
                    <a:pt x="1377" y="0"/>
                    <a:pt x="1274" y="94"/>
                    <a:pt x="1181" y="187"/>
                  </a:cubicBezTo>
                  <a:cubicBezTo>
                    <a:pt x="1160" y="207"/>
                    <a:pt x="1140" y="239"/>
                    <a:pt x="1108" y="259"/>
                  </a:cubicBezTo>
                  <a:lnTo>
                    <a:pt x="1046" y="197"/>
                  </a:lnTo>
                  <a:cubicBezTo>
                    <a:pt x="943" y="104"/>
                    <a:pt x="829" y="0"/>
                    <a:pt x="581"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40" name="Google Shape;40;p2"/>
            <p:cNvSpPr/>
            <p:nvPr/>
          </p:nvSpPr>
          <p:spPr>
            <a:xfrm>
              <a:off x="2306275" y="3814825"/>
              <a:ext cx="15825" cy="16875"/>
            </a:xfrm>
            <a:custGeom>
              <a:avLst/>
              <a:gdLst/>
              <a:ahLst/>
              <a:cxnLst/>
              <a:rect l="l" t="t" r="r" b="b"/>
              <a:pathLst>
                <a:path w="633" h="675" extrusionOk="0">
                  <a:moveTo>
                    <a:pt x="442" y="0"/>
                  </a:moveTo>
                  <a:cubicBezTo>
                    <a:pt x="342" y="0"/>
                    <a:pt x="218" y="80"/>
                    <a:pt x="124" y="213"/>
                  </a:cubicBezTo>
                  <a:cubicBezTo>
                    <a:pt x="11" y="378"/>
                    <a:pt x="0" y="575"/>
                    <a:pt x="104" y="648"/>
                  </a:cubicBezTo>
                  <a:cubicBezTo>
                    <a:pt x="130" y="666"/>
                    <a:pt x="160" y="674"/>
                    <a:pt x="192" y="674"/>
                  </a:cubicBezTo>
                  <a:cubicBezTo>
                    <a:pt x="291" y="674"/>
                    <a:pt x="412" y="596"/>
                    <a:pt x="497" y="472"/>
                  </a:cubicBezTo>
                  <a:cubicBezTo>
                    <a:pt x="622" y="295"/>
                    <a:pt x="632" y="99"/>
                    <a:pt x="529" y="26"/>
                  </a:cubicBezTo>
                  <a:cubicBezTo>
                    <a:pt x="503" y="9"/>
                    <a:pt x="474" y="0"/>
                    <a:pt x="442"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41" name="Google Shape;41;p2"/>
            <p:cNvSpPr/>
            <p:nvPr/>
          </p:nvSpPr>
          <p:spPr>
            <a:xfrm>
              <a:off x="2331125" y="3815025"/>
              <a:ext cx="11425" cy="12100"/>
            </a:xfrm>
            <a:custGeom>
              <a:avLst/>
              <a:gdLst/>
              <a:ahLst/>
              <a:cxnLst/>
              <a:rect l="l" t="t" r="r" b="b"/>
              <a:pathLst>
                <a:path w="457" h="484" extrusionOk="0">
                  <a:moveTo>
                    <a:pt x="319" y="0"/>
                  </a:moveTo>
                  <a:cubicBezTo>
                    <a:pt x="244" y="0"/>
                    <a:pt x="157" y="59"/>
                    <a:pt x="94" y="153"/>
                  </a:cubicBezTo>
                  <a:cubicBezTo>
                    <a:pt x="0" y="277"/>
                    <a:pt x="0" y="412"/>
                    <a:pt x="73" y="464"/>
                  </a:cubicBezTo>
                  <a:cubicBezTo>
                    <a:pt x="92" y="477"/>
                    <a:pt x="114" y="484"/>
                    <a:pt x="139" y="484"/>
                  </a:cubicBezTo>
                  <a:cubicBezTo>
                    <a:pt x="208" y="484"/>
                    <a:pt x="294" y="432"/>
                    <a:pt x="363" y="340"/>
                  </a:cubicBezTo>
                  <a:cubicBezTo>
                    <a:pt x="446" y="215"/>
                    <a:pt x="456" y="70"/>
                    <a:pt x="384" y="18"/>
                  </a:cubicBezTo>
                  <a:cubicBezTo>
                    <a:pt x="364" y="6"/>
                    <a:pt x="342" y="0"/>
                    <a:pt x="319"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42" name="Google Shape;42;p2"/>
            <p:cNvSpPr/>
            <p:nvPr/>
          </p:nvSpPr>
          <p:spPr>
            <a:xfrm>
              <a:off x="2494500" y="3722525"/>
              <a:ext cx="25" cy="80300"/>
            </a:xfrm>
            <a:custGeom>
              <a:avLst/>
              <a:gdLst/>
              <a:ahLst/>
              <a:cxnLst/>
              <a:rect l="l" t="t" r="r" b="b"/>
              <a:pathLst>
                <a:path w="1" h="3212" extrusionOk="0">
                  <a:moveTo>
                    <a:pt x="0" y="3211"/>
                  </a:moveTo>
                  <a:lnTo>
                    <a:pt x="0"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43" name="Google Shape;43;p2"/>
            <p:cNvSpPr/>
            <p:nvPr/>
          </p:nvSpPr>
          <p:spPr>
            <a:xfrm>
              <a:off x="2493975" y="3722525"/>
              <a:ext cx="1050" cy="80300"/>
            </a:xfrm>
            <a:custGeom>
              <a:avLst/>
              <a:gdLst/>
              <a:ahLst/>
              <a:cxnLst/>
              <a:rect l="l" t="t" r="r" b="b"/>
              <a:pathLst>
                <a:path w="42" h="3212" extrusionOk="0">
                  <a:moveTo>
                    <a:pt x="0" y="1"/>
                  </a:moveTo>
                  <a:lnTo>
                    <a:pt x="0" y="3211"/>
                  </a:lnTo>
                  <a:lnTo>
                    <a:pt x="42" y="3211"/>
                  </a:lnTo>
                  <a:lnTo>
                    <a:pt x="42"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44" name="Google Shape;44;p2"/>
            <p:cNvSpPr/>
            <p:nvPr/>
          </p:nvSpPr>
          <p:spPr>
            <a:xfrm>
              <a:off x="2466250" y="3796575"/>
              <a:ext cx="56475" cy="48950"/>
            </a:xfrm>
            <a:custGeom>
              <a:avLst/>
              <a:gdLst/>
              <a:ahLst/>
              <a:cxnLst/>
              <a:rect l="l" t="t" r="r" b="b"/>
              <a:pathLst>
                <a:path w="2259" h="1958" extrusionOk="0">
                  <a:moveTo>
                    <a:pt x="1658" y="1"/>
                  </a:moveTo>
                  <a:cubicBezTo>
                    <a:pt x="1337" y="1"/>
                    <a:pt x="1275" y="146"/>
                    <a:pt x="1130" y="270"/>
                  </a:cubicBezTo>
                  <a:cubicBezTo>
                    <a:pt x="980" y="150"/>
                    <a:pt x="897" y="10"/>
                    <a:pt x="620" y="10"/>
                  </a:cubicBezTo>
                  <a:cubicBezTo>
                    <a:pt x="611" y="10"/>
                    <a:pt x="601" y="10"/>
                    <a:pt x="592" y="11"/>
                  </a:cubicBezTo>
                  <a:cubicBezTo>
                    <a:pt x="208" y="21"/>
                    <a:pt x="1" y="466"/>
                    <a:pt x="115" y="829"/>
                  </a:cubicBezTo>
                  <a:cubicBezTo>
                    <a:pt x="115" y="850"/>
                    <a:pt x="125" y="870"/>
                    <a:pt x="136" y="891"/>
                  </a:cubicBezTo>
                  <a:cubicBezTo>
                    <a:pt x="374" y="1564"/>
                    <a:pt x="1130" y="1957"/>
                    <a:pt x="1130" y="1957"/>
                  </a:cubicBezTo>
                  <a:lnTo>
                    <a:pt x="1140" y="1957"/>
                  </a:lnTo>
                  <a:cubicBezTo>
                    <a:pt x="1140" y="1957"/>
                    <a:pt x="1886" y="1554"/>
                    <a:pt x="2124" y="880"/>
                  </a:cubicBezTo>
                  <a:cubicBezTo>
                    <a:pt x="2134" y="860"/>
                    <a:pt x="2145" y="839"/>
                    <a:pt x="2145" y="818"/>
                  </a:cubicBezTo>
                  <a:cubicBezTo>
                    <a:pt x="2259" y="456"/>
                    <a:pt x="2041" y="11"/>
                    <a:pt x="1658"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45" name="Google Shape;45;p2"/>
            <p:cNvSpPr/>
            <p:nvPr/>
          </p:nvSpPr>
          <p:spPr>
            <a:xfrm>
              <a:off x="2466525" y="3795800"/>
              <a:ext cx="55675" cy="50750"/>
            </a:xfrm>
            <a:custGeom>
              <a:avLst/>
              <a:gdLst/>
              <a:ahLst/>
              <a:cxnLst/>
              <a:rect l="l" t="t" r="r" b="b"/>
              <a:pathLst>
                <a:path w="2227" h="2030" extrusionOk="0">
                  <a:moveTo>
                    <a:pt x="1647" y="62"/>
                  </a:moveTo>
                  <a:cubicBezTo>
                    <a:pt x="1792" y="73"/>
                    <a:pt x="1916" y="135"/>
                    <a:pt x="2010" y="259"/>
                  </a:cubicBezTo>
                  <a:cubicBezTo>
                    <a:pt x="2123" y="425"/>
                    <a:pt x="2165" y="653"/>
                    <a:pt x="2113" y="839"/>
                  </a:cubicBezTo>
                  <a:lnTo>
                    <a:pt x="2082" y="901"/>
                  </a:lnTo>
                  <a:cubicBezTo>
                    <a:pt x="1885" y="1481"/>
                    <a:pt x="1274" y="1864"/>
                    <a:pt x="1140" y="1947"/>
                  </a:cubicBezTo>
                  <a:lnTo>
                    <a:pt x="1129" y="1926"/>
                  </a:lnTo>
                  <a:lnTo>
                    <a:pt x="1108" y="1947"/>
                  </a:lnTo>
                  <a:cubicBezTo>
                    <a:pt x="984" y="1875"/>
                    <a:pt x="363" y="1491"/>
                    <a:pt x="146" y="911"/>
                  </a:cubicBezTo>
                  <a:cubicBezTo>
                    <a:pt x="146" y="891"/>
                    <a:pt x="135" y="870"/>
                    <a:pt x="125" y="849"/>
                  </a:cubicBezTo>
                  <a:cubicBezTo>
                    <a:pt x="73" y="663"/>
                    <a:pt x="104" y="435"/>
                    <a:pt x="218" y="269"/>
                  </a:cubicBezTo>
                  <a:cubicBezTo>
                    <a:pt x="311" y="145"/>
                    <a:pt x="446" y="73"/>
                    <a:pt x="581" y="73"/>
                  </a:cubicBezTo>
                  <a:lnTo>
                    <a:pt x="601" y="73"/>
                  </a:lnTo>
                  <a:cubicBezTo>
                    <a:pt x="818" y="73"/>
                    <a:pt x="901" y="156"/>
                    <a:pt x="1005" y="249"/>
                  </a:cubicBezTo>
                  <a:cubicBezTo>
                    <a:pt x="1036" y="269"/>
                    <a:pt x="1067" y="301"/>
                    <a:pt x="1098" y="322"/>
                  </a:cubicBezTo>
                  <a:lnTo>
                    <a:pt x="1119" y="342"/>
                  </a:lnTo>
                  <a:lnTo>
                    <a:pt x="1140" y="322"/>
                  </a:lnTo>
                  <a:cubicBezTo>
                    <a:pt x="1171" y="301"/>
                    <a:pt x="1202" y="269"/>
                    <a:pt x="1223" y="239"/>
                  </a:cubicBezTo>
                  <a:cubicBezTo>
                    <a:pt x="1326" y="145"/>
                    <a:pt x="1409" y="62"/>
                    <a:pt x="1647" y="62"/>
                  </a:cubicBezTo>
                  <a:close/>
                  <a:moveTo>
                    <a:pt x="1647" y="0"/>
                  </a:moveTo>
                  <a:cubicBezTo>
                    <a:pt x="1388" y="0"/>
                    <a:pt x="1285" y="104"/>
                    <a:pt x="1181" y="197"/>
                  </a:cubicBezTo>
                  <a:lnTo>
                    <a:pt x="1119" y="259"/>
                  </a:lnTo>
                  <a:cubicBezTo>
                    <a:pt x="1098" y="239"/>
                    <a:pt x="1078" y="218"/>
                    <a:pt x="1057" y="207"/>
                  </a:cubicBezTo>
                  <a:cubicBezTo>
                    <a:pt x="948" y="109"/>
                    <a:pt x="840" y="10"/>
                    <a:pt x="616" y="10"/>
                  </a:cubicBezTo>
                  <a:cubicBezTo>
                    <a:pt x="604" y="10"/>
                    <a:pt x="593" y="10"/>
                    <a:pt x="581" y="11"/>
                  </a:cubicBezTo>
                  <a:cubicBezTo>
                    <a:pt x="425" y="11"/>
                    <a:pt x="270" y="94"/>
                    <a:pt x="176" y="239"/>
                  </a:cubicBezTo>
                  <a:cubicBezTo>
                    <a:pt x="42" y="414"/>
                    <a:pt x="1" y="663"/>
                    <a:pt x="73" y="870"/>
                  </a:cubicBezTo>
                  <a:cubicBezTo>
                    <a:pt x="73" y="891"/>
                    <a:pt x="84" y="911"/>
                    <a:pt x="94" y="932"/>
                  </a:cubicBezTo>
                  <a:cubicBezTo>
                    <a:pt x="332" y="1595"/>
                    <a:pt x="1046" y="1988"/>
                    <a:pt x="1098" y="2020"/>
                  </a:cubicBezTo>
                  <a:lnTo>
                    <a:pt x="1108" y="2030"/>
                  </a:lnTo>
                  <a:lnTo>
                    <a:pt x="1129" y="2030"/>
                  </a:lnTo>
                  <a:lnTo>
                    <a:pt x="1140" y="2020"/>
                  </a:lnTo>
                  <a:cubicBezTo>
                    <a:pt x="1202" y="1978"/>
                    <a:pt x="1906" y="1585"/>
                    <a:pt x="2144" y="922"/>
                  </a:cubicBezTo>
                  <a:cubicBezTo>
                    <a:pt x="2155" y="901"/>
                    <a:pt x="2165" y="881"/>
                    <a:pt x="2165" y="860"/>
                  </a:cubicBezTo>
                  <a:cubicBezTo>
                    <a:pt x="2227" y="653"/>
                    <a:pt x="2185" y="404"/>
                    <a:pt x="2061" y="228"/>
                  </a:cubicBezTo>
                  <a:cubicBezTo>
                    <a:pt x="1958" y="83"/>
                    <a:pt x="1813" y="11"/>
                    <a:pt x="1647"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46" name="Google Shape;46;p2"/>
            <p:cNvSpPr/>
            <p:nvPr/>
          </p:nvSpPr>
          <p:spPr>
            <a:xfrm>
              <a:off x="2470925" y="3799025"/>
              <a:ext cx="15825" cy="16875"/>
            </a:xfrm>
            <a:custGeom>
              <a:avLst/>
              <a:gdLst/>
              <a:ahLst/>
              <a:cxnLst/>
              <a:rect l="l" t="t" r="r" b="b"/>
              <a:pathLst>
                <a:path w="633" h="675" extrusionOk="0">
                  <a:moveTo>
                    <a:pt x="440" y="0"/>
                  </a:moveTo>
                  <a:cubicBezTo>
                    <a:pt x="342" y="0"/>
                    <a:pt x="221" y="78"/>
                    <a:pt x="135" y="203"/>
                  </a:cubicBezTo>
                  <a:cubicBezTo>
                    <a:pt x="11" y="379"/>
                    <a:pt x="0" y="575"/>
                    <a:pt x="104" y="648"/>
                  </a:cubicBezTo>
                  <a:cubicBezTo>
                    <a:pt x="129" y="666"/>
                    <a:pt x="159" y="674"/>
                    <a:pt x="191" y="674"/>
                  </a:cubicBezTo>
                  <a:cubicBezTo>
                    <a:pt x="291" y="674"/>
                    <a:pt x="414" y="594"/>
                    <a:pt x="508" y="462"/>
                  </a:cubicBezTo>
                  <a:cubicBezTo>
                    <a:pt x="622" y="296"/>
                    <a:pt x="633" y="99"/>
                    <a:pt x="529" y="27"/>
                  </a:cubicBezTo>
                  <a:cubicBezTo>
                    <a:pt x="503" y="9"/>
                    <a:pt x="473" y="0"/>
                    <a:pt x="440"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47" name="Google Shape;47;p2"/>
            <p:cNvSpPr/>
            <p:nvPr/>
          </p:nvSpPr>
          <p:spPr>
            <a:xfrm>
              <a:off x="2495775" y="3799175"/>
              <a:ext cx="11425" cy="12125"/>
            </a:xfrm>
            <a:custGeom>
              <a:avLst/>
              <a:gdLst/>
              <a:ahLst/>
              <a:cxnLst/>
              <a:rect l="l" t="t" r="r" b="b"/>
              <a:pathLst>
                <a:path w="457" h="485" extrusionOk="0">
                  <a:moveTo>
                    <a:pt x="317" y="1"/>
                  </a:moveTo>
                  <a:cubicBezTo>
                    <a:pt x="245" y="1"/>
                    <a:pt x="155" y="53"/>
                    <a:pt x="94" y="145"/>
                  </a:cubicBezTo>
                  <a:cubicBezTo>
                    <a:pt x="11" y="269"/>
                    <a:pt x="1" y="414"/>
                    <a:pt x="73" y="466"/>
                  </a:cubicBezTo>
                  <a:cubicBezTo>
                    <a:pt x="91" y="478"/>
                    <a:pt x="112" y="484"/>
                    <a:pt x="135" y="484"/>
                  </a:cubicBezTo>
                  <a:cubicBezTo>
                    <a:pt x="208" y="484"/>
                    <a:pt x="301" y="426"/>
                    <a:pt x="363" y="332"/>
                  </a:cubicBezTo>
                  <a:cubicBezTo>
                    <a:pt x="446" y="217"/>
                    <a:pt x="456" y="72"/>
                    <a:pt x="384" y="21"/>
                  </a:cubicBezTo>
                  <a:cubicBezTo>
                    <a:pt x="365" y="7"/>
                    <a:pt x="342" y="1"/>
                    <a:pt x="317"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48" name="Google Shape;48;p2"/>
            <p:cNvSpPr/>
            <p:nvPr/>
          </p:nvSpPr>
          <p:spPr>
            <a:xfrm>
              <a:off x="2404400" y="3706725"/>
              <a:ext cx="25" cy="208450"/>
            </a:xfrm>
            <a:custGeom>
              <a:avLst/>
              <a:gdLst/>
              <a:ahLst/>
              <a:cxnLst/>
              <a:rect l="l" t="t" r="r" b="b"/>
              <a:pathLst>
                <a:path w="1" h="8338" extrusionOk="0">
                  <a:moveTo>
                    <a:pt x="0" y="8338"/>
                  </a:moveTo>
                  <a:lnTo>
                    <a:pt x="0"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49" name="Google Shape;49;p2"/>
            <p:cNvSpPr/>
            <p:nvPr/>
          </p:nvSpPr>
          <p:spPr>
            <a:xfrm>
              <a:off x="2403875" y="3706725"/>
              <a:ext cx="1075" cy="208450"/>
            </a:xfrm>
            <a:custGeom>
              <a:avLst/>
              <a:gdLst/>
              <a:ahLst/>
              <a:cxnLst/>
              <a:rect l="l" t="t" r="r" b="b"/>
              <a:pathLst>
                <a:path w="43" h="8338" extrusionOk="0">
                  <a:moveTo>
                    <a:pt x="1" y="1"/>
                  </a:moveTo>
                  <a:lnTo>
                    <a:pt x="1" y="8338"/>
                  </a:lnTo>
                  <a:lnTo>
                    <a:pt x="42" y="8338"/>
                  </a:lnTo>
                  <a:lnTo>
                    <a:pt x="42"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50" name="Google Shape;50;p2"/>
            <p:cNvSpPr/>
            <p:nvPr/>
          </p:nvSpPr>
          <p:spPr>
            <a:xfrm>
              <a:off x="2376175" y="3908925"/>
              <a:ext cx="56450" cy="48950"/>
            </a:xfrm>
            <a:custGeom>
              <a:avLst/>
              <a:gdLst/>
              <a:ahLst/>
              <a:cxnLst/>
              <a:rect l="l" t="t" r="r" b="b"/>
              <a:pathLst>
                <a:path w="2258" h="1958" extrusionOk="0">
                  <a:moveTo>
                    <a:pt x="621" y="0"/>
                  </a:moveTo>
                  <a:cubicBezTo>
                    <a:pt x="611" y="0"/>
                    <a:pt x="601" y="1"/>
                    <a:pt x="591" y="1"/>
                  </a:cubicBezTo>
                  <a:cubicBezTo>
                    <a:pt x="207" y="11"/>
                    <a:pt x="0" y="467"/>
                    <a:pt x="115" y="819"/>
                  </a:cubicBezTo>
                  <a:cubicBezTo>
                    <a:pt x="115" y="839"/>
                    <a:pt x="125" y="860"/>
                    <a:pt x="135" y="881"/>
                  </a:cubicBezTo>
                  <a:cubicBezTo>
                    <a:pt x="373" y="1554"/>
                    <a:pt x="1129" y="1958"/>
                    <a:pt x="1129" y="1958"/>
                  </a:cubicBezTo>
                  <a:cubicBezTo>
                    <a:pt x="1129" y="1958"/>
                    <a:pt x="1129" y="1948"/>
                    <a:pt x="1139" y="1948"/>
                  </a:cubicBezTo>
                  <a:lnTo>
                    <a:pt x="1139" y="1958"/>
                  </a:lnTo>
                  <a:cubicBezTo>
                    <a:pt x="1139" y="1958"/>
                    <a:pt x="1885" y="1544"/>
                    <a:pt x="2124" y="881"/>
                  </a:cubicBezTo>
                  <a:lnTo>
                    <a:pt x="2154" y="819"/>
                  </a:lnTo>
                  <a:cubicBezTo>
                    <a:pt x="2258" y="457"/>
                    <a:pt x="2041" y="1"/>
                    <a:pt x="1657" y="1"/>
                  </a:cubicBezTo>
                  <a:cubicBezTo>
                    <a:pt x="1647" y="1"/>
                    <a:pt x="1637" y="0"/>
                    <a:pt x="1627" y="0"/>
                  </a:cubicBezTo>
                  <a:cubicBezTo>
                    <a:pt x="1342" y="0"/>
                    <a:pt x="1270" y="150"/>
                    <a:pt x="1129" y="259"/>
                  </a:cubicBezTo>
                  <a:cubicBezTo>
                    <a:pt x="979" y="150"/>
                    <a:pt x="906" y="0"/>
                    <a:pt x="621"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51" name="Google Shape;51;p2"/>
            <p:cNvSpPr/>
            <p:nvPr/>
          </p:nvSpPr>
          <p:spPr>
            <a:xfrm>
              <a:off x="2376675" y="3908125"/>
              <a:ext cx="55700" cy="50800"/>
            </a:xfrm>
            <a:custGeom>
              <a:avLst/>
              <a:gdLst/>
              <a:ahLst/>
              <a:cxnLst/>
              <a:rect l="l" t="t" r="r" b="b"/>
              <a:pathLst>
                <a:path w="2228" h="2032" extrusionOk="0">
                  <a:moveTo>
                    <a:pt x="1637" y="64"/>
                  </a:moveTo>
                  <a:cubicBezTo>
                    <a:pt x="1782" y="64"/>
                    <a:pt x="1906" y="137"/>
                    <a:pt x="2000" y="261"/>
                  </a:cubicBezTo>
                  <a:cubicBezTo>
                    <a:pt x="2124" y="416"/>
                    <a:pt x="2155" y="644"/>
                    <a:pt x="2104" y="841"/>
                  </a:cubicBezTo>
                  <a:cubicBezTo>
                    <a:pt x="2093" y="861"/>
                    <a:pt x="2083" y="882"/>
                    <a:pt x="2083" y="903"/>
                  </a:cubicBezTo>
                  <a:cubicBezTo>
                    <a:pt x="1876" y="1483"/>
                    <a:pt x="1264" y="1866"/>
                    <a:pt x="1130" y="1938"/>
                  </a:cubicBezTo>
                  <a:lnTo>
                    <a:pt x="1119" y="1918"/>
                  </a:lnTo>
                  <a:lnTo>
                    <a:pt x="1099" y="1948"/>
                  </a:lnTo>
                  <a:cubicBezTo>
                    <a:pt x="974" y="1866"/>
                    <a:pt x="353" y="1493"/>
                    <a:pt x="146" y="903"/>
                  </a:cubicBezTo>
                  <a:cubicBezTo>
                    <a:pt x="136" y="882"/>
                    <a:pt x="125" y="861"/>
                    <a:pt x="125" y="841"/>
                  </a:cubicBezTo>
                  <a:cubicBezTo>
                    <a:pt x="63" y="654"/>
                    <a:pt x="95" y="426"/>
                    <a:pt x="219" y="261"/>
                  </a:cubicBezTo>
                  <a:cubicBezTo>
                    <a:pt x="302" y="137"/>
                    <a:pt x="436" y="64"/>
                    <a:pt x="581" y="64"/>
                  </a:cubicBezTo>
                  <a:lnTo>
                    <a:pt x="592" y="64"/>
                  </a:lnTo>
                  <a:cubicBezTo>
                    <a:pt x="809" y="64"/>
                    <a:pt x="902" y="146"/>
                    <a:pt x="1006" y="240"/>
                  </a:cubicBezTo>
                  <a:cubicBezTo>
                    <a:pt x="1027" y="271"/>
                    <a:pt x="1057" y="291"/>
                    <a:pt x="1089" y="323"/>
                  </a:cubicBezTo>
                  <a:lnTo>
                    <a:pt x="1109" y="333"/>
                  </a:lnTo>
                  <a:lnTo>
                    <a:pt x="1130" y="323"/>
                  </a:lnTo>
                  <a:cubicBezTo>
                    <a:pt x="1161" y="291"/>
                    <a:pt x="1192" y="261"/>
                    <a:pt x="1223" y="240"/>
                  </a:cubicBezTo>
                  <a:cubicBezTo>
                    <a:pt x="1317" y="137"/>
                    <a:pt x="1399" y="64"/>
                    <a:pt x="1637" y="64"/>
                  </a:cubicBezTo>
                  <a:close/>
                  <a:moveTo>
                    <a:pt x="605" y="1"/>
                  </a:moveTo>
                  <a:cubicBezTo>
                    <a:pt x="594" y="1"/>
                    <a:pt x="583" y="1"/>
                    <a:pt x="571" y="1"/>
                  </a:cubicBezTo>
                  <a:cubicBezTo>
                    <a:pt x="415" y="1"/>
                    <a:pt x="270" y="84"/>
                    <a:pt x="167" y="229"/>
                  </a:cubicBezTo>
                  <a:cubicBezTo>
                    <a:pt x="42" y="406"/>
                    <a:pt x="1" y="654"/>
                    <a:pt x="63" y="861"/>
                  </a:cubicBezTo>
                  <a:cubicBezTo>
                    <a:pt x="63" y="882"/>
                    <a:pt x="74" y="903"/>
                    <a:pt x="84" y="933"/>
                  </a:cubicBezTo>
                  <a:cubicBezTo>
                    <a:pt x="322" y="1586"/>
                    <a:pt x="1037" y="1980"/>
                    <a:pt x="1099" y="2010"/>
                  </a:cubicBezTo>
                  <a:lnTo>
                    <a:pt x="1099" y="2031"/>
                  </a:lnTo>
                  <a:lnTo>
                    <a:pt x="1119" y="2021"/>
                  </a:lnTo>
                  <a:lnTo>
                    <a:pt x="1130" y="2031"/>
                  </a:lnTo>
                  <a:lnTo>
                    <a:pt x="1130" y="2010"/>
                  </a:lnTo>
                  <a:cubicBezTo>
                    <a:pt x="1192" y="1980"/>
                    <a:pt x="1906" y="1576"/>
                    <a:pt x="2134" y="924"/>
                  </a:cubicBezTo>
                  <a:cubicBezTo>
                    <a:pt x="2145" y="903"/>
                    <a:pt x="2155" y="882"/>
                    <a:pt x="2155" y="851"/>
                  </a:cubicBezTo>
                  <a:cubicBezTo>
                    <a:pt x="2228" y="644"/>
                    <a:pt x="2176" y="395"/>
                    <a:pt x="2051" y="219"/>
                  </a:cubicBezTo>
                  <a:cubicBezTo>
                    <a:pt x="1948" y="84"/>
                    <a:pt x="1803" y="1"/>
                    <a:pt x="1637" y="1"/>
                  </a:cubicBezTo>
                  <a:lnTo>
                    <a:pt x="1627" y="1"/>
                  </a:lnTo>
                  <a:cubicBezTo>
                    <a:pt x="1379" y="1"/>
                    <a:pt x="1275" y="95"/>
                    <a:pt x="1172" y="188"/>
                  </a:cubicBezTo>
                  <a:lnTo>
                    <a:pt x="1109" y="250"/>
                  </a:lnTo>
                  <a:cubicBezTo>
                    <a:pt x="1089" y="240"/>
                    <a:pt x="1068" y="219"/>
                    <a:pt x="1047" y="199"/>
                  </a:cubicBezTo>
                  <a:cubicBezTo>
                    <a:pt x="938" y="100"/>
                    <a:pt x="839" y="1"/>
                    <a:pt x="605"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52" name="Google Shape;52;p2"/>
            <p:cNvSpPr/>
            <p:nvPr/>
          </p:nvSpPr>
          <p:spPr>
            <a:xfrm>
              <a:off x="2380825" y="3911125"/>
              <a:ext cx="16075" cy="16875"/>
            </a:xfrm>
            <a:custGeom>
              <a:avLst/>
              <a:gdLst/>
              <a:ahLst/>
              <a:cxnLst/>
              <a:rect l="l" t="t" r="r" b="b"/>
              <a:pathLst>
                <a:path w="643" h="675" extrusionOk="0">
                  <a:moveTo>
                    <a:pt x="450" y="0"/>
                  </a:moveTo>
                  <a:cubicBezTo>
                    <a:pt x="348" y="0"/>
                    <a:pt x="221" y="78"/>
                    <a:pt x="136" y="203"/>
                  </a:cubicBezTo>
                  <a:cubicBezTo>
                    <a:pt x="11" y="379"/>
                    <a:pt x="1" y="576"/>
                    <a:pt x="104" y="648"/>
                  </a:cubicBezTo>
                  <a:cubicBezTo>
                    <a:pt x="130" y="666"/>
                    <a:pt x="160" y="674"/>
                    <a:pt x="193" y="674"/>
                  </a:cubicBezTo>
                  <a:cubicBezTo>
                    <a:pt x="292" y="674"/>
                    <a:pt x="415" y="597"/>
                    <a:pt x="508" y="472"/>
                  </a:cubicBezTo>
                  <a:cubicBezTo>
                    <a:pt x="622" y="296"/>
                    <a:pt x="643" y="99"/>
                    <a:pt x="539" y="26"/>
                  </a:cubicBezTo>
                  <a:cubicBezTo>
                    <a:pt x="514" y="9"/>
                    <a:pt x="483" y="0"/>
                    <a:pt x="450"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53" name="Google Shape;53;p2"/>
            <p:cNvSpPr/>
            <p:nvPr/>
          </p:nvSpPr>
          <p:spPr>
            <a:xfrm>
              <a:off x="2405675" y="3911325"/>
              <a:ext cx="11700" cy="12100"/>
            </a:xfrm>
            <a:custGeom>
              <a:avLst/>
              <a:gdLst/>
              <a:ahLst/>
              <a:cxnLst/>
              <a:rect l="l" t="t" r="r" b="b"/>
              <a:pathLst>
                <a:path w="468" h="484" extrusionOk="0">
                  <a:moveTo>
                    <a:pt x="324" y="0"/>
                  </a:moveTo>
                  <a:cubicBezTo>
                    <a:pt x="254" y="0"/>
                    <a:pt x="165" y="59"/>
                    <a:pt x="94" y="154"/>
                  </a:cubicBezTo>
                  <a:cubicBezTo>
                    <a:pt x="12" y="278"/>
                    <a:pt x="1" y="412"/>
                    <a:pt x="74" y="464"/>
                  </a:cubicBezTo>
                  <a:cubicBezTo>
                    <a:pt x="95" y="478"/>
                    <a:pt x="120" y="484"/>
                    <a:pt x="145" y="484"/>
                  </a:cubicBezTo>
                  <a:cubicBezTo>
                    <a:pt x="218" y="484"/>
                    <a:pt x="302" y="432"/>
                    <a:pt x="364" y="340"/>
                  </a:cubicBezTo>
                  <a:cubicBezTo>
                    <a:pt x="456" y="216"/>
                    <a:pt x="467" y="71"/>
                    <a:pt x="384" y="18"/>
                  </a:cubicBezTo>
                  <a:cubicBezTo>
                    <a:pt x="367" y="6"/>
                    <a:pt x="347" y="0"/>
                    <a:pt x="324"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54" name="Google Shape;54;p2"/>
            <p:cNvSpPr/>
            <p:nvPr/>
          </p:nvSpPr>
          <p:spPr>
            <a:xfrm>
              <a:off x="2622625" y="3659875"/>
              <a:ext cx="25" cy="83925"/>
            </a:xfrm>
            <a:custGeom>
              <a:avLst/>
              <a:gdLst/>
              <a:ahLst/>
              <a:cxnLst/>
              <a:rect l="l" t="t" r="r" b="b"/>
              <a:pathLst>
                <a:path w="1" h="3357" extrusionOk="0">
                  <a:moveTo>
                    <a:pt x="1" y="3356"/>
                  </a:moveTo>
                  <a:lnTo>
                    <a:pt x="1"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55" name="Google Shape;55;p2"/>
            <p:cNvSpPr/>
            <p:nvPr/>
          </p:nvSpPr>
          <p:spPr>
            <a:xfrm>
              <a:off x="2622125" y="3659875"/>
              <a:ext cx="1050" cy="83925"/>
            </a:xfrm>
            <a:custGeom>
              <a:avLst/>
              <a:gdLst/>
              <a:ahLst/>
              <a:cxnLst/>
              <a:rect l="l" t="t" r="r" b="b"/>
              <a:pathLst>
                <a:path w="42" h="3357" extrusionOk="0">
                  <a:moveTo>
                    <a:pt x="0" y="1"/>
                  </a:moveTo>
                  <a:lnTo>
                    <a:pt x="0" y="3356"/>
                  </a:lnTo>
                  <a:lnTo>
                    <a:pt x="41" y="3356"/>
                  </a:lnTo>
                  <a:lnTo>
                    <a:pt x="41"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56" name="Google Shape;56;p2"/>
            <p:cNvSpPr/>
            <p:nvPr/>
          </p:nvSpPr>
          <p:spPr>
            <a:xfrm>
              <a:off x="2594425" y="3737550"/>
              <a:ext cx="56450" cy="48950"/>
            </a:xfrm>
            <a:custGeom>
              <a:avLst/>
              <a:gdLst/>
              <a:ahLst/>
              <a:cxnLst/>
              <a:rect l="l" t="t" r="r" b="b"/>
              <a:pathLst>
                <a:path w="2258" h="1958" extrusionOk="0">
                  <a:moveTo>
                    <a:pt x="601" y="1"/>
                  </a:moveTo>
                  <a:cubicBezTo>
                    <a:pt x="217" y="10"/>
                    <a:pt x="0" y="466"/>
                    <a:pt x="104" y="818"/>
                  </a:cubicBezTo>
                  <a:lnTo>
                    <a:pt x="135" y="880"/>
                  </a:lnTo>
                  <a:cubicBezTo>
                    <a:pt x="373" y="1554"/>
                    <a:pt x="1119" y="1957"/>
                    <a:pt x="1119" y="1957"/>
                  </a:cubicBezTo>
                  <a:lnTo>
                    <a:pt x="1129" y="1957"/>
                  </a:lnTo>
                  <a:cubicBezTo>
                    <a:pt x="1129" y="1957"/>
                    <a:pt x="1885" y="1564"/>
                    <a:pt x="2123" y="891"/>
                  </a:cubicBezTo>
                  <a:cubicBezTo>
                    <a:pt x="2134" y="870"/>
                    <a:pt x="2144" y="850"/>
                    <a:pt x="2144" y="829"/>
                  </a:cubicBezTo>
                  <a:cubicBezTo>
                    <a:pt x="2258" y="466"/>
                    <a:pt x="2051" y="21"/>
                    <a:pt x="1667" y="10"/>
                  </a:cubicBezTo>
                  <a:cubicBezTo>
                    <a:pt x="1657" y="10"/>
                    <a:pt x="1647" y="10"/>
                    <a:pt x="1638" y="10"/>
                  </a:cubicBezTo>
                  <a:cubicBezTo>
                    <a:pt x="1352" y="10"/>
                    <a:pt x="1279" y="150"/>
                    <a:pt x="1129" y="270"/>
                  </a:cubicBezTo>
                  <a:cubicBezTo>
                    <a:pt x="984" y="146"/>
                    <a:pt x="912" y="1"/>
                    <a:pt x="601" y="1"/>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57" name="Google Shape;57;p2"/>
            <p:cNvSpPr/>
            <p:nvPr/>
          </p:nvSpPr>
          <p:spPr>
            <a:xfrm>
              <a:off x="2594675" y="3736775"/>
              <a:ext cx="55700" cy="50750"/>
            </a:xfrm>
            <a:custGeom>
              <a:avLst/>
              <a:gdLst/>
              <a:ahLst/>
              <a:cxnLst/>
              <a:rect l="l" t="t" r="r" b="b"/>
              <a:pathLst>
                <a:path w="2228" h="2030" extrusionOk="0">
                  <a:moveTo>
                    <a:pt x="591" y="62"/>
                  </a:moveTo>
                  <a:cubicBezTo>
                    <a:pt x="819" y="62"/>
                    <a:pt x="912" y="145"/>
                    <a:pt x="1005" y="239"/>
                  </a:cubicBezTo>
                  <a:cubicBezTo>
                    <a:pt x="1036" y="269"/>
                    <a:pt x="1067" y="301"/>
                    <a:pt x="1098" y="321"/>
                  </a:cubicBezTo>
                  <a:lnTo>
                    <a:pt x="1119" y="342"/>
                  </a:lnTo>
                  <a:lnTo>
                    <a:pt x="1139" y="321"/>
                  </a:lnTo>
                  <a:cubicBezTo>
                    <a:pt x="1171" y="301"/>
                    <a:pt x="1202" y="269"/>
                    <a:pt x="1222" y="249"/>
                  </a:cubicBezTo>
                  <a:cubicBezTo>
                    <a:pt x="1331" y="161"/>
                    <a:pt x="1411" y="72"/>
                    <a:pt x="1612" y="72"/>
                  </a:cubicBezTo>
                  <a:cubicBezTo>
                    <a:pt x="1624" y="72"/>
                    <a:pt x="1635" y="72"/>
                    <a:pt x="1647" y="73"/>
                  </a:cubicBezTo>
                  <a:cubicBezTo>
                    <a:pt x="1792" y="73"/>
                    <a:pt x="1927" y="145"/>
                    <a:pt x="2009" y="269"/>
                  </a:cubicBezTo>
                  <a:cubicBezTo>
                    <a:pt x="2134" y="435"/>
                    <a:pt x="2165" y="663"/>
                    <a:pt x="2103" y="849"/>
                  </a:cubicBezTo>
                  <a:cubicBezTo>
                    <a:pt x="2103" y="870"/>
                    <a:pt x="2092" y="891"/>
                    <a:pt x="2082" y="911"/>
                  </a:cubicBezTo>
                  <a:cubicBezTo>
                    <a:pt x="1875" y="1502"/>
                    <a:pt x="1243" y="1885"/>
                    <a:pt x="1119" y="1947"/>
                  </a:cubicBezTo>
                  <a:lnTo>
                    <a:pt x="1109" y="1937"/>
                  </a:lnTo>
                  <a:lnTo>
                    <a:pt x="1098" y="1947"/>
                  </a:lnTo>
                  <a:cubicBezTo>
                    <a:pt x="953" y="1864"/>
                    <a:pt x="352" y="1481"/>
                    <a:pt x="145" y="901"/>
                  </a:cubicBezTo>
                  <a:cubicBezTo>
                    <a:pt x="145" y="881"/>
                    <a:pt x="135" y="860"/>
                    <a:pt x="125" y="839"/>
                  </a:cubicBezTo>
                  <a:cubicBezTo>
                    <a:pt x="73" y="653"/>
                    <a:pt x="104" y="425"/>
                    <a:pt x="228" y="259"/>
                  </a:cubicBezTo>
                  <a:cubicBezTo>
                    <a:pt x="322" y="135"/>
                    <a:pt x="446" y="73"/>
                    <a:pt x="591" y="62"/>
                  </a:cubicBezTo>
                  <a:close/>
                  <a:moveTo>
                    <a:pt x="591" y="0"/>
                  </a:moveTo>
                  <a:cubicBezTo>
                    <a:pt x="425" y="11"/>
                    <a:pt x="280" y="83"/>
                    <a:pt x="177" y="228"/>
                  </a:cubicBezTo>
                  <a:cubicBezTo>
                    <a:pt x="53" y="404"/>
                    <a:pt x="0" y="653"/>
                    <a:pt x="73" y="860"/>
                  </a:cubicBezTo>
                  <a:cubicBezTo>
                    <a:pt x="73" y="881"/>
                    <a:pt x="83" y="901"/>
                    <a:pt x="94" y="922"/>
                  </a:cubicBezTo>
                  <a:cubicBezTo>
                    <a:pt x="322" y="1585"/>
                    <a:pt x="1036" y="1988"/>
                    <a:pt x="1088" y="2020"/>
                  </a:cubicBezTo>
                  <a:lnTo>
                    <a:pt x="1098" y="2030"/>
                  </a:lnTo>
                  <a:lnTo>
                    <a:pt x="1130" y="2030"/>
                  </a:lnTo>
                  <a:lnTo>
                    <a:pt x="1130" y="2020"/>
                  </a:lnTo>
                  <a:cubicBezTo>
                    <a:pt x="1192" y="1988"/>
                    <a:pt x="1906" y="1595"/>
                    <a:pt x="2144" y="932"/>
                  </a:cubicBezTo>
                  <a:cubicBezTo>
                    <a:pt x="2154" y="911"/>
                    <a:pt x="2165" y="891"/>
                    <a:pt x="2165" y="870"/>
                  </a:cubicBezTo>
                  <a:cubicBezTo>
                    <a:pt x="2227" y="663"/>
                    <a:pt x="2186" y="414"/>
                    <a:pt x="2062" y="239"/>
                  </a:cubicBezTo>
                  <a:cubicBezTo>
                    <a:pt x="1958" y="94"/>
                    <a:pt x="1813" y="11"/>
                    <a:pt x="1657" y="11"/>
                  </a:cubicBezTo>
                  <a:cubicBezTo>
                    <a:pt x="1645" y="10"/>
                    <a:pt x="1633" y="10"/>
                    <a:pt x="1621" y="10"/>
                  </a:cubicBezTo>
                  <a:cubicBezTo>
                    <a:pt x="1389" y="10"/>
                    <a:pt x="1290" y="109"/>
                    <a:pt x="1181" y="207"/>
                  </a:cubicBezTo>
                  <a:cubicBezTo>
                    <a:pt x="1160" y="218"/>
                    <a:pt x="1139" y="239"/>
                    <a:pt x="1119" y="259"/>
                  </a:cubicBezTo>
                  <a:lnTo>
                    <a:pt x="1057" y="197"/>
                  </a:lnTo>
                  <a:cubicBezTo>
                    <a:pt x="953" y="104"/>
                    <a:pt x="850" y="0"/>
                    <a:pt x="601"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58" name="Google Shape;58;p2"/>
            <p:cNvSpPr/>
            <p:nvPr/>
          </p:nvSpPr>
          <p:spPr>
            <a:xfrm>
              <a:off x="2630150" y="3740000"/>
              <a:ext cx="16075" cy="16875"/>
            </a:xfrm>
            <a:custGeom>
              <a:avLst/>
              <a:gdLst/>
              <a:ahLst/>
              <a:cxnLst/>
              <a:rect l="l" t="t" r="r" b="b"/>
              <a:pathLst>
                <a:path w="643" h="675" extrusionOk="0">
                  <a:moveTo>
                    <a:pt x="194" y="0"/>
                  </a:moveTo>
                  <a:cubicBezTo>
                    <a:pt x="161" y="0"/>
                    <a:pt x="130" y="9"/>
                    <a:pt x="104" y="27"/>
                  </a:cubicBezTo>
                  <a:cubicBezTo>
                    <a:pt x="1" y="99"/>
                    <a:pt x="21" y="296"/>
                    <a:pt x="135" y="462"/>
                  </a:cubicBezTo>
                  <a:cubicBezTo>
                    <a:pt x="229" y="594"/>
                    <a:pt x="352" y="674"/>
                    <a:pt x="452" y="674"/>
                  </a:cubicBezTo>
                  <a:cubicBezTo>
                    <a:pt x="484" y="674"/>
                    <a:pt x="514" y="666"/>
                    <a:pt x="539" y="648"/>
                  </a:cubicBezTo>
                  <a:cubicBezTo>
                    <a:pt x="643" y="575"/>
                    <a:pt x="632" y="379"/>
                    <a:pt x="508" y="202"/>
                  </a:cubicBezTo>
                  <a:cubicBezTo>
                    <a:pt x="422" y="78"/>
                    <a:pt x="296" y="0"/>
                    <a:pt x="194"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59" name="Google Shape;59;p2"/>
            <p:cNvSpPr/>
            <p:nvPr/>
          </p:nvSpPr>
          <p:spPr>
            <a:xfrm>
              <a:off x="2609700" y="3740150"/>
              <a:ext cx="11675" cy="12125"/>
            </a:xfrm>
            <a:custGeom>
              <a:avLst/>
              <a:gdLst/>
              <a:ahLst/>
              <a:cxnLst/>
              <a:rect l="l" t="t" r="r" b="b"/>
              <a:pathLst>
                <a:path w="467" h="485" extrusionOk="0">
                  <a:moveTo>
                    <a:pt x="149" y="1"/>
                  </a:moveTo>
                  <a:cubicBezTo>
                    <a:pt x="124" y="1"/>
                    <a:pt x="102" y="7"/>
                    <a:pt x="83" y="21"/>
                  </a:cubicBezTo>
                  <a:cubicBezTo>
                    <a:pt x="0" y="72"/>
                    <a:pt x="11" y="217"/>
                    <a:pt x="104" y="331"/>
                  </a:cubicBezTo>
                  <a:cubicBezTo>
                    <a:pt x="166" y="426"/>
                    <a:pt x="253" y="484"/>
                    <a:pt x="327" y="484"/>
                  </a:cubicBezTo>
                  <a:cubicBezTo>
                    <a:pt x="351" y="484"/>
                    <a:pt x="374" y="478"/>
                    <a:pt x="394" y="466"/>
                  </a:cubicBezTo>
                  <a:cubicBezTo>
                    <a:pt x="466" y="414"/>
                    <a:pt x="456" y="269"/>
                    <a:pt x="373" y="145"/>
                  </a:cubicBezTo>
                  <a:cubicBezTo>
                    <a:pt x="304" y="53"/>
                    <a:pt x="218" y="1"/>
                    <a:pt x="149"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60" name="Google Shape;60;p2"/>
            <p:cNvSpPr/>
            <p:nvPr/>
          </p:nvSpPr>
          <p:spPr>
            <a:xfrm>
              <a:off x="3039200" y="3640450"/>
              <a:ext cx="2350" cy="217250"/>
            </a:xfrm>
            <a:custGeom>
              <a:avLst/>
              <a:gdLst/>
              <a:ahLst/>
              <a:cxnLst/>
              <a:rect l="l" t="t" r="r" b="b"/>
              <a:pathLst>
                <a:path w="94" h="8690" extrusionOk="0">
                  <a:moveTo>
                    <a:pt x="93" y="1"/>
                  </a:moveTo>
                  <a:cubicBezTo>
                    <a:pt x="0" y="104"/>
                    <a:pt x="93" y="8690"/>
                    <a:pt x="93" y="8690"/>
                  </a:cubicBezTo>
                  <a:lnTo>
                    <a:pt x="93"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61" name="Google Shape;61;p2"/>
            <p:cNvSpPr/>
            <p:nvPr/>
          </p:nvSpPr>
          <p:spPr>
            <a:xfrm>
              <a:off x="3038675" y="3640200"/>
              <a:ext cx="3650" cy="217500"/>
            </a:xfrm>
            <a:custGeom>
              <a:avLst/>
              <a:gdLst/>
              <a:ahLst/>
              <a:cxnLst/>
              <a:rect l="l" t="t" r="r" b="b"/>
              <a:pathLst>
                <a:path w="146" h="8700" extrusionOk="0">
                  <a:moveTo>
                    <a:pt x="104" y="1"/>
                  </a:moveTo>
                  <a:cubicBezTo>
                    <a:pt x="1" y="94"/>
                    <a:pt x="84" y="7260"/>
                    <a:pt x="93" y="8700"/>
                  </a:cubicBezTo>
                  <a:lnTo>
                    <a:pt x="146" y="8700"/>
                  </a:lnTo>
                  <a:cubicBezTo>
                    <a:pt x="104" y="5768"/>
                    <a:pt x="63" y="187"/>
                    <a:pt x="135" y="31"/>
                  </a:cubicBezTo>
                  <a:lnTo>
                    <a:pt x="104"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62" name="Google Shape;62;p2"/>
            <p:cNvSpPr/>
            <p:nvPr/>
          </p:nvSpPr>
          <p:spPr>
            <a:xfrm>
              <a:off x="3013550" y="3855075"/>
              <a:ext cx="56225" cy="48950"/>
            </a:xfrm>
            <a:custGeom>
              <a:avLst/>
              <a:gdLst/>
              <a:ahLst/>
              <a:cxnLst/>
              <a:rect l="l" t="t" r="r" b="b"/>
              <a:pathLst>
                <a:path w="2249" h="1958" extrusionOk="0">
                  <a:moveTo>
                    <a:pt x="1658" y="1"/>
                  </a:moveTo>
                  <a:cubicBezTo>
                    <a:pt x="1337" y="1"/>
                    <a:pt x="1275" y="146"/>
                    <a:pt x="1130" y="270"/>
                  </a:cubicBezTo>
                  <a:cubicBezTo>
                    <a:pt x="979" y="150"/>
                    <a:pt x="897" y="10"/>
                    <a:pt x="620" y="10"/>
                  </a:cubicBezTo>
                  <a:cubicBezTo>
                    <a:pt x="611" y="10"/>
                    <a:pt x="601" y="11"/>
                    <a:pt x="591" y="11"/>
                  </a:cubicBezTo>
                  <a:cubicBezTo>
                    <a:pt x="208" y="11"/>
                    <a:pt x="1" y="467"/>
                    <a:pt x="104" y="829"/>
                  </a:cubicBezTo>
                  <a:lnTo>
                    <a:pt x="136" y="892"/>
                  </a:lnTo>
                  <a:cubicBezTo>
                    <a:pt x="374" y="1554"/>
                    <a:pt x="1130" y="1958"/>
                    <a:pt x="1130" y="1958"/>
                  </a:cubicBezTo>
                  <a:cubicBezTo>
                    <a:pt x="1130" y="1958"/>
                    <a:pt x="1885" y="1554"/>
                    <a:pt x="2124" y="881"/>
                  </a:cubicBezTo>
                  <a:cubicBezTo>
                    <a:pt x="2134" y="860"/>
                    <a:pt x="2134" y="839"/>
                    <a:pt x="2145" y="819"/>
                  </a:cubicBezTo>
                  <a:cubicBezTo>
                    <a:pt x="2248" y="457"/>
                    <a:pt x="2041" y="11"/>
                    <a:pt x="165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63" name="Google Shape;63;p2"/>
            <p:cNvSpPr/>
            <p:nvPr/>
          </p:nvSpPr>
          <p:spPr>
            <a:xfrm>
              <a:off x="3013825" y="3854300"/>
              <a:ext cx="55675" cy="50775"/>
            </a:xfrm>
            <a:custGeom>
              <a:avLst/>
              <a:gdLst/>
              <a:ahLst/>
              <a:cxnLst/>
              <a:rect l="l" t="t" r="r" b="b"/>
              <a:pathLst>
                <a:path w="2227" h="2031" extrusionOk="0">
                  <a:moveTo>
                    <a:pt x="1647" y="63"/>
                  </a:moveTo>
                  <a:cubicBezTo>
                    <a:pt x="1782" y="63"/>
                    <a:pt x="1916" y="136"/>
                    <a:pt x="2010" y="260"/>
                  </a:cubicBezTo>
                  <a:cubicBezTo>
                    <a:pt x="2123" y="426"/>
                    <a:pt x="2164" y="643"/>
                    <a:pt x="2102" y="840"/>
                  </a:cubicBezTo>
                  <a:cubicBezTo>
                    <a:pt x="2092" y="860"/>
                    <a:pt x="2092" y="881"/>
                    <a:pt x="2082" y="902"/>
                  </a:cubicBezTo>
                  <a:cubicBezTo>
                    <a:pt x="1874" y="1482"/>
                    <a:pt x="1274" y="1865"/>
                    <a:pt x="1140" y="1937"/>
                  </a:cubicBezTo>
                  <a:lnTo>
                    <a:pt x="1129" y="1927"/>
                  </a:lnTo>
                  <a:lnTo>
                    <a:pt x="1108" y="1947"/>
                  </a:lnTo>
                  <a:cubicBezTo>
                    <a:pt x="984" y="1875"/>
                    <a:pt x="363" y="1492"/>
                    <a:pt x="146" y="912"/>
                  </a:cubicBezTo>
                  <a:cubicBezTo>
                    <a:pt x="146" y="891"/>
                    <a:pt x="135" y="870"/>
                    <a:pt x="125" y="850"/>
                  </a:cubicBezTo>
                  <a:cubicBezTo>
                    <a:pt x="73" y="653"/>
                    <a:pt x="104" y="426"/>
                    <a:pt x="218" y="270"/>
                  </a:cubicBezTo>
                  <a:cubicBezTo>
                    <a:pt x="311" y="145"/>
                    <a:pt x="435" y="73"/>
                    <a:pt x="580" y="73"/>
                  </a:cubicBezTo>
                  <a:lnTo>
                    <a:pt x="601" y="73"/>
                  </a:lnTo>
                  <a:cubicBezTo>
                    <a:pt x="818" y="73"/>
                    <a:pt x="901" y="156"/>
                    <a:pt x="1005" y="249"/>
                  </a:cubicBezTo>
                  <a:cubicBezTo>
                    <a:pt x="1036" y="270"/>
                    <a:pt x="1067" y="301"/>
                    <a:pt x="1098" y="322"/>
                  </a:cubicBezTo>
                  <a:lnTo>
                    <a:pt x="1119" y="343"/>
                  </a:lnTo>
                  <a:lnTo>
                    <a:pt x="1129" y="322"/>
                  </a:lnTo>
                  <a:cubicBezTo>
                    <a:pt x="1170" y="290"/>
                    <a:pt x="1191" y="270"/>
                    <a:pt x="1222" y="239"/>
                  </a:cubicBezTo>
                  <a:cubicBezTo>
                    <a:pt x="1326" y="145"/>
                    <a:pt x="1409" y="63"/>
                    <a:pt x="1647" y="63"/>
                  </a:cubicBezTo>
                  <a:close/>
                  <a:moveTo>
                    <a:pt x="1626" y="1"/>
                  </a:moveTo>
                  <a:cubicBezTo>
                    <a:pt x="1377" y="1"/>
                    <a:pt x="1274" y="104"/>
                    <a:pt x="1181" y="198"/>
                  </a:cubicBezTo>
                  <a:cubicBezTo>
                    <a:pt x="1160" y="218"/>
                    <a:pt x="1140" y="239"/>
                    <a:pt x="1108" y="260"/>
                  </a:cubicBezTo>
                  <a:lnTo>
                    <a:pt x="1046" y="198"/>
                  </a:lnTo>
                  <a:cubicBezTo>
                    <a:pt x="947" y="109"/>
                    <a:pt x="840" y="11"/>
                    <a:pt x="616" y="11"/>
                  </a:cubicBezTo>
                  <a:cubicBezTo>
                    <a:pt x="604" y="11"/>
                    <a:pt x="592" y="11"/>
                    <a:pt x="580" y="11"/>
                  </a:cubicBezTo>
                  <a:cubicBezTo>
                    <a:pt x="415" y="11"/>
                    <a:pt x="270" y="94"/>
                    <a:pt x="176" y="228"/>
                  </a:cubicBezTo>
                  <a:cubicBezTo>
                    <a:pt x="42" y="405"/>
                    <a:pt x="1" y="653"/>
                    <a:pt x="73" y="860"/>
                  </a:cubicBezTo>
                  <a:cubicBezTo>
                    <a:pt x="73" y="891"/>
                    <a:pt x="83" y="912"/>
                    <a:pt x="93" y="933"/>
                  </a:cubicBezTo>
                  <a:cubicBezTo>
                    <a:pt x="332" y="1585"/>
                    <a:pt x="1036" y="1979"/>
                    <a:pt x="1098" y="2010"/>
                  </a:cubicBezTo>
                  <a:lnTo>
                    <a:pt x="1108" y="2030"/>
                  </a:lnTo>
                  <a:lnTo>
                    <a:pt x="1119" y="2020"/>
                  </a:lnTo>
                  <a:lnTo>
                    <a:pt x="1129" y="2030"/>
                  </a:lnTo>
                  <a:lnTo>
                    <a:pt x="1140" y="2010"/>
                  </a:lnTo>
                  <a:cubicBezTo>
                    <a:pt x="1191" y="1979"/>
                    <a:pt x="1906" y="1585"/>
                    <a:pt x="2144" y="923"/>
                  </a:cubicBezTo>
                  <a:cubicBezTo>
                    <a:pt x="2144" y="902"/>
                    <a:pt x="2154" y="881"/>
                    <a:pt x="2164" y="860"/>
                  </a:cubicBezTo>
                  <a:cubicBezTo>
                    <a:pt x="2227" y="643"/>
                    <a:pt x="2185" y="394"/>
                    <a:pt x="2051" y="228"/>
                  </a:cubicBezTo>
                  <a:cubicBezTo>
                    <a:pt x="1947" y="83"/>
                    <a:pt x="1802" y="1"/>
                    <a:pt x="1647"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64" name="Google Shape;64;p2"/>
            <p:cNvSpPr/>
            <p:nvPr/>
          </p:nvSpPr>
          <p:spPr>
            <a:xfrm>
              <a:off x="3018225" y="3857500"/>
              <a:ext cx="15825" cy="16650"/>
            </a:xfrm>
            <a:custGeom>
              <a:avLst/>
              <a:gdLst/>
              <a:ahLst/>
              <a:cxnLst/>
              <a:rect l="l" t="t" r="r" b="b"/>
              <a:pathLst>
                <a:path w="633" h="666" extrusionOk="0">
                  <a:moveTo>
                    <a:pt x="435" y="0"/>
                  </a:moveTo>
                  <a:cubicBezTo>
                    <a:pt x="337" y="0"/>
                    <a:pt x="216" y="74"/>
                    <a:pt x="124" y="204"/>
                  </a:cubicBezTo>
                  <a:cubicBezTo>
                    <a:pt x="11" y="370"/>
                    <a:pt x="0" y="567"/>
                    <a:pt x="104" y="639"/>
                  </a:cubicBezTo>
                  <a:cubicBezTo>
                    <a:pt x="129" y="657"/>
                    <a:pt x="160" y="665"/>
                    <a:pt x="192" y="665"/>
                  </a:cubicBezTo>
                  <a:cubicBezTo>
                    <a:pt x="292" y="665"/>
                    <a:pt x="415" y="588"/>
                    <a:pt x="508" y="463"/>
                  </a:cubicBezTo>
                  <a:cubicBezTo>
                    <a:pt x="621" y="287"/>
                    <a:pt x="632" y="90"/>
                    <a:pt x="529" y="28"/>
                  </a:cubicBezTo>
                  <a:cubicBezTo>
                    <a:pt x="502" y="9"/>
                    <a:pt x="470" y="0"/>
                    <a:pt x="435"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65" name="Google Shape;65;p2"/>
            <p:cNvSpPr/>
            <p:nvPr/>
          </p:nvSpPr>
          <p:spPr>
            <a:xfrm>
              <a:off x="3043075" y="3857700"/>
              <a:ext cx="11400" cy="12100"/>
            </a:xfrm>
            <a:custGeom>
              <a:avLst/>
              <a:gdLst/>
              <a:ahLst/>
              <a:cxnLst/>
              <a:rect l="l" t="t" r="r" b="b"/>
              <a:pathLst>
                <a:path w="456" h="484" extrusionOk="0">
                  <a:moveTo>
                    <a:pt x="316" y="0"/>
                  </a:moveTo>
                  <a:cubicBezTo>
                    <a:pt x="245" y="0"/>
                    <a:pt x="155" y="53"/>
                    <a:pt x="94" y="145"/>
                  </a:cubicBezTo>
                  <a:cubicBezTo>
                    <a:pt x="11" y="269"/>
                    <a:pt x="0" y="414"/>
                    <a:pt x="73" y="465"/>
                  </a:cubicBezTo>
                  <a:cubicBezTo>
                    <a:pt x="91" y="478"/>
                    <a:pt x="112" y="484"/>
                    <a:pt x="135" y="484"/>
                  </a:cubicBezTo>
                  <a:cubicBezTo>
                    <a:pt x="207" y="484"/>
                    <a:pt x="300" y="425"/>
                    <a:pt x="363" y="331"/>
                  </a:cubicBezTo>
                  <a:cubicBezTo>
                    <a:pt x="446" y="207"/>
                    <a:pt x="456" y="72"/>
                    <a:pt x="384" y="20"/>
                  </a:cubicBezTo>
                  <a:cubicBezTo>
                    <a:pt x="365" y="7"/>
                    <a:pt x="342" y="0"/>
                    <a:pt x="31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66" name="Google Shape;66;p2"/>
            <p:cNvSpPr/>
            <p:nvPr/>
          </p:nvSpPr>
          <p:spPr>
            <a:xfrm>
              <a:off x="3407850" y="3722525"/>
              <a:ext cx="25" cy="96600"/>
            </a:xfrm>
            <a:custGeom>
              <a:avLst/>
              <a:gdLst/>
              <a:ahLst/>
              <a:cxnLst/>
              <a:rect l="l" t="t" r="r" b="b"/>
              <a:pathLst>
                <a:path w="1" h="3864" extrusionOk="0">
                  <a:moveTo>
                    <a:pt x="1" y="3863"/>
                  </a:moveTo>
                  <a:lnTo>
                    <a:pt x="1"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67" name="Google Shape;67;p2"/>
            <p:cNvSpPr/>
            <p:nvPr/>
          </p:nvSpPr>
          <p:spPr>
            <a:xfrm>
              <a:off x="3407350" y="3722525"/>
              <a:ext cx="1050" cy="96600"/>
            </a:xfrm>
            <a:custGeom>
              <a:avLst/>
              <a:gdLst/>
              <a:ahLst/>
              <a:cxnLst/>
              <a:rect l="l" t="t" r="r" b="b"/>
              <a:pathLst>
                <a:path w="42" h="3864" extrusionOk="0">
                  <a:moveTo>
                    <a:pt x="0" y="1"/>
                  </a:moveTo>
                  <a:lnTo>
                    <a:pt x="0" y="3863"/>
                  </a:lnTo>
                  <a:lnTo>
                    <a:pt x="41" y="3863"/>
                  </a:lnTo>
                  <a:lnTo>
                    <a:pt x="41" y="1"/>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68" name="Google Shape;68;p2"/>
            <p:cNvSpPr/>
            <p:nvPr/>
          </p:nvSpPr>
          <p:spPr>
            <a:xfrm>
              <a:off x="3379625" y="3812625"/>
              <a:ext cx="56475" cy="48700"/>
            </a:xfrm>
            <a:custGeom>
              <a:avLst/>
              <a:gdLst/>
              <a:ahLst/>
              <a:cxnLst/>
              <a:rect l="l" t="t" r="r" b="b"/>
              <a:pathLst>
                <a:path w="2259" h="1948" extrusionOk="0">
                  <a:moveTo>
                    <a:pt x="601" y="1"/>
                  </a:moveTo>
                  <a:cubicBezTo>
                    <a:pt x="218" y="1"/>
                    <a:pt x="1" y="456"/>
                    <a:pt x="115" y="818"/>
                  </a:cubicBezTo>
                  <a:cubicBezTo>
                    <a:pt x="115" y="839"/>
                    <a:pt x="125" y="860"/>
                    <a:pt x="136" y="880"/>
                  </a:cubicBezTo>
                  <a:cubicBezTo>
                    <a:pt x="373" y="1543"/>
                    <a:pt x="1119" y="1948"/>
                    <a:pt x="1119" y="1948"/>
                  </a:cubicBezTo>
                  <a:lnTo>
                    <a:pt x="1130" y="1948"/>
                  </a:lnTo>
                  <a:cubicBezTo>
                    <a:pt x="1130" y="1948"/>
                    <a:pt x="1875" y="1554"/>
                    <a:pt x="2124" y="891"/>
                  </a:cubicBezTo>
                  <a:cubicBezTo>
                    <a:pt x="2134" y="871"/>
                    <a:pt x="2134" y="839"/>
                    <a:pt x="2145" y="818"/>
                  </a:cubicBezTo>
                  <a:cubicBezTo>
                    <a:pt x="2258" y="466"/>
                    <a:pt x="2041" y="11"/>
                    <a:pt x="1657" y="1"/>
                  </a:cubicBezTo>
                  <a:cubicBezTo>
                    <a:pt x="1358" y="1"/>
                    <a:pt x="1275" y="146"/>
                    <a:pt x="1130" y="259"/>
                  </a:cubicBezTo>
                  <a:cubicBezTo>
                    <a:pt x="985" y="146"/>
                    <a:pt x="912" y="1"/>
                    <a:pt x="601"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69" name="Google Shape;69;p2"/>
            <p:cNvSpPr/>
            <p:nvPr/>
          </p:nvSpPr>
          <p:spPr>
            <a:xfrm>
              <a:off x="3380150" y="3811850"/>
              <a:ext cx="55425" cy="50500"/>
            </a:xfrm>
            <a:custGeom>
              <a:avLst/>
              <a:gdLst/>
              <a:ahLst/>
              <a:cxnLst/>
              <a:rect l="l" t="t" r="r" b="b"/>
              <a:pathLst>
                <a:path w="2217" h="2020" extrusionOk="0">
                  <a:moveTo>
                    <a:pt x="1636" y="62"/>
                  </a:moveTo>
                  <a:cubicBezTo>
                    <a:pt x="1781" y="73"/>
                    <a:pt x="1906" y="135"/>
                    <a:pt x="1999" y="269"/>
                  </a:cubicBezTo>
                  <a:cubicBezTo>
                    <a:pt x="2113" y="425"/>
                    <a:pt x="2154" y="653"/>
                    <a:pt x="2092" y="849"/>
                  </a:cubicBezTo>
                  <a:cubicBezTo>
                    <a:pt x="2092" y="870"/>
                    <a:pt x="2082" y="881"/>
                    <a:pt x="2071" y="902"/>
                  </a:cubicBezTo>
                  <a:cubicBezTo>
                    <a:pt x="1854" y="1491"/>
                    <a:pt x="1233" y="1875"/>
                    <a:pt x="1109" y="1947"/>
                  </a:cubicBezTo>
                  <a:lnTo>
                    <a:pt x="1098" y="1926"/>
                  </a:lnTo>
                  <a:lnTo>
                    <a:pt x="1088" y="1937"/>
                  </a:lnTo>
                  <a:cubicBezTo>
                    <a:pt x="953" y="1854"/>
                    <a:pt x="342" y="1471"/>
                    <a:pt x="145" y="902"/>
                  </a:cubicBezTo>
                  <a:lnTo>
                    <a:pt x="115" y="839"/>
                  </a:lnTo>
                  <a:cubicBezTo>
                    <a:pt x="62" y="642"/>
                    <a:pt x="104" y="414"/>
                    <a:pt x="218" y="259"/>
                  </a:cubicBezTo>
                  <a:cubicBezTo>
                    <a:pt x="311" y="135"/>
                    <a:pt x="435" y="62"/>
                    <a:pt x="580" y="62"/>
                  </a:cubicBezTo>
                  <a:lnTo>
                    <a:pt x="591" y="62"/>
                  </a:lnTo>
                  <a:cubicBezTo>
                    <a:pt x="819" y="62"/>
                    <a:pt x="902" y="145"/>
                    <a:pt x="994" y="239"/>
                  </a:cubicBezTo>
                  <a:cubicBezTo>
                    <a:pt x="1026" y="259"/>
                    <a:pt x="1057" y="290"/>
                    <a:pt x="1088" y="322"/>
                  </a:cubicBezTo>
                  <a:lnTo>
                    <a:pt x="1109" y="332"/>
                  </a:lnTo>
                  <a:lnTo>
                    <a:pt x="1129" y="322"/>
                  </a:lnTo>
                  <a:cubicBezTo>
                    <a:pt x="1160" y="290"/>
                    <a:pt x="1192" y="269"/>
                    <a:pt x="1212" y="239"/>
                  </a:cubicBezTo>
                  <a:cubicBezTo>
                    <a:pt x="1326" y="145"/>
                    <a:pt x="1409" y="62"/>
                    <a:pt x="1636" y="62"/>
                  </a:cubicBezTo>
                  <a:close/>
                  <a:moveTo>
                    <a:pt x="580" y="0"/>
                  </a:moveTo>
                  <a:cubicBezTo>
                    <a:pt x="415" y="0"/>
                    <a:pt x="270" y="83"/>
                    <a:pt x="166" y="218"/>
                  </a:cubicBezTo>
                  <a:cubicBezTo>
                    <a:pt x="42" y="394"/>
                    <a:pt x="0" y="642"/>
                    <a:pt x="62" y="849"/>
                  </a:cubicBezTo>
                  <a:cubicBezTo>
                    <a:pt x="62" y="881"/>
                    <a:pt x="73" y="902"/>
                    <a:pt x="83" y="922"/>
                  </a:cubicBezTo>
                  <a:cubicBezTo>
                    <a:pt x="322" y="1574"/>
                    <a:pt x="1026" y="1979"/>
                    <a:pt x="1077" y="2009"/>
                  </a:cubicBezTo>
                  <a:lnTo>
                    <a:pt x="1088" y="2020"/>
                  </a:lnTo>
                  <a:lnTo>
                    <a:pt x="1119" y="2020"/>
                  </a:lnTo>
                  <a:lnTo>
                    <a:pt x="1119" y="2009"/>
                  </a:lnTo>
                  <a:cubicBezTo>
                    <a:pt x="1181" y="1979"/>
                    <a:pt x="1896" y="1585"/>
                    <a:pt x="2134" y="932"/>
                  </a:cubicBezTo>
                  <a:cubicBezTo>
                    <a:pt x="2134" y="911"/>
                    <a:pt x="2144" y="881"/>
                    <a:pt x="2154" y="860"/>
                  </a:cubicBezTo>
                  <a:cubicBezTo>
                    <a:pt x="2216" y="653"/>
                    <a:pt x="2175" y="404"/>
                    <a:pt x="2051" y="228"/>
                  </a:cubicBezTo>
                  <a:cubicBezTo>
                    <a:pt x="1947" y="83"/>
                    <a:pt x="1802" y="11"/>
                    <a:pt x="1636" y="0"/>
                  </a:cubicBezTo>
                  <a:cubicBezTo>
                    <a:pt x="1388" y="0"/>
                    <a:pt x="1284" y="104"/>
                    <a:pt x="1171" y="197"/>
                  </a:cubicBezTo>
                  <a:lnTo>
                    <a:pt x="1109" y="259"/>
                  </a:lnTo>
                  <a:cubicBezTo>
                    <a:pt x="1088" y="239"/>
                    <a:pt x="1067" y="207"/>
                    <a:pt x="1047" y="187"/>
                  </a:cubicBezTo>
                  <a:cubicBezTo>
                    <a:pt x="943" y="94"/>
                    <a:pt x="840" y="0"/>
                    <a:pt x="580"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70" name="Google Shape;70;p2"/>
            <p:cNvSpPr/>
            <p:nvPr/>
          </p:nvSpPr>
          <p:spPr>
            <a:xfrm>
              <a:off x="3415350" y="3814825"/>
              <a:ext cx="16075" cy="16875"/>
            </a:xfrm>
            <a:custGeom>
              <a:avLst/>
              <a:gdLst/>
              <a:ahLst/>
              <a:cxnLst/>
              <a:rect l="l" t="t" r="r" b="b"/>
              <a:pathLst>
                <a:path w="643" h="675" extrusionOk="0">
                  <a:moveTo>
                    <a:pt x="193" y="0"/>
                  </a:moveTo>
                  <a:cubicBezTo>
                    <a:pt x="160" y="0"/>
                    <a:pt x="130" y="9"/>
                    <a:pt x="104" y="26"/>
                  </a:cubicBezTo>
                  <a:cubicBezTo>
                    <a:pt x="1" y="99"/>
                    <a:pt x="11" y="295"/>
                    <a:pt x="136" y="472"/>
                  </a:cubicBezTo>
                  <a:cubicBezTo>
                    <a:pt x="221" y="596"/>
                    <a:pt x="347" y="674"/>
                    <a:pt x="449" y="674"/>
                  </a:cubicBezTo>
                  <a:cubicBezTo>
                    <a:pt x="483" y="674"/>
                    <a:pt x="513" y="666"/>
                    <a:pt x="539" y="648"/>
                  </a:cubicBezTo>
                  <a:cubicBezTo>
                    <a:pt x="643" y="575"/>
                    <a:pt x="633" y="378"/>
                    <a:pt x="509" y="213"/>
                  </a:cubicBezTo>
                  <a:cubicBezTo>
                    <a:pt x="422" y="80"/>
                    <a:pt x="295" y="0"/>
                    <a:pt x="193"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71" name="Google Shape;71;p2"/>
            <p:cNvSpPr/>
            <p:nvPr/>
          </p:nvSpPr>
          <p:spPr>
            <a:xfrm>
              <a:off x="3395150" y="3815025"/>
              <a:ext cx="11425" cy="12100"/>
            </a:xfrm>
            <a:custGeom>
              <a:avLst/>
              <a:gdLst/>
              <a:ahLst/>
              <a:cxnLst/>
              <a:rect l="l" t="t" r="r" b="b"/>
              <a:pathLst>
                <a:path w="457" h="484" extrusionOk="0">
                  <a:moveTo>
                    <a:pt x="133" y="0"/>
                  </a:moveTo>
                  <a:cubicBezTo>
                    <a:pt x="111" y="0"/>
                    <a:pt x="91" y="6"/>
                    <a:pt x="74" y="18"/>
                  </a:cubicBezTo>
                  <a:cubicBezTo>
                    <a:pt x="1" y="70"/>
                    <a:pt x="1" y="215"/>
                    <a:pt x="95" y="340"/>
                  </a:cubicBezTo>
                  <a:cubicBezTo>
                    <a:pt x="156" y="432"/>
                    <a:pt x="240" y="484"/>
                    <a:pt x="313" y="484"/>
                  </a:cubicBezTo>
                  <a:cubicBezTo>
                    <a:pt x="339" y="484"/>
                    <a:pt x="363" y="477"/>
                    <a:pt x="384" y="464"/>
                  </a:cubicBezTo>
                  <a:cubicBezTo>
                    <a:pt x="457" y="412"/>
                    <a:pt x="447" y="277"/>
                    <a:pt x="364" y="153"/>
                  </a:cubicBezTo>
                  <a:cubicBezTo>
                    <a:pt x="293" y="59"/>
                    <a:pt x="204" y="0"/>
                    <a:pt x="133"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72" name="Google Shape;72;p2"/>
            <p:cNvSpPr/>
            <p:nvPr/>
          </p:nvSpPr>
          <p:spPr>
            <a:xfrm>
              <a:off x="3243200" y="3682150"/>
              <a:ext cx="25" cy="121175"/>
            </a:xfrm>
            <a:custGeom>
              <a:avLst/>
              <a:gdLst/>
              <a:ahLst/>
              <a:cxnLst/>
              <a:rect l="l" t="t" r="r" b="b"/>
              <a:pathLst>
                <a:path w="1" h="4847" extrusionOk="0">
                  <a:moveTo>
                    <a:pt x="1" y="4847"/>
                  </a:moveTo>
                  <a:lnTo>
                    <a:pt x="1"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73" name="Google Shape;73;p2"/>
            <p:cNvSpPr/>
            <p:nvPr/>
          </p:nvSpPr>
          <p:spPr>
            <a:xfrm>
              <a:off x="3242425" y="3682150"/>
              <a:ext cx="1325" cy="121175"/>
            </a:xfrm>
            <a:custGeom>
              <a:avLst/>
              <a:gdLst/>
              <a:ahLst/>
              <a:cxnLst/>
              <a:rect l="l" t="t" r="r" b="b"/>
              <a:pathLst>
                <a:path w="53" h="4847" extrusionOk="0">
                  <a:moveTo>
                    <a:pt x="0" y="0"/>
                  </a:moveTo>
                  <a:lnTo>
                    <a:pt x="0" y="4847"/>
                  </a:lnTo>
                  <a:lnTo>
                    <a:pt x="52" y="4847"/>
                  </a:lnTo>
                  <a:lnTo>
                    <a:pt x="52"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74" name="Google Shape;74;p2"/>
            <p:cNvSpPr/>
            <p:nvPr/>
          </p:nvSpPr>
          <p:spPr>
            <a:xfrm>
              <a:off x="3214975" y="3796575"/>
              <a:ext cx="56200" cy="48950"/>
            </a:xfrm>
            <a:custGeom>
              <a:avLst/>
              <a:gdLst/>
              <a:ahLst/>
              <a:cxnLst/>
              <a:rect l="l" t="t" r="r" b="b"/>
              <a:pathLst>
                <a:path w="2248" h="1958" extrusionOk="0">
                  <a:moveTo>
                    <a:pt x="591" y="1"/>
                  </a:moveTo>
                  <a:cubicBezTo>
                    <a:pt x="208" y="11"/>
                    <a:pt x="0" y="456"/>
                    <a:pt x="104" y="818"/>
                  </a:cubicBezTo>
                  <a:cubicBezTo>
                    <a:pt x="115" y="839"/>
                    <a:pt x="115" y="860"/>
                    <a:pt x="125" y="880"/>
                  </a:cubicBezTo>
                  <a:cubicBezTo>
                    <a:pt x="363" y="1554"/>
                    <a:pt x="1119" y="1957"/>
                    <a:pt x="1119" y="1957"/>
                  </a:cubicBezTo>
                  <a:cubicBezTo>
                    <a:pt x="1119" y="1957"/>
                    <a:pt x="1875" y="1564"/>
                    <a:pt x="2124" y="891"/>
                  </a:cubicBezTo>
                  <a:cubicBezTo>
                    <a:pt x="2124" y="870"/>
                    <a:pt x="2134" y="850"/>
                    <a:pt x="2144" y="829"/>
                  </a:cubicBezTo>
                  <a:cubicBezTo>
                    <a:pt x="2248" y="466"/>
                    <a:pt x="2041" y="21"/>
                    <a:pt x="1657" y="11"/>
                  </a:cubicBezTo>
                  <a:cubicBezTo>
                    <a:pt x="1648" y="10"/>
                    <a:pt x="1638" y="10"/>
                    <a:pt x="1629" y="10"/>
                  </a:cubicBezTo>
                  <a:cubicBezTo>
                    <a:pt x="1352" y="10"/>
                    <a:pt x="1270" y="150"/>
                    <a:pt x="1130" y="270"/>
                  </a:cubicBezTo>
                  <a:cubicBezTo>
                    <a:pt x="974" y="146"/>
                    <a:pt x="912" y="1"/>
                    <a:pt x="59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75" name="Google Shape;75;p2"/>
            <p:cNvSpPr/>
            <p:nvPr/>
          </p:nvSpPr>
          <p:spPr>
            <a:xfrm>
              <a:off x="3215250" y="3795800"/>
              <a:ext cx="55675" cy="50750"/>
            </a:xfrm>
            <a:custGeom>
              <a:avLst/>
              <a:gdLst/>
              <a:ahLst/>
              <a:cxnLst/>
              <a:rect l="l" t="t" r="r" b="b"/>
              <a:pathLst>
                <a:path w="2227" h="2030" extrusionOk="0">
                  <a:moveTo>
                    <a:pt x="580" y="62"/>
                  </a:moveTo>
                  <a:cubicBezTo>
                    <a:pt x="818" y="62"/>
                    <a:pt x="901" y="145"/>
                    <a:pt x="1004" y="239"/>
                  </a:cubicBezTo>
                  <a:cubicBezTo>
                    <a:pt x="1036" y="269"/>
                    <a:pt x="1056" y="301"/>
                    <a:pt x="1098" y="322"/>
                  </a:cubicBezTo>
                  <a:lnTo>
                    <a:pt x="1119" y="342"/>
                  </a:lnTo>
                  <a:lnTo>
                    <a:pt x="1129" y="322"/>
                  </a:lnTo>
                  <a:cubicBezTo>
                    <a:pt x="1160" y="301"/>
                    <a:pt x="1191" y="269"/>
                    <a:pt x="1222" y="249"/>
                  </a:cubicBezTo>
                  <a:cubicBezTo>
                    <a:pt x="1320" y="151"/>
                    <a:pt x="1408" y="72"/>
                    <a:pt x="1607" y="72"/>
                  </a:cubicBezTo>
                  <a:cubicBezTo>
                    <a:pt x="1620" y="72"/>
                    <a:pt x="1633" y="72"/>
                    <a:pt x="1646" y="73"/>
                  </a:cubicBezTo>
                  <a:cubicBezTo>
                    <a:pt x="1791" y="73"/>
                    <a:pt x="1916" y="145"/>
                    <a:pt x="2009" y="269"/>
                  </a:cubicBezTo>
                  <a:cubicBezTo>
                    <a:pt x="2123" y="435"/>
                    <a:pt x="2164" y="663"/>
                    <a:pt x="2102" y="849"/>
                  </a:cubicBezTo>
                  <a:cubicBezTo>
                    <a:pt x="2092" y="870"/>
                    <a:pt x="2092" y="891"/>
                    <a:pt x="2081" y="911"/>
                  </a:cubicBezTo>
                  <a:cubicBezTo>
                    <a:pt x="1864" y="1502"/>
                    <a:pt x="1243" y="1875"/>
                    <a:pt x="1119" y="1947"/>
                  </a:cubicBezTo>
                  <a:lnTo>
                    <a:pt x="1098" y="1926"/>
                  </a:lnTo>
                  <a:lnTo>
                    <a:pt x="1087" y="1947"/>
                  </a:lnTo>
                  <a:cubicBezTo>
                    <a:pt x="953" y="1864"/>
                    <a:pt x="352" y="1481"/>
                    <a:pt x="145" y="901"/>
                  </a:cubicBezTo>
                  <a:cubicBezTo>
                    <a:pt x="134" y="881"/>
                    <a:pt x="124" y="860"/>
                    <a:pt x="124" y="839"/>
                  </a:cubicBezTo>
                  <a:cubicBezTo>
                    <a:pt x="62" y="653"/>
                    <a:pt x="104" y="425"/>
                    <a:pt x="217" y="259"/>
                  </a:cubicBezTo>
                  <a:cubicBezTo>
                    <a:pt x="311" y="135"/>
                    <a:pt x="445" y="73"/>
                    <a:pt x="580" y="62"/>
                  </a:cubicBezTo>
                  <a:close/>
                  <a:moveTo>
                    <a:pt x="580" y="0"/>
                  </a:moveTo>
                  <a:cubicBezTo>
                    <a:pt x="424" y="11"/>
                    <a:pt x="269" y="83"/>
                    <a:pt x="176" y="228"/>
                  </a:cubicBezTo>
                  <a:cubicBezTo>
                    <a:pt x="42" y="404"/>
                    <a:pt x="0" y="653"/>
                    <a:pt x="62" y="860"/>
                  </a:cubicBezTo>
                  <a:cubicBezTo>
                    <a:pt x="72" y="881"/>
                    <a:pt x="72" y="901"/>
                    <a:pt x="83" y="922"/>
                  </a:cubicBezTo>
                  <a:cubicBezTo>
                    <a:pt x="321" y="1585"/>
                    <a:pt x="1025" y="1978"/>
                    <a:pt x="1087" y="2020"/>
                  </a:cubicBezTo>
                  <a:lnTo>
                    <a:pt x="1098" y="2030"/>
                  </a:lnTo>
                  <a:lnTo>
                    <a:pt x="1119" y="2030"/>
                  </a:lnTo>
                  <a:lnTo>
                    <a:pt x="1129" y="2020"/>
                  </a:lnTo>
                  <a:cubicBezTo>
                    <a:pt x="1181" y="1988"/>
                    <a:pt x="1895" y="1595"/>
                    <a:pt x="2133" y="932"/>
                  </a:cubicBezTo>
                  <a:lnTo>
                    <a:pt x="2164" y="870"/>
                  </a:lnTo>
                  <a:cubicBezTo>
                    <a:pt x="2226" y="663"/>
                    <a:pt x="2185" y="414"/>
                    <a:pt x="2061" y="239"/>
                  </a:cubicBezTo>
                  <a:cubicBezTo>
                    <a:pt x="1957" y="94"/>
                    <a:pt x="1812" y="11"/>
                    <a:pt x="1646" y="11"/>
                  </a:cubicBezTo>
                  <a:cubicBezTo>
                    <a:pt x="1634" y="10"/>
                    <a:pt x="1623" y="10"/>
                    <a:pt x="1611" y="10"/>
                  </a:cubicBezTo>
                  <a:cubicBezTo>
                    <a:pt x="1387" y="10"/>
                    <a:pt x="1279" y="108"/>
                    <a:pt x="1181" y="197"/>
                  </a:cubicBezTo>
                  <a:lnTo>
                    <a:pt x="1119" y="259"/>
                  </a:lnTo>
                  <a:cubicBezTo>
                    <a:pt x="1087" y="239"/>
                    <a:pt x="1066" y="218"/>
                    <a:pt x="1046" y="197"/>
                  </a:cubicBezTo>
                  <a:cubicBezTo>
                    <a:pt x="942" y="104"/>
                    <a:pt x="849" y="0"/>
                    <a:pt x="580"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76" name="Google Shape;76;p2"/>
            <p:cNvSpPr/>
            <p:nvPr/>
          </p:nvSpPr>
          <p:spPr>
            <a:xfrm>
              <a:off x="3250700" y="3799025"/>
              <a:ext cx="15825" cy="16875"/>
            </a:xfrm>
            <a:custGeom>
              <a:avLst/>
              <a:gdLst/>
              <a:ahLst/>
              <a:cxnLst/>
              <a:rect l="l" t="t" r="r" b="b"/>
              <a:pathLst>
                <a:path w="633" h="675" extrusionOk="0">
                  <a:moveTo>
                    <a:pt x="193" y="0"/>
                  </a:moveTo>
                  <a:cubicBezTo>
                    <a:pt x="160" y="0"/>
                    <a:pt x="130" y="9"/>
                    <a:pt x="104" y="27"/>
                  </a:cubicBezTo>
                  <a:cubicBezTo>
                    <a:pt x="0" y="99"/>
                    <a:pt x="11" y="296"/>
                    <a:pt x="136" y="462"/>
                  </a:cubicBezTo>
                  <a:cubicBezTo>
                    <a:pt x="221" y="594"/>
                    <a:pt x="343" y="674"/>
                    <a:pt x="442" y="674"/>
                  </a:cubicBezTo>
                  <a:cubicBezTo>
                    <a:pt x="474" y="674"/>
                    <a:pt x="504" y="666"/>
                    <a:pt x="529" y="648"/>
                  </a:cubicBezTo>
                  <a:cubicBezTo>
                    <a:pt x="633" y="575"/>
                    <a:pt x="622" y="379"/>
                    <a:pt x="508" y="203"/>
                  </a:cubicBezTo>
                  <a:cubicBezTo>
                    <a:pt x="415" y="78"/>
                    <a:pt x="292" y="0"/>
                    <a:pt x="193"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77" name="Google Shape;77;p2"/>
            <p:cNvSpPr/>
            <p:nvPr/>
          </p:nvSpPr>
          <p:spPr>
            <a:xfrm>
              <a:off x="3230250" y="3799175"/>
              <a:ext cx="11425" cy="12125"/>
            </a:xfrm>
            <a:custGeom>
              <a:avLst/>
              <a:gdLst/>
              <a:ahLst/>
              <a:cxnLst/>
              <a:rect l="l" t="t" r="r" b="b"/>
              <a:pathLst>
                <a:path w="457" h="485" extrusionOk="0">
                  <a:moveTo>
                    <a:pt x="140" y="1"/>
                  </a:moveTo>
                  <a:cubicBezTo>
                    <a:pt x="115" y="1"/>
                    <a:pt x="92" y="7"/>
                    <a:pt x="73" y="21"/>
                  </a:cubicBezTo>
                  <a:cubicBezTo>
                    <a:pt x="1" y="72"/>
                    <a:pt x="11" y="217"/>
                    <a:pt x="94" y="332"/>
                  </a:cubicBezTo>
                  <a:cubicBezTo>
                    <a:pt x="156" y="426"/>
                    <a:pt x="249" y="484"/>
                    <a:pt x="322" y="484"/>
                  </a:cubicBezTo>
                  <a:cubicBezTo>
                    <a:pt x="345" y="484"/>
                    <a:pt x="366" y="478"/>
                    <a:pt x="384" y="466"/>
                  </a:cubicBezTo>
                  <a:cubicBezTo>
                    <a:pt x="456" y="414"/>
                    <a:pt x="446" y="269"/>
                    <a:pt x="363" y="145"/>
                  </a:cubicBezTo>
                  <a:cubicBezTo>
                    <a:pt x="302" y="53"/>
                    <a:pt x="212" y="1"/>
                    <a:pt x="140"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78" name="Google Shape;78;p2"/>
            <p:cNvSpPr/>
            <p:nvPr/>
          </p:nvSpPr>
          <p:spPr>
            <a:xfrm>
              <a:off x="3333025" y="3731075"/>
              <a:ext cx="25" cy="184350"/>
            </a:xfrm>
            <a:custGeom>
              <a:avLst/>
              <a:gdLst/>
              <a:ahLst/>
              <a:cxnLst/>
              <a:rect l="l" t="t" r="r" b="b"/>
              <a:pathLst>
                <a:path w="1" h="7374" extrusionOk="0">
                  <a:moveTo>
                    <a:pt x="1" y="7373"/>
                  </a:moveTo>
                  <a:lnTo>
                    <a:pt x="1"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79" name="Google Shape;79;p2"/>
            <p:cNvSpPr/>
            <p:nvPr/>
          </p:nvSpPr>
          <p:spPr>
            <a:xfrm>
              <a:off x="3332500" y="3731075"/>
              <a:ext cx="1350" cy="184350"/>
            </a:xfrm>
            <a:custGeom>
              <a:avLst/>
              <a:gdLst/>
              <a:ahLst/>
              <a:cxnLst/>
              <a:rect l="l" t="t" r="r" b="b"/>
              <a:pathLst>
                <a:path w="54" h="7374" extrusionOk="0">
                  <a:moveTo>
                    <a:pt x="1" y="0"/>
                  </a:moveTo>
                  <a:lnTo>
                    <a:pt x="1" y="7373"/>
                  </a:lnTo>
                  <a:lnTo>
                    <a:pt x="53" y="7373"/>
                  </a:lnTo>
                  <a:lnTo>
                    <a:pt x="53"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80" name="Google Shape;80;p2"/>
            <p:cNvSpPr/>
            <p:nvPr/>
          </p:nvSpPr>
          <p:spPr>
            <a:xfrm>
              <a:off x="3304825" y="3908925"/>
              <a:ext cx="56450" cy="48950"/>
            </a:xfrm>
            <a:custGeom>
              <a:avLst/>
              <a:gdLst/>
              <a:ahLst/>
              <a:cxnLst/>
              <a:rect l="l" t="t" r="r" b="b"/>
              <a:pathLst>
                <a:path w="2258" h="1958" extrusionOk="0">
                  <a:moveTo>
                    <a:pt x="632" y="0"/>
                  </a:moveTo>
                  <a:cubicBezTo>
                    <a:pt x="622" y="0"/>
                    <a:pt x="611" y="1"/>
                    <a:pt x="601" y="1"/>
                  </a:cubicBezTo>
                  <a:cubicBezTo>
                    <a:pt x="217" y="1"/>
                    <a:pt x="0" y="457"/>
                    <a:pt x="114" y="819"/>
                  </a:cubicBezTo>
                  <a:cubicBezTo>
                    <a:pt x="114" y="839"/>
                    <a:pt x="124" y="860"/>
                    <a:pt x="134" y="881"/>
                  </a:cubicBezTo>
                  <a:cubicBezTo>
                    <a:pt x="373" y="1544"/>
                    <a:pt x="1129" y="1958"/>
                    <a:pt x="1129" y="1958"/>
                  </a:cubicBezTo>
                  <a:cubicBezTo>
                    <a:pt x="1129" y="1958"/>
                    <a:pt x="1885" y="1554"/>
                    <a:pt x="2123" y="881"/>
                  </a:cubicBezTo>
                  <a:lnTo>
                    <a:pt x="2154" y="819"/>
                  </a:lnTo>
                  <a:cubicBezTo>
                    <a:pt x="2258" y="467"/>
                    <a:pt x="2051" y="11"/>
                    <a:pt x="1667" y="1"/>
                  </a:cubicBezTo>
                  <a:cubicBezTo>
                    <a:pt x="1657" y="1"/>
                    <a:pt x="1647" y="0"/>
                    <a:pt x="1638" y="0"/>
                  </a:cubicBezTo>
                  <a:cubicBezTo>
                    <a:pt x="1362" y="0"/>
                    <a:pt x="1279" y="150"/>
                    <a:pt x="1129" y="259"/>
                  </a:cubicBezTo>
                  <a:cubicBezTo>
                    <a:pt x="988" y="150"/>
                    <a:pt x="926" y="0"/>
                    <a:pt x="632"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81" name="Google Shape;81;p2"/>
            <p:cNvSpPr/>
            <p:nvPr/>
          </p:nvSpPr>
          <p:spPr>
            <a:xfrm>
              <a:off x="3305325" y="3908125"/>
              <a:ext cx="55675" cy="50800"/>
            </a:xfrm>
            <a:custGeom>
              <a:avLst/>
              <a:gdLst/>
              <a:ahLst/>
              <a:cxnLst/>
              <a:rect l="l" t="t" r="r" b="b"/>
              <a:pathLst>
                <a:path w="2227" h="2032" extrusionOk="0">
                  <a:moveTo>
                    <a:pt x="619" y="63"/>
                  </a:moveTo>
                  <a:cubicBezTo>
                    <a:pt x="828" y="63"/>
                    <a:pt x="907" y="142"/>
                    <a:pt x="1005" y="240"/>
                  </a:cubicBezTo>
                  <a:lnTo>
                    <a:pt x="1088" y="323"/>
                  </a:lnTo>
                  <a:lnTo>
                    <a:pt x="1109" y="333"/>
                  </a:lnTo>
                  <a:lnTo>
                    <a:pt x="1129" y="323"/>
                  </a:lnTo>
                  <a:cubicBezTo>
                    <a:pt x="1161" y="291"/>
                    <a:pt x="1191" y="271"/>
                    <a:pt x="1223" y="240"/>
                  </a:cubicBezTo>
                  <a:cubicBezTo>
                    <a:pt x="1321" y="151"/>
                    <a:pt x="1410" y="63"/>
                    <a:pt x="1614" y="63"/>
                  </a:cubicBezTo>
                  <a:cubicBezTo>
                    <a:pt x="1625" y="63"/>
                    <a:pt x="1636" y="63"/>
                    <a:pt x="1647" y="64"/>
                  </a:cubicBezTo>
                  <a:cubicBezTo>
                    <a:pt x="1792" y="64"/>
                    <a:pt x="1916" y="137"/>
                    <a:pt x="2010" y="261"/>
                  </a:cubicBezTo>
                  <a:cubicBezTo>
                    <a:pt x="2123" y="426"/>
                    <a:pt x="2155" y="654"/>
                    <a:pt x="2103" y="841"/>
                  </a:cubicBezTo>
                  <a:cubicBezTo>
                    <a:pt x="2093" y="861"/>
                    <a:pt x="2082" y="882"/>
                    <a:pt x="2082" y="903"/>
                  </a:cubicBezTo>
                  <a:cubicBezTo>
                    <a:pt x="1865" y="1493"/>
                    <a:pt x="1244" y="1876"/>
                    <a:pt x="1119" y="1948"/>
                  </a:cubicBezTo>
                  <a:lnTo>
                    <a:pt x="1099" y="1928"/>
                  </a:lnTo>
                  <a:lnTo>
                    <a:pt x="1088" y="1938"/>
                  </a:lnTo>
                  <a:cubicBezTo>
                    <a:pt x="954" y="1856"/>
                    <a:pt x="353" y="1472"/>
                    <a:pt x="146" y="903"/>
                  </a:cubicBezTo>
                  <a:cubicBezTo>
                    <a:pt x="135" y="882"/>
                    <a:pt x="125" y="861"/>
                    <a:pt x="125" y="841"/>
                  </a:cubicBezTo>
                  <a:cubicBezTo>
                    <a:pt x="63" y="644"/>
                    <a:pt x="104" y="416"/>
                    <a:pt x="218" y="261"/>
                  </a:cubicBezTo>
                  <a:cubicBezTo>
                    <a:pt x="312" y="137"/>
                    <a:pt x="436" y="64"/>
                    <a:pt x="581" y="64"/>
                  </a:cubicBezTo>
                  <a:cubicBezTo>
                    <a:pt x="594" y="63"/>
                    <a:pt x="606" y="63"/>
                    <a:pt x="619" y="63"/>
                  </a:cubicBezTo>
                  <a:close/>
                  <a:moveTo>
                    <a:pt x="1614" y="1"/>
                  </a:moveTo>
                  <a:cubicBezTo>
                    <a:pt x="1388" y="1"/>
                    <a:pt x="1280" y="100"/>
                    <a:pt x="1181" y="199"/>
                  </a:cubicBezTo>
                  <a:cubicBezTo>
                    <a:pt x="1161" y="219"/>
                    <a:pt x="1140" y="240"/>
                    <a:pt x="1109" y="250"/>
                  </a:cubicBezTo>
                  <a:lnTo>
                    <a:pt x="1046" y="188"/>
                  </a:lnTo>
                  <a:cubicBezTo>
                    <a:pt x="943" y="95"/>
                    <a:pt x="850" y="1"/>
                    <a:pt x="591" y="1"/>
                  </a:cubicBezTo>
                  <a:lnTo>
                    <a:pt x="581" y="1"/>
                  </a:lnTo>
                  <a:cubicBezTo>
                    <a:pt x="415" y="1"/>
                    <a:pt x="270" y="84"/>
                    <a:pt x="167" y="219"/>
                  </a:cubicBezTo>
                  <a:cubicBezTo>
                    <a:pt x="42" y="395"/>
                    <a:pt x="1" y="644"/>
                    <a:pt x="63" y="851"/>
                  </a:cubicBezTo>
                  <a:cubicBezTo>
                    <a:pt x="73" y="882"/>
                    <a:pt x="73" y="903"/>
                    <a:pt x="84" y="924"/>
                  </a:cubicBezTo>
                  <a:cubicBezTo>
                    <a:pt x="322" y="1576"/>
                    <a:pt x="1026" y="1980"/>
                    <a:pt x="1088" y="2010"/>
                  </a:cubicBezTo>
                  <a:lnTo>
                    <a:pt x="1099" y="2031"/>
                  </a:lnTo>
                  <a:lnTo>
                    <a:pt x="1109" y="2021"/>
                  </a:lnTo>
                  <a:lnTo>
                    <a:pt x="1119" y="2021"/>
                  </a:lnTo>
                  <a:lnTo>
                    <a:pt x="1129" y="2010"/>
                  </a:lnTo>
                  <a:cubicBezTo>
                    <a:pt x="1181" y="1980"/>
                    <a:pt x="1896" y="1586"/>
                    <a:pt x="2134" y="924"/>
                  </a:cubicBezTo>
                  <a:cubicBezTo>
                    <a:pt x="2144" y="903"/>
                    <a:pt x="2155" y="882"/>
                    <a:pt x="2155" y="861"/>
                  </a:cubicBezTo>
                  <a:cubicBezTo>
                    <a:pt x="2227" y="654"/>
                    <a:pt x="2186" y="406"/>
                    <a:pt x="2061" y="229"/>
                  </a:cubicBezTo>
                  <a:cubicBezTo>
                    <a:pt x="1958" y="84"/>
                    <a:pt x="1813" y="1"/>
                    <a:pt x="1647" y="1"/>
                  </a:cubicBezTo>
                  <a:cubicBezTo>
                    <a:pt x="1636" y="1"/>
                    <a:pt x="1625" y="1"/>
                    <a:pt x="1614" y="1"/>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82" name="Google Shape;82;p2"/>
            <p:cNvSpPr/>
            <p:nvPr/>
          </p:nvSpPr>
          <p:spPr>
            <a:xfrm>
              <a:off x="3340800" y="3911125"/>
              <a:ext cx="15825" cy="16875"/>
            </a:xfrm>
            <a:custGeom>
              <a:avLst/>
              <a:gdLst/>
              <a:ahLst/>
              <a:cxnLst/>
              <a:rect l="l" t="t" r="r" b="b"/>
              <a:pathLst>
                <a:path w="633" h="675" extrusionOk="0">
                  <a:moveTo>
                    <a:pt x="192" y="0"/>
                  </a:moveTo>
                  <a:cubicBezTo>
                    <a:pt x="159" y="0"/>
                    <a:pt x="129" y="9"/>
                    <a:pt x="104" y="26"/>
                  </a:cubicBezTo>
                  <a:cubicBezTo>
                    <a:pt x="0" y="99"/>
                    <a:pt x="11" y="296"/>
                    <a:pt x="125" y="472"/>
                  </a:cubicBezTo>
                  <a:cubicBezTo>
                    <a:pt x="218" y="597"/>
                    <a:pt x="341" y="674"/>
                    <a:pt x="440" y="674"/>
                  </a:cubicBezTo>
                  <a:cubicBezTo>
                    <a:pt x="473" y="674"/>
                    <a:pt x="503" y="666"/>
                    <a:pt x="529" y="648"/>
                  </a:cubicBezTo>
                  <a:cubicBezTo>
                    <a:pt x="632" y="576"/>
                    <a:pt x="622" y="379"/>
                    <a:pt x="508" y="203"/>
                  </a:cubicBezTo>
                  <a:cubicBezTo>
                    <a:pt x="414" y="78"/>
                    <a:pt x="291" y="0"/>
                    <a:pt x="192"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83" name="Google Shape;83;p2"/>
            <p:cNvSpPr/>
            <p:nvPr/>
          </p:nvSpPr>
          <p:spPr>
            <a:xfrm>
              <a:off x="3320350" y="3911325"/>
              <a:ext cx="11425" cy="12100"/>
            </a:xfrm>
            <a:custGeom>
              <a:avLst/>
              <a:gdLst/>
              <a:ahLst/>
              <a:cxnLst/>
              <a:rect l="l" t="t" r="r" b="b"/>
              <a:pathLst>
                <a:path w="457" h="484" extrusionOk="0">
                  <a:moveTo>
                    <a:pt x="134" y="0"/>
                  </a:moveTo>
                  <a:cubicBezTo>
                    <a:pt x="111" y="0"/>
                    <a:pt x="90" y="6"/>
                    <a:pt x="73" y="18"/>
                  </a:cubicBezTo>
                  <a:cubicBezTo>
                    <a:pt x="1" y="71"/>
                    <a:pt x="11" y="216"/>
                    <a:pt x="93" y="340"/>
                  </a:cubicBezTo>
                  <a:cubicBezTo>
                    <a:pt x="155" y="432"/>
                    <a:pt x="245" y="484"/>
                    <a:pt x="316" y="484"/>
                  </a:cubicBezTo>
                  <a:cubicBezTo>
                    <a:pt x="342" y="484"/>
                    <a:pt x="365" y="478"/>
                    <a:pt x="383" y="464"/>
                  </a:cubicBezTo>
                  <a:cubicBezTo>
                    <a:pt x="456" y="412"/>
                    <a:pt x="445" y="278"/>
                    <a:pt x="363" y="154"/>
                  </a:cubicBezTo>
                  <a:cubicBezTo>
                    <a:pt x="300" y="59"/>
                    <a:pt x="207" y="0"/>
                    <a:pt x="134"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84" name="Google Shape;84;p2"/>
            <p:cNvSpPr/>
            <p:nvPr/>
          </p:nvSpPr>
          <p:spPr>
            <a:xfrm>
              <a:off x="3114800" y="3648750"/>
              <a:ext cx="25" cy="95550"/>
            </a:xfrm>
            <a:custGeom>
              <a:avLst/>
              <a:gdLst/>
              <a:ahLst/>
              <a:cxnLst/>
              <a:rect l="l" t="t" r="r" b="b"/>
              <a:pathLst>
                <a:path w="1" h="3822" extrusionOk="0">
                  <a:moveTo>
                    <a:pt x="0" y="3822"/>
                  </a:moveTo>
                  <a:lnTo>
                    <a:pt x="0"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85" name="Google Shape;85;p2"/>
            <p:cNvSpPr/>
            <p:nvPr/>
          </p:nvSpPr>
          <p:spPr>
            <a:xfrm>
              <a:off x="3114275" y="3648750"/>
              <a:ext cx="1300" cy="95550"/>
            </a:xfrm>
            <a:custGeom>
              <a:avLst/>
              <a:gdLst/>
              <a:ahLst/>
              <a:cxnLst/>
              <a:rect l="l" t="t" r="r" b="b"/>
              <a:pathLst>
                <a:path w="52" h="3822" extrusionOk="0">
                  <a:moveTo>
                    <a:pt x="0" y="0"/>
                  </a:moveTo>
                  <a:lnTo>
                    <a:pt x="0" y="3822"/>
                  </a:lnTo>
                  <a:lnTo>
                    <a:pt x="52" y="3822"/>
                  </a:lnTo>
                  <a:lnTo>
                    <a:pt x="52" y="0"/>
                  </a:ln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86" name="Google Shape;86;p2"/>
            <p:cNvSpPr/>
            <p:nvPr/>
          </p:nvSpPr>
          <p:spPr>
            <a:xfrm>
              <a:off x="3086575" y="3737550"/>
              <a:ext cx="56450" cy="48950"/>
            </a:xfrm>
            <a:custGeom>
              <a:avLst/>
              <a:gdLst/>
              <a:ahLst/>
              <a:cxnLst/>
              <a:rect l="l" t="t" r="r" b="b"/>
              <a:pathLst>
                <a:path w="2258" h="1958" extrusionOk="0">
                  <a:moveTo>
                    <a:pt x="1668" y="1"/>
                  </a:moveTo>
                  <a:cubicBezTo>
                    <a:pt x="1346" y="1"/>
                    <a:pt x="1284" y="146"/>
                    <a:pt x="1129" y="270"/>
                  </a:cubicBezTo>
                  <a:cubicBezTo>
                    <a:pt x="989" y="150"/>
                    <a:pt x="907" y="10"/>
                    <a:pt x="629" y="10"/>
                  </a:cubicBezTo>
                  <a:cubicBezTo>
                    <a:pt x="620" y="10"/>
                    <a:pt x="610" y="10"/>
                    <a:pt x="601" y="10"/>
                  </a:cubicBezTo>
                  <a:cubicBezTo>
                    <a:pt x="218" y="21"/>
                    <a:pt x="0" y="466"/>
                    <a:pt x="114" y="829"/>
                  </a:cubicBezTo>
                  <a:cubicBezTo>
                    <a:pt x="124" y="850"/>
                    <a:pt x="124" y="870"/>
                    <a:pt x="135" y="891"/>
                  </a:cubicBezTo>
                  <a:cubicBezTo>
                    <a:pt x="384" y="1564"/>
                    <a:pt x="1139" y="1957"/>
                    <a:pt x="1139" y="1957"/>
                  </a:cubicBezTo>
                  <a:cubicBezTo>
                    <a:pt x="1139" y="1957"/>
                    <a:pt x="1896" y="1554"/>
                    <a:pt x="2133" y="880"/>
                  </a:cubicBezTo>
                  <a:cubicBezTo>
                    <a:pt x="2144" y="860"/>
                    <a:pt x="2144" y="839"/>
                    <a:pt x="2154" y="818"/>
                  </a:cubicBezTo>
                  <a:cubicBezTo>
                    <a:pt x="2258" y="466"/>
                    <a:pt x="2050" y="10"/>
                    <a:pt x="1668" y="1"/>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87" name="Google Shape;87;p2"/>
            <p:cNvSpPr/>
            <p:nvPr/>
          </p:nvSpPr>
          <p:spPr>
            <a:xfrm>
              <a:off x="3087075" y="3736775"/>
              <a:ext cx="55700" cy="51025"/>
            </a:xfrm>
            <a:custGeom>
              <a:avLst/>
              <a:gdLst/>
              <a:ahLst/>
              <a:cxnLst/>
              <a:rect l="l" t="t" r="r" b="b"/>
              <a:pathLst>
                <a:path w="2228" h="2041" extrusionOk="0">
                  <a:moveTo>
                    <a:pt x="1637" y="62"/>
                  </a:moveTo>
                  <a:cubicBezTo>
                    <a:pt x="1782" y="73"/>
                    <a:pt x="1917" y="135"/>
                    <a:pt x="2000" y="259"/>
                  </a:cubicBezTo>
                  <a:cubicBezTo>
                    <a:pt x="2124" y="425"/>
                    <a:pt x="2165" y="653"/>
                    <a:pt x="2103" y="839"/>
                  </a:cubicBezTo>
                  <a:cubicBezTo>
                    <a:pt x="2093" y="860"/>
                    <a:pt x="2093" y="881"/>
                    <a:pt x="2083" y="901"/>
                  </a:cubicBezTo>
                  <a:cubicBezTo>
                    <a:pt x="1876" y="1481"/>
                    <a:pt x="1275" y="1864"/>
                    <a:pt x="1130" y="1947"/>
                  </a:cubicBezTo>
                  <a:lnTo>
                    <a:pt x="1119" y="1926"/>
                  </a:lnTo>
                  <a:lnTo>
                    <a:pt x="1109" y="1947"/>
                  </a:lnTo>
                  <a:cubicBezTo>
                    <a:pt x="974" y="1875"/>
                    <a:pt x="364" y="1491"/>
                    <a:pt x="146" y="911"/>
                  </a:cubicBezTo>
                  <a:cubicBezTo>
                    <a:pt x="136" y="891"/>
                    <a:pt x="125" y="870"/>
                    <a:pt x="125" y="849"/>
                  </a:cubicBezTo>
                  <a:cubicBezTo>
                    <a:pt x="63" y="663"/>
                    <a:pt x="104" y="435"/>
                    <a:pt x="219" y="269"/>
                  </a:cubicBezTo>
                  <a:cubicBezTo>
                    <a:pt x="311" y="145"/>
                    <a:pt x="436" y="73"/>
                    <a:pt x="581" y="73"/>
                  </a:cubicBezTo>
                  <a:lnTo>
                    <a:pt x="601" y="73"/>
                  </a:lnTo>
                  <a:cubicBezTo>
                    <a:pt x="808" y="73"/>
                    <a:pt x="902" y="156"/>
                    <a:pt x="1006" y="249"/>
                  </a:cubicBezTo>
                  <a:cubicBezTo>
                    <a:pt x="1036" y="269"/>
                    <a:pt x="1057" y="301"/>
                    <a:pt x="1088" y="321"/>
                  </a:cubicBezTo>
                  <a:lnTo>
                    <a:pt x="1109" y="342"/>
                  </a:lnTo>
                  <a:lnTo>
                    <a:pt x="1130" y="321"/>
                  </a:lnTo>
                  <a:cubicBezTo>
                    <a:pt x="1161" y="301"/>
                    <a:pt x="1192" y="269"/>
                    <a:pt x="1223" y="239"/>
                  </a:cubicBezTo>
                  <a:cubicBezTo>
                    <a:pt x="1316" y="145"/>
                    <a:pt x="1409" y="62"/>
                    <a:pt x="1637" y="62"/>
                  </a:cubicBezTo>
                  <a:close/>
                  <a:moveTo>
                    <a:pt x="1627" y="0"/>
                  </a:moveTo>
                  <a:cubicBezTo>
                    <a:pt x="1378" y="0"/>
                    <a:pt x="1275" y="104"/>
                    <a:pt x="1181" y="197"/>
                  </a:cubicBezTo>
                  <a:cubicBezTo>
                    <a:pt x="1161" y="218"/>
                    <a:pt x="1140" y="239"/>
                    <a:pt x="1109" y="259"/>
                  </a:cubicBezTo>
                  <a:cubicBezTo>
                    <a:pt x="1088" y="239"/>
                    <a:pt x="1068" y="218"/>
                    <a:pt x="1047" y="207"/>
                  </a:cubicBezTo>
                  <a:cubicBezTo>
                    <a:pt x="949" y="109"/>
                    <a:pt x="840" y="10"/>
                    <a:pt x="616" y="10"/>
                  </a:cubicBezTo>
                  <a:cubicBezTo>
                    <a:pt x="604" y="10"/>
                    <a:pt x="593" y="10"/>
                    <a:pt x="581" y="11"/>
                  </a:cubicBezTo>
                  <a:cubicBezTo>
                    <a:pt x="415" y="11"/>
                    <a:pt x="270" y="94"/>
                    <a:pt x="166" y="239"/>
                  </a:cubicBezTo>
                  <a:cubicBezTo>
                    <a:pt x="42" y="414"/>
                    <a:pt x="1" y="663"/>
                    <a:pt x="63" y="870"/>
                  </a:cubicBezTo>
                  <a:cubicBezTo>
                    <a:pt x="74" y="891"/>
                    <a:pt x="84" y="911"/>
                    <a:pt x="84" y="932"/>
                  </a:cubicBezTo>
                  <a:cubicBezTo>
                    <a:pt x="332" y="1595"/>
                    <a:pt x="1047" y="1988"/>
                    <a:pt x="1098" y="2020"/>
                  </a:cubicBezTo>
                  <a:lnTo>
                    <a:pt x="1109" y="2030"/>
                  </a:lnTo>
                  <a:lnTo>
                    <a:pt x="1119" y="2030"/>
                  </a:lnTo>
                  <a:lnTo>
                    <a:pt x="1130" y="2041"/>
                  </a:lnTo>
                  <a:lnTo>
                    <a:pt x="1140" y="2020"/>
                  </a:lnTo>
                  <a:cubicBezTo>
                    <a:pt x="1202" y="1988"/>
                    <a:pt x="1906" y="1585"/>
                    <a:pt x="2145" y="922"/>
                  </a:cubicBezTo>
                  <a:cubicBezTo>
                    <a:pt x="2145" y="901"/>
                    <a:pt x="2155" y="881"/>
                    <a:pt x="2165" y="860"/>
                  </a:cubicBezTo>
                  <a:cubicBezTo>
                    <a:pt x="2228" y="653"/>
                    <a:pt x="2186" y="404"/>
                    <a:pt x="2051" y="228"/>
                  </a:cubicBezTo>
                  <a:cubicBezTo>
                    <a:pt x="1948" y="83"/>
                    <a:pt x="1803" y="11"/>
                    <a:pt x="1648" y="0"/>
                  </a:cubicBezTo>
                  <a:close/>
                </a:path>
              </a:pathLst>
            </a:custGeom>
            <a:solidFill>
              <a:srgbClr val="7031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88" name="Google Shape;88;p2"/>
            <p:cNvSpPr/>
            <p:nvPr/>
          </p:nvSpPr>
          <p:spPr>
            <a:xfrm>
              <a:off x="3091225" y="3740000"/>
              <a:ext cx="16075" cy="16875"/>
            </a:xfrm>
            <a:custGeom>
              <a:avLst/>
              <a:gdLst/>
              <a:ahLst/>
              <a:cxnLst/>
              <a:rect l="l" t="t" r="r" b="b"/>
              <a:pathLst>
                <a:path w="643" h="675" extrusionOk="0">
                  <a:moveTo>
                    <a:pt x="450" y="0"/>
                  </a:moveTo>
                  <a:cubicBezTo>
                    <a:pt x="351" y="0"/>
                    <a:pt x="229" y="78"/>
                    <a:pt x="135" y="202"/>
                  </a:cubicBezTo>
                  <a:cubicBezTo>
                    <a:pt x="21" y="379"/>
                    <a:pt x="0" y="575"/>
                    <a:pt x="104" y="648"/>
                  </a:cubicBezTo>
                  <a:cubicBezTo>
                    <a:pt x="129" y="666"/>
                    <a:pt x="160" y="674"/>
                    <a:pt x="193" y="674"/>
                  </a:cubicBezTo>
                  <a:cubicBezTo>
                    <a:pt x="294" y="674"/>
                    <a:pt x="422" y="594"/>
                    <a:pt x="508" y="462"/>
                  </a:cubicBezTo>
                  <a:cubicBezTo>
                    <a:pt x="633" y="296"/>
                    <a:pt x="642" y="99"/>
                    <a:pt x="539" y="27"/>
                  </a:cubicBezTo>
                  <a:cubicBezTo>
                    <a:pt x="513" y="9"/>
                    <a:pt x="483" y="0"/>
                    <a:pt x="450"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89" name="Google Shape;89;p2"/>
            <p:cNvSpPr/>
            <p:nvPr/>
          </p:nvSpPr>
          <p:spPr>
            <a:xfrm>
              <a:off x="3116350" y="3740150"/>
              <a:ext cx="11400" cy="12125"/>
            </a:xfrm>
            <a:custGeom>
              <a:avLst/>
              <a:gdLst/>
              <a:ahLst/>
              <a:cxnLst/>
              <a:rect l="l" t="t" r="r" b="b"/>
              <a:pathLst>
                <a:path w="456" h="485" extrusionOk="0">
                  <a:moveTo>
                    <a:pt x="311" y="1"/>
                  </a:moveTo>
                  <a:cubicBezTo>
                    <a:pt x="238" y="1"/>
                    <a:pt x="154" y="53"/>
                    <a:pt x="93" y="145"/>
                  </a:cubicBezTo>
                  <a:cubicBezTo>
                    <a:pt x="0" y="269"/>
                    <a:pt x="0" y="414"/>
                    <a:pt x="72" y="466"/>
                  </a:cubicBezTo>
                  <a:cubicBezTo>
                    <a:pt x="90" y="478"/>
                    <a:pt x="111" y="484"/>
                    <a:pt x="133" y="484"/>
                  </a:cubicBezTo>
                  <a:cubicBezTo>
                    <a:pt x="204" y="484"/>
                    <a:pt x="292" y="426"/>
                    <a:pt x="362" y="331"/>
                  </a:cubicBezTo>
                  <a:cubicBezTo>
                    <a:pt x="445" y="217"/>
                    <a:pt x="456" y="72"/>
                    <a:pt x="383" y="21"/>
                  </a:cubicBezTo>
                  <a:cubicBezTo>
                    <a:pt x="362" y="7"/>
                    <a:pt x="337" y="1"/>
                    <a:pt x="311"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90" name="Google Shape;90;p2"/>
            <p:cNvSpPr/>
            <p:nvPr/>
          </p:nvSpPr>
          <p:spPr>
            <a:xfrm>
              <a:off x="1896450" y="3172750"/>
              <a:ext cx="1939875" cy="599475"/>
            </a:xfrm>
            <a:custGeom>
              <a:avLst/>
              <a:gdLst/>
              <a:ahLst/>
              <a:cxnLst/>
              <a:rect l="l" t="t" r="r" b="b"/>
              <a:pathLst>
                <a:path w="77595" h="23979" extrusionOk="0">
                  <a:moveTo>
                    <a:pt x="35608" y="1"/>
                  </a:moveTo>
                  <a:cubicBezTo>
                    <a:pt x="35452" y="1"/>
                    <a:pt x="35295" y="6"/>
                    <a:pt x="35137" y="17"/>
                  </a:cubicBezTo>
                  <a:cubicBezTo>
                    <a:pt x="32279" y="224"/>
                    <a:pt x="29980" y="2233"/>
                    <a:pt x="29276" y="4864"/>
                  </a:cubicBezTo>
                  <a:cubicBezTo>
                    <a:pt x="29162" y="4864"/>
                    <a:pt x="29038" y="4864"/>
                    <a:pt x="28924" y="4874"/>
                  </a:cubicBezTo>
                  <a:cubicBezTo>
                    <a:pt x="28292" y="4915"/>
                    <a:pt x="27692" y="5101"/>
                    <a:pt x="27163" y="5381"/>
                  </a:cubicBezTo>
                  <a:cubicBezTo>
                    <a:pt x="26086" y="4677"/>
                    <a:pt x="24823" y="4222"/>
                    <a:pt x="23446" y="4128"/>
                  </a:cubicBezTo>
                  <a:cubicBezTo>
                    <a:pt x="23254" y="4114"/>
                    <a:pt x="23063" y="4107"/>
                    <a:pt x="22873" y="4107"/>
                  </a:cubicBezTo>
                  <a:cubicBezTo>
                    <a:pt x="20108" y="4107"/>
                    <a:pt x="17634" y="5564"/>
                    <a:pt x="16238" y="7784"/>
                  </a:cubicBezTo>
                  <a:cubicBezTo>
                    <a:pt x="15565" y="7400"/>
                    <a:pt x="14798" y="7163"/>
                    <a:pt x="13981" y="7101"/>
                  </a:cubicBezTo>
                  <a:cubicBezTo>
                    <a:pt x="13851" y="7091"/>
                    <a:pt x="13722" y="7086"/>
                    <a:pt x="13593" y="7086"/>
                  </a:cubicBezTo>
                  <a:cubicBezTo>
                    <a:pt x="11319" y="7086"/>
                    <a:pt x="9330" y="8544"/>
                    <a:pt x="8585" y="10631"/>
                  </a:cubicBezTo>
                  <a:cubicBezTo>
                    <a:pt x="8534" y="10673"/>
                    <a:pt x="8482" y="10725"/>
                    <a:pt x="8430" y="10766"/>
                  </a:cubicBezTo>
                  <a:cubicBezTo>
                    <a:pt x="7695" y="10290"/>
                    <a:pt x="6825" y="9979"/>
                    <a:pt x="5893" y="9906"/>
                  </a:cubicBezTo>
                  <a:cubicBezTo>
                    <a:pt x="5763" y="9897"/>
                    <a:pt x="5635" y="9893"/>
                    <a:pt x="5507" y="9893"/>
                  </a:cubicBezTo>
                  <a:cubicBezTo>
                    <a:pt x="2792" y="9893"/>
                    <a:pt x="485" y="11961"/>
                    <a:pt x="218" y="14691"/>
                  </a:cubicBezTo>
                  <a:cubicBezTo>
                    <a:pt x="218" y="14743"/>
                    <a:pt x="208" y="14784"/>
                    <a:pt x="208" y="14836"/>
                  </a:cubicBezTo>
                  <a:cubicBezTo>
                    <a:pt x="1" y="17767"/>
                    <a:pt x="2206" y="20314"/>
                    <a:pt x="5137" y="20521"/>
                  </a:cubicBezTo>
                  <a:cubicBezTo>
                    <a:pt x="5263" y="20533"/>
                    <a:pt x="5390" y="20538"/>
                    <a:pt x="5514" y="20538"/>
                  </a:cubicBezTo>
                  <a:cubicBezTo>
                    <a:pt x="5604" y="20538"/>
                    <a:pt x="5692" y="20536"/>
                    <a:pt x="5779" y="20531"/>
                  </a:cubicBezTo>
                  <a:cubicBezTo>
                    <a:pt x="5945" y="20521"/>
                    <a:pt x="6100" y="20511"/>
                    <a:pt x="6256" y="20490"/>
                  </a:cubicBezTo>
                  <a:lnTo>
                    <a:pt x="6410" y="20459"/>
                  </a:lnTo>
                  <a:cubicBezTo>
                    <a:pt x="6825" y="20386"/>
                    <a:pt x="7218" y="20273"/>
                    <a:pt x="7602" y="20107"/>
                  </a:cubicBezTo>
                  <a:cubicBezTo>
                    <a:pt x="7850" y="20552"/>
                    <a:pt x="8140" y="20977"/>
                    <a:pt x="8472" y="21360"/>
                  </a:cubicBezTo>
                  <a:cubicBezTo>
                    <a:pt x="9165" y="22158"/>
                    <a:pt x="10014" y="22810"/>
                    <a:pt x="10978" y="23265"/>
                  </a:cubicBezTo>
                  <a:cubicBezTo>
                    <a:pt x="11050" y="23307"/>
                    <a:pt x="11133" y="23338"/>
                    <a:pt x="11215" y="23369"/>
                  </a:cubicBezTo>
                  <a:cubicBezTo>
                    <a:pt x="11454" y="23472"/>
                    <a:pt x="11712" y="23566"/>
                    <a:pt x="11972" y="23649"/>
                  </a:cubicBezTo>
                  <a:cubicBezTo>
                    <a:pt x="12272" y="23742"/>
                    <a:pt x="12582" y="23815"/>
                    <a:pt x="12893" y="23866"/>
                  </a:cubicBezTo>
                  <a:cubicBezTo>
                    <a:pt x="13059" y="23897"/>
                    <a:pt x="13214" y="23918"/>
                    <a:pt x="13380" y="23939"/>
                  </a:cubicBezTo>
                  <a:cubicBezTo>
                    <a:pt x="13463" y="23939"/>
                    <a:pt x="13546" y="23949"/>
                    <a:pt x="13629" y="23959"/>
                  </a:cubicBezTo>
                  <a:cubicBezTo>
                    <a:pt x="13809" y="23972"/>
                    <a:pt x="13987" y="23978"/>
                    <a:pt x="14165" y="23978"/>
                  </a:cubicBezTo>
                  <a:cubicBezTo>
                    <a:pt x="16012" y="23978"/>
                    <a:pt x="17722" y="23301"/>
                    <a:pt x="19044" y="22168"/>
                  </a:cubicBezTo>
                  <a:cubicBezTo>
                    <a:pt x="19272" y="22292"/>
                    <a:pt x="19511" y="22395"/>
                    <a:pt x="19748" y="22489"/>
                  </a:cubicBezTo>
                  <a:cubicBezTo>
                    <a:pt x="20484" y="22779"/>
                    <a:pt x="21260" y="22965"/>
                    <a:pt x="22089" y="23027"/>
                  </a:cubicBezTo>
                  <a:cubicBezTo>
                    <a:pt x="22255" y="23037"/>
                    <a:pt x="22420" y="23048"/>
                    <a:pt x="22576" y="23048"/>
                  </a:cubicBezTo>
                  <a:cubicBezTo>
                    <a:pt x="22600" y="23048"/>
                    <a:pt x="22623" y="23048"/>
                    <a:pt x="22647" y="23048"/>
                  </a:cubicBezTo>
                  <a:cubicBezTo>
                    <a:pt x="23750" y="23048"/>
                    <a:pt x="24812" y="22821"/>
                    <a:pt x="25765" y="22406"/>
                  </a:cubicBezTo>
                  <a:cubicBezTo>
                    <a:pt x="25910" y="22344"/>
                    <a:pt x="26045" y="22271"/>
                    <a:pt x="26180" y="22209"/>
                  </a:cubicBezTo>
                  <a:cubicBezTo>
                    <a:pt x="27132" y="21723"/>
                    <a:pt x="27982" y="21060"/>
                    <a:pt x="28665" y="20241"/>
                  </a:cubicBezTo>
                  <a:cubicBezTo>
                    <a:pt x="29121" y="20407"/>
                    <a:pt x="29618" y="20521"/>
                    <a:pt x="30136" y="20563"/>
                  </a:cubicBezTo>
                  <a:cubicBezTo>
                    <a:pt x="30218" y="20563"/>
                    <a:pt x="30311" y="20573"/>
                    <a:pt x="30405" y="20573"/>
                  </a:cubicBezTo>
                  <a:cubicBezTo>
                    <a:pt x="30444" y="20574"/>
                    <a:pt x="30484" y="20574"/>
                    <a:pt x="30523" y="20574"/>
                  </a:cubicBezTo>
                  <a:cubicBezTo>
                    <a:pt x="32340" y="20574"/>
                    <a:pt x="33967" y="19642"/>
                    <a:pt x="34930" y="18222"/>
                  </a:cubicBezTo>
                  <a:cubicBezTo>
                    <a:pt x="34971" y="18160"/>
                    <a:pt x="35013" y="18087"/>
                    <a:pt x="35044" y="18025"/>
                  </a:cubicBezTo>
                  <a:lnTo>
                    <a:pt x="35199" y="17777"/>
                  </a:lnTo>
                  <a:cubicBezTo>
                    <a:pt x="35240" y="17694"/>
                    <a:pt x="35272" y="17622"/>
                    <a:pt x="35313" y="17549"/>
                  </a:cubicBezTo>
                  <a:cubicBezTo>
                    <a:pt x="35365" y="17425"/>
                    <a:pt x="35417" y="17311"/>
                    <a:pt x="35468" y="17197"/>
                  </a:cubicBezTo>
                  <a:cubicBezTo>
                    <a:pt x="35530" y="17031"/>
                    <a:pt x="35583" y="16865"/>
                    <a:pt x="35634" y="16690"/>
                  </a:cubicBezTo>
                  <a:cubicBezTo>
                    <a:pt x="35675" y="16524"/>
                    <a:pt x="35717" y="16348"/>
                    <a:pt x="35748" y="16172"/>
                  </a:cubicBezTo>
                  <a:cubicBezTo>
                    <a:pt x="35769" y="16058"/>
                    <a:pt x="35790" y="15933"/>
                    <a:pt x="35800" y="15809"/>
                  </a:cubicBezTo>
                  <a:cubicBezTo>
                    <a:pt x="35955" y="15809"/>
                    <a:pt x="36110" y="15809"/>
                    <a:pt x="36266" y="15799"/>
                  </a:cubicBezTo>
                  <a:cubicBezTo>
                    <a:pt x="36959" y="15747"/>
                    <a:pt x="37612" y="15592"/>
                    <a:pt x="38223" y="15354"/>
                  </a:cubicBezTo>
                  <a:cubicBezTo>
                    <a:pt x="38430" y="15271"/>
                    <a:pt x="38627" y="15178"/>
                    <a:pt x="38814" y="15074"/>
                  </a:cubicBezTo>
                  <a:cubicBezTo>
                    <a:pt x="39911" y="16016"/>
                    <a:pt x="41320" y="16576"/>
                    <a:pt x="42841" y="16586"/>
                  </a:cubicBezTo>
                  <a:cubicBezTo>
                    <a:pt x="43349" y="18750"/>
                    <a:pt x="45213" y="20428"/>
                    <a:pt x="47543" y="20593"/>
                  </a:cubicBezTo>
                  <a:cubicBezTo>
                    <a:pt x="47673" y="20603"/>
                    <a:pt x="47803" y="20608"/>
                    <a:pt x="47931" y="20608"/>
                  </a:cubicBezTo>
                  <a:cubicBezTo>
                    <a:pt x="48649" y="20608"/>
                    <a:pt x="49334" y="20462"/>
                    <a:pt x="49966" y="20190"/>
                  </a:cubicBezTo>
                  <a:cubicBezTo>
                    <a:pt x="50111" y="20449"/>
                    <a:pt x="50267" y="20708"/>
                    <a:pt x="50442" y="20946"/>
                  </a:cubicBezTo>
                  <a:cubicBezTo>
                    <a:pt x="50753" y="21371"/>
                    <a:pt x="51105" y="21764"/>
                    <a:pt x="51489" y="22105"/>
                  </a:cubicBezTo>
                  <a:cubicBezTo>
                    <a:pt x="51551" y="22158"/>
                    <a:pt x="51602" y="22209"/>
                    <a:pt x="51664" y="22250"/>
                  </a:cubicBezTo>
                  <a:cubicBezTo>
                    <a:pt x="52804" y="23214"/>
                    <a:pt x="54253" y="23845"/>
                    <a:pt x="55859" y="23959"/>
                  </a:cubicBezTo>
                  <a:cubicBezTo>
                    <a:pt x="56038" y="23972"/>
                    <a:pt x="56215" y="23979"/>
                    <a:pt x="56391" y="23979"/>
                  </a:cubicBezTo>
                  <a:cubicBezTo>
                    <a:pt x="58198" y="23979"/>
                    <a:pt x="59868" y="23313"/>
                    <a:pt x="61161" y="22209"/>
                  </a:cubicBezTo>
                  <a:cubicBezTo>
                    <a:pt x="61212" y="22240"/>
                    <a:pt x="61274" y="22261"/>
                    <a:pt x="61327" y="22292"/>
                  </a:cubicBezTo>
                  <a:cubicBezTo>
                    <a:pt x="61668" y="22458"/>
                    <a:pt x="62031" y="22602"/>
                    <a:pt x="62404" y="22717"/>
                  </a:cubicBezTo>
                  <a:cubicBezTo>
                    <a:pt x="62528" y="22758"/>
                    <a:pt x="62652" y="22789"/>
                    <a:pt x="62776" y="22820"/>
                  </a:cubicBezTo>
                  <a:cubicBezTo>
                    <a:pt x="63149" y="22924"/>
                    <a:pt x="63543" y="22996"/>
                    <a:pt x="63946" y="23027"/>
                  </a:cubicBezTo>
                  <a:cubicBezTo>
                    <a:pt x="64008" y="23037"/>
                    <a:pt x="64081" y="23037"/>
                    <a:pt x="64143" y="23048"/>
                  </a:cubicBezTo>
                  <a:cubicBezTo>
                    <a:pt x="64226" y="23058"/>
                    <a:pt x="64309" y="23058"/>
                    <a:pt x="64381" y="23058"/>
                  </a:cubicBezTo>
                  <a:cubicBezTo>
                    <a:pt x="64464" y="23069"/>
                    <a:pt x="64547" y="23069"/>
                    <a:pt x="64620" y="23069"/>
                  </a:cubicBezTo>
                  <a:cubicBezTo>
                    <a:pt x="64636" y="23069"/>
                    <a:pt x="64653" y="23069"/>
                    <a:pt x="64669" y="23069"/>
                  </a:cubicBezTo>
                  <a:cubicBezTo>
                    <a:pt x="66235" y="23069"/>
                    <a:pt x="67698" y="22605"/>
                    <a:pt x="68917" y="21795"/>
                  </a:cubicBezTo>
                  <a:cubicBezTo>
                    <a:pt x="69041" y="21712"/>
                    <a:pt x="69165" y="21629"/>
                    <a:pt x="69290" y="21536"/>
                  </a:cubicBezTo>
                  <a:cubicBezTo>
                    <a:pt x="69756" y="21184"/>
                    <a:pt x="70191" y="20780"/>
                    <a:pt x="70574" y="20324"/>
                  </a:cubicBezTo>
                  <a:cubicBezTo>
                    <a:pt x="70854" y="20428"/>
                    <a:pt x="71154" y="20501"/>
                    <a:pt x="71454" y="20563"/>
                  </a:cubicBezTo>
                  <a:cubicBezTo>
                    <a:pt x="71641" y="20593"/>
                    <a:pt x="71827" y="20614"/>
                    <a:pt x="72014" y="20635"/>
                  </a:cubicBezTo>
                  <a:cubicBezTo>
                    <a:pt x="72106" y="20635"/>
                    <a:pt x="72189" y="20646"/>
                    <a:pt x="72283" y="20646"/>
                  </a:cubicBezTo>
                  <a:cubicBezTo>
                    <a:pt x="72316" y="20646"/>
                    <a:pt x="72348" y="20647"/>
                    <a:pt x="72381" y="20647"/>
                  </a:cubicBezTo>
                  <a:cubicBezTo>
                    <a:pt x="75093" y="20647"/>
                    <a:pt x="77380" y="18551"/>
                    <a:pt x="77585" y="15809"/>
                  </a:cubicBezTo>
                  <a:cubicBezTo>
                    <a:pt x="77585" y="15706"/>
                    <a:pt x="77595" y="15613"/>
                    <a:pt x="77595" y="15519"/>
                  </a:cubicBezTo>
                  <a:lnTo>
                    <a:pt x="77595" y="15426"/>
                  </a:lnTo>
                  <a:cubicBezTo>
                    <a:pt x="77595" y="15364"/>
                    <a:pt x="77595" y="15291"/>
                    <a:pt x="77585" y="15219"/>
                  </a:cubicBezTo>
                  <a:lnTo>
                    <a:pt x="77585" y="15126"/>
                  </a:lnTo>
                  <a:cubicBezTo>
                    <a:pt x="77574" y="15064"/>
                    <a:pt x="77574" y="14992"/>
                    <a:pt x="77564" y="14929"/>
                  </a:cubicBezTo>
                  <a:lnTo>
                    <a:pt x="77564" y="14847"/>
                  </a:lnTo>
                  <a:lnTo>
                    <a:pt x="77533" y="14629"/>
                  </a:lnTo>
                  <a:cubicBezTo>
                    <a:pt x="77523" y="14608"/>
                    <a:pt x="77523" y="14587"/>
                    <a:pt x="77523" y="14567"/>
                  </a:cubicBezTo>
                  <a:cubicBezTo>
                    <a:pt x="77502" y="14474"/>
                    <a:pt x="77491" y="14391"/>
                    <a:pt x="77471" y="14297"/>
                  </a:cubicBezTo>
                  <a:lnTo>
                    <a:pt x="77471" y="14287"/>
                  </a:lnTo>
                  <a:cubicBezTo>
                    <a:pt x="76974" y="12113"/>
                    <a:pt x="75100" y="10414"/>
                    <a:pt x="72759" y="10238"/>
                  </a:cubicBezTo>
                  <a:cubicBezTo>
                    <a:pt x="72614" y="10228"/>
                    <a:pt x="72479" y="10228"/>
                    <a:pt x="72345" y="10228"/>
                  </a:cubicBezTo>
                  <a:cubicBezTo>
                    <a:pt x="71517" y="7152"/>
                    <a:pt x="68824" y="4791"/>
                    <a:pt x="65469" y="4542"/>
                  </a:cubicBezTo>
                  <a:cubicBezTo>
                    <a:pt x="65285" y="4529"/>
                    <a:pt x="65102" y="4523"/>
                    <a:pt x="64921" y="4523"/>
                  </a:cubicBezTo>
                  <a:cubicBezTo>
                    <a:pt x="62209" y="4523"/>
                    <a:pt x="59785" y="5951"/>
                    <a:pt x="58416" y="8125"/>
                  </a:cubicBezTo>
                  <a:cubicBezTo>
                    <a:pt x="57764" y="7752"/>
                    <a:pt x="57008" y="7515"/>
                    <a:pt x="56211" y="7463"/>
                  </a:cubicBezTo>
                  <a:cubicBezTo>
                    <a:pt x="56078" y="7453"/>
                    <a:pt x="55947" y="7448"/>
                    <a:pt x="55816" y="7448"/>
                  </a:cubicBezTo>
                  <a:cubicBezTo>
                    <a:pt x="55275" y="7448"/>
                    <a:pt x="54754" y="7532"/>
                    <a:pt x="54253" y="7690"/>
                  </a:cubicBezTo>
                  <a:cubicBezTo>
                    <a:pt x="53617" y="6006"/>
                    <a:pt x="51980" y="4831"/>
                    <a:pt x="50114" y="4831"/>
                  </a:cubicBezTo>
                  <a:cubicBezTo>
                    <a:pt x="50007" y="4831"/>
                    <a:pt x="49899" y="4835"/>
                    <a:pt x="49790" y="4843"/>
                  </a:cubicBezTo>
                  <a:cubicBezTo>
                    <a:pt x="49013" y="4905"/>
                    <a:pt x="48299" y="5154"/>
                    <a:pt x="47688" y="5557"/>
                  </a:cubicBezTo>
                  <a:cubicBezTo>
                    <a:pt x="47667" y="5536"/>
                    <a:pt x="47657" y="5516"/>
                    <a:pt x="47637" y="5506"/>
                  </a:cubicBezTo>
                  <a:cubicBezTo>
                    <a:pt x="47595" y="5474"/>
                    <a:pt x="47564" y="5444"/>
                    <a:pt x="47533" y="5423"/>
                  </a:cubicBezTo>
                  <a:cubicBezTo>
                    <a:pt x="46905" y="3697"/>
                    <a:pt x="45256" y="2491"/>
                    <a:pt x="43360" y="2491"/>
                  </a:cubicBezTo>
                  <a:cubicBezTo>
                    <a:pt x="43253" y="2491"/>
                    <a:pt x="43146" y="2495"/>
                    <a:pt x="43039" y="2503"/>
                  </a:cubicBezTo>
                  <a:cubicBezTo>
                    <a:pt x="42355" y="2554"/>
                    <a:pt x="41713" y="2751"/>
                    <a:pt x="41154" y="3072"/>
                  </a:cubicBezTo>
                  <a:cubicBezTo>
                    <a:pt x="39990" y="1209"/>
                    <a:pt x="37925" y="1"/>
                    <a:pt x="3560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grpSp>
      <p:sp>
        <p:nvSpPr>
          <p:cNvPr id="91" name="Google Shape;91;p2"/>
          <p:cNvSpPr/>
          <p:nvPr/>
        </p:nvSpPr>
        <p:spPr>
          <a:xfrm>
            <a:off x="-358440" y="3763151"/>
            <a:ext cx="10336492" cy="2438515"/>
          </a:xfrm>
          <a:custGeom>
            <a:avLst/>
            <a:gdLst/>
            <a:ahLst/>
            <a:cxnLst/>
            <a:rect l="l" t="t" r="r" b="b"/>
            <a:pathLst>
              <a:path w="77595" h="22934" extrusionOk="0">
                <a:moveTo>
                  <a:pt x="35294" y="0"/>
                </a:moveTo>
                <a:cubicBezTo>
                  <a:pt x="35129" y="0"/>
                  <a:pt x="34963" y="6"/>
                  <a:pt x="34796" y="18"/>
                </a:cubicBezTo>
                <a:cubicBezTo>
                  <a:pt x="31720" y="245"/>
                  <a:pt x="29245" y="2410"/>
                  <a:pt x="28499" y="5237"/>
                </a:cubicBezTo>
                <a:lnTo>
                  <a:pt x="28302" y="5237"/>
                </a:lnTo>
                <a:cubicBezTo>
                  <a:pt x="27029" y="4015"/>
                  <a:pt x="25340" y="3218"/>
                  <a:pt x="23446" y="3083"/>
                </a:cubicBezTo>
                <a:cubicBezTo>
                  <a:pt x="23254" y="3069"/>
                  <a:pt x="23063" y="3062"/>
                  <a:pt x="22873" y="3062"/>
                </a:cubicBezTo>
                <a:cubicBezTo>
                  <a:pt x="20108" y="3062"/>
                  <a:pt x="17634" y="4519"/>
                  <a:pt x="16238" y="6739"/>
                </a:cubicBezTo>
                <a:cubicBezTo>
                  <a:pt x="15565" y="6355"/>
                  <a:pt x="14798" y="6117"/>
                  <a:pt x="13981" y="6055"/>
                </a:cubicBezTo>
                <a:cubicBezTo>
                  <a:pt x="13850" y="6046"/>
                  <a:pt x="13721" y="6041"/>
                  <a:pt x="13592" y="6041"/>
                </a:cubicBezTo>
                <a:cubicBezTo>
                  <a:pt x="11310" y="6041"/>
                  <a:pt x="9330" y="7499"/>
                  <a:pt x="8585" y="9586"/>
                </a:cubicBezTo>
                <a:cubicBezTo>
                  <a:pt x="8534" y="9628"/>
                  <a:pt x="8482" y="9680"/>
                  <a:pt x="8430" y="9721"/>
                </a:cubicBezTo>
                <a:cubicBezTo>
                  <a:pt x="7695" y="9245"/>
                  <a:pt x="6825" y="8934"/>
                  <a:pt x="5893" y="8861"/>
                </a:cubicBezTo>
                <a:cubicBezTo>
                  <a:pt x="5769" y="8853"/>
                  <a:pt x="5646" y="8849"/>
                  <a:pt x="5524" y="8849"/>
                </a:cubicBezTo>
                <a:cubicBezTo>
                  <a:pt x="2802" y="8849"/>
                  <a:pt x="486" y="10910"/>
                  <a:pt x="218" y="13646"/>
                </a:cubicBezTo>
                <a:cubicBezTo>
                  <a:pt x="218" y="13698"/>
                  <a:pt x="208" y="13739"/>
                  <a:pt x="208" y="13791"/>
                </a:cubicBezTo>
                <a:cubicBezTo>
                  <a:pt x="1" y="16722"/>
                  <a:pt x="2206" y="19269"/>
                  <a:pt x="5137" y="19476"/>
                </a:cubicBezTo>
                <a:cubicBezTo>
                  <a:pt x="5272" y="19487"/>
                  <a:pt x="5406" y="19492"/>
                  <a:pt x="5541" y="19492"/>
                </a:cubicBezTo>
                <a:cubicBezTo>
                  <a:pt x="5676" y="19492"/>
                  <a:pt x="5810" y="19487"/>
                  <a:pt x="5945" y="19476"/>
                </a:cubicBezTo>
                <a:cubicBezTo>
                  <a:pt x="6525" y="19424"/>
                  <a:pt x="7084" y="19290"/>
                  <a:pt x="7602" y="19062"/>
                </a:cubicBezTo>
                <a:cubicBezTo>
                  <a:pt x="7933" y="19663"/>
                  <a:pt x="8347" y="20211"/>
                  <a:pt x="8824" y="20698"/>
                </a:cubicBezTo>
                <a:lnTo>
                  <a:pt x="8834" y="20708"/>
                </a:lnTo>
                <a:cubicBezTo>
                  <a:pt x="8958" y="20832"/>
                  <a:pt x="9082" y="20947"/>
                  <a:pt x="9206" y="21060"/>
                </a:cubicBezTo>
                <a:cubicBezTo>
                  <a:pt x="9289" y="21133"/>
                  <a:pt x="9372" y="21195"/>
                  <a:pt x="9445" y="21267"/>
                </a:cubicBezTo>
                <a:cubicBezTo>
                  <a:pt x="9496" y="21309"/>
                  <a:pt x="9549" y="21340"/>
                  <a:pt x="9600" y="21382"/>
                </a:cubicBezTo>
                <a:cubicBezTo>
                  <a:pt x="9724" y="21474"/>
                  <a:pt x="9848" y="21568"/>
                  <a:pt x="9984" y="21661"/>
                </a:cubicBezTo>
                <a:cubicBezTo>
                  <a:pt x="10046" y="21702"/>
                  <a:pt x="10118" y="21744"/>
                  <a:pt x="10191" y="21796"/>
                </a:cubicBezTo>
                <a:cubicBezTo>
                  <a:pt x="10232" y="21817"/>
                  <a:pt x="10283" y="21847"/>
                  <a:pt x="10325" y="21879"/>
                </a:cubicBezTo>
                <a:cubicBezTo>
                  <a:pt x="10408" y="21920"/>
                  <a:pt x="10481" y="21971"/>
                  <a:pt x="10563" y="22013"/>
                </a:cubicBezTo>
                <a:cubicBezTo>
                  <a:pt x="10698" y="22086"/>
                  <a:pt x="10833" y="22158"/>
                  <a:pt x="10978" y="22220"/>
                </a:cubicBezTo>
                <a:cubicBezTo>
                  <a:pt x="11050" y="22261"/>
                  <a:pt x="11133" y="22293"/>
                  <a:pt x="11215" y="22324"/>
                </a:cubicBezTo>
                <a:cubicBezTo>
                  <a:pt x="11454" y="22427"/>
                  <a:pt x="11712" y="22521"/>
                  <a:pt x="11972" y="22604"/>
                </a:cubicBezTo>
                <a:cubicBezTo>
                  <a:pt x="12272" y="22696"/>
                  <a:pt x="12582" y="22769"/>
                  <a:pt x="12893" y="22821"/>
                </a:cubicBezTo>
                <a:cubicBezTo>
                  <a:pt x="13059" y="22852"/>
                  <a:pt x="13214" y="22873"/>
                  <a:pt x="13380" y="22894"/>
                </a:cubicBezTo>
                <a:cubicBezTo>
                  <a:pt x="13463" y="22894"/>
                  <a:pt x="13546" y="22904"/>
                  <a:pt x="13629" y="22914"/>
                </a:cubicBezTo>
                <a:cubicBezTo>
                  <a:pt x="13809" y="22927"/>
                  <a:pt x="13987" y="22933"/>
                  <a:pt x="14165" y="22933"/>
                </a:cubicBezTo>
                <a:cubicBezTo>
                  <a:pt x="16012" y="22933"/>
                  <a:pt x="17722" y="22256"/>
                  <a:pt x="19044" y="21122"/>
                </a:cubicBezTo>
                <a:cubicBezTo>
                  <a:pt x="19272" y="21247"/>
                  <a:pt x="19511" y="21350"/>
                  <a:pt x="19748" y="21444"/>
                </a:cubicBezTo>
                <a:cubicBezTo>
                  <a:pt x="20484" y="21744"/>
                  <a:pt x="21260" y="21920"/>
                  <a:pt x="22089" y="21982"/>
                </a:cubicBezTo>
                <a:cubicBezTo>
                  <a:pt x="22255" y="21992"/>
                  <a:pt x="22420" y="22003"/>
                  <a:pt x="22576" y="22003"/>
                </a:cubicBezTo>
                <a:cubicBezTo>
                  <a:pt x="22600" y="22003"/>
                  <a:pt x="22623" y="22003"/>
                  <a:pt x="22647" y="22003"/>
                </a:cubicBezTo>
                <a:cubicBezTo>
                  <a:pt x="23750" y="22003"/>
                  <a:pt x="24812" y="21776"/>
                  <a:pt x="25765" y="21361"/>
                </a:cubicBezTo>
                <a:cubicBezTo>
                  <a:pt x="25910" y="21299"/>
                  <a:pt x="26045" y="21237"/>
                  <a:pt x="26180" y="21164"/>
                </a:cubicBezTo>
                <a:cubicBezTo>
                  <a:pt x="27132" y="20677"/>
                  <a:pt x="27982" y="20015"/>
                  <a:pt x="28665" y="19196"/>
                </a:cubicBezTo>
                <a:cubicBezTo>
                  <a:pt x="29121" y="19362"/>
                  <a:pt x="29618" y="19476"/>
                  <a:pt x="30136" y="19518"/>
                </a:cubicBezTo>
                <a:cubicBezTo>
                  <a:pt x="30237" y="19525"/>
                  <a:pt x="30339" y="19529"/>
                  <a:pt x="30441" y="19529"/>
                </a:cubicBezTo>
                <a:cubicBezTo>
                  <a:pt x="30608" y="19529"/>
                  <a:pt x="30776" y="19520"/>
                  <a:pt x="30943" y="19507"/>
                </a:cubicBezTo>
                <a:cubicBezTo>
                  <a:pt x="31047" y="19507"/>
                  <a:pt x="31150" y="19486"/>
                  <a:pt x="31254" y="19476"/>
                </a:cubicBezTo>
                <a:cubicBezTo>
                  <a:pt x="32455" y="19311"/>
                  <a:pt x="33553" y="18731"/>
                  <a:pt x="34361" y="17881"/>
                </a:cubicBezTo>
                <a:cubicBezTo>
                  <a:pt x="34371" y="17871"/>
                  <a:pt x="34371" y="17861"/>
                  <a:pt x="34381" y="17861"/>
                </a:cubicBezTo>
                <a:cubicBezTo>
                  <a:pt x="34485" y="17746"/>
                  <a:pt x="34578" y="17643"/>
                  <a:pt x="34671" y="17529"/>
                </a:cubicBezTo>
                <a:cubicBezTo>
                  <a:pt x="34806" y="17353"/>
                  <a:pt x="34930" y="17177"/>
                  <a:pt x="35044" y="16991"/>
                </a:cubicBezTo>
                <a:cubicBezTo>
                  <a:pt x="35204" y="17001"/>
                  <a:pt x="35365" y="17006"/>
                  <a:pt x="35525" y="17006"/>
                </a:cubicBezTo>
                <a:cubicBezTo>
                  <a:pt x="35686" y="17006"/>
                  <a:pt x="35846" y="17001"/>
                  <a:pt x="36007" y="16991"/>
                </a:cubicBezTo>
                <a:cubicBezTo>
                  <a:pt x="37001" y="16918"/>
                  <a:pt x="37923" y="16649"/>
                  <a:pt x="38751" y="16214"/>
                </a:cubicBezTo>
                <a:cubicBezTo>
                  <a:pt x="39929" y="17231"/>
                  <a:pt x="41467" y="17837"/>
                  <a:pt x="43115" y="17837"/>
                </a:cubicBezTo>
                <a:cubicBezTo>
                  <a:pt x="43278" y="17837"/>
                  <a:pt x="43442" y="17831"/>
                  <a:pt x="43608" y="17819"/>
                </a:cubicBezTo>
                <a:cubicBezTo>
                  <a:pt x="43743" y="17809"/>
                  <a:pt x="43867" y="17799"/>
                  <a:pt x="43991" y="17788"/>
                </a:cubicBezTo>
                <a:cubicBezTo>
                  <a:pt x="44871" y="18782"/>
                  <a:pt x="46114" y="19445"/>
                  <a:pt x="47543" y="19548"/>
                </a:cubicBezTo>
                <a:cubicBezTo>
                  <a:pt x="47673" y="19558"/>
                  <a:pt x="47803" y="19562"/>
                  <a:pt x="47931" y="19562"/>
                </a:cubicBezTo>
                <a:cubicBezTo>
                  <a:pt x="48649" y="19562"/>
                  <a:pt x="49334" y="19417"/>
                  <a:pt x="49966" y="19145"/>
                </a:cubicBezTo>
                <a:cubicBezTo>
                  <a:pt x="50070" y="19341"/>
                  <a:pt x="50184" y="19538"/>
                  <a:pt x="50318" y="19714"/>
                </a:cubicBezTo>
                <a:cubicBezTo>
                  <a:pt x="50401" y="19838"/>
                  <a:pt x="50484" y="19963"/>
                  <a:pt x="50578" y="20077"/>
                </a:cubicBezTo>
                <a:cubicBezTo>
                  <a:pt x="50619" y="20139"/>
                  <a:pt x="50670" y="20201"/>
                  <a:pt x="50722" y="20252"/>
                </a:cubicBezTo>
                <a:cubicBezTo>
                  <a:pt x="51954" y="21754"/>
                  <a:pt x="53767" y="22759"/>
                  <a:pt x="55859" y="22914"/>
                </a:cubicBezTo>
                <a:cubicBezTo>
                  <a:pt x="56038" y="22927"/>
                  <a:pt x="56215" y="22934"/>
                  <a:pt x="56391" y="22934"/>
                </a:cubicBezTo>
                <a:cubicBezTo>
                  <a:pt x="58198" y="22934"/>
                  <a:pt x="59868" y="22268"/>
                  <a:pt x="61161" y="21164"/>
                </a:cubicBezTo>
                <a:cubicBezTo>
                  <a:pt x="61212" y="21195"/>
                  <a:pt x="61274" y="21216"/>
                  <a:pt x="61327" y="21247"/>
                </a:cubicBezTo>
                <a:cubicBezTo>
                  <a:pt x="61668" y="21412"/>
                  <a:pt x="62031" y="21557"/>
                  <a:pt x="62404" y="21672"/>
                </a:cubicBezTo>
                <a:cubicBezTo>
                  <a:pt x="62528" y="21713"/>
                  <a:pt x="62652" y="21744"/>
                  <a:pt x="62776" y="21775"/>
                </a:cubicBezTo>
                <a:cubicBezTo>
                  <a:pt x="63149" y="21879"/>
                  <a:pt x="63543" y="21951"/>
                  <a:pt x="63946" y="21982"/>
                </a:cubicBezTo>
                <a:cubicBezTo>
                  <a:pt x="64008" y="21992"/>
                  <a:pt x="64081" y="22003"/>
                  <a:pt x="64143" y="22003"/>
                </a:cubicBezTo>
                <a:cubicBezTo>
                  <a:pt x="64226" y="22013"/>
                  <a:pt x="64309" y="22013"/>
                  <a:pt x="64381" y="22013"/>
                </a:cubicBezTo>
                <a:cubicBezTo>
                  <a:pt x="64464" y="22024"/>
                  <a:pt x="64547" y="22024"/>
                  <a:pt x="64620" y="22024"/>
                </a:cubicBezTo>
                <a:cubicBezTo>
                  <a:pt x="64636" y="22024"/>
                  <a:pt x="64653" y="22024"/>
                  <a:pt x="64669" y="22024"/>
                </a:cubicBezTo>
                <a:cubicBezTo>
                  <a:pt x="66235" y="22024"/>
                  <a:pt x="67698" y="21559"/>
                  <a:pt x="68917" y="20750"/>
                </a:cubicBezTo>
                <a:cubicBezTo>
                  <a:pt x="69041" y="20667"/>
                  <a:pt x="69165" y="20584"/>
                  <a:pt x="69290" y="20491"/>
                </a:cubicBezTo>
                <a:cubicBezTo>
                  <a:pt x="69756" y="20139"/>
                  <a:pt x="70191" y="19735"/>
                  <a:pt x="70574" y="19279"/>
                </a:cubicBezTo>
                <a:cubicBezTo>
                  <a:pt x="70854" y="19383"/>
                  <a:pt x="71154" y="19465"/>
                  <a:pt x="71454" y="19518"/>
                </a:cubicBezTo>
                <a:cubicBezTo>
                  <a:pt x="71641" y="19548"/>
                  <a:pt x="71827" y="19569"/>
                  <a:pt x="72014" y="19590"/>
                </a:cubicBezTo>
                <a:cubicBezTo>
                  <a:pt x="72106" y="19590"/>
                  <a:pt x="72189" y="19600"/>
                  <a:pt x="72283" y="19600"/>
                </a:cubicBezTo>
                <a:cubicBezTo>
                  <a:pt x="72316" y="19601"/>
                  <a:pt x="72348" y="19601"/>
                  <a:pt x="72381" y="19601"/>
                </a:cubicBezTo>
                <a:cubicBezTo>
                  <a:pt x="75093" y="19601"/>
                  <a:pt x="77380" y="17506"/>
                  <a:pt x="77585" y="14764"/>
                </a:cubicBezTo>
                <a:cubicBezTo>
                  <a:pt x="77585" y="14671"/>
                  <a:pt x="77595" y="14568"/>
                  <a:pt x="77595" y="14474"/>
                </a:cubicBezTo>
                <a:lnTo>
                  <a:pt x="77595" y="14381"/>
                </a:lnTo>
                <a:cubicBezTo>
                  <a:pt x="77595" y="14319"/>
                  <a:pt x="77595" y="14246"/>
                  <a:pt x="77585" y="14174"/>
                </a:cubicBezTo>
                <a:lnTo>
                  <a:pt x="77585" y="14081"/>
                </a:lnTo>
                <a:cubicBezTo>
                  <a:pt x="77574" y="14018"/>
                  <a:pt x="77574" y="13946"/>
                  <a:pt x="77564" y="13884"/>
                </a:cubicBezTo>
                <a:lnTo>
                  <a:pt x="77564" y="13801"/>
                </a:lnTo>
                <a:lnTo>
                  <a:pt x="77533" y="13583"/>
                </a:lnTo>
                <a:cubicBezTo>
                  <a:pt x="77523" y="13563"/>
                  <a:pt x="77523" y="13542"/>
                  <a:pt x="77523" y="13521"/>
                </a:cubicBezTo>
                <a:cubicBezTo>
                  <a:pt x="77502" y="13429"/>
                  <a:pt x="77491" y="13346"/>
                  <a:pt x="77471" y="13252"/>
                </a:cubicBezTo>
                <a:lnTo>
                  <a:pt x="77471" y="13242"/>
                </a:lnTo>
                <a:cubicBezTo>
                  <a:pt x="76974" y="11067"/>
                  <a:pt x="75100" y="9369"/>
                  <a:pt x="72759" y="9203"/>
                </a:cubicBezTo>
                <a:cubicBezTo>
                  <a:pt x="72614" y="9193"/>
                  <a:pt x="72479" y="9183"/>
                  <a:pt x="72345" y="9183"/>
                </a:cubicBezTo>
                <a:cubicBezTo>
                  <a:pt x="71517" y="6107"/>
                  <a:pt x="68824" y="3746"/>
                  <a:pt x="65469" y="3497"/>
                </a:cubicBezTo>
                <a:cubicBezTo>
                  <a:pt x="65285" y="3484"/>
                  <a:pt x="65102" y="3478"/>
                  <a:pt x="64921" y="3478"/>
                </a:cubicBezTo>
                <a:cubicBezTo>
                  <a:pt x="62209" y="3478"/>
                  <a:pt x="59785" y="4906"/>
                  <a:pt x="58416" y="7080"/>
                </a:cubicBezTo>
                <a:cubicBezTo>
                  <a:pt x="57764" y="6707"/>
                  <a:pt x="57008" y="6470"/>
                  <a:pt x="56211" y="6417"/>
                </a:cubicBezTo>
                <a:cubicBezTo>
                  <a:pt x="56081" y="6407"/>
                  <a:pt x="55952" y="6402"/>
                  <a:pt x="55824" y="6402"/>
                </a:cubicBezTo>
                <a:cubicBezTo>
                  <a:pt x="55298" y="6402"/>
                  <a:pt x="54789" y="6485"/>
                  <a:pt x="54306" y="6635"/>
                </a:cubicBezTo>
                <a:cubicBezTo>
                  <a:pt x="53428" y="5748"/>
                  <a:pt x="52218" y="5204"/>
                  <a:pt x="50900" y="5204"/>
                </a:cubicBezTo>
                <a:cubicBezTo>
                  <a:pt x="50786" y="5204"/>
                  <a:pt x="50672" y="5208"/>
                  <a:pt x="50557" y="5216"/>
                </a:cubicBezTo>
                <a:cubicBezTo>
                  <a:pt x="49718" y="5278"/>
                  <a:pt x="48951" y="5547"/>
                  <a:pt x="48289" y="5972"/>
                </a:cubicBezTo>
                <a:cubicBezTo>
                  <a:pt x="48237" y="5920"/>
                  <a:pt x="48185" y="5879"/>
                  <a:pt x="48123" y="5837"/>
                </a:cubicBezTo>
                <a:cubicBezTo>
                  <a:pt x="47456" y="3974"/>
                  <a:pt x="45674" y="2677"/>
                  <a:pt x="43631" y="2677"/>
                </a:cubicBezTo>
                <a:cubicBezTo>
                  <a:pt x="43517" y="2677"/>
                  <a:pt x="43402" y="2681"/>
                  <a:pt x="43287" y="2689"/>
                </a:cubicBezTo>
                <a:cubicBezTo>
                  <a:pt x="42551" y="2741"/>
                  <a:pt x="41868" y="2959"/>
                  <a:pt x="41267" y="3301"/>
                </a:cubicBezTo>
                <a:cubicBezTo>
                  <a:pt x="40015" y="1300"/>
                  <a:pt x="37787" y="0"/>
                  <a:pt x="35294" y="0"/>
                </a:cubicBezTo>
                <a:close/>
              </a:path>
            </a:pathLst>
          </a:custGeom>
          <a:solidFill>
            <a:srgbClr val="FFFEFA"/>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1">
  <p:cSld name="CUSTOM">
    <p:bg>
      <p:bgPr>
        <a:solidFill>
          <a:schemeClr val="accent4"/>
        </a:solidFill>
        <a:effectLst/>
      </p:bgPr>
    </p:bg>
    <p:spTree>
      <p:nvGrpSpPr>
        <p:cNvPr id="1" name="Shape 217"/>
        <p:cNvGrpSpPr/>
        <p:nvPr/>
      </p:nvGrpSpPr>
      <p:grpSpPr>
        <a:xfrm>
          <a:off x="0" y="0"/>
          <a:ext cx="0" cy="0"/>
          <a:chOff x="0" y="0"/>
          <a:chExt cx="0" cy="0"/>
        </a:xfrm>
      </p:grpSpPr>
      <p:sp>
        <p:nvSpPr>
          <p:cNvPr id="218" name="Google Shape;218;p13"/>
          <p:cNvSpPr/>
          <p:nvPr/>
        </p:nvSpPr>
        <p:spPr>
          <a:xfrm>
            <a:off x="-334913" y="-179125"/>
            <a:ext cx="10425615" cy="4828632"/>
          </a:xfrm>
          <a:custGeom>
            <a:avLst/>
            <a:gdLst/>
            <a:ahLst/>
            <a:cxnLst/>
            <a:rect l="l" t="t" r="r" b="b"/>
            <a:pathLst>
              <a:path w="93182" h="54069" extrusionOk="0">
                <a:moveTo>
                  <a:pt x="34418" y="0"/>
                </a:moveTo>
                <a:lnTo>
                  <a:pt x="0" y="415"/>
                </a:lnTo>
                <a:lnTo>
                  <a:pt x="800" y="38739"/>
                </a:lnTo>
                <a:cubicBezTo>
                  <a:pt x="3252" y="37536"/>
                  <a:pt x="6083" y="36800"/>
                  <a:pt x="9342" y="36800"/>
                </a:cubicBezTo>
                <a:cubicBezTo>
                  <a:pt x="14199" y="36800"/>
                  <a:pt x="20008" y="38434"/>
                  <a:pt x="26929" y="42584"/>
                </a:cubicBezTo>
                <a:cubicBezTo>
                  <a:pt x="40355" y="50647"/>
                  <a:pt x="51394" y="54068"/>
                  <a:pt x="60450" y="54068"/>
                </a:cubicBezTo>
                <a:cubicBezTo>
                  <a:pt x="75024" y="54068"/>
                  <a:pt x="84465" y="45207"/>
                  <a:pt x="90459" y="32573"/>
                </a:cubicBezTo>
                <a:cubicBezTo>
                  <a:pt x="93182" y="26836"/>
                  <a:pt x="89153" y="7859"/>
                  <a:pt x="90613" y="1046"/>
                </a:cubicBezTo>
                <a:cubicBezTo>
                  <a:pt x="64085" y="216"/>
                  <a:pt x="34418" y="0"/>
                  <a:pt x="34418" y="0"/>
                </a:cubicBezTo>
                <a:close/>
              </a:path>
            </a:pathLst>
          </a:custGeom>
          <a:solidFill>
            <a:srgbClr val="FFFEFA"/>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219" name="Google Shape;219;p13"/>
          <p:cNvSpPr/>
          <p:nvPr/>
        </p:nvSpPr>
        <p:spPr>
          <a:xfrm>
            <a:off x="-126693" y="-224875"/>
            <a:ext cx="9193839" cy="4429843"/>
          </a:xfrm>
          <a:custGeom>
            <a:avLst/>
            <a:gdLst/>
            <a:ahLst/>
            <a:cxnLst/>
            <a:rect l="l" t="t" r="r" b="b"/>
            <a:pathLst>
              <a:path w="78572" h="47430" extrusionOk="0">
                <a:moveTo>
                  <a:pt x="0" y="0"/>
                </a:moveTo>
                <a:lnTo>
                  <a:pt x="0" y="47429"/>
                </a:lnTo>
                <a:cubicBezTo>
                  <a:pt x="5828" y="41169"/>
                  <a:pt x="13288" y="36525"/>
                  <a:pt x="21515" y="35034"/>
                </a:cubicBezTo>
                <a:cubicBezTo>
                  <a:pt x="24198" y="34578"/>
                  <a:pt x="26962" y="34442"/>
                  <a:pt x="29802" y="34442"/>
                </a:cubicBezTo>
                <a:cubicBezTo>
                  <a:pt x="33982" y="34442"/>
                  <a:pt x="38330" y="34736"/>
                  <a:pt x="42836" y="34736"/>
                </a:cubicBezTo>
                <a:cubicBezTo>
                  <a:pt x="44569" y="34736"/>
                  <a:pt x="46326" y="34693"/>
                  <a:pt x="48106" y="34572"/>
                </a:cubicBezTo>
                <a:cubicBezTo>
                  <a:pt x="59732" y="33773"/>
                  <a:pt x="70159" y="26883"/>
                  <a:pt x="75204" y="16378"/>
                </a:cubicBezTo>
                <a:cubicBezTo>
                  <a:pt x="77495" y="11580"/>
                  <a:pt x="78571" y="6337"/>
                  <a:pt x="78356" y="1046"/>
                </a:cubicBezTo>
                <a:lnTo>
                  <a:pt x="0" y="0"/>
                </a:lnTo>
                <a:close/>
              </a:path>
            </a:pathLst>
          </a:custGeom>
          <a:solidFill>
            <a:srgbClr val="D9EEFC"/>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220" name="Google Shape;220;p13"/>
          <p:cNvSpPr txBox="1">
            <a:spLocks noGrp="1"/>
          </p:cNvSpPr>
          <p:nvPr>
            <p:ph type="title"/>
          </p:nvPr>
        </p:nvSpPr>
        <p:spPr>
          <a:xfrm>
            <a:off x="4045968" y="1611450"/>
            <a:ext cx="4971750" cy="11325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McLaren"/>
              <a:buNone/>
              <a:defRPr sz="6890"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21" name="Google Shape;221;p13"/>
          <p:cNvSpPr txBox="1">
            <a:spLocks noGrp="1"/>
          </p:cNvSpPr>
          <p:nvPr>
            <p:ph type="subTitle" idx="1"/>
          </p:nvPr>
        </p:nvSpPr>
        <p:spPr>
          <a:xfrm>
            <a:off x="4523643" y="2972550"/>
            <a:ext cx="4016338" cy="744000"/>
          </a:xfrm>
          <a:prstGeom prst="rect">
            <a:avLst/>
          </a:prstGeom>
        </p:spPr>
        <p:txBody>
          <a:bodyPr spcFirstLastPara="1" wrap="square" lIns="91425" tIns="91425" rIns="91425" bIns="91425" anchor="t" anchorCtr="0">
            <a:noAutofit/>
          </a:bodyPr>
          <a:lstStyle>
            <a:lvl1pPr lvl="0" algn="ctr">
              <a:spcBef>
                <a:spcPts val="0"/>
              </a:spcBef>
              <a:spcAft>
                <a:spcPts val="0"/>
              </a:spcAft>
              <a:buSzPts val="1600"/>
              <a:buNone/>
              <a:defRPr/>
            </a:lvl1pPr>
            <a:lvl2pPr lvl="1" algn="ctr">
              <a:spcBef>
                <a:spcPts val="0"/>
              </a:spcBef>
              <a:spcAft>
                <a:spcPts val="0"/>
              </a:spcAft>
              <a:buSzPts val="1600"/>
              <a:buNone/>
              <a:defRPr/>
            </a:lvl2pPr>
            <a:lvl3pPr lvl="2" algn="ctr">
              <a:spcBef>
                <a:spcPts val="0"/>
              </a:spcBef>
              <a:spcAft>
                <a:spcPts val="0"/>
              </a:spcAft>
              <a:buSzPts val="1600"/>
              <a:buNone/>
              <a:defRPr/>
            </a:lvl3pPr>
            <a:lvl4pPr lvl="3" algn="ctr">
              <a:spcBef>
                <a:spcPts val="0"/>
              </a:spcBef>
              <a:spcAft>
                <a:spcPts val="0"/>
              </a:spcAft>
              <a:buSzPts val="1600"/>
              <a:buNone/>
              <a:defRPr/>
            </a:lvl4pPr>
            <a:lvl5pPr lvl="4" algn="ctr">
              <a:spcBef>
                <a:spcPts val="0"/>
              </a:spcBef>
              <a:spcAft>
                <a:spcPts val="0"/>
              </a:spcAft>
              <a:buSzPts val="1600"/>
              <a:buNone/>
              <a:defRPr/>
            </a:lvl5pPr>
            <a:lvl6pPr lvl="5" algn="ctr">
              <a:spcBef>
                <a:spcPts val="0"/>
              </a:spcBef>
              <a:spcAft>
                <a:spcPts val="0"/>
              </a:spcAft>
              <a:buSzPts val="1600"/>
              <a:buNone/>
              <a:defRPr/>
            </a:lvl6pPr>
            <a:lvl7pPr lvl="6" algn="ctr">
              <a:spcBef>
                <a:spcPts val="0"/>
              </a:spcBef>
              <a:spcAft>
                <a:spcPts val="0"/>
              </a:spcAft>
              <a:buSzPts val="1600"/>
              <a:buNone/>
              <a:defRPr/>
            </a:lvl7pPr>
            <a:lvl8pPr lvl="7" algn="ctr">
              <a:spcBef>
                <a:spcPts val="0"/>
              </a:spcBef>
              <a:spcAft>
                <a:spcPts val="0"/>
              </a:spcAft>
              <a:buSzPts val="1600"/>
              <a:buNone/>
              <a:defRPr/>
            </a:lvl8pPr>
            <a:lvl9pPr lvl="8" algn="ctr">
              <a:spcBef>
                <a:spcPts val="0"/>
              </a:spcBef>
              <a:spcAft>
                <a:spcPts val="0"/>
              </a:spcAft>
              <a:buSzPts val="16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2">
  <p:cSld name="CUSTOM_1">
    <p:bg>
      <p:bgPr>
        <a:solidFill>
          <a:schemeClr val="accent4"/>
        </a:solidFill>
        <a:effectLst/>
      </p:bgPr>
    </p:bg>
    <p:spTree>
      <p:nvGrpSpPr>
        <p:cNvPr id="1" name="Shape 222"/>
        <p:cNvGrpSpPr/>
        <p:nvPr/>
      </p:nvGrpSpPr>
      <p:grpSpPr>
        <a:xfrm>
          <a:off x="0" y="0"/>
          <a:ext cx="0" cy="0"/>
          <a:chOff x="0" y="0"/>
          <a:chExt cx="0" cy="0"/>
        </a:xfrm>
      </p:grpSpPr>
      <p:sp>
        <p:nvSpPr>
          <p:cNvPr id="223" name="Google Shape;223;p14"/>
          <p:cNvSpPr/>
          <p:nvPr/>
        </p:nvSpPr>
        <p:spPr>
          <a:xfrm>
            <a:off x="-161146" y="-140750"/>
            <a:ext cx="10241963" cy="4172568"/>
          </a:xfrm>
          <a:custGeom>
            <a:avLst/>
            <a:gdLst/>
            <a:ahLst/>
            <a:cxnLst/>
            <a:rect l="l" t="t" r="r" b="b"/>
            <a:pathLst>
              <a:path w="92368" h="47145" extrusionOk="0">
                <a:moveTo>
                  <a:pt x="87676" y="1"/>
                </a:moveTo>
                <a:lnTo>
                  <a:pt x="785" y="1030"/>
                </a:lnTo>
                <a:lnTo>
                  <a:pt x="1" y="39340"/>
                </a:lnTo>
                <a:cubicBezTo>
                  <a:pt x="3146" y="35286"/>
                  <a:pt x="7825" y="31762"/>
                  <a:pt x="14560" y="31762"/>
                </a:cubicBezTo>
                <a:cubicBezTo>
                  <a:pt x="18889" y="31762"/>
                  <a:pt x="24068" y="33218"/>
                  <a:pt x="30236" y="36925"/>
                </a:cubicBezTo>
                <a:cubicBezTo>
                  <a:pt x="42193" y="44100"/>
                  <a:pt x="52025" y="47145"/>
                  <a:pt x="60092" y="47145"/>
                </a:cubicBezTo>
                <a:cubicBezTo>
                  <a:pt x="78981" y="47145"/>
                  <a:pt x="88196" y="30453"/>
                  <a:pt x="92367" y="11012"/>
                </a:cubicBezTo>
                <a:lnTo>
                  <a:pt x="87676" y="1"/>
                </a:lnTo>
                <a:close/>
              </a:path>
            </a:pathLst>
          </a:custGeom>
          <a:solidFill>
            <a:schemeClr val="lt1"/>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224" name="Google Shape;224;p14"/>
          <p:cNvSpPr txBox="1">
            <a:spLocks noGrp="1"/>
          </p:cNvSpPr>
          <p:nvPr>
            <p:ph type="title"/>
          </p:nvPr>
        </p:nvSpPr>
        <p:spPr>
          <a:xfrm>
            <a:off x="641295" y="571500"/>
            <a:ext cx="8189030" cy="114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McLaren"/>
              <a:buNone/>
              <a:defRPr sz="6765"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25" name="Google Shape;225;p14"/>
          <p:cNvSpPr txBox="1">
            <a:spLocks noGrp="1"/>
          </p:cNvSpPr>
          <p:nvPr>
            <p:ph type="subTitle" idx="1"/>
          </p:nvPr>
        </p:nvSpPr>
        <p:spPr>
          <a:xfrm>
            <a:off x="641326" y="1546025"/>
            <a:ext cx="5126601" cy="7344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ext 3">
  <p:cSld name="CUSTOM_2">
    <p:spTree>
      <p:nvGrpSpPr>
        <p:cNvPr id="1" name="Shape 226"/>
        <p:cNvGrpSpPr/>
        <p:nvPr/>
      </p:nvGrpSpPr>
      <p:grpSpPr>
        <a:xfrm>
          <a:off x="0" y="0"/>
          <a:ext cx="0" cy="0"/>
          <a:chOff x="0" y="0"/>
          <a:chExt cx="0" cy="0"/>
        </a:xfrm>
      </p:grpSpPr>
      <p:sp>
        <p:nvSpPr>
          <p:cNvPr id="227" name="Google Shape;227;p15"/>
          <p:cNvSpPr/>
          <p:nvPr/>
        </p:nvSpPr>
        <p:spPr>
          <a:xfrm>
            <a:off x="-122653" y="-760800"/>
            <a:ext cx="9667268" cy="6003785"/>
          </a:xfrm>
          <a:custGeom>
            <a:avLst/>
            <a:gdLst/>
            <a:ahLst/>
            <a:cxnLst/>
            <a:rect l="l" t="t" r="r" b="b"/>
            <a:pathLst>
              <a:path w="86615" h="67392" extrusionOk="0">
                <a:moveTo>
                  <a:pt x="86461" y="1"/>
                </a:moveTo>
                <a:lnTo>
                  <a:pt x="1030" y="415"/>
                </a:lnTo>
                <a:cubicBezTo>
                  <a:pt x="1030" y="415"/>
                  <a:pt x="0" y="67375"/>
                  <a:pt x="0" y="67391"/>
                </a:cubicBezTo>
                <a:cubicBezTo>
                  <a:pt x="3768" y="51966"/>
                  <a:pt x="16932" y="37126"/>
                  <a:pt x="32926" y="34204"/>
                </a:cubicBezTo>
                <a:cubicBezTo>
                  <a:pt x="35610" y="33748"/>
                  <a:pt x="38373" y="33612"/>
                  <a:pt x="41213" y="33612"/>
                </a:cubicBezTo>
                <a:cubicBezTo>
                  <a:pt x="45394" y="33612"/>
                  <a:pt x="49741" y="33906"/>
                  <a:pt x="54247" y="33906"/>
                </a:cubicBezTo>
                <a:cubicBezTo>
                  <a:pt x="55981" y="33906"/>
                  <a:pt x="57737" y="33863"/>
                  <a:pt x="59517" y="33742"/>
                </a:cubicBezTo>
                <a:cubicBezTo>
                  <a:pt x="71158" y="32943"/>
                  <a:pt x="81571" y="26053"/>
                  <a:pt x="86615" y="15548"/>
                </a:cubicBezTo>
                <a:lnTo>
                  <a:pt x="86461" y="1"/>
                </a:lnTo>
                <a:close/>
              </a:path>
            </a:pathLst>
          </a:custGeom>
          <a:solidFill>
            <a:srgbClr val="D9EEFC"/>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228" name="Google Shape;228;p15"/>
          <p:cNvSpPr txBox="1">
            <a:spLocks noGrp="1"/>
          </p:cNvSpPr>
          <p:nvPr>
            <p:ph type="title"/>
          </p:nvPr>
        </p:nvSpPr>
        <p:spPr>
          <a:xfrm>
            <a:off x="641295" y="1079781"/>
            <a:ext cx="4596651" cy="2079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McLaren"/>
              <a:buNone/>
              <a:defRPr sz="7517"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29" name="Google Shape;229;p15"/>
          <p:cNvSpPr txBox="1">
            <a:spLocks noGrp="1"/>
          </p:cNvSpPr>
          <p:nvPr>
            <p:ph type="subTitle" idx="1"/>
          </p:nvPr>
        </p:nvSpPr>
        <p:spPr>
          <a:xfrm>
            <a:off x="641326" y="3358484"/>
            <a:ext cx="4596651" cy="72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4">
  <p:cSld name="CUSTOM_3">
    <p:bg>
      <p:bgPr>
        <a:solidFill>
          <a:schemeClr val="accent5"/>
        </a:solidFill>
        <a:effectLst/>
      </p:bgPr>
    </p:bg>
    <p:spTree>
      <p:nvGrpSpPr>
        <p:cNvPr id="1" name="Shape 230"/>
        <p:cNvGrpSpPr/>
        <p:nvPr/>
      </p:nvGrpSpPr>
      <p:grpSpPr>
        <a:xfrm>
          <a:off x="0" y="0"/>
          <a:ext cx="0" cy="0"/>
          <a:chOff x="0" y="0"/>
          <a:chExt cx="0" cy="0"/>
        </a:xfrm>
      </p:grpSpPr>
      <p:sp>
        <p:nvSpPr>
          <p:cNvPr id="231" name="Google Shape;231;p16"/>
          <p:cNvSpPr/>
          <p:nvPr/>
        </p:nvSpPr>
        <p:spPr>
          <a:xfrm>
            <a:off x="-85036" y="1290499"/>
            <a:ext cx="10191225" cy="4182678"/>
          </a:xfrm>
          <a:custGeom>
            <a:avLst/>
            <a:gdLst/>
            <a:ahLst/>
            <a:cxnLst/>
            <a:rect l="l" t="t" r="r" b="b"/>
            <a:pathLst>
              <a:path w="92367" h="47494" extrusionOk="0">
                <a:moveTo>
                  <a:pt x="60109" y="1"/>
                </a:moveTo>
                <a:cubicBezTo>
                  <a:pt x="52038" y="1"/>
                  <a:pt x="42201" y="3048"/>
                  <a:pt x="30235" y="10230"/>
                </a:cubicBezTo>
                <a:cubicBezTo>
                  <a:pt x="24072" y="13928"/>
                  <a:pt x="18899" y="15381"/>
                  <a:pt x="14574" y="15381"/>
                </a:cubicBezTo>
                <a:cubicBezTo>
                  <a:pt x="7837" y="15381"/>
                  <a:pt x="3157" y="11856"/>
                  <a:pt x="0" y="7800"/>
                </a:cubicBezTo>
                <a:lnTo>
                  <a:pt x="0" y="7800"/>
                </a:lnTo>
                <a:lnTo>
                  <a:pt x="800" y="47494"/>
                </a:lnTo>
                <a:lnTo>
                  <a:pt x="87677" y="47156"/>
                </a:lnTo>
                <a:lnTo>
                  <a:pt x="92366" y="36144"/>
                </a:lnTo>
                <a:cubicBezTo>
                  <a:pt x="88207" y="16695"/>
                  <a:pt x="78998" y="1"/>
                  <a:pt x="60109" y="1"/>
                </a:cubicBezTo>
                <a:close/>
              </a:path>
            </a:pathLst>
          </a:custGeom>
          <a:solidFill>
            <a:srgbClr val="FFFEFA"/>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232" name="Google Shape;232;p16"/>
          <p:cNvSpPr txBox="1">
            <a:spLocks noGrp="1"/>
          </p:cNvSpPr>
          <p:nvPr>
            <p:ph type="title"/>
          </p:nvPr>
        </p:nvSpPr>
        <p:spPr>
          <a:xfrm>
            <a:off x="641295" y="3326450"/>
            <a:ext cx="8188654" cy="593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McLaren"/>
              <a:buNone/>
              <a:defRPr sz="5011"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33" name="Google Shape;233;p16"/>
          <p:cNvSpPr txBox="1">
            <a:spLocks noGrp="1"/>
          </p:cNvSpPr>
          <p:nvPr>
            <p:ph type="subTitle" idx="1"/>
          </p:nvPr>
        </p:nvSpPr>
        <p:spPr>
          <a:xfrm>
            <a:off x="2473942" y="4089000"/>
            <a:ext cx="4808255" cy="679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ext 6">
  <p:cSld name="CUSTOM_4_1">
    <p:spTree>
      <p:nvGrpSpPr>
        <p:cNvPr id="1" name="Shape 238"/>
        <p:cNvGrpSpPr/>
        <p:nvPr/>
      </p:nvGrpSpPr>
      <p:grpSpPr>
        <a:xfrm>
          <a:off x="0" y="0"/>
          <a:ext cx="0" cy="0"/>
          <a:chOff x="0" y="0"/>
          <a:chExt cx="0" cy="0"/>
        </a:xfrm>
      </p:grpSpPr>
      <p:sp>
        <p:nvSpPr>
          <p:cNvPr id="239" name="Google Shape;239;p18"/>
          <p:cNvSpPr txBox="1">
            <a:spLocks noGrp="1"/>
          </p:cNvSpPr>
          <p:nvPr>
            <p:ph type="title"/>
          </p:nvPr>
        </p:nvSpPr>
        <p:spPr>
          <a:xfrm>
            <a:off x="2022671" y="1409700"/>
            <a:ext cx="3721296" cy="19509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McLaren"/>
              <a:buNone/>
              <a:defRPr sz="5011"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40" name="Google Shape;240;p18"/>
          <p:cNvSpPr txBox="1">
            <a:spLocks noGrp="1"/>
          </p:cNvSpPr>
          <p:nvPr>
            <p:ph type="subTitle" idx="1"/>
          </p:nvPr>
        </p:nvSpPr>
        <p:spPr>
          <a:xfrm>
            <a:off x="2022671" y="3487825"/>
            <a:ext cx="3721296" cy="7245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41" name="Google Shape;241;p18"/>
          <p:cNvSpPr/>
          <p:nvPr/>
        </p:nvSpPr>
        <p:spPr>
          <a:xfrm>
            <a:off x="5394465" y="-687050"/>
            <a:ext cx="4536314" cy="3838015"/>
          </a:xfrm>
          <a:custGeom>
            <a:avLst/>
            <a:gdLst/>
            <a:ahLst/>
            <a:cxnLst/>
            <a:rect l="l" t="t" r="r" b="b"/>
            <a:pathLst>
              <a:path w="26209" h="27781" extrusionOk="0">
                <a:moveTo>
                  <a:pt x="11503" y="0"/>
                </a:moveTo>
                <a:cubicBezTo>
                  <a:pt x="7927" y="0"/>
                  <a:pt x="4379" y="348"/>
                  <a:pt x="1045" y="1078"/>
                </a:cubicBezTo>
                <a:cubicBezTo>
                  <a:pt x="604" y="2467"/>
                  <a:pt x="164" y="3865"/>
                  <a:pt x="77" y="5322"/>
                </a:cubicBezTo>
                <a:cubicBezTo>
                  <a:pt x="1" y="6768"/>
                  <a:pt x="326" y="8291"/>
                  <a:pt x="1265" y="9402"/>
                </a:cubicBezTo>
                <a:cubicBezTo>
                  <a:pt x="2673" y="11050"/>
                  <a:pt x="5049" y="11404"/>
                  <a:pt x="7214" y="11576"/>
                </a:cubicBezTo>
                <a:cubicBezTo>
                  <a:pt x="9369" y="11740"/>
                  <a:pt x="11716" y="11902"/>
                  <a:pt x="13335" y="13349"/>
                </a:cubicBezTo>
                <a:cubicBezTo>
                  <a:pt x="14647" y="14517"/>
                  <a:pt x="15222" y="16442"/>
                  <a:pt x="14762" y="18138"/>
                </a:cubicBezTo>
                <a:cubicBezTo>
                  <a:pt x="14207" y="20169"/>
                  <a:pt x="12329" y="21845"/>
                  <a:pt x="12511" y="23933"/>
                </a:cubicBezTo>
                <a:cubicBezTo>
                  <a:pt x="12597" y="25035"/>
                  <a:pt x="13296" y="26032"/>
                  <a:pt x="14207" y="26664"/>
                </a:cubicBezTo>
                <a:cubicBezTo>
                  <a:pt x="15116" y="27296"/>
                  <a:pt x="16218" y="27603"/>
                  <a:pt x="17320" y="27718"/>
                </a:cubicBezTo>
                <a:cubicBezTo>
                  <a:pt x="17698" y="27760"/>
                  <a:pt x="18078" y="27780"/>
                  <a:pt x="18459" y="27780"/>
                </a:cubicBezTo>
                <a:cubicBezTo>
                  <a:pt x="21274" y="27780"/>
                  <a:pt x="24085" y="26645"/>
                  <a:pt x="26094" y="24661"/>
                </a:cubicBezTo>
                <a:cubicBezTo>
                  <a:pt x="26152" y="24297"/>
                  <a:pt x="26209" y="23886"/>
                  <a:pt x="26209" y="23522"/>
                </a:cubicBezTo>
                <a:lnTo>
                  <a:pt x="26209" y="1959"/>
                </a:lnTo>
                <a:cubicBezTo>
                  <a:pt x="21591" y="684"/>
                  <a:pt x="16519" y="0"/>
                  <a:pt x="11503" y="0"/>
                </a:cubicBezTo>
                <a:close/>
              </a:path>
            </a:pathLst>
          </a:custGeom>
          <a:solidFill>
            <a:srgbClr val="D9EEFC"/>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242" name="Google Shape;242;p18"/>
          <p:cNvSpPr/>
          <p:nvPr/>
        </p:nvSpPr>
        <p:spPr>
          <a:xfrm>
            <a:off x="72321" y="2775213"/>
            <a:ext cx="9613163" cy="2828534"/>
          </a:xfrm>
          <a:custGeom>
            <a:avLst/>
            <a:gdLst/>
            <a:ahLst/>
            <a:cxnLst/>
            <a:rect l="l" t="t" r="r" b="b"/>
            <a:pathLst>
              <a:path w="55541" h="20474" extrusionOk="0">
                <a:moveTo>
                  <a:pt x="31626" y="1"/>
                </a:moveTo>
                <a:cubicBezTo>
                  <a:pt x="29271" y="1"/>
                  <a:pt x="26934" y="1222"/>
                  <a:pt x="25615" y="3174"/>
                </a:cubicBezTo>
                <a:cubicBezTo>
                  <a:pt x="24121" y="5377"/>
                  <a:pt x="23929" y="8251"/>
                  <a:pt x="22502" y="10482"/>
                </a:cubicBezTo>
                <a:cubicBezTo>
                  <a:pt x="21113" y="12661"/>
                  <a:pt x="18528" y="13946"/>
                  <a:pt x="15963" y="13946"/>
                </a:cubicBezTo>
                <a:cubicBezTo>
                  <a:pt x="15078" y="13946"/>
                  <a:pt x="14195" y="13793"/>
                  <a:pt x="13364" y="13471"/>
                </a:cubicBezTo>
                <a:cubicBezTo>
                  <a:pt x="11755" y="12849"/>
                  <a:pt x="10346" y="11670"/>
                  <a:pt x="8641" y="11374"/>
                </a:cubicBezTo>
                <a:cubicBezTo>
                  <a:pt x="8364" y="11325"/>
                  <a:pt x="8087" y="11302"/>
                  <a:pt x="7810" y="11302"/>
                </a:cubicBezTo>
                <a:cubicBezTo>
                  <a:pt x="6054" y="11302"/>
                  <a:pt x="4330" y="12230"/>
                  <a:pt x="3114" y="13528"/>
                </a:cubicBezTo>
                <a:cubicBezTo>
                  <a:pt x="1706" y="15033"/>
                  <a:pt x="863" y="16977"/>
                  <a:pt x="154" y="18912"/>
                </a:cubicBezTo>
                <a:cubicBezTo>
                  <a:pt x="1" y="19333"/>
                  <a:pt x="460" y="20023"/>
                  <a:pt x="460" y="20474"/>
                </a:cubicBezTo>
                <a:lnTo>
                  <a:pt x="54602" y="20349"/>
                </a:lnTo>
                <a:cubicBezTo>
                  <a:pt x="55071" y="18069"/>
                  <a:pt x="55540" y="15751"/>
                  <a:pt x="55378" y="13423"/>
                </a:cubicBezTo>
                <a:cubicBezTo>
                  <a:pt x="55215" y="11105"/>
                  <a:pt x="54333" y="8730"/>
                  <a:pt x="52532" y="7254"/>
                </a:cubicBezTo>
                <a:cubicBezTo>
                  <a:pt x="51533" y="6436"/>
                  <a:pt x="50215" y="5974"/>
                  <a:pt x="48930" y="5974"/>
                </a:cubicBezTo>
                <a:cubicBezTo>
                  <a:pt x="47900" y="5974"/>
                  <a:pt x="46892" y="6271"/>
                  <a:pt x="46086" y="6919"/>
                </a:cubicBezTo>
                <a:cubicBezTo>
                  <a:pt x="44898" y="7877"/>
                  <a:pt x="44094" y="9515"/>
                  <a:pt x="42589" y="9726"/>
                </a:cubicBezTo>
                <a:cubicBezTo>
                  <a:pt x="42483" y="9742"/>
                  <a:pt x="42377" y="9749"/>
                  <a:pt x="42272" y="9749"/>
                </a:cubicBezTo>
                <a:cubicBezTo>
                  <a:pt x="41114" y="9749"/>
                  <a:pt x="40078" y="8817"/>
                  <a:pt x="39524" y="7772"/>
                </a:cubicBezTo>
                <a:cubicBezTo>
                  <a:pt x="38911" y="6622"/>
                  <a:pt x="38681" y="5320"/>
                  <a:pt x="38135" y="4151"/>
                </a:cubicBezTo>
                <a:cubicBezTo>
                  <a:pt x="37053" y="1852"/>
                  <a:pt x="34687" y="213"/>
                  <a:pt x="32158" y="22"/>
                </a:cubicBezTo>
                <a:cubicBezTo>
                  <a:pt x="31981" y="8"/>
                  <a:pt x="31804" y="1"/>
                  <a:pt x="31626" y="1"/>
                </a:cubicBezTo>
                <a:close/>
              </a:path>
            </a:pathLst>
          </a:custGeom>
          <a:solidFill>
            <a:srgbClr val="FFF3F3"/>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243" name="Google Shape;243;p18"/>
          <p:cNvSpPr/>
          <p:nvPr/>
        </p:nvSpPr>
        <p:spPr>
          <a:xfrm>
            <a:off x="-229363" y="-452189"/>
            <a:ext cx="5124967" cy="4081992"/>
          </a:xfrm>
          <a:custGeom>
            <a:avLst/>
            <a:gdLst/>
            <a:ahLst/>
            <a:cxnLst/>
            <a:rect l="l" t="t" r="r" b="b"/>
            <a:pathLst>
              <a:path w="29610" h="29547" extrusionOk="0">
                <a:moveTo>
                  <a:pt x="125" y="1"/>
                </a:moveTo>
                <a:lnTo>
                  <a:pt x="125" y="27646"/>
                </a:lnTo>
                <a:cubicBezTo>
                  <a:pt x="125" y="27981"/>
                  <a:pt x="0" y="28345"/>
                  <a:pt x="29" y="28681"/>
                </a:cubicBezTo>
                <a:cubicBezTo>
                  <a:pt x="1303" y="29218"/>
                  <a:pt x="2691" y="29547"/>
                  <a:pt x="4070" y="29547"/>
                </a:cubicBezTo>
                <a:cubicBezTo>
                  <a:pt x="4559" y="29547"/>
                  <a:pt x="5047" y="29506"/>
                  <a:pt x="5528" y="29418"/>
                </a:cubicBezTo>
                <a:cubicBezTo>
                  <a:pt x="7376" y="29083"/>
                  <a:pt x="9139" y="28019"/>
                  <a:pt x="10068" y="26382"/>
                </a:cubicBezTo>
                <a:cubicBezTo>
                  <a:pt x="11754" y="23431"/>
                  <a:pt x="10441" y="19580"/>
                  <a:pt x="11591" y="16381"/>
                </a:cubicBezTo>
                <a:cubicBezTo>
                  <a:pt x="12444" y="14005"/>
                  <a:pt x="14714" y="12204"/>
                  <a:pt x="17223" y="11917"/>
                </a:cubicBezTo>
                <a:cubicBezTo>
                  <a:pt x="17519" y="11883"/>
                  <a:pt x="17816" y="11869"/>
                  <a:pt x="18112" y="11869"/>
                </a:cubicBezTo>
                <a:cubicBezTo>
                  <a:pt x="19593" y="11869"/>
                  <a:pt x="21085" y="12218"/>
                  <a:pt x="22566" y="12218"/>
                </a:cubicBezTo>
                <a:cubicBezTo>
                  <a:pt x="22903" y="12218"/>
                  <a:pt x="23239" y="12200"/>
                  <a:pt x="23575" y="12156"/>
                </a:cubicBezTo>
                <a:cubicBezTo>
                  <a:pt x="25940" y="11830"/>
                  <a:pt x="28058" y="10087"/>
                  <a:pt x="28833" y="7826"/>
                </a:cubicBezTo>
                <a:cubicBezTo>
                  <a:pt x="29610" y="5566"/>
                  <a:pt x="28997" y="2893"/>
                  <a:pt x="27330" y="1188"/>
                </a:cubicBezTo>
                <a:cubicBezTo>
                  <a:pt x="24824" y="1424"/>
                  <a:pt x="22242" y="1528"/>
                  <a:pt x="19628" y="1528"/>
                </a:cubicBezTo>
                <a:cubicBezTo>
                  <a:pt x="13089" y="1528"/>
                  <a:pt x="6353" y="877"/>
                  <a:pt x="125" y="1"/>
                </a:cubicBezTo>
                <a:close/>
              </a:path>
            </a:pathLst>
          </a:custGeom>
          <a:solidFill>
            <a:srgbClr val="D9EEFC"/>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8">
  <p:cSld name="CUSTOM_4_1_2">
    <p:spTree>
      <p:nvGrpSpPr>
        <p:cNvPr id="1" name="Shape 248"/>
        <p:cNvGrpSpPr/>
        <p:nvPr/>
      </p:nvGrpSpPr>
      <p:grpSpPr>
        <a:xfrm>
          <a:off x="0" y="0"/>
          <a:ext cx="0" cy="0"/>
          <a:chOff x="0" y="0"/>
          <a:chExt cx="0" cy="0"/>
        </a:xfrm>
      </p:grpSpPr>
      <p:sp>
        <p:nvSpPr>
          <p:cNvPr id="249" name="Google Shape;249;p20"/>
          <p:cNvSpPr txBox="1">
            <a:spLocks noGrp="1"/>
          </p:cNvSpPr>
          <p:nvPr>
            <p:ph type="title"/>
          </p:nvPr>
        </p:nvSpPr>
        <p:spPr>
          <a:xfrm>
            <a:off x="641295" y="2059975"/>
            <a:ext cx="5330687" cy="916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McLaren"/>
              <a:buNone/>
              <a:defRPr sz="6264"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50" name="Google Shape;250;p20"/>
          <p:cNvSpPr txBox="1">
            <a:spLocks noGrp="1"/>
          </p:cNvSpPr>
          <p:nvPr>
            <p:ph type="subTitle" idx="1"/>
          </p:nvPr>
        </p:nvSpPr>
        <p:spPr>
          <a:xfrm>
            <a:off x="641326" y="3129200"/>
            <a:ext cx="4596651" cy="15975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51" name="Google Shape;251;p20"/>
          <p:cNvSpPr/>
          <p:nvPr/>
        </p:nvSpPr>
        <p:spPr>
          <a:xfrm>
            <a:off x="4134144" y="-762175"/>
            <a:ext cx="6880295" cy="4370168"/>
          </a:xfrm>
          <a:custGeom>
            <a:avLst/>
            <a:gdLst/>
            <a:ahLst/>
            <a:cxnLst/>
            <a:rect l="l" t="t" r="r" b="b"/>
            <a:pathLst>
              <a:path w="40473" h="32207" extrusionOk="0">
                <a:moveTo>
                  <a:pt x="17837" y="1"/>
                </a:moveTo>
                <a:cubicBezTo>
                  <a:pt x="14371" y="1"/>
                  <a:pt x="11024" y="669"/>
                  <a:pt x="8277" y="2036"/>
                </a:cubicBezTo>
                <a:cubicBezTo>
                  <a:pt x="4474" y="3932"/>
                  <a:pt x="470" y="8540"/>
                  <a:pt x="116" y="13138"/>
                </a:cubicBezTo>
                <a:cubicBezTo>
                  <a:pt x="1" y="14623"/>
                  <a:pt x="259" y="16098"/>
                  <a:pt x="1025" y="17496"/>
                </a:cubicBezTo>
                <a:cubicBezTo>
                  <a:pt x="2448" y="20064"/>
                  <a:pt x="4874" y="20665"/>
                  <a:pt x="7595" y="20665"/>
                </a:cubicBezTo>
                <a:cubicBezTo>
                  <a:pt x="9995" y="20665"/>
                  <a:pt x="12626" y="20197"/>
                  <a:pt x="15002" y="20197"/>
                </a:cubicBezTo>
                <a:cubicBezTo>
                  <a:pt x="16697" y="20197"/>
                  <a:pt x="18263" y="20435"/>
                  <a:pt x="19523" y="21251"/>
                </a:cubicBezTo>
                <a:cubicBezTo>
                  <a:pt x="21343" y="22429"/>
                  <a:pt x="21869" y="24096"/>
                  <a:pt x="22693" y="25954"/>
                </a:cubicBezTo>
                <a:cubicBezTo>
                  <a:pt x="23963" y="28803"/>
                  <a:pt x="26099" y="32207"/>
                  <a:pt x="29578" y="32207"/>
                </a:cubicBezTo>
                <a:cubicBezTo>
                  <a:pt x="29667" y="32207"/>
                  <a:pt x="29758" y="32205"/>
                  <a:pt x="29849" y="32200"/>
                </a:cubicBezTo>
                <a:cubicBezTo>
                  <a:pt x="37809" y="31808"/>
                  <a:pt x="40472" y="18291"/>
                  <a:pt x="38681" y="12410"/>
                </a:cubicBezTo>
                <a:cubicBezTo>
                  <a:pt x="36207" y="4307"/>
                  <a:pt x="26637" y="1"/>
                  <a:pt x="17837" y="1"/>
                </a:cubicBezTo>
                <a:close/>
              </a:path>
            </a:pathLst>
          </a:custGeom>
          <a:solidFill>
            <a:srgbClr val="D9EEFC"/>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252" name="Google Shape;252;p20"/>
          <p:cNvSpPr/>
          <p:nvPr/>
        </p:nvSpPr>
        <p:spPr>
          <a:xfrm>
            <a:off x="-973797" y="1692063"/>
            <a:ext cx="6663209" cy="4805733"/>
          </a:xfrm>
          <a:custGeom>
            <a:avLst/>
            <a:gdLst/>
            <a:ahLst/>
            <a:cxnLst/>
            <a:rect l="l" t="t" r="r" b="b"/>
            <a:pathLst>
              <a:path w="39196" h="35417" extrusionOk="0">
                <a:moveTo>
                  <a:pt x="12445" y="0"/>
                </a:moveTo>
                <a:cubicBezTo>
                  <a:pt x="5149" y="0"/>
                  <a:pt x="0" y="11720"/>
                  <a:pt x="381" y="17610"/>
                </a:cubicBezTo>
                <a:cubicBezTo>
                  <a:pt x="1051" y="28069"/>
                  <a:pt x="13449" y="35417"/>
                  <a:pt x="23725" y="35417"/>
                </a:cubicBezTo>
                <a:cubicBezTo>
                  <a:pt x="25204" y="35417"/>
                  <a:pt x="26638" y="35265"/>
                  <a:pt x="27988" y="34948"/>
                </a:cubicBezTo>
                <a:cubicBezTo>
                  <a:pt x="32193" y="33961"/>
                  <a:pt x="37222" y="30350"/>
                  <a:pt x="38650" y="25886"/>
                </a:cubicBezTo>
                <a:cubicBezTo>
                  <a:pt x="39110" y="24449"/>
                  <a:pt x="39195" y="22917"/>
                  <a:pt x="38755" y="21365"/>
                </a:cubicBezTo>
                <a:cubicBezTo>
                  <a:pt x="36734" y="14170"/>
                  <a:pt x="25574" y="17734"/>
                  <a:pt x="21359" y="13347"/>
                </a:cubicBezTo>
                <a:cubicBezTo>
                  <a:pt x="19836" y="11757"/>
                  <a:pt x="19711" y="9985"/>
                  <a:pt x="19328" y="7954"/>
                </a:cubicBezTo>
                <a:cubicBezTo>
                  <a:pt x="18715" y="4764"/>
                  <a:pt x="17346" y="789"/>
                  <a:pt x="13715" y="118"/>
                </a:cubicBezTo>
                <a:cubicBezTo>
                  <a:pt x="13285" y="39"/>
                  <a:pt x="12861" y="0"/>
                  <a:pt x="12445" y="0"/>
                </a:cubicBezTo>
                <a:close/>
              </a:path>
            </a:pathLst>
          </a:custGeom>
          <a:solidFill>
            <a:srgbClr val="FFF3F3"/>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0">
  <p:cSld name="CUSTOM_4_1_4">
    <p:spTree>
      <p:nvGrpSpPr>
        <p:cNvPr id="1" name="Shape 273"/>
        <p:cNvGrpSpPr/>
        <p:nvPr/>
      </p:nvGrpSpPr>
      <p:grpSpPr>
        <a:xfrm>
          <a:off x="0" y="0"/>
          <a:ext cx="0" cy="0"/>
          <a:chOff x="0" y="0"/>
          <a:chExt cx="0" cy="0"/>
        </a:xfrm>
      </p:grpSpPr>
      <p:sp>
        <p:nvSpPr>
          <p:cNvPr id="274" name="Google Shape;274;p22"/>
          <p:cNvSpPr txBox="1">
            <a:spLocks noGrp="1"/>
          </p:cNvSpPr>
          <p:nvPr>
            <p:ph type="title"/>
          </p:nvPr>
        </p:nvSpPr>
        <p:spPr>
          <a:xfrm>
            <a:off x="5004324" y="1584850"/>
            <a:ext cx="3825782" cy="1395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McLaren"/>
              <a:buNone/>
              <a:defRPr sz="5011"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75" name="Google Shape;275;p22"/>
          <p:cNvSpPr txBox="1">
            <a:spLocks noGrp="1"/>
          </p:cNvSpPr>
          <p:nvPr>
            <p:ph type="subTitle" idx="1"/>
          </p:nvPr>
        </p:nvSpPr>
        <p:spPr>
          <a:xfrm>
            <a:off x="5004362" y="3083932"/>
            <a:ext cx="3825782" cy="96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76" name="Google Shape;276;p22"/>
          <p:cNvSpPr/>
          <p:nvPr/>
        </p:nvSpPr>
        <p:spPr>
          <a:xfrm>
            <a:off x="3509152" y="3024398"/>
            <a:ext cx="1430764" cy="727049"/>
          </a:xfrm>
          <a:custGeom>
            <a:avLst/>
            <a:gdLst/>
            <a:ahLst/>
            <a:cxnLst/>
            <a:rect l="l" t="t" r="r" b="b"/>
            <a:pathLst>
              <a:path w="8402" h="5349" extrusionOk="0">
                <a:moveTo>
                  <a:pt x="4614" y="1"/>
                </a:moveTo>
                <a:cubicBezTo>
                  <a:pt x="4586" y="1"/>
                  <a:pt x="4559" y="1"/>
                  <a:pt x="4532" y="2"/>
                </a:cubicBezTo>
                <a:cubicBezTo>
                  <a:pt x="3708" y="21"/>
                  <a:pt x="2980" y="424"/>
                  <a:pt x="2501" y="1027"/>
                </a:cubicBezTo>
                <a:cubicBezTo>
                  <a:pt x="2347" y="988"/>
                  <a:pt x="2184" y="969"/>
                  <a:pt x="2012" y="969"/>
                </a:cubicBezTo>
                <a:cubicBezTo>
                  <a:pt x="901" y="969"/>
                  <a:pt x="0" y="1870"/>
                  <a:pt x="0" y="2981"/>
                </a:cubicBezTo>
                <a:cubicBezTo>
                  <a:pt x="0" y="3221"/>
                  <a:pt x="49" y="3460"/>
                  <a:pt x="125" y="3671"/>
                </a:cubicBezTo>
                <a:cubicBezTo>
                  <a:pt x="400" y="4440"/>
                  <a:pt x="1137" y="4993"/>
                  <a:pt x="1999" y="4993"/>
                </a:cubicBezTo>
                <a:cubicBezTo>
                  <a:pt x="2006" y="4993"/>
                  <a:pt x="2014" y="4993"/>
                  <a:pt x="2022" y="4992"/>
                </a:cubicBezTo>
                <a:cubicBezTo>
                  <a:pt x="2357" y="4992"/>
                  <a:pt x="2673" y="4916"/>
                  <a:pt x="2951" y="4773"/>
                </a:cubicBezTo>
                <a:cubicBezTo>
                  <a:pt x="3410" y="5131"/>
                  <a:pt x="3985" y="5348"/>
                  <a:pt x="4615" y="5348"/>
                </a:cubicBezTo>
                <a:cubicBezTo>
                  <a:pt x="4641" y="5348"/>
                  <a:pt x="4667" y="5348"/>
                  <a:pt x="4694" y="5347"/>
                </a:cubicBezTo>
                <a:cubicBezTo>
                  <a:pt x="5374" y="5328"/>
                  <a:pt x="5997" y="5050"/>
                  <a:pt x="6457" y="4609"/>
                </a:cubicBezTo>
                <a:cubicBezTo>
                  <a:pt x="6623" y="4679"/>
                  <a:pt x="6805" y="4726"/>
                  <a:pt x="6995" y="4726"/>
                </a:cubicBezTo>
                <a:cubicBezTo>
                  <a:pt x="7014" y="4726"/>
                  <a:pt x="7032" y="4725"/>
                  <a:pt x="7050" y="4724"/>
                </a:cubicBezTo>
                <a:cubicBezTo>
                  <a:pt x="7559" y="4715"/>
                  <a:pt x="7989" y="4428"/>
                  <a:pt x="8219" y="4015"/>
                </a:cubicBezTo>
                <a:lnTo>
                  <a:pt x="8219" y="4006"/>
                </a:lnTo>
                <a:cubicBezTo>
                  <a:pt x="8334" y="3805"/>
                  <a:pt x="8401" y="3556"/>
                  <a:pt x="8392" y="3297"/>
                </a:cubicBezTo>
                <a:cubicBezTo>
                  <a:pt x="8372" y="2608"/>
                  <a:pt x="7855" y="2052"/>
                  <a:pt x="7195" y="1965"/>
                </a:cubicBezTo>
                <a:cubicBezTo>
                  <a:pt x="6876" y="832"/>
                  <a:pt x="5833" y="1"/>
                  <a:pt x="4614" y="1"/>
                </a:cubicBezTo>
                <a:close/>
              </a:path>
            </a:pathLst>
          </a:custGeom>
          <a:solidFill>
            <a:srgbClr val="D9EEFC"/>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277" name="Google Shape;277;p22"/>
          <p:cNvSpPr/>
          <p:nvPr/>
        </p:nvSpPr>
        <p:spPr>
          <a:xfrm>
            <a:off x="-958684" y="2691252"/>
            <a:ext cx="2813846" cy="1393342"/>
          </a:xfrm>
          <a:custGeom>
            <a:avLst/>
            <a:gdLst/>
            <a:ahLst/>
            <a:cxnLst/>
            <a:rect l="l" t="t" r="r" b="b"/>
            <a:pathLst>
              <a:path w="16524" h="10251" extrusionOk="0">
                <a:moveTo>
                  <a:pt x="7290" y="1"/>
                </a:moveTo>
                <a:cubicBezTo>
                  <a:pt x="5700" y="1"/>
                  <a:pt x="4349" y="1016"/>
                  <a:pt x="3851" y="2434"/>
                </a:cubicBezTo>
                <a:cubicBezTo>
                  <a:pt x="3784" y="2434"/>
                  <a:pt x="3717" y="2424"/>
                  <a:pt x="3650" y="2424"/>
                </a:cubicBezTo>
                <a:cubicBezTo>
                  <a:pt x="1753" y="2424"/>
                  <a:pt x="192" y="3880"/>
                  <a:pt x="20" y="5729"/>
                </a:cubicBezTo>
                <a:cubicBezTo>
                  <a:pt x="10" y="5844"/>
                  <a:pt x="0" y="5959"/>
                  <a:pt x="0" y="6074"/>
                </a:cubicBezTo>
                <a:cubicBezTo>
                  <a:pt x="0" y="8086"/>
                  <a:pt x="1638" y="9714"/>
                  <a:pt x="3650" y="9714"/>
                </a:cubicBezTo>
                <a:cubicBezTo>
                  <a:pt x="4129" y="9714"/>
                  <a:pt x="4588" y="9618"/>
                  <a:pt x="5010" y="9446"/>
                </a:cubicBezTo>
                <a:cubicBezTo>
                  <a:pt x="5633" y="9953"/>
                  <a:pt x="6428" y="10251"/>
                  <a:pt x="7290" y="10251"/>
                </a:cubicBezTo>
                <a:cubicBezTo>
                  <a:pt x="8190" y="10251"/>
                  <a:pt x="9014" y="9925"/>
                  <a:pt x="9646" y="9388"/>
                </a:cubicBezTo>
                <a:cubicBezTo>
                  <a:pt x="10106" y="9599"/>
                  <a:pt x="10623" y="9714"/>
                  <a:pt x="11160" y="9714"/>
                </a:cubicBezTo>
                <a:cubicBezTo>
                  <a:pt x="12281" y="9714"/>
                  <a:pt x="13286" y="9206"/>
                  <a:pt x="13957" y="8411"/>
                </a:cubicBezTo>
                <a:cubicBezTo>
                  <a:pt x="14091" y="8440"/>
                  <a:pt x="14244" y="8459"/>
                  <a:pt x="14397" y="8459"/>
                </a:cubicBezTo>
                <a:cubicBezTo>
                  <a:pt x="15413" y="8459"/>
                  <a:pt x="16275" y="7741"/>
                  <a:pt x="16476" y="6783"/>
                </a:cubicBezTo>
                <a:cubicBezTo>
                  <a:pt x="16515" y="6630"/>
                  <a:pt x="16524" y="6486"/>
                  <a:pt x="16524" y="6323"/>
                </a:cubicBezTo>
                <a:cubicBezTo>
                  <a:pt x="16524" y="5144"/>
                  <a:pt x="15576" y="4187"/>
                  <a:pt x="14397" y="4187"/>
                </a:cubicBezTo>
                <a:cubicBezTo>
                  <a:pt x="14359" y="4187"/>
                  <a:pt x="14321" y="4196"/>
                  <a:pt x="14282" y="4196"/>
                </a:cubicBezTo>
                <a:cubicBezTo>
                  <a:pt x="13650" y="3133"/>
                  <a:pt x="12492" y="2424"/>
                  <a:pt x="11160" y="2424"/>
                </a:cubicBezTo>
                <a:cubicBezTo>
                  <a:pt x="11016" y="2424"/>
                  <a:pt x="10872" y="2434"/>
                  <a:pt x="10738" y="2453"/>
                </a:cubicBezTo>
                <a:cubicBezTo>
                  <a:pt x="10240" y="1025"/>
                  <a:pt x="8890" y="1"/>
                  <a:pt x="7290" y="1"/>
                </a:cubicBezTo>
                <a:close/>
              </a:path>
            </a:pathLst>
          </a:custGeom>
          <a:solidFill>
            <a:srgbClr val="D9EEFC"/>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278" name="Google Shape;278;p22"/>
          <p:cNvSpPr/>
          <p:nvPr/>
        </p:nvSpPr>
        <p:spPr>
          <a:xfrm>
            <a:off x="2952992" y="3702920"/>
            <a:ext cx="1146722" cy="583515"/>
          </a:xfrm>
          <a:custGeom>
            <a:avLst/>
            <a:gdLst/>
            <a:ahLst/>
            <a:cxnLst/>
            <a:rect l="l" t="t" r="r" b="b"/>
            <a:pathLst>
              <a:path w="6734" h="4293" extrusionOk="0">
                <a:moveTo>
                  <a:pt x="3043" y="0"/>
                </a:moveTo>
                <a:cubicBezTo>
                  <a:pt x="2055" y="0"/>
                  <a:pt x="1213" y="675"/>
                  <a:pt x="967" y="1601"/>
                </a:cubicBezTo>
                <a:cubicBezTo>
                  <a:pt x="431" y="1667"/>
                  <a:pt x="19" y="2118"/>
                  <a:pt x="9" y="2673"/>
                </a:cubicBezTo>
                <a:cubicBezTo>
                  <a:pt x="0" y="2874"/>
                  <a:pt x="58" y="3076"/>
                  <a:pt x="153" y="3238"/>
                </a:cubicBezTo>
                <a:cubicBezTo>
                  <a:pt x="335" y="3574"/>
                  <a:pt x="690" y="3794"/>
                  <a:pt x="1092" y="3804"/>
                </a:cubicBezTo>
                <a:cubicBezTo>
                  <a:pt x="1109" y="3805"/>
                  <a:pt x="1126" y="3805"/>
                  <a:pt x="1143" y="3805"/>
                </a:cubicBezTo>
                <a:cubicBezTo>
                  <a:pt x="1296" y="3805"/>
                  <a:pt x="1441" y="3768"/>
                  <a:pt x="1571" y="3708"/>
                </a:cubicBezTo>
                <a:cubicBezTo>
                  <a:pt x="1944" y="4062"/>
                  <a:pt x="2442" y="4273"/>
                  <a:pt x="2989" y="4292"/>
                </a:cubicBezTo>
                <a:cubicBezTo>
                  <a:pt x="3003" y="4292"/>
                  <a:pt x="3016" y="4292"/>
                  <a:pt x="3030" y="4292"/>
                </a:cubicBezTo>
                <a:cubicBezTo>
                  <a:pt x="3540" y="4292"/>
                  <a:pt x="4004" y="4111"/>
                  <a:pt x="4377" y="3813"/>
                </a:cubicBezTo>
                <a:cubicBezTo>
                  <a:pt x="4598" y="3928"/>
                  <a:pt x="4856" y="3995"/>
                  <a:pt x="5125" y="3995"/>
                </a:cubicBezTo>
                <a:cubicBezTo>
                  <a:pt x="5824" y="3985"/>
                  <a:pt x="6418" y="3545"/>
                  <a:pt x="6638" y="2922"/>
                </a:cubicBezTo>
                <a:cubicBezTo>
                  <a:pt x="6696" y="2750"/>
                  <a:pt x="6734" y="2558"/>
                  <a:pt x="6734" y="2367"/>
                </a:cubicBezTo>
                <a:cubicBezTo>
                  <a:pt x="6725" y="1481"/>
                  <a:pt x="6006" y="767"/>
                  <a:pt x="5122" y="767"/>
                </a:cubicBezTo>
                <a:cubicBezTo>
                  <a:pt x="5117" y="767"/>
                  <a:pt x="5111" y="767"/>
                  <a:pt x="5105" y="767"/>
                </a:cubicBezTo>
                <a:cubicBezTo>
                  <a:pt x="4971" y="767"/>
                  <a:pt x="4837" y="777"/>
                  <a:pt x="4713" y="815"/>
                </a:cubicBezTo>
                <a:cubicBezTo>
                  <a:pt x="4330" y="336"/>
                  <a:pt x="3745" y="20"/>
                  <a:pt x="3085" y="0"/>
                </a:cubicBezTo>
                <a:cubicBezTo>
                  <a:pt x="3071" y="0"/>
                  <a:pt x="3057" y="0"/>
                  <a:pt x="3043" y="0"/>
                </a:cubicBezTo>
                <a:close/>
              </a:path>
            </a:pathLst>
          </a:custGeom>
          <a:solidFill>
            <a:srgbClr val="FFF3F3"/>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279" name="Google Shape;279;p22"/>
          <p:cNvSpPr/>
          <p:nvPr/>
        </p:nvSpPr>
        <p:spPr>
          <a:xfrm>
            <a:off x="2011642" y="463086"/>
            <a:ext cx="877836" cy="443515"/>
          </a:xfrm>
          <a:custGeom>
            <a:avLst/>
            <a:gdLst/>
            <a:ahLst/>
            <a:cxnLst/>
            <a:rect l="l" t="t" r="r" b="b"/>
            <a:pathLst>
              <a:path w="5155" h="3263" extrusionOk="0">
                <a:moveTo>
                  <a:pt x="2331" y="0"/>
                </a:moveTo>
                <a:cubicBezTo>
                  <a:pt x="1608" y="0"/>
                  <a:pt x="987" y="476"/>
                  <a:pt x="777" y="1153"/>
                </a:cubicBezTo>
                <a:cubicBezTo>
                  <a:pt x="375" y="1191"/>
                  <a:pt x="39" y="1517"/>
                  <a:pt x="11" y="1939"/>
                </a:cubicBezTo>
                <a:cubicBezTo>
                  <a:pt x="1" y="2092"/>
                  <a:pt x="39" y="2245"/>
                  <a:pt x="106" y="2370"/>
                </a:cubicBezTo>
                <a:lnTo>
                  <a:pt x="106" y="2379"/>
                </a:lnTo>
                <a:cubicBezTo>
                  <a:pt x="240" y="2628"/>
                  <a:pt x="499" y="2811"/>
                  <a:pt x="805" y="2830"/>
                </a:cubicBezTo>
                <a:cubicBezTo>
                  <a:pt x="826" y="2831"/>
                  <a:pt x="846" y="2832"/>
                  <a:pt x="866" y="2832"/>
                </a:cubicBezTo>
                <a:cubicBezTo>
                  <a:pt x="970" y="2832"/>
                  <a:pt x="1073" y="2812"/>
                  <a:pt x="1169" y="2772"/>
                </a:cubicBezTo>
                <a:cubicBezTo>
                  <a:pt x="1437" y="3050"/>
                  <a:pt x="1811" y="3232"/>
                  <a:pt x="2233" y="3260"/>
                </a:cubicBezTo>
                <a:cubicBezTo>
                  <a:pt x="2261" y="3262"/>
                  <a:pt x="2289" y="3263"/>
                  <a:pt x="2317" y="3263"/>
                </a:cubicBezTo>
                <a:cubicBezTo>
                  <a:pt x="2679" y="3263"/>
                  <a:pt x="3021" y="3149"/>
                  <a:pt x="3296" y="2945"/>
                </a:cubicBezTo>
                <a:cubicBezTo>
                  <a:pt x="3468" y="3041"/>
                  <a:pt x="3660" y="3098"/>
                  <a:pt x="3861" y="3098"/>
                </a:cubicBezTo>
                <a:cubicBezTo>
                  <a:pt x="3877" y="3099"/>
                  <a:pt x="3892" y="3099"/>
                  <a:pt x="3907" y="3099"/>
                </a:cubicBezTo>
                <a:cubicBezTo>
                  <a:pt x="4424" y="3099"/>
                  <a:pt x="4863" y="2787"/>
                  <a:pt x="5039" y="2332"/>
                </a:cubicBezTo>
                <a:cubicBezTo>
                  <a:pt x="5097" y="2198"/>
                  <a:pt x="5126" y="2063"/>
                  <a:pt x="5135" y="1910"/>
                </a:cubicBezTo>
                <a:cubicBezTo>
                  <a:pt x="5154" y="1240"/>
                  <a:pt x="4628" y="665"/>
                  <a:pt x="3947" y="646"/>
                </a:cubicBezTo>
                <a:cubicBezTo>
                  <a:pt x="3842" y="646"/>
                  <a:pt x="3746" y="655"/>
                  <a:pt x="3651" y="674"/>
                </a:cubicBezTo>
                <a:cubicBezTo>
                  <a:pt x="3372" y="291"/>
                  <a:pt x="2942" y="42"/>
                  <a:pt x="2434" y="4"/>
                </a:cubicBezTo>
                <a:cubicBezTo>
                  <a:pt x="2399" y="1"/>
                  <a:pt x="2365" y="0"/>
                  <a:pt x="2331" y="0"/>
                </a:cubicBezTo>
                <a:close/>
              </a:path>
            </a:pathLst>
          </a:custGeom>
          <a:solidFill>
            <a:srgbClr val="FFF3F3"/>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280" name="Google Shape;280;p22"/>
          <p:cNvSpPr/>
          <p:nvPr/>
        </p:nvSpPr>
        <p:spPr>
          <a:xfrm>
            <a:off x="19958" y="3483814"/>
            <a:ext cx="934884" cy="472331"/>
          </a:xfrm>
          <a:custGeom>
            <a:avLst/>
            <a:gdLst/>
            <a:ahLst/>
            <a:cxnLst/>
            <a:rect l="l" t="t" r="r" b="b"/>
            <a:pathLst>
              <a:path w="5490" h="3475" extrusionOk="0">
                <a:moveTo>
                  <a:pt x="3006" y="0"/>
                </a:moveTo>
                <a:cubicBezTo>
                  <a:pt x="2972" y="0"/>
                  <a:pt x="2938" y="1"/>
                  <a:pt x="2903" y="3"/>
                </a:cubicBezTo>
                <a:cubicBezTo>
                  <a:pt x="2367" y="41"/>
                  <a:pt x="1907" y="310"/>
                  <a:pt x="1610" y="712"/>
                </a:cubicBezTo>
                <a:cubicBezTo>
                  <a:pt x="1504" y="693"/>
                  <a:pt x="1399" y="684"/>
                  <a:pt x="1294" y="684"/>
                </a:cubicBezTo>
                <a:cubicBezTo>
                  <a:pt x="566" y="712"/>
                  <a:pt x="1" y="1316"/>
                  <a:pt x="29" y="2044"/>
                </a:cubicBezTo>
                <a:cubicBezTo>
                  <a:pt x="29" y="2197"/>
                  <a:pt x="68" y="2350"/>
                  <a:pt x="125" y="2485"/>
                </a:cubicBezTo>
                <a:cubicBezTo>
                  <a:pt x="321" y="2969"/>
                  <a:pt x="788" y="3299"/>
                  <a:pt x="1334" y="3299"/>
                </a:cubicBezTo>
                <a:cubicBezTo>
                  <a:pt x="1350" y="3299"/>
                  <a:pt x="1365" y="3299"/>
                  <a:pt x="1380" y="3298"/>
                </a:cubicBezTo>
                <a:cubicBezTo>
                  <a:pt x="1600" y="3298"/>
                  <a:pt x="1802" y="3232"/>
                  <a:pt x="1983" y="3136"/>
                </a:cubicBezTo>
                <a:cubicBezTo>
                  <a:pt x="2271" y="3345"/>
                  <a:pt x="2622" y="3475"/>
                  <a:pt x="3007" y="3475"/>
                </a:cubicBezTo>
                <a:cubicBezTo>
                  <a:pt x="3046" y="3475"/>
                  <a:pt x="3084" y="3473"/>
                  <a:pt x="3124" y="3471"/>
                </a:cubicBezTo>
                <a:cubicBezTo>
                  <a:pt x="3564" y="3442"/>
                  <a:pt x="3957" y="3251"/>
                  <a:pt x="4244" y="2954"/>
                </a:cubicBezTo>
                <a:cubicBezTo>
                  <a:pt x="4353" y="2996"/>
                  <a:pt x="4469" y="3023"/>
                  <a:pt x="4586" y="3023"/>
                </a:cubicBezTo>
                <a:cubicBezTo>
                  <a:pt x="4603" y="3023"/>
                  <a:pt x="4620" y="3022"/>
                  <a:pt x="4637" y="3021"/>
                </a:cubicBezTo>
                <a:cubicBezTo>
                  <a:pt x="4963" y="3002"/>
                  <a:pt x="5240" y="2800"/>
                  <a:pt x="5384" y="2532"/>
                </a:cubicBezTo>
                <a:cubicBezTo>
                  <a:pt x="5451" y="2389"/>
                  <a:pt x="5489" y="2235"/>
                  <a:pt x="5480" y="2063"/>
                </a:cubicBezTo>
                <a:cubicBezTo>
                  <a:pt x="5451" y="1612"/>
                  <a:pt x="5097" y="1268"/>
                  <a:pt x="4666" y="1229"/>
                </a:cubicBezTo>
                <a:cubicBezTo>
                  <a:pt x="4445" y="505"/>
                  <a:pt x="3778" y="0"/>
                  <a:pt x="3006" y="0"/>
                </a:cubicBezTo>
                <a:close/>
              </a:path>
            </a:pathLst>
          </a:custGeom>
          <a:solidFill>
            <a:srgbClr val="FFFFFF"/>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281" name="Google Shape;281;p22"/>
          <p:cNvSpPr/>
          <p:nvPr/>
        </p:nvSpPr>
        <p:spPr>
          <a:xfrm rot="-1407052" flipH="1">
            <a:off x="4646279" y="219538"/>
            <a:ext cx="8395102" cy="6054832"/>
          </a:xfrm>
          <a:custGeom>
            <a:avLst/>
            <a:gdLst/>
            <a:ahLst/>
            <a:cxnLst/>
            <a:rect l="l" t="t" r="r" b="b"/>
            <a:pathLst>
              <a:path w="39196" h="35417" extrusionOk="0">
                <a:moveTo>
                  <a:pt x="12445" y="0"/>
                </a:moveTo>
                <a:cubicBezTo>
                  <a:pt x="5149" y="0"/>
                  <a:pt x="0" y="11720"/>
                  <a:pt x="381" y="17610"/>
                </a:cubicBezTo>
                <a:cubicBezTo>
                  <a:pt x="1051" y="28069"/>
                  <a:pt x="13449" y="35417"/>
                  <a:pt x="23725" y="35417"/>
                </a:cubicBezTo>
                <a:cubicBezTo>
                  <a:pt x="25204" y="35417"/>
                  <a:pt x="26638" y="35265"/>
                  <a:pt x="27988" y="34948"/>
                </a:cubicBezTo>
                <a:cubicBezTo>
                  <a:pt x="32193" y="33961"/>
                  <a:pt x="37222" y="30350"/>
                  <a:pt x="38650" y="25886"/>
                </a:cubicBezTo>
                <a:cubicBezTo>
                  <a:pt x="39110" y="24449"/>
                  <a:pt x="39195" y="22917"/>
                  <a:pt x="38755" y="21365"/>
                </a:cubicBezTo>
                <a:cubicBezTo>
                  <a:pt x="36734" y="14170"/>
                  <a:pt x="25574" y="17734"/>
                  <a:pt x="21359" y="13347"/>
                </a:cubicBezTo>
                <a:cubicBezTo>
                  <a:pt x="19836" y="11757"/>
                  <a:pt x="19711" y="9985"/>
                  <a:pt x="19328" y="7954"/>
                </a:cubicBezTo>
                <a:cubicBezTo>
                  <a:pt x="18715" y="4764"/>
                  <a:pt x="17346" y="789"/>
                  <a:pt x="13715" y="118"/>
                </a:cubicBezTo>
                <a:cubicBezTo>
                  <a:pt x="13285" y="39"/>
                  <a:pt x="12861" y="0"/>
                  <a:pt x="12445" y="0"/>
                </a:cubicBezTo>
                <a:close/>
              </a:path>
            </a:pathLst>
          </a:custGeom>
          <a:solidFill>
            <a:schemeClr val="accent5"/>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ext 11">
  <p:cSld name="CUSTOM_4_1_5">
    <p:spTree>
      <p:nvGrpSpPr>
        <p:cNvPr id="1" name="Shape 282"/>
        <p:cNvGrpSpPr/>
        <p:nvPr/>
      </p:nvGrpSpPr>
      <p:grpSpPr>
        <a:xfrm>
          <a:off x="0" y="0"/>
          <a:ext cx="0" cy="0"/>
          <a:chOff x="0" y="0"/>
          <a:chExt cx="0" cy="0"/>
        </a:xfrm>
      </p:grpSpPr>
      <p:sp>
        <p:nvSpPr>
          <p:cNvPr id="283" name="Google Shape;283;p23"/>
          <p:cNvSpPr txBox="1">
            <a:spLocks noGrp="1"/>
          </p:cNvSpPr>
          <p:nvPr>
            <p:ph type="title"/>
          </p:nvPr>
        </p:nvSpPr>
        <p:spPr>
          <a:xfrm>
            <a:off x="925908" y="2113275"/>
            <a:ext cx="7619617" cy="9639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McLaren"/>
              <a:buNone/>
              <a:defRPr sz="6264"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84" name="Google Shape;284;p23"/>
          <p:cNvSpPr txBox="1">
            <a:spLocks noGrp="1"/>
          </p:cNvSpPr>
          <p:nvPr>
            <p:ph type="subTitle" idx="1"/>
          </p:nvPr>
        </p:nvSpPr>
        <p:spPr>
          <a:xfrm>
            <a:off x="2111591" y="3037000"/>
            <a:ext cx="5532519" cy="741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285" name="Google Shape;285;p23"/>
          <p:cNvSpPr/>
          <p:nvPr/>
        </p:nvSpPr>
        <p:spPr>
          <a:xfrm>
            <a:off x="-900594" y="3521687"/>
            <a:ext cx="10788256" cy="2887526"/>
          </a:xfrm>
          <a:custGeom>
            <a:avLst/>
            <a:gdLst/>
            <a:ahLst/>
            <a:cxnLst/>
            <a:rect l="l" t="t" r="r" b="b"/>
            <a:pathLst>
              <a:path w="63034" h="21137" extrusionOk="0">
                <a:moveTo>
                  <a:pt x="58205" y="1"/>
                </a:moveTo>
                <a:cubicBezTo>
                  <a:pt x="54418" y="1"/>
                  <a:pt x="52819" y="9256"/>
                  <a:pt x="46756" y="10408"/>
                </a:cubicBezTo>
                <a:cubicBezTo>
                  <a:pt x="46377" y="10480"/>
                  <a:pt x="46015" y="10514"/>
                  <a:pt x="45666" y="10514"/>
                </a:cubicBezTo>
                <a:cubicBezTo>
                  <a:pt x="42612" y="10514"/>
                  <a:pt x="40511" y="7949"/>
                  <a:pt x="36497" y="5877"/>
                </a:cubicBezTo>
                <a:cubicBezTo>
                  <a:pt x="32347" y="3735"/>
                  <a:pt x="27456" y="2790"/>
                  <a:pt x="22639" y="2790"/>
                </a:cubicBezTo>
                <a:cubicBezTo>
                  <a:pt x="12679" y="2790"/>
                  <a:pt x="3041" y="6832"/>
                  <a:pt x="949" y="12688"/>
                </a:cubicBezTo>
                <a:cubicBezTo>
                  <a:pt x="154" y="14920"/>
                  <a:pt x="1" y="18694"/>
                  <a:pt x="2031" y="20352"/>
                </a:cubicBezTo>
                <a:cubicBezTo>
                  <a:pt x="2701" y="20898"/>
                  <a:pt x="3507" y="21136"/>
                  <a:pt x="4429" y="21136"/>
                </a:cubicBezTo>
                <a:cubicBezTo>
                  <a:pt x="10678" y="21136"/>
                  <a:pt x="22237" y="10192"/>
                  <a:pt x="32408" y="10192"/>
                </a:cubicBezTo>
                <a:cubicBezTo>
                  <a:pt x="34094" y="10192"/>
                  <a:pt x="35742" y="10493"/>
                  <a:pt x="37321" y="11194"/>
                </a:cubicBezTo>
                <a:cubicBezTo>
                  <a:pt x="42723" y="13598"/>
                  <a:pt x="42579" y="18589"/>
                  <a:pt x="47886" y="19250"/>
                </a:cubicBezTo>
                <a:cubicBezTo>
                  <a:pt x="48260" y="19296"/>
                  <a:pt x="48640" y="19319"/>
                  <a:pt x="49025" y="19319"/>
                </a:cubicBezTo>
                <a:cubicBezTo>
                  <a:pt x="55377" y="19319"/>
                  <a:pt x="63034" y="13167"/>
                  <a:pt x="62763" y="6845"/>
                </a:cubicBezTo>
                <a:cubicBezTo>
                  <a:pt x="62648" y="3942"/>
                  <a:pt x="60828" y="274"/>
                  <a:pt x="58462" y="15"/>
                </a:cubicBezTo>
                <a:cubicBezTo>
                  <a:pt x="58375" y="5"/>
                  <a:pt x="58289" y="1"/>
                  <a:pt x="58205" y="1"/>
                </a:cubicBezTo>
                <a:close/>
              </a:path>
            </a:pathLst>
          </a:custGeom>
          <a:solidFill>
            <a:srgbClr val="FFF3F3"/>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286" name="Google Shape;286;p23"/>
          <p:cNvSpPr/>
          <p:nvPr/>
        </p:nvSpPr>
        <p:spPr>
          <a:xfrm>
            <a:off x="-1543085" y="-1081200"/>
            <a:ext cx="12557602" cy="2372506"/>
          </a:xfrm>
          <a:custGeom>
            <a:avLst/>
            <a:gdLst/>
            <a:ahLst/>
            <a:cxnLst/>
            <a:rect l="l" t="t" r="r" b="b"/>
            <a:pathLst>
              <a:path w="73372" h="17367" extrusionOk="0">
                <a:moveTo>
                  <a:pt x="17692" y="0"/>
                </a:moveTo>
                <a:cubicBezTo>
                  <a:pt x="13094" y="0"/>
                  <a:pt x="11849" y="6782"/>
                  <a:pt x="11849" y="6782"/>
                </a:cubicBezTo>
                <a:cubicBezTo>
                  <a:pt x="11849" y="6782"/>
                  <a:pt x="9770" y="4418"/>
                  <a:pt x="8140" y="4418"/>
                </a:cubicBezTo>
                <a:cubicBezTo>
                  <a:pt x="7979" y="4418"/>
                  <a:pt x="7822" y="4442"/>
                  <a:pt x="7672" y="4492"/>
                </a:cubicBezTo>
                <a:cubicBezTo>
                  <a:pt x="6005" y="5067"/>
                  <a:pt x="6906" y="8343"/>
                  <a:pt x="6906" y="8343"/>
                </a:cubicBezTo>
                <a:cubicBezTo>
                  <a:pt x="6906" y="8343"/>
                  <a:pt x="5313" y="6373"/>
                  <a:pt x="3533" y="6373"/>
                </a:cubicBezTo>
                <a:cubicBezTo>
                  <a:pt x="2991" y="6373"/>
                  <a:pt x="2433" y="6555"/>
                  <a:pt x="1896" y="7031"/>
                </a:cubicBezTo>
                <a:cubicBezTo>
                  <a:pt x="1" y="8720"/>
                  <a:pt x="928" y="14780"/>
                  <a:pt x="6699" y="14780"/>
                </a:cubicBezTo>
                <a:cubicBezTo>
                  <a:pt x="7899" y="14780"/>
                  <a:pt x="9310" y="14518"/>
                  <a:pt x="10948" y="13899"/>
                </a:cubicBezTo>
                <a:cubicBezTo>
                  <a:pt x="10948" y="13899"/>
                  <a:pt x="11082" y="16265"/>
                  <a:pt x="12749" y="16677"/>
                </a:cubicBezTo>
                <a:cubicBezTo>
                  <a:pt x="12907" y="16716"/>
                  <a:pt x="13063" y="16734"/>
                  <a:pt x="13214" y="16734"/>
                </a:cubicBezTo>
                <a:cubicBezTo>
                  <a:pt x="14655" y="16734"/>
                  <a:pt x="15738" y="15125"/>
                  <a:pt x="15738" y="15125"/>
                </a:cubicBezTo>
                <a:cubicBezTo>
                  <a:pt x="15738" y="15125"/>
                  <a:pt x="16313" y="15632"/>
                  <a:pt x="17166" y="15632"/>
                </a:cubicBezTo>
                <a:cubicBezTo>
                  <a:pt x="17805" y="15632"/>
                  <a:pt x="18601" y="15347"/>
                  <a:pt x="19426" y="14350"/>
                </a:cubicBezTo>
                <a:cubicBezTo>
                  <a:pt x="19426" y="14350"/>
                  <a:pt x="20942" y="15053"/>
                  <a:pt x="22740" y="15053"/>
                </a:cubicBezTo>
                <a:cubicBezTo>
                  <a:pt x="23850" y="15053"/>
                  <a:pt x="25068" y="14785"/>
                  <a:pt x="26102" y="13918"/>
                </a:cubicBezTo>
                <a:cubicBezTo>
                  <a:pt x="26323" y="13737"/>
                  <a:pt x="26505" y="13535"/>
                  <a:pt x="26668" y="13324"/>
                </a:cubicBezTo>
                <a:cubicBezTo>
                  <a:pt x="27964" y="14522"/>
                  <a:pt x="29908" y="15402"/>
                  <a:pt x="32541" y="15402"/>
                </a:cubicBezTo>
                <a:cubicBezTo>
                  <a:pt x="33973" y="15402"/>
                  <a:pt x="35608" y="15142"/>
                  <a:pt x="37454" y="14531"/>
                </a:cubicBezTo>
                <a:cubicBezTo>
                  <a:pt x="37454" y="14531"/>
                  <a:pt x="37597" y="16907"/>
                  <a:pt x="39513" y="17309"/>
                </a:cubicBezTo>
                <a:cubicBezTo>
                  <a:pt x="39694" y="17348"/>
                  <a:pt x="39872" y="17366"/>
                  <a:pt x="40045" y="17366"/>
                </a:cubicBezTo>
                <a:cubicBezTo>
                  <a:pt x="41694" y="17366"/>
                  <a:pt x="42933" y="15757"/>
                  <a:pt x="42933" y="15757"/>
                </a:cubicBezTo>
                <a:cubicBezTo>
                  <a:pt x="42933" y="15757"/>
                  <a:pt x="43590" y="16264"/>
                  <a:pt x="44566" y="16264"/>
                </a:cubicBezTo>
                <a:cubicBezTo>
                  <a:pt x="45298" y="16264"/>
                  <a:pt x="46209" y="15979"/>
                  <a:pt x="47157" y="14982"/>
                </a:cubicBezTo>
                <a:cubicBezTo>
                  <a:pt x="47157" y="14982"/>
                  <a:pt x="48058" y="15346"/>
                  <a:pt x="49332" y="15547"/>
                </a:cubicBezTo>
                <a:cubicBezTo>
                  <a:pt x="49762" y="15648"/>
                  <a:pt x="50193" y="15683"/>
                  <a:pt x="50610" y="15683"/>
                </a:cubicBezTo>
                <a:cubicBezTo>
                  <a:pt x="50666" y="15683"/>
                  <a:pt x="50722" y="15682"/>
                  <a:pt x="50778" y="15681"/>
                </a:cubicBezTo>
                <a:cubicBezTo>
                  <a:pt x="50834" y="15682"/>
                  <a:pt x="50890" y="15682"/>
                  <a:pt x="50947" y="15682"/>
                </a:cubicBezTo>
                <a:cubicBezTo>
                  <a:pt x="51935" y="15682"/>
                  <a:pt x="53009" y="15519"/>
                  <a:pt x="53987" y="15039"/>
                </a:cubicBezTo>
                <a:cubicBezTo>
                  <a:pt x="54799" y="15989"/>
                  <a:pt x="55577" y="16263"/>
                  <a:pt x="56204" y="16263"/>
                </a:cubicBezTo>
                <a:cubicBezTo>
                  <a:pt x="57055" y="16263"/>
                  <a:pt x="57628" y="15757"/>
                  <a:pt x="57628" y="15757"/>
                </a:cubicBezTo>
                <a:cubicBezTo>
                  <a:pt x="57628" y="15757"/>
                  <a:pt x="58710" y="17366"/>
                  <a:pt x="60151" y="17366"/>
                </a:cubicBezTo>
                <a:cubicBezTo>
                  <a:pt x="60303" y="17366"/>
                  <a:pt x="60458" y="17348"/>
                  <a:pt x="60616" y="17309"/>
                </a:cubicBezTo>
                <a:cubicBezTo>
                  <a:pt x="62292" y="16907"/>
                  <a:pt x="62417" y="14531"/>
                  <a:pt x="62417" y="14531"/>
                </a:cubicBezTo>
                <a:cubicBezTo>
                  <a:pt x="64060" y="15153"/>
                  <a:pt x="65475" y="15416"/>
                  <a:pt x="66678" y="15416"/>
                </a:cubicBezTo>
                <a:cubicBezTo>
                  <a:pt x="72447" y="15416"/>
                  <a:pt x="73371" y="9360"/>
                  <a:pt x="71469" y="7663"/>
                </a:cubicBezTo>
                <a:cubicBezTo>
                  <a:pt x="70933" y="7187"/>
                  <a:pt x="70374" y="7005"/>
                  <a:pt x="69832" y="7005"/>
                </a:cubicBezTo>
                <a:cubicBezTo>
                  <a:pt x="68053" y="7005"/>
                  <a:pt x="66459" y="8975"/>
                  <a:pt x="66459" y="8975"/>
                </a:cubicBezTo>
                <a:cubicBezTo>
                  <a:pt x="66459" y="8975"/>
                  <a:pt x="67369" y="5699"/>
                  <a:pt x="65693" y="5135"/>
                </a:cubicBezTo>
                <a:cubicBezTo>
                  <a:pt x="65541" y="5082"/>
                  <a:pt x="65382" y="5058"/>
                  <a:pt x="65219" y="5058"/>
                </a:cubicBezTo>
                <a:cubicBezTo>
                  <a:pt x="63591" y="5058"/>
                  <a:pt x="61526" y="7424"/>
                  <a:pt x="61526" y="7424"/>
                </a:cubicBezTo>
                <a:cubicBezTo>
                  <a:pt x="61526" y="7424"/>
                  <a:pt x="60271" y="632"/>
                  <a:pt x="55683" y="632"/>
                </a:cubicBezTo>
                <a:cubicBezTo>
                  <a:pt x="52895" y="632"/>
                  <a:pt x="51468" y="3123"/>
                  <a:pt x="50778" y="5086"/>
                </a:cubicBezTo>
                <a:cubicBezTo>
                  <a:pt x="49983" y="3123"/>
                  <a:pt x="48345" y="632"/>
                  <a:pt x="45165" y="632"/>
                </a:cubicBezTo>
                <a:cubicBezTo>
                  <a:pt x="39906" y="632"/>
                  <a:pt x="38478" y="7424"/>
                  <a:pt x="38478" y="7424"/>
                </a:cubicBezTo>
                <a:cubicBezTo>
                  <a:pt x="38478" y="7424"/>
                  <a:pt x="36105" y="5058"/>
                  <a:pt x="34242" y="5058"/>
                </a:cubicBezTo>
                <a:cubicBezTo>
                  <a:pt x="34055" y="5058"/>
                  <a:pt x="33873" y="5082"/>
                  <a:pt x="33699" y="5135"/>
                </a:cubicBezTo>
                <a:cubicBezTo>
                  <a:pt x="31783" y="5699"/>
                  <a:pt x="31496" y="7395"/>
                  <a:pt x="31496" y="7395"/>
                </a:cubicBezTo>
                <a:cubicBezTo>
                  <a:pt x="31496" y="7395"/>
                  <a:pt x="30005" y="6080"/>
                  <a:pt x="28151" y="6080"/>
                </a:cubicBezTo>
                <a:cubicBezTo>
                  <a:pt x="27265" y="6080"/>
                  <a:pt x="26295" y="6381"/>
                  <a:pt x="25365" y="7270"/>
                </a:cubicBezTo>
                <a:cubicBezTo>
                  <a:pt x="25355" y="7280"/>
                  <a:pt x="25336" y="7289"/>
                  <a:pt x="25327" y="7299"/>
                </a:cubicBezTo>
                <a:cubicBezTo>
                  <a:pt x="24772" y="6973"/>
                  <a:pt x="24112" y="6778"/>
                  <a:pt x="23378" y="6778"/>
                </a:cubicBezTo>
                <a:cubicBezTo>
                  <a:pt x="23313" y="6778"/>
                  <a:pt x="23247" y="6779"/>
                  <a:pt x="23181" y="6782"/>
                </a:cubicBezTo>
                <a:cubicBezTo>
                  <a:pt x="23181" y="6782"/>
                  <a:pt x="22281" y="0"/>
                  <a:pt x="17692" y="0"/>
                </a:cubicBezTo>
                <a:close/>
              </a:path>
            </a:pathLst>
          </a:custGeom>
          <a:solidFill>
            <a:srgbClr val="D9EEFC"/>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ext 12">
  <p:cSld name="CUSTOM_4_1_6">
    <p:spTree>
      <p:nvGrpSpPr>
        <p:cNvPr id="1" name="Shape 287"/>
        <p:cNvGrpSpPr/>
        <p:nvPr/>
      </p:nvGrpSpPr>
      <p:grpSpPr>
        <a:xfrm>
          <a:off x="0" y="0"/>
          <a:ext cx="0" cy="0"/>
          <a:chOff x="0" y="0"/>
          <a:chExt cx="0" cy="0"/>
        </a:xfrm>
      </p:grpSpPr>
      <p:sp>
        <p:nvSpPr>
          <p:cNvPr id="288" name="Google Shape;288;p24"/>
          <p:cNvSpPr/>
          <p:nvPr/>
        </p:nvSpPr>
        <p:spPr>
          <a:xfrm>
            <a:off x="-85291" y="5001685"/>
            <a:ext cx="9642006" cy="749160"/>
          </a:xfrm>
          <a:custGeom>
            <a:avLst/>
            <a:gdLst/>
            <a:ahLst/>
            <a:cxnLst/>
            <a:rect l="l" t="t" r="r" b="b"/>
            <a:pathLst>
              <a:path w="58586" h="5703" extrusionOk="0">
                <a:moveTo>
                  <a:pt x="4971" y="0"/>
                </a:moveTo>
                <a:cubicBezTo>
                  <a:pt x="2319" y="0"/>
                  <a:pt x="1709" y="1220"/>
                  <a:pt x="1" y="1789"/>
                </a:cubicBezTo>
                <a:lnTo>
                  <a:pt x="1" y="5418"/>
                </a:lnTo>
                <a:cubicBezTo>
                  <a:pt x="1709" y="4849"/>
                  <a:pt x="2319" y="3629"/>
                  <a:pt x="4971" y="3629"/>
                </a:cubicBezTo>
                <a:cubicBezTo>
                  <a:pt x="8418" y="3629"/>
                  <a:pt x="8418" y="5703"/>
                  <a:pt x="11874" y="5703"/>
                </a:cubicBezTo>
                <a:cubicBezTo>
                  <a:pt x="15320" y="5703"/>
                  <a:pt x="15320" y="3629"/>
                  <a:pt x="18767" y="3629"/>
                </a:cubicBezTo>
                <a:cubicBezTo>
                  <a:pt x="22223" y="3629"/>
                  <a:pt x="22223" y="5703"/>
                  <a:pt x="25669" y="5703"/>
                </a:cubicBezTo>
                <a:cubicBezTo>
                  <a:pt x="28495" y="5703"/>
                  <a:pt x="29014" y="4310"/>
                  <a:pt x="30996" y="3812"/>
                </a:cubicBezTo>
                <a:cubicBezTo>
                  <a:pt x="31433" y="3700"/>
                  <a:pt x="31942" y="3629"/>
                  <a:pt x="32561" y="3629"/>
                </a:cubicBezTo>
                <a:cubicBezTo>
                  <a:pt x="36008" y="3629"/>
                  <a:pt x="36008" y="5703"/>
                  <a:pt x="39464" y="5703"/>
                </a:cubicBezTo>
                <a:cubicBezTo>
                  <a:pt x="42910" y="5703"/>
                  <a:pt x="42910" y="3629"/>
                  <a:pt x="46366" y="3629"/>
                </a:cubicBezTo>
                <a:cubicBezTo>
                  <a:pt x="49813" y="3629"/>
                  <a:pt x="49813" y="5703"/>
                  <a:pt x="53269" y="5703"/>
                </a:cubicBezTo>
                <a:cubicBezTo>
                  <a:pt x="56085" y="5703"/>
                  <a:pt x="56604" y="4310"/>
                  <a:pt x="58586" y="3812"/>
                </a:cubicBezTo>
                <a:lnTo>
                  <a:pt x="58586" y="183"/>
                </a:lnTo>
                <a:cubicBezTo>
                  <a:pt x="56604" y="691"/>
                  <a:pt x="56085" y="2074"/>
                  <a:pt x="53269" y="2074"/>
                </a:cubicBezTo>
                <a:cubicBezTo>
                  <a:pt x="49813" y="2074"/>
                  <a:pt x="49813" y="0"/>
                  <a:pt x="46366" y="0"/>
                </a:cubicBezTo>
                <a:cubicBezTo>
                  <a:pt x="42910" y="0"/>
                  <a:pt x="42910" y="2074"/>
                  <a:pt x="39464" y="2074"/>
                </a:cubicBezTo>
                <a:cubicBezTo>
                  <a:pt x="36008" y="2074"/>
                  <a:pt x="36008" y="0"/>
                  <a:pt x="32561" y="0"/>
                </a:cubicBezTo>
                <a:cubicBezTo>
                  <a:pt x="29908" y="0"/>
                  <a:pt x="29298" y="1220"/>
                  <a:pt x="27591" y="1789"/>
                </a:cubicBezTo>
                <a:cubicBezTo>
                  <a:pt x="27082" y="1962"/>
                  <a:pt x="26472" y="2074"/>
                  <a:pt x="25669" y="2074"/>
                </a:cubicBezTo>
                <a:cubicBezTo>
                  <a:pt x="22223" y="2074"/>
                  <a:pt x="22223" y="0"/>
                  <a:pt x="18767" y="0"/>
                </a:cubicBezTo>
                <a:cubicBezTo>
                  <a:pt x="15320" y="0"/>
                  <a:pt x="15320" y="2074"/>
                  <a:pt x="11874" y="2074"/>
                </a:cubicBezTo>
                <a:cubicBezTo>
                  <a:pt x="8418" y="2074"/>
                  <a:pt x="8418" y="0"/>
                  <a:pt x="4971" y="0"/>
                </a:cubicBezTo>
                <a:close/>
              </a:path>
            </a:pathLst>
          </a:custGeom>
          <a:solidFill>
            <a:srgbClr val="F6C4C1"/>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289" name="Google Shape;289;p24"/>
          <p:cNvSpPr/>
          <p:nvPr/>
        </p:nvSpPr>
        <p:spPr>
          <a:xfrm>
            <a:off x="-90391" y="4997613"/>
            <a:ext cx="9652210" cy="757305"/>
          </a:xfrm>
          <a:custGeom>
            <a:avLst/>
            <a:gdLst/>
            <a:ahLst/>
            <a:cxnLst/>
            <a:rect l="l" t="t" r="r" b="b"/>
            <a:pathLst>
              <a:path w="58648" h="5765" extrusionOk="0">
                <a:moveTo>
                  <a:pt x="46397" y="72"/>
                </a:moveTo>
                <a:cubicBezTo>
                  <a:pt x="48116" y="72"/>
                  <a:pt x="48979" y="590"/>
                  <a:pt x="49824" y="1098"/>
                </a:cubicBezTo>
                <a:cubicBezTo>
                  <a:pt x="50678" y="1606"/>
                  <a:pt x="51562" y="2135"/>
                  <a:pt x="53300" y="2135"/>
                </a:cubicBezTo>
                <a:cubicBezTo>
                  <a:pt x="55029" y="2135"/>
                  <a:pt x="55913" y="1606"/>
                  <a:pt x="56766" y="1098"/>
                </a:cubicBezTo>
                <a:cubicBezTo>
                  <a:pt x="57295" y="783"/>
                  <a:pt x="57834" y="458"/>
                  <a:pt x="58587" y="255"/>
                </a:cubicBezTo>
                <a:lnTo>
                  <a:pt x="58587" y="3813"/>
                </a:lnTo>
                <a:cubicBezTo>
                  <a:pt x="57824" y="4016"/>
                  <a:pt x="57265" y="4341"/>
                  <a:pt x="56726" y="4667"/>
                </a:cubicBezTo>
                <a:cubicBezTo>
                  <a:pt x="55882" y="5175"/>
                  <a:pt x="55008" y="5693"/>
                  <a:pt x="53300" y="5693"/>
                </a:cubicBezTo>
                <a:cubicBezTo>
                  <a:pt x="51582" y="5693"/>
                  <a:pt x="50708" y="5175"/>
                  <a:pt x="49864" y="4667"/>
                </a:cubicBezTo>
                <a:cubicBezTo>
                  <a:pt x="49010" y="4158"/>
                  <a:pt x="48126" y="3630"/>
                  <a:pt x="46397" y="3630"/>
                </a:cubicBezTo>
                <a:cubicBezTo>
                  <a:pt x="44659" y="3630"/>
                  <a:pt x="43775" y="4158"/>
                  <a:pt x="42931" y="4667"/>
                </a:cubicBezTo>
                <a:cubicBezTo>
                  <a:pt x="42087" y="5175"/>
                  <a:pt x="41213" y="5693"/>
                  <a:pt x="39495" y="5693"/>
                </a:cubicBezTo>
                <a:cubicBezTo>
                  <a:pt x="37777" y="5693"/>
                  <a:pt x="36903" y="5175"/>
                  <a:pt x="36059" y="4667"/>
                </a:cubicBezTo>
                <a:cubicBezTo>
                  <a:pt x="35205" y="4158"/>
                  <a:pt x="34331" y="3630"/>
                  <a:pt x="32592" y="3630"/>
                </a:cubicBezTo>
                <a:cubicBezTo>
                  <a:pt x="32013" y="3630"/>
                  <a:pt x="31494" y="3680"/>
                  <a:pt x="31017" y="3802"/>
                </a:cubicBezTo>
                <a:lnTo>
                  <a:pt x="30986" y="3813"/>
                </a:lnTo>
                <a:cubicBezTo>
                  <a:pt x="30224" y="4016"/>
                  <a:pt x="29675" y="4341"/>
                  <a:pt x="29136" y="4667"/>
                </a:cubicBezTo>
                <a:cubicBezTo>
                  <a:pt x="28293" y="5175"/>
                  <a:pt x="27418" y="5693"/>
                  <a:pt x="25700" y="5693"/>
                </a:cubicBezTo>
                <a:cubicBezTo>
                  <a:pt x="23992" y="5693"/>
                  <a:pt x="23118" y="5175"/>
                  <a:pt x="22274" y="4667"/>
                </a:cubicBezTo>
                <a:cubicBezTo>
                  <a:pt x="21421" y="4158"/>
                  <a:pt x="20536" y="3630"/>
                  <a:pt x="18798" y="3630"/>
                </a:cubicBezTo>
                <a:cubicBezTo>
                  <a:pt x="17070" y="3630"/>
                  <a:pt x="16185" y="4158"/>
                  <a:pt x="15331" y="4667"/>
                </a:cubicBezTo>
                <a:cubicBezTo>
                  <a:pt x="14487" y="5175"/>
                  <a:pt x="13613" y="5693"/>
                  <a:pt x="11905" y="5693"/>
                </a:cubicBezTo>
                <a:cubicBezTo>
                  <a:pt x="10187" y="5693"/>
                  <a:pt x="9313" y="5175"/>
                  <a:pt x="8469" y="4667"/>
                </a:cubicBezTo>
                <a:cubicBezTo>
                  <a:pt x="7615" y="4158"/>
                  <a:pt x="6731" y="3630"/>
                  <a:pt x="5002" y="3630"/>
                </a:cubicBezTo>
                <a:cubicBezTo>
                  <a:pt x="3265" y="3630"/>
                  <a:pt x="2380" y="4158"/>
                  <a:pt x="1536" y="4667"/>
                </a:cubicBezTo>
                <a:cubicBezTo>
                  <a:pt x="1089" y="4931"/>
                  <a:pt x="631" y="5205"/>
                  <a:pt x="62" y="5399"/>
                </a:cubicBezTo>
                <a:lnTo>
                  <a:pt x="62" y="1841"/>
                </a:lnTo>
                <a:cubicBezTo>
                  <a:pt x="652" y="1647"/>
                  <a:pt x="1119" y="1362"/>
                  <a:pt x="1566" y="1098"/>
                </a:cubicBezTo>
                <a:cubicBezTo>
                  <a:pt x="2411" y="590"/>
                  <a:pt x="3285" y="72"/>
                  <a:pt x="5002" y="72"/>
                </a:cubicBezTo>
                <a:cubicBezTo>
                  <a:pt x="6721" y="72"/>
                  <a:pt x="7585" y="590"/>
                  <a:pt x="8429" y="1098"/>
                </a:cubicBezTo>
                <a:cubicBezTo>
                  <a:pt x="9283" y="1606"/>
                  <a:pt x="10167" y="2135"/>
                  <a:pt x="11905" y="2135"/>
                </a:cubicBezTo>
                <a:cubicBezTo>
                  <a:pt x="13634" y="2135"/>
                  <a:pt x="14518" y="1606"/>
                  <a:pt x="15372" y="1098"/>
                </a:cubicBezTo>
                <a:cubicBezTo>
                  <a:pt x="16216" y="590"/>
                  <a:pt x="17090" y="72"/>
                  <a:pt x="18798" y="72"/>
                </a:cubicBezTo>
                <a:cubicBezTo>
                  <a:pt x="20515" y="72"/>
                  <a:pt x="21390" y="590"/>
                  <a:pt x="22234" y="1098"/>
                </a:cubicBezTo>
                <a:cubicBezTo>
                  <a:pt x="23088" y="1606"/>
                  <a:pt x="23972" y="2135"/>
                  <a:pt x="25700" y="2135"/>
                </a:cubicBezTo>
                <a:cubicBezTo>
                  <a:pt x="26432" y="2135"/>
                  <a:pt x="27062" y="2044"/>
                  <a:pt x="27631" y="1861"/>
                </a:cubicBezTo>
                <a:lnTo>
                  <a:pt x="27662" y="1841"/>
                </a:lnTo>
                <a:cubicBezTo>
                  <a:pt x="28241" y="1647"/>
                  <a:pt x="28709" y="1362"/>
                  <a:pt x="29156" y="1098"/>
                </a:cubicBezTo>
                <a:cubicBezTo>
                  <a:pt x="30000" y="590"/>
                  <a:pt x="30875" y="72"/>
                  <a:pt x="32592" y="72"/>
                </a:cubicBezTo>
                <a:cubicBezTo>
                  <a:pt x="34311" y="72"/>
                  <a:pt x="35185" y="590"/>
                  <a:pt x="36028" y="1098"/>
                </a:cubicBezTo>
                <a:cubicBezTo>
                  <a:pt x="36882" y="1606"/>
                  <a:pt x="37756" y="2135"/>
                  <a:pt x="39495" y="2135"/>
                </a:cubicBezTo>
                <a:cubicBezTo>
                  <a:pt x="41233" y="2135"/>
                  <a:pt x="42107" y="1606"/>
                  <a:pt x="42961" y="1098"/>
                </a:cubicBezTo>
                <a:cubicBezTo>
                  <a:pt x="43806" y="590"/>
                  <a:pt x="44680" y="72"/>
                  <a:pt x="46397" y="72"/>
                </a:cubicBezTo>
                <a:close/>
                <a:moveTo>
                  <a:pt x="5002" y="0"/>
                </a:moveTo>
                <a:cubicBezTo>
                  <a:pt x="3265" y="0"/>
                  <a:pt x="2380" y="529"/>
                  <a:pt x="1536" y="1037"/>
                </a:cubicBezTo>
                <a:cubicBezTo>
                  <a:pt x="1078" y="1312"/>
                  <a:pt x="611" y="1586"/>
                  <a:pt x="21" y="1789"/>
                </a:cubicBezTo>
                <a:lnTo>
                  <a:pt x="1" y="1789"/>
                </a:lnTo>
                <a:lnTo>
                  <a:pt x="1" y="5490"/>
                </a:lnTo>
                <a:lnTo>
                  <a:pt x="42" y="5480"/>
                </a:lnTo>
                <a:cubicBezTo>
                  <a:pt x="642" y="5277"/>
                  <a:pt x="1109" y="5002"/>
                  <a:pt x="1566" y="4728"/>
                </a:cubicBezTo>
                <a:cubicBezTo>
                  <a:pt x="2411" y="4219"/>
                  <a:pt x="3285" y="3691"/>
                  <a:pt x="5002" y="3691"/>
                </a:cubicBezTo>
                <a:cubicBezTo>
                  <a:pt x="6721" y="3691"/>
                  <a:pt x="7585" y="4219"/>
                  <a:pt x="8429" y="4728"/>
                </a:cubicBezTo>
                <a:cubicBezTo>
                  <a:pt x="9283" y="5236"/>
                  <a:pt x="10167" y="5765"/>
                  <a:pt x="11905" y="5765"/>
                </a:cubicBezTo>
                <a:cubicBezTo>
                  <a:pt x="13634" y="5765"/>
                  <a:pt x="14518" y="5236"/>
                  <a:pt x="15372" y="4728"/>
                </a:cubicBezTo>
                <a:cubicBezTo>
                  <a:pt x="16216" y="4219"/>
                  <a:pt x="17090" y="3691"/>
                  <a:pt x="18798" y="3691"/>
                </a:cubicBezTo>
                <a:cubicBezTo>
                  <a:pt x="20515" y="3691"/>
                  <a:pt x="21390" y="4219"/>
                  <a:pt x="22234" y="4728"/>
                </a:cubicBezTo>
                <a:cubicBezTo>
                  <a:pt x="23088" y="5236"/>
                  <a:pt x="23972" y="5765"/>
                  <a:pt x="25700" y="5765"/>
                </a:cubicBezTo>
                <a:cubicBezTo>
                  <a:pt x="27439" y="5765"/>
                  <a:pt x="28323" y="5236"/>
                  <a:pt x="29177" y="4728"/>
                </a:cubicBezTo>
                <a:cubicBezTo>
                  <a:pt x="29716" y="4402"/>
                  <a:pt x="30265" y="4066"/>
                  <a:pt x="31037" y="3874"/>
                </a:cubicBezTo>
                <a:lnTo>
                  <a:pt x="31058" y="3863"/>
                </a:lnTo>
                <a:cubicBezTo>
                  <a:pt x="31525" y="3752"/>
                  <a:pt x="32023" y="3691"/>
                  <a:pt x="32592" y="3691"/>
                </a:cubicBezTo>
                <a:cubicBezTo>
                  <a:pt x="34311" y="3691"/>
                  <a:pt x="35185" y="4219"/>
                  <a:pt x="36028" y="4728"/>
                </a:cubicBezTo>
                <a:cubicBezTo>
                  <a:pt x="36882" y="5236"/>
                  <a:pt x="37756" y="5765"/>
                  <a:pt x="39495" y="5765"/>
                </a:cubicBezTo>
                <a:cubicBezTo>
                  <a:pt x="41233" y="5765"/>
                  <a:pt x="42107" y="5236"/>
                  <a:pt x="42961" y="4728"/>
                </a:cubicBezTo>
                <a:cubicBezTo>
                  <a:pt x="43806" y="4219"/>
                  <a:pt x="44680" y="3691"/>
                  <a:pt x="46397" y="3691"/>
                </a:cubicBezTo>
                <a:cubicBezTo>
                  <a:pt x="48116" y="3691"/>
                  <a:pt x="48979" y="4219"/>
                  <a:pt x="49824" y="4728"/>
                </a:cubicBezTo>
                <a:cubicBezTo>
                  <a:pt x="50678" y="5236"/>
                  <a:pt x="51562" y="5765"/>
                  <a:pt x="53300" y="5765"/>
                </a:cubicBezTo>
                <a:cubicBezTo>
                  <a:pt x="55029" y="5765"/>
                  <a:pt x="55913" y="5236"/>
                  <a:pt x="56766" y="4728"/>
                </a:cubicBezTo>
                <a:cubicBezTo>
                  <a:pt x="57306" y="4402"/>
                  <a:pt x="57855" y="4066"/>
                  <a:pt x="58627" y="3874"/>
                </a:cubicBezTo>
                <a:lnTo>
                  <a:pt x="58648" y="3874"/>
                </a:lnTo>
                <a:lnTo>
                  <a:pt x="58648" y="173"/>
                </a:lnTo>
                <a:lnTo>
                  <a:pt x="58607" y="183"/>
                </a:lnTo>
                <a:cubicBezTo>
                  <a:pt x="57834" y="377"/>
                  <a:pt x="57275" y="712"/>
                  <a:pt x="56726" y="1037"/>
                </a:cubicBezTo>
                <a:cubicBezTo>
                  <a:pt x="55882" y="1545"/>
                  <a:pt x="55008" y="2064"/>
                  <a:pt x="53300" y="2064"/>
                </a:cubicBezTo>
                <a:cubicBezTo>
                  <a:pt x="51582" y="2064"/>
                  <a:pt x="50708" y="1545"/>
                  <a:pt x="49864" y="1037"/>
                </a:cubicBezTo>
                <a:cubicBezTo>
                  <a:pt x="49010" y="529"/>
                  <a:pt x="48126" y="0"/>
                  <a:pt x="46397" y="0"/>
                </a:cubicBezTo>
                <a:cubicBezTo>
                  <a:pt x="44659" y="0"/>
                  <a:pt x="43775" y="529"/>
                  <a:pt x="42931" y="1037"/>
                </a:cubicBezTo>
                <a:cubicBezTo>
                  <a:pt x="42087" y="1545"/>
                  <a:pt x="41213" y="2064"/>
                  <a:pt x="39495" y="2064"/>
                </a:cubicBezTo>
                <a:cubicBezTo>
                  <a:pt x="37777" y="2064"/>
                  <a:pt x="36903" y="1545"/>
                  <a:pt x="36059" y="1037"/>
                </a:cubicBezTo>
                <a:cubicBezTo>
                  <a:pt x="35205" y="529"/>
                  <a:pt x="34331" y="0"/>
                  <a:pt x="32592" y="0"/>
                </a:cubicBezTo>
                <a:cubicBezTo>
                  <a:pt x="30854" y="0"/>
                  <a:pt x="29980" y="529"/>
                  <a:pt x="29126" y="1037"/>
                </a:cubicBezTo>
                <a:cubicBezTo>
                  <a:pt x="28668" y="1312"/>
                  <a:pt x="28201" y="1586"/>
                  <a:pt x="27611" y="1789"/>
                </a:cubicBezTo>
                <a:lnTo>
                  <a:pt x="27591" y="1800"/>
                </a:lnTo>
                <a:cubicBezTo>
                  <a:pt x="27032" y="1983"/>
                  <a:pt x="26412" y="2064"/>
                  <a:pt x="25700" y="2064"/>
                </a:cubicBezTo>
                <a:cubicBezTo>
                  <a:pt x="23992" y="2064"/>
                  <a:pt x="23118" y="1545"/>
                  <a:pt x="22274" y="1037"/>
                </a:cubicBezTo>
                <a:cubicBezTo>
                  <a:pt x="21421" y="529"/>
                  <a:pt x="20536" y="0"/>
                  <a:pt x="18798" y="0"/>
                </a:cubicBezTo>
                <a:cubicBezTo>
                  <a:pt x="17070" y="0"/>
                  <a:pt x="16185" y="529"/>
                  <a:pt x="15331" y="1037"/>
                </a:cubicBezTo>
                <a:cubicBezTo>
                  <a:pt x="14487" y="1545"/>
                  <a:pt x="13613" y="2064"/>
                  <a:pt x="11905" y="2064"/>
                </a:cubicBezTo>
                <a:cubicBezTo>
                  <a:pt x="10187" y="2064"/>
                  <a:pt x="9313" y="1545"/>
                  <a:pt x="8469" y="1037"/>
                </a:cubicBezTo>
                <a:cubicBezTo>
                  <a:pt x="7615" y="529"/>
                  <a:pt x="6731" y="0"/>
                  <a:pt x="5002" y="0"/>
                </a:cubicBezTo>
                <a:close/>
              </a:path>
            </a:pathLst>
          </a:custGeom>
          <a:solidFill>
            <a:srgbClr val="70312E"/>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290" name="Google Shape;290;p24"/>
          <p:cNvSpPr/>
          <p:nvPr/>
        </p:nvSpPr>
        <p:spPr>
          <a:xfrm>
            <a:off x="-85291" y="4524836"/>
            <a:ext cx="9642006" cy="749292"/>
          </a:xfrm>
          <a:custGeom>
            <a:avLst/>
            <a:gdLst/>
            <a:ahLst/>
            <a:cxnLst/>
            <a:rect l="l" t="t" r="r" b="b"/>
            <a:pathLst>
              <a:path w="58586" h="5704" extrusionOk="0">
                <a:moveTo>
                  <a:pt x="4971" y="0"/>
                </a:moveTo>
                <a:cubicBezTo>
                  <a:pt x="2319" y="0"/>
                  <a:pt x="1709" y="1220"/>
                  <a:pt x="1" y="1790"/>
                </a:cubicBezTo>
                <a:lnTo>
                  <a:pt x="1" y="5419"/>
                </a:lnTo>
                <a:cubicBezTo>
                  <a:pt x="1709" y="4850"/>
                  <a:pt x="2319" y="3630"/>
                  <a:pt x="4971" y="3630"/>
                </a:cubicBezTo>
                <a:cubicBezTo>
                  <a:pt x="8418" y="3630"/>
                  <a:pt x="8418" y="5704"/>
                  <a:pt x="11874" y="5704"/>
                </a:cubicBezTo>
                <a:cubicBezTo>
                  <a:pt x="15320" y="5704"/>
                  <a:pt x="15320" y="3630"/>
                  <a:pt x="18767" y="3630"/>
                </a:cubicBezTo>
                <a:cubicBezTo>
                  <a:pt x="22223" y="3630"/>
                  <a:pt x="22223" y="5704"/>
                  <a:pt x="25669" y="5704"/>
                </a:cubicBezTo>
                <a:cubicBezTo>
                  <a:pt x="26472" y="5704"/>
                  <a:pt x="27082" y="5592"/>
                  <a:pt x="27591" y="5419"/>
                </a:cubicBezTo>
                <a:cubicBezTo>
                  <a:pt x="29298" y="4850"/>
                  <a:pt x="29908" y="3630"/>
                  <a:pt x="32561" y="3630"/>
                </a:cubicBezTo>
                <a:cubicBezTo>
                  <a:pt x="36008" y="3630"/>
                  <a:pt x="36008" y="5704"/>
                  <a:pt x="39464" y="5704"/>
                </a:cubicBezTo>
                <a:cubicBezTo>
                  <a:pt x="42910" y="5704"/>
                  <a:pt x="42910" y="3630"/>
                  <a:pt x="46366" y="3630"/>
                </a:cubicBezTo>
                <a:cubicBezTo>
                  <a:pt x="49813" y="3630"/>
                  <a:pt x="49813" y="5704"/>
                  <a:pt x="53269" y="5704"/>
                </a:cubicBezTo>
                <a:cubicBezTo>
                  <a:pt x="56085" y="5704"/>
                  <a:pt x="56604" y="4321"/>
                  <a:pt x="58586" y="3813"/>
                </a:cubicBezTo>
                <a:lnTo>
                  <a:pt x="58586" y="183"/>
                </a:lnTo>
                <a:cubicBezTo>
                  <a:pt x="56604" y="692"/>
                  <a:pt x="56085" y="2074"/>
                  <a:pt x="53269" y="2074"/>
                </a:cubicBezTo>
                <a:cubicBezTo>
                  <a:pt x="49813" y="2074"/>
                  <a:pt x="49813" y="0"/>
                  <a:pt x="46366" y="0"/>
                </a:cubicBezTo>
                <a:cubicBezTo>
                  <a:pt x="42910" y="0"/>
                  <a:pt x="42910" y="2074"/>
                  <a:pt x="39464" y="2074"/>
                </a:cubicBezTo>
                <a:cubicBezTo>
                  <a:pt x="36008" y="2074"/>
                  <a:pt x="36008" y="0"/>
                  <a:pt x="32561" y="0"/>
                </a:cubicBezTo>
                <a:cubicBezTo>
                  <a:pt x="29908" y="0"/>
                  <a:pt x="29298" y="1220"/>
                  <a:pt x="27591" y="1790"/>
                </a:cubicBezTo>
                <a:lnTo>
                  <a:pt x="27591" y="1800"/>
                </a:lnTo>
                <a:cubicBezTo>
                  <a:pt x="27082" y="1963"/>
                  <a:pt x="26472" y="2074"/>
                  <a:pt x="25669" y="2074"/>
                </a:cubicBezTo>
                <a:cubicBezTo>
                  <a:pt x="22223" y="2074"/>
                  <a:pt x="22223" y="0"/>
                  <a:pt x="18767" y="0"/>
                </a:cubicBezTo>
                <a:cubicBezTo>
                  <a:pt x="15320" y="0"/>
                  <a:pt x="15320" y="2074"/>
                  <a:pt x="11874" y="2074"/>
                </a:cubicBezTo>
                <a:cubicBezTo>
                  <a:pt x="8418" y="2074"/>
                  <a:pt x="8418" y="0"/>
                  <a:pt x="4971" y="0"/>
                </a:cubicBezTo>
                <a:close/>
              </a:path>
            </a:pathLst>
          </a:custGeom>
          <a:solidFill>
            <a:srgbClr val="EF8981"/>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291" name="Google Shape;291;p24"/>
          <p:cNvSpPr/>
          <p:nvPr/>
        </p:nvSpPr>
        <p:spPr>
          <a:xfrm>
            <a:off x="-90391" y="4520897"/>
            <a:ext cx="9652210" cy="757173"/>
          </a:xfrm>
          <a:custGeom>
            <a:avLst/>
            <a:gdLst/>
            <a:ahLst/>
            <a:cxnLst/>
            <a:rect l="l" t="t" r="r" b="b"/>
            <a:pathLst>
              <a:path w="58648" h="5764" extrusionOk="0">
                <a:moveTo>
                  <a:pt x="46397" y="71"/>
                </a:moveTo>
                <a:cubicBezTo>
                  <a:pt x="48116" y="71"/>
                  <a:pt x="48979" y="590"/>
                  <a:pt x="49824" y="1098"/>
                </a:cubicBezTo>
                <a:cubicBezTo>
                  <a:pt x="50678" y="1607"/>
                  <a:pt x="51562" y="2135"/>
                  <a:pt x="53300" y="2135"/>
                </a:cubicBezTo>
                <a:cubicBezTo>
                  <a:pt x="55029" y="2135"/>
                  <a:pt x="55913" y="1607"/>
                  <a:pt x="56766" y="1098"/>
                </a:cubicBezTo>
                <a:cubicBezTo>
                  <a:pt x="57295" y="783"/>
                  <a:pt x="57834" y="457"/>
                  <a:pt x="58587" y="265"/>
                </a:cubicBezTo>
                <a:lnTo>
                  <a:pt x="58587" y="3812"/>
                </a:lnTo>
                <a:cubicBezTo>
                  <a:pt x="57824" y="4015"/>
                  <a:pt x="57265" y="4351"/>
                  <a:pt x="56726" y="4666"/>
                </a:cubicBezTo>
                <a:cubicBezTo>
                  <a:pt x="55882" y="5174"/>
                  <a:pt x="55008" y="5693"/>
                  <a:pt x="53300" y="5693"/>
                </a:cubicBezTo>
                <a:cubicBezTo>
                  <a:pt x="51582" y="5693"/>
                  <a:pt x="50708" y="5174"/>
                  <a:pt x="49864" y="4666"/>
                </a:cubicBezTo>
                <a:cubicBezTo>
                  <a:pt x="49010" y="4158"/>
                  <a:pt x="48126" y="3629"/>
                  <a:pt x="46397" y="3629"/>
                </a:cubicBezTo>
                <a:cubicBezTo>
                  <a:pt x="44659" y="3629"/>
                  <a:pt x="43775" y="4158"/>
                  <a:pt x="42931" y="4666"/>
                </a:cubicBezTo>
                <a:cubicBezTo>
                  <a:pt x="42087" y="5174"/>
                  <a:pt x="41213" y="5693"/>
                  <a:pt x="39495" y="5693"/>
                </a:cubicBezTo>
                <a:cubicBezTo>
                  <a:pt x="37777" y="5693"/>
                  <a:pt x="36903" y="5174"/>
                  <a:pt x="36059" y="4666"/>
                </a:cubicBezTo>
                <a:cubicBezTo>
                  <a:pt x="35205" y="4158"/>
                  <a:pt x="34331" y="3629"/>
                  <a:pt x="32592" y="3629"/>
                </a:cubicBezTo>
                <a:cubicBezTo>
                  <a:pt x="30854" y="3629"/>
                  <a:pt x="29980" y="4158"/>
                  <a:pt x="29126" y="4666"/>
                </a:cubicBezTo>
                <a:cubicBezTo>
                  <a:pt x="28668" y="4941"/>
                  <a:pt x="28201" y="5215"/>
                  <a:pt x="27611" y="5418"/>
                </a:cubicBezTo>
                <a:lnTo>
                  <a:pt x="27591" y="5429"/>
                </a:lnTo>
                <a:cubicBezTo>
                  <a:pt x="27032" y="5612"/>
                  <a:pt x="26412" y="5693"/>
                  <a:pt x="25700" y="5693"/>
                </a:cubicBezTo>
                <a:cubicBezTo>
                  <a:pt x="23992" y="5693"/>
                  <a:pt x="23118" y="5174"/>
                  <a:pt x="22274" y="4666"/>
                </a:cubicBezTo>
                <a:cubicBezTo>
                  <a:pt x="21421" y="4158"/>
                  <a:pt x="20536" y="3629"/>
                  <a:pt x="18798" y="3629"/>
                </a:cubicBezTo>
                <a:cubicBezTo>
                  <a:pt x="17070" y="3629"/>
                  <a:pt x="16185" y="4158"/>
                  <a:pt x="15331" y="4666"/>
                </a:cubicBezTo>
                <a:cubicBezTo>
                  <a:pt x="14487" y="5174"/>
                  <a:pt x="13613" y="5693"/>
                  <a:pt x="11905" y="5693"/>
                </a:cubicBezTo>
                <a:cubicBezTo>
                  <a:pt x="10187" y="5693"/>
                  <a:pt x="9313" y="5174"/>
                  <a:pt x="8469" y="4666"/>
                </a:cubicBezTo>
                <a:cubicBezTo>
                  <a:pt x="7615" y="4158"/>
                  <a:pt x="6731" y="3629"/>
                  <a:pt x="5002" y="3629"/>
                </a:cubicBezTo>
                <a:cubicBezTo>
                  <a:pt x="3265" y="3629"/>
                  <a:pt x="2380" y="4158"/>
                  <a:pt x="1536" y="4666"/>
                </a:cubicBezTo>
                <a:cubicBezTo>
                  <a:pt x="1089" y="4930"/>
                  <a:pt x="631" y="5205"/>
                  <a:pt x="62" y="5398"/>
                </a:cubicBezTo>
                <a:lnTo>
                  <a:pt x="62" y="1840"/>
                </a:lnTo>
                <a:cubicBezTo>
                  <a:pt x="652" y="1647"/>
                  <a:pt x="1119" y="1372"/>
                  <a:pt x="1566" y="1098"/>
                </a:cubicBezTo>
                <a:cubicBezTo>
                  <a:pt x="2411" y="590"/>
                  <a:pt x="3285" y="71"/>
                  <a:pt x="5002" y="71"/>
                </a:cubicBezTo>
                <a:cubicBezTo>
                  <a:pt x="6721" y="71"/>
                  <a:pt x="7585" y="590"/>
                  <a:pt x="8429" y="1098"/>
                </a:cubicBezTo>
                <a:cubicBezTo>
                  <a:pt x="9283" y="1607"/>
                  <a:pt x="10167" y="2135"/>
                  <a:pt x="11905" y="2135"/>
                </a:cubicBezTo>
                <a:cubicBezTo>
                  <a:pt x="13634" y="2135"/>
                  <a:pt x="14518" y="1607"/>
                  <a:pt x="15372" y="1098"/>
                </a:cubicBezTo>
                <a:cubicBezTo>
                  <a:pt x="16216" y="590"/>
                  <a:pt x="17090" y="71"/>
                  <a:pt x="18798" y="71"/>
                </a:cubicBezTo>
                <a:cubicBezTo>
                  <a:pt x="20515" y="71"/>
                  <a:pt x="21390" y="590"/>
                  <a:pt x="22234" y="1098"/>
                </a:cubicBezTo>
                <a:cubicBezTo>
                  <a:pt x="23088" y="1607"/>
                  <a:pt x="23972" y="2135"/>
                  <a:pt x="25700" y="2135"/>
                </a:cubicBezTo>
                <a:cubicBezTo>
                  <a:pt x="26432" y="2135"/>
                  <a:pt x="27062" y="2043"/>
                  <a:pt x="27631" y="1860"/>
                </a:cubicBezTo>
                <a:lnTo>
                  <a:pt x="27662" y="1840"/>
                </a:lnTo>
                <a:cubicBezTo>
                  <a:pt x="28241" y="1647"/>
                  <a:pt x="28709" y="1372"/>
                  <a:pt x="29156" y="1098"/>
                </a:cubicBezTo>
                <a:cubicBezTo>
                  <a:pt x="30000" y="590"/>
                  <a:pt x="30875" y="71"/>
                  <a:pt x="32592" y="71"/>
                </a:cubicBezTo>
                <a:cubicBezTo>
                  <a:pt x="34311" y="71"/>
                  <a:pt x="35185" y="590"/>
                  <a:pt x="36028" y="1098"/>
                </a:cubicBezTo>
                <a:cubicBezTo>
                  <a:pt x="36882" y="1607"/>
                  <a:pt x="37756" y="2135"/>
                  <a:pt x="39495" y="2135"/>
                </a:cubicBezTo>
                <a:cubicBezTo>
                  <a:pt x="41233" y="2135"/>
                  <a:pt x="42107" y="1607"/>
                  <a:pt x="42961" y="1098"/>
                </a:cubicBezTo>
                <a:cubicBezTo>
                  <a:pt x="43806" y="590"/>
                  <a:pt x="44680" y="71"/>
                  <a:pt x="46397" y="71"/>
                </a:cubicBezTo>
                <a:close/>
                <a:moveTo>
                  <a:pt x="5002" y="0"/>
                </a:moveTo>
                <a:cubicBezTo>
                  <a:pt x="3265" y="0"/>
                  <a:pt x="2380" y="529"/>
                  <a:pt x="1536" y="1037"/>
                </a:cubicBezTo>
                <a:cubicBezTo>
                  <a:pt x="1078" y="1311"/>
                  <a:pt x="611" y="1586"/>
                  <a:pt x="21" y="1790"/>
                </a:cubicBezTo>
                <a:lnTo>
                  <a:pt x="1" y="1799"/>
                </a:lnTo>
                <a:lnTo>
                  <a:pt x="1" y="5500"/>
                </a:lnTo>
                <a:lnTo>
                  <a:pt x="42" y="5479"/>
                </a:lnTo>
                <a:cubicBezTo>
                  <a:pt x="642" y="5287"/>
                  <a:pt x="1109" y="5002"/>
                  <a:pt x="1566" y="4727"/>
                </a:cubicBezTo>
                <a:cubicBezTo>
                  <a:pt x="2411" y="4219"/>
                  <a:pt x="3285" y="3701"/>
                  <a:pt x="5002" y="3701"/>
                </a:cubicBezTo>
                <a:cubicBezTo>
                  <a:pt x="6721" y="3701"/>
                  <a:pt x="7585" y="4219"/>
                  <a:pt x="8429" y="4727"/>
                </a:cubicBezTo>
                <a:cubicBezTo>
                  <a:pt x="9283" y="5235"/>
                  <a:pt x="10167" y="5764"/>
                  <a:pt x="11905" y="5764"/>
                </a:cubicBezTo>
                <a:cubicBezTo>
                  <a:pt x="13634" y="5764"/>
                  <a:pt x="14518" y="5235"/>
                  <a:pt x="15372" y="4727"/>
                </a:cubicBezTo>
                <a:cubicBezTo>
                  <a:pt x="16216" y="4219"/>
                  <a:pt x="17090" y="3701"/>
                  <a:pt x="18798" y="3701"/>
                </a:cubicBezTo>
                <a:cubicBezTo>
                  <a:pt x="20515" y="3701"/>
                  <a:pt x="21390" y="4219"/>
                  <a:pt x="22234" y="4727"/>
                </a:cubicBezTo>
                <a:cubicBezTo>
                  <a:pt x="23088" y="5235"/>
                  <a:pt x="23972" y="5764"/>
                  <a:pt x="25700" y="5764"/>
                </a:cubicBezTo>
                <a:cubicBezTo>
                  <a:pt x="26432" y="5764"/>
                  <a:pt x="27062" y="5673"/>
                  <a:pt x="27631" y="5490"/>
                </a:cubicBezTo>
                <a:lnTo>
                  <a:pt x="27662" y="5470"/>
                </a:lnTo>
                <a:cubicBezTo>
                  <a:pt x="28241" y="5276"/>
                  <a:pt x="28709" y="4991"/>
                  <a:pt x="29156" y="4727"/>
                </a:cubicBezTo>
                <a:cubicBezTo>
                  <a:pt x="30000" y="4219"/>
                  <a:pt x="30875" y="3701"/>
                  <a:pt x="32592" y="3701"/>
                </a:cubicBezTo>
                <a:cubicBezTo>
                  <a:pt x="34311" y="3701"/>
                  <a:pt x="35185" y="4219"/>
                  <a:pt x="36028" y="4727"/>
                </a:cubicBezTo>
                <a:cubicBezTo>
                  <a:pt x="36882" y="5235"/>
                  <a:pt x="37756" y="5764"/>
                  <a:pt x="39495" y="5764"/>
                </a:cubicBezTo>
                <a:cubicBezTo>
                  <a:pt x="41233" y="5764"/>
                  <a:pt x="42107" y="5235"/>
                  <a:pt x="42961" y="4727"/>
                </a:cubicBezTo>
                <a:cubicBezTo>
                  <a:pt x="43806" y="4219"/>
                  <a:pt x="44680" y="3701"/>
                  <a:pt x="46397" y="3701"/>
                </a:cubicBezTo>
                <a:cubicBezTo>
                  <a:pt x="48116" y="3701"/>
                  <a:pt x="48979" y="4219"/>
                  <a:pt x="49824" y="4727"/>
                </a:cubicBezTo>
                <a:cubicBezTo>
                  <a:pt x="50678" y="5235"/>
                  <a:pt x="51562" y="5764"/>
                  <a:pt x="53300" y="5764"/>
                </a:cubicBezTo>
                <a:cubicBezTo>
                  <a:pt x="55029" y="5764"/>
                  <a:pt x="55913" y="5235"/>
                  <a:pt x="56766" y="4727"/>
                </a:cubicBezTo>
                <a:cubicBezTo>
                  <a:pt x="57306" y="4402"/>
                  <a:pt x="57855" y="4067"/>
                  <a:pt x="58627" y="3873"/>
                </a:cubicBezTo>
                <a:lnTo>
                  <a:pt x="58648" y="3873"/>
                </a:lnTo>
                <a:lnTo>
                  <a:pt x="58648" y="173"/>
                </a:lnTo>
                <a:lnTo>
                  <a:pt x="58607" y="183"/>
                </a:lnTo>
                <a:cubicBezTo>
                  <a:pt x="57834" y="376"/>
                  <a:pt x="57275" y="712"/>
                  <a:pt x="56726" y="1037"/>
                </a:cubicBezTo>
                <a:cubicBezTo>
                  <a:pt x="55882" y="1546"/>
                  <a:pt x="55008" y="2074"/>
                  <a:pt x="53300" y="2074"/>
                </a:cubicBezTo>
                <a:cubicBezTo>
                  <a:pt x="51582" y="2074"/>
                  <a:pt x="50708" y="1546"/>
                  <a:pt x="49864" y="1037"/>
                </a:cubicBezTo>
                <a:cubicBezTo>
                  <a:pt x="49010" y="529"/>
                  <a:pt x="48126" y="0"/>
                  <a:pt x="46397" y="0"/>
                </a:cubicBezTo>
                <a:cubicBezTo>
                  <a:pt x="44659" y="0"/>
                  <a:pt x="43775" y="529"/>
                  <a:pt x="42931" y="1037"/>
                </a:cubicBezTo>
                <a:cubicBezTo>
                  <a:pt x="42087" y="1546"/>
                  <a:pt x="41213" y="2074"/>
                  <a:pt x="39495" y="2074"/>
                </a:cubicBezTo>
                <a:cubicBezTo>
                  <a:pt x="37777" y="2074"/>
                  <a:pt x="36903" y="1546"/>
                  <a:pt x="36059" y="1037"/>
                </a:cubicBezTo>
                <a:cubicBezTo>
                  <a:pt x="35205" y="529"/>
                  <a:pt x="34331" y="0"/>
                  <a:pt x="32592" y="0"/>
                </a:cubicBezTo>
                <a:cubicBezTo>
                  <a:pt x="30854" y="0"/>
                  <a:pt x="29980" y="529"/>
                  <a:pt x="29126" y="1037"/>
                </a:cubicBezTo>
                <a:cubicBezTo>
                  <a:pt x="28668" y="1311"/>
                  <a:pt x="28201" y="1586"/>
                  <a:pt x="27611" y="1790"/>
                </a:cubicBezTo>
                <a:lnTo>
                  <a:pt x="27591" y="1799"/>
                </a:lnTo>
                <a:cubicBezTo>
                  <a:pt x="27032" y="1982"/>
                  <a:pt x="26412" y="2074"/>
                  <a:pt x="25700" y="2074"/>
                </a:cubicBezTo>
                <a:cubicBezTo>
                  <a:pt x="23992" y="2074"/>
                  <a:pt x="23118" y="1546"/>
                  <a:pt x="22274" y="1037"/>
                </a:cubicBezTo>
                <a:cubicBezTo>
                  <a:pt x="21421" y="529"/>
                  <a:pt x="20536" y="0"/>
                  <a:pt x="18798" y="0"/>
                </a:cubicBezTo>
                <a:cubicBezTo>
                  <a:pt x="17070" y="0"/>
                  <a:pt x="16185" y="529"/>
                  <a:pt x="15331" y="1037"/>
                </a:cubicBezTo>
                <a:cubicBezTo>
                  <a:pt x="14487" y="1546"/>
                  <a:pt x="13613" y="2074"/>
                  <a:pt x="11905" y="2074"/>
                </a:cubicBezTo>
                <a:cubicBezTo>
                  <a:pt x="10187" y="2074"/>
                  <a:pt x="9313" y="1546"/>
                  <a:pt x="8469" y="1037"/>
                </a:cubicBezTo>
                <a:cubicBezTo>
                  <a:pt x="7615" y="529"/>
                  <a:pt x="6731" y="0"/>
                  <a:pt x="5002" y="0"/>
                </a:cubicBezTo>
                <a:close/>
              </a:path>
            </a:pathLst>
          </a:custGeom>
          <a:solidFill>
            <a:srgbClr val="70312E"/>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292" name="Google Shape;292;p24"/>
          <p:cNvSpPr/>
          <p:nvPr/>
        </p:nvSpPr>
        <p:spPr>
          <a:xfrm>
            <a:off x="-85291" y="4048119"/>
            <a:ext cx="9642006" cy="749292"/>
          </a:xfrm>
          <a:custGeom>
            <a:avLst/>
            <a:gdLst/>
            <a:ahLst/>
            <a:cxnLst/>
            <a:rect l="l" t="t" r="r" b="b"/>
            <a:pathLst>
              <a:path w="58586" h="5704" extrusionOk="0">
                <a:moveTo>
                  <a:pt x="4971" y="1"/>
                </a:moveTo>
                <a:cubicBezTo>
                  <a:pt x="2319" y="1"/>
                  <a:pt x="1709" y="1221"/>
                  <a:pt x="1" y="1790"/>
                </a:cubicBezTo>
                <a:lnTo>
                  <a:pt x="1" y="5419"/>
                </a:lnTo>
                <a:cubicBezTo>
                  <a:pt x="1709" y="4849"/>
                  <a:pt x="2319" y="3629"/>
                  <a:pt x="4971" y="3629"/>
                </a:cubicBezTo>
                <a:cubicBezTo>
                  <a:pt x="8418" y="3629"/>
                  <a:pt x="8418" y="5703"/>
                  <a:pt x="11874" y="5703"/>
                </a:cubicBezTo>
                <a:cubicBezTo>
                  <a:pt x="15320" y="5703"/>
                  <a:pt x="15320" y="3629"/>
                  <a:pt x="18767" y="3629"/>
                </a:cubicBezTo>
                <a:cubicBezTo>
                  <a:pt x="22223" y="3629"/>
                  <a:pt x="22223" y="5703"/>
                  <a:pt x="25669" y="5703"/>
                </a:cubicBezTo>
                <a:cubicBezTo>
                  <a:pt x="26472" y="5703"/>
                  <a:pt x="27082" y="5592"/>
                  <a:pt x="27591" y="5429"/>
                </a:cubicBezTo>
                <a:lnTo>
                  <a:pt x="27591" y="5419"/>
                </a:lnTo>
                <a:cubicBezTo>
                  <a:pt x="29298" y="4849"/>
                  <a:pt x="29908" y="3629"/>
                  <a:pt x="32561" y="3629"/>
                </a:cubicBezTo>
                <a:cubicBezTo>
                  <a:pt x="36008" y="3629"/>
                  <a:pt x="36008" y="5703"/>
                  <a:pt x="39464" y="5703"/>
                </a:cubicBezTo>
                <a:cubicBezTo>
                  <a:pt x="42910" y="5703"/>
                  <a:pt x="42910" y="3629"/>
                  <a:pt x="46366" y="3629"/>
                </a:cubicBezTo>
                <a:cubicBezTo>
                  <a:pt x="49813" y="3629"/>
                  <a:pt x="49813" y="5703"/>
                  <a:pt x="53269" y="5703"/>
                </a:cubicBezTo>
                <a:cubicBezTo>
                  <a:pt x="56085" y="5703"/>
                  <a:pt x="56604" y="4321"/>
                  <a:pt x="58586" y="3812"/>
                </a:cubicBezTo>
                <a:lnTo>
                  <a:pt x="58586" y="184"/>
                </a:lnTo>
                <a:cubicBezTo>
                  <a:pt x="56604" y="692"/>
                  <a:pt x="56085" y="2075"/>
                  <a:pt x="53269" y="2075"/>
                </a:cubicBezTo>
                <a:cubicBezTo>
                  <a:pt x="49813" y="2075"/>
                  <a:pt x="49813" y="1"/>
                  <a:pt x="46366" y="1"/>
                </a:cubicBezTo>
                <a:cubicBezTo>
                  <a:pt x="42910" y="1"/>
                  <a:pt x="42910" y="2075"/>
                  <a:pt x="39464" y="2075"/>
                </a:cubicBezTo>
                <a:cubicBezTo>
                  <a:pt x="36008" y="2075"/>
                  <a:pt x="36008" y="1"/>
                  <a:pt x="32561" y="1"/>
                </a:cubicBezTo>
                <a:cubicBezTo>
                  <a:pt x="29908" y="1"/>
                  <a:pt x="29298" y="1221"/>
                  <a:pt x="27591" y="1790"/>
                </a:cubicBezTo>
                <a:lnTo>
                  <a:pt x="27591" y="1800"/>
                </a:lnTo>
                <a:cubicBezTo>
                  <a:pt x="27082" y="1962"/>
                  <a:pt x="26472" y="2075"/>
                  <a:pt x="25669" y="2075"/>
                </a:cubicBezTo>
                <a:cubicBezTo>
                  <a:pt x="22223" y="2075"/>
                  <a:pt x="22223" y="1"/>
                  <a:pt x="18767" y="1"/>
                </a:cubicBezTo>
                <a:cubicBezTo>
                  <a:pt x="15320" y="1"/>
                  <a:pt x="15320" y="2075"/>
                  <a:pt x="11874" y="2075"/>
                </a:cubicBezTo>
                <a:cubicBezTo>
                  <a:pt x="8418" y="2075"/>
                  <a:pt x="8418" y="1"/>
                  <a:pt x="4971" y="1"/>
                </a:cubicBezTo>
                <a:close/>
              </a:path>
            </a:pathLst>
          </a:custGeom>
          <a:solidFill>
            <a:srgbClr val="8A93E2"/>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293" name="Google Shape;293;p24"/>
          <p:cNvSpPr/>
          <p:nvPr/>
        </p:nvSpPr>
        <p:spPr>
          <a:xfrm>
            <a:off x="-90391" y="4044046"/>
            <a:ext cx="9652210" cy="757436"/>
          </a:xfrm>
          <a:custGeom>
            <a:avLst/>
            <a:gdLst/>
            <a:ahLst/>
            <a:cxnLst/>
            <a:rect l="l" t="t" r="r" b="b"/>
            <a:pathLst>
              <a:path w="58648" h="5766" extrusionOk="0">
                <a:moveTo>
                  <a:pt x="46397" y="72"/>
                </a:moveTo>
                <a:cubicBezTo>
                  <a:pt x="48116" y="72"/>
                  <a:pt x="48979" y="590"/>
                  <a:pt x="49824" y="1099"/>
                </a:cubicBezTo>
                <a:cubicBezTo>
                  <a:pt x="50678" y="1607"/>
                  <a:pt x="51562" y="2136"/>
                  <a:pt x="53300" y="2136"/>
                </a:cubicBezTo>
                <a:cubicBezTo>
                  <a:pt x="55029" y="2136"/>
                  <a:pt x="55913" y="1607"/>
                  <a:pt x="56766" y="1099"/>
                </a:cubicBezTo>
                <a:cubicBezTo>
                  <a:pt x="57295" y="784"/>
                  <a:pt x="57834" y="459"/>
                  <a:pt x="58587" y="265"/>
                </a:cubicBezTo>
                <a:lnTo>
                  <a:pt x="58587" y="3813"/>
                </a:lnTo>
                <a:cubicBezTo>
                  <a:pt x="57824" y="4017"/>
                  <a:pt x="57265" y="4352"/>
                  <a:pt x="56726" y="4667"/>
                </a:cubicBezTo>
                <a:cubicBezTo>
                  <a:pt x="55882" y="5176"/>
                  <a:pt x="55008" y="5704"/>
                  <a:pt x="53300" y="5704"/>
                </a:cubicBezTo>
                <a:cubicBezTo>
                  <a:pt x="51582" y="5704"/>
                  <a:pt x="50708" y="5176"/>
                  <a:pt x="49864" y="4667"/>
                </a:cubicBezTo>
                <a:cubicBezTo>
                  <a:pt x="49010" y="4159"/>
                  <a:pt x="48126" y="3630"/>
                  <a:pt x="46397" y="3630"/>
                </a:cubicBezTo>
                <a:cubicBezTo>
                  <a:pt x="44659" y="3630"/>
                  <a:pt x="43775" y="4159"/>
                  <a:pt x="42931" y="4667"/>
                </a:cubicBezTo>
                <a:cubicBezTo>
                  <a:pt x="42087" y="5176"/>
                  <a:pt x="41213" y="5704"/>
                  <a:pt x="39495" y="5704"/>
                </a:cubicBezTo>
                <a:cubicBezTo>
                  <a:pt x="37777" y="5704"/>
                  <a:pt x="36903" y="5176"/>
                  <a:pt x="36059" y="4667"/>
                </a:cubicBezTo>
                <a:cubicBezTo>
                  <a:pt x="35205" y="4159"/>
                  <a:pt x="34331" y="3630"/>
                  <a:pt x="32592" y="3630"/>
                </a:cubicBezTo>
                <a:cubicBezTo>
                  <a:pt x="30854" y="3630"/>
                  <a:pt x="29980" y="4159"/>
                  <a:pt x="29126" y="4667"/>
                </a:cubicBezTo>
                <a:cubicBezTo>
                  <a:pt x="28668" y="4941"/>
                  <a:pt x="28201" y="5216"/>
                  <a:pt x="27611" y="5420"/>
                </a:cubicBezTo>
                <a:lnTo>
                  <a:pt x="27591" y="5429"/>
                </a:lnTo>
                <a:cubicBezTo>
                  <a:pt x="27032" y="5612"/>
                  <a:pt x="26412" y="5704"/>
                  <a:pt x="25700" y="5704"/>
                </a:cubicBezTo>
                <a:cubicBezTo>
                  <a:pt x="23992" y="5704"/>
                  <a:pt x="23118" y="5176"/>
                  <a:pt x="22274" y="4667"/>
                </a:cubicBezTo>
                <a:cubicBezTo>
                  <a:pt x="21421" y="4159"/>
                  <a:pt x="20536" y="3630"/>
                  <a:pt x="18798" y="3630"/>
                </a:cubicBezTo>
                <a:cubicBezTo>
                  <a:pt x="17070" y="3630"/>
                  <a:pt x="16185" y="4159"/>
                  <a:pt x="15331" y="4667"/>
                </a:cubicBezTo>
                <a:cubicBezTo>
                  <a:pt x="14487" y="5176"/>
                  <a:pt x="13613" y="5704"/>
                  <a:pt x="11905" y="5704"/>
                </a:cubicBezTo>
                <a:cubicBezTo>
                  <a:pt x="10187" y="5704"/>
                  <a:pt x="9313" y="5176"/>
                  <a:pt x="8469" y="4667"/>
                </a:cubicBezTo>
                <a:cubicBezTo>
                  <a:pt x="7615" y="4159"/>
                  <a:pt x="6731" y="3630"/>
                  <a:pt x="5002" y="3630"/>
                </a:cubicBezTo>
                <a:cubicBezTo>
                  <a:pt x="3265" y="3630"/>
                  <a:pt x="2380" y="4159"/>
                  <a:pt x="1536" y="4667"/>
                </a:cubicBezTo>
                <a:cubicBezTo>
                  <a:pt x="1089" y="4932"/>
                  <a:pt x="631" y="5206"/>
                  <a:pt x="62" y="5399"/>
                </a:cubicBezTo>
                <a:lnTo>
                  <a:pt x="62" y="1851"/>
                </a:lnTo>
                <a:cubicBezTo>
                  <a:pt x="652" y="1648"/>
                  <a:pt x="1119" y="1374"/>
                  <a:pt x="1566" y="1099"/>
                </a:cubicBezTo>
                <a:cubicBezTo>
                  <a:pt x="2411" y="590"/>
                  <a:pt x="3285" y="72"/>
                  <a:pt x="5002" y="72"/>
                </a:cubicBezTo>
                <a:cubicBezTo>
                  <a:pt x="6721" y="72"/>
                  <a:pt x="7585" y="590"/>
                  <a:pt x="8429" y="1099"/>
                </a:cubicBezTo>
                <a:cubicBezTo>
                  <a:pt x="9283" y="1607"/>
                  <a:pt x="10167" y="2136"/>
                  <a:pt x="11905" y="2136"/>
                </a:cubicBezTo>
                <a:cubicBezTo>
                  <a:pt x="13634" y="2136"/>
                  <a:pt x="14518" y="1607"/>
                  <a:pt x="15372" y="1099"/>
                </a:cubicBezTo>
                <a:cubicBezTo>
                  <a:pt x="16216" y="590"/>
                  <a:pt x="17090" y="72"/>
                  <a:pt x="18798" y="72"/>
                </a:cubicBezTo>
                <a:cubicBezTo>
                  <a:pt x="20515" y="72"/>
                  <a:pt x="21390" y="590"/>
                  <a:pt x="22234" y="1099"/>
                </a:cubicBezTo>
                <a:cubicBezTo>
                  <a:pt x="23088" y="1607"/>
                  <a:pt x="23972" y="2136"/>
                  <a:pt x="25700" y="2136"/>
                </a:cubicBezTo>
                <a:cubicBezTo>
                  <a:pt x="26432" y="2136"/>
                  <a:pt x="27062" y="2045"/>
                  <a:pt x="27631" y="1862"/>
                </a:cubicBezTo>
                <a:lnTo>
                  <a:pt x="27662" y="1851"/>
                </a:lnTo>
                <a:cubicBezTo>
                  <a:pt x="28241" y="1648"/>
                  <a:pt x="28709" y="1374"/>
                  <a:pt x="29156" y="1099"/>
                </a:cubicBezTo>
                <a:cubicBezTo>
                  <a:pt x="30000" y="590"/>
                  <a:pt x="30875" y="72"/>
                  <a:pt x="32592" y="72"/>
                </a:cubicBezTo>
                <a:cubicBezTo>
                  <a:pt x="34311" y="72"/>
                  <a:pt x="35185" y="590"/>
                  <a:pt x="36028" y="1099"/>
                </a:cubicBezTo>
                <a:cubicBezTo>
                  <a:pt x="36882" y="1607"/>
                  <a:pt x="37756" y="2136"/>
                  <a:pt x="39495" y="2136"/>
                </a:cubicBezTo>
                <a:cubicBezTo>
                  <a:pt x="41233" y="2136"/>
                  <a:pt x="42107" y="1607"/>
                  <a:pt x="42961" y="1099"/>
                </a:cubicBezTo>
                <a:cubicBezTo>
                  <a:pt x="43806" y="590"/>
                  <a:pt x="44680" y="72"/>
                  <a:pt x="46397" y="72"/>
                </a:cubicBezTo>
                <a:close/>
                <a:moveTo>
                  <a:pt x="5002" y="1"/>
                </a:moveTo>
                <a:cubicBezTo>
                  <a:pt x="3265" y="1"/>
                  <a:pt x="2380" y="529"/>
                  <a:pt x="1536" y="1038"/>
                </a:cubicBezTo>
                <a:cubicBezTo>
                  <a:pt x="1078" y="1313"/>
                  <a:pt x="611" y="1597"/>
                  <a:pt x="21" y="1790"/>
                </a:cubicBezTo>
                <a:lnTo>
                  <a:pt x="1" y="1801"/>
                </a:lnTo>
                <a:lnTo>
                  <a:pt x="1" y="5501"/>
                </a:lnTo>
                <a:lnTo>
                  <a:pt x="42" y="5481"/>
                </a:lnTo>
                <a:cubicBezTo>
                  <a:pt x="642" y="5287"/>
                  <a:pt x="1109" y="5002"/>
                  <a:pt x="1566" y="4728"/>
                </a:cubicBezTo>
                <a:cubicBezTo>
                  <a:pt x="2411" y="4220"/>
                  <a:pt x="3285" y="3701"/>
                  <a:pt x="5002" y="3701"/>
                </a:cubicBezTo>
                <a:cubicBezTo>
                  <a:pt x="6721" y="3701"/>
                  <a:pt x="7585" y="4220"/>
                  <a:pt x="8429" y="4728"/>
                </a:cubicBezTo>
                <a:cubicBezTo>
                  <a:pt x="9283" y="5237"/>
                  <a:pt x="10167" y="5765"/>
                  <a:pt x="11905" y="5765"/>
                </a:cubicBezTo>
                <a:cubicBezTo>
                  <a:pt x="13634" y="5765"/>
                  <a:pt x="14518" y="5237"/>
                  <a:pt x="15372" y="4728"/>
                </a:cubicBezTo>
                <a:cubicBezTo>
                  <a:pt x="16216" y="4220"/>
                  <a:pt x="17090" y="3701"/>
                  <a:pt x="18798" y="3701"/>
                </a:cubicBezTo>
                <a:cubicBezTo>
                  <a:pt x="20515" y="3701"/>
                  <a:pt x="21390" y="4220"/>
                  <a:pt x="22234" y="4728"/>
                </a:cubicBezTo>
                <a:cubicBezTo>
                  <a:pt x="23088" y="5237"/>
                  <a:pt x="23972" y="5765"/>
                  <a:pt x="25700" y="5765"/>
                </a:cubicBezTo>
                <a:cubicBezTo>
                  <a:pt x="26432" y="5765"/>
                  <a:pt x="27062" y="5673"/>
                  <a:pt x="27631" y="5490"/>
                </a:cubicBezTo>
                <a:lnTo>
                  <a:pt x="27662" y="5470"/>
                </a:lnTo>
                <a:cubicBezTo>
                  <a:pt x="28241" y="5277"/>
                  <a:pt x="28709" y="5002"/>
                  <a:pt x="29156" y="4728"/>
                </a:cubicBezTo>
                <a:cubicBezTo>
                  <a:pt x="30000" y="4220"/>
                  <a:pt x="30875" y="3701"/>
                  <a:pt x="32592" y="3701"/>
                </a:cubicBezTo>
                <a:cubicBezTo>
                  <a:pt x="34311" y="3701"/>
                  <a:pt x="35185" y="4220"/>
                  <a:pt x="36028" y="4728"/>
                </a:cubicBezTo>
                <a:cubicBezTo>
                  <a:pt x="36882" y="5237"/>
                  <a:pt x="37756" y="5765"/>
                  <a:pt x="39495" y="5765"/>
                </a:cubicBezTo>
                <a:cubicBezTo>
                  <a:pt x="41233" y="5765"/>
                  <a:pt x="42107" y="5237"/>
                  <a:pt x="42961" y="4728"/>
                </a:cubicBezTo>
                <a:cubicBezTo>
                  <a:pt x="43806" y="4220"/>
                  <a:pt x="44680" y="3701"/>
                  <a:pt x="46397" y="3701"/>
                </a:cubicBezTo>
                <a:cubicBezTo>
                  <a:pt x="48116" y="3701"/>
                  <a:pt x="48979" y="4220"/>
                  <a:pt x="49824" y="4728"/>
                </a:cubicBezTo>
                <a:cubicBezTo>
                  <a:pt x="50678" y="5237"/>
                  <a:pt x="51562" y="5765"/>
                  <a:pt x="53300" y="5765"/>
                </a:cubicBezTo>
                <a:cubicBezTo>
                  <a:pt x="55029" y="5765"/>
                  <a:pt x="55913" y="5237"/>
                  <a:pt x="56766" y="4728"/>
                </a:cubicBezTo>
                <a:cubicBezTo>
                  <a:pt x="57306" y="4403"/>
                  <a:pt x="57855" y="4078"/>
                  <a:pt x="58627" y="3874"/>
                </a:cubicBezTo>
                <a:lnTo>
                  <a:pt x="58648" y="3874"/>
                </a:lnTo>
                <a:lnTo>
                  <a:pt x="58648" y="174"/>
                </a:lnTo>
                <a:lnTo>
                  <a:pt x="58607" y="184"/>
                </a:lnTo>
                <a:cubicBezTo>
                  <a:pt x="57834" y="377"/>
                  <a:pt x="57275" y="712"/>
                  <a:pt x="56726" y="1038"/>
                </a:cubicBezTo>
                <a:cubicBezTo>
                  <a:pt x="55882" y="1546"/>
                  <a:pt x="55008" y="2075"/>
                  <a:pt x="53300" y="2075"/>
                </a:cubicBezTo>
                <a:cubicBezTo>
                  <a:pt x="51582" y="2075"/>
                  <a:pt x="50708" y="1546"/>
                  <a:pt x="49864" y="1038"/>
                </a:cubicBezTo>
                <a:cubicBezTo>
                  <a:pt x="49010" y="529"/>
                  <a:pt x="48126" y="1"/>
                  <a:pt x="46397" y="1"/>
                </a:cubicBezTo>
                <a:cubicBezTo>
                  <a:pt x="44659" y="1"/>
                  <a:pt x="43775" y="529"/>
                  <a:pt x="42931" y="1038"/>
                </a:cubicBezTo>
                <a:cubicBezTo>
                  <a:pt x="42087" y="1546"/>
                  <a:pt x="41213" y="2075"/>
                  <a:pt x="39495" y="2075"/>
                </a:cubicBezTo>
                <a:cubicBezTo>
                  <a:pt x="37777" y="2075"/>
                  <a:pt x="36903" y="1546"/>
                  <a:pt x="36059" y="1038"/>
                </a:cubicBezTo>
                <a:cubicBezTo>
                  <a:pt x="35205" y="529"/>
                  <a:pt x="34331" y="1"/>
                  <a:pt x="32592" y="1"/>
                </a:cubicBezTo>
                <a:cubicBezTo>
                  <a:pt x="30854" y="1"/>
                  <a:pt x="29980" y="529"/>
                  <a:pt x="29126" y="1038"/>
                </a:cubicBezTo>
                <a:cubicBezTo>
                  <a:pt x="28668" y="1313"/>
                  <a:pt x="28201" y="1597"/>
                  <a:pt x="27611" y="1790"/>
                </a:cubicBezTo>
                <a:lnTo>
                  <a:pt x="27591" y="1801"/>
                </a:lnTo>
                <a:cubicBezTo>
                  <a:pt x="27032" y="1984"/>
                  <a:pt x="26412" y="2075"/>
                  <a:pt x="25700" y="2075"/>
                </a:cubicBezTo>
                <a:cubicBezTo>
                  <a:pt x="23992" y="2075"/>
                  <a:pt x="23118" y="1546"/>
                  <a:pt x="22274" y="1038"/>
                </a:cubicBezTo>
                <a:cubicBezTo>
                  <a:pt x="21421" y="529"/>
                  <a:pt x="20536" y="1"/>
                  <a:pt x="18798" y="1"/>
                </a:cubicBezTo>
                <a:cubicBezTo>
                  <a:pt x="17070" y="1"/>
                  <a:pt x="16185" y="529"/>
                  <a:pt x="15331" y="1038"/>
                </a:cubicBezTo>
                <a:cubicBezTo>
                  <a:pt x="14487" y="1546"/>
                  <a:pt x="13613" y="2075"/>
                  <a:pt x="11905" y="2075"/>
                </a:cubicBezTo>
                <a:cubicBezTo>
                  <a:pt x="10187" y="2075"/>
                  <a:pt x="9313" y="1546"/>
                  <a:pt x="8469" y="1038"/>
                </a:cubicBezTo>
                <a:cubicBezTo>
                  <a:pt x="7615" y="529"/>
                  <a:pt x="6731" y="1"/>
                  <a:pt x="5002" y="1"/>
                </a:cubicBezTo>
                <a:close/>
              </a:path>
            </a:pathLst>
          </a:custGeom>
          <a:solidFill>
            <a:srgbClr val="70312E"/>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294" name="Google Shape;294;p24"/>
          <p:cNvSpPr/>
          <p:nvPr/>
        </p:nvSpPr>
        <p:spPr>
          <a:xfrm>
            <a:off x="-85291" y="3572715"/>
            <a:ext cx="9642006" cy="747978"/>
          </a:xfrm>
          <a:custGeom>
            <a:avLst/>
            <a:gdLst/>
            <a:ahLst/>
            <a:cxnLst/>
            <a:rect l="l" t="t" r="r" b="b"/>
            <a:pathLst>
              <a:path w="58586" h="5694" extrusionOk="0">
                <a:moveTo>
                  <a:pt x="4971" y="1"/>
                </a:moveTo>
                <a:cubicBezTo>
                  <a:pt x="2319" y="1"/>
                  <a:pt x="1709" y="1210"/>
                  <a:pt x="1" y="1779"/>
                </a:cubicBezTo>
                <a:lnTo>
                  <a:pt x="1" y="5409"/>
                </a:lnTo>
                <a:cubicBezTo>
                  <a:pt x="1709" y="4840"/>
                  <a:pt x="2319" y="3620"/>
                  <a:pt x="4971" y="3620"/>
                </a:cubicBezTo>
                <a:cubicBezTo>
                  <a:pt x="8418" y="3620"/>
                  <a:pt x="8418" y="5694"/>
                  <a:pt x="11874" y="5694"/>
                </a:cubicBezTo>
                <a:cubicBezTo>
                  <a:pt x="15320" y="5694"/>
                  <a:pt x="15320" y="3620"/>
                  <a:pt x="18767" y="3620"/>
                </a:cubicBezTo>
                <a:cubicBezTo>
                  <a:pt x="22223" y="3620"/>
                  <a:pt x="22223" y="5694"/>
                  <a:pt x="25669" y="5694"/>
                </a:cubicBezTo>
                <a:cubicBezTo>
                  <a:pt x="26472" y="5694"/>
                  <a:pt x="27082" y="5581"/>
                  <a:pt x="27591" y="5419"/>
                </a:cubicBezTo>
                <a:lnTo>
                  <a:pt x="27591" y="5409"/>
                </a:lnTo>
                <a:cubicBezTo>
                  <a:pt x="29298" y="4840"/>
                  <a:pt x="29908" y="3620"/>
                  <a:pt x="32561" y="3620"/>
                </a:cubicBezTo>
                <a:cubicBezTo>
                  <a:pt x="36008" y="3620"/>
                  <a:pt x="36008" y="5694"/>
                  <a:pt x="39464" y="5694"/>
                </a:cubicBezTo>
                <a:cubicBezTo>
                  <a:pt x="42910" y="5694"/>
                  <a:pt x="42910" y="3620"/>
                  <a:pt x="46366" y="3620"/>
                </a:cubicBezTo>
                <a:cubicBezTo>
                  <a:pt x="49813" y="3620"/>
                  <a:pt x="49813" y="5694"/>
                  <a:pt x="53269" y="5694"/>
                </a:cubicBezTo>
                <a:cubicBezTo>
                  <a:pt x="56085" y="5694"/>
                  <a:pt x="56604" y="4311"/>
                  <a:pt x="58586" y="3803"/>
                </a:cubicBezTo>
                <a:lnTo>
                  <a:pt x="58586" y="173"/>
                </a:lnTo>
                <a:cubicBezTo>
                  <a:pt x="56604" y="681"/>
                  <a:pt x="56085" y="2064"/>
                  <a:pt x="53269" y="2064"/>
                </a:cubicBezTo>
                <a:cubicBezTo>
                  <a:pt x="49813" y="2064"/>
                  <a:pt x="49813" y="1"/>
                  <a:pt x="46366" y="1"/>
                </a:cubicBezTo>
                <a:cubicBezTo>
                  <a:pt x="42910" y="1"/>
                  <a:pt x="42910" y="2064"/>
                  <a:pt x="39464" y="2064"/>
                </a:cubicBezTo>
                <a:cubicBezTo>
                  <a:pt x="36008" y="2064"/>
                  <a:pt x="36008" y="1"/>
                  <a:pt x="32561" y="1"/>
                </a:cubicBezTo>
                <a:cubicBezTo>
                  <a:pt x="29908" y="1"/>
                  <a:pt x="29298" y="1210"/>
                  <a:pt x="27591" y="1779"/>
                </a:cubicBezTo>
                <a:lnTo>
                  <a:pt x="27591" y="1790"/>
                </a:lnTo>
                <a:cubicBezTo>
                  <a:pt x="27082" y="1952"/>
                  <a:pt x="26472" y="2064"/>
                  <a:pt x="25669" y="2064"/>
                </a:cubicBezTo>
                <a:cubicBezTo>
                  <a:pt x="22223" y="2064"/>
                  <a:pt x="22223" y="1"/>
                  <a:pt x="18767" y="1"/>
                </a:cubicBezTo>
                <a:cubicBezTo>
                  <a:pt x="15320" y="1"/>
                  <a:pt x="15320" y="2064"/>
                  <a:pt x="11874" y="2064"/>
                </a:cubicBezTo>
                <a:cubicBezTo>
                  <a:pt x="8418" y="2064"/>
                  <a:pt x="8418" y="1"/>
                  <a:pt x="4971" y="1"/>
                </a:cubicBezTo>
                <a:close/>
              </a:path>
            </a:pathLst>
          </a:custGeom>
          <a:solidFill>
            <a:srgbClr val="94D9F7"/>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295" name="Google Shape;295;p24"/>
          <p:cNvSpPr/>
          <p:nvPr/>
        </p:nvSpPr>
        <p:spPr>
          <a:xfrm>
            <a:off x="-90391" y="3567461"/>
            <a:ext cx="9652210" cy="757173"/>
          </a:xfrm>
          <a:custGeom>
            <a:avLst/>
            <a:gdLst/>
            <a:ahLst/>
            <a:cxnLst/>
            <a:rect l="l" t="t" r="r" b="b"/>
            <a:pathLst>
              <a:path w="58648" h="5764" extrusionOk="0">
                <a:moveTo>
                  <a:pt x="46397" y="71"/>
                </a:moveTo>
                <a:cubicBezTo>
                  <a:pt x="48116" y="71"/>
                  <a:pt x="48979" y="590"/>
                  <a:pt x="49824" y="1098"/>
                </a:cubicBezTo>
                <a:cubicBezTo>
                  <a:pt x="50678" y="1616"/>
                  <a:pt x="51562" y="2145"/>
                  <a:pt x="53300" y="2145"/>
                </a:cubicBezTo>
                <a:cubicBezTo>
                  <a:pt x="55029" y="2145"/>
                  <a:pt x="55913" y="1616"/>
                  <a:pt x="56766" y="1098"/>
                </a:cubicBezTo>
                <a:cubicBezTo>
                  <a:pt x="57295" y="782"/>
                  <a:pt x="57834" y="457"/>
                  <a:pt x="58587" y="264"/>
                </a:cubicBezTo>
                <a:lnTo>
                  <a:pt x="58587" y="3822"/>
                </a:lnTo>
                <a:cubicBezTo>
                  <a:pt x="57824" y="4015"/>
                  <a:pt x="57265" y="4351"/>
                  <a:pt x="56726" y="4666"/>
                </a:cubicBezTo>
                <a:cubicBezTo>
                  <a:pt x="55882" y="5174"/>
                  <a:pt x="55008" y="5703"/>
                  <a:pt x="53300" y="5703"/>
                </a:cubicBezTo>
                <a:cubicBezTo>
                  <a:pt x="51582" y="5703"/>
                  <a:pt x="50708" y="5174"/>
                  <a:pt x="49864" y="4666"/>
                </a:cubicBezTo>
                <a:cubicBezTo>
                  <a:pt x="49010" y="4157"/>
                  <a:pt x="48126" y="3629"/>
                  <a:pt x="46397" y="3629"/>
                </a:cubicBezTo>
                <a:cubicBezTo>
                  <a:pt x="44659" y="3629"/>
                  <a:pt x="43775" y="4157"/>
                  <a:pt x="42931" y="4666"/>
                </a:cubicBezTo>
                <a:cubicBezTo>
                  <a:pt x="42087" y="5174"/>
                  <a:pt x="41213" y="5703"/>
                  <a:pt x="39495" y="5703"/>
                </a:cubicBezTo>
                <a:cubicBezTo>
                  <a:pt x="37777" y="5703"/>
                  <a:pt x="36903" y="5174"/>
                  <a:pt x="36059" y="4666"/>
                </a:cubicBezTo>
                <a:cubicBezTo>
                  <a:pt x="35205" y="4157"/>
                  <a:pt x="34331" y="3629"/>
                  <a:pt x="32592" y="3629"/>
                </a:cubicBezTo>
                <a:cubicBezTo>
                  <a:pt x="30854" y="3629"/>
                  <a:pt x="29980" y="4157"/>
                  <a:pt x="29126" y="4666"/>
                </a:cubicBezTo>
                <a:cubicBezTo>
                  <a:pt x="28668" y="4941"/>
                  <a:pt x="28201" y="5225"/>
                  <a:pt x="27611" y="5418"/>
                </a:cubicBezTo>
                <a:lnTo>
                  <a:pt x="27591" y="5429"/>
                </a:lnTo>
                <a:cubicBezTo>
                  <a:pt x="27032" y="5612"/>
                  <a:pt x="26412" y="5703"/>
                  <a:pt x="25700" y="5703"/>
                </a:cubicBezTo>
                <a:cubicBezTo>
                  <a:pt x="23992" y="5703"/>
                  <a:pt x="23118" y="5174"/>
                  <a:pt x="22274" y="4666"/>
                </a:cubicBezTo>
                <a:cubicBezTo>
                  <a:pt x="21421" y="4157"/>
                  <a:pt x="20536" y="3629"/>
                  <a:pt x="18798" y="3629"/>
                </a:cubicBezTo>
                <a:cubicBezTo>
                  <a:pt x="17070" y="3629"/>
                  <a:pt x="16185" y="4157"/>
                  <a:pt x="15331" y="4666"/>
                </a:cubicBezTo>
                <a:cubicBezTo>
                  <a:pt x="14487" y="5174"/>
                  <a:pt x="13613" y="5703"/>
                  <a:pt x="11905" y="5703"/>
                </a:cubicBezTo>
                <a:cubicBezTo>
                  <a:pt x="10187" y="5703"/>
                  <a:pt x="9313" y="5174"/>
                  <a:pt x="8469" y="4666"/>
                </a:cubicBezTo>
                <a:cubicBezTo>
                  <a:pt x="7615" y="4157"/>
                  <a:pt x="6731" y="3629"/>
                  <a:pt x="5002" y="3629"/>
                </a:cubicBezTo>
                <a:cubicBezTo>
                  <a:pt x="3265" y="3629"/>
                  <a:pt x="2380" y="4157"/>
                  <a:pt x="1536" y="4666"/>
                </a:cubicBezTo>
                <a:cubicBezTo>
                  <a:pt x="1089" y="4930"/>
                  <a:pt x="631" y="5205"/>
                  <a:pt x="62" y="5398"/>
                </a:cubicBezTo>
                <a:lnTo>
                  <a:pt x="62" y="1850"/>
                </a:lnTo>
                <a:cubicBezTo>
                  <a:pt x="652" y="1647"/>
                  <a:pt x="1119" y="1372"/>
                  <a:pt x="1566" y="1098"/>
                </a:cubicBezTo>
                <a:cubicBezTo>
                  <a:pt x="2411" y="590"/>
                  <a:pt x="3285" y="71"/>
                  <a:pt x="5002" y="71"/>
                </a:cubicBezTo>
                <a:cubicBezTo>
                  <a:pt x="6721" y="71"/>
                  <a:pt x="7585" y="590"/>
                  <a:pt x="8429" y="1098"/>
                </a:cubicBezTo>
                <a:cubicBezTo>
                  <a:pt x="9283" y="1616"/>
                  <a:pt x="10167" y="2145"/>
                  <a:pt x="11905" y="2145"/>
                </a:cubicBezTo>
                <a:cubicBezTo>
                  <a:pt x="13634" y="2145"/>
                  <a:pt x="14518" y="1616"/>
                  <a:pt x="15372" y="1098"/>
                </a:cubicBezTo>
                <a:cubicBezTo>
                  <a:pt x="16216" y="590"/>
                  <a:pt x="17090" y="71"/>
                  <a:pt x="18798" y="71"/>
                </a:cubicBezTo>
                <a:cubicBezTo>
                  <a:pt x="20515" y="71"/>
                  <a:pt x="21390" y="590"/>
                  <a:pt x="22234" y="1098"/>
                </a:cubicBezTo>
                <a:cubicBezTo>
                  <a:pt x="23088" y="1616"/>
                  <a:pt x="23972" y="2145"/>
                  <a:pt x="25700" y="2145"/>
                </a:cubicBezTo>
                <a:cubicBezTo>
                  <a:pt x="26432" y="2145"/>
                  <a:pt x="27062" y="2053"/>
                  <a:pt x="27631" y="1860"/>
                </a:cubicBezTo>
                <a:lnTo>
                  <a:pt x="27662" y="1850"/>
                </a:lnTo>
                <a:cubicBezTo>
                  <a:pt x="28241" y="1647"/>
                  <a:pt x="28709" y="1372"/>
                  <a:pt x="29156" y="1098"/>
                </a:cubicBezTo>
                <a:cubicBezTo>
                  <a:pt x="30000" y="590"/>
                  <a:pt x="30875" y="71"/>
                  <a:pt x="32592" y="71"/>
                </a:cubicBezTo>
                <a:cubicBezTo>
                  <a:pt x="34311" y="71"/>
                  <a:pt x="35185" y="590"/>
                  <a:pt x="36028" y="1098"/>
                </a:cubicBezTo>
                <a:cubicBezTo>
                  <a:pt x="36882" y="1616"/>
                  <a:pt x="37756" y="2145"/>
                  <a:pt x="39495" y="2145"/>
                </a:cubicBezTo>
                <a:cubicBezTo>
                  <a:pt x="41233" y="2145"/>
                  <a:pt x="42107" y="1616"/>
                  <a:pt x="42961" y="1098"/>
                </a:cubicBezTo>
                <a:cubicBezTo>
                  <a:pt x="43806" y="590"/>
                  <a:pt x="44680" y="71"/>
                  <a:pt x="46397" y="71"/>
                </a:cubicBezTo>
                <a:close/>
                <a:moveTo>
                  <a:pt x="5002" y="0"/>
                </a:moveTo>
                <a:cubicBezTo>
                  <a:pt x="3265" y="0"/>
                  <a:pt x="2380" y="529"/>
                  <a:pt x="1536" y="1037"/>
                </a:cubicBezTo>
                <a:cubicBezTo>
                  <a:pt x="1078" y="1311"/>
                  <a:pt x="611" y="1596"/>
                  <a:pt x="21" y="1789"/>
                </a:cubicBezTo>
                <a:lnTo>
                  <a:pt x="1" y="1799"/>
                </a:lnTo>
                <a:lnTo>
                  <a:pt x="1" y="5499"/>
                </a:lnTo>
                <a:lnTo>
                  <a:pt x="42" y="5479"/>
                </a:lnTo>
                <a:cubicBezTo>
                  <a:pt x="642" y="5286"/>
                  <a:pt x="1109" y="5002"/>
                  <a:pt x="1566" y="4727"/>
                </a:cubicBezTo>
                <a:cubicBezTo>
                  <a:pt x="2411" y="4218"/>
                  <a:pt x="3285" y="3700"/>
                  <a:pt x="5002" y="3700"/>
                </a:cubicBezTo>
                <a:cubicBezTo>
                  <a:pt x="6721" y="3700"/>
                  <a:pt x="7585" y="4218"/>
                  <a:pt x="8429" y="4727"/>
                </a:cubicBezTo>
                <a:cubicBezTo>
                  <a:pt x="9283" y="5235"/>
                  <a:pt x="10167" y="5764"/>
                  <a:pt x="11905" y="5764"/>
                </a:cubicBezTo>
                <a:cubicBezTo>
                  <a:pt x="13634" y="5764"/>
                  <a:pt x="14518" y="5235"/>
                  <a:pt x="15372" y="4727"/>
                </a:cubicBezTo>
                <a:cubicBezTo>
                  <a:pt x="16216" y="4218"/>
                  <a:pt x="17090" y="3700"/>
                  <a:pt x="18798" y="3700"/>
                </a:cubicBezTo>
                <a:cubicBezTo>
                  <a:pt x="20515" y="3700"/>
                  <a:pt x="21390" y="4218"/>
                  <a:pt x="22234" y="4727"/>
                </a:cubicBezTo>
                <a:cubicBezTo>
                  <a:pt x="23088" y="5235"/>
                  <a:pt x="23972" y="5764"/>
                  <a:pt x="25700" y="5764"/>
                </a:cubicBezTo>
                <a:cubicBezTo>
                  <a:pt x="26432" y="5764"/>
                  <a:pt x="27062" y="5673"/>
                  <a:pt x="27631" y="5490"/>
                </a:cubicBezTo>
                <a:lnTo>
                  <a:pt x="27662" y="5479"/>
                </a:lnTo>
                <a:cubicBezTo>
                  <a:pt x="28241" y="5276"/>
                  <a:pt x="28709" y="5002"/>
                  <a:pt x="29156" y="4727"/>
                </a:cubicBezTo>
                <a:cubicBezTo>
                  <a:pt x="30000" y="4218"/>
                  <a:pt x="30875" y="3700"/>
                  <a:pt x="32592" y="3700"/>
                </a:cubicBezTo>
                <a:cubicBezTo>
                  <a:pt x="34311" y="3700"/>
                  <a:pt x="35185" y="4218"/>
                  <a:pt x="36028" y="4727"/>
                </a:cubicBezTo>
                <a:cubicBezTo>
                  <a:pt x="36882" y="5235"/>
                  <a:pt x="37756" y="5764"/>
                  <a:pt x="39495" y="5764"/>
                </a:cubicBezTo>
                <a:cubicBezTo>
                  <a:pt x="41233" y="5764"/>
                  <a:pt x="42107" y="5235"/>
                  <a:pt x="42961" y="4727"/>
                </a:cubicBezTo>
                <a:cubicBezTo>
                  <a:pt x="43806" y="4218"/>
                  <a:pt x="44680" y="3700"/>
                  <a:pt x="46397" y="3700"/>
                </a:cubicBezTo>
                <a:cubicBezTo>
                  <a:pt x="48116" y="3700"/>
                  <a:pt x="48979" y="4218"/>
                  <a:pt x="49824" y="4727"/>
                </a:cubicBezTo>
                <a:cubicBezTo>
                  <a:pt x="50678" y="5235"/>
                  <a:pt x="51562" y="5764"/>
                  <a:pt x="53300" y="5764"/>
                </a:cubicBezTo>
                <a:cubicBezTo>
                  <a:pt x="55029" y="5764"/>
                  <a:pt x="55913" y="5235"/>
                  <a:pt x="56766" y="4727"/>
                </a:cubicBezTo>
                <a:cubicBezTo>
                  <a:pt x="57306" y="4401"/>
                  <a:pt x="57855" y="4076"/>
                  <a:pt x="58627" y="3883"/>
                </a:cubicBezTo>
                <a:lnTo>
                  <a:pt x="58648" y="3873"/>
                </a:lnTo>
                <a:lnTo>
                  <a:pt x="58648" y="172"/>
                </a:lnTo>
                <a:lnTo>
                  <a:pt x="58607" y="183"/>
                </a:lnTo>
                <a:cubicBezTo>
                  <a:pt x="57834" y="376"/>
                  <a:pt x="57275" y="721"/>
                  <a:pt x="56726" y="1037"/>
                </a:cubicBezTo>
                <a:cubicBezTo>
                  <a:pt x="55882" y="1545"/>
                  <a:pt x="55008" y="2074"/>
                  <a:pt x="53300" y="2074"/>
                </a:cubicBezTo>
                <a:cubicBezTo>
                  <a:pt x="51582" y="2074"/>
                  <a:pt x="50708" y="1545"/>
                  <a:pt x="49864" y="1037"/>
                </a:cubicBezTo>
                <a:cubicBezTo>
                  <a:pt x="49010" y="529"/>
                  <a:pt x="48126" y="0"/>
                  <a:pt x="46397" y="0"/>
                </a:cubicBezTo>
                <a:cubicBezTo>
                  <a:pt x="44659" y="0"/>
                  <a:pt x="43775" y="529"/>
                  <a:pt x="42931" y="1037"/>
                </a:cubicBezTo>
                <a:cubicBezTo>
                  <a:pt x="42087" y="1545"/>
                  <a:pt x="41213" y="2074"/>
                  <a:pt x="39495" y="2074"/>
                </a:cubicBezTo>
                <a:cubicBezTo>
                  <a:pt x="37777" y="2074"/>
                  <a:pt x="36903" y="1545"/>
                  <a:pt x="36059" y="1037"/>
                </a:cubicBezTo>
                <a:cubicBezTo>
                  <a:pt x="35205" y="529"/>
                  <a:pt x="34331" y="0"/>
                  <a:pt x="32592" y="0"/>
                </a:cubicBezTo>
                <a:cubicBezTo>
                  <a:pt x="30854" y="0"/>
                  <a:pt x="29980" y="529"/>
                  <a:pt x="29126" y="1037"/>
                </a:cubicBezTo>
                <a:cubicBezTo>
                  <a:pt x="28668" y="1311"/>
                  <a:pt x="28201" y="1596"/>
                  <a:pt x="27611" y="1789"/>
                </a:cubicBezTo>
                <a:lnTo>
                  <a:pt x="27591" y="1799"/>
                </a:lnTo>
                <a:cubicBezTo>
                  <a:pt x="27032" y="1982"/>
                  <a:pt x="26412" y="2074"/>
                  <a:pt x="25700" y="2074"/>
                </a:cubicBezTo>
                <a:cubicBezTo>
                  <a:pt x="23992" y="2074"/>
                  <a:pt x="23118" y="1545"/>
                  <a:pt x="22274" y="1037"/>
                </a:cubicBezTo>
                <a:cubicBezTo>
                  <a:pt x="21421" y="529"/>
                  <a:pt x="20536" y="0"/>
                  <a:pt x="18798" y="0"/>
                </a:cubicBezTo>
                <a:cubicBezTo>
                  <a:pt x="17070" y="0"/>
                  <a:pt x="16185" y="529"/>
                  <a:pt x="15331" y="1037"/>
                </a:cubicBezTo>
                <a:cubicBezTo>
                  <a:pt x="14487" y="1545"/>
                  <a:pt x="13613" y="2074"/>
                  <a:pt x="11905" y="2074"/>
                </a:cubicBezTo>
                <a:cubicBezTo>
                  <a:pt x="10187" y="2074"/>
                  <a:pt x="9313" y="1545"/>
                  <a:pt x="8469" y="1037"/>
                </a:cubicBezTo>
                <a:cubicBezTo>
                  <a:pt x="7615" y="529"/>
                  <a:pt x="6731" y="0"/>
                  <a:pt x="5002" y="0"/>
                </a:cubicBezTo>
                <a:close/>
              </a:path>
            </a:pathLst>
          </a:custGeom>
          <a:solidFill>
            <a:srgbClr val="70312E"/>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296" name="Google Shape;296;p24"/>
          <p:cNvSpPr/>
          <p:nvPr/>
        </p:nvSpPr>
        <p:spPr>
          <a:xfrm>
            <a:off x="-85291" y="3095998"/>
            <a:ext cx="9642006" cy="747847"/>
          </a:xfrm>
          <a:custGeom>
            <a:avLst/>
            <a:gdLst/>
            <a:ahLst/>
            <a:cxnLst/>
            <a:rect l="l" t="t" r="r" b="b"/>
            <a:pathLst>
              <a:path w="58586" h="5693" extrusionOk="0">
                <a:moveTo>
                  <a:pt x="4971" y="0"/>
                </a:moveTo>
                <a:cubicBezTo>
                  <a:pt x="2319" y="0"/>
                  <a:pt x="1709" y="1220"/>
                  <a:pt x="1" y="1779"/>
                </a:cubicBezTo>
                <a:lnTo>
                  <a:pt x="1" y="5408"/>
                </a:lnTo>
                <a:cubicBezTo>
                  <a:pt x="1709" y="4839"/>
                  <a:pt x="2319" y="3630"/>
                  <a:pt x="4971" y="3630"/>
                </a:cubicBezTo>
                <a:cubicBezTo>
                  <a:pt x="8418" y="3630"/>
                  <a:pt x="8418" y="5693"/>
                  <a:pt x="11874" y="5693"/>
                </a:cubicBezTo>
                <a:cubicBezTo>
                  <a:pt x="15320" y="5693"/>
                  <a:pt x="15320" y="3630"/>
                  <a:pt x="18767" y="3630"/>
                </a:cubicBezTo>
                <a:cubicBezTo>
                  <a:pt x="22223" y="3630"/>
                  <a:pt x="22223" y="5693"/>
                  <a:pt x="25669" y="5693"/>
                </a:cubicBezTo>
                <a:cubicBezTo>
                  <a:pt x="26472" y="5693"/>
                  <a:pt x="27082" y="5581"/>
                  <a:pt x="27591" y="5419"/>
                </a:cubicBezTo>
                <a:lnTo>
                  <a:pt x="27591" y="5408"/>
                </a:lnTo>
                <a:cubicBezTo>
                  <a:pt x="29298" y="4839"/>
                  <a:pt x="29908" y="3630"/>
                  <a:pt x="32561" y="3630"/>
                </a:cubicBezTo>
                <a:cubicBezTo>
                  <a:pt x="36008" y="3630"/>
                  <a:pt x="36008" y="5693"/>
                  <a:pt x="39464" y="5693"/>
                </a:cubicBezTo>
                <a:cubicBezTo>
                  <a:pt x="42910" y="5693"/>
                  <a:pt x="42910" y="3630"/>
                  <a:pt x="46366" y="3630"/>
                </a:cubicBezTo>
                <a:cubicBezTo>
                  <a:pt x="49813" y="3630"/>
                  <a:pt x="49813" y="5693"/>
                  <a:pt x="53269" y="5693"/>
                </a:cubicBezTo>
                <a:cubicBezTo>
                  <a:pt x="56085" y="5693"/>
                  <a:pt x="56604" y="4310"/>
                  <a:pt x="58586" y="3802"/>
                </a:cubicBezTo>
                <a:lnTo>
                  <a:pt x="58586" y="173"/>
                </a:lnTo>
                <a:cubicBezTo>
                  <a:pt x="56604" y="682"/>
                  <a:pt x="56085" y="2064"/>
                  <a:pt x="53269" y="2064"/>
                </a:cubicBezTo>
                <a:cubicBezTo>
                  <a:pt x="49813" y="2064"/>
                  <a:pt x="49813" y="0"/>
                  <a:pt x="46366" y="0"/>
                </a:cubicBezTo>
                <a:cubicBezTo>
                  <a:pt x="42910" y="0"/>
                  <a:pt x="42910" y="2064"/>
                  <a:pt x="39464" y="2064"/>
                </a:cubicBezTo>
                <a:cubicBezTo>
                  <a:pt x="36008" y="2064"/>
                  <a:pt x="36008" y="0"/>
                  <a:pt x="32561" y="0"/>
                </a:cubicBezTo>
                <a:cubicBezTo>
                  <a:pt x="29908" y="0"/>
                  <a:pt x="29298" y="1220"/>
                  <a:pt x="27591" y="1779"/>
                </a:cubicBezTo>
                <a:lnTo>
                  <a:pt x="27591" y="1789"/>
                </a:lnTo>
                <a:cubicBezTo>
                  <a:pt x="27082" y="1962"/>
                  <a:pt x="26472" y="2064"/>
                  <a:pt x="25669" y="2064"/>
                </a:cubicBezTo>
                <a:cubicBezTo>
                  <a:pt x="22223" y="2064"/>
                  <a:pt x="22223" y="0"/>
                  <a:pt x="18767" y="0"/>
                </a:cubicBezTo>
                <a:cubicBezTo>
                  <a:pt x="15320" y="0"/>
                  <a:pt x="15320" y="2064"/>
                  <a:pt x="11874" y="2064"/>
                </a:cubicBezTo>
                <a:cubicBezTo>
                  <a:pt x="8418" y="2064"/>
                  <a:pt x="8418" y="0"/>
                  <a:pt x="4971" y="0"/>
                </a:cubicBezTo>
                <a:close/>
              </a:path>
            </a:pathLst>
          </a:custGeom>
          <a:solidFill>
            <a:srgbClr val="FFDA9F"/>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297" name="Google Shape;297;p24"/>
          <p:cNvSpPr/>
          <p:nvPr/>
        </p:nvSpPr>
        <p:spPr>
          <a:xfrm>
            <a:off x="-90391" y="3090611"/>
            <a:ext cx="9652210" cy="758618"/>
          </a:xfrm>
          <a:custGeom>
            <a:avLst/>
            <a:gdLst/>
            <a:ahLst/>
            <a:cxnLst/>
            <a:rect l="l" t="t" r="r" b="b"/>
            <a:pathLst>
              <a:path w="58648" h="5775" extrusionOk="0">
                <a:moveTo>
                  <a:pt x="46397" y="72"/>
                </a:moveTo>
                <a:cubicBezTo>
                  <a:pt x="48116" y="72"/>
                  <a:pt x="48979" y="601"/>
                  <a:pt x="49824" y="1098"/>
                </a:cubicBezTo>
                <a:cubicBezTo>
                  <a:pt x="50678" y="1617"/>
                  <a:pt x="51562" y="2146"/>
                  <a:pt x="53300" y="2146"/>
                </a:cubicBezTo>
                <a:cubicBezTo>
                  <a:pt x="55029" y="2146"/>
                  <a:pt x="55913" y="1617"/>
                  <a:pt x="56766" y="1098"/>
                </a:cubicBezTo>
                <a:cubicBezTo>
                  <a:pt x="57295" y="784"/>
                  <a:pt x="57834" y="458"/>
                  <a:pt x="58587" y="265"/>
                </a:cubicBezTo>
                <a:lnTo>
                  <a:pt x="58587" y="3823"/>
                </a:lnTo>
                <a:cubicBezTo>
                  <a:pt x="57824" y="4016"/>
                  <a:pt x="57265" y="4351"/>
                  <a:pt x="56726" y="4667"/>
                </a:cubicBezTo>
                <a:cubicBezTo>
                  <a:pt x="55882" y="5175"/>
                  <a:pt x="55008" y="5704"/>
                  <a:pt x="53300" y="5704"/>
                </a:cubicBezTo>
                <a:cubicBezTo>
                  <a:pt x="51582" y="5704"/>
                  <a:pt x="50708" y="5175"/>
                  <a:pt x="49864" y="4667"/>
                </a:cubicBezTo>
                <a:cubicBezTo>
                  <a:pt x="49010" y="4159"/>
                  <a:pt x="48126" y="3630"/>
                  <a:pt x="46397" y="3630"/>
                </a:cubicBezTo>
                <a:cubicBezTo>
                  <a:pt x="44659" y="3630"/>
                  <a:pt x="43775" y="4159"/>
                  <a:pt x="42931" y="4667"/>
                </a:cubicBezTo>
                <a:cubicBezTo>
                  <a:pt x="42087" y="5175"/>
                  <a:pt x="41213" y="5704"/>
                  <a:pt x="39495" y="5704"/>
                </a:cubicBezTo>
                <a:cubicBezTo>
                  <a:pt x="37777" y="5704"/>
                  <a:pt x="36903" y="5175"/>
                  <a:pt x="36059" y="4667"/>
                </a:cubicBezTo>
                <a:cubicBezTo>
                  <a:pt x="35205" y="4159"/>
                  <a:pt x="34331" y="3630"/>
                  <a:pt x="32592" y="3630"/>
                </a:cubicBezTo>
                <a:cubicBezTo>
                  <a:pt x="30854" y="3630"/>
                  <a:pt x="29980" y="4159"/>
                  <a:pt x="29126" y="4667"/>
                </a:cubicBezTo>
                <a:cubicBezTo>
                  <a:pt x="28668" y="4941"/>
                  <a:pt x="28201" y="5226"/>
                  <a:pt x="27611" y="5419"/>
                </a:cubicBezTo>
                <a:lnTo>
                  <a:pt x="27591" y="5429"/>
                </a:lnTo>
                <a:cubicBezTo>
                  <a:pt x="27032" y="5612"/>
                  <a:pt x="26412" y="5704"/>
                  <a:pt x="25700" y="5704"/>
                </a:cubicBezTo>
                <a:cubicBezTo>
                  <a:pt x="23992" y="5704"/>
                  <a:pt x="23118" y="5175"/>
                  <a:pt x="22274" y="4667"/>
                </a:cubicBezTo>
                <a:cubicBezTo>
                  <a:pt x="21421" y="4159"/>
                  <a:pt x="20536" y="3630"/>
                  <a:pt x="18798" y="3630"/>
                </a:cubicBezTo>
                <a:cubicBezTo>
                  <a:pt x="17070" y="3630"/>
                  <a:pt x="16185" y="4159"/>
                  <a:pt x="15331" y="4667"/>
                </a:cubicBezTo>
                <a:cubicBezTo>
                  <a:pt x="14487" y="5175"/>
                  <a:pt x="13613" y="5704"/>
                  <a:pt x="11905" y="5704"/>
                </a:cubicBezTo>
                <a:cubicBezTo>
                  <a:pt x="10187" y="5704"/>
                  <a:pt x="9313" y="5175"/>
                  <a:pt x="8469" y="4667"/>
                </a:cubicBezTo>
                <a:cubicBezTo>
                  <a:pt x="7615" y="4159"/>
                  <a:pt x="6731" y="3630"/>
                  <a:pt x="5002" y="3630"/>
                </a:cubicBezTo>
                <a:cubicBezTo>
                  <a:pt x="3265" y="3630"/>
                  <a:pt x="2380" y="4159"/>
                  <a:pt x="1536" y="4667"/>
                </a:cubicBezTo>
                <a:cubicBezTo>
                  <a:pt x="1089" y="4931"/>
                  <a:pt x="631" y="5205"/>
                  <a:pt x="62" y="5409"/>
                </a:cubicBezTo>
                <a:lnTo>
                  <a:pt x="62" y="1851"/>
                </a:lnTo>
                <a:cubicBezTo>
                  <a:pt x="652" y="1647"/>
                  <a:pt x="1119" y="1373"/>
                  <a:pt x="1566" y="1098"/>
                </a:cubicBezTo>
                <a:cubicBezTo>
                  <a:pt x="2411" y="601"/>
                  <a:pt x="3285" y="72"/>
                  <a:pt x="5002" y="72"/>
                </a:cubicBezTo>
                <a:cubicBezTo>
                  <a:pt x="6721" y="72"/>
                  <a:pt x="7585" y="601"/>
                  <a:pt x="8429" y="1098"/>
                </a:cubicBezTo>
                <a:cubicBezTo>
                  <a:pt x="9283" y="1617"/>
                  <a:pt x="10167" y="2146"/>
                  <a:pt x="11905" y="2146"/>
                </a:cubicBezTo>
                <a:cubicBezTo>
                  <a:pt x="13634" y="2146"/>
                  <a:pt x="14518" y="1617"/>
                  <a:pt x="15372" y="1098"/>
                </a:cubicBezTo>
                <a:cubicBezTo>
                  <a:pt x="16216" y="601"/>
                  <a:pt x="17090" y="72"/>
                  <a:pt x="18798" y="72"/>
                </a:cubicBezTo>
                <a:cubicBezTo>
                  <a:pt x="20515" y="72"/>
                  <a:pt x="21390" y="601"/>
                  <a:pt x="22234" y="1098"/>
                </a:cubicBezTo>
                <a:cubicBezTo>
                  <a:pt x="23088" y="1617"/>
                  <a:pt x="23972" y="2146"/>
                  <a:pt x="25700" y="2146"/>
                </a:cubicBezTo>
                <a:cubicBezTo>
                  <a:pt x="26432" y="2146"/>
                  <a:pt x="27062" y="2054"/>
                  <a:pt x="27631" y="1861"/>
                </a:cubicBezTo>
                <a:lnTo>
                  <a:pt x="27662" y="1851"/>
                </a:lnTo>
                <a:cubicBezTo>
                  <a:pt x="28241" y="1647"/>
                  <a:pt x="28709" y="1373"/>
                  <a:pt x="29156" y="1098"/>
                </a:cubicBezTo>
                <a:cubicBezTo>
                  <a:pt x="30000" y="601"/>
                  <a:pt x="30875" y="72"/>
                  <a:pt x="32592" y="72"/>
                </a:cubicBezTo>
                <a:cubicBezTo>
                  <a:pt x="34311" y="72"/>
                  <a:pt x="35185" y="601"/>
                  <a:pt x="36028" y="1098"/>
                </a:cubicBezTo>
                <a:cubicBezTo>
                  <a:pt x="36882" y="1617"/>
                  <a:pt x="37756" y="2146"/>
                  <a:pt x="39495" y="2146"/>
                </a:cubicBezTo>
                <a:cubicBezTo>
                  <a:pt x="41233" y="2146"/>
                  <a:pt x="42107" y="1617"/>
                  <a:pt x="42961" y="1098"/>
                </a:cubicBezTo>
                <a:cubicBezTo>
                  <a:pt x="43806" y="601"/>
                  <a:pt x="44680" y="72"/>
                  <a:pt x="46397" y="72"/>
                </a:cubicBezTo>
                <a:close/>
                <a:moveTo>
                  <a:pt x="5002" y="0"/>
                </a:moveTo>
                <a:cubicBezTo>
                  <a:pt x="3265" y="0"/>
                  <a:pt x="2380" y="529"/>
                  <a:pt x="1536" y="1048"/>
                </a:cubicBezTo>
                <a:cubicBezTo>
                  <a:pt x="1078" y="1312"/>
                  <a:pt x="611" y="1597"/>
                  <a:pt x="21" y="1790"/>
                </a:cubicBezTo>
                <a:lnTo>
                  <a:pt x="1" y="1800"/>
                </a:lnTo>
                <a:lnTo>
                  <a:pt x="1" y="5501"/>
                </a:lnTo>
                <a:lnTo>
                  <a:pt x="42" y="5480"/>
                </a:lnTo>
                <a:cubicBezTo>
                  <a:pt x="642" y="5287"/>
                  <a:pt x="1109" y="5002"/>
                  <a:pt x="1566" y="4728"/>
                </a:cubicBezTo>
                <a:cubicBezTo>
                  <a:pt x="2411" y="4220"/>
                  <a:pt x="3285" y="3701"/>
                  <a:pt x="5002" y="3701"/>
                </a:cubicBezTo>
                <a:cubicBezTo>
                  <a:pt x="6721" y="3701"/>
                  <a:pt x="7585" y="4220"/>
                  <a:pt x="8429" y="4728"/>
                </a:cubicBezTo>
                <a:cubicBezTo>
                  <a:pt x="9283" y="5246"/>
                  <a:pt x="10167" y="5775"/>
                  <a:pt x="11905" y="5775"/>
                </a:cubicBezTo>
                <a:cubicBezTo>
                  <a:pt x="13634" y="5775"/>
                  <a:pt x="14518" y="5246"/>
                  <a:pt x="15372" y="4728"/>
                </a:cubicBezTo>
                <a:cubicBezTo>
                  <a:pt x="16216" y="4220"/>
                  <a:pt x="17090" y="3701"/>
                  <a:pt x="18798" y="3701"/>
                </a:cubicBezTo>
                <a:cubicBezTo>
                  <a:pt x="20515" y="3701"/>
                  <a:pt x="21390" y="4220"/>
                  <a:pt x="22234" y="4728"/>
                </a:cubicBezTo>
                <a:cubicBezTo>
                  <a:pt x="23088" y="5246"/>
                  <a:pt x="23972" y="5775"/>
                  <a:pt x="25700" y="5775"/>
                </a:cubicBezTo>
                <a:cubicBezTo>
                  <a:pt x="26432" y="5775"/>
                  <a:pt x="27062" y="5683"/>
                  <a:pt x="27631" y="5490"/>
                </a:cubicBezTo>
                <a:lnTo>
                  <a:pt x="27662" y="5480"/>
                </a:lnTo>
                <a:cubicBezTo>
                  <a:pt x="28241" y="5277"/>
                  <a:pt x="28709" y="5002"/>
                  <a:pt x="29156" y="4728"/>
                </a:cubicBezTo>
                <a:cubicBezTo>
                  <a:pt x="30000" y="4220"/>
                  <a:pt x="30875" y="3701"/>
                  <a:pt x="32592" y="3701"/>
                </a:cubicBezTo>
                <a:cubicBezTo>
                  <a:pt x="34311" y="3701"/>
                  <a:pt x="35185" y="4220"/>
                  <a:pt x="36028" y="4728"/>
                </a:cubicBezTo>
                <a:cubicBezTo>
                  <a:pt x="36882" y="5246"/>
                  <a:pt x="37756" y="5775"/>
                  <a:pt x="39495" y="5775"/>
                </a:cubicBezTo>
                <a:cubicBezTo>
                  <a:pt x="41233" y="5775"/>
                  <a:pt x="42107" y="5246"/>
                  <a:pt x="42961" y="4728"/>
                </a:cubicBezTo>
                <a:cubicBezTo>
                  <a:pt x="43806" y="4220"/>
                  <a:pt x="44680" y="3701"/>
                  <a:pt x="46397" y="3701"/>
                </a:cubicBezTo>
                <a:cubicBezTo>
                  <a:pt x="48116" y="3701"/>
                  <a:pt x="48979" y="4220"/>
                  <a:pt x="49824" y="4728"/>
                </a:cubicBezTo>
                <a:cubicBezTo>
                  <a:pt x="50678" y="5246"/>
                  <a:pt x="51562" y="5775"/>
                  <a:pt x="53300" y="5775"/>
                </a:cubicBezTo>
                <a:cubicBezTo>
                  <a:pt x="55029" y="5775"/>
                  <a:pt x="55913" y="5246"/>
                  <a:pt x="56766" y="4728"/>
                </a:cubicBezTo>
                <a:cubicBezTo>
                  <a:pt x="57306" y="4412"/>
                  <a:pt x="57855" y="4077"/>
                  <a:pt x="58627" y="3884"/>
                </a:cubicBezTo>
                <a:lnTo>
                  <a:pt x="58648" y="3874"/>
                </a:lnTo>
                <a:lnTo>
                  <a:pt x="58648" y="174"/>
                </a:lnTo>
                <a:lnTo>
                  <a:pt x="58607" y="183"/>
                </a:lnTo>
                <a:cubicBezTo>
                  <a:pt x="57834" y="387"/>
                  <a:pt x="57275" y="723"/>
                  <a:pt x="56726" y="1048"/>
                </a:cubicBezTo>
                <a:cubicBezTo>
                  <a:pt x="55882" y="1546"/>
                  <a:pt x="55008" y="2074"/>
                  <a:pt x="53300" y="2074"/>
                </a:cubicBezTo>
                <a:cubicBezTo>
                  <a:pt x="51582" y="2074"/>
                  <a:pt x="50708" y="1546"/>
                  <a:pt x="49864" y="1048"/>
                </a:cubicBezTo>
                <a:cubicBezTo>
                  <a:pt x="49010" y="529"/>
                  <a:pt x="48126" y="0"/>
                  <a:pt x="46397" y="0"/>
                </a:cubicBezTo>
                <a:cubicBezTo>
                  <a:pt x="44659" y="0"/>
                  <a:pt x="43775" y="529"/>
                  <a:pt x="42931" y="1048"/>
                </a:cubicBezTo>
                <a:cubicBezTo>
                  <a:pt x="42087" y="1546"/>
                  <a:pt x="41213" y="2074"/>
                  <a:pt x="39495" y="2074"/>
                </a:cubicBezTo>
                <a:cubicBezTo>
                  <a:pt x="37777" y="2074"/>
                  <a:pt x="36903" y="1546"/>
                  <a:pt x="36059" y="1048"/>
                </a:cubicBezTo>
                <a:cubicBezTo>
                  <a:pt x="35205" y="529"/>
                  <a:pt x="34331" y="0"/>
                  <a:pt x="32592" y="0"/>
                </a:cubicBezTo>
                <a:cubicBezTo>
                  <a:pt x="30854" y="0"/>
                  <a:pt x="29980" y="529"/>
                  <a:pt x="29126" y="1048"/>
                </a:cubicBezTo>
                <a:cubicBezTo>
                  <a:pt x="28668" y="1312"/>
                  <a:pt x="28201" y="1597"/>
                  <a:pt x="27611" y="1790"/>
                </a:cubicBezTo>
                <a:lnTo>
                  <a:pt x="27591" y="1800"/>
                </a:lnTo>
                <a:cubicBezTo>
                  <a:pt x="27032" y="1983"/>
                  <a:pt x="26412" y="2074"/>
                  <a:pt x="25700" y="2074"/>
                </a:cubicBezTo>
                <a:cubicBezTo>
                  <a:pt x="23992" y="2074"/>
                  <a:pt x="23118" y="1546"/>
                  <a:pt x="22274" y="1048"/>
                </a:cubicBezTo>
                <a:cubicBezTo>
                  <a:pt x="21421" y="529"/>
                  <a:pt x="20536" y="0"/>
                  <a:pt x="18798" y="0"/>
                </a:cubicBezTo>
                <a:cubicBezTo>
                  <a:pt x="17070" y="0"/>
                  <a:pt x="16185" y="529"/>
                  <a:pt x="15331" y="1048"/>
                </a:cubicBezTo>
                <a:cubicBezTo>
                  <a:pt x="14487" y="1546"/>
                  <a:pt x="13613" y="2074"/>
                  <a:pt x="11905" y="2074"/>
                </a:cubicBezTo>
                <a:cubicBezTo>
                  <a:pt x="10187" y="2074"/>
                  <a:pt x="9313" y="1546"/>
                  <a:pt x="8469" y="1048"/>
                </a:cubicBezTo>
                <a:cubicBezTo>
                  <a:pt x="7615" y="529"/>
                  <a:pt x="6731" y="0"/>
                  <a:pt x="5002" y="0"/>
                </a:cubicBezTo>
                <a:close/>
              </a:path>
            </a:pathLst>
          </a:custGeom>
          <a:solidFill>
            <a:srgbClr val="70312E"/>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298" name="Google Shape;298;p24"/>
          <p:cNvSpPr txBox="1">
            <a:spLocks noGrp="1"/>
          </p:cNvSpPr>
          <p:nvPr>
            <p:ph type="title"/>
          </p:nvPr>
        </p:nvSpPr>
        <p:spPr>
          <a:xfrm>
            <a:off x="1442311" y="1025788"/>
            <a:ext cx="4596651" cy="593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McLaren"/>
              <a:buNone/>
              <a:defRPr sz="3758"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299" name="Google Shape;299;p24"/>
          <p:cNvSpPr txBox="1">
            <a:spLocks noGrp="1"/>
          </p:cNvSpPr>
          <p:nvPr>
            <p:ph type="subTitle" idx="1"/>
          </p:nvPr>
        </p:nvSpPr>
        <p:spPr>
          <a:xfrm>
            <a:off x="1442358" y="1714025"/>
            <a:ext cx="4596651" cy="7419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ext 14">
  <p:cSld name="CUSTOM_4_1_8">
    <p:bg>
      <p:bgPr>
        <a:solidFill>
          <a:schemeClr val="accent4"/>
        </a:solidFill>
        <a:effectLst/>
      </p:bgPr>
    </p:bg>
    <p:spTree>
      <p:nvGrpSpPr>
        <p:cNvPr id="1" name="Shape 304"/>
        <p:cNvGrpSpPr/>
        <p:nvPr/>
      </p:nvGrpSpPr>
      <p:grpSpPr>
        <a:xfrm>
          <a:off x="0" y="0"/>
          <a:ext cx="0" cy="0"/>
          <a:chOff x="0" y="0"/>
          <a:chExt cx="0" cy="0"/>
        </a:xfrm>
      </p:grpSpPr>
      <p:sp>
        <p:nvSpPr>
          <p:cNvPr id="305" name="Google Shape;305;p26"/>
          <p:cNvSpPr/>
          <p:nvPr/>
        </p:nvSpPr>
        <p:spPr>
          <a:xfrm>
            <a:off x="-775379" y="618972"/>
            <a:ext cx="10722176" cy="4964465"/>
          </a:xfrm>
          <a:custGeom>
            <a:avLst/>
            <a:gdLst/>
            <a:ahLst/>
            <a:cxnLst/>
            <a:rect l="l" t="t" r="r" b="b"/>
            <a:pathLst>
              <a:path w="65683" h="38101" extrusionOk="0">
                <a:moveTo>
                  <a:pt x="24267" y="0"/>
                </a:moveTo>
                <a:lnTo>
                  <a:pt x="1" y="295"/>
                </a:lnTo>
                <a:lnTo>
                  <a:pt x="570" y="27295"/>
                </a:lnTo>
                <a:cubicBezTo>
                  <a:pt x="2292" y="26450"/>
                  <a:pt x="4285" y="25933"/>
                  <a:pt x="6581" y="25933"/>
                </a:cubicBezTo>
                <a:cubicBezTo>
                  <a:pt x="10004" y="25933"/>
                  <a:pt x="14101" y="27083"/>
                  <a:pt x="18981" y="30010"/>
                </a:cubicBezTo>
                <a:cubicBezTo>
                  <a:pt x="28444" y="35690"/>
                  <a:pt x="36224" y="38100"/>
                  <a:pt x="42608" y="38100"/>
                </a:cubicBezTo>
                <a:cubicBezTo>
                  <a:pt x="52880" y="38100"/>
                  <a:pt x="59535" y="31858"/>
                  <a:pt x="63760" y="22955"/>
                </a:cubicBezTo>
                <a:cubicBezTo>
                  <a:pt x="65682" y="18909"/>
                  <a:pt x="62836" y="5530"/>
                  <a:pt x="63862" y="732"/>
                </a:cubicBezTo>
                <a:cubicBezTo>
                  <a:pt x="45157" y="143"/>
                  <a:pt x="24267" y="0"/>
                  <a:pt x="24267" y="0"/>
                </a:cubicBezTo>
                <a:close/>
              </a:path>
            </a:pathLst>
          </a:custGeom>
          <a:solidFill>
            <a:srgbClr val="FFFFFF"/>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306" name="Google Shape;306;p26"/>
          <p:cNvSpPr/>
          <p:nvPr/>
        </p:nvSpPr>
        <p:spPr>
          <a:xfrm>
            <a:off x="-320583" y="-1750775"/>
            <a:ext cx="10627333" cy="4329525"/>
          </a:xfrm>
          <a:custGeom>
            <a:avLst/>
            <a:gdLst/>
            <a:ahLst/>
            <a:cxnLst/>
            <a:rect l="l" t="t" r="r" b="b"/>
            <a:pathLst>
              <a:path w="65102" h="33228" extrusionOk="0">
                <a:moveTo>
                  <a:pt x="61798" y="0"/>
                </a:moveTo>
                <a:lnTo>
                  <a:pt x="560" y="722"/>
                </a:lnTo>
                <a:lnTo>
                  <a:pt x="0" y="27723"/>
                </a:lnTo>
                <a:cubicBezTo>
                  <a:pt x="2223" y="24868"/>
                  <a:pt x="5520" y="22384"/>
                  <a:pt x="10271" y="22384"/>
                </a:cubicBezTo>
                <a:cubicBezTo>
                  <a:pt x="13321" y="22384"/>
                  <a:pt x="16970" y="23408"/>
                  <a:pt x="21318" y="26015"/>
                </a:cubicBezTo>
                <a:cubicBezTo>
                  <a:pt x="29748" y="31079"/>
                  <a:pt x="36680" y="33228"/>
                  <a:pt x="42367" y="33228"/>
                </a:cubicBezTo>
                <a:cubicBezTo>
                  <a:pt x="55675" y="33228"/>
                  <a:pt x="62167" y="21461"/>
                  <a:pt x="65102" y="7757"/>
                </a:cubicBezTo>
                <a:lnTo>
                  <a:pt x="61798" y="0"/>
                </a:lnTo>
                <a:close/>
              </a:path>
            </a:pathLst>
          </a:custGeom>
          <a:solidFill>
            <a:srgbClr val="D9EEFC"/>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307" name="Google Shape;307;p26"/>
          <p:cNvSpPr txBox="1">
            <a:spLocks noGrp="1"/>
          </p:cNvSpPr>
          <p:nvPr>
            <p:ph type="title"/>
          </p:nvPr>
        </p:nvSpPr>
        <p:spPr>
          <a:xfrm>
            <a:off x="783412" y="3386300"/>
            <a:ext cx="7904512" cy="593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McLaren"/>
              <a:buNone/>
              <a:defRPr sz="3758"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08" name="Google Shape;308;p26"/>
          <p:cNvSpPr txBox="1">
            <a:spLocks noGrp="1"/>
          </p:cNvSpPr>
          <p:nvPr>
            <p:ph type="subTitle" idx="1"/>
          </p:nvPr>
        </p:nvSpPr>
        <p:spPr>
          <a:xfrm>
            <a:off x="783523" y="3922125"/>
            <a:ext cx="7904512" cy="4500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4"/>
        </a:solidFill>
        <a:effectLst/>
      </p:bgPr>
    </p:bg>
    <p:spTree>
      <p:nvGrpSpPr>
        <p:cNvPr id="1" name="Shape 92"/>
        <p:cNvGrpSpPr/>
        <p:nvPr/>
      </p:nvGrpSpPr>
      <p:grpSpPr>
        <a:xfrm>
          <a:off x="0" y="0"/>
          <a:ext cx="0" cy="0"/>
          <a:chOff x="0" y="0"/>
          <a:chExt cx="0" cy="0"/>
        </a:xfrm>
      </p:grpSpPr>
      <p:grpSp>
        <p:nvGrpSpPr>
          <p:cNvPr id="93" name="Google Shape;93;p3"/>
          <p:cNvGrpSpPr/>
          <p:nvPr/>
        </p:nvGrpSpPr>
        <p:grpSpPr>
          <a:xfrm flipH="1">
            <a:off x="-305339" y="3511850"/>
            <a:ext cx="4391867" cy="2052072"/>
            <a:chOff x="4434156" y="56550"/>
            <a:chExt cx="3505543" cy="2052072"/>
          </a:xfrm>
        </p:grpSpPr>
        <p:sp>
          <p:nvSpPr>
            <p:cNvPr id="94" name="Google Shape;94;p3"/>
            <p:cNvSpPr/>
            <p:nvPr/>
          </p:nvSpPr>
          <p:spPr>
            <a:xfrm flipH="1">
              <a:off x="4434156" y="763689"/>
              <a:ext cx="1249803" cy="786547"/>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95" name="Google Shape;95;p3"/>
            <p:cNvSpPr/>
            <p:nvPr/>
          </p:nvSpPr>
          <p:spPr>
            <a:xfrm flipH="1">
              <a:off x="5605281" y="246397"/>
              <a:ext cx="933719" cy="588872"/>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96" name="Google Shape;96;p3"/>
            <p:cNvSpPr/>
            <p:nvPr/>
          </p:nvSpPr>
          <p:spPr>
            <a:xfrm flipH="1">
              <a:off x="4502042" y="1258848"/>
              <a:ext cx="310217" cy="28705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97" name="Google Shape;97;p3"/>
            <p:cNvSpPr/>
            <p:nvPr/>
          </p:nvSpPr>
          <p:spPr>
            <a:xfrm flipH="1">
              <a:off x="4852707" y="1601665"/>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98" name="Google Shape;98;p3"/>
            <p:cNvSpPr/>
            <p:nvPr/>
          </p:nvSpPr>
          <p:spPr>
            <a:xfrm flipH="1">
              <a:off x="6342297" y="56550"/>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99" name="Google Shape;99;p3"/>
            <p:cNvSpPr/>
            <p:nvPr/>
          </p:nvSpPr>
          <p:spPr>
            <a:xfrm flipH="1">
              <a:off x="6689896" y="575708"/>
              <a:ext cx="1249803" cy="786547"/>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00" name="Google Shape;100;p3"/>
            <p:cNvSpPr/>
            <p:nvPr/>
          </p:nvSpPr>
          <p:spPr>
            <a:xfrm flipH="1">
              <a:off x="7067596" y="1225701"/>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01" name="Google Shape;101;p3"/>
            <p:cNvSpPr/>
            <p:nvPr/>
          </p:nvSpPr>
          <p:spPr>
            <a:xfrm flipH="1">
              <a:off x="5793237" y="1258218"/>
              <a:ext cx="933719" cy="588872"/>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02" name="Google Shape;102;p3"/>
            <p:cNvSpPr/>
            <p:nvPr/>
          </p:nvSpPr>
          <p:spPr>
            <a:xfrm flipH="1">
              <a:off x="6493175" y="1926606"/>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grpSp>
      <p:sp>
        <p:nvSpPr>
          <p:cNvPr id="103" name="Google Shape;103;p3"/>
          <p:cNvSpPr txBox="1">
            <a:spLocks noGrp="1"/>
          </p:cNvSpPr>
          <p:nvPr>
            <p:ph type="title"/>
          </p:nvPr>
        </p:nvSpPr>
        <p:spPr>
          <a:xfrm>
            <a:off x="322862" y="2228002"/>
            <a:ext cx="8825721" cy="87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510"/>
            </a:lvl1pPr>
            <a:lvl2pPr lvl="1" algn="ctr">
              <a:spcBef>
                <a:spcPts val="0"/>
              </a:spcBef>
              <a:spcAft>
                <a:spcPts val="0"/>
              </a:spcAft>
              <a:buSzPts val="3600"/>
              <a:buNone/>
              <a:defRPr sz="4510"/>
            </a:lvl2pPr>
            <a:lvl3pPr lvl="2" algn="ctr">
              <a:spcBef>
                <a:spcPts val="0"/>
              </a:spcBef>
              <a:spcAft>
                <a:spcPts val="0"/>
              </a:spcAft>
              <a:buSzPts val="3600"/>
              <a:buNone/>
              <a:defRPr sz="4510"/>
            </a:lvl3pPr>
            <a:lvl4pPr lvl="3" algn="ctr">
              <a:spcBef>
                <a:spcPts val="0"/>
              </a:spcBef>
              <a:spcAft>
                <a:spcPts val="0"/>
              </a:spcAft>
              <a:buSzPts val="3600"/>
              <a:buNone/>
              <a:defRPr sz="4510"/>
            </a:lvl4pPr>
            <a:lvl5pPr lvl="4" algn="ctr">
              <a:spcBef>
                <a:spcPts val="0"/>
              </a:spcBef>
              <a:spcAft>
                <a:spcPts val="0"/>
              </a:spcAft>
              <a:buSzPts val="3600"/>
              <a:buNone/>
              <a:defRPr sz="4510"/>
            </a:lvl5pPr>
            <a:lvl6pPr lvl="5" algn="ctr">
              <a:spcBef>
                <a:spcPts val="0"/>
              </a:spcBef>
              <a:spcAft>
                <a:spcPts val="0"/>
              </a:spcAft>
              <a:buSzPts val="3600"/>
              <a:buNone/>
              <a:defRPr sz="4510"/>
            </a:lvl6pPr>
            <a:lvl7pPr lvl="6" algn="ctr">
              <a:spcBef>
                <a:spcPts val="0"/>
              </a:spcBef>
              <a:spcAft>
                <a:spcPts val="0"/>
              </a:spcAft>
              <a:buSzPts val="3600"/>
              <a:buNone/>
              <a:defRPr sz="4510"/>
            </a:lvl7pPr>
            <a:lvl8pPr lvl="7" algn="ctr">
              <a:spcBef>
                <a:spcPts val="0"/>
              </a:spcBef>
              <a:spcAft>
                <a:spcPts val="0"/>
              </a:spcAft>
              <a:buSzPts val="3600"/>
              <a:buNone/>
              <a:defRPr sz="4510"/>
            </a:lvl8pPr>
            <a:lvl9pPr lvl="8" algn="ctr">
              <a:spcBef>
                <a:spcPts val="0"/>
              </a:spcBef>
              <a:spcAft>
                <a:spcPts val="0"/>
              </a:spcAft>
              <a:buSzPts val="3600"/>
              <a:buNone/>
              <a:defRPr sz="4510"/>
            </a:lvl9pPr>
          </a:lstStyle>
          <a:p>
            <a:endParaRPr/>
          </a:p>
        </p:txBody>
      </p:sp>
      <p:grpSp>
        <p:nvGrpSpPr>
          <p:cNvPr id="104" name="Google Shape;104;p3"/>
          <p:cNvGrpSpPr/>
          <p:nvPr/>
        </p:nvGrpSpPr>
        <p:grpSpPr>
          <a:xfrm>
            <a:off x="5555266" y="-399300"/>
            <a:ext cx="4391867" cy="2052072"/>
            <a:chOff x="4434156" y="56550"/>
            <a:chExt cx="3505543" cy="2052072"/>
          </a:xfrm>
        </p:grpSpPr>
        <p:sp>
          <p:nvSpPr>
            <p:cNvPr id="105" name="Google Shape;105;p3"/>
            <p:cNvSpPr/>
            <p:nvPr/>
          </p:nvSpPr>
          <p:spPr>
            <a:xfrm flipH="1">
              <a:off x="4434156" y="763689"/>
              <a:ext cx="1249803" cy="786547"/>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06" name="Google Shape;106;p3"/>
            <p:cNvSpPr/>
            <p:nvPr/>
          </p:nvSpPr>
          <p:spPr>
            <a:xfrm flipH="1">
              <a:off x="5605281" y="246397"/>
              <a:ext cx="933719" cy="588872"/>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07" name="Google Shape;107;p3"/>
            <p:cNvSpPr/>
            <p:nvPr/>
          </p:nvSpPr>
          <p:spPr>
            <a:xfrm flipH="1">
              <a:off x="4502042" y="1258848"/>
              <a:ext cx="310217" cy="28705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08" name="Google Shape;108;p3"/>
            <p:cNvSpPr/>
            <p:nvPr/>
          </p:nvSpPr>
          <p:spPr>
            <a:xfrm flipH="1">
              <a:off x="4852707" y="1601665"/>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09" name="Google Shape;109;p3"/>
            <p:cNvSpPr/>
            <p:nvPr/>
          </p:nvSpPr>
          <p:spPr>
            <a:xfrm flipH="1">
              <a:off x="6342297" y="56550"/>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10" name="Google Shape;110;p3"/>
            <p:cNvSpPr/>
            <p:nvPr/>
          </p:nvSpPr>
          <p:spPr>
            <a:xfrm flipH="1">
              <a:off x="6689896" y="575708"/>
              <a:ext cx="1249803" cy="786547"/>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11" name="Google Shape;111;p3"/>
            <p:cNvSpPr/>
            <p:nvPr/>
          </p:nvSpPr>
          <p:spPr>
            <a:xfrm flipH="1">
              <a:off x="7067596" y="1225701"/>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12" name="Google Shape;112;p3"/>
            <p:cNvSpPr/>
            <p:nvPr/>
          </p:nvSpPr>
          <p:spPr>
            <a:xfrm flipH="1">
              <a:off x="5793237" y="1258218"/>
              <a:ext cx="933719" cy="588872"/>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13" name="Google Shape;113;p3"/>
            <p:cNvSpPr/>
            <p:nvPr/>
          </p:nvSpPr>
          <p:spPr>
            <a:xfrm flipH="1">
              <a:off x="6493175" y="1926606"/>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ext 16">
  <p:cSld name="CUSTOM_4_1_10">
    <p:bg>
      <p:bgPr>
        <a:solidFill>
          <a:schemeClr val="accent5"/>
        </a:solidFill>
        <a:effectLst/>
      </p:bgPr>
    </p:bg>
    <p:spTree>
      <p:nvGrpSpPr>
        <p:cNvPr id="1" name="Shape 314"/>
        <p:cNvGrpSpPr/>
        <p:nvPr/>
      </p:nvGrpSpPr>
      <p:grpSpPr>
        <a:xfrm>
          <a:off x="0" y="0"/>
          <a:ext cx="0" cy="0"/>
          <a:chOff x="0" y="0"/>
          <a:chExt cx="0" cy="0"/>
        </a:xfrm>
      </p:grpSpPr>
      <p:sp>
        <p:nvSpPr>
          <p:cNvPr id="315" name="Google Shape;315;p28"/>
          <p:cNvSpPr/>
          <p:nvPr/>
        </p:nvSpPr>
        <p:spPr>
          <a:xfrm>
            <a:off x="-1562868" y="3366838"/>
            <a:ext cx="12645100" cy="2389019"/>
          </a:xfrm>
          <a:custGeom>
            <a:avLst/>
            <a:gdLst/>
            <a:ahLst/>
            <a:cxnLst/>
            <a:rect l="l" t="t" r="r" b="b"/>
            <a:pathLst>
              <a:path w="77824" h="18421" extrusionOk="0">
                <a:moveTo>
                  <a:pt x="59059" y="1"/>
                </a:moveTo>
                <a:cubicBezTo>
                  <a:pt x="54190" y="1"/>
                  <a:pt x="53234" y="7198"/>
                  <a:pt x="53234" y="7198"/>
                </a:cubicBezTo>
                <a:cubicBezTo>
                  <a:pt x="53150" y="7193"/>
                  <a:pt x="53067" y="7191"/>
                  <a:pt x="52984" y="7191"/>
                </a:cubicBezTo>
                <a:cubicBezTo>
                  <a:pt x="52221" y="7191"/>
                  <a:pt x="51535" y="7397"/>
                  <a:pt x="50957" y="7737"/>
                </a:cubicBezTo>
                <a:cubicBezTo>
                  <a:pt x="50947" y="7727"/>
                  <a:pt x="50937" y="7717"/>
                  <a:pt x="50917" y="7706"/>
                </a:cubicBezTo>
                <a:cubicBezTo>
                  <a:pt x="49933" y="6763"/>
                  <a:pt x="48906" y="6443"/>
                  <a:pt x="47966" y="6443"/>
                </a:cubicBezTo>
                <a:cubicBezTo>
                  <a:pt x="46002" y="6443"/>
                  <a:pt x="44420" y="7839"/>
                  <a:pt x="44420" y="7839"/>
                </a:cubicBezTo>
                <a:cubicBezTo>
                  <a:pt x="44420" y="7839"/>
                  <a:pt x="44106" y="6050"/>
                  <a:pt x="42082" y="5440"/>
                </a:cubicBezTo>
                <a:cubicBezTo>
                  <a:pt x="41897" y="5384"/>
                  <a:pt x="41703" y="5359"/>
                  <a:pt x="41504" y="5359"/>
                </a:cubicBezTo>
                <a:cubicBezTo>
                  <a:pt x="39520" y="5359"/>
                  <a:pt x="37010" y="7869"/>
                  <a:pt x="37010" y="7869"/>
                </a:cubicBezTo>
                <a:cubicBezTo>
                  <a:pt x="37010" y="7869"/>
                  <a:pt x="35495" y="672"/>
                  <a:pt x="29914" y="672"/>
                </a:cubicBezTo>
                <a:cubicBezTo>
                  <a:pt x="26539" y="672"/>
                  <a:pt x="24800" y="3315"/>
                  <a:pt x="23967" y="5399"/>
                </a:cubicBezTo>
                <a:cubicBezTo>
                  <a:pt x="23225" y="3315"/>
                  <a:pt x="21710" y="672"/>
                  <a:pt x="18762" y="672"/>
                </a:cubicBezTo>
                <a:cubicBezTo>
                  <a:pt x="13893" y="672"/>
                  <a:pt x="12561" y="7869"/>
                  <a:pt x="12561" y="7869"/>
                </a:cubicBezTo>
                <a:cubicBezTo>
                  <a:pt x="12561" y="7869"/>
                  <a:pt x="10370" y="5359"/>
                  <a:pt x="8642" y="5359"/>
                </a:cubicBezTo>
                <a:cubicBezTo>
                  <a:pt x="8469" y="5359"/>
                  <a:pt x="8300" y="5384"/>
                  <a:pt x="8139" y="5440"/>
                </a:cubicBezTo>
                <a:cubicBezTo>
                  <a:pt x="6370" y="6050"/>
                  <a:pt x="7326" y="9516"/>
                  <a:pt x="7326" y="9516"/>
                </a:cubicBezTo>
                <a:cubicBezTo>
                  <a:pt x="7326" y="9516"/>
                  <a:pt x="5635" y="7425"/>
                  <a:pt x="3751" y="7425"/>
                </a:cubicBezTo>
                <a:cubicBezTo>
                  <a:pt x="3177" y="7425"/>
                  <a:pt x="2586" y="7618"/>
                  <a:pt x="2019" y="8124"/>
                </a:cubicBezTo>
                <a:cubicBezTo>
                  <a:pt x="0" y="9924"/>
                  <a:pt x="982" y="16348"/>
                  <a:pt x="7103" y="16348"/>
                </a:cubicBezTo>
                <a:cubicBezTo>
                  <a:pt x="8378" y="16348"/>
                  <a:pt x="9876" y="16069"/>
                  <a:pt x="11616" y="15412"/>
                </a:cubicBezTo>
                <a:cubicBezTo>
                  <a:pt x="11616" y="15412"/>
                  <a:pt x="11748" y="17923"/>
                  <a:pt x="13527" y="18360"/>
                </a:cubicBezTo>
                <a:cubicBezTo>
                  <a:pt x="13695" y="18402"/>
                  <a:pt x="13860" y="18421"/>
                  <a:pt x="14020" y="18421"/>
                </a:cubicBezTo>
                <a:cubicBezTo>
                  <a:pt x="15550" y="18421"/>
                  <a:pt x="16699" y="16713"/>
                  <a:pt x="16699" y="16713"/>
                </a:cubicBezTo>
                <a:cubicBezTo>
                  <a:pt x="16699" y="16713"/>
                  <a:pt x="17306" y="17250"/>
                  <a:pt x="18208" y="17250"/>
                </a:cubicBezTo>
                <a:cubicBezTo>
                  <a:pt x="18871" y="17250"/>
                  <a:pt x="19694" y="16960"/>
                  <a:pt x="20551" y="15951"/>
                </a:cubicBezTo>
                <a:cubicBezTo>
                  <a:pt x="21600" y="16461"/>
                  <a:pt x="22730" y="16634"/>
                  <a:pt x="23786" y="16634"/>
                </a:cubicBezTo>
                <a:cubicBezTo>
                  <a:pt x="23847" y="16634"/>
                  <a:pt x="23907" y="16633"/>
                  <a:pt x="23967" y="16632"/>
                </a:cubicBezTo>
                <a:cubicBezTo>
                  <a:pt x="24016" y="16633"/>
                  <a:pt x="24066" y="16634"/>
                  <a:pt x="24116" y="16634"/>
                </a:cubicBezTo>
                <a:cubicBezTo>
                  <a:pt x="24560" y="16634"/>
                  <a:pt x="25026" y="16591"/>
                  <a:pt x="25492" y="16490"/>
                </a:cubicBezTo>
                <a:cubicBezTo>
                  <a:pt x="26854" y="16277"/>
                  <a:pt x="27809" y="15890"/>
                  <a:pt x="27809" y="15890"/>
                </a:cubicBezTo>
                <a:cubicBezTo>
                  <a:pt x="28811" y="16949"/>
                  <a:pt x="29776" y="17251"/>
                  <a:pt x="30551" y="17251"/>
                </a:cubicBezTo>
                <a:cubicBezTo>
                  <a:pt x="31585" y="17251"/>
                  <a:pt x="32282" y="16713"/>
                  <a:pt x="32282" y="16713"/>
                </a:cubicBezTo>
                <a:cubicBezTo>
                  <a:pt x="32282" y="16713"/>
                  <a:pt x="33598" y="18421"/>
                  <a:pt x="35348" y="18421"/>
                </a:cubicBezTo>
                <a:cubicBezTo>
                  <a:pt x="35531" y="18421"/>
                  <a:pt x="35720" y="18402"/>
                  <a:pt x="35912" y="18360"/>
                </a:cubicBezTo>
                <a:cubicBezTo>
                  <a:pt x="37945" y="17923"/>
                  <a:pt x="38097" y="15412"/>
                  <a:pt x="38097" y="15412"/>
                </a:cubicBezTo>
                <a:cubicBezTo>
                  <a:pt x="40053" y="16057"/>
                  <a:pt x="41786" y="16332"/>
                  <a:pt x="43304" y="16332"/>
                </a:cubicBezTo>
                <a:cubicBezTo>
                  <a:pt x="46095" y="16332"/>
                  <a:pt x="48158" y="15402"/>
                  <a:pt x="49534" y="14131"/>
                </a:cubicBezTo>
                <a:cubicBezTo>
                  <a:pt x="49706" y="14355"/>
                  <a:pt x="49910" y="14569"/>
                  <a:pt x="50133" y="14761"/>
                </a:cubicBezTo>
                <a:cubicBezTo>
                  <a:pt x="51232" y="15681"/>
                  <a:pt x="52524" y="15966"/>
                  <a:pt x="53702" y="15966"/>
                </a:cubicBezTo>
                <a:cubicBezTo>
                  <a:pt x="55610" y="15966"/>
                  <a:pt x="57219" y="15219"/>
                  <a:pt x="57219" y="15219"/>
                </a:cubicBezTo>
                <a:cubicBezTo>
                  <a:pt x="58095" y="16278"/>
                  <a:pt x="58937" y="16580"/>
                  <a:pt x="59613" y="16580"/>
                </a:cubicBezTo>
                <a:cubicBezTo>
                  <a:pt x="60515" y="16580"/>
                  <a:pt x="61123" y="16042"/>
                  <a:pt x="61123" y="16042"/>
                </a:cubicBezTo>
                <a:cubicBezTo>
                  <a:pt x="61123" y="16042"/>
                  <a:pt x="62276" y="17747"/>
                  <a:pt x="63817" y="17747"/>
                </a:cubicBezTo>
                <a:cubicBezTo>
                  <a:pt x="63976" y="17747"/>
                  <a:pt x="64138" y="17729"/>
                  <a:pt x="64304" y="17689"/>
                </a:cubicBezTo>
                <a:cubicBezTo>
                  <a:pt x="66073" y="17252"/>
                  <a:pt x="66206" y="14741"/>
                  <a:pt x="66206" y="14741"/>
                </a:cubicBezTo>
                <a:cubicBezTo>
                  <a:pt x="67946" y="15398"/>
                  <a:pt x="69444" y="15677"/>
                  <a:pt x="70719" y="15677"/>
                </a:cubicBezTo>
                <a:cubicBezTo>
                  <a:pt x="76840" y="15677"/>
                  <a:pt x="77823" y="9253"/>
                  <a:pt x="75812" y="7453"/>
                </a:cubicBezTo>
                <a:cubicBezTo>
                  <a:pt x="75243" y="6947"/>
                  <a:pt x="74650" y="6754"/>
                  <a:pt x="74075" y="6754"/>
                </a:cubicBezTo>
                <a:cubicBezTo>
                  <a:pt x="72187" y="6754"/>
                  <a:pt x="70496" y="8845"/>
                  <a:pt x="70496" y="8845"/>
                </a:cubicBezTo>
                <a:cubicBezTo>
                  <a:pt x="70496" y="8845"/>
                  <a:pt x="71451" y="5379"/>
                  <a:pt x="69683" y="4769"/>
                </a:cubicBezTo>
                <a:cubicBezTo>
                  <a:pt x="69521" y="4713"/>
                  <a:pt x="69353" y="4688"/>
                  <a:pt x="69179" y="4688"/>
                </a:cubicBezTo>
                <a:cubicBezTo>
                  <a:pt x="67452" y="4688"/>
                  <a:pt x="65260" y="7198"/>
                  <a:pt x="65260" y="7198"/>
                </a:cubicBezTo>
                <a:cubicBezTo>
                  <a:pt x="65260" y="7198"/>
                  <a:pt x="63929" y="1"/>
                  <a:pt x="59059" y="1"/>
                </a:cubicBezTo>
                <a:close/>
              </a:path>
            </a:pathLst>
          </a:custGeom>
          <a:solidFill>
            <a:srgbClr val="FFF3F3"/>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316" name="Google Shape;316;p28"/>
          <p:cNvSpPr/>
          <p:nvPr/>
        </p:nvSpPr>
        <p:spPr>
          <a:xfrm>
            <a:off x="-1610801" y="4375571"/>
            <a:ext cx="12644937" cy="2389019"/>
          </a:xfrm>
          <a:custGeom>
            <a:avLst/>
            <a:gdLst/>
            <a:ahLst/>
            <a:cxnLst/>
            <a:rect l="l" t="t" r="r" b="b"/>
            <a:pathLst>
              <a:path w="77823" h="18421" extrusionOk="0">
                <a:moveTo>
                  <a:pt x="14020" y="1"/>
                </a:moveTo>
                <a:cubicBezTo>
                  <a:pt x="13859" y="1"/>
                  <a:pt x="13695" y="19"/>
                  <a:pt x="13527" y="61"/>
                </a:cubicBezTo>
                <a:cubicBezTo>
                  <a:pt x="11758" y="488"/>
                  <a:pt x="11616" y="3009"/>
                  <a:pt x="11616" y="3009"/>
                </a:cubicBezTo>
                <a:cubicBezTo>
                  <a:pt x="9873" y="2349"/>
                  <a:pt x="8374" y="2070"/>
                  <a:pt x="7098" y="2070"/>
                </a:cubicBezTo>
                <a:cubicBezTo>
                  <a:pt x="982" y="2070"/>
                  <a:pt x="0" y="8496"/>
                  <a:pt x="2019" y="10288"/>
                </a:cubicBezTo>
                <a:cubicBezTo>
                  <a:pt x="2587" y="10794"/>
                  <a:pt x="3180" y="10988"/>
                  <a:pt x="3754" y="10988"/>
                </a:cubicBezTo>
                <a:cubicBezTo>
                  <a:pt x="5637" y="10988"/>
                  <a:pt x="7325" y="8905"/>
                  <a:pt x="7326" y="8905"/>
                </a:cubicBezTo>
                <a:lnTo>
                  <a:pt x="7326" y="8905"/>
                </a:lnTo>
                <a:cubicBezTo>
                  <a:pt x="7326" y="8906"/>
                  <a:pt x="6370" y="12371"/>
                  <a:pt x="8139" y="12981"/>
                </a:cubicBezTo>
                <a:cubicBezTo>
                  <a:pt x="8298" y="13035"/>
                  <a:pt x="8465" y="13060"/>
                  <a:pt x="8636" y="13060"/>
                </a:cubicBezTo>
                <a:cubicBezTo>
                  <a:pt x="10366" y="13060"/>
                  <a:pt x="12571" y="10552"/>
                  <a:pt x="12571" y="10552"/>
                </a:cubicBezTo>
                <a:cubicBezTo>
                  <a:pt x="12571" y="10552"/>
                  <a:pt x="13893" y="17749"/>
                  <a:pt x="18763" y="17749"/>
                </a:cubicBezTo>
                <a:cubicBezTo>
                  <a:pt x="21711" y="17749"/>
                  <a:pt x="23225" y="15106"/>
                  <a:pt x="23967" y="13022"/>
                </a:cubicBezTo>
                <a:cubicBezTo>
                  <a:pt x="24811" y="15106"/>
                  <a:pt x="26539" y="17749"/>
                  <a:pt x="29924" y="17749"/>
                </a:cubicBezTo>
                <a:cubicBezTo>
                  <a:pt x="35495" y="17749"/>
                  <a:pt x="37020" y="10552"/>
                  <a:pt x="37020" y="10552"/>
                </a:cubicBezTo>
                <a:cubicBezTo>
                  <a:pt x="37020" y="10552"/>
                  <a:pt x="39536" y="13060"/>
                  <a:pt x="41514" y="13060"/>
                </a:cubicBezTo>
                <a:cubicBezTo>
                  <a:pt x="41710" y="13060"/>
                  <a:pt x="41900" y="13035"/>
                  <a:pt x="42083" y="12981"/>
                </a:cubicBezTo>
                <a:cubicBezTo>
                  <a:pt x="44116" y="12371"/>
                  <a:pt x="44421" y="10572"/>
                  <a:pt x="44421" y="10572"/>
                </a:cubicBezTo>
                <a:cubicBezTo>
                  <a:pt x="44421" y="10572"/>
                  <a:pt x="46006" y="11971"/>
                  <a:pt x="47976" y="11971"/>
                </a:cubicBezTo>
                <a:cubicBezTo>
                  <a:pt x="48916" y="11971"/>
                  <a:pt x="49942" y="11653"/>
                  <a:pt x="50927" y="10715"/>
                </a:cubicBezTo>
                <a:cubicBezTo>
                  <a:pt x="50937" y="10704"/>
                  <a:pt x="50947" y="10684"/>
                  <a:pt x="50957" y="10674"/>
                </a:cubicBezTo>
                <a:cubicBezTo>
                  <a:pt x="51553" y="11028"/>
                  <a:pt x="52243" y="11228"/>
                  <a:pt x="53018" y="11228"/>
                </a:cubicBezTo>
                <a:cubicBezTo>
                  <a:pt x="53089" y="11228"/>
                  <a:pt x="53161" y="11226"/>
                  <a:pt x="53234" y="11223"/>
                </a:cubicBezTo>
                <a:cubicBezTo>
                  <a:pt x="53234" y="11223"/>
                  <a:pt x="54200" y="18420"/>
                  <a:pt x="59069" y="18420"/>
                </a:cubicBezTo>
                <a:cubicBezTo>
                  <a:pt x="63929" y="18420"/>
                  <a:pt x="65261" y="11223"/>
                  <a:pt x="65261" y="11223"/>
                </a:cubicBezTo>
                <a:cubicBezTo>
                  <a:pt x="65261" y="11223"/>
                  <a:pt x="67457" y="13731"/>
                  <a:pt x="69193" y="13731"/>
                </a:cubicBezTo>
                <a:cubicBezTo>
                  <a:pt x="69365" y="13731"/>
                  <a:pt x="69533" y="13706"/>
                  <a:pt x="69693" y="13652"/>
                </a:cubicBezTo>
                <a:cubicBezTo>
                  <a:pt x="71462" y="13042"/>
                  <a:pt x="70496" y="9577"/>
                  <a:pt x="70496" y="9576"/>
                </a:cubicBezTo>
                <a:lnTo>
                  <a:pt x="70496" y="9576"/>
                </a:lnTo>
                <a:cubicBezTo>
                  <a:pt x="70496" y="9576"/>
                  <a:pt x="72183" y="11663"/>
                  <a:pt x="74070" y="11663"/>
                </a:cubicBezTo>
                <a:cubicBezTo>
                  <a:pt x="74646" y="11663"/>
                  <a:pt x="75241" y="11468"/>
                  <a:pt x="75813" y="10959"/>
                </a:cubicBezTo>
                <a:cubicBezTo>
                  <a:pt x="77823" y="9167"/>
                  <a:pt x="76841" y="2741"/>
                  <a:pt x="70724" y="2741"/>
                </a:cubicBezTo>
                <a:cubicBezTo>
                  <a:pt x="69448" y="2741"/>
                  <a:pt x="67948" y="3020"/>
                  <a:pt x="66206" y="3680"/>
                </a:cubicBezTo>
                <a:cubicBezTo>
                  <a:pt x="66206" y="3680"/>
                  <a:pt x="66074" y="1159"/>
                  <a:pt x="64305" y="732"/>
                </a:cubicBezTo>
                <a:cubicBezTo>
                  <a:pt x="64137" y="690"/>
                  <a:pt x="63972" y="672"/>
                  <a:pt x="63812" y="672"/>
                </a:cubicBezTo>
                <a:cubicBezTo>
                  <a:pt x="62282" y="672"/>
                  <a:pt x="61133" y="2379"/>
                  <a:pt x="61133" y="2379"/>
                </a:cubicBezTo>
                <a:cubicBezTo>
                  <a:pt x="61133" y="2379"/>
                  <a:pt x="60522" y="1841"/>
                  <a:pt x="59618" y="1841"/>
                </a:cubicBezTo>
                <a:cubicBezTo>
                  <a:pt x="58939" y="1841"/>
                  <a:pt x="58095" y="2143"/>
                  <a:pt x="57219" y="3202"/>
                </a:cubicBezTo>
                <a:cubicBezTo>
                  <a:pt x="57219" y="3202"/>
                  <a:pt x="55610" y="2456"/>
                  <a:pt x="53702" y="2456"/>
                </a:cubicBezTo>
                <a:cubicBezTo>
                  <a:pt x="52524" y="2456"/>
                  <a:pt x="51232" y="2740"/>
                  <a:pt x="50134" y="3660"/>
                </a:cubicBezTo>
                <a:cubicBezTo>
                  <a:pt x="49910" y="3852"/>
                  <a:pt x="49707" y="4056"/>
                  <a:pt x="49544" y="4290"/>
                </a:cubicBezTo>
                <a:cubicBezTo>
                  <a:pt x="48162" y="3019"/>
                  <a:pt x="46100" y="2085"/>
                  <a:pt x="43308" y="2085"/>
                </a:cubicBezTo>
                <a:cubicBezTo>
                  <a:pt x="41790" y="2085"/>
                  <a:pt x="40056" y="2361"/>
                  <a:pt x="38098" y="3009"/>
                </a:cubicBezTo>
                <a:cubicBezTo>
                  <a:pt x="38098" y="3009"/>
                  <a:pt x="37945" y="488"/>
                  <a:pt x="35922" y="61"/>
                </a:cubicBezTo>
                <a:cubicBezTo>
                  <a:pt x="35729" y="19"/>
                  <a:pt x="35540" y="1"/>
                  <a:pt x="35355" y="1"/>
                </a:cubicBezTo>
                <a:cubicBezTo>
                  <a:pt x="33599" y="1"/>
                  <a:pt x="32283" y="1708"/>
                  <a:pt x="32283" y="1708"/>
                </a:cubicBezTo>
                <a:cubicBezTo>
                  <a:pt x="32283" y="1708"/>
                  <a:pt x="31586" y="1170"/>
                  <a:pt x="30552" y="1170"/>
                </a:cubicBezTo>
                <a:cubicBezTo>
                  <a:pt x="29777" y="1170"/>
                  <a:pt x="28812" y="1472"/>
                  <a:pt x="27810" y="2531"/>
                </a:cubicBezTo>
                <a:cubicBezTo>
                  <a:pt x="27810" y="2531"/>
                  <a:pt x="26854" y="2145"/>
                  <a:pt x="25502" y="1921"/>
                </a:cubicBezTo>
                <a:cubicBezTo>
                  <a:pt x="25046" y="1823"/>
                  <a:pt x="24590" y="1787"/>
                  <a:pt x="24148" y="1787"/>
                </a:cubicBezTo>
                <a:cubicBezTo>
                  <a:pt x="24088" y="1787"/>
                  <a:pt x="24027" y="1788"/>
                  <a:pt x="23967" y="1789"/>
                </a:cubicBezTo>
                <a:cubicBezTo>
                  <a:pt x="23904" y="1788"/>
                  <a:pt x="23841" y="1787"/>
                  <a:pt x="23777" y="1787"/>
                </a:cubicBezTo>
                <a:cubicBezTo>
                  <a:pt x="22723" y="1787"/>
                  <a:pt x="21597" y="1952"/>
                  <a:pt x="20561" y="2470"/>
                </a:cubicBezTo>
                <a:cubicBezTo>
                  <a:pt x="19701" y="1459"/>
                  <a:pt x="18876" y="1167"/>
                  <a:pt x="18212" y="1167"/>
                </a:cubicBezTo>
                <a:cubicBezTo>
                  <a:pt x="17307" y="1167"/>
                  <a:pt x="16698" y="1708"/>
                  <a:pt x="16698" y="1708"/>
                </a:cubicBezTo>
                <a:cubicBezTo>
                  <a:pt x="16698" y="1708"/>
                  <a:pt x="15549" y="1"/>
                  <a:pt x="14020" y="1"/>
                </a:cubicBezTo>
                <a:close/>
              </a:path>
            </a:pathLst>
          </a:custGeom>
          <a:solidFill>
            <a:srgbClr val="FFFFFF"/>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ext 18">
  <p:cSld name="CUSTOM_4_1_12">
    <p:spTree>
      <p:nvGrpSpPr>
        <p:cNvPr id="1" name="Shape 322"/>
        <p:cNvGrpSpPr/>
        <p:nvPr/>
      </p:nvGrpSpPr>
      <p:grpSpPr>
        <a:xfrm>
          <a:off x="0" y="0"/>
          <a:ext cx="0" cy="0"/>
          <a:chOff x="0" y="0"/>
          <a:chExt cx="0" cy="0"/>
        </a:xfrm>
      </p:grpSpPr>
      <p:sp>
        <p:nvSpPr>
          <p:cNvPr id="323" name="Google Shape;323;p30"/>
          <p:cNvSpPr/>
          <p:nvPr/>
        </p:nvSpPr>
        <p:spPr>
          <a:xfrm>
            <a:off x="-393703" y="-364575"/>
            <a:ext cx="9090739" cy="4379391"/>
          </a:xfrm>
          <a:custGeom>
            <a:avLst/>
            <a:gdLst/>
            <a:ahLst/>
            <a:cxnLst/>
            <a:rect l="l" t="t" r="r" b="b"/>
            <a:pathLst>
              <a:path w="55384" h="33426" extrusionOk="0">
                <a:moveTo>
                  <a:pt x="11" y="0"/>
                </a:moveTo>
                <a:lnTo>
                  <a:pt x="1" y="33425"/>
                </a:lnTo>
                <a:cubicBezTo>
                  <a:pt x="4108" y="29013"/>
                  <a:pt x="9374" y="25740"/>
                  <a:pt x="15168" y="24683"/>
                </a:cubicBezTo>
                <a:cubicBezTo>
                  <a:pt x="17046" y="24367"/>
                  <a:pt x="18979" y="24273"/>
                  <a:pt x="20967" y="24273"/>
                </a:cubicBezTo>
                <a:cubicBezTo>
                  <a:pt x="23903" y="24273"/>
                  <a:pt x="26956" y="24478"/>
                  <a:pt x="30117" y="24478"/>
                </a:cubicBezTo>
                <a:cubicBezTo>
                  <a:pt x="31363" y="24478"/>
                  <a:pt x="32625" y="24446"/>
                  <a:pt x="33904" y="24357"/>
                </a:cubicBezTo>
                <a:cubicBezTo>
                  <a:pt x="42107" y="23798"/>
                  <a:pt x="49447" y="18949"/>
                  <a:pt x="53005" y="11538"/>
                </a:cubicBezTo>
                <a:cubicBezTo>
                  <a:pt x="54632" y="8163"/>
                  <a:pt x="55384" y="4463"/>
                  <a:pt x="55232" y="732"/>
                </a:cubicBezTo>
                <a:lnTo>
                  <a:pt x="11" y="0"/>
                </a:lnTo>
                <a:close/>
              </a:path>
            </a:pathLst>
          </a:custGeom>
          <a:solidFill>
            <a:srgbClr val="FFF3F3"/>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324" name="Google Shape;324;p30"/>
          <p:cNvSpPr txBox="1">
            <a:spLocks noGrp="1"/>
          </p:cNvSpPr>
          <p:nvPr>
            <p:ph type="title"/>
          </p:nvPr>
        </p:nvSpPr>
        <p:spPr>
          <a:xfrm>
            <a:off x="1784353" y="666325"/>
            <a:ext cx="5902732" cy="593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McLaren"/>
              <a:buNone/>
              <a:defRPr sz="4134" b="1">
                <a:solidFill>
                  <a:schemeClr val="accent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25" name="Google Shape;325;p30"/>
          <p:cNvSpPr txBox="1">
            <a:spLocks noGrp="1"/>
          </p:cNvSpPr>
          <p:nvPr>
            <p:ph type="subTitle" idx="1"/>
          </p:nvPr>
        </p:nvSpPr>
        <p:spPr>
          <a:xfrm>
            <a:off x="1998773" y="1259725"/>
            <a:ext cx="5473886" cy="751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text 19">
  <p:cSld name="CUSTOM_4_1_13">
    <p:spTree>
      <p:nvGrpSpPr>
        <p:cNvPr id="1" name="Shape 326"/>
        <p:cNvGrpSpPr/>
        <p:nvPr/>
      </p:nvGrpSpPr>
      <p:grpSpPr>
        <a:xfrm>
          <a:off x="0" y="0"/>
          <a:ext cx="0" cy="0"/>
          <a:chOff x="0" y="0"/>
          <a:chExt cx="0" cy="0"/>
        </a:xfrm>
      </p:grpSpPr>
      <p:sp>
        <p:nvSpPr>
          <p:cNvPr id="327" name="Google Shape;327;p31"/>
          <p:cNvSpPr txBox="1">
            <a:spLocks noGrp="1"/>
          </p:cNvSpPr>
          <p:nvPr>
            <p:ph type="title"/>
          </p:nvPr>
        </p:nvSpPr>
        <p:spPr>
          <a:xfrm>
            <a:off x="2437391" y="1938507"/>
            <a:ext cx="4596651" cy="905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McLaren"/>
              <a:buNone/>
              <a:defRPr sz="5638"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28" name="Google Shape;328;p31"/>
          <p:cNvSpPr txBox="1">
            <a:spLocks noGrp="1"/>
          </p:cNvSpPr>
          <p:nvPr>
            <p:ph type="subTitle" idx="1"/>
          </p:nvPr>
        </p:nvSpPr>
        <p:spPr>
          <a:xfrm>
            <a:off x="1855010" y="2931525"/>
            <a:ext cx="5761412" cy="1312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29" name="Google Shape;329;p31"/>
          <p:cNvSpPr/>
          <p:nvPr/>
        </p:nvSpPr>
        <p:spPr>
          <a:xfrm>
            <a:off x="-969349" y="-2225900"/>
            <a:ext cx="12028665" cy="5899493"/>
          </a:xfrm>
          <a:custGeom>
            <a:avLst/>
            <a:gdLst/>
            <a:ahLst/>
            <a:cxnLst/>
            <a:rect l="l" t="t" r="r" b="b"/>
            <a:pathLst>
              <a:path w="97050" h="59633" extrusionOk="0">
                <a:moveTo>
                  <a:pt x="58240" y="1"/>
                </a:moveTo>
                <a:cubicBezTo>
                  <a:pt x="38811" y="1"/>
                  <a:pt x="15180" y="8744"/>
                  <a:pt x="5495" y="21826"/>
                </a:cubicBezTo>
                <a:cubicBezTo>
                  <a:pt x="1" y="29245"/>
                  <a:pt x="3252" y="46085"/>
                  <a:pt x="6942" y="53383"/>
                </a:cubicBezTo>
                <a:cubicBezTo>
                  <a:pt x="8122" y="55733"/>
                  <a:pt x="10047" y="57630"/>
                  <a:pt x="12847" y="58771"/>
                </a:cubicBezTo>
                <a:cubicBezTo>
                  <a:pt x="14307" y="59367"/>
                  <a:pt x="15771" y="59632"/>
                  <a:pt x="17239" y="59632"/>
                </a:cubicBezTo>
                <a:cubicBezTo>
                  <a:pt x="28816" y="59632"/>
                  <a:pt x="40585" y="43120"/>
                  <a:pt x="51915" y="42024"/>
                </a:cubicBezTo>
                <a:cubicBezTo>
                  <a:pt x="52378" y="41980"/>
                  <a:pt x="52821" y="41959"/>
                  <a:pt x="53246" y="41959"/>
                </a:cubicBezTo>
                <a:cubicBezTo>
                  <a:pt x="57051" y="41959"/>
                  <a:pt x="59458" y="43622"/>
                  <a:pt x="62466" y="45209"/>
                </a:cubicBezTo>
                <a:cubicBezTo>
                  <a:pt x="65630" y="46870"/>
                  <a:pt x="69622" y="48456"/>
                  <a:pt x="73779" y="48456"/>
                </a:cubicBezTo>
                <a:cubicBezTo>
                  <a:pt x="76561" y="48456"/>
                  <a:pt x="79416" y="47745"/>
                  <a:pt x="82146" y="45872"/>
                </a:cubicBezTo>
                <a:cubicBezTo>
                  <a:pt x="97049" y="35668"/>
                  <a:pt x="89273" y="12297"/>
                  <a:pt x="80249" y="5702"/>
                </a:cubicBezTo>
                <a:cubicBezTo>
                  <a:pt x="74861" y="1768"/>
                  <a:pt x="66975" y="1"/>
                  <a:pt x="58240" y="1"/>
                </a:cubicBezTo>
                <a:close/>
              </a:path>
            </a:pathLst>
          </a:custGeom>
          <a:solidFill>
            <a:srgbClr val="FFF3F3"/>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330" name="Google Shape;330;p31"/>
          <p:cNvSpPr/>
          <p:nvPr/>
        </p:nvSpPr>
        <p:spPr>
          <a:xfrm>
            <a:off x="626175" y="693538"/>
            <a:ext cx="2957403" cy="1582187"/>
          </a:xfrm>
          <a:custGeom>
            <a:avLst/>
            <a:gdLst/>
            <a:ahLst/>
            <a:cxnLst/>
            <a:rect l="l" t="t" r="r" b="b"/>
            <a:pathLst>
              <a:path w="23861" h="15993" extrusionOk="0">
                <a:moveTo>
                  <a:pt x="15075" y="0"/>
                </a:moveTo>
                <a:cubicBezTo>
                  <a:pt x="14449" y="0"/>
                  <a:pt x="13824" y="131"/>
                  <a:pt x="13258" y="398"/>
                </a:cubicBezTo>
                <a:cubicBezTo>
                  <a:pt x="11825" y="1088"/>
                  <a:pt x="10829" y="2628"/>
                  <a:pt x="10816" y="4220"/>
                </a:cubicBezTo>
                <a:cubicBezTo>
                  <a:pt x="10272" y="3012"/>
                  <a:pt x="9236" y="2003"/>
                  <a:pt x="7962" y="1672"/>
                </a:cubicBezTo>
                <a:cubicBezTo>
                  <a:pt x="7666" y="1592"/>
                  <a:pt x="7359" y="1553"/>
                  <a:pt x="7051" y="1553"/>
                </a:cubicBezTo>
                <a:cubicBezTo>
                  <a:pt x="6036" y="1553"/>
                  <a:pt x="5020" y="1982"/>
                  <a:pt x="4420" y="2787"/>
                </a:cubicBezTo>
                <a:cubicBezTo>
                  <a:pt x="3464" y="4074"/>
                  <a:pt x="3822" y="5972"/>
                  <a:pt x="5043" y="6927"/>
                </a:cubicBezTo>
                <a:cubicBezTo>
                  <a:pt x="4554" y="6794"/>
                  <a:pt x="4154" y="6717"/>
                  <a:pt x="3785" y="6717"/>
                </a:cubicBezTo>
                <a:cubicBezTo>
                  <a:pt x="3233" y="6717"/>
                  <a:pt x="2749" y="6890"/>
                  <a:pt x="2137" y="7312"/>
                </a:cubicBezTo>
                <a:cubicBezTo>
                  <a:pt x="1062" y="8042"/>
                  <a:pt x="265" y="8838"/>
                  <a:pt x="133" y="10218"/>
                </a:cubicBezTo>
                <a:cubicBezTo>
                  <a:pt x="0" y="11678"/>
                  <a:pt x="677" y="13257"/>
                  <a:pt x="1911" y="14080"/>
                </a:cubicBezTo>
                <a:cubicBezTo>
                  <a:pt x="2634" y="14563"/>
                  <a:pt x="3489" y="14791"/>
                  <a:pt x="4354" y="14791"/>
                </a:cubicBezTo>
                <a:cubicBezTo>
                  <a:pt x="5459" y="14791"/>
                  <a:pt x="6580" y="14419"/>
                  <a:pt x="7458" y="13735"/>
                </a:cubicBezTo>
                <a:cubicBezTo>
                  <a:pt x="8454" y="15088"/>
                  <a:pt x="10471" y="15964"/>
                  <a:pt x="12117" y="15991"/>
                </a:cubicBezTo>
                <a:cubicBezTo>
                  <a:pt x="12170" y="15992"/>
                  <a:pt x="12223" y="15992"/>
                  <a:pt x="12277" y="15992"/>
                </a:cubicBezTo>
                <a:cubicBezTo>
                  <a:pt x="14298" y="15992"/>
                  <a:pt x="16872" y="15246"/>
                  <a:pt x="17558" y="13178"/>
                </a:cubicBezTo>
                <a:lnTo>
                  <a:pt x="17558" y="13178"/>
                </a:lnTo>
                <a:cubicBezTo>
                  <a:pt x="17558" y="13202"/>
                  <a:pt x="18474" y="13908"/>
                  <a:pt x="18606" y="13973"/>
                </a:cubicBezTo>
                <a:cubicBezTo>
                  <a:pt x="18856" y="14099"/>
                  <a:pt x="19162" y="14141"/>
                  <a:pt x="19463" y="14141"/>
                </a:cubicBezTo>
                <a:cubicBezTo>
                  <a:pt x="19673" y="14141"/>
                  <a:pt x="19880" y="14120"/>
                  <a:pt x="20065" y="14093"/>
                </a:cubicBezTo>
                <a:cubicBezTo>
                  <a:pt x="21074" y="13961"/>
                  <a:pt x="22043" y="13430"/>
                  <a:pt x="22680" y="12620"/>
                </a:cubicBezTo>
                <a:cubicBezTo>
                  <a:pt x="23675" y="11360"/>
                  <a:pt x="23861" y="9555"/>
                  <a:pt x="23303" y="8055"/>
                </a:cubicBezTo>
                <a:cubicBezTo>
                  <a:pt x="22932" y="7060"/>
                  <a:pt x="22242" y="6170"/>
                  <a:pt x="21313" y="5640"/>
                </a:cubicBezTo>
                <a:cubicBezTo>
                  <a:pt x="20765" y="5330"/>
                  <a:pt x="20164" y="5127"/>
                  <a:pt x="19548" y="5127"/>
                </a:cubicBezTo>
                <a:cubicBezTo>
                  <a:pt x="19477" y="5127"/>
                  <a:pt x="19407" y="5130"/>
                  <a:pt x="19336" y="5135"/>
                </a:cubicBezTo>
                <a:cubicBezTo>
                  <a:pt x="19495" y="3530"/>
                  <a:pt x="19083" y="1950"/>
                  <a:pt x="17756" y="902"/>
                </a:cubicBezTo>
                <a:cubicBezTo>
                  <a:pt x="17001" y="308"/>
                  <a:pt x="16037" y="0"/>
                  <a:pt x="15075" y="0"/>
                </a:cubicBezTo>
                <a:close/>
              </a:path>
            </a:pathLst>
          </a:custGeom>
          <a:solidFill>
            <a:srgbClr val="FFFFFF"/>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331" name="Google Shape;331;p31"/>
          <p:cNvSpPr/>
          <p:nvPr/>
        </p:nvSpPr>
        <p:spPr>
          <a:xfrm>
            <a:off x="6292496" y="3377026"/>
            <a:ext cx="2957527" cy="1582187"/>
          </a:xfrm>
          <a:custGeom>
            <a:avLst/>
            <a:gdLst/>
            <a:ahLst/>
            <a:cxnLst/>
            <a:rect l="l" t="t" r="r" b="b"/>
            <a:pathLst>
              <a:path w="23862" h="15993" extrusionOk="0">
                <a:moveTo>
                  <a:pt x="15076" y="0"/>
                </a:moveTo>
                <a:cubicBezTo>
                  <a:pt x="14449" y="0"/>
                  <a:pt x="13823" y="131"/>
                  <a:pt x="13258" y="398"/>
                </a:cubicBezTo>
                <a:cubicBezTo>
                  <a:pt x="11825" y="1088"/>
                  <a:pt x="10830" y="2628"/>
                  <a:pt x="10816" y="4220"/>
                </a:cubicBezTo>
                <a:cubicBezTo>
                  <a:pt x="10272" y="3012"/>
                  <a:pt x="9237" y="2004"/>
                  <a:pt x="7963" y="1672"/>
                </a:cubicBezTo>
                <a:cubicBezTo>
                  <a:pt x="7667" y="1592"/>
                  <a:pt x="7360" y="1553"/>
                  <a:pt x="7052" y="1553"/>
                </a:cubicBezTo>
                <a:cubicBezTo>
                  <a:pt x="6036" y="1553"/>
                  <a:pt x="5021" y="1982"/>
                  <a:pt x="4420" y="2787"/>
                </a:cubicBezTo>
                <a:cubicBezTo>
                  <a:pt x="3464" y="4074"/>
                  <a:pt x="3823" y="5972"/>
                  <a:pt x="5044" y="6927"/>
                </a:cubicBezTo>
                <a:cubicBezTo>
                  <a:pt x="4555" y="6794"/>
                  <a:pt x="4155" y="6717"/>
                  <a:pt x="3786" y="6717"/>
                </a:cubicBezTo>
                <a:cubicBezTo>
                  <a:pt x="3234" y="6717"/>
                  <a:pt x="2750" y="6891"/>
                  <a:pt x="2137" y="7312"/>
                </a:cubicBezTo>
                <a:cubicBezTo>
                  <a:pt x="1063" y="8042"/>
                  <a:pt x="266" y="8838"/>
                  <a:pt x="134" y="10219"/>
                </a:cubicBezTo>
                <a:cubicBezTo>
                  <a:pt x="1" y="11678"/>
                  <a:pt x="677" y="13257"/>
                  <a:pt x="1912" y="14080"/>
                </a:cubicBezTo>
                <a:cubicBezTo>
                  <a:pt x="2634" y="14564"/>
                  <a:pt x="3490" y="14791"/>
                  <a:pt x="4355" y="14791"/>
                </a:cubicBezTo>
                <a:cubicBezTo>
                  <a:pt x="5460" y="14791"/>
                  <a:pt x="6581" y="14420"/>
                  <a:pt x="7459" y="13735"/>
                </a:cubicBezTo>
                <a:cubicBezTo>
                  <a:pt x="8454" y="15088"/>
                  <a:pt x="10471" y="15964"/>
                  <a:pt x="12117" y="15991"/>
                </a:cubicBezTo>
                <a:cubicBezTo>
                  <a:pt x="12170" y="15992"/>
                  <a:pt x="12223" y="15992"/>
                  <a:pt x="12277" y="15992"/>
                </a:cubicBezTo>
                <a:cubicBezTo>
                  <a:pt x="14298" y="15992"/>
                  <a:pt x="16873" y="15246"/>
                  <a:pt x="17557" y="13178"/>
                </a:cubicBezTo>
                <a:lnTo>
                  <a:pt x="17557" y="13178"/>
                </a:lnTo>
                <a:cubicBezTo>
                  <a:pt x="17558" y="13201"/>
                  <a:pt x="18475" y="13908"/>
                  <a:pt x="18606" y="13974"/>
                </a:cubicBezTo>
                <a:cubicBezTo>
                  <a:pt x="18857" y="14099"/>
                  <a:pt x="19163" y="14141"/>
                  <a:pt x="19464" y="14141"/>
                </a:cubicBezTo>
                <a:cubicBezTo>
                  <a:pt x="19674" y="14141"/>
                  <a:pt x="19881" y="14121"/>
                  <a:pt x="20066" y="14094"/>
                </a:cubicBezTo>
                <a:cubicBezTo>
                  <a:pt x="21088" y="13961"/>
                  <a:pt x="22043" y="13430"/>
                  <a:pt x="22680" y="12620"/>
                </a:cubicBezTo>
                <a:cubicBezTo>
                  <a:pt x="23676" y="11360"/>
                  <a:pt x="23862" y="9555"/>
                  <a:pt x="23304" y="8055"/>
                </a:cubicBezTo>
                <a:cubicBezTo>
                  <a:pt x="22933" y="7060"/>
                  <a:pt x="22243" y="6171"/>
                  <a:pt x="21314" y="5640"/>
                </a:cubicBezTo>
                <a:cubicBezTo>
                  <a:pt x="20766" y="5330"/>
                  <a:pt x="20164" y="5127"/>
                  <a:pt x="19548" y="5127"/>
                </a:cubicBezTo>
                <a:cubicBezTo>
                  <a:pt x="19477" y="5127"/>
                  <a:pt x="19407" y="5130"/>
                  <a:pt x="19336" y="5135"/>
                </a:cubicBezTo>
                <a:cubicBezTo>
                  <a:pt x="19495" y="3530"/>
                  <a:pt x="19084" y="1950"/>
                  <a:pt x="17757" y="903"/>
                </a:cubicBezTo>
                <a:cubicBezTo>
                  <a:pt x="17002" y="308"/>
                  <a:pt x="16037" y="0"/>
                  <a:pt x="15076" y="0"/>
                </a:cubicBezTo>
                <a:close/>
              </a:path>
            </a:pathLst>
          </a:custGeom>
          <a:solidFill>
            <a:srgbClr val="FFF3F3"/>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text 22">
  <p:cSld name="CUSTOM_4_1_16">
    <p:spTree>
      <p:nvGrpSpPr>
        <p:cNvPr id="1" name="Shape 341"/>
        <p:cNvGrpSpPr/>
        <p:nvPr/>
      </p:nvGrpSpPr>
      <p:grpSpPr>
        <a:xfrm>
          <a:off x="0" y="0"/>
          <a:ext cx="0" cy="0"/>
          <a:chOff x="0" y="0"/>
          <a:chExt cx="0" cy="0"/>
        </a:xfrm>
      </p:grpSpPr>
      <p:sp>
        <p:nvSpPr>
          <p:cNvPr id="342" name="Google Shape;342;p34"/>
          <p:cNvSpPr txBox="1">
            <a:spLocks noGrp="1"/>
          </p:cNvSpPr>
          <p:nvPr>
            <p:ph type="title"/>
          </p:nvPr>
        </p:nvSpPr>
        <p:spPr>
          <a:xfrm>
            <a:off x="4297976" y="1747805"/>
            <a:ext cx="4596651" cy="8523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McLaren"/>
              <a:buNone/>
              <a:defRPr sz="5262" b="1">
                <a:solidFill>
                  <a:schemeClr val="dk2"/>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43" name="Google Shape;343;p34"/>
          <p:cNvSpPr txBox="1">
            <a:spLocks noGrp="1"/>
          </p:cNvSpPr>
          <p:nvPr>
            <p:ph type="subTitle" idx="1"/>
          </p:nvPr>
        </p:nvSpPr>
        <p:spPr>
          <a:xfrm>
            <a:off x="4298007" y="2588425"/>
            <a:ext cx="4596651" cy="7461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44" name="Google Shape;344;p34"/>
          <p:cNvSpPr/>
          <p:nvPr/>
        </p:nvSpPr>
        <p:spPr>
          <a:xfrm>
            <a:off x="-1682946" y="3454771"/>
            <a:ext cx="12894721" cy="2436658"/>
          </a:xfrm>
          <a:custGeom>
            <a:avLst/>
            <a:gdLst/>
            <a:ahLst/>
            <a:cxnLst/>
            <a:rect l="l" t="t" r="r" b="b"/>
            <a:pathLst>
              <a:path w="101724" h="24083" extrusionOk="0">
                <a:moveTo>
                  <a:pt x="77205" y="1"/>
                </a:moveTo>
                <a:cubicBezTo>
                  <a:pt x="70835" y="1"/>
                  <a:pt x="69588" y="9409"/>
                  <a:pt x="69588" y="9409"/>
                </a:cubicBezTo>
                <a:cubicBezTo>
                  <a:pt x="69476" y="9403"/>
                  <a:pt x="69367" y="9400"/>
                  <a:pt x="69259" y="9400"/>
                </a:cubicBezTo>
                <a:cubicBezTo>
                  <a:pt x="68254" y="9400"/>
                  <a:pt x="67368" y="9671"/>
                  <a:pt x="66601" y="10126"/>
                </a:cubicBezTo>
                <a:cubicBezTo>
                  <a:pt x="66588" y="10113"/>
                  <a:pt x="66575" y="10087"/>
                  <a:pt x="66562" y="10073"/>
                </a:cubicBezTo>
                <a:cubicBezTo>
                  <a:pt x="65277" y="8843"/>
                  <a:pt x="63936" y="8427"/>
                  <a:pt x="62710" y="8427"/>
                </a:cubicBezTo>
                <a:cubicBezTo>
                  <a:pt x="60138" y="8427"/>
                  <a:pt x="58069" y="10259"/>
                  <a:pt x="58069" y="10259"/>
                </a:cubicBezTo>
                <a:cubicBezTo>
                  <a:pt x="58069" y="10259"/>
                  <a:pt x="57657" y="7910"/>
                  <a:pt x="55003" y="7114"/>
                </a:cubicBezTo>
                <a:cubicBezTo>
                  <a:pt x="54762" y="7041"/>
                  <a:pt x="54510" y="7008"/>
                  <a:pt x="54251" y="7008"/>
                </a:cubicBezTo>
                <a:cubicBezTo>
                  <a:pt x="51669" y="7008"/>
                  <a:pt x="48381" y="10285"/>
                  <a:pt x="48381" y="10285"/>
                </a:cubicBezTo>
                <a:cubicBezTo>
                  <a:pt x="48381" y="10285"/>
                  <a:pt x="46390" y="877"/>
                  <a:pt x="39104" y="877"/>
                </a:cubicBezTo>
                <a:cubicBezTo>
                  <a:pt x="34686" y="877"/>
                  <a:pt x="32430" y="4340"/>
                  <a:pt x="31328" y="7061"/>
                </a:cubicBezTo>
                <a:cubicBezTo>
                  <a:pt x="30359" y="4340"/>
                  <a:pt x="28382" y="877"/>
                  <a:pt x="24520" y="877"/>
                </a:cubicBezTo>
                <a:cubicBezTo>
                  <a:pt x="18163" y="877"/>
                  <a:pt x="16425" y="10285"/>
                  <a:pt x="16425" y="10285"/>
                </a:cubicBezTo>
                <a:cubicBezTo>
                  <a:pt x="16425" y="10285"/>
                  <a:pt x="13564" y="7008"/>
                  <a:pt x="11300" y="7008"/>
                </a:cubicBezTo>
                <a:cubicBezTo>
                  <a:pt x="11072" y="7008"/>
                  <a:pt x="10851" y="7041"/>
                  <a:pt x="10639" y="7114"/>
                </a:cubicBezTo>
                <a:cubicBezTo>
                  <a:pt x="8330" y="7910"/>
                  <a:pt x="9578" y="12435"/>
                  <a:pt x="9578" y="12435"/>
                </a:cubicBezTo>
                <a:cubicBezTo>
                  <a:pt x="9578" y="12435"/>
                  <a:pt x="7375" y="9711"/>
                  <a:pt x="4912" y="9711"/>
                </a:cubicBezTo>
                <a:cubicBezTo>
                  <a:pt x="4159" y="9711"/>
                  <a:pt x="3382" y="9965"/>
                  <a:pt x="2637" y="10630"/>
                </a:cubicBezTo>
                <a:cubicBezTo>
                  <a:pt x="1" y="12970"/>
                  <a:pt x="1291" y="21371"/>
                  <a:pt x="9291" y="21371"/>
                </a:cubicBezTo>
                <a:cubicBezTo>
                  <a:pt x="10958" y="21371"/>
                  <a:pt x="12916" y="21006"/>
                  <a:pt x="15191" y="20146"/>
                </a:cubicBezTo>
                <a:cubicBezTo>
                  <a:pt x="15191" y="20146"/>
                  <a:pt x="15364" y="23437"/>
                  <a:pt x="17685" y="24007"/>
                </a:cubicBezTo>
                <a:cubicBezTo>
                  <a:pt x="17900" y="24059"/>
                  <a:pt x="18111" y="24082"/>
                  <a:pt x="18316" y="24082"/>
                </a:cubicBezTo>
                <a:cubicBezTo>
                  <a:pt x="20319" y="24082"/>
                  <a:pt x="21826" y="21844"/>
                  <a:pt x="21826" y="21844"/>
                </a:cubicBezTo>
                <a:cubicBezTo>
                  <a:pt x="21826" y="21844"/>
                  <a:pt x="22620" y="22550"/>
                  <a:pt x="23801" y="22550"/>
                </a:cubicBezTo>
                <a:cubicBezTo>
                  <a:pt x="24669" y="22550"/>
                  <a:pt x="25745" y="22169"/>
                  <a:pt x="26869" y="20849"/>
                </a:cubicBezTo>
                <a:cubicBezTo>
                  <a:pt x="28207" y="21511"/>
                  <a:pt x="29647" y="21743"/>
                  <a:pt x="30999" y="21743"/>
                </a:cubicBezTo>
                <a:cubicBezTo>
                  <a:pt x="31110" y="21743"/>
                  <a:pt x="31219" y="21741"/>
                  <a:pt x="31328" y="21738"/>
                </a:cubicBezTo>
                <a:cubicBezTo>
                  <a:pt x="31435" y="21743"/>
                  <a:pt x="31542" y="21745"/>
                  <a:pt x="31651" y="21745"/>
                </a:cubicBezTo>
                <a:cubicBezTo>
                  <a:pt x="32201" y="21745"/>
                  <a:pt x="32766" y="21688"/>
                  <a:pt x="33332" y="21565"/>
                </a:cubicBezTo>
                <a:cubicBezTo>
                  <a:pt x="35097" y="21273"/>
                  <a:pt x="36344" y="20769"/>
                  <a:pt x="36344" y="20769"/>
                </a:cubicBezTo>
                <a:cubicBezTo>
                  <a:pt x="37657" y="22155"/>
                  <a:pt x="38918" y="22552"/>
                  <a:pt x="39932" y="22552"/>
                </a:cubicBezTo>
                <a:cubicBezTo>
                  <a:pt x="41286" y="22552"/>
                  <a:pt x="42197" y="21844"/>
                  <a:pt x="42197" y="21844"/>
                </a:cubicBezTo>
                <a:cubicBezTo>
                  <a:pt x="42197" y="21844"/>
                  <a:pt x="43922" y="24082"/>
                  <a:pt x="46223" y="24082"/>
                </a:cubicBezTo>
                <a:cubicBezTo>
                  <a:pt x="46459" y="24082"/>
                  <a:pt x="46701" y="24059"/>
                  <a:pt x="46948" y="24007"/>
                </a:cubicBezTo>
                <a:cubicBezTo>
                  <a:pt x="49602" y="23437"/>
                  <a:pt x="49800" y="20146"/>
                  <a:pt x="49800" y="20146"/>
                </a:cubicBezTo>
                <a:cubicBezTo>
                  <a:pt x="52357" y="20991"/>
                  <a:pt x="54622" y="21352"/>
                  <a:pt x="56606" y="21352"/>
                </a:cubicBezTo>
                <a:cubicBezTo>
                  <a:pt x="60255" y="21352"/>
                  <a:pt x="62952" y="20133"/>
                  <a:pt x="64757" y="18474"/>
                </a:cubicBezTo>
                <a:cubicBezTo>
                  <a:pt x="64969" y="18766"/>
                  <a:pt x="65235" y="19044"/>
                  <a:pt x="65527" y="19296"/>
                </a:cubicBezTo>
                <a:cubicBezTo>
                  <a:pt x="66965" y="20496"/>
                  <a:pt x="68654" y="20867"/>
                  <a:pt x="70194" y="20867"/>
                </a:cubicBezTo>
                <a:cubicBezTo>
                  <a:pt x="72689" y="20867"/>
                  <a:pt x="74790" y="19893"/>
                  <a:pt x="74790" y="19893"/>
                </a:cubicBezTo>
                <a:cubicBezTo>
                  <a:pt x="75939" y="21276"/>
                  <a:pt x="77041" y="21670"/>
                  <a:pt x="77926" y="21670"/>
                </a:cubicBezTo>
                <a:cubicBezTo>
                  <a:pt x="79106" y="21670"/>
                  <a:pt x="79898" y="20969"/>
                  <a:pt x="79898" y="20969"/>
                </a:cubicBezTo>
                <a:cubicBezTo>
                  <a:pt x="79898" y="20969"/>
                  <a:pt x="81399" y="23197"/>
                  <a:pt x="83406" y="23197"/>
                </a:cubicBezTo>
                <a:cubicBezTo>
                  <a:pt x="83616" y="23197"/>
                  <a:pt x="83832" y="23172"/>
                  <a:pt x="84053" y="23118"/>
                </a:cubicBezTo>
                <a:cubicBezTo>
                  <a:pt x="86362" y="22561"/>
                  <a:pt x="86534" y="19270"/>
                  <a:pt x="86534" y="19270"/>
                </a:cubicBezTo>
                <a:cubicBezTo>
                  <a:pt x="88811" y="20130"/>
                  <a:pt x="90771" y="20495"/>
                  <a:pt x="92438" y="20495"/>
                </a:cubicBezTo>
                <a:cubicBezTo>
                  <a:pt x="100442" y="20495"/>
                  <a:pt x="101723" y="12094"/>
                  <a:pt x="99088" y="9754"/>
                </a:cubicBezTo>
                <a:cubicBezTo>
                  <a:pt x="98342" y="9089"/>
                  <a:pt x="97565" y="8835"/>
                  <a:pt x="96812" y="8835"/>
                </a:cubicBezTo>
                <a:cubicBezTo>
                  <a:pt x="94350" y="8835"/>
                  <a:pt x="92148" y="11559"/>
                  <a:pt x="92148" y="11559"/>
                </a:cubicBezTo>
                <a:cubicBezTo>
                  <a:pt x="92148" y="11559"/>
                  <a:pt x="93395" y="7034"/>
                  <a:pt x="91086" y="6238"/>
                </a:cubicBezTo>
                <a:cubicBezTo>
                  <a:pt x="90875" y="6166"/>
                  <a:pt x="90655" y="6133"/>
                  <a:pt x="90429" y="6133"/>
                </a:cubicBezTo>
                <a:cubicBezTo>
                  <a:pt x="88172" y="6133"/>
                  <a:pt x="85300" y="9409"/>
                  <a:pt x="85300" y="9409"/>
                </a:cubicBezTo>
                <a:cubicBezTo>
                  <a:pt x="85300" y="9409"/>
                  <a:pt x="83561" y="1"/>
                  <a:pt x="77205" y="1"/>
                </a:cubicBezTo>
                <a:close/>
              </a:path>
            </a:pathLst>
          </a:custGeom>
          <a:solidFill>
            <a:srgbClr val="D9EEFC"/>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345" name="Google Shape;345;p34"/>
          <p:cNvSpPr/>
          <p:nvPr/>
        </p:nvSpPr>
        <p:spPr>
          <a:xfrm>
            <a:off x="-1730227" y="4483463"/>
            <a:ext cx="12893327" cy="2436860"/>
          </a:xfrm>
          <a:custGeom>
            <a:avLst/>
            <a:gdLst/>
            <a:ahLst/>
            <a:cxnLst/>
            <a:rect l="l" t="t" r="r" b="b"/>
            <a:pathLst>
              <a:path w="101713" h="24085" extrusionOk="0">
                <a:moveTo>
                  <a:pt x="18318" y="0"/>
                </a:moveTo>
                <a:cubicBezTo>
                  <a:pt x="18109" y="0"/>
                  <a:pt x="17894" y="25"/>
                  <a:pt x="17674" y="79"/>
                </a:cubicBezTo>
                <a:cubicBezTo>
                  <a:pt x="15351" y="649"/>
                  <a:pt x="15179" y="3940"/>
                  <a:pt x="15179" y="3940"/>
                </a:cubicBezTo>
                <a:cubicBezTo>
                  <a:pt x="12903" y="3079"/>
                  <a:pt x="10944" y="2714"/>
                  <a:pt x="9276" y="2714"/>
                </a:cubicBezTo>
                <a:cubicBezTo>
                  <a:pt x="1283" y="2714"/>
                  <a:pt x="0" y="11106"/>
                  <a:pt x="2625" y="13456"/>
                </a:cubicBezTo>
                <a:cubicBezTo>
                  <a:pt x="3368" y="14115"/>
                  <a:pt x="4142" y="14368"/>
                  <a:pt x="4892" y="14368"/>
                </a:cubicBezTo>
                <a:cubicBezTo>
                  <a:pt x="7358" y="14368"/>
                  <a:pt x="9565" y="11637"/>
                  <a:pt x="9565" y="11637"/>
                </a:cubicBezTo>
                <a:lnTo>
                  <a:pt x="9565" y="11637"/>
                </a:lnTo>
                <a:cubicBezTo>
                  <a:pt x="9565" y="11638"/>
                  <a:pt x="8318" y="16176"/>
                  <a:pt x="10627" y="16972"/>
                </a:cubicBezTo>
                <a:cubicBezTo>
                  <a:pt x="10836" y="17042"/>
                  <a:pt x="11055" y="17075"/>
                  <a:pt x="11279" y="17075"/>
                </a:cubicBezTo>
                <a:cubicBezTo>
                  <a:pt x="13546" y="17075"/>
                  <a:pt x="16413" y="13801"/>
                  <a:pt x="16413" y="13801"/>
                </a:cubicBezTo>
                <a:cubicBezTo>
                  <a:pt x="16413" y="13801"/>
                  <a:pt x="18152" y="23196"/>
                  <a:pt x="24522" y="23196"/>
                </a:cubicBezTo>
                <a:cubicBezTo>
                  <a:pt x="28370" y="23196"/>
                  <a:pt x="30361" y="19746"/>
                  <a:pt x="31316" y="17025"/>
                </a:cubicBezTo>
                <a:cubicBezTo>
                  <a:pt x="32417" y="19746"/>
                  <a:pt x="34687" y="23196"/>
                  <a:pt x="39093" y="23196"/>
                </a:cubicBezTo>
                <a:cubicBezTo>
                  <a:pt x="46392" y="23196"/>
                  <a:pt x="48369" y="13801"/>
                  <a:pt x="48369" y="13801"/>
                </a:cubicBezTo>
                <a:cubicBezTo>
                  <a:pt x="48369" y="13801"/>
                  <a:pt x="51665" y="17075"/>
                  <a:pt x="54248" y="17075"/>
                </a:cubicBezTo>
                <a:cubicBezTo>
                  <a:pt x="54504" y="17075"/>
                  <a:pt x="54753" y="17042"/>
                  <a:pt x="54991" y="16972"/>
                </a:cubicBezTo>
                <a:cubicBezTo>
                  <a:pt x="57645" y="16176"/>
                  <a:pt x="58056" y="13827"/>
                  <a:pt x="58056" y="13827"/>
                </a:cubicBezTo>
                <a:cubicBezTo>
                  <a:pt x="58056" y="13827"/>
                  <a:pt x="60125" y="15659"/>
                  <a:pt x="62697" y="15659"/>
                </a:cubicBezTo>
                <a:cubicBezTo>
                  <a:pt x="63924" y="15659"/>
                  <a:pt x="65264" y="15242"/>
                  <a:pt x="66549" y="14013"/>
                </a:cubicBezTo>
                <a:cubicBezTo>
                  <a:pt x="66563" y="13987"/>
                  <a:pt x="66576" y="13973"/>
                  <a:pt x="66603" y="13960"/>
                </a:cubicBezTo>
                <a:cubicBezTo>
                  <a:pt x="67369" y="14422"/>
                  <a:pt x="68279" y="14683"/>
                  <a:pt x="69293" y="14683"/>
                </a:cubicBezTo>
                <a:cubicBezTo>
                  <a:pt x="69386" y="14683"/>
                  <a:pt x="69480" y="14681"/>
                  <a:pt x="69575" y="14677"/>
                </a:cubicBezTo>
                <a:cubicBezTo>
                  <a:pt x="69575" y="14677"/>
                  <a:pt x="70823" y="24085"/>
                  <a:pt x="77193" y="24085"/>
                </a:cubicBezTo>
                <a:cubicBezTo>
                  <a:pt x="83550" y="24085"/>
                  <a:pt x="85288" y="14677"/>
                  <a:pt x="85288" y="14677"/>
                </a:cubicBezTo>
                <a:cubicBezTo>
                  <a:pt x="85288" y="14677"/>
                  <a:pt x="88159" y="17953"/>
                  <a:pt x="90416" y="17953"/>
                </a:cubicBezTo>
                <a:cubicBezTo>
                  <a:pt x="90643" y="17953"/>
                  <a:pt x="90863" y="17920"/>
                  <a:pt x="91074" y="17848"/>
                </a:cubicBezTo>
                <a:cubicBezTo>
                  <a:pt x="93396" y="17052"/>
                  <a:pt x="92135" y="12514"/>
                  <a:pt x="92135" y="12513"/>
                </a:cubicBezTo>
                <a:lnTo>
                  <a:pt x="92135" y="12513"/>
                </a:lnTo>
                <a:cubicBezTo>
                  <a:pt x="92136" y="12513"/>
                  <a:pt x="94342" y="15249"/>
                  <a:pt x="96806" y="15249"/>
                </a:cubicBezTo>
                <a:cubicBezTo>
                  <a:pt x="97557" y="15249"/>
                  <a:pt x="98332" y="14995"/>
                  <a:pt x="99076" y="14332"/>
                </a:cubicBezTo>
                <a:cubicBezTo>
                  <a:pt x="101712" y="11992"/>
                  <a:pt x="100430" y="3591"/>
                  <a:pt x="92427" y="3591"/>
                </a:cubicBezTo>
                <a:cubicBezTo>
                  <a:pt x="90759" y="3591"/>
                  <a:pt x="88799" y="3956"/>
                  <a:pt x="86522" y="4816"/>
                </a:cubicBezTo>
                <a:cubicBezTo>
                  <a:pt x="86522" y="4816"/>
                  <a:pt x="86349" y="1525"/>
                  <a:pt x="84040" y="955"/>
                </a:cubicBezTo>
                <a:cubicBezTo>
                  <a:pt x="83824" y="903"/>
                  <a:pt x="83613" y="879"/>
                  <a:pt x="83407" y="879"/>
                </a:cubicBezTo>
                <a:cubicBezTo>
                  <a:pt x="81394" y="879"/>
                  <a:pt x="79887" y="3117"/>
                  <a:pt x="79887" y="3117"/>
                </a:cubicBezTo>
                <a:cubicBezTo>
                  <a:pt x="79887" y="3117"/>
                  <a:pt x="79093" y="2410"/>
                  <a:pt x="77911" y="2410"/>
                </a:cubicBezTo>
                <a:cubicBezTo>
                  <a:pt x="77026" y="2410"/>
                  <a:pt x="75925" y="2806"/>
                  <a:pt x="74777" y="4193"/>
                </a:cubicBezTo>
                <a:cubicBezTo>
                  <a:pt x="74777" y="4193"/>
                  <a:pt x="72676" y="3218"/>
                  <a:pt x="70185" y="3218"/>
                </a:cubicBezTo>
                <a:cubicBezTo>
                  <a:pt x="68647" y="3218"/>
                  <a:pt x="66961" y="3589"/>
                  <a:pt x="65528" y="4789"/>
                </a:cubicBezTo>
                <a:cubicBezTo>
                  <a:pt x="65222" y="5028"/>
                  <a:pt x="64957" y="5308"/>
                  <a:pt x="64745" y="5599"/>
                </a:cubicBezTo>
                <a:cubicBezTo>
                  <a:pt x="62942" y="3943"/>
                  <a:pt x="60252" y="2730"/>
                  <a:pt x="56612" y="2730"/>
                </a:cubicBezTo>
                <a:cubicBezTo>
                  <a:pt x="54624" y="2730"/>
                  <a:pt x="52353" y="3092"/>
                  <a:pt x="49789" y="3940"/>
                </a:cubicBezTo>
                <a:cubicBezTo>
                  <a:pt x="49789" y="3940"/>
                  <a:pt x="49590" y="649"/>
                  <a:pt x="46935" y="79"/>
                </a:cubicBezTo>
                <a:cubicBezTo>
                  <a:pt x="46683" y="25"/>
                  <a:pt x="46436" y="0"/>
                  <a:pt x="46196" y="0"/>
                </a:cubicBezTo>
                <a:cubicBezTo>
                  <a:pt x="43902" y="0"/>
                  <a:pt x="42185" y="2229"/>
                  <a:pt x="42185" y="2229"/>
                </a:cubicBezTo>
                <a:cubicBezTo>
                  <a:pt x="42185" y="2229"/>
                  <a:pt x="41278" y="1529"/>
                  <a:pt x="39932" y="1529"/>
                </a:cubicBezTo>
                <a:cubicBezTo>
                  <a:pt x="38919" y="1529"/>
                  <a:pt x="37657" y="1926"/>
                  <a:pt x="36345" y="3317"/>
                </a:cubicBezTo>
                <a:cubicBezTo>
                  <a:pt x="36345" y="3317"/>
                  <a:pt x="35085" y="2799"/>
                  <a:pt x="33320" y="2521"/>
                </a:cubicBezTo>
                <a:cubicBezTo>
                  <a:pt x="32712" y="2389"/>
                  <a:pt x="32103" y="2333"/>
                  <a:pt x="31514" y="2333"/>
                </a:cubicBezTo>
                <a:cubicBezTo>
                  <a:pt x="31448" y="2333"/>
                  <a:pt x="31382" y="2333"/>
                  <a:pt x="31316" y="2335"/>
                </a:cubicBezTo>
                <a:cubicBezTo>
                  <a:pt x="31238" y="2333"/>
                  <a:pt x="31160" y="2333"/>
                  <a:pt x="31081" y="2333"/>
                </a:cubicBezTo>
                <a:cubicBezTo>
                  <a:pt x="29701" y="2333"/>
                  <a:pt x="28225" y="2559"/>
                  <a:pt x="26857" y="3237"/>
                </a:cubicBezTo>
                <a:cubicBezTo>
                  <a:pt x="25735" y="1912"/>
                  <a:pt x="24656" y="1531"/>
                  <a:pt x="23786" y="1531"/>
                </a:cubicBezTo>
                <a:cubicBezTo>
                  <a:pt x="22609" y="1531"/>
                  <a:pt x="21815" y="2229"/>
                  <a:pt x="21815" y="2229"/>
                </a:cubicBezTo>
                <a:cubicBezTo>
                  <a:pt x="21815" y="2229"/>
                  <a:pt x="20315" y="0"/>
                  <a:pt x="18318" y="0"/>
                </a:cubicBezTo>
                <a:close/>
              </a:path>
            </a:pathLst>
          </a:custGeom>
          <a:solidFill>
            <a:srgbClr val="FFFFFF"/>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and text 25">
  <p:cSld name="CUSTOM_4_1_19">
    <p:spTree>
      <p:nvGrpSpPr>
        <p:cNvPr id="1" name="Shape 355"/>
        <p:cNvGrpSpPr/>
        <p:nvPr/>
      </p:nvGrpSpPr>
      <p:grpSpPr>
        <a:xfrm>
          <a:off x="0" y="0"/>
          <a:ext cx="0" cy="0"/>
          <a:chOff x="0" y="0"/>
          <a:chExt cx="0" cy="0"/>
        </a:xfrm>
      </p:grpSpPr>
      <p:sp>
        <p:nvSpPr>
          <p:cNvPr id="356" name="Google Shape;356;p37"/>
          <p:cNvSpPr txBox="1">
            <a:spLocks noGrp="1"/>
          </p:cNvSpPr>
          <p:nvPr>
            <p:ph type="title"/>
          </p:nvPr>
        </p:nvSpPr>
        <p:spPr>
          <a:xfrm>
            <a:off x="2579572" y="1938488"/>
            <a:ext cx="4596651" cy="593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57" name="Google Shape;357;p37"/>
          <p:cNvSpPr txBox="1">
            <a:spLocks noGrp="1"/>
          </p:cNvSpPr>
          <p:nvPr>
            <p:ph type="subTitle" idx="1"/>
          </p:nvPr>
        </p:nvSpPr>
        <p:spPr>
          <a:xfrm>
            <a:off x="2579619" y="2626725"/>
            <a:ext cx="4596651" cy="96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58" name="Google Shape;358;p37"/>
          <p:cNvSpPr/>
          <p:nvPr/>
        </p:nvSpPr>
        <p:spPr>
          <a:xfrm>
            <a:off x="5404709" y="-214130"/>
            <a:ext cx="5315519" cy="6459177"/>
          </a:xfrm>
          <a:custGeom>
            <a:avLst/>
            <a:gdLst/>
            <a:ahLst/>
            <a:cxnLst/>
            <a:rect l="l" t="t" r="r" b="b"/>
            <a:pathLst>
              <a:path w="35443" h="53958" extrusionOk="0">
                <a:moveTo>
                  <a:pt x="22715" y="1"/>
                </a:moveTo>
                <a:cubicBezTo>
                  <a:pt x="20125" y="1"/>
                  <a:pt x="17328" y="281"/>
                  <a:pt x="15726" y="2245"/>
                </a:cubicBezTo>
                <a:cubicBezTo>
                  <a:pt x="14867" y="3303"/>
                  <a:pt x="14526" y="4691"/>
                  <a:pt x="14272" y="6024"/>
                </a:cubicBezTo>
                <a:cubicBezTo>
                  <a:pt x="13952" y="7788"/>
                  <a:pt x="13743" y="9573"/>
                  <a:pt x="13897" y="11348"/>
                </a:cubicBezTo>
                <a:cubicBezTo>
                  <a:pt x="14217" y="15105"/>
                  <a:pt x="16090" y="18544"/>
                  <a:pt x="16872" y="22236"/>
                </a:cubicBezTo>
                <a:cubicBezTo>
                  <a:pt x="17666" y="25917"/>
                  <a:pt x="16917" y="30490"/>
                  <a:pt x="13566" y="32199"/>
                </a:cubicBezTo>
                <a:cubicBezTo>
                  <a:pt x="11462" y="33279"/>
                  <a:pt x="8938" y="32926"/>
                  <a:pt x="6657" y="33510"/>
                </a:cubicBezTo>
                <a:cubicBezTo>
                  <a:pt x="2854" y="34469"/>
                  <a:pt x="1" y="38304"/>
                  <a:pt x="155" y="42227"/>
                </a:cubicBezTo>
                <a:cubicBezTo>
                  <a:pt x="281" y="45310"/>
                  <a:pt x="2004" y="47993"/>
                  <a:pt x="4127" y="50317"/>
                </a:cubicBezTo>
                <a:lnTo>
                  <a:pt x="4127" y="50317"/>
                </a:lnTo>
                <a:cubicBezTo>
                  <a:pt x="3674" y="50805"/>
                  <a:pt x="3220" y="51293"/>
                  <a:pt x="2766" y="51782"/>
                </a:cubicBezTo>
                <a:cubicBezTo>
                  <a:pt x="5720" y="53221"/>
                  <a:pt x="9012" y="53958"/>
                  <a:pt x="12301" y="53958"/>
                </a:cubicBezTo>
                <a:cubicBezTo>
                  <a:pt x="14227" y="53958"/>
                  <a:pt x="16152" y="53705"/>
                  <a:pt x="18008" y="53192"/>
                </a:cubicBezTo>
                <a:cubicBezTo>
                  <a:pt x="23033" y="51804"/>
                  <a:pt x="27508" y="48542"/>
                  <a:pt x="30351" y="44167"/>
                </a:cubicBezTo>
                <a:cubicBezTo>
                  <a:pt x="33613" y="39186"/>
                  <a:pt x="34659" y="33080"/>
                  <a:pt x="34990" y="27129"/>
                </a:cubicBezTo>
                <a:cubicBezTo>
                  <a:pt x="35442" y="18776"/>
                  <a:pt x="34461" y="9959"/>
                  <a:pt x="29756" y="3049"/>
                </a:cubicBezTo>
                <a:cubicBezTo>
                  <a:pt x="29171" y="2189"/>
                  <a:pt x="28510" y="1352"/>
                  <a:pt x="27618" y="823"/>
                </a:cubicBezTo>
                <a:cubicBezTo>
                  <a:pt x="26384" y="85"/>
                  <a:pt x="24873" y="41"/>
                  <a:pt x="23441" y="7"/>
                </a:cubicBezTo>
                <a:cubicBezTo>
                  <a:pt x="23201" y="3"/>
                  <a:pt x="22959" y="1"/>
                  <a:pt x="22715" y="1"/>
                </a:cubicBezTo>
                <a:close/>
              </a:path>
            </a:pathLst>
          </a:custGeom>
          <a:solidFill>
            <a:srgbClr val="D9EEFC"/>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359" name="Google Shape;359;p37"/>
          <p:cNvSpPr/>
          <p:nvPr/>
        </p:nvSpPr>
        <p:spPr>
          <a:xfrm>
            <a:off x="-1584945" y="-917050"/>
            <a:ext cx="5317169" cy="6458220"/>
          </a:xfrm>
          <a:custGeom>
            <a:avLst/>
            <a:gdLst/>
            <a:ahLst/>
            <a:cxnLst/>
            <a:rect l="l" t="t" r="r" b="b"/>
            <a:pathLst>
              <a:path w="35454" h="53950" extrusionOk="0">
                <a:moveTo>
                  <a:pt x="23149" y="0"/>
                </a:moveTo>
                <a:cubicBezTo>
                  <a:pt x="21225" y="0"/>
                  <a:pt x="19302" y="253"/>
                  <a:pt x="17446" y="766"/>
                </a:cubicBezTo>
                <a:cubicBezTo>
                  <a:pt x="12421" y="2144"/>
                  <a:pt x="7947" y="5416"/>
                  <a:pt x="5092" y="9780"/>
                </a:cubicBezTo>
                <a:cubicBezTo>
                  <a:pt x="1841" y="14773"/>
                  <a:pt x="783" y="20879"/>
                  <a:pt x="463" y="26818"/>
                </a:cubicBezTo>
                <a:cubicBezTo>
                  <a:pt x="1" y="35172"/>
                  <a:pt x="992" y="44000"/>
                  <a:pt x="5699" y="50909"/>
                </a:cubicBezTo>
                <a:cubicBezTo>
                  <a:pt x="6282" y="51769"/>
                  <a:pt x="6943" y="52606"/>
                  <a:pt x="7837" y="53135"/>
                </a:cubicBezTo>
                <a:cubicBezTo>
                  <a:pt x="9071" y="53874"/>
                  <a:pt x="10580" y="53918"/>
                  <a:pt x="12013" y="53940"/>
                </a:cubicBezTo>
                <a:cubicBezTo>
                  <a:pt x="12287" y="53945"/>
                  <a:pt x="12565" y="53949"/>
                  <a:pt x="12845" y="53949"/>
                </a:cubicBezTo>
                <a:cubicBezTo>
                  <a:pt x="15404" y="53949"/>
                  <a:pt x="18148" y="53651"/>
                  <a:pt x="19727" y="51714"/>
                </a:cubicBezTo>
                <a:cubicBezTo>
                  <a:pt x="20587" y="50644"/>
                  <a:pt x="20929" y="49267"/>
                  <a:pt x="21171" y="47933"/>
                </a:cubicBezTo>
                <a:cubicBezTo>
                  <a:pt x="21502" y="46170"/>
                  <a:pt x="21711" y="44385"/>
                  <a:pt x="21557" y="42611"/>
                </a:cubicBezTo>
                <a:cubicBezTo>
                  <a:pt x="21237" y="38853"/>
                  <a:pt x="19364" y="35404"/>
                  <a:pt x="18570" y="31723"/>
                </a:cubicBezTo>
                <a:cubicBezTo>
                  <a:pt x="17788" y="28042"/>
                  <a:pt x="18526" y="23468"/>
                  <a:pt x="21887" y="21760"/>
                </a:cubicBezTo>
                <a:cubicBezTo>
                  <a:pt x="23981" y="20680"/>
                  <a:pt x="26516" y="21033"/>
                  <a:pt x="28797" y="20448"/>
                </a:cubicBezTo>
                <a:cubicBezTo>
                  <a:pt x="32599" y="19479"/>
                  <a:pt x="35454" y="15655"/>
                  <a:pt x="35300" y="11732"/>
                </a:cubicBezTo>
                <a:cubicBezTo>
                  <a:pt x="35173" y="8649"/>
                  <a:pt x="33451" y="5959"/>
                  <a:pt x="31328" y="3638"/>
                </a:cubicBezTo>
                <a:lnTo>
                  <a:pt x="31328" y="3638"/>
                </a:lnTo>
                <a:cubicBezTo>
                  <a:pt x="31779" y="3151"/>
                  <a:pt x="32229" y="2664"/>
                  <a:pt x="32677" y="2176"/>
                </a:cubicBezTo>
                <a:cubicBezTo>
                  <a:pt x="29722" y="738"/>
                  <a:pt x="26435" y="0"/>
                  <a:pt x="23149" y="0"/>
                </a:cubicBezTo>
                <a:close/>
              </a:path>
            </a:pathLst>
          </a:custGeom>
          <a:solidFill>
            <a:srgbClr val="FFF3F3"/>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360" name="Google Shape;360;p37"/>
          <p:cNvSpPr/>
          <p:nvPr/>
        </p:nvSpPr>
        <p:spPr>
          <a:xfrm>
            <a:off x="709046" y="158399"/>
            <a:ext cx="2598445" cy="1391001"/>
          </a:xfrm>
          <a:custGeom>
            <a:avLst/>
            <a:gdLst/>
            <a:ahLst/>
            <a:cxnLst/>
            <a:rect l="l" t="t" r="r" b="b"/>
            <a:pathLst>
              <a:path w="17326" h="11620" extrusionOk="0">
                <a:moveTo>
                  <a:pt x="10944" y="0"/>
                </a:moveTo>
                <a:cubicBezTo>
                  <a:pt x="10491" y="0"/>
                  <a:pt x="10040" y="95"/>
                  <a:pt x="9633" y="290"/>
                </a:cubicBezTo>
                <a:cubicBezTo>
                  <a:pt x="8586" y="786"/>
                  <a:pt x="7870" y="1910"/>
                  <a:pt x="7848" y="3056"/>
                </a:cubicBezTo>
                <a:cubicBezTo>
                  <a:pt x="7451" y="2197"/>
                  <a:pt x="6701" y="1458"/>
                  <a:pt x="5787" y="1215"/>
                </a:cubicBezTo>
                <a:cubicBezTo>
                  <a:pt x="5571" y="1156"/>
                  <a:pt x="5346" y="1127"/>
                  <a:pt x="5121" y="1127"/>
                </a:cubicBezTo>
                <a:cubicBezTo>
                  <a:pt x="4384" y="1127"/>
                  <a:pt x="3647" y="1440"/>
                  <a:pt x="3208" y="2031"/>
                </a:cubicBezTo>
                <a:cubicBezTo>
                  <a:pt x="2517" y="2953"/>
                  <a:pt x="2776" y="4333"/>
                  <a:pt x="3660" y="5020"/>
                </a:cubicBezTo>
                <a:lnTo>
                  <a:pt x="3660" y="5020"/>
                </a:lnTo>
                <a:cubicBezTo>
                  <a:pt x="3396" y="4818"/>
                  <a:pt x="3109" y="4731"/>
                  <a:pt x="2815" y="4731"/>
                </a:cubicBezTo>
                <a:cubicBezTo>
                  <a:pt x="1565" y="4731"/>
                  <a:pt x="207" y="6316"/>
                  <a:pt x="101" y="7420"/>
                </a:cubicBezTo>
                <a:cubicBezTo>
                  <a:pt x="1" y="8478"/>
                  <a:pt x="497" y="9624"/>
                  <a:pt x="1390" y="10219"/>
                </a:cubicBezTo>
                <a:cubicBezTo>
                  <a:pt x="1915" y="10570"/>
                  <a:pt x="2539" y="10735"/>
                  <a:pt x="3169" y="10735"/>
                </a:cubicBezTo>
                <a:cubicBezTo>
                  <a:pt x="3968" y="10735"/>
                  <a:pt x="4778" y="10470"/>
                  <a:pt x="5412" y="9977"/>
                </a:cubicBezTo>
                <a:cubicBezTo>
                  <a:pt x="6140" y="10947"/>
                  <a:pt x="7605" y="11597"/>
                  <a:pt x="8795" y="11619"/>
                </a:cubicBezTo>
                <a:cubicBezTo>
                  <a:pt x="8825" y="11619"/>
                  <a:pt x="8854" y="11619"/>
                  <a:pt x="8884" y="11619"/>
                </a:cubicBezTo>
                <a:cubicBezTo>
                  <a:pt x="10360" y="11619"/>
                  <a:pt x="12244" y="11081"/>
                  <a:pt x="12741" y="9569"/>
                </a:cubicBezTo>
                <a:cubicBezTo>
                  <a:pt x="12741" y="9580"/>
                  <a:pt x="13413" y="10098"/>
                  <a:pt x="13512" y="10142"/>
                </a:cubicBezTo>
                <a:cubicBezTo>
                  <a:pt x="13704" y="10238"/>
                  <a:pt x="13939" y="10270"/>
                  <a:pt x="14168" y="10270"/>
                </a:cubicBezTo>
                <a:cubicBezTo>
                  <a:pt x="14308" y="10270"/>
                  <a:pt x="14445" y="10258"/>
                  <a:pt x="14570" y="10241"/>
                </a:cubicBezTo>
                <a:cubicBezTo>
                  <a:pt x="15309" y="10142"/>
                  <a:pt x="16003" y="9745"/>
                  <a:pt x="16466" y="9161"/>
                </a:cubicBezTo>
                <a:cubicBezTo>
                  <a:pt x="17182" y="8246"/>
                  <a:pt x="17325" y="6946"/>
                  <a:pt x="16918" y="5855"/>
                </a:cubicBezTo>
                <a:cubicBezTo>
                  <a:pt x="16653" y="5128"/>
                  <a:pt x="16146" y="4477"/>
                  <a:pt x="15474" y="4103"/>
                </a:cubicBezTo>
                <a:cubicBezTo>
                  <a:pt x="15083" y="3879"/>
                  <a:pt x="14650" y="3732"/>
                  <a:pt x="14204" y="3732"/>
                </a:cubicBezTo>
                <a:cubicBezTo>
                  <a:pt x="14146" y="3732"/>
                  <a:pt x="14088" y="3734"/>
                  <a:pt x="14030" y="3739"/>
                </a:cubicBezTo>
                <a:cubicBezTo>
                  <a:pt x="14151" y="2571"/>
                  <a:pt x="13854" y="1414"/>
                  <a:pt x="12895" y="654"/>
                </a:cubicBezTo>
                <a:cubicBezTo>
                  <a:pt x="12346" y="226"/>
                  <a:pt x="11644" y="0"/>
                  <a:pt x="10944" y="0"/>
                </a:cubicBezTo>
                <a:close/>
              </a:path>
            </a:pathLst>
          </a:custGeom>
          <a:solidFill>
            <a:srgbClr val="D9EEFC"/>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361" name="Google Shape;361;p37"/>
          <p:cNvSpPr/>
          <p:nvPr/>
        </p:nvSpPr>
        <p:spPr>
          <a:xfrm>
            <a:off x="2074253" y="2356940"/>
            <a:ext cx="2137276" cy="1144883"/>
          </a:xfrm>
          <a:custGeom>
            <a:avLst/>
            <a:gdLst/>
            <a:ahLst/>
            <a:cxnLst/>
            <a:rect l="l" t="t" r="r" b="b"/>
            <a:pathLst>
              <a:path w="14251" h="9564" extrusionOk="0">
                <a:moveTo>
                  <a:pt x="9006" y="0"/>
                </a:moveTo>
                <a:cubicBezTo>
                  <a:pt x="8629" y="0"/>
                  <a:pt x="8253" y="79"/>
                  <a:pt x="7914" y="240"/>
                </a:cubicBezTo>
                <a:cubicBezTo>
                  <a:pt x="7065" y="648"/>
                  <a:pt x="6470" y="1574"/>
                  <a:pt x="6459" y="2521"/>
                </a:cubicBezTo>
                <a:cubicBezTo>
                  <a:pt x="6128" y="1805"/>
                  <a:pt x="5511" y="1199"/>
                  <a:pt x="4751" y="1000"/>
                </a:cubicBezTo>
                <a:cubicBezTo>
                  <a:pt x="4575" y="952"/>
                  <a:pt x="4392" y="928"/>
                  <a:pt x="4210" y="928"/>
                </a:cubicBezTo>
                <a:cubicBezTo>
                  <a:pt x="3604" y="928"/>
                  <a:pt x="2999" y="1190"/>
                  <a:pt x="2635" y="1672"/>
                </a:cubicBezTo>
                <a:cubicBezTo>
                  <a:pt x="2062" y="2433"/>
                  <a:pt x="2283" y="3568"/>
                  <a:pt x="3010" y="4141"/>
                </a:cubicBezTo>
                <a:cubicBezTo>
                  <a:pt x="2801" y="3978"/>
                  <a:pt x="2571" y="3907"/>
                  <a:pt x="2335" y="3907"/>
                </a:cubicBezTo>
                <a:cubicBezTo>
                  <a:pt x="1309" y="3907"/>
                  <a:pt x="159" y="5234"/>
                  <a:pt x="78" y="6103"/>
                </a:cubicBezTo>
                <a:cubicBezTo>
                  <a:pt x="1" y="6984"/>
                  <a:pt x="398" y="7921"/>
                  <a:pt x="1136" y="8417"/>
                </a:cubicBezTo>
                <a:cubicBezTo>
                  <a:pt x="1566" y="8702"/>
                  <a:pt x="2077" y="8837"/>
                  <a:pt x="2594" y="8837"/>
                </a:cubicBezTo>
                <a:cubicBezTo>
                  <a:pt x="3256" y="8837"/>
                  <a:pt x="3927" y="8616"/>
                  <a:pt x="4453" y="8208"/>
                </a:cubicBezTo>
                <a:cubicBezTo>
                  <a:pt x="5048" y="9012"/>
                  <a:pt x="6250" y="9541"/>
                  <a:pt x="7230" y="9563"/>
                </a:cubicBezTo>
                <a:cubicBezTo>
                  <a:pt x="7259" y="9563"/>
                  <a:pt x="7288" y="9564"/>
                  <a:pt x="7318" y="9564"/>
                </a:cubicBezTo>
                <a:cubicBezTo>
                  <a:pt x="8529" y="9564"/>
                  <a:pt x="10073" y="9114"/>
                  <a:pt x="10482" y="7877"/>
                </a:cubicBezTo>
                <a:cubicBezTo>
                  <a:pt x="10482" y="7888"/>
                  <a:pt x="11033" y="8307"/>
                  <a:pt x="11121" y="8351"/>
                </a:cubicBezTo>
                <a:cubicBezTo>
                  <a:pt x="11264" y="8429"/>
                  <a:pt x="11446" y="8453"/>
                  <a:pt x="11628" y="8453"/>
                </a:cubicBezTo>
                <a:cubicBezTo>
                  <a:pt x="11753" y="8453"/>
                  <a:pt x="11879" y="8442"/>
                  <a:pt x="11991" y="8428"/>
                </a:cubicBezTo>
                <a:cubicBezTo>
                  <a:pt x="12598" y="8351"/>
                  <a:pt x="13171" y="8020"/>
                  <a:pt x="13545" y="7547"/>
                </a:cubicBezTo>
                <a:cubicBezTo>
                  <a:pt x="14141" y="6786"/>
                  <a:pt x="14251" y="5717"/>
                  <a:pt x="13920" y="4814"/>
                </a:cubicBezTo>
                <a:cubicBezTo>
                  <a:pt x="13700" y="4218"/>
                  <a:pt x="13292" y="3689"/>
                  <a:pt x="12730" y="3369"/>
                </a:cubicBezTo>
                <a:cubicBezTo>
                  <a:pt x="12404" y="3192"/>
                  <a:pt x="12043" y="3067"/>
                  <a:pt x="11678" y="3067"/>
                </a:cubicBezTo>
                <a:cubicBezTo>
                  <a:pt x="11635" y="3067"/>
                  <a:pt x="11593" y="3069"/>
                  <a:pt x="11550" y="3072"/>
                </a:cubicBezTo>
                <a:cubicBezTo>
                  <a:pt x="11638" y="2113"/>
                  <a:pt x="11396" y="1165"/>
                  <a:pt x="10614" y="538"/>
                </a:cubicBezTo>
                <a:cubicBezTo>
                  <a:pt x="10161" y="184"/>
                  <a:pt x="9582" y="0"/>
                  <a:pt x="9006" y="0"/>
                </a:cubicBezTo>
                <a:close/>
              </a:path>
            </a:pathLst>
          </a:custGeom>
          <a:solidFill>
            <a:srgbClr val="FFF3F3"/>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362" name="Google Shape;362;p37"/>
          <p:cNvSpPr/>
          <p:nvPr/>
        </p:nvSpPr>
        <p:spPr>
          <a:xfrm>
            <a:off x="256276" y="4113760"/>
            <a:ext cx="1879470" cy="969870"/>
          </a:xfrm>
          <a:custGeom>
            <a:avLst/>
            <a:gdLst/>
            <a:ahLst/>
            <a:cxnLst/>
            <a:rect l="l" t="t" r="r" b="b"/>
            <a:pathLst>
              <a:path w="12532" h="8102" extrusionOk="0">
                <a:moveTo>
                  <a:pt x="6714" y="1"/>
                </a:moveTo>
                <a:cubicBezTo>
                  <a:pt x="6632" y="1"/>
                  <a:pt x="6551" y="8"/>
                  <a:pt x="6470" y="23"/>
                </a:cubicBezTo>
                <a:cubicBezTo>
                  <a:pt x="6084" y="89"/>
                  <a:pt x="5742" y="309"/>
                  <a:pt x="5478" y="596"/>
                </a:cubicBezTo>
                <a:cubicBezTo>
                  <a:pt x="5224" y="872"/>
                  <a:pt x="5037" y="1235"/>
                  <a:pt x="5081" y="1599"/>
                </a:cubicBezTo>
                <a:cubicBezTo>
                  <a:pt x="4893" y="1092"/>
                  <a:pt x="4420" y="475"/>
                  <a:pt x="3847" y="375"/>
                </a:cubicBezTo>
                <a:cubicBezTo>
                  <a:pt x="3739" y="356"/>
                  <a:pt x="3630" y="347"/>
                  <a:pt x="3520" y="347"/>
                </a:cubicBezTo>
                <a:cubicBezTo>
                  <a:pt x="2870" y="347"/>
                  <a:pt x="2214" y="672"/>
                  <a:pt x="1808" y="1191"/>
                </a:cubicBezTo>
                <a:cubicBezTo>
                  <a:pt x="1323" y="1786"/>
                  <a:pt x="1168" y="2623"/>
                  <a:pt x="1345" y="3373"/>
                </a:cubicBezTo>
                <a:cubicBezTo>
                  <a:pt x="739" y="3571"/>
                  <a:pt x="243" y="4090"/>
                  <a:pt x="78" y="4707"/>
                </a:cubicBezTo>
                <a:cubicBezTo>
                  <a:pt x="22" y="4894"/>
                  <a:pt x="0" y="5081"/>
                  <a:pt x="12" y="5268"/>
                </a:cubicBezTo>
                <a:cubicBezTo>
                  <a:pt x="56" y="6029"/>
                  <a:pt x="551" y="6734"/>
                  <a:pt x="1180" y="7153"/>
                </a:cubicBezTo>
                <a:cubicBezTo>
                  <a:pt x="1534" y="7390"/>
                  <a:pt x="1953" y="7502"/>
                  <a:pt x="2378" y="7502"/>
                </a:cubicBezTo>
                <a:cubicBezTo>
                  <a:pt x="2920" y="7502"/>
                  <a:pt x="3469" y="7321"/>
                  <a:pt x="3902" y="6987"/>
                </a:cubicBezTo>
                <a:cubicBezTo>
                  <a:pt x="4386" y="7649"/>
                  <a:pt x="5378" y="8079"/>
                  <a:pt x="6183" y="8101"/>
                </a:cubicBezTo>
                <a:cubicBezTo>
                  <a:pt x="6198" y="8101"/>
                  <a:pt x="6212" y="8101"/>
                  <a:pt x="6226" y="8101"/>
                </a:cubicBezTo>
                <a:cubicBezTo>
                  <a:pt x="7234" y="8101"/>
                  <a:pt x="8524" y="7734"/>
                  <a:pt x="8861" y="6712"/>
                </a:cubicBezTo>
                <a:cubicBezTo>
                  <a:pt x="8861" y="6723"/>
                  <a:pt x="9313" y="7065"/>
                  <a:pt x="9379" y="7098"/>
                </a:cubicBezTo>
                <a:cubicBezTo>
                  <a:pt x="9505" y="7164"/>
                  <a:pt x="9660" y="7187"/>
                  <a:pt x="9811" y="7187"/>
                </a:cubicBezTo>
                <a:cubicBezTo>
                  <a:pt x="9910" y="7187"/>
                  <a:pt x="10008" y="7177"/>
                  <a:pt x="10095" y="7164"/>
                </a:cubicBezTo>
                <a:cubicBezTo>
                  <a:pt x="10591" y="7098"/>
                  <a:pt x="11065" y="6833"/>
                  <a:pt x="11385" y="6436"/>
                </a:cubicBezTo>
                <a:cubicBezTo>
                  <a:pt x="11561" y="6205"/>
                  <a:pt x="11704" y="5919"/>
                  <a:pt x="11782" y="5632"/>
                </a:cubicBezTo>
                <a:cubicBezTo>
                  <a:pt x="11848" y="5368"/>
                  <a:pt x="11693" y="5158"/>
                  <a:pt x="11804" y="4905"/>
                </a:cubicBezTo>
                <a:cubicBezTo>
                  <a:pt x="11880" y="4761"/>
                  <a:pt x="12002" y="4629"/>
                  <a:pt x="12101" y="4497"/>
                </a:cubicBezTo>
                <a:cubicBezTo>
                  <a:pt x="12365" y="4178"/>
                  <a:pt x="12531" y="3769"/>
                  <a:pt x="12509" y="3351"/>
                </a:cubicBezTo>
                <a:cubicBezTo>
                  <a:pt x="12498" y="2932"/>
                  <a:pt x="12289" y="2525"/>
                  <a:pt x="11924" y="2315"/>
                </a:cubicBezTo>
                <a:cubicBezTo>
                  <a:pt x="11769" y="2225"/>
                  <a:pt x="11589" y="2180"/>
                  <a:pt x="11411" y="2180"/>
                </a:cubicBezTo>
                <a:cubicBezTo>
                  <a:pt x="11173" y="2180"/>
                  <a:pt x="10938" y="2261"/>
                  <a:pt x="10768" y="2425"/>
                </a:cubicBezTo>
                <a:cubicBezTo>
                  <a:pt x="10856" y="2150"/>
                  <a:pt x="10922" y="1863"/>
                  <a:pt x="10911" y="1565"/>
                </a:cubicBezTo>
                <a:cubicBezTo>
                  <a:pt x="10900" y="1279"/>
                  <a:pt x="10790" y="982"/>
                  <a:pt x="10569" y="794"/>
                </a:cubicBezTo>
                <a:cubicBezTo>
                  <a:pt x="10402" y="650"/>
                  <a:pt x="10187" y="584"/>
                  <a:pt x="9967" y="584"/>
                </a:cubicBezTo>
                <a:cubicBezTo>
                  <a:pt x="9767" y="584"/>
                  <a:pt x="9564" y="639"/>
                  <a:pt x="9390" y="739"/>
                </a:cubicBezTo>
                <a:cubicBezTo>
                  <a:pt x="9027" y="948"/>
                  <a:pt x="8773" y="1312"/>
                  <a:pt x="8596" y="1687"/>
                </a:cubicBezTo>
                <a:cubicBezTo>
                  <a:pt x="8453" y="1213"/>
                  <a:pt x="8211" y="761"/>
                  <a:pt x="7836" y="441"/>
                </a:cubicBezTo>
                <a:cubicBezTo>
                  <a:pt x="7524" y="175"/>
                  <a:pt x="7120" y="1"/>
                  <a:pt x="6714" y="1"/>
                </a:cubicBezTo>
                <a:close/>
              </a:path>
            </a:pathLst>
          </a:custGeom>
          <a:solidFill>
            <a:srgbClr val="D9EEFC"/>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text 29">
  <p:cSld name="CUSTOM_4_1_23">
    <p:spTree>
      <p:nvGrpSpPr>
        <p:cNvPr id="1" name="Shape 376"/>
        <p:cNvGrpSpPr/>
        <p:nvPr/>
      </p:nvGrpSpPr>
      <p:grpSpPr>
        <a:xfrm>
          <a:off x="0" y="0"/>
          <a:ext cx="0" cy="0"/>
          <a:chOff x="0" y="0"/>
          <a:chExt cx="0" cy="0"/>
        </a:xfrm>
      </p:grpSpPr>
      <p:sp>
        <p:nvSpPr>
          <p:cNvPr id="377" name="Google Shape;377;p41"/>
          <p:cNvSpPr txBox="1">
            <a:spLocks noGrp="1"/>
          </p:cNvSpPr>
          <p:nvPr>
            <p:ph type="title"/>
          </p:nvPr>
        </p:nvSpPr>
        <p:spPr>
          <a:xfrm>
            <a:off x="2579572" y="1938488"/>
            <a:ext cx="4596651" cy="593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1pPr>
            <a:lvl2pPr lvl="1"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2pPr>
            <a:lvl3pPr lvl="2"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3pPr>
            <a:lvl4pPr lvl="3"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4pPr>
            <a:lvl5pPr lvl="4"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5pPr>
            <a:lvl6pPr lvl="5"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6pPr>
            <a:lvl7pPr lvl="6"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7pPr>
            <a:lvl8pPr lvl="7"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8pPr>
            <a:lvl9pPr lvl="8" algn="ctr" rtl="0">
              <a:spcBef>
                <a:spcPts val="0"/>
              </a:spcBef>
              <a:spcAft>
                <a:spcPts val="0"/>
              </a:spcAft>
              <a:buClr>
                <a:schemeClr val="dk1"/>
              </a:buClr>
              <a:buSzPts val="3000"/>
              <a:buFont typeface="McLaren"/>
              <a:buNone/>
              <a:defRPr sz="3758" b="1">
                <a:solidFill>
                  <a:schemeClr val="dk1"/>
                </a:solidFill>
                <a:latin typeface="McLaren"/>
                <a:ea typeface="McLaren"/>
                <a:cs typeface="McLaren"/>
                <a:sym typeface="McLaren"/>
              </a:defRPr>
            </a:lvl9pPr>
          </a:lstStyle>
          <a:p>
            <a:endParaRPr/>
          </a:p>
        </p:txBody>
      </p:sp>
      <p:sp>
        <p:nvSpPr>
          <p:cNvPr id="378" name="Google Shape;378;p41"/>
          <p:cNvSpPr txBox="1">
            <a:spLocks noGrp="1"/>
          </p:cNvSpPr>
          <p:nvPr>
            <p:ph type="subTitle" idx="1"/>
          </p:nvPr>
        </p:nvSpPr>
        <p:spPr>
          <a:xfrm>
            <a:off x="2579619" y="2626725"/>
            <a:ext cx="4596651" cy="9639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600"/>
              <a:buNone/>
              <a:defRPr/>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379" name="Google Shape;379;p41"/>
          <p:cNvSpPr/>
          <p:nvPr/>
        </p:nvSpPr>
        <p:spPr>
          <a:xfrm>
            <a:off x="320570" y="151843"/>
            <a:ext cx="1652137" cy="967012"/>
          </a:xfrm>
          <a:custGeom>
            <a:avLst/>
            <a:gdLst/>
            <a:ahLst/>
            <a:cxnLst/>
            <a:rect l="l" t="t" r="r" b="b"/>
            <a:pathLst>
              <a:path w="10956" h="8034" extrusionOk="0">
                <a:moveTo>
                  <a:pt x="4949" y="0"/>
                </a:moveTo>
                <a:cubicBezTo>
                  <a:pt x="4255" y="0"/>
                  <a:pt x="3648" y="385"/>
                  <a:pt x="3340" y="948"/>
                </a:cubicBezTo>
                <a:cubicBezTo>
                  <a:pt x="3053" y="772"/>
                  <a:pt x="2722" y="661"/>
                  <a:pt x="2359" y="661"/>
                </a:cubicBezTo>
                <a:cubicBezTo>
                  <a:pt x="1389" y="661"/>
                  <a:pt x="596" y="1443"/>
                  <a:pt x="596" y="2425"/>
                </a:cubicBezTo>
                <a:cubicBezTo>
                  <a:pt x="596" y="2744"/>
                  <a:pt x="695" y="3042"/>
                  <a:pt x="838" y="3306"/>
                </a:cubicBezTo>
                <a:cubicBezTo>
                  <a:pt x="331" y="3659"/>
                  <a:pt x="1" y="4243"/>
                  <a:pt x="1" y="4904"/>
                </a:cubicBezTo>
                <a:cubicBezTo>
                  <a:pt x="1" y="5984"/>
                  <a:pt x="871" y="6855"/>
                  <a:pt x="1940" y="6855"/>
                </a:cubicBezTo>
                <a:cubicBezTo>
                  <a:pt x="2095" y="6855"/>
                  <a:pt x="2238" y="6833"/>
                  <a:pt x="2381" y="6799"/>
                </a:cubicBezTo>
                <a:cubicBezTo>
                  <a:pt x="2580" y="7516"/>
                  <a:pt x="3229" y="8034"/>
                  <a:pt x="4001" y="8034"/>
                </a:cubicBezTo>
                <a:cubicBezTo>
                  <a:pt x="4607" y="8034"/>
                  <a:pt x="5125" y="7725"/>
                  <a:pt x="5423" y="7262"/>
                </a:cubicBezTo>
                <a:cubicBezTo>
                  <a:pt x="5776" y="7615"/>
                  <a:pt x="6271" y="7847"/>
                  <a:pt x="6812" y="7847"/>
                </a:cubicBezTo>
                <a:cubicBezTo>
                  <a:pt x="7671" y="7847"/>
                  <a:pt x="8409" y="7284"/>
                  <a:pt x="8663" y="6502"/>
                </a:cubicBezTo>
                <a:cubicBezTo>
                  <a:pt x="8839" y="6568"/>
                  <a:pt x="9038" y="6612"/>
                  <a:pt x="9247" y="6612"/>
                </a:cubicBezTo>
                <a:cubicBezTo>
                  <a:pt x="10194" y="6612"/>
                  <a:pt x="10955" y="5852"/>
                  <a:pt x="10955" y="4904"/>
                </a:cubicBezTo>
                <a:cubicBezTo>
                  <a:pt x="10955" y="4034"/>
                  <a:pt x="10305" y="3317"/>
                  <a:pt x="9456" y="3218"/>
                </a:cubicBezTo>
                <a:cubicBezTo>
                  <a:pt x="9456" y="3152"/>
                  <a:pt x="9456" y="3096"/>
                  <a:pt x="9445" y="3042"/>
                </a:cubicBezTo>
                <a:cubicBezTo>
                  <a:pt x="9362" y="2126"/>
                  <a:pt x="8601" y="1436"/>
                  <a:pt x="7700" y="1436"/>
                </a:cubicBezTo>
                <a:cubicBezTo>
                  <a:pt x="7647" y="1436"/>
                  <a:pt x="7593" y="1438"/>
                  <a:pt x="7539" y="1443"/>
                </a:cubicBezTo>
                <a:cubicBezTo>
                  <a:pt x="7263" y="1477"/>
                  <a:pt x="7010" y="1565"/>
                  <a:pt x="6778" y="1697"/>
                </a:cubicBezTo>
                <a:cubicBezTo>
                  <a:pt x="6712" y="750"/>
                  <a:pt x="5918" y="0"/>
                  <a:pt x="4949" y="0"/>
                </a:cubicBezTo>
                <a:close/>
              </a:path>
            </a:pathLst>
          </a:custGeom>
          <a:solidFill>
            <a:srgbClr val="D9EEFC"/>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380" name="Google Shape;380;p41"/>
          <p:cNvSpPr/>
          <p:nvPr/>
        </p:nvSpPr>
        <p:spPr>
          <a:xfrm>
            <a:off x="6413558" y="3747065"/>
            <a:ext cx="2810413" cy="1459185"/>
          </a:xfrm>
          <a:custGeom>
            <a:avLst/>
            <a:gdLst/>
            <a:ahLst/>
            <a:cxnLst/>
            <a:rect l="l" t="t" r="r" b="b"/>
            <a:pathLst>
              <a:path w="18637" h="12123" extrusionOk="0">
                <a:moveTo>
                  <a:pt x="8751" y="0"/>
                </a:moveTo>
                <a:cubicBezTo>
                  <a:pt x="6955" y="0"/>
                  <a:pt x="5466" y="1290"/>
                  <a:pt x="5158" y="2998"/>
                </a:cubicBezTo>
                <a:cubicBezTo>
                  <a:pt x="4673" y="2723"/>
                  <a:pt x="4100" y="2579"/>
                  <a:pt x="3505" y="2579"/>
                </a:cubicBezTo>
                <a:cubicBezTo>
                  <a:pt x="1565" y="2579"/>
                  <a:pt x="0" y="4144"/>
                  <a:pt x="0" y="6073"/>
                </a:cubicBezTo>
                <a:cubicBezTo>
                  <a:pt x="0" y="8012"/>
                  <a:pt x="1565" y="9577"/>
                  <a:pt x="3505" y="9577"/>
                </a:cubicBezTo>
                <a:cubicBezTo>
                  <a:pt x="3902" y="9577"/>
                  <a:pt x="4276" y="9511"/>
                  <a:pt x="4640" y="9390"/>
                </a:cubicBezTo>
                <a:cubicBezTo>
                  <a:pt x="5037" y="10966"/>
                  <a:pt x="6470" y="12123"/>
                  <a:pt x="8167" y="12123"/>
                </a:cubicBezTo>
                <a:cubicBezTo>
                  <a:pt x="9147" y="12123"/>
                  <a:pt x="10029" y="11737"/>
                  <a:pt x="10690" y="11109"/>
                </a:cubicBezTo>
                <a:cubicBezTo>
                  <a:pt x="11209" y="11528"/>
                  <a:pt x="11870" y="11770"/>
                  <a:pt x="12586" y="11770"/>
                </a:cubicBezTo>
                <a:cubicBezTo>
                  <a:pt x="13964" y="11770"/>
                  <a:pt x="15120" y="10866"/>
                  <a:pt x="15507" y="9621"/>
                </a:cubicBezTo>
                <a:cubicBezTo>
                  <a:pt x="15760" y="9720"/>
                  <a:pt x="16046" y="9776"/>
                  <a:pt x="16333" y="9776"/>
                </a:cubicBezTo>
                <a:cubicBezTo>
                  <a:pt x="17611" y="9776"/>
                  <a:pt x="18636" y="8740"/>
                  <a:pt x="18636" y="7472"/>
                </a:cubicBezTo>
                <a:cubicBezTo>
                  <a:pt x="18636" y="6194"/>
                  <a:pt x="17611" y="5158"/>
                  <a:pt x="16333" y="5158"/>
                </a:cubicBezTo>
                <a:cubicBezTo>
                  <a:pt x="16289" y="5158"/>
                  <a:pt x="16245" y="5169"/>
                  <a:pt x="16200" y="5169"/>
                </a:cubicBezTo>
                <a:cubicBezTo>
                  <a:pt x="16289" y="4905"/>
                  <a:pt x="16333" y="4618"/>
                  <a:pt x="16333" y="4320"/>
                </a:cubicBezTo>
                <a:cubicBezTo>
                  <a:pt x="16333" y="2799"/>
                  <a:pt x="15110" y="1576"/>
                  <a:pt x="13600" y="1576"/>
                </a:cubicBezTo>
                <a:cubicBezTo>
                  <a:pt x="13016" y="1576"/>
                  <a:pt x="12487" y="1763"/>
                  <a:pt x="12035" y="2061"/>
                </a:cubicBezTo>
                <a:cubicBezTo>
                  <a:pt x="11451" y="838"/>
                  <a:pt x="10195" y="0"/>
                  <a:pt x="8751" y="0"/>
                </a:cubicBezTo>
                <a:close/>
              </a:path>
            </a:pathLst>
          </a:custGeom>
          <a:solidFill>
            <a:srgbClr val="FFF3F3"/>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381" name="Google Shape;381;p41"/>
          <p:cNvSpPr/>
          <p:nvPr/>
        </p:nvSpPr>
        <p:spPr>
          <a:xfrm>
            <a:off x="6235772" y="79396"/>
            <a:ext cx="3114420" cy="1617104"/>
          </a:xfrm>
          <a:custGeom>
            <a:avLst/>
            <a:gdLst/>
            <a:ahLst/>
            <a:cxnLst/>
            <a:rect l="l" t="t" r="r" b="b"/>
            <a:pathLst>
              <a:path w="20653" h="13435" extrusionOk="0">
                <a:moveTo>
                  <a:pt x="10955" y="1"/>
                </a:moveTo>
                <a:cubicBezTo>
                  <a:pt x="9357" y="1"/>
                  <a:pt x="7968" y="937"/>
                  <a:pt x="7318" y="2293"/>
                </a:cubicBezTo>
                <a:cubicBezTo>
                  <a:pt x="6822" y="1951"/>
                  <a:pt x="6227" y="1753"/>
                  <a:pt x="5588" y="1753"/>
                </a:cubicBezTo>
                <a:cubicBezTo>
                  <a:pt x="3912" y="1753"/>
                  <a:pt x="2557" y="3119"/>
                  <a:pt x="2557" y="4794"/>
                </a:cubicBezTo>
                <a:cubicBezTo>
                  <a:pt x="2557" y="5114"/>
                  <a:pt x="2612" y="5434"/>
                  <a:pt x="2712" y="5732"/>
                </a:cubicBezTo>
                <a:lnTo>
                  <a:pt x="2557" y="5732"/>
                </a:lnTo>
                <a:cubicBezTo>
                  <a:pt x="1147" y="5732"/>
                  <a:pt x="1" y="6866"/>
                  <a:pt x="1" y="8277"/>
                </a:cubicBezTo>
                <a:cubicBezTo>
                  <a:pt x="1" y="9687"/>
                  <a:pt x="1147" y="10834"/>
                  <a:pt x="2557" y="10834"/>
                </a:cubicBezTo>
                <a:cubicBezTo>
                  <a:pt x="2876" y="10834"/>
                  <a:pt x="3185" y="10779"/>
                  <a:pt x="3472" y="10669"/>
                </a:cubicBezTo>
                <a:cubicBezTo>
                  <a:pt x="3902" y="12046"/>
                  <a:pt x="5191" y="13049"/>
                  <a:pt x="6712" y="13049"/>
                </a:cubicBezTo>
                <a:cubicBezTo>
                  <a:pt x="7505" y="13049"/>
                  <a:pt x="8232" y="12773"/>
                  <a:pt x="8817" y="12322"/>
                </a:cubicBezTo>
                <a:cubicBezTo>
                  <a:pt x="9544" y="13016"/>
                  <a:pt x="10525" y="13434"/>
                  <a:pt x="11605" y="13434"/>
                </a:cubicBezTo>
                <a:cubicBezTo>
                  <a:pt x="13490" y="13434"/>
                  <a:pt x="15065" y="12156"/>
                  <a:pt x="15517" y="10415"/>
                </a:cubicBezTo>
                <a:cubicBezTo>
                  <a:pt x="15914" y="10547"/>
                  <a:pt x="16333" y="10625"/>
                  <a:pt x="16774" y="10625"/>
                </a:cubicBezTo>
                <a:cubicBezTo>
                  <a:pt x="18912" y="10625"/>
                  <a:pt x="20653" y="8883"/>
                  <a:pt x="20653" y="6745"/>
                </a:cubicBezTo>
                <a:cubicBezTo>
                  <a:pt x="20653" y="4596"/>
                  <a:pt x="18912" y="2866"/>
                  <a:pt x="16774" y="2866"/>
                </a:cubicBezTo>
                <a:cubicBezTo>
                  <a:pt x="16101" y="2866"/>
                  <a:pt x="15484" y="3031"/>
                  <a:pt x="14933" y="3329"/>
                </a:cubicBezTo>
                <a:cubicBezTo>
                  <a:pt x="14592" y="1434"/>
                  <a:pt x="12939" y="1"/>
                  <a:pt x="10955" y="1"/>
                </a:cubicBezTo>
                <a:close/>
              </a:path>
            </a:pathLst>
          </a:custGeom>
          <a:solidFill>
            <a:srgbClr val="FFF3F3"/>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382" name="Google Shape;382;p41"/>
          <p:cNvSpPr/>
          <p:nvPr/>
        </p:nvSpPr>
        <p:spPr>
          <a:xfrm>
            <a:off x="277443" y="698286"/>
            <a:ext cx="4099882" cy="2084000"/>
          </a:xfrm>
          <a:custGeom>
            <a:avLst/>
            <a:gdLst/>
            <a:ahLst/>
            <a:cxnLst/>
            <a:rect l="l" t="t" r="r" b="b"/>
            <a:pathLst>
              <a:path w="27188" h="17314" extrusionOk="0">
                <a:moveTo>
                  <a:pt x="13235" y="1"/>
                </a:moveTo>
                <a:cubicBezTo>
                  <a:pt x="11263" y="1"/>
                  <a:pt x="9588" y="1268"/>
                  <a:pt x="8971" y="3020"/>
                </a:cubicBezTo>
                <a:cubicBezTo>
                  <a:pt x="8332" y="2646"/>
                  <a:pt x="7604" y="2425"/>
                  <a:pt x="6811" y="2425"/>
                </a:cubicBezTo>
                <a:cubicBezTo>
                  <a:pt x="4475" y="2425"/>
                  <a:pt x="2568" y="4331"/>
                  <a:pt x="2568" y="6668"/>
                </a:cubicBezTo>
                <a:cubicBezTo>
                  <a:pt x="2568" y="7010"/>
                  <a:pt x="2612" y="7351"/>
                  <a:pt x="2689" y="7671"/>
                </a:cubicBezTo>
                <a:cubicBezTo>
                  <a:pt x="1169" y="7946"/>
                  <a:pt x="0" y="9290"/>
                  <a:pt x="0" y="10899"/>
                </a:cubicBezTo>
                <a:cubicBezTo>
                  <a:pt x="0" y="12718"/>
                  <a:pt x="1477" y="14184"/>
                  <a:pt x="3295" y="14184"/>
                </a:cubicBezTo>
                <a:cubicBezTo>
                  <a:pt x="3956" y="14184"/>
                  <a:pt x="4573" y="13985"/>
                  <a:pt x="5092" y="13644"/>
                </a:cubicBezTo>
                <a:cubicBezTo>
                  <a:pt x="5797" y="15782"/>
                  <a:pt x="7791" y="17313"/>
                  <a:pt x="10161" y="17313"/>
                </a:cubicBezTo>
                <a:cubicBezTo>
                  <a:pt x="12167" y="17313"/>
                  <a:pt x="13919" y="16201"/>
                  <a:pt x="14822" y="14558"/>
                </a:cubicBezTo>
                <a:cubicBezTo>
                  <a:pt x="15616" y="15264"/>
                  <a:pt x="16674" y="15694"/>
                  <a:pt x="17820" y="15694"/>
                </a:cubicBezTo>
                <a:cubicBezTo>
                  <a:pt x="19529" y="15694"/>
                  <a:pt x="21016" y="14757"/>
                  <a:pt x="21777" y="13368"/>
                </a:cubicBezTo>
                <a:cubicBezTo>
                  <a:pt x="22250" y="13566"/>
                  <a:pt x="22779" y="13688"/>
                  <a:pt x="23330" y="13688"/>
                </a:cubicBezTo>
                <a:cubicBezTo>
                  <a:pt x="25458" y="13688"/>
                  <a:pt x="27187" y="11957"/>
                  <a:pt x="27187" y="9831"/>
                </a:cubicBezTo>
                <a:cubicBezTo>
                  <a:pt x="27187" y="7693"/>
                  <a:pt x="25458" y="5962"/>
                  <a:pt x="23330" y="5962"/>
                </a:cubicBezTo>
                <a:cubicBezTo>
                  <a:pt x="23099" y="5962"/>
                  <a:pt x="22867" y="5984"/>
                  <a:pt x="22647" y="6028"/>
                </a:cubicBezTo>
                <a:cubicBezTo>
                  <a:pt x="22592" y="4034"/>
                  <a:pt x="20961" y="2425"/>
                  <a:pt x="18956" y="2425"/>
                </a:cubicBezTo>
                <a:cubicBezTo>
                  <a:pt x="18393" y="2425"/>
                  <a:pt x="17876" y="2557"/>
                  <a:pt x="17401" y="2778"/>
                </a:cubicBezTo>
                <a:cubicBezTo>
                  <a:pt x="16718" y="1147"/>
                  <a:pt x="15109" y="1"/>
                  <a:pt x="13235" y="1"/>
                </a:cubicBezTo>
                <a:close/>
              </a:path>
            </a:pathLst>
          </a:custGeom>
          <a:solidFill>
            <a:srgbClr val="FFF3F3"/>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383" name="Google Shape;383;p41"/>
          <p:cNvSpPr/>
          <p:nvPr/>
        </p:nvSpPr>
        <p:spPr>
          <a:xfrm>
            <a:off x="7563511" y="1339586"/>
            <a:ext cx="1625446" cy="843759"/>
          </a:xfrm>
          <a:custGeom>
            <a:avLst/>
            <a:gdLst/>
            <a:ahLst/>
            <a:cxnLst/>
            <a:rect l="l" t="t" r="r" b="b"/>
            <a:pathLst>
              <a:path w="10779" h="7010" extrusionOk="0">
                <a:moveTo>
                  <a:pt x="5059" y="0"/>
                </a:moveTo>
                <a:cubicBezTo>
                  <a:pt x="4023" y="0"/>
                  <a:pt x="3164" y="750"/>
                  <a:pt x="2987" y="1730"/>
                </a:cubicBezTo>
                <a:cubicBezTo>
                  <a:pt x="2701" y="1576"/>
                  <a:pt x="2381" y="1488"/>
                  <a:pt x="2028" y="1488"/>
                </a:cubicBezTo>
                <a:cubicBezTo>
                  <a:pt x="916" y="1488"/>
                  <a:pt x="0" y="2391"/>
                  <a:pt x="0" y="3515"/>
                </a:cubicBezTo>
                <a:cubicBezTo>
                  <a:pt x="0" y="4629"/>
                  <a:pt x="916" y="5543"/>
                  <a:pt x="2028" y="5543"/>
                </a:cubicBezTo>
                <a:cubicBezTo>
                  <a:pt x="2260" y="5543"/>
                  <a:pt x="2481" y="5499"/>
                  <a:pt x="2689" y="5433"/>
                </a:cubicBezTo>
                <a:cubicBezTo>
                  <a:pt x="2921" y="6337"/>
                  <a:pt x="3747" y="7009"/>
                  <a:pt x="4729" y="7009"/>
                </a:cubicBezTo>
                <a:cubicBezTo>
                  <a:pt x="5290" y="7009"/>
                  <a:pt x="5797" y="6789"/>
                  <a:pt x="6183" y="6425"/>
                </a:cubicBezTo>
                <a:cubicBezTo>
                  <a:pt x="6481" y="6667"/>
                  <a:pt x="6867" y="6811"/>
                  <a:pt x="7285" y="6811"/>
                </a:cubicBezTo>
                <a:cubicBezTo>
                  <a:pt x="8079" y="6811"/>
                  <a:pt x="8751" y="6282"/>
                  <a:pt x="8971" y="5565"/>
                </a:cubicBezTo>
                <a:cubicBezTo>
                  <a:pt x="9115" y="5621"/>
                  <a:pt x="9280" y="5653"/>
                  <a:pt x="9445" y="5653"/>
                </a:cubicBezTo>
                <a:cubicBezTo>
                  <a:pt x="10183" y="5653"/>
                  <a:pt x="10779" y="5058"/>
                  <a:pt x="10779" y="4320"/>
                </a:cubicBezTo>
                <a:cubicBezTo>
                  <a:pt x="10779" y="3582"/>
                  <a:pt x="10183" y="2986"/>
                  <a:pt x="9445" y="2986"/>
                </a:cubicBezTo>
                <a:lnTo>
                  <a:pt x="9368" y="2986"/>
                </a:lnTo>
                <a:cubicBezTo>
                  <a:pt x="9412" y="2832"/>
                  <a:pt x="9445" y="2667"/>
                  <a:pt x="9445" y="2502"/>
                </a:cubicBezTo>
                <a:cubicBezTo>
                  <a:pt x="9445" y="1620"/>
                  <a:pt x="8740" y="915"/>
                  <a:pt x="7859" y="915"/>
                </a:cubicBezTo>
                <a:cubicBezTo>
                  <a:pt x="7528" y="915"/>
                  <a:pt x="7219" y="1014"/>
                  <a:pt x="6965" y="1201"/>
                </a:cubicBezTo>
                <a:cubicBezTo>
                  <a:pt x="6624" y="485"/>
                  <a:pt x="5897" y="0"/>
                  <a:pt x="5059" y="0"/>
                </a:cubicBezTo>
                <a:close/>
              </a:path>
            </a:pathLst>
          </a:custGeom>
          <a:solidFill>
            <a:srgbClr val="D9EEFC"/>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p:cSld name="CUSTOM_4_1_25">
    <p:spTree>
      <p:nvGrpSpPr>
        <p:cNvPr id="1" name="Shape 396"/>
        <p:cNvGrpSpPr/>
        <p:nvPr/>
      </p:nvGrpSpPr>
      <p:grpSpPr>
        <a:xfrm>
          <a:off x="0" y="0"/>
          <a:ext cx="0" cy="0"/>
          <a:chOff x="0" y="0"/>
          <a:chExt cx="0" cy="0"/>
        </a:xfrm>
      </p:grpSpPr>
      <p:sp>
        <p:nvSpPr>
          <p:cNvPr id="397" name="Google Shape;397;p44"/>
          <p:cNvSpPr/>
          <p:nvPr/>
        </p:nvSpPr>
        <p:spPr>
          <a:xfrm>
            <a:off x="5394465" y="-687050"/>
            <a:ext cx="4536314" cy="3838015"/>
          </a:xfrm>
          <a:custGeom>
            <a:avLst/>
            <a:gdLst/>
            <a:ahLst/>
            <a:cxnLst/>
            <a:rect l="l" t="t" r="r" b="b"/>
            <a:pathLst>
              <a:path w="26209" h="27781" extrusionOk="0">
                <a:moveTo>
                  <a:pt x="11503" y="0"/>
                </a:moveTo>
                <a:cubicBezTo>
                  <a:pt x="7927" y="0"/>
                  <a:pt x="4379" y="348"/>
                  <a:pt x="1045" y="1078"/>
                </a:cubicBezTo>
                <a:cubicBezTo>
                  <a:pt x="604" y="2467"/>
                  <a:pt x="164" y="3865"/>
                  <a:pt x="77" y="5322"/>
                </a:cubicBezTo>
                <a:cubicBezTo>
                  <a:pt x="1" y="6768"/>
                  <a:pt x="326" y="8291"/>
                  <a:pt x="1265" y="9402"/>
                </a:cubicBezTo>
                <a:cubicBezTo>
                  <a:pt x="2673" y="11050"/>
                  <a:pt x="5049" y="11404"/>
                  <a:pt x="7214" y="11576"/>
                </a:cubicBezTo>
                <a:cubicBezTo>
                  <a:pt x="9369" y="11740"/>
                  <a:pt x="11716" y="11902"/>
                  <a:pt x="13335" y="13349"/>
                </a:cubicBezTo>
                <a:cubicBezTo>
                  <a:pt x="14647" y="14517"/>
                  <a:pt x="15222" y="16442"/>
                  <a:pt x="14762" y="18138"/>
                </a:cubicBezTo>
                <a:cubicBezTo>
                  <a:pt x="14207" y="20169"/>
                  <a:pt x="12329" y="21845"/>
                  <a:pt x="12511" y="23933"/>
                </a:cubicBezTo>
                <a:cubicBezTo>
                  <a:pt x="12597" y="25035"/>
                  <a:pt x="13296" y="26032"/>
                  <a:pt x="14207" y="26664"/>
                </a:cubicBezTo>
                <a:cubicBezTo>
                  <a:pt x="15116" y="27296"/>
                  <a:pt x="16218" y="27603"/>
                  <a:pt x="17320" y="27718"/>
                </a:cubicBezTo>
                <a:cubicBezTo>
                  <a:pt x="17698" y="27760"/>
                  <a:pt x="18078" y="27780"/>
                  <a:pt x="18459" y="27780"/>
                </a:cubicBezTo>
                <a:cubicBezTo>
                  <a:pt x="21274" y="27780"/>
                  <a:pt x="24085" y="26645"/>
                  <a:pt x="26094" y="24661"/>
                </a:cubicBezTo>
                <a:cubicBezTo>
                  <a:pt x="26152" y="24297"/>
                  <a:pt x="26209" y="23886"/>
                  <a:pt x="26209" y="23522"/>
                </a:cubicBezTo>
                <a:lnTo>
                  <a:pt x="26209" y="1959"/>
                </a:lnTo>
                <a:cubicBezTo>
                  <a:pt x="21591" y="684"/>
                  <a:pt x="16519" y="0"/>
                  <a:pt x="11503" y="0"/>
                </a:cubicBezTo>
                <a:close/>
              </a:path>
            </a:pathLst>
          </a:custGeom>
          <a:solidFill>
            <a:srgbClr val="D9EEFC"/>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398" name="Google Shape;398;p44"/>
          <p:cNvSpPr/>
          <p:nvPr/>
        </p:nvSpPr>
        <p:spPr>
          <a:xfrm>
            <a:off x="72321" y="2775213"/>
            <a:ext cx="9613163" cy="2828534"/>
          </a:xfrm>
          <a:custGeom>
            <a:avLst/>
            <a:gdLst/>
            <a:ahLst/>
            <a:cxnLst/>
            <a:rect l="l" t="t" r="r" b="b"/>
            <a:pathLst>
              <a:path w="55541" h="20474" extrusionOk="0">
                <a:moveTo>
                  <a:pt x="31626" y="1"/>
                </a:moveTo>
                <a:cubicBezTo>
                  <a:pt x="29271" y="1"/>
                  <a:pt x="26934" y="1222"/>
                  <a:pt x="25615" y="3174"/>
                </a:cubicBezTo>
                <a:cubicBezTo>
                  <a:pt x="24121" y="5377"/>
                  <a:pt x="23929" y="8251"/>
                  <a:pt x="22502" y="10482"/>
                </a:cubicBezTo>
                <a:cubicBezTo>
                  <a:pt x="21113" y="12661"/>
                  <a:pt x="18528" y="13946"/>
                  <a:pt x="15963" y="13946"/>
                </a:cubicBezTo>
                <a:cubicBezTo>
                  <a:pt x="15078" y="13946"/>
                  <a:pt x="14195" y="13793"/>
                  <a:pt x="13364" y="13471"/>
                </a:cubicBezTo>
                <a:cubicBezTo>
                  <a:pt x="11755" y="12849"/>
                  <a:pt x="10346" y="11670"/>
                  <a:pt x="8641" y="11374"/>
                </a:cubicBezTo>
                <a:cubicBezTo>
                  <a:pt x="8364" y="11325"/>
                  <a:pt x="8087" y="11302"/>
                  <a:pt x="7810" y="11302"/>
                </a:cubicBezTo>
                <a:cubicBezTo>
                  <a:pt x="6054" y="11302"/>
                  <a:pt x="4330" y="12230"/>
                  <a:pt x="3114" y="13528"/>
                </a:cubicBezTo>
                <a:cubicBezTo>
                  <a:pt x="1706" y="15033"/>
                  <a:pt x="863" y="16977"/>
                  <a:pt x="154" y="18912"/>
                </a:cubicBezTo>
                <a:cubicBezTo>
                  <a:pt x="1" y="19333"/>
                  <a:pt x="460" y="20023"/>
                  <a:pt x="460" y="20474"/>
                </a:cubicBezTo>
                <a:lnTo>
                  <a:pt x="54602" y="20349"/>
                </a:lnTo>
                <a:cubicBezTo>
                  <a:pt x="55071" y="18069"/>
                  <a:pt x="55540" y="15751"/>
                  <a:pt x="55378" y="13423"/>
                </a:cubicBezTo>
                <a:cubicBezTo>
                  <a:pt x="55215" y="11105"/>
                  <a:pt x="54333" y="8730"/>
                  <a:pt x="52532" y="7254"/>
                </a:cubicBezTo>
                <a:cubicBezTo>
                  <a:pt x="51533" y="6436"/>
                  <a:pt x="50215" y="5974"/>
                  <a:pt x="48930" y="5974"/>
                </a:cubicBezTo>
                <a:cubicBezTo>
                  <a:pt x="47900" y="5974"/>
                  <a:pt x="46892" y="6271"/>
                  <a:pt x="46086" y="6919"/>
                </a:cubicBezTo>
                <a:cubicBezTo>
                  <a:pt x="44898" y="7877"/>
                  <a:pt x="44094" y="9515"/>
                  <a:pt x="42589" y="9726"/>
                </a:cubicBezTo>
                <a:cubicBezTo>
                  <a:pt x="42483" y="9742"/>
                  <a:pt x="42377" y="9749"/>
                  <a:pt x="42272" y="9749"/>
                </a:cubicBezTo>
                <a:cubicBezTo>
                  <a:pt x="41114" y="9749"/>
                  <a:pt x="40078" y="8817"/>
                  <a:pt x="39524" y="7772"/>
                </a:cubicBezTo>
                <a:cubicBezTo>
                  <a:pt x="38911" y="6622"/>
                  <a:pt x="38681" y="5320"/>
                  <a:pt x="38135" y="4151"/>
                </a:cubicBezTo>
                <a:cubicBezTo>
                  <a:pt x="37053" y="1852"/>
                  <a:pt x="34687" y="213"/>
                  <a:pt x="32158" y="22"/>
                </a:cubicBezTo>
                <a:cubicBezTo>
                  <a:pt x="31981" y="8"/>
                  <a:pt x="31804" y="1"/>
                  <a:pt x="31626" y="1"/>
                </a:cubicBezTo>
                <a:close/>
              </a:path>
            </a:pathLst>
          </a:custGeom>
          <a:solidFill>
            <a:srgbClr val="FFF3F3"/>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399" name="Google Shape;399;p44"/>
          <p:cNvSpPr/>
          <p:nvPr/>
        </p:nvSpPr>
        <p:spPr>
          <a:xfrm>
            <a:off x="-229363" y="-452189"/>
            <a:ext cx="5124967" cy="4081992"/>
          </a:xfrm>
          <a:custGeom>
            <a:avLst/>
            <a:gdLst/>
            <a:ahLst/>
            <a:cxnLst/>
            <a:rect l="l" t="t" r="r" b="b"/>
            <a:pathLst>
              <a:path w="29610" h="29547" extrusionOk="0">
                <a:moveTo>
                  <a:pt x="125" y="1"/>
                </a:moveTo>
                <a:lnTo>
                  <a:pt x="125" y="27646"/>
                </a:lnTo>
                <a:cubicBezTo>
                  <a:pt x="125" y="27981"/>
                  <a:pt x="0" y="28345"/>
                  <a:pt x="29" y="28681"/>
                </a:cubicBezTo>
                <a:cubicBezTo>
                  <a:pt x="1303" y="29218"/>
                  <a:pt x="2691" y="29547"/>
                  <a:pt x="4070" y="29547"/>
                </a:cubicBezTo>
                <a:cubicBezTo>
                  <a:pt x="4559" y="29547"/>
                  <a:pt x="5047" y="29506"/>
                  <a:pt x="5528" y="29418"/>
                </a:cubicBezTo>
                <a:cubicBezTo>
                  <a:pt x="7376" y="29083"/>
                  <a:pt x="9139" y="28019"/>
                  <a:pt x="10068" y="26382"/>
                </a:cubicBezTo>
                <a:cubicBezTo>
                  <a:pt x="11754" y="23431"/>
                  <a:pt x="10441" y="19580"/>
                  <a:pt x="11591" y="16381"/>
                </a:cubicBezTo>
                <a:cubicBezTo>
                  <a:pt x="12444" y="14005"/>
                  <a:pt x="14714" y="12204"/>
                  <a:pt x="17223" y="11917"/>
                </a:cubicBezTo>
                <a:cubicBezTo>
                  <a:pt x="17519" y="11883"/>
                  <a:pt x="17816" y="11869"/>
                  <a:pt x="18112" y="11869"/>
                </a:cubicBezTo>
                <a:cubicBezTo>
                  <a:pt x="19593" y="11869"/>
                  <a:pt x="21085" y="12218"/>
                  <a:pt x="22566" y="12218"/>
                </a:cubicBezTo>
                <a:cubicBezTo>
                  <a:pt x="22903" y="12218"/>
                  <a:pt x="23239" y="12200"/>
                  <a:pt x="23575" y="12156"/>
                </a:cubicBezTo>
                <a:cubicBezTo>
                  <a:pt x="25940" y="11830"/>
                  <a:pt x="28058" y="10087"/>
                  <a:pt x="28833" y="7826"/>
                </a:cubicBezTo>
                <a:cubicBezTo>
                  <a:pt x="29610" y="5566"/>
                  <a:pt x="28997" y="2893"/>
                  <a:pt x="27330" y="1188"/>
                </a:cubicBezTo>
                <a:cubicBezTo>
                  <a:pt x="24824" y="1424"/>
                  <a:pt x="22242" y="1528"/>
                  <a:pt x="19628" y="1528"/>
                </a:cubicBezTo>
                <a:cubicBezTo>
                  <a:pt x="13089" y="1528"/>
                  <a:pt x="6353" y="877"/>
                  <a:pt x="125" y="1"/>
                </a:cubicBezTo>
                <a:close/>
              </a:path>
            </a:pathLst>
          </a:custGeom>
          <a:solidFill>
            <a:srgbClr val="D9EEFC"/>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2">
  <p:cSld name="CUSTOM_4_1_19_1">
    <p:spTree>
      <p:nvGrpSpPr>
        <p:cNvPr id="1" name="Shape 400"/>
        <p:cNvGrpSpPr/>
        <p:nvPr/>
      </p:nvGrpSpPr>
      <p:grpSpPr>
        <a:xfrm>
          <a:off x="0" y="0"/>
          <a:ext cx="0" cy="0"/>
          <a:chOff x="0" y="0"/>
          <a:chExt cx="0" cy="0"/>
        </a:xfrm>
      </p:grpSpPr>
      <p:sp>
        <p:nvSpPr>
          <p:cNvPr id="401" name="Google Shape;401;p45"/>
          <p:cNvSpPr/>
          <p:nvPr/>
        </p:nvSpPr>
        <p:spPr>
          <a:xfrm>
            <a:off x="5404709" y="-214130"/>
            <a:ext cx="5315519" cy="6459177"/>
          </a:xfrm>
          <a:custGeom>
            <a:avLst/>
            <a:gdLst/>
            <a:ahLst/>
            <a:cxnLst/>
            <a:rect l="l" t="t" r="r" b="b"/>
            <a:pathLst>
              <a:path w="35443" h="53958" extrusionOk="0">
                <a:moveTo>
                  <a:pt x="22715" y="1"/>
                </a:moveTo>
                <a:cubicBezTo>
                  <a:pt x="20125" y="1"/>
                  <a:pt x="17328" y="281"/>
                  <a:pt x="15726" y="2245"/>
                </a:cubicBezTo>
                <a:cubicBezTo>
                  <a:pt x="14867" y="3303"/>
                  <a:pt x="14526" y="4691"/>
                  <a:pt x="14272" y="6024"/>
                </a:cubicBezTo>
                <a:cubicBezTo>
                  <a:pt x="13952" y="7788"/>
                  <a:pt x="13743" y="9573"/>
                  <a:pt x="13897" y="11348"/>
                </a:cubicBezTo>
                <a:cubicBezTo>
                  <a:pt x="14217" y="15105"/>
                  <a:pt x="16090" y="18544"/>
                  <a:pt x="16872" y="22236"/>
                </a:cubicBezTo>
                <a:cubicBezTo>
                  <a:pt x="17666" y="25917"/>
                  <a:pt x="16917" y="30490"/>
                  <a:pt x="13566" y="32199"/>
                </a:cubicBezTo>
                <a:cubicBezTo>
                  <a:pt x="11462" y="33279"/>
                  <a:pt x="8938" y="32926"/>
                  <a:pt x="6657" y="33510"/>
                </a:cubicBezTo>
                <a:cubicBezTo>
                  <a:pt x="2854" y="34469"/>
                  <a:pt x="1" y="38304"/>
                  <a:pt x="155" y="42227"/>
                </a:cubicBezTo>
                <a:cubicBezTo>
                  <a:pt x="281" y="45310"/>
                  <a:pt x="2004" y="47993"/>
                  <a:pt x="4127" y="50317"/>
                </a:cubicBezTo>
                <a:lnTo>
                  <a:pt x="4127" y="50317"/>
                </a:lnTo>
                <a:cubicBezTo>
                  <a:pt x="3674" y="50805"/>
                  <a:pt x="3220" y="51293"/>
                  <a:pt x="2766" y="51782"/>
                </a:cubicBezTo>
                <a:cubicBezTo>
                  <a:pt x="5720" y="53221"/>
                  <a:pt x="9012" y="53958"/>
                  <a:pt x="12301" y="53958"/>
                </a:cubicBezTo>
                <a:cubicBezTo>
                  <a:pt x="14227" y="53958"/>
                  <a:pt x="16152" y="53705"/>
                  <a:pt x="18008" y="53192"/>
                </a:cubicBezTo>
                <a:cubicBezTo>
                  <a:pt x="23033" y="51804"/>
                  <a:pt x="27508" y="48542"/>
                  <a:pt x="30351" y="44167"/>
                </a:cubicBezTo>
                <a:cubicBezTo>
                  <a:pt x="33613" y="39186"/>
                  <a:pt x="34659" y="33080"/>
                  <a:pt x="34990" y="27129"/>
                </a:cubicBezTo>
                <a:cubicBezTo>
                  <a:pt x="35442" y="18776"/>
                  <a:pt x="34461" y="9959"/>
                  <a:pt x="29756" y="3049"/>
                </a:cubicBezTo>
                <a:cubicBezTo>
                  <a:pt x="29171" y="2189"/>
                  <a:pt x="28510" y="1352"/>
                  <a:pt x="27618" y="823"/>
                </a:cubicBezTo>
                <a:cubicBezTo>
                  <a:pt x="26384" y="85"/>
                  <a:pt x="24873" y="41"/>
                  <a:pt x="23441" y="7"/>
                </a:cubicBezTo>
                <a:cubicBezTo>
                  <a:pt x="23201" y="3"/>
                  <a:pt x="22959" y="1"/>
                  <a:pt x="22715" y="1"/>
                </a:cubicBezTo>
                <a:close/>
              </a:path>
            </a:pathLst>
          </a:custGeom>
          <a:solidFill>
            <a:srgbClr val="D9EEFC"/>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402" name="Google Shape;402;p45"/>
          <p:cNvSpPr/>
          <p:nvPr/>
        </p:nvSpPr>
        <p:spPr>
          <a:xfrm>
            <a:off x="-1584945" y="-917050"/>
            <a:ext cx="5317169" cy="6458220"/>
          </a:xfrm>
          <a:custGeom>
            <a:avLst/>
            <a:gdLst/>
            <a:ahLst/>
            <a:cxnLst/>
            <a:rect l="l" t="t" r="r" b="b"/>
            <a:pathLst>
              <a:path w="35454" h="53950" extrusionOk="0">
                <a:moveTo>
                  <a:pt x="23149" y="0"/>
                </a:moveTo>
                <a:cubicBezTo>
                  <a:pt x="21225" y="0"/>
                  <a:pt x="19302" y="253"/>
                  <a:pt x="17446" y="766"/>
                </a:cubicBezTo>
                <a:cubicBezTo>
                  <a:pt x="12421" y="2144"/>
                  <a:pt x="7947" y="5416"/>
                  <a:pt x="5092" y="9780"/>
                </a:cubicBezTo>
                <a:cubicBezTo>
                  <a:pt x="1841" y="14773"/>
                  <a:pt x="783" y="20879"/>
                  <a:pt x="463" y="26818"/>
                </a:cubicBezTo>
                <a:cubicBezTo>
                  <a:pt x="1" y="35172"/>
                  <a:pt x="992" y="44000"/>
                  <a:pt x="5699" y="50909"/>
                </a:cubicBezTo>
                <a:cubicBezTo>
                  <a:pt x="6282" y="51769"/>
                  <a:pt x="6943" y="52606"/>
                  <a:pt x="7837" y="53135"/>
                </a:cubicBezTo>
                <a:cubicBezTo>
                  <a:pt x="9071" y="53874"/>
                  <a:pt x="10580" y="53918"/>
                  <a:pt x="12013" y="53940"/>
                </a:cubicBezTo>
                <a:cubicBezTo>
                  <a:pt x="12287" y="53945"/>
                  <a:pt x="12565" y="53949"/>
                  <a:pt x="12845" y="53949"/>
                </a:cubicBezTo>
                <a:cubicBezTo>
                  <a:pt x="15404" y="53949"/>
                  <a:pt x="18148" y="53651"/>
                  <a:pt x="19727" y="51714"/>
                </a:cubicBezTo>
                <a:cubicBezTo>
                  <a:pt x="20587" y="50644"/>
                  <a:pt x="20929" y="49267"/>
                  <a:pt x="21171" y="47933"/>
                </a:cubicBezTo>
                <a:cubicBezTo>
                  <a:pt x="21502" y="46170"/>
                  <a:pt x="21711" y="44385"/>
                  <a:pt x="21557" y="42611"/>
                </a:cubicBezTo>
                <a:cubicBezTo>
                  <a:pt x="21237" y="38853"/>
                  <a:pt x="19364" y="35404"/>
                  <a:pt x="18570" y="31723"/>
                </a:cubicBezTo>
                <a:cubicBezTo>
                  <a:pt x="17788" y="28042"/>
                  <a:pt x="18526" y="23468"/>
                  <a:pt x="21887" y="21760"/>
                </a:cubicBezTo>
                <a:cubicBezTo>
                  <a:pt x="23981" y="20680"/>
                  <a:pt x="26516" y="21033"/>
                  <a:pt x="28797" y="20448"/>
                </a:cubicBezTo>
                <a:cubicBezTo>
                  <a:pt x="32599" y="19479"/>
                  <a:pt x="35454" y="15655"/>
                  <a:pt x="35300" y="11732"/>
                </a:cubicBezTo>
                <a:cubicBezTo>
                  <a:pt x="35173" y="8649"/>
                  <a:pt x="33451" y="5959"/>
                  <a:pt x="31328" y="3638"/>
                </a:cubicBezTo>
                <a:lnTo>
                  <a:pt x="31328" y="3638"/>
                </a:lnTo>
                <a:cubicBezTo>
                  <a:pt x="31779" y="3151"/>
                  <a:pt x="32229" y="2664"/>
                  <a:pt x="32677" y="2176"/>
                </a:cubicBezTo>
                <a:cubicBezTo>
                  <a:pt x="29722" y="738"/>
                  <a:pt x="26435" y="0"/>
                  <a:pt x="23149" y="0"/>
                </a:cubicBezTo>
                <a:close/>
              </a:path>
            </a:pathLst>
          </a:custGeom>
          <a:solidFill>
            <a:srgbClr val="FFF3F3"/>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403" name="Google Shape;403;p45"/>
          <p:cNvSpPr/>
          <p:nvPr/>
        </p:nvSpPr>
        <p:spPr>
          <a:xfrm>
            <a:off x="709046" y="158399"/>
            <a:ext cx="2598445" cy="1391001"/>
          </a:xfrm>
          <a:custGeom>
            <a:avLst/>
            <a:gdLst/>
            <a:ahLst/>
            <a:cxnLst/>
            <a:rect l="l" t="t" r="r" b="b"/>
            <a:pathLst>
              <a:path w="17326" h="11620" extrusionOk="0">
                <a:moveTo>
                  <a:pt x="10944" y="0"/>
                </a:moveTo>
                <a:cubicBezTo>
                  <a:pt x="10491" y="0"/>
                  <a:pt x="10040" y="95"/>
                  <a:pt x="9633" y="290"/>
                </a:cubicBezTo>
                <a:cubicBezTo>
                  <a:pt x="8586" y="786"/>
                  <a:pt x="7870" y="1910"/>
                  <a:pt x="7848" y="3056"/>
                </a:cubicBezTo>
                <a:cubicBezTo>
                  <a:pt x="7451" y="2197"/>
                  <a:pt x="6701" y="1458"/>
                  <a:pt x="5787" y="1215"/>
                </a:cubicBezTo>
                <a:cubicBezTo>
                  <a:pt x="5571" y="1156"/>
                  <a:pt x="5346" y="1127"/>
                  <a:pt x="5121" y="1127"/>
                </a:cubicBezTo>
                <a:cubicBezTo>
                  <a:pt x="4384" y="1127"/>
                  <a:pt x="3647" y="1440"/>
                  <a:pt x="3208" y="2031"/>
                </a:cubicBezTo>
                <a:cubicBezTo>
                  <a:pt x="2517" y="2953"/>
                  <a:pt x="2776" y="4333"/>
                  <a:pt x="3660" y="5020"/>
                </a:cubicBezTo>
                <a:lnTo>
                  <a:pt x="3660" y="5020"/>
                </a:lnTo>
                <a:cubicBezTo>
                  <a:pt x="3396" y="4818"/>
                  <a:pt x="3109" y="4731"/>
                  <a:pt x="2815" y="4731"/>
                </a:cubicBezTo>
                <a:cubicBezTo>
                  <a:pt x="1565" y="4731"/>
                  <a:pt x="207" y="6316"/>
                  <a:pt x="101" y="7420"/>
                </a:cubicBezTo>
                <a:cubicBezTo>
                  <a:pt x="1" y="8478"/>
                  <a:pt x="497" y="9624"/>
                  <a:pt x="1390" y="10219"/>
                </a:cubicBezTo>
                <a:cubicBezTo>
                  <a:pt x="1915" y="10570"/>
                  <a:pt x="2539" y="10735"/>
                  <a:pt x="3169" y="10735"/>
                </a:cubicBezTo>
                <a:cubicBezTo>
                  <a:pt x="3968" y="10735"/>
                  <a:pt x="4778" y="10470"/>
                  <a:pt x="5412" y="9977"/>
                </a:cubicBezTo>
                <a:cubicBezTo>
                  <a:pt x="6140" y="10947"/>
                  <a:pt x="7605" y="11597"/>
                  <a:pt x="8795" y="11619"/>
                </a:cubicBezTo>
                <a:cubicBezTo>
                  <a:pt x="8825" y="11619"/>
                  <a:pt x="8854" y="11619"/>
                  <a:pt x="8884" y="11619"/>
                </a:cubicBezTo>
                <a:cubicBezTo>
                  <a:pt x="10360" y="11619"/>
                  <a:pt x="12244" y="11081"/>
                  <a:pt x="12741" y="9569"/>
                </a:cubicBezTo>
                <a:cubicBezTo>
                  <a:pt x="12741" y="9580"/>
                  <a:pt x="13413" y="10098"/>
                  <a:pt x="13512" y="10142"/>
                </a:cubicBezTo>
                <a:cubicBezTo>
                  <a:pt x="13704" y="10238"/>
                  <a:pt x="13939" y="10270"/>
                  <a:pt x="14168" y="10270"/>
                </a:cubicBezTo>
                <a:cubicBezTo>
                  <a:pt x="14308" y="10270"/>
                  <a:pt x="14445" y="10258"/>
                  <a:pt x="14570" y="10241"/>
                </a:cubicBezTo>
                <a:cubicBezTo>
                  <a:pt x="15309" y="10142"/>
                  <a:pt x="16003" y="9745"/>
                  <a:pt x="16466" y="9161"/>
                </a:cubicBezTo>
                <a:cubicBezTo>
                  <a:pt x="17182" y="8246"/>
                  <a:pt x="17325" y="6946"/>
                  <a:pt x="16918" y="5855"/>
                </a:cubicBezTo>
                <a:cubicBezTo>
                  <a:pt x="16653" y="5128"/>
                  <a:pt x="16146" y="4477"/>
                  <a:pt x="15474" y="4103"/>
                </a:cubicBezTo>
                <a:cubicBezTo>
                  <a:pt x="15083" y="3879"/>
                  <a:pt x="14650" y="3732"/>
                  <a:pt x="14204" y="3732"/>
                </a:cubicBezTo>
                <a:cubicBezTo>
                  <a:pt x="14146" y="3732"/>
                  <a:pt x="14088" y="3734"/>
                  <a:pt x="14030" y="3739"/>
                </a:cubicBezTo>
                <a:cubicBezTo>
                  <a:pt x="14151" y="2571"/>
                  <a:pt x="13854" y="1414"/>
                  <a:pt x="12895" y="654"/>
                </a:cubicBezTo>
                <a:cubicBezTo>
                  <a:pt x="12346" y="226"/>
                  <a:pt x="11644" y="0"/>
                  <a:pt x="10944" y="0"/>
                </a:cubicBezTo>
                <a:close/>
              </a:path>
            </a:pathLst>
          </a:custGeom>
          <a:solidFill>
            <a:srgbClr val="D9EEFC"/>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404" name="Google Shape;404;p45"/>
          <p:cNvSpPr/>
          <p:nvPr/>
        </p:nvSpPr>
        <p:spPr>
          <a:xfrm>
            <a:off x="2074253" y="2356940"/>
            <a:ext cx="2137276" cy="1144883"/>
          </a:xfrm>
          <a:custGeom>
            <a:avLst/>
            <a:gdLst/>
            <a:ahLst/>
            <a:cxnLst/>
            <a:rect l="l" t="t" r="r" b="b"/>
            <a:pathLst>
              <a:path w="14251" h="9564" extrusionOk="0">
                <a:moveTo>
                  <a:pt x="9006" y="0"/>
                </a:moveTo>
                <a:cubicBezTo>
                  <a:pt x="8629" y="0"/>
                  <a:pt x="8253" y="79"/>
                  <a:pt x="7914" y="240"/>
                </a:cubicBezTo>
                <a:cubicBezTo>
                  <a:pt x="7065" y="648"/>
                  <a:pt x="6470" y="1574"/>
                  <a:pt x="6459" y="2521"/>
                </a:cubicBezTo>
                <a:cubicBezTo>
                  <a:pt x="6128" y="1805"/>
                  <a:pt x="5511" y="1199"/>
                  <a:pt x="4751" y="1000"/>
                </a:cubicBezTo>
                <a:cubicBezTo>
                  <a:pt x="4575" y="952"/>
                  <a:pt x="4392" y="928"/>
                  <a:pt x="4210" y="928"/>
                </a:cubicBezTo>
                <a:cubicBezTo>
                  <a:pt x="3604" y="928"/>
                  <a:pt x="2999" y="1190"/>
                  <a:pt x="2635" y="1672"/>
                </a:cubicBezTo>
                <a:cubicBezTo>
                  <a:pt x="2062" y="2433"/>
                  <a:pt x="2283" y="3568"/>
                  <a:pt x="3010" y="4141"/>
                </a:cubicBezTo>
                <a:cubicBezTo>
                  <a:pt x="2801" y="3978"/>
                  <a:pt x="2571" y="3907"/>
                  <a:pt x="2335" y="3907"/>
                </a:cubicBezTo>
                <a:cubicBezTo>
                  <a:pt x="1309" y="3907"/>
                  <a:pt x="159" y="5234"/>
                  <a:pt x="78" y="6103"/>
                </a:cubicBezTo>
                <a:cubicBezTo>
                  <a:pt x="1" y="6984"/>
                  <a:pt x="398" y="7921"/>
                  <a:pt x="1136" y="8417"/>
                </a:cubicBezTo>
                <a:cubicBezTo>
                  <a:pt x="1566" y="8702"/>
                  <a:pt x="2077" y="8837"/>
                  <a:pt x="2594" y="8837"/>
                </a:cubicBezTo>
                <a:cubicBezTo>
                  <a:pt x="3256" y="8837"/>
                  <a:pt x="3927" y="8616"/>
                  <a:pt x="4453" y="8208"/>
                </a:cubicBezTo>
                <a:cubicBezTo>
                  <a:pt x="5048" y="9012"/>
                  <a:pt x="6250" y="9541"/>
                  <a:pt x="7230" y="9563"/>
                </a:cubicBezTo>
                <a:cubicBezTo>
                  <a:pt x="7259" y="9563"/>
                  <a:pt x="7288" y="9564"/>
                  <a:pt x="7318" y="9564"/>
                </a:cubicBezTo>
                <a:cubicBezTo>
                  <a:pt x="8529" y="9564"/>
                  <a:pt x="10073" y="9114"/>
                  <a:pt x="10482" y="7877"/>
                </a:cubicBezTo>
                <a:cubicBezTo>
                  <a:pt x="10482" y="7888"/>
                  <a:pt x="11033" y="8307"/>
                  <a:pt x="11121" y="8351"/>
                </a:cubicBezTo>
                <a:cubicBezTo>
                  <a:pt x="11264" y="8429"/>
                  <a:pt x="11446" y="8453"/>
                  <a:pt x="11628" y="8453"/>
                </a:cubicBezTo>
                <a:cubicBezTo>
                  <a:pt x="11753" y="8453"/>
                  <a:pt x="11879" y="8442"/>
                  <a:pt x="11991" y="8428"/>
                </a:cubicBezTo>
                <a:cubicBezTo>
                  <a:pt x="12598" y="8351"/>
                  <a:pt x="13171" y="8020"/>
                  <a:pt x="13545" y="7547"/>
                </a:cubicBezTo>
                <a:cubicBezTo>
                  <a:pt x="14141" y="6786"/>
                  <a:pt x="14251" y="5717"/>
                  <a:pt x="13920" y="4814"/>
                </a:cubicBezTo>
                <a:cubicBezTo>
                  <a:pt x="13700" y="4218"/>
                  <a:pt x="13292" y="3689"/>
                  <a:pt x="12730" y="3369"/>
                </a:cubicBezTo>
                <a:cubicBezTo>
                  <a:pt x="12404" y="3192"/>
                  <a:pt x="12043" y="3067"/>
                  <a:pt x="11678" y="3067"/>
                </a:cubicBezTo>
                <a:cubicBezTo>
                  <a:pt x="11635" y="3067"/>
                  <a:pt x="11593" y="3069"/>
                  <a:pt x="11550" y="3072"/>
                </a:cubicBezTo>
                <a:cubicBezTo>
                  <a:pt x="11638" y="2113"/>
                  <a:pt x="11396" y="1165"/>
                  <a:pt x="10614" y="538"/>
                </a:cubicBezTo>
                <a:cubicBezTo>
                  <a:pt x="10161" y="184"/>
                  <a:pt x="9582" y="0"/>
                  <a:pt x="9006" y="0"/>
                </a:cubicBezTo>
                <a:close/>
              </a:path>
            </a:pathLst>
          </a:custGeom>
          <a:solidFill>
            <a:srgbClr val="FFF3F3"/>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
        <p:nvSpPr>
          <p:cNvPr id="405" name="Google Shape;405;p45"/>
          <p:cNvSpPr/>
          <p:nvPr/>
        </p:nvSpPr>
        <p:spPr>
          <a:xfrm>
            <a:off x="256276" y="4113760"/>
            <a:ext cx="1879470" cy="969870"/>
          </a:xfrm>
          <a:custGeom>
            <a:avLst/>
            <a:gdLst/>
            <a:ahLst/>
            <a:cxnLst/>
            <a:rect l="l" t="t" r="r" b="b"/>
            <a:pathLst>
              <a:path w="12532" h="8102" extrusionOk="0">
                <a:moveTo>
                  <a:pt x="6714" y="1"/>
                </a:moveTo>
                <a:cubicBezTo>
                  <a:pt x="6632" y="1"/>
                  <a:pt x="6551" y="8"/>
                  <a:pt x="6470" y="23"/>
                </a:cubicBezTo>
                <a:cubicBezTo>
                  <a:pt x="6084" y="89"/>
                  <a:pt x="5742" y="309"/>
                  <a:pt x="5478" y="596"/>
                </a:cubicBezTo>
                <a:cubicBezTo>
                  <a:pt x="5224" y="872"/>
                  <a:pt x="5037" y="1235"/>
                  <a:pt x="5081" y="1599"/>
                </a:cubicBezTo>
                <a:cubicBezTo>
                  <a:pt x="4893" y="1092"/>
                  <a:pt x="4420" y="475"/>
                  <a:pt x="3847" y="375"/>
                </a:cubicBezTo>
                <a:cubicBezTo>
                  <a:pt x="3739" y="356"/>
                  <a:pt x="3630" y="347"/>
                  <a:pt x="3520" y="347"/>
                </a:cubicBezTo>
                <a:cubicBezTo>
                  <a:pt x="2870" y="347"/>
                  <a:pt x="2214" y="672"/>
                  <a:pt x="1808" y="1191"/>
                </a:cubicBezTo>
                <a:cubicBezTo>
                  <a:pt x="1323" y="1786"/>
                  <a:pt x="1168" y="2623"/>
                  <a:pt x="1345" y="3373"/>
                </a:cubicBezTo>
                <a:cubicBezTo>
                  <a:pt x="739" y="3571"/>
                  <a:pt x="243" y="4090"/>
                  <a:pt x="78" y="4707"/>
                </a:cubicBezTo>
                <a:cubicBezTo>
                  <a:pt x="22" y="4894"/>
                  <a:pt x="0" y="5081"/>
                  <a:pt x="12" y="5268"/>
                </a:cubicBezTo>
                <a:cubicBezTo>
                  <a:pt x="56" y="6029"/>
                  <a:pt x="551" y="6734"/>
                  <a:pt x="1180" y="7153"/>
                </a:cubicBezTo>
                <a:cubicBezTo>
                  <a:pt x="1534" y="7390"/>
                  <a:pt x="1953" y="7502"/>
                  <a:pt x="2378" y="7502"/>
                </a:cubicBezTo>
                <a:cubicBezTo>
                  <a:pt x="2920" y="7502"/>
                  <a:pt x="3469" y="7321"/>
                  <a:pt x="3902" y="6987"/>
                </a:cubicBezTo>
                <a:cubicBezTo>
                  <a:pt x="4386" y="7649"/>
                  <a:pt x="5378" y="8079"/>
                  <a:pt x="6183" y="8101"/>
                </a:cubicBezTo>
                <a:cubicBezTo>
                  <a:pt x="6198" y="8101"/>
                  <a:pt x="6212" y="8101"/>
                  <a:pt x="6226" y="8101"/>
                </a:cubicBezTo>
                <a:cubicBezTo>
                  <a:pt x="7234" y="8101"/>
                  <a:pt x="8524" y="7734"/>
                  <a:pt x="8861" y="6712"/>
                </a:cubicBezTo>
                <a:cubicBezTo>
                  <a:pt x="8861" y="6723"/>
                  <a:pt x="9313" y="7065"/>
                  <a:pt x="9379" y="7098"/>
                </a:cubicBezTo>
                <a:cubicBezTo>
                  <a:pt x="9505" y="7164"/>
                  <a:pt x="9660" y="7187"/>
                  <a:pt x="9811" y="7187"/>
                </a:cubicBezTo>
                <a:cubicBezTo>
                  <a:pt x="9910" y="7187"/>
                  <a:pt x="10008" y="7177"/>
                  <a:pt x="10095" y="7164"/>
                </a:cubicBezTo>
                <a:cubicBezTo>
                  <a:pt x="10591" y="7098"/>
                  <a:pt x="11065" y="6833"/>
                  <a:pt x="11385" y="6436"/>
                </a:cubicBezTo>
                <a:cubicBezTo>
                  <a:pt x="11561" y="6205"/>
                  <a:pt x="11704" y="5919"/>
                  <a:pt x="11782" y="5632"/>
                </a:cubicBezTo>
                <a:cubicBezTo>
                  <a:pt x="11848" y="5368"/>
                  <a:pt x="11693" y="5158"/>
                  <a:pt x="11804" y="4905"/>
                </a:cubicBezTo>
                <a:cubicBezTo>
                  <a:pt x="11880" y="4761"/>
                  <a:pt x="12002" y="4629"/>
                  <a:pt x="12101" y="4497"/>
                </a:cubicBezTo>
                <a:cubicBezTo>
                  <a:pt x="12365" y="4178"/>
                  <a:pt x="12531" y="3769"/>
                  <a:pt x="12509" y="3351"/>
                </a:cubicBezTo>
                <a:cubicBezTo>
                  <a:pt x="12498" y="2932"/>
                  <a:pt x="12289" y="2525"/>
                  <a:pt x="11924" y="2315"/>
                </a:cubicBezTo>
                <a:cubicBezTo>
                  <a:pt x="11769" y="2225"/>
                  <a:pt x="11589" y="2180"/>
                  <a:pt x="11411" y="2180"/>
                </a:cubicBezTo>
                <a:cubicBezTo>
                  <a:pt x="11173" y="2180"/>
                  <a:pt x="10938" y="2261"/>
                  <a:pt x="10768" y="2425"/>
                </a:cubicBezTo>
                <a:cubicBezTo>
                  <a:pt x="10856" y="2150"/>
                  <a:pt x="10922" y="1863"/>
                  <a:pt x="10911" y="1565"/>
                </a:cubicBezTo>
                <a:cubicBezTo>
                  <a:pt x="10900" y="1279"/>
                  <a:pt x="10790" y="982"/>
                  <a:pt x="10569" y="794"/>
                </a:cubicBezTo>
                <a:cubicBezTo>
                  <a:pt x="10402" y="650"/>
                  <a:pt x="10187" y="584"/>
                  <a:pt x="9967" y="584"/>
                </a:cubicBezTo>
                <a:cubicBezTo>
                  <a:pt x="9767" y="584"/>
                  <a:pt x="9564" y="639"/>
                  <a:pt x="9390" y="739"/>
                </a:cubicBezTo>
                <a:cubicBezTo>
                  <a:pt x="9027" y="948"/>
                  <a:pt x="8773" y="1312"/>
                  <a:pt x="8596" y="1687"/>
                </a:cubicBezTo>
                <a:cubicBezTo>
                  <a:pt x="8453" y="1213"/>
                  <a:pt x="8211" y="761"/>
                  <a:pt x="7836" y="441"/>
                </a:cubicBezTo>
                <a:cubicBezTo>
                  <a:pt x="7524" y="175"/>
                  <a:pt x="7120" y="1"/>
                  <a:pt x="6714" y="1"/>
                </a:cubicBezTo>
                <a:close/>
              </a:path>
            </a:pathLst>
          </a:custGeom>
          <a:solidFill>
            <a:srgbClr val="D9EEFC"/>
          </a:solidFill>
          <a:ln>
            <a:noFill/>
          </a:ln>
        </p:spPr>
        <p:txBody>
          <a:bodyPr spcFirstLastPara="1" wrap="square" lIns="114540" tIns="114540" rIns="114540" bIns="114540" anchor="ctr" anchorCtr="0">
            <a:noAutofit/>
          </a:bodyPr>
          <a:lstStyle/>
          <a:p>
            <a:pPr marL="0" lvl="0" indent="0" algn="l" rtl="0">
              <a:spcBef>
                <a:spcPts val="0"/>
              </a:spcBef>
              <a:spcAft>
                <a:spcPts val="0"/>
              </a:spcAft>
              <a:buNone/>
            </a:pPr>
            <a:endParaRPr sz="1754"/>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solidFill>
          <a:schemeClr val="accent4"/>
        </a:solidFill>
        <a:effectLst/>
      </p:bgPr>
    </p:bg>
    <p:spTree>
      <p:nvGrpSpPr>
        <p:cNvPr id="1" name="Shape 129"/>
        <p:cNvGrpSpPr/>
        <p:nvPr/>
      </p:nvGrpSpPr>
      <p:grpSpPr>
        <a:xfrm>
          <a:off x="0" y="0"/>
          <a:ext cx="0" cy="0"/>
          <a:chOff x="0" y="0"/>
          <a:chExt cx="0" cy="0"/>
        </a:xfrm>
      </p:grpSpPr>
      <p:grpSp>
        <p:nvGrpSpPr>
          <p:cNvPr id="130" name="Google Shape;130;p5"/>
          <p:cNvGrpSpPr/>
          <p:nvPr/>
        </p:nvGrpSpPr>
        <p:grpSpPr>
          <a:xfrm>
            <a:off x="248091" y="127701"/>
            <a:ext cx="8814686" cy="1582723"/>
            <a:chOff x="198024" y="127700"/>
            <a:chExt cx="7035792" cy="1582723"/>
          </a:xfrm>
        </p:grpSpPr>
        <p:grpSp>
          <p:nvGrpSpPr>
            <p:cNvPr id="131" name="Google Shape;131;p5"/>
            <p:cNvGrpSpPr/>
            <p:nvPr/>
          </p:nvGrpSpPr>
          <p:grpSpPr>
            <a:xfrm>
              <a:off x="5309325" y="127700"/>
              <a:ext cx="1924491" cy="1257576"/>
              <a:chOff x="1341350" y="30575"/>
              <a:chExt cx="1924491" cy="1257576"/>
            </a:xfrm>
          </p:grpSpPr>
          <p:sp>
            <p:nvSpPr>
              <p:cNvPr id="132" name="Google Shape;132;p5"/>
              <p:cNvSpPr/>
              <p:nvPr/>
            </p:nvSpPr>
            <p:spPr>
              <a:xfrm>
                <a:off x="2123124" y="30575"/>
                <a:ext cx="1142717" cy="71915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33" name="Google Shape;133;p5"/>
              <p:cNvSpPr/>
              <p:nvPr/>
            </p:nvSpPr>
            <p:spPr>
              <a:xfrm>
                <a:off x="1341350" y="749731"/>
                <a:ext cx="853704" cy="53842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grpSp>
        <p:sp>
          <p:nvSpPr>
            <p:cNvPr id="134" name="Google Shape;134;p5"/>
            <p:cNvSpPr/>
            <p:nvPr/>
          </p:nvSpPr>
          <p:spPr>
            <a:xfrm>
              <a:off x="6888106" y="580432"/>
              <a:ext cx="283632" cy="26246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35" name="Google Shape;135;p5"/>
            <p:cNvSpPr/>
            <p:nvPr/>
          </p:nvSpPr>
          <p:spPr>
            <a:xfrm>
              <a:off x="6671274" y="8938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36" name="Google Shape;136;p5"/>
            <p:cNvSpPr/>
            <p:nvPr/>
          </p:nvSpPr>
          <p:spPr>
            <a:xfrm>
              <a:off x="5309324" y="6732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37" name="Google Shape;137;p5"/>
            <p:cNvSpPr/>
            <p:nvPr/>
          </p:nvSpPr>
          <p:spPr>
            <a:xfrm flipH="1">
              <a:off x="198024" y="777825"/>
              <a:ext cx="1142717" cy="71915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38" name="Google Shape;138;p5"/>
            <p:cNvSpPr/>
            <p:nvPr/>
          </p:nvSpPr>
          <p:spPr>
            <a:xfrm flipH="1">
              <a:off x="1268812" y="304856"/>
              <a:ext cx="853704" cy="53842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39" name="Google Shape;139;p5"/>
            <p:cNvSpPr/>
            <p:nvPr/>
          </p:nvSpPr>
          <p:spPr>
            <a:xfrm flipH="1">
              <a:off x="260102" y="1230557"/>
              <a:ext cx="283632" cy="26246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40" name="Google Shape;140;p5"/>
            <p:cNvSpPr/>
            <p:nvPr/>
          </p:nvSpPr>
          <p:spPr>
            <a:xfrm flipH="1">
              <a:off x="580719" y="1544000"/>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41" name="Google Shape;141;p5"/>
            <p:cNvSpPr/>
            <p:nvPr/>
          </p:nvSpPr>
          <p:spPr>
            <a:xfrm flipH="1">
              <a:off x="1942669" y="1312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grpSp>
      <p:sp>
        <p:nvSpPr>
          <p:cNvPr id="142" name="Google Shape;142;p5"/>
          <p:cNvSpPr txBox="1">
            <a:spLocks noGrp="1"/>
          </p:cNvSpPr>
          <p:nvPr>
            <p:ph type="title"/>
          </p:nvPr>
        </p:nvSpPr>
        <p:spPr>
          <a:xfrm>
            <a:off x="641295" y="461000"/>
            <a:ext cx="8189030" cy="5934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800"/>
              <a:buNone/>
              <a:defRPr>
                <a:solidFill>
                  <a:schemeClr val="dk2"/>
                </a:solidFill>
              </a:defRPr>
            </a:lvl1pPr>
            <a:lvl2pPr lvl="1">
              <a:spcBef>
                <a:spcPts val="0"/>
              </a:spcBef>
              <a:spcAft>
                <a:spcPts val="0"/>
              </a:spcAft>
              <a:buClr>
                <a:schemeClr val="dk2"/>
              </a:buClr>
              <a:buSzPts val="2800"/>
              <a:buNone/>
              <a:defRPr>
                <a:solidFill>
                  <a:schemeClr val="dk2"/>
                </a:solidFill>
              </a:defRPr>
            </a:lvl2pPr>
            <a:lvl3pPr lvl="2">
              <a:spcBef>
                <a:spcPts val="0"/>
              </a:spcBef>
              <a:spcAft>
                <a:spcPts val="0"/>
              </a:spcAft>
              <a:buClr>
                <a:schemeClr val="dk2"/>
              </a:buClr>
              <a:buSzPts val="2800"/>
              <a:buNone/>
              <a:defRPr>
                <a:solidFill>
                  <a:schemeClr val="dk2"/>
                </a:solidFill>
              </a:defRPr>
            </a:lvl3pPr>
            <a:lvl4pPr lvl="3">
              <a:spcBef>
                <a:spcPts val="0"/>
              </a:spcBef>
              <a:spcAft>
                <a:spcPts val="0"/>
              </a:spcAft>
              <a:buClr>
                <a:schemeClr val="dk2"/>
              </a:buClr>
              <a:buSzPts val="2800"/>
              <a:buNone/>
              <a:defRPr>
                <a:solidFill>
                  <a:schemeClr val="dk2"/>
                </a:solidFill>
              </a:defRPr>
            </a:lvl4pPr>
            <a:lvl5pPr lvl="4">
              <a:spcBef>
                <a:spcPts val="0"/>
              </a:spcBef>
              <a:spcAft>
                <a:spcPts val="0"/>
              </a:spcAft>
              <a:buClr>
                <a:schemeClr val="dk2"/>
              </a:buClr>
              <a:buSzPts val="2800"/>
              <a:buNone/>
              <a:defRPr>
                <a:solidFill>
                  <a:schemeClr val="dk2"/>
                </a:solidFill>
              </a:defRPr>
            </a:lvl5pPr>
            <a:lvl6pPr lvl="5">
              <a:spcBef>
                <a:spcPts val="0"/>
              </a:spcBef>
              <a:spcAft>
                <a:spcPts val="0"/>
              </a:spcAft>
              <a:buClr>
                <a:schemeClr val="dk2"/>
              </a:buClr>
              <a:buSzPts val="2800"/>
              <a:buNone/>
              <a:defRPr>
                <a:solidFill>
                  <a:schemeClr val="dk2"/>
                </a:solidFill>
              </a:defRPr>
            </a:lvl6pPr>
            <a:lvl7pPr lvl="6">
              <a:spcBef>
                <a:spcPts val="0"/>
              </a:spcBef>
              <a:spcAft>
                <a:spcPts val="0"/>
              </a:spcAft>
              <a:buClr>
                <a:schemeClr val="dk2"/>
              </a:buClr>
              <a:buSzPts val="2800"/>
              <a:buNone/>
              <a:defRPr>
                <a:solidFill>
                  <a:schemeClr val="dk2"/>
                </a:solidFill>
              </a:defRPr>
            </a:lvl7pPr>
            <a:lvl8pPr lvl="7">
              <a:spcBef>
                <a:spcPts val="0"/>
              </a:spcBef>
              <a:spcAft>
                <a:spcPts val="0"/>
              </a:spcAft>
              <a:buClr>
                <a:schemeClr val="dk2"/>
              </a:buClr>
              <a:buSzPts val="2800"/>
              <a:buNone/>
              <a:defRPr>
                <a:solidFill>
                  <a:schemeClr val="dk2"/>
                </a:solidFill>
              </a:defRPr>
            </a:lvl8pPr>
            <a:lvl9pPr lvl="8">
              <a:spcBef>
                <a:spcPts val="0"/>
              </a:spcBef>
              <a:spcAft>
                <a:spcPts val="0"/>
              </a:spcAft>
              <a:buClr>
                <a:schemeClr val="dk2"/>
              </a:buClr>
              <a:buSzPts val="2800"/>
              <a:buNone/>
              <a:defRPr>
                <a:solidFill>
                  <a:schemeClr val="dk2"/>
                </a:solidFill>
              </a:defRPr>
            </a:lvl9pPr>
          </a:lstStyle>
          <a:p>
            <a:endParaRPr/>
          </a:p>
        </p:txBody>
      </p:sp>
      <p:sp>
        <p:nvSpPr>
          <p:cNvPr id="143" name="Google Shape;143;p5"/>
          <p:cNvSpPr txBox="1">
            <a:spLocks noGrp="1"/>
          </p:cNvSpPr>
          <p:nvPr>
            <p:ph type="body" idx="1"/>
          </p:nvPr>
        </p:nvSpPr>
        <p:spPr>
          <a:xfrm>
            <a:off x="750980" y="1547575"/>
            <a:ext cx="3741592" cy="2831400"/>
          </a:xfrm>
          <a:prstGeom prst="rect">
            <a:avLst/>
          </a:prstGeom>
        </p:spPr>
        <p:txBody>
          <a:bodyPr spcFirstLastPara="1" wrap="square" lIns="91425" tIns="91425" rIns="91425" bIns="91425" anchor="t" anchorCtr="0">
            <a:noAutofit/>
          </a:bodyPr>
          <a:lstStyle>
            <a:lvl1pPr marL="572780" lvl="0" indent="-397764">
              <a:spcBef>
                <a:spcPts val="0"/>
              </a:spcBef>
              <a:spcAft>
                <a:spcPts val="0"/>
              </a:spcAft>
              <a:buSzPts val="1400"/>
              <a:buChar char="●"/>
              <a:defRPr sz="1754"/>
            </a:lvl1pPr>
            <a:lvl2pPr marL="1145560" lvl="1" indent="-381853">
              <a:spcBef>
                <a:spcPts val="0"/>
              </a:spcBef>
              <a:spcAft>
                <a:spcPts val="0"/>
              </a:spcAft>
              <a:buSzPts val="1200"/>
              <a:buChar char="○"/>
              <a:defRPr sz="1503"/>
            </a:lvl2pPr>
            <a:lvl3pPr marL="1718340" lvl="2" indent="-381853">
              <a:spcBef>
                <a:spcPts val="0"/>
              </a:spcBef>
              <a:spcAft>
                <a:spcPts val="0"/>
              </a:spcAft>
              <a:buSzPts val="1200"/>
              <a:buChar char="■"/>
              <a:defRPr sz="1503"/>
            </a:lvl3pPr>
            <a:lvl4pPr marL="2291121" lvl="3" indent="-381853">
              <a:spcBef>
                <a:spcPts val="0"/>
              </a:spcBef>
              <a:spcAft>
                <a:spcPts val="0"/>
              </a:spcAft>
              <a:buSzPts val="1200"/>
              <a:buChar char="●"/>
              <a:defRPr sz="1503"/>
            </a:lvl4pPr>
            <a:lvl5pPr marL="2863901" lvl="4" indent="-381853">
              <a:spcBef>
                <a:spcPts val="0"/>
              </a:spcBef>
              <a:spcAft>
                <a:spcPts val="0"/>
              </a:spcAft>
              <a:buSzPts val="1200"/>
              <a:buChar char="○"/>
              <a:defRPr sz="1503"/>
            </a:lvl5pPr>
            <a:lvl6pPr marL="3436681" lvl="5" indent="-381853">
              <a:spcBef>
                <a:spcPts val="0"/>
              </a:spcBef>
              <a:spcAft>
                <a:spcPts val="0"/>
              </a:spcAft>
              <a:buSzPts val="1200"/>
              <a:buChar char="■"/>
              <a:defRPr sz="1503"/>
            </a:lvl6pPr>
            <a:lvl7pPr marL="4009461" lvl="6" indent="-381853">
              <a:spcBef>
                <a:spcPts val="0"/>
              </a:spcBef>
              <a:spcAft>
                <a:spcPts val="0"/>
              </a:spcAft>
              <a:buSzPts val="1200"/>
              <a:buChar char="●"/>
              <a:defRPr sz="1503"/>
            </a:lvl7pPr>
            <a:lvl8pPr marL="4582241" lvl="7" indent="-381853">
              <a:spcBef>
                <a:spcPts val="0"/>
              </a:spcBef>
              <a:spcAft>
                <a:spcPts val="0"/>
              </a:spcAft>
              <a:buSzPts val="1200"/>
              <a:buChar char="○"/>
              <a:defRPr sz="1503"/>
            </a:lvl8pPr>
            <a:lvl9pPr marL="5155021" lvl="8" indent="-381853">
              <a:spcBef>
                <a:spcPts val="0"/>
              </a:spcBef>
              <a:spcAft>
                <a:spcPts val="0"/>
              </a:spcAft>
              <a:buSzPts val="1200"/>
              <a:buChar char="■"/>
              <a:defRPr sz="1503"/>
            </a:lvl9pPr>
          </a:lstStyle>
          <a:p>
            <a:endParaRPr/>
          </a:p>
        </p:txBody>
      </p:sp>
      <p:sp>
        <p:nvSpPr>
          <p:cNvPr id="144" name="Google Shape;144;p5"/>
          <p:cNvSpPr txBox="1">
            <a:spLocks noGrp="1"/>
          </p:cNvSpPr>
          <p:nvPr>
            <p:ph type="body" idx="2"/>
          </p:nvPr>
        </p:nvSpPr>
        <p:spPr>
          <a:xfrm>
            <a:off x="4979291" y="1547575"/>
            <a:ext cx="3741592" cy="2831400"/>
          </a:xfrm>
          <a:prstGeom prst="rect">
            <a:avLst/>
          </a:prstGeom>
        </p:spPr>
        <p:txBody>
          <a:bodyPr spcFirstLastPara="1" wrap="square" lIns="91425" tIns="91425" rIns="91425" bIns="91425" anchor="t" anchorCtr="0">
            <a:noAutofit/>
          </a:bodyPr>
          <a:lstStyle>
            <a:lvl1pPr marL="572780" lvl="0" indent="-397764">
              <a:spcBef>
                <a:spcPts val="0"/>
              </a:spcBef>
              <a:spcAft>
                <a:spcPts val="0"/>
              </a:spcAft>
              <a:buSzPts val="1400"/>
              <a:buChar char="●"/>
              <a:defRPr sz="1754"/>
            </a:lvl1pPr>
            <a:lvl2pPr marL="1145560" lvl="1" indent="-381853">
              <a:spcBef>
                <a:spcPts val="0"/>
              </a:spcBef>
              <a:spcAft>
                <a:spcPts val="0"/>
              </a:spcAft>
              <a:buSzPts val="1200"/>
              <a:buChar char="○"/>
              <a:defRPr sz="1503"/>
            </a:lvl2pPr>
            <a:lvl3pPr marL="1718340" lvl="2" indent="-381853">
              <a:spcBef>
                <a:spcPts val="0"/>
              </a:spcBef>
              <a:spcAft>
                <a:spcPts val="0"/>
              </a:spcAft>
              <a:buSzPts val="1200"/>
              <a:buChar char="■"/>
              <a:defRPr sz="1503"/>
            </a:lvl3pPr>
            <a:lvl4pPr marL="2291121" lvl="3" indent="-381853">
              <a:spcBef>
                <a:spcPts val="0"/>
              </a:spcBef>
              <a:spcAft>
                <a:spcPts val="0"/>
              </a:spcAft>
              <a:buSzPts val="1200"/>
              <a:buChar char="●"/>
              <a:defRPr sz="1503"/>
            </a:lvl4pPr>
            <a:lvl5pPr marL="2863901" lvl="4" indent="-381853">
              <a:spcBef>
                <a:spcPts val="0"/>
              </a:spcBef>
              <a:spcAft>
                <a:spcPts val="0"/>
              </a:spcAft>
              <a:buSzPts val="1200"/>
              <a:buChar char="○"/>
              <a:defRPr sz="1503"/>
            </a:lvl5pPr>
            <a:lvl6pPr marL="3436681" lvl="5" indent="-381853">
              <a:spcBef>
                <a:spcPts val="0"/>
              </a:spcBef>
              <a:spcAft>
                <a:spcPts val="0"/>
              </a:spcAft>
              <a:buSzPts val="1200"/>
              <a:buChar char="■"/>
              <a:defRPr sz="1503"/>
            </a:lvl6pPr>
            <a:lvl7pPr marL="4009461" lvl="6" indent="-381853">
              <a:spcBef>
                <a:spcPts val="0"/>
              </a:spcBef>
              <a:spcAft>
                <a:spcPts val="0"/>
              </a:spcAft>
              <a:buSzPts val="1200"/>
              <a:buChar char="●"/>
              <a:defRPr sz="1503"/>
            </a:lvl7pPr>
            <a:lvl8pPr marL="4582241" lvl="7" indent="-381853">
              <a:spcBef>
                <a:spcPts val="0"/>
              </a:spcBef>
              <a:spcAft>
                <a:spcPts val="0"/>
              </a:spcAft>
              <a:buSzPts val="1200"/>
              <a:buChar char="○"/>
              <a:defRPr sz="1503"/>
            </a:lvl8pPr>
            <a:lvl9pPr marL="5155021" lvl="8" indent="-381853">
              <a:spcBef>
                <a:spcPts val="0"/>
              </a:spcBef>
              <a:spcAft>
                <a:spcPts val="0"/>
              </a:spcAft>
              <a:buSzPts val="1200"/>
              <a:buChar char="■"/>
              <a:defRPr sz="1503"/>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One column text">
  <p:cSld name="ONE_COLUMN_TEXT">
    <p:bg>
      <p:bgPr>
        <a:solidFill>
          <a:schemeClr val="accent4"/>
        </a:solidFill>
        <a:effectLst/>
      </p:bgPr>
    </p:bg>
    <p:spTree>
      <p:nvGrpSpPr>
        <p:cNvPr id="1" name="Shape 147"/>
        <p:cNvGrpSpPr/>
        <p:nvPr/>
      </p:nvGrpSpPr>
      <p:grpSpPr>
        <a:xfrm>
          <a:off x="0" y="0"/>
          <a:ext cx="0" cy="0"/>
          <a:chOff x="0" y="0"/>
          <a:chExt cx="0" cy="0"/>
        </a:xfrm>
      </p:grpSpPr>
      <p:grpSp>
        <p:nvGrpSpPr>
          <p:cNvPr id="148" name="Google Shape;148;p7"/>
          <p:cNvGrpSpPr/>
          <p:nvPr/>
        </p:nvGrpSpPr>
        <p:grpSpPr>
          <a:xfrm>
            <a:off x="248091" y="127701"/>
            <a:ext cx="8814686" cy="1582723"/>
            <a:chOff x="198024" y="127700"/>
            <a:chExt cx="7035792" cy="1582723"/>
          </a:xfrm>
        </p:grpSpPr>
        <p:grpSp>
          <p:nvGrpSpPr>
            <p:cNvPr id="149" name="Google Shape;149;p7"/>
            <p:cNvGrpSpPr/>
            <p:nvPr/>
          </p:nvGrpSpPr>
          <p:grpSpPr>
            <a:xfrm>
              <a:off x="5309325" y="127700"/>
              <a:ext cx="1924491" cy="1257576"/>
              <a:chOff x="1341350" y="30575"/>
              <a:chExt cx="1924491" cy="1257576"/>
            </a:xfrm>
          </p:grpSpPr>
          <p:sp>
            <p:nvSpPr>
              <p:cNvPr id="150" name="Google Shape;150;p7"/>
              <p:cNvSpPr/>
              <p:nvPr/>
            </p:nvSpPr>
            <p:spPr>
              <a:xfrm>
                <a:off x="2123124" y="30575"/>
                <a:ext cx="1142717" cy="71915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51" name="Google Shape;151;p7"/>
              <p:cNvSpPr/>
              <p:nvPr/>
            </p:nvSpPr>
            <p:spPr>
              <a:xfrm>
                <a:off x="1341350" y="749731"/>
                <a:ext cx="853704" cy="53842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grpSp>
        <p:sp>
          <p:nvSpPr>
            <p:cNvPr id="152" name="Google Shape;152;p7"/>
            <p:cNvSpPr/>
            <p:nvPr/>
          </p:nvSpPr>
          <p:spPr>
            <a:xfrm>
              <a:off x="6888106" y="580432"/>
              <a:ext cx="283632" cy="26246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53" name="Google Shape;153;p7"/>
            <p:cNvSpPr/>
            <p:nvPr/>
          </p:nvSpPr>
          <p:spPr>
            <a:xfrm>
              <a:off x="6671274" y="8938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54" name="Google Shape;154;p7"/>
            <p:cNvSpPr/>
            <p:nvPr/>
          </p:nvSpPr>
          <p:spPr>
            <a:xfrm>
              <a:off x="5309324" y="6732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55" name="Google Shape;155;p7"/>
            <p:cNvSpPr/>
            <p:nvPr/>
          </p:nvSpPr>
          <p:spPr>
            <a:xfrm flipH="1">
              <a:off x="198024" y="777825"/>
              <a:ext cx="1142717" cy="71915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56" name="Google Shape;156;p7"/>
            <p:cNvSpPr/>
            <p:nvPr/>
          </p:nvSpPr>
          <p:spPr>
            <a:xfrm flipH="1">
              <a:off x="1268812" y="304856"/>
              <a:ext cx="853704" cy="53842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57" name="Google Shape;157;p7"/>
            <p:cNvSpPr/>
            <p:nvPr/>
          </p:nvSpPr>
          <p:spPr>
            <a:xfrm flipH="1">
              <a:off x="260102" y="1230557"/>
              <a:ext cx="283632" cy="26246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58" name="Google Shape;158;p7"/>
            <p:cNvSpPr/>
            <p:nvPr/>
          </p:nvSpPr>
          <p:spPr>
            <a:xfrm flipH="1">
              <a:off x="580719" y="1544000"/>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59" name="Google Shape;159;p7"/>
            <p:cNvSpPr/>
            <p:nvPr/>
          </p:nvSpPr>
          <p:spPr>
            <a:xfrm flipH="1">
              <a:off x="1942669" y="1312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grpSp>
      <p:sp>
        <p:nvSpPr>
          <p:cNvPr id="160" name="Google Shape;160;p7"/>
          <p:cNvSpPr txBox="1">
            <a:spLocks noGrp="1"/>
          </p:cNvSpPr>
          <p:nvPr>
            <p:ph type="title"/>
          </p:nvPr>
        </p:nvSpPr>
        <p:spPr>
          <a:xfrm>
            <a:off x="641295" y="461000"/>
            <a:ext cx="6616472" cy="5934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800"/>
              <a:buNone/>
              <a:defRPr>
                <a:solidFill>
                  <a:schemeClr val="dk2"/>
                </a:solidFill>
              </a:defRPr>
            </a:lvl1pPr>
            <a:lvl2pPr lvl="1" rtl="0">
              <a:spcBef>
                <a:spcPts val="0"/>
              </a:spcBef>
              <a:spcAft>
                <a:spcPts val="0"/>
              </a:spcAft>
              <a:buClr>
                <a:schemeClr val="dk2"/>
              </a:buClr>
              <a:buSzPts val="2800"/>
              <a:buNone/>
              <a:defRPr>
                <a:solidFill>
                  <a:schemeClr val="dk2"/>
                </a:solidFill>
              </a:defRPr>
            </a:lvl2pPr>
            <a:lvl3pPr lvl="2" rtl="0">
              <a:spcBef>
                <a:spcPts val="0"/>
              </a:spcBef>
              <a:spcAft>
                <a:spcPts val="0"/>
              </a:spcAft>
              <a:buClr>
                <a:schemeClr val="dk2"/>
              </a:buClr>
              <a:buSzPts val="2800"/>
              <a:buNone/>
              <a:defRPr>
                <a:solidFill>
                  <a:schemeClr val="dk2"/>
                </a:solidFill>
              </a:defRPr>
            </a:lvl3pPr>
            <a:lvl4pPr lvl="3" rtl="0">
              <a:spcBef>
                <a:spcPts val="0"/>
              </a:spcBef>
              <a:spcAft>
                <a:spcPts val="0"/>
              </a:spcAft>
              <a:buClr>
                <a:schemeClr val="dk2"/>
              </a:buClr>
              <a:buSzPts val="2800"/>
              <a:buNone/>
              <a:defRPr>
                <a:solidFill>
                  <a:schemeClr val="dk2"/>
                </a:solidFill>
              </a:defRPr>
            </a:lvl4pPr>
            <a:lvl5pPr lvl="4" rtl="0">
              <a:spcBef>
                <a:spcPts val="0"/>
              </a:spcBef>
              <a:spcAft>
                <a:spcPts val="0"/>
              </a:spcAft>
              <a:buClr>
                <a:schemeClr val="dk2"/>
              </a:buClr>
              <a:buSzPts val="2800"/>
              <a:buNone/>
              <a:defRPr>
                <a:solidFill>
                  <a:schemeClr val="dk2"/>
                </a:solidFill>
              </a:defRPr>
            </a:lvl5pPr>
            <a:lvl6pPr lvl="5" rtl="0">
              <a:spcBef>
                <a:spcPts val="0"/>
              </a:spcBef>
              <a:spcAft>
                <a:spcPts val="0"/>
              </a:spcAft>
              <a:buClr>
                <a:schemeClr val="dk2"/>
              </a:buClr>
              <a:buSzPts val="2800"/>
              <a:buNone/>
              <a:defRPr>
                <a:solidFill>
                  <a:schemeClr val="dk2"/>
                </a:solidFill>
              </a:defRPr>
            </a:lvl6pPr>
            <a:lvl7pPr lvl="6" rtl="0">
              <a:spcBef>
                <a:spcPts val="0"/>
              </a:spcBef>
              <a:spcAft>
                <a:spcPts val="0"/>
              </a:spcAft>
              <a:buClr>
                <a:schemeClr val="dk2"/>
              </a:buClr>
              <a:buSzPts val="2800"/>
              <a:buNone/>
              <a:defRPr>
                <a:solidFill>
                  <a:schemeClr val="dk2"/>
                </a:solidFill>
              </a:defRPr>
            </a:lvl7pPr>
            <a:lvl8pPr lvl="7" rtl="0">
              <a:spcBef>
                <a:spcPts val="0"/>
              </a:spcBef>
              <a:spcAft>
                <a:spcPts val="0"/>
              </a:spcAft>
              <a:buClr>
                <a:schemeClr val="dk2"/>
              </a:buClr>
              <a:buSzPts val="2800"/>
              <a:buNone/>
              <a:defRPr>
                <a:solidFill>
                  <a:schemeClr val="dk2"/>
                </a:solidFill>
              </a:defRPr>
            </a:lvl8pPr>
            <a:lvl9pPr lvl="8" rtl="0">
              <a:spcBef>
                <a:spcPts val="0"/>
              </a:spcBef>
              <a:spcAft>
                <a:spcPts val="0"/>
              </a:spcAft>
              <a:buClr>
                <a:schemeClr val="dk2"/>
              </a:buClr>
              <a:buSzPts val="2800"/>
              <a:buNone/>
              <a:defRPr>
                <a:solidFill>
                  <a:schemeClr val="dk2"/>
                </a:solidFill>
              </a:defRPr>
            </a:lvl9pPr>
          </a:lstStyle>
          <a:p>
            <a:endParaRPr/>
          </a:p>
        </p:txBody>
      </p:sp>
      <p:sp>
        <p:nvSpPr>
          <p:cNvPr id="161" name="Google Shape;161;p7"/>
          <p:cNvSpPr txBox="1">
            <a:spLocks noGrp="1"/>
          </p:cNvSpPr>
          <p:nvPr>
            <p:ph type="body" idx="1"/>
          </p:nvPr>
        </p:nvSpPr>
        <p:spPr>
          <a:xfrm>
            <a:off x="641295" y="1506925"/>
            <a:ext cx="8189030" cy="3225600"/>
          </a:xfrm>
          <a:prstGeom prst="rect">
            <a:avLst/>
          </a:prstGeom>
        </p:spPr>
        <p:txBody>
          <a:bodyPr spcFirstLastPara="1" wrap="square" lIns="91425" tIns="91425" rIns="91425" bIns="91425" anchor="t" anchorCtr="0">
            <a:noAutofit/>
          </a:bodyPr>
          <a:lstStyle>
            <a:lvl1pPr marL="572780" lvl="0" indent="-429585" rtl="0">
              <a:lnSpc>
                <a:spcPct val="100000"/>
              </a:lnSpc>
              <a:spcBef>
                <a:spcPts val="0"/>
              </a:spcBef>
              <a:spcAft>
                <a:spcPts val="0"/>
              </a:spcAft>
              <a:buClr>
                <a:srgbClr val="595959"/>
              </a:buClr>
              <a:buSzPts val="1800"/>
              <a:buFont typeface="Arial"/>
              <a:buChar char="●"/>
              <a:defRPr sz="1503"/>
            </a:lvl1pPr>
            <a:lvl2pPr marL="1145560" lvl="1" indent="-397764" rtl="0">
              <a:spcBef>
                <a:spcPts val="0"/>
              </a:spcBef>
              <a:spcAft>
                <a:spcPts val="0"/>
              </a:spcAft>
              <a:buClr>
                <a:srgbClr val="595959"/>
              </a:buClr>
              <a:buSzPts val="1400"/>
              <a:buFont typeface="Arial"/>
              <a:buChar char="○"/>
              <a:defRPr sz="1503"/>
            </a:lvl2pPr>
            <a:lvl3pPr marL="1718340" lvl="2" indent="-397764" rtl="0">
              <a:spcBef>
                <a:spcPts val="0"/>
              </a:spcBef>
              <a:spcAft>
                <a:spcPts val="0"/>
              </a:spcAft>
              <a:buClr>
                <a:srgbClr val="595959"/>
              </a:buClr>
              <a:buSzPts val="1400"/>
              <a:buFont typeface="Arial"/>
              <a:buChar char="■"/>
              <a:defRPr sz="1503"/>
            </a:lvl3pPr>
            <a:lvl4pPr marL="2291121" lvl="3" indent="-397764" rtl="0">
              <a:spcBef>
                <a:spcPts val="0"/>
              </a:spcBef>
              <a:spcAft>
                <a:spcPts val="0"/>
              </a:spcAft>
              <a:buClr>
                <a:srgbClr val="595959"/>
              </a:buClr>
              <a:buSzPts val="1400"/>
              <a:buFont typeface="Arial"/>
              <a:buChar char="●"/>
              <a:defRPr sz="1503"/>
            </a:lvl4pPr>
            <a:lvl5pPr marL="2863901" lvl="4" indent="-397764" rtl="0">
              <a:spcBef>
                <a:spcPts val="0"/>
              </a:spcBef>
              <a:spcAft>
                <a:spcPts val="0"/>
              </a:spcAft>
              <a:buClr>
                <a:srgbClr val="595959"/>
              </a:buClr>
              <a:buSzPts val="1400"/>
              <a:buFont typeface="Arial"/>
              <a:buChar char="○"/>
              <a:defRPr sz="1503"/>
            </a:lvl5pPr>
            <a:lvl6pPr marL="3436681" lvl="5" indent="-397764" rtl="0">
              <a:spcBef>
                <a:spcPts val="0"/>
              </a:spcBef>
              <a:spcAft>
                <a:spcPts val="0"/>
              </a:spcAft>
              <a:buClr>
                <a:srgbClr val="595959"/>
              </a:buClr>
              <a:buSzPts val="1400"/>
              <a:buFont typeface="Arial"/>
              <a:buChar char="■"/>
              <a:defRPr sz="1503"/>
            </a:lvl6pPr>
            <a:lvl7pPr marL="4009461" lvl="6" indent="-397764" rtl="0">
              <a:spcBef>
                <a:spcPts val="0"/>
              </a:spcBef>
              <a:spcAft>
                <a:spcPts val="0"/>
              </a:spcAft>
              <a:buClr>
                <a:srgbClr val="595959"/>
              </a:buClr>
              <a:buSzPts val="1400"/>
              <a:buFont typeface="Arial"/>
              <a:buChar char="●"/>
              <a:defRPr sz="1503"/>
            </a:lvl7pPr>
            <a:lvl8pPr marL="4582241" lvl="7" indent="-397764" rtl="0">
              <a:spcBef>
                <a:spcPts val="0"/>
              </a:spcBef>
              <a:spcAft>
                <a:spcPts val="0"/>
              </a:spcAft>
              <a:buClr>
                <a:srgbClr val="595959"/>
              </a:buClr>
              <a:buSzPts val="1400"/>
              <a:buFont typeface="Arial"/>
              <a:buChar char="○"/>
              <a:defRPr sz="1503"/>
            </a:lvl8pPr>
            <a:lvl9pPr marL="5155021" lvl="8" indent="-397764" rtl="0">
              <a:spcBef>
                <a:spcPts val="0"/>
              </a:spcBef>
              <a:spcAft>
                <a:spcPts val="0"/>
              </a:spcAft>
              <a:buClr>
                <a:srgbClr val="595959"/>
              </a:buClr>
              <a:buSzPts val="1400"/>
              <a:buFont typeface="Arial"/>
              <a:buChar char="■"/>
              <a:defRPr sz="1503"/>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5"/>
        </a:solidFill>
        <a:effectLst/>
      </p:bgPr>
    </p:bg>
    <p:spTree>
      <p:nvGrpSpPr>
        <p:cNvPr id="1" name="Shape 162"/>
        <p:cNvGrpSpPr/>
        <p:nvPr/>
      </p:nvGrpSpPr>
      <p:grpSpPr>
        <a:xfrm>
          <a:off x="0" y="0"/>
          <a:ext cx="0" cy="0"/>
          <a:chOff x="0" y="0"/>
          <a:chExt cx="0" cy="0"/>
        </a:xfrm>
      </p:grpSpPr>
      <p:sp>
        <p:nvSpPr>
          <p:cNvPr id="163" name="Google Shape;163;p8"/>
          <p:cNvSpPr txBox="1">
            <a:spLocks noGrp="1"/>
          </p:cNvSpPr>
          <p:nvPr>
            <p:ph type="title"/>
          </p:nvPr>
        </p:nvSpPr>
        <p:spPr>
          <a:xfrm>
            <a:off x="641295" y="466297"/>
            <a:ext cx="6595800" cy="42375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6013"/>
            </a:lvl1pPr>
            <a:lvl2pPr lvl="1">
              <a:spcBef>
                <a:spcPts val="0"/>
              </a:spcBef>
              <a:spcAft>
                <a:spcPts val="0"/>
              </a:spcAft>
              <a:buSzPts val="4800"/>
              <a:buNone/>
              <a:defRPr sz="6013"/>
            </a:lvl2pPr>
            <a:lvl3pPr lvl="2">
              <a:spcBef>
                <a:spcPts val="0"/>
              </a:spcBef>
              <a:spcAft>
                <a:spcPts val="0"/>
              </a:spcAft>
              <a:buSzPts val="4800"/>
              <a:buNone/>
              <a:defRPr sz="6013"/>
            </a:lvl3pPr>
            <a:lvl4pPr lvl="3">
              <a:spcBef>
                <a:spcPts val="0"/>
              </a:spcBef>
              <a:spcAft>
                <a:spcPts val="0"/>
              </a:spcAft>
              <a:buSzPts val="4800"/>
              <a:buNone/>
              <a:defRPr sz="6013"/>
            </a:lvl4pPr>
            <a:lvl5pPr lvl="4">
              <a:spcBef>
                <a:spcPts val="0"/>
              </a:spcBef>
              <a:spcAft>
                <a:spcPts val="0"/>
              </a:spcAft>
              <a:buSzPts val="4800"/>
              <a:buNone/>
              <a:defRPr sz="6013"/>
            </a:lvl5pPr>
            <a:lvl6pPr lvl="5">
              <a:spcBef>
                <a:spcPts val="0"/>
              </a:spcBef>
              <a:spcAft>
                <a:spcPts val="0"/>
              </a:spcAft>
              <a:buSzPts val="4800"/>
              <a:buNone/>
              <a:defRPr sz="6013"/>
            </a:lvl6pPr>
            <a:lvl7pPr lvl="6">
              <a:spcBef>
                <a:spcPts val="0"/>
              </a:spcBef>
              <a:spcAft>
                <a:spcPts val="0"/>
              </a:spcAft>
              <a:buSzPts val="4800"/>
              <a:buNone/>
              <a:defRPr sz="6013"/>
            </a:lvl7pPr>
            <a:lvl8pPr lvl="7">
              <a:spcBef>
                <a:spcPts val="0"/>
              </a:spcBef>
              <a:spcAft>
                <a:spcPts val="0"/>
              </a:spcAft>
              <a:buSzPts val="4800"/>
              <a:buNone/>
              <a:defRPr sz="6013"/>
            </a:lvl8pPr>
            <a:lvl9pPr lvl="8">
              <a:spcBef>
                <a:spcPts val="0"/>
              </a:spcBef>
              <a:spcAft>
                <a:spcPts val="0"/>
              </a:spcAft>
              <a:buSzPts val="4800"/>
              <a:buNone/>
              <a:defRPr sz="6013"/>
            </a:lvl9pPr>
          </a:lstStyle>
          <a:p>
            <a:endParaRPr/>
          </a:p>
        </p:txBody>
      </p:sp>
      <p:grpSp>
        <p:nvGrpSpPr>
          <p:cNvPr id="164" name="Google Shape;164;p8"/>
          <p:cNvGrpSpPr/>
          <p:nvPr/>
        </p:nvGrpSpPr>
        <p:grpSpPr>
          <a:xfrm>
            <a:off x="5555266" y="56550"/>
            <a:ext cx="4391867" cy="2052072"/>
            <a:chOff x="4434156" y="56550"/>
            <a:chExt cx="3505543" cy="2052072"/>
          </a:xfrm>
        </p:grpSpPr>
        <p:sp>
          <p:nvSpPr>
            <p:cNvPr id="165" name="Google Shape;165;p8"/>
            <p:cNvSpPr/>
            <p:nvPr/>
          </p:nvSpPr>
          <p:spPr>
            <a:xfrm flipH="1">
              <a:off x="4434156" y="763689"/>
              <a:ext cx="1249803" cy="786547"/>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66" name="Google Shape;166;p8"/>
            <p:cNvSpPr/>
            <p:nvPr/>
          </p:nvSpPr>
          <p:spPr>
            <a:xfrm flipH="1">
              <a:off x="5605281" y="246397"/>
              <a:ext cx="933719" cy="588872"/>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67" name="Google Shape;167;p8"/>
            <p:cNvSpPr/>
            <p:nvPr/>
          </p:nvSpPr>
          <p:spPr>
            <a:xfrm flipH="1">
              <a:off x="4502042" y="1258848"/>
              <a:ext cx="310217" cy="28705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68" name="Google Shape;168;p8"/>
            <p:cNvSpPr/>
            <p:nvPr/>
          </p:nvSpPr>
          <p:spPr>
            <a:xfrm flipH="1">
              <a:off x="4852707" y="1601665"/>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69" name="Google Shape;169;p8"/>
            <p:cNvSpPr/>
            <p:nvPr/>
          </p:nvSpPr>
          <p:spPr>
            <a:xfrm flipH="1">
              <a:off x="6342297" y="56550"/>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70" name="Google Shape;170;p8"/>
            <p:cNvSpPr/>
            <p:nvPr/>
          </p:nvSpPr>
          <p:spPr>
            <a:xfrm flipH="1">
              <a:off x="6689896" y="575708"/>
              <a:ext cx="1249803" cy="786547"/>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71" name="Google Shape;171;p8"/>
            <p:cNvSpPr/>
            <p:nvPr/>
          </p:nvSpPr>
          <p:spPr>
            <a:xfrm flipH="1">
              <a:off x="7067596" y="1225701"/>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72" name="Google Shape;172;p8"/>
            <p:cNvSpPr/>
            <p:nvPr/>
          </p:nvSpPr>
          <p:spPr>
            <a:xfrm flipH="1">
              <a:off x="5793237" y="1258218"/>
              <a:ext cx="933719" cy="588872"/>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73" name="Google Shape;173;p8"/>
            <p:cNvSpPr/>
            <p:nvPr/>
          </p:nvSpPr>
          <p:spPr>
            <a:xfrm flipH="1">
              <a:off x="6493175" y="1926606"/>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bg>
      <p:bgPr>
        <a:solidFill>
          <a:schemeClr val="accent4"/>
        </a:solidFill>
        <a:effectLst/>
      </p:bgPr>
    </p:bg>
    <p:spTree>
      <p:nvGrpSpPr>
        <p:cNvPr id="1" name="Shape 174"/>
        <p:cNvGrpSpPr/>
        <p:nvPr/>
      </p:nvGrpSpPr>
      <p:grpSpPr>
        <a:xfrm>
          <a:off x="0" y="0"/>
          <a:ext cx="0" cy="0"/>
          <a:chOff x="0" y="0"/>
          <a:chExt cx="0" cy="0"/>
        </a:xfrm>
      </p:grpSpPr>
      <p:sp>
        <p:nvSpPr>
          <p:cNvPr id="175" name="Google Shape;175;p9"/>
          <p:cNvSpPr txBox="1">
            <a:spLocks noGrp="1"/>
          </p:cNvSpPr>
          <p:nvPr>
            <p:ph type="title"/>
          </p:nvPr>
        </p:nvSpPr>
        <p:spPr>
          <a:xfrm>
            <a:off x="2560460" y="1367085"/>
            <a:ext cx="4189981" cy="15354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5262"/>
            </a:lvl1pPr>
            <a:lvl2pPr lvl="1" algn="ctr">
              <a:spcBef>
                <a:spcPts val="0"/>
              </a:spcBef>
              <a:spcAft>
                <a:spcPts val="0"/>
              </a:spcAft>
              <a:buSzPts val="4200"/>
              <a:buNone/>
              <a:defRPr sz="5262"/>
            </a:lvl2pPr>
            <a:lvl3pPr lvl="2" algn="ctr">
              <a:spcBef>
                <a:spcPts val="0"/>
              </a:spcBef>
              <a:spcAft>
                <a:spcPts val="0"/>
              </a:spcAft>
              <a:buSzPts val="4200"/>
              <a:buNone/>
              <a:defRPr sz="5262"/>
            </a:lvl3pPr>
            <a:lvl4pPr lvl="3" algn="ctr">
              <a:spcBef>
                <a:spcPts val="0"/>
              </a:spcBef>
              <a:spcAft>
                <a:spcPts val="0"/>
              </a:spcAft>
              <a:buSzPts val="4200"/>
              <a:buNone/>
              <a:defRPr sz="5262"/>
            </a:lvl4pPr>
            <a:lvl5pPr lvl="4" algn="ctr">
              <a:spcBef>
                <a:spcPts val="0"/>
              </a:spcBef>
              <a:spcAft>
                <a:spcPts val="0"/>
              </a:spcAft>
              <a:buSzPts val="4200"/>
              <a:buNone/>
              <a:defRPr sz="5262"/>
            </a:lvl5pPr>
            <a:lvl6pPr lvl="5" algn="ctr">
              <a:spcBef>
                <a:spcPts val="0"/>
              </a:spcBef>
              <a:spcAft>
                <a:spcPts val="0"/>
              </a:spcAft>
              <a:buSzPts val="4200"/>
              <a:buNone/>
              <a:defRPr sz="5262"/>
            </a:lvl6pPr>
            <a:lvl7pPr lvl="6" algn="ctr">
              <a:spcBef>
                <a:spcPts val="0"/>
              </a:spcBef>
              <a:spcAft>
                <a:spcPts val="0"/>
              </a:spcAft>
              <a:buSzPts val="4200"/>
              <a:buNone/>
              <a:defRPr sz="5262"/>
            </a:lvl7pPr>
            <a:lvl8pPr lvl="7" algn="ctr">
              <a:spcBef>
                <a:spcPts val="0"/>
              </a:spcBef>
              <a:spcAft>
                <a:spcPts val="0"/>
              </a:spcAft>
              <a:buSzPts val="4200"/>
              <a:buNone/>
              <a:defRPr sz="5262"/>
            </a:lvl8pPr>
            <a:lvl9pPr lvl="8" algn="ctr">
              <a:spcBef>
                <a:spcPts val="0"/>
              </a:spcBef>
              <a:spcAft>
                <a:spcPts val="0"/>
              </a:spcAft>
              <a:buSzPts val="4200"/>
              <a:buNone/>
              <a:defRPr sz="5262"/>
            </a:lvl9pPr>
          </a:lstStyle>
          <a:p>
            <a:endParaRPr/>
          </a:p>
        </p:txBody>
      </p:sp>
      <p:sp>
        <p:nvSpPr>
          <p:cNvPr id="176" name="Google Shape;176;p9"/>
          <p:cNvSpPr txBox="1">
            <a:spLocks noGrp="1"/>
          </p:cNvSpPr>
          <p:nvPr>
            <p:ph type="subTitle" idx="1"/>
          </p:nvPr>
        </p:nvSpPr>
        <p:spPr>
          <a:xfrm>
            <a:off x="2560460" y="2993298"/>
            <a:ext cx="4189981" cy="12795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631"/>
            </a:lvl1pPr>
            <a:lvl2pPr lvl="1" algn="ctr">
              <a:lnSpc>
                <a:spcPct val="100000"/>
              </a:lnSpc>
              <a:spcBef>
                <a:spcPts val="0"/>
              </a:spcBef>
              <a:spcAft>
                <a:spcPts val="0"/>
              </a:spcAft>
              <a:buSzPts val="2100"/>
              <a:buNone/>
              <a:defRPr sz="2631"/>
            </a:lvl2pPr>
            <a:lvl3pPr lvl="2" algn="ctr">
              <a:lnSpc>
                <a:spcPct val="100000"/>
              </a:lnSpc>
              <a:spcBef>
                <a:spcPts val="0"/>
              </a:spcBef>
              <a:spcAft>
                <a:spcPts val="0"/>
              </a:spcAft>
              <a:buSzPts val="2100"/>
              <a:buNone/>
              <a:defRPr sz="2631"/>
            </a:lvl3pPr>
            <a:lvl4pPr lvl="3" algn="ctr">
              <a:lnSpc>
                <a:spcPct val="100000"/>
              </a:lnSpc>
              <a:spcBef>
                <a:spcPts val="0"/>
              </a:spcBef>
              <a:spcAft>
                <a:spcPts val="0"/>
              </a:spcAft>
              <a:buSzPts val="2100"/>
              <a:buNone/>
              <a:defRPr sz="2631"/>
            </a:lvl4pPr>
            <a:lvl5pPr lvl="4" algn="ctr">
              <a:lnSpc>
                <a:spcPct val="100000"/>
              </a:lnSpc>
              <a:spcBef>
                <a:spcPts val="0"/>
              </a:spcBef>
              <a:spcAft>
                <a:spcPts val="0"/>
              </a:spcAft>
              <a:buSzPts val="2100"/>
              <a:buNone/>
              <a:defRPr sz="2631"/>
            </a:lvl5pPr>
            <a:lvl6pPr lvl="5" algn="ctr">
              <a:lnSpc>
                <a:spcPct val="100000"/>
              </a:lnSpc>
              <a:spcBef>
                <a:spcPts val="0"/>
              </a:spcBef>
              <a:spcAft>
                <a:spcPts val="0"/>
              </a:spcAft>
              <a:buSzPts val="2100"/>
              <a:buNone/>
              <a:defRPr sz="2631"/>
            </a:lvl6pPr>
            <a:lvl7pPr lvl="6" algn="ctr">
              <a:lnSpc>
                <a:spcPct val="100000"/>
              </a:lnSpc>
              <a:spcBef>
                <a:spcPts val="0"/>
              </a:spcBef>
              <a:spcAft>
                <a:spcPts val="0"/>
              </a:spcAft>
              <a:buSzPts val="2100"/>
              <a:buNone/>
              <a:defRPr sz="2631"/>
            </a:lvl7pPr>
            <a:lvl8pPr lvl="7" algn="ctr">
              <a:lnSpc>
                <a:spcPct val="100000"/>
              </a:lnSpc>
              <a:spcBef>
                <a:spcPts val="0"/>
              </a:spcBef>
              <a:spcAft>
                <a:spcPts val="0"/>
              </a:spcAft>
              <a:buSzPts val="2100"/>
              <a:buNone/>
              <a:defRPr sz="2631"/>
            </a:lvl8pPr>
            <a:lvl9pPr lvl="8" algn="ctr">
              <a:lnSpc>
                <a:spcPct val="100000"/>
              </a:lnSpc>
              <a:spcBef>
                <a:spcPts val="0"/>
              </a:spcBef>
              <a:spcAft>
                <a:spcPts val="0"/>
              </a:spcAft>
              <a:buSzPts val="2100"/>
              <a:buNone/>
              <a:defRPr sz="2631"/>
            </a:lvl9pPr>
          </a:lstStyle>
          <a:p>
            <a:endParaRPr/>
          </a:p>
        </p:txBody>
      </p:sp>
      <p:grpSp>
        <p:nvGrpSpPr>
          <p:cNvPr id="177" name="Google Shape;177;p9"/>
          <p:cNvGrpSpPr/>
          <p:nvPr/>
        </p:nvGrpSpPr>
        <p:grpSpPr>
          <a:xfrm>
            <a:off x="248091" y="127701"/>
            <a:ext cx="8814686" cy="1582723"/>
            <a:chOff x="198024" y="127700"/>
            <a:chExt cx="7035792" cy="1582723"/>
          </a:xfrm>
        </p:grpSpPr>
        <p:grpSp>
          <p:nvGrpSpPr>
            <p:cNvPr id="178" name="Google Shape;178;p9"/>
            <p:cNvGrpSpPr/>
            <p:nvPr/>
          </p:nvGrpSpPr>
          <p:grpSpPr>
            <a:xfrm>
              <a:off x="5309325" y="127700"/>
              <a:ext cx="1924491" cy="1257576"/>
              <a:chOff x="1341350" y="30575"/>
              <a:chExt cx="1924491" cy="1257576"/>
            </a:xfrm>
          </p:grpSpPr>
          <p:sp>
            <p:nvSpPr>
              <p:cNvPr id="179" name="Google Shape;179;p9"/>
              <p:cNvSpPr/>
              <p:nvPr/>
            </p:nvSpPr>
            <p:spPr>
              <a:xfrm>
                <a:off x="2123124" y="30575"/>
                <a:ext cx="1142717" cy="71915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80" name="Google Shape;180;p9"/>
              <p:cNvSpPr/>
              <p:nvPr/>
            </p:nvSpPr>
            <p:spPr>
              <a:xfrm>
                <a:off x="1341350" y="749731"/>
                <a:ext cx="853704" cy="53842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grpSp>
        <p:sp>
          <p:nvSpPr>
            <p:cNvPr id="181" name="Google Shape;181;p9"/>
            <p:cNvSpPr/>
            <p:nvPr/>
          </p:nvSpPr>
          <p:spPr>
            <a:xfrm>
              <a:off x="6888106" y="580432"/>
              <a:ext cx="283632" cy="26246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82" name="Google Shape;182;p9"/>
            <p:cNvSpPr/>
            <p:nvPr/>
          </p:nvSpPr>
          <p:spPr>
            <a:xfrm>
              <a:off x="6671274" y="8938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83" name="Google Shape;183;p9"/>
            <p:cNvSpPr/>
            <p:nvPr/>
          </p:nvSpPr>
          <p:spPr>
            <a:xfrm>
              <a:off x="5309324" y="6732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84" name="Google Shape;184;p9"/>
            <p:cNvSpPr/>
            <p:nvPr/>
          </p:nvSpPr>
          <p:spPr>
            <a:xfrm flipH="1">
              <a:off x="198024" y="777825"/>
              <a:ext cx="1142717" cy="71915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85" name="Google Shape;185;p9"/>
            <p:cNvSpPr/>
            <p:nvPr/>
          </p:nvSpPr>
          <p:spPr>
            <a:xfrm flipH="1">
              <a:off x="1268812" y="304856"/>
              <a:ext cx="853704" cy="53842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86" name="Google Shape;186;p9"/>
            <p:cNvSpPr/>
            <p:nvPr/>
          </p:nvSpPr>
          <p:spPr>
            <a:xfrm flipH="1">
              <a:off x="260102" y="1230557"/>
              <a:ext cx="283632" cy="26246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87" name="Google Shape;187;p9"/>
            <p:cNvSpPr/>
            <p:nvPr/>
          </p:nvSpPr>
          <p:spPr>
            <a:xfrm flipH="1">
              <a:off x="580719" y="1544000"/>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88" name="Google Shape;188;p9"/>
            <p:cNvSpPr/>
            <p:nvPr/>
          </p:nvSpPr>
          <p:spPr>
            <a:xfrm flipH="1">
              <a:off x="1942669" y="1312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aption">
  <p:cSld name="CAPTION_ONLY">
    <p:bg>
      <p:bgPr>
        <a:solidFill>
          <a:schemeClr val="accent5"/>
        </a:solidFill>
        <a:effectLst/>
      </p:bgPr>
    </p:bg>
    <p:spTree>
      <p:nvGrpSpPr>
        <p:cNvPr id="1" name="Shape 189"/>
        <p:cNvGrpSpPr/>
        <p:nvPr/>
      </p:nvGrpSpPr>
      <p:grpSpPr>
        <a:xfrm>
          <a:off x="0" y="0"/>
          <a:ext cx="0" cy="0"/>
          <a:chOff x="0" y="0"/>
          <a:chExt cx="0" cy="0"/>
        </a:xfrm>
      </p:grpSpPr>
      <p:sp>
        <p:nvSpPr>
          <p:cNvPr id="190" name="Google Shape;190;p10"/>
          <p:cNvSpPr txBox="1">
            <a:spLocks noGrp="1"/>
          </p:cNvSpPr>
          <p:nvPr>
            <p:ph type="body" idx="1"/>
          </p:nvPr>
        </p:nvSpPr>
        <p:spPr>
          <a:xfrm>
            <a:off x="641301" y="4129503"/>
            <a:ext cx="6213560" cy="627000"/>
          </a:xfrm>
          <a:prstGeom prst="rect">
            <a:avLst/>
          </a:prstGeom>
        </p:spPr>
        <p:txBody>
          <a:bodyPr spcFirstLastPara="1" wrap="square" lIns="91425" tIns="91425" rIns="91425" bIns="91425" anchor="ctr" anchorCtr="0">
            <a:noAutofit/>
          </a:bodyPr>
          <a:lstStyle>
            <a:lvl1pPr marL="572780" lvl="0" indent="-286390">
              <a:lnSpc>
                <a:spcPct val="100000"/>
              </a:lnSpc>
              <a:spcBef>
                <a:spcPts val="0"/>
              </a:spcBef>
              <a:spcAft>
                <a:spcPts val="0"/>
              </a:spcAft>
              <a:buSzPts val="1600"/>
              <a:buNone/>
              <a:defRPr/>
            </a:lvl1pPr>
          </a:lstStyle>
          <a:p>
            <a:endParaRPr/>
          </a:p>
        </p:txBody>
      </p:sp>
      <p:grpSp>
        <p:nvGrpSpPr>
          <p:cNvPr id="191" name="Google Shape;191;p10"/>
          <p:cNvGrpSpPr/>
          <p:nvPr/>
        </p:nvGrpSpPr>
        <p:grpSpPr>
          <a:xfrm>
            <a:off x="5555266" y="56550"/>
            <a:ext cx="4391867" cy="2052072"/>
            <a:chOff x="4434156" y="56550"/>
            <a:chExt cx="3505543" cy="2052072"/>
          </a:xfrm>
        </p:grpSpPr>
        <p:sp>
          <p:nvSpPr>
            <p:cNvPr id="192" name="Google Shape;192;p10"/>
            <p:cNvSpPr/>
            <p:nvPr/>
          </p:nvSpPr>
          <p:spPr>
            <a:xfrm flipH="1">
              <a:off x="4434156" y="763689"/>
              <a:ext cx="1249803" cy="786547"/>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93" name="Google Shape;193;p10"/>
            <p:cNvSpPr/>
            <p:nvPr/>
          </p:nvSpPr>
          <p:spPr>
            <a:xfrm flipH="1">
              <a:off x="5605281" y="246397"/>
              <a:ext cx="933719" cy="588872"/>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94" name="Google Shape;194;p10"/>
            <p:cNvSpPr/>
            <p:nvPr/>
          </p:nvSpPr>
          <p:spPr>
            <a:xfrm flipH="1">
              <a:off x="4502042" y="1258848"/>
              <a:ext cx="310217" cy="287055"/>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95" name="Google Shape;195;p10"/>
            <p:cNvSpPr/>
            <p:nvPr/>
          </p:nvSpPr>
          <p:spPr>
            <a:xfrm flipH="1">
              <a:off x="4852707" y="1601665"/>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96" name="Google Shape;196;p10"/>
            <p:cNvSpPr/>
            <p:nvPr/>
          </p:nvSpPr>
          <p:spPr>
            <a:xfrm flipH="1">
              <a:off x="6342297" y="56550"/>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97" name="Google Shape;197;p10"/>
            <p:cNvSpPr/>
            <p:nvPr/>
          </p:nvSpPr>
          <p:spPr>
            <a:xfrm flipH="1">
              <a:off x="6689896" y="575708"/>
              <a:ext cx="1249803" cy="786547"/>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98" name="Google Shape;198;p10"/>
            <p:cNvSpPr/>
            <p:nvPr/>
          </p:nvSpPr>
          <p:spPr>
            <a:xfrm flipH="1">
              <a:off x="7067596" y="1225701"/>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199" name="Google Shape;199;p10"/>
            <p:cNvSpPr/>
            <p:nvPr/>
          </p:nvSpPr>
          <p:spPr>
            <a:xfrm flipH="1">
              <a:off x="5793237" y="1258218"/>
              <a:ext cx="933719" cy="588872"/>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200" name="Google Shape;200;p10"/>
            <p:cNvSpPr/>
            <p:nvPr/>
          </p:nvSpPr>
          <p:spPr>
            <a:xfrm flipH="1">
              <a:off x="6493175" y="1926606"/>
              <a:ext cx="196705" cy="182016"/>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accent4"/>
        </a:solidFill>
        <a:effectLst/>
      </p:bgPr>
    </p:bg>
    <p:spTree>
      <p:nvGrpSpPr>
        <p:cNvPr id="1" name="Shape 201"/>
        <p:cNvGrpSpPr/>
        <p:nvPr/>
      </p:nvGrpSpPr>
      <p:grpSpPr>
        <a:xfrm>
          <a:off x="0" y="0"/>
          <a:ext cx="0" cy="0"/>
          <a:chOff x="0" y="0"/>
          <a:chExt cx="0" cy="0"/>
        </a:xfrm>
      </p:grpSpPr>
      <p:sp>
        <p:nvSpPr>
          <p:cNvPr id="202" name="Google Shape;202;p11"/>
          <p:cNvSpPr txBox="1">
            <a:spLocks noGrp="1"/>
          </p:cNvSpPr>
          <p:nvPr>
            <p:ph type="title" hasCustomPrompt="1"/>
          </p:nvPr>
        </p:nvSpPr>
        <p:spPr>
          <a:xfrm>
            <a:off x="722635" y="1145800"/>
            <a:ext cx="8026287" cy="20340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5034"/>
            </a:lvl1pPr>
            <a:lvl2pPr lvl="1" algn="ctr">
              <a:spcBef>
                <a:spcPts val="0"/>
              </a:spcBef>
              <a:spcAft>
                <a:spcPts val="0"/>
              </a:spcAft>
              <a:buSzPts val="12000"/>
              <a:buNone/>
              <a:defRPr sz="15034"/>
            </a:lvl2pPr>
            <a:lvl3pPr lvl="2" algn="ctr">
              <a:spcBef>
                <a:spcPts val="0"/>
              </a:spcBef>
              <a:spcAft>
                <a:spcPts val="0"/>
              </a:spcAft>
              <a:buSzPts val="12000"/>
              <a:buNone/>
              <a:defRPr sz="15034"/>
            </a:lvl3pPr>
            <a:lvl4pPr lvl="3" algn="ctr">
              <a:spcBef>
                <a:spcPts val="0"/>
              </a:spcBef>
              <a:spcAft>
                <a:spcPts val="0"/>
              </a:spcAft>
              <a:buSzPts val="12000"/>
              <a:buNone/>
              <a:defRPr sz="15034"/>
            </a:lvl4pPr>
            <a:lvl5pPr lvl="4" algn="ctr">
              <a:spcBef>
                <a:spcPts val="0"/>
              </a:spcBef>
              <a:spcAft>
                <a:spcPts val="0"/>
              </a:spcAft>
              <a:buSzPts val="12000"/>
              <a:buNone/>
              <a:defRPr sz="15034"/>
            </a:lvl5pPr>
            <a:lvl6pPr lvl="5" algn="ctr">
              <a:spcBef>
                <a:spcPts val="0"/>
              </a:spcBef>
              <a:spcAft>
                <a:spcPts val="0"/>
              </a:spcAft>
              <a:buSzPts val="12000"/>
              <a:buNone/>
              <a:defRPr sz="15034"/>
            </a:lvl6pPr>
            <a:lvl7pPr lvl="6" algn="ctr">
              <a:spcBef>
                <a:spcPts val="0"/>
              </a:spcBef>
              <a:spcAft>
                <a:spcPts val="0"/>
              </a:spcAft>
              <a:buSzPts val="12000"/>
              <a:buNone/>
              <a:defRPr sz="15034"/>
            </a:lvl7pPr>
            <a:lvl8pPr lvl="7" algn="ctr">
              <a:spcBef>
                <a:spcPts val="0"/>
              </a:spcBef>
              <a:spcAft>
                <a:spcPts val="0"/>
              </a:spcAft>
              <a:buSzPts val="12000"/>
              <a:buNone/>
              <a:defRPr sz="15034"/>
            </a:lvl8pPr>
            <a:lvl9pPr lvl="8" algn="ctr">
              <a:spcBef>
                <a:spcPts val="0"/>
              </a:spcBef>
              <a:spcAft>
                <a:spcPts val="0"/>
              </a:spcAft>
              <a:buSzPts val="12000"/>
              <a:buNone/>
              <a:defRPr sz="15034"/>
            </a:lvl9pPr>
          </a:lstStyle>
          <a:p>
            <a:r>
              <a:t>xx%</a:t>
            </a:r>
          </a:p>
        </p:txBody>
      </p:sp>
      <p:sp>
        <p:nvSpPr>
          <p:cNvPr id="203" name="Google Shape;203;p11"/>
          <p:cNvSpPr txBox="1">
            <a:spLocks noGrp="1"/>
          </p:cNvSpPr>
          <p:nvPr>
            <p:ph type="body" idx="1"/>
          </p:nvPr>
        </p:nvSpPr>
        <p:spPr>
          <a:xfrm>
            <a:off x="722635" y="3265298"/>
            <a:ext cx="8026287" cy="1347300"/>
          </a:xfrm>
          <a:prstGeom prst="rect">
            <a:avLst/>
          </a:prstGeom>
        </p:spPr>
        <p:txBody>
          <a:bodyPr spcFirstLastPara="1" wrap="square" lIns="91425" tIns="91425" rIns="91425" bIns="91425" anchor="t" anchorCtr="0">
            <a:noAutofit/>
          </a:bodyPr>
          <a:lstStyle>
            <a:lvl1pPr marL="572780" lvl="0" indent="-413675" algn="ctr">
              <a:spcBef>
                <a:spcPts val="0"/>
              </a:spcBef>
              <a:spcAft>
                <a:spcPts val="0"/>
              </a:spcAft>
              <a:buSzPts val="1600"/>
              <a:buChar char="●"/>
              <a:defRPr/>
            </a:lvl1pPr>
            <a:lvl2pPr marL="1145560" lvl="1" indent="-413675" algn="ctr">
              <a:spcBef>
                <a:spcPts val="0"/>
              </a:spcBef>
              <a:spcAft>
                <a:spcPts val="0"/>
              </a:spcAft>
              <a:buSzPts val="1600"/>
              <a:buChar char="○"/>
              <a:defRPr/>
            </a:lvl2pPr>
            <a:lvl3pPr marL="1718340" lvl="2" indent="-413675" algn="ctr">
              <a:spcBef>
                <a:spcPts val="0"/>
              </a:spcBef>
              <a:spcAft>
                <a:spcPts val="0"/>
              </a:spcAft>
              <a:buSzPts val="1600"/>
              <a:buChar char="■"/>
              <a:defRPr/>
            </a:lvl3pPr>
            <a:lvl4pPr marL="2291121" lvl="3" indent="-413675" algn="ctr">
              <a:spcBef>
                <a:spcPts val="0"/>
              </a:spcBef>
              <a:spcAft>
                <a:spcPts val="0"/>
              </a:spcAft>
              <a:buSzPts val="1600"/>
              <a:buChar char="●"/>
              <a:defRPr/>
            </a:lvl4pPr>
            <a:lvl5pPr marL="2863901" lvl="4" indent="-413675" algn="ctr">
              <a:spcBef>
                <a:spcPts val="0"/>
              </a:spcBef>
              <a:spcAft>
                <a:spcPts val="0"/>
              </a:spcAft>
              <a:buSzPts val="1600"/>
              <a:buChar char="○"/>
              <a:defRPr/>
            </a:lvl5pPr>
            <a:lvl6pPr marL="3436681" lvl="5" indent="-413675" algn="ctr">
              <a:spcBef>
                <a:spcPts val="0"/>
              </a:spcBef>
              <a:spcAft>
                <a:spcPts val="0"/>
              </a:spcAft>
              <a:buSzPts val="1600"/>
              <a:buChar char="■"/>
              <a:defRPr/>
            </a:lvl6pPr>
            <a:lvl7pPr marL="4009461" lvl="6" indent="-413675" algn="ctr">
              <a:spcBef>
                <a:spcPts val="0"/>
              </a:spcBef>
              <a:spcAft>
                <a:spcPts val="0"/>
              </a:spcAft>
              <a:buSzPts val="1600"/>
              <a:buChar char="●"/>
              <a:defRPr/>
            </a:lvl7pPr>
            <a:lvl8pPr marL="4582241" lvl="7" indent="-413675" algn="ctr">
              <a:spcBef>
                <a:spcPts val="0"/>
              </a:spcBef>
              <a:spcAft>
                <a:spcPts val="0"/>
              </a:spcAft>
              <a:buSzPts val="1600"/>
              <a:buChar char="○"/>
              <a:defRPr/>
            </a:lvl8pPr>
            <a:lvl9pPr marL="5155021" lvl="8" indent="-413675" algn="ctr">
              <a:spcBef>
                <a:spcPts val="0"/>
              </a:spcBef>
              <a:spcAft>
                <a:spcPts val="0"/>
              </a:spcAft>
              <a:buSzPts val="1600"/>
              <a:buChar char="■"/>
              <a:defRPr/>
            </a:lvl9pPr>
          </a:lstStyle>
          <a:p>
            <a:endParaRPr/>
          </a:p>
        </p:txBody>
      </p:sp>
      <p:grpSp>
        <p:nvGrpSpPr>
          <p:cNvPr id="204" name="Google Shape;204;p11"/>
          <p:cNvGrpSpPr/>
          <p:nvPr/>
        </p:nvGrpSpPr>
        <p:grpSpPr>
          <a:xfrm>
            <a:off x="248091" y="127701"/>
            <a:ext cx="8814686" cy="1582723"/>
            <a:chOff x="198024" y="127700"/>
            <a:chExt cx="7035792" cy="1582723"/>
          </a:xfrm>
        </p:grpSpPr>
        <p:grpSp>
          <p:nvGrpSpPr>
            <p:cNvPr id="205" name="Google Shape;205;p11"/>
            <p:cNvGrpSpPr/>
            <p:nvPr/>
          </p:nvGrpSpPr>
          <p:grpSpPr>
            <a:xfrm>
              <a:off x="5309325" y="127700"/>
              <a:ext cx="1924491" cy="1257576"/>
              <a:chOff x="1341350" y="30575"/>
              <a:chExt cx="1924491" cy="1257576"/>
            </a:xfrm>
          </p:grpSpPr>
          <p:sp>
            <p:nvSpPr>
              <p:cNvPr id="206" name="Google Shape;206;p11"/>
              <p:cNvSpPr/>
              <p:nvPr/>
            </p:nvSpPr>
            <p:spPr>
              <a:xfrm>
                <a:off x="2123124" y="30575"/>
                <a:ext cx="1142717" cy="71915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207" name="Google Shape;207;p11"/>
              <p:cNvSpPr/>
              <p:nvPr/>
            </p:nvSpPr>
            <p:spPr>
              <a:xfrm>
                <a:off x="1341350" y="749731"/>
                <a:ext cx="853704" cy="53842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grpSp>
        <p:sp>
          <p:nvSpPr>
            <p:cNvPr id="208" name="Google Shape;208;p11"/>
            <p:cNvSpPr/>
            <p:nvPr/>
          </p:nvSpPr>
          <p:spPr>
            <a:xfrm>
              <a:off x="6888106" y="580432"/>
              <a:ext cx="283632" cy="26246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209" name="Google Shape;209;p11"/>
            <p:cNvSpPr/>
            <p:nvPr/>
          </p:nvSpPr>
          <p:spPr>
            <a:xfrm>
              <a:off x="6671274" y="8938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210" name="Google Shape;210;p11"/>
            <p:cNvSpPr/>
            <p:nvPr/>
          </p:nvSpPr>
          <p:spPr>
            <a:xfrm>
              <a:off x="5309324" y="6732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211" name="Google Shape;211;p11"/>
            <p:cNvSpPr/>
            <p:nvPr/>
          </p:nvSpPr>
          <p:spPr>
            <a:xfrm flipH="1">
              <a:off x="198024" y="777825"/>
              <a:ext cx="1142717" cy="719156"/>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212" name="Google Shape;212;p11"/>
            <p:cNvSpPr/>
            <p:nvPr/>
          </p:nvSpPr>
          <p:spPr>
            <a:xfrm flipH="1">
              <a:off x="1268812" y="304856"/>
              <a:ext cx="853704" cy="53842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213" name="Google Shape;213;p11"/>
            <p:cNvSpPr/>
            <p:nvPr/>
          </p:nvSpPr>
          <p:spPr>
            <a:xfrm flipH="1">
              <a:off x="260102" y="1230557"/>
              <a:ext cx="283632" cy="26246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214" name="Google Shape;214;p11"/>
            <p:cNvSpPr/>
            <p:nvPr/>
          </p:nvSpPr>
          <p:spPr>
            <a:xfrm flipH="1">
              <a:off x="580719" y="1544000"/>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sp>
          <p:nvSpPr>
            <p:cNvPr id="215" name="Google Shape;215;p11"/>
            <p:cNvSpPr/>
            <p:nvPr/>
          </p:nvSpPr>
          <p:spPr>
            <a:xfrm flipH="1">
              <a:off x="1942669" y="131275"/>
              <a:ext cx="179847" cy="166423"/>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754"/>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6"/>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41295" y="461000"/>
            <a:ext cx="8189030" cy="5934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Font typeface="McLaren"/>
              <a:buNone/>
              <a:defRPr sz="2800" b="1">
                <a:solidFill>
                  <a:schemeClr val="dk1"/>
                </a:solidFill>
                <a:latin typeface="McLaren"/>
                <a:ea typeface="McLaren"/>
                <a:cs typeface="McLaren"/>
                <a:sym typeface="McLaren"/>
              </a:defRPr>
            </a:lvl1pPr>
            <a:lvl2pPr lvl="1">
              <a:spcBef>
                <a:spcPts val="0"/>
              </a:spcBef>
              <a:spcAft>
                <a:spcPts val="0"/>
              </a:spcAft>
              <a:buClr>
                <a:schemeClr val="dk1"/>
              </a:buClr>
              <a:buSzPts val="2800"/>
              <a:buFont typeface="McLaren"/>
              <a:buNone/>
              <a:defRPr sz="2800" b="1">
                <a:solidFill>
                  <a:schemeClr val="dk1"/>
                </a:solidFill>
                <a:latin typeface="McLaren"/>
                <a:ea typeface="McLaren"/>
                <a:cs typeface="McLaren"/>
                <a:sym typeface="McLaren"/>
              </a:defRPr>
            </a:lvl2pPr>
            <a:lvl3pPr lvl="2">
              <a:spcBef>
                <a:spcPts val="0"/>
              </a:spcBef>
              <a:spcAft>
                <a:spcPts val="0"/>
              </a:spcAft>
              <a:buClr>
                <a:schemeClr val="dk1"/>
              </a:buClr>
              <a:buSzPts val="2800"/>
              <a:buFont typeface="McLaren"/>
              <a:buNone/>
              <a:defRPr sz="2800" b="1">
                <a:solidFill>
                  <a:schemeClr val="dk1"/>
                </a:solidFill>
                <a:latin typeface="McLaren"/>
                <a:ea typeface="McLaren"/>
                <a:cs typeface="McLaren"/>
                <a:sym typeface="McLaren"/>
              </a:defRPr>
            </a:lvl3pPr>
            <a:lvl4pPr lvl="3">
              <a:spcBef>
                <a:spcPts val="0"/>
              </a:spcBef>
              <a:spcAft>
                <a:spcPts val="0"/>
              </a:spcAft>
              <a:buClr>
                <a:schemeClr val="dk1"/>
              </a:buClr>
              <a:buSzPts val="2800"/>
              <a:buFont typeface="McLaren"/>
              <a:buNone/>
              <a:defRPr sz="2800" b="1">
                <a:solidFill>
                  <a:schemeClr val="dk1"/>
                </a:solidFill>
                <a:latin typeface="McLaren"/>
                <a:ea typeface="McLaren"/>
                <a:cs typeface="McLaren"/>
                <a:sym typeface="McLaren"/>
              </a:defRPr>
            </a:lvl4pPr>
            <a:lvl5pPr lvl="4">
              <a:spcBef>
                <a:spcPts val="0"/>
              </a:spcBef>
              <a:spcAft>
                <a:spcPts val="0"/>
              </a:spcAft>
              <a:buClr>
                <a:schemeClr val="dk1"/>
              </a:buClr>
              <a:buSzPts val="2800"/>
              <a:buFont typeface="McLaren"/>
              <a:buNone/>
              <a:defRPr sz="2800" b="1">
                <a:solidFill>
                  <a:schemeClr val="dk1"/>
                </a:solidFill>
                <a:latin typeface="McLaren"/>
                <a:ea typeface="McLaren"/>
                <a:cs typeface="McLaren"/>
                <a:sym typeface="McLaren"/>
              </a:defRPr>
            </a:lvl5pPr>
            <a:lvl6pPr lvl="5">
              <a:spcBef>
                <a:spcPts val="0"/>
              </a:spcBef>
              <a:spcAft>
                <a:spcPts val="0"/>
              </a:spcAft>
              <a:buClr>
                <a:schemeClr val="dk1"/>
              </a:buClr>
              <a:buSzPts val="2800"/>
              <a:buFont typeface="McLaren"/>
              <a:buNone/>
              <a:defRPr sz="2800" b="1">
                <a:solidFill>
                  <a:schemeClr val="dk1"/>
                </a:solidFill>
                <a:latin typeface="McLaren"/>
                <a:ea typeface="McLaren"/>
                <a:cs typeface="McLaren"/>
                <a:sym typeface="McLaren"/>
              </a:defRPr>
            </a:lvl6pPr>
            <a:lvl7pPr lvl="6">
              <a:spcBef>
                <a:spcPts val="0"/>
              </a:spcBef>
              <a:spcAft>
                <a:spcPts val="0"/>
              </a:spcAft>
              <a:buClr>
                <a:schemeClr val="dk1"/>
              </a:buClr>
              <a:buSzPts val="2800"/>
              <a:buFont typeface="McLaren"/>
              <a:buNone/>
              <a:defRPr sz="2800" b="1">
                <a:solidFill>
                  <a:schemeClr val="dk1"/>
                </a:solidFill>
                <a:latin typeface="McLaren"/>
                <a:ea typeface="McLaren"/>
                <a:cs typeface="McLaren"/>
                <a:sym typeface="McLaren"/>
              </a:defRPr>
            </a:lvl7pPr>
            <a:lvl8pPr lvl="7">
              <a:spcBef>
                <a:spcPts val="0"/>
              </a:spcBef>
              <a:spcAft>
                <a:spcPts val="0"/>
              </a:spcAft>
              <a:buClr>
                <a:schemeClr val="dk1"/>
              </a:buClr>
              <a:buSzPts val="2800"/>
              <a:buFont typeface="McLaren"/>
              <a:buNone/>
              <a:defRPr sz="2800" b="1">
                <a:solidFill>
                  <a:schemeClr val="dk1"/>
                </a:solidFill>
                <a:latin typeface="McLaren"/>
                <a:ea typeface="McLaren"/>
                <a:cs typeface="McLaren"/>
                <a:sym typeface="McLaren"/>
              </a:defRPr>
            </a:lvl8pPr>
            <a:lvl9pPr lvl="8">
              <a:spcBef>
                <a:spcPts val="0"/>
              </a:spcBef>
              <a:spcAft>
                <a:spcPts val="0"/>
              </a:spcAft>
              <a:buClr>
                <a:schemeClr val="dk1"/>
              </a:buClr>
              <a:buSzPts val="2800"/>
              <a:buFont typeface="McLaren"/>
              <a:buNone/>
              <a:defRPr sz="2800" b="1">
                <a:solidFill>
                  <a:schemeClr val="dk1"/>
                </a:solidFill>
                <a:latin typeface="McLaren"/>
                <a:ea typeface="McLaren"/>
                <a:cs typeface="McLaren"/>
                <a:sym typeface="McLaren"/>
              </a:defRPr>
            </a:lvl9pPr>
          </a:lstStyle>
          <a:p>
            <a:endParaRPr/>
          </a:p>
        </p:txBody>
      </p:sp>
      <p:sp>
        <p:nvSpPr>
          <p:cNvPr id="7" name="Google Shape;7;p1"/>
          <p:cNvSpPr txBox="1">
            <a:spLocks noGrp="1"/>
          </p:cNvSpPr>
          <p:nvPr>
            <p:ph type="body" idx="1"/>
          </p:nvPr>
        </p:nvSpPr>
        <p:spPr>
          <a:xfrm>
            <a:off x="641295" y="1487800"/>
            <a:ext cx="8189030" cy="3244800"/>
          </a:xfrm>
          <a:prstGeom prst="rect">
            <a:avLst/>
          </a:prstGeom>
          <a:noFill/>
          <a:ln>
            <a:noFill/>
          </a:ln>
        </p:spPr>
        <p:txBody>
          <a:bodyPr spcFirstLastPara="1" wrap="square" lIns="91425" tIns="91425" rIns="91425" bIns="91425" anchor="t" anchorCtr="0">
            <a:noAutofit/>
          </a:bodyPr>
          <a:lstStyle>
            <a:lvl1pPr marL="457200" lvl="0" indent="-330200">
              <a:lnSpc>
                <a:spcPct val="115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1pPr>
            <a:lvl2pPr marL="914400" lvl="1" indent="-330200">
              <a:lnSpc>
                <a:spcPct val="115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2pPr>
            <a:lvl3pPr marL="1371600" lvl="2" indent="-330200">
              <a:lnSpc>
                <a:spcPct val="115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3pPr>
            <a:lvl4pPr marL="1828800" lvl="3" indent="-330200">
              <a:lnSpc>
                <a:spcPct val="115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4pPr>
            <a:lvl5pPr marL="2286000" lvl="4" indent="-330200">
              <a:lnSpc>
                <a:spcPct val="115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5pPr>
            <a:lvl6pPr marL="2743200" lvl="5" indent="-330200">
              <a:lnSpc>
                <a:spcPct val="115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6pPr>
            <a:lvl7pPr marL="3200400" lvl="6" indent="-330200">
              <a:lnSpc>
                <a:spcPct val="115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7pPr>
            <a:lvl8pPr marL="3657600" lvl="7" indent="-330200">
              <a:lnSpc>
                <a:spcPct val="115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8pPr>
            <a:lvl9pPr marL="4114800" lvl="8" indent="-330200">
              <a:lnSpc>
                <a:spcPct val="115000"/>
              </a:lnSpc>
              <a:spcBef>
                <a:spcPts val="0"/>
              </a:spcBef>
              <a:spcAft>
                <a:spcPts val="0"/>
              </a:spcAft>
              <a:buClr>
                <a:schemeClr val="dk1"/>
              </a:buClr>
              <a:buSzPts val="1600"/>
              <a:buFont typeface="Quicksand"/>
              <a:buChar char="■"/>
              <a:defRPr sz="1600">
                <a:solidFill>
                  <a:schemeClr val="dk1"/>
                </a:solidFill>
                <a:latin typeface="Quicksand"/>
                <a:ea typeface="Quicksand"/>
                <a:cs typeface="Quicksand"/>
                <a:sym typeface="Quicksand"/>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4" r:id="rId14"/>
    <p:sldLayoutId id="2147483666" r:id="rId15"/>
    <p:sldLayoutId id="2147483668" r:id="rId16"/>
    <p:sldLayoutId id="2147483669" r:id="rId17"/>
    <p:sldLayoutId id="2147483670" r:id="rId18"/>
    <p:sldLayoutId id="2147483672" r:id="rId19"/>
    <p:sldLayoutId id="2147483674" r:id="rId20"/>
    <p:sldLayoutId id="2147483676" r:id="rId21"/>
    <p:sldLayoutId id="2147483677" r:id="rId22"/>
    <p:sldLayoutId id="2147483680" r:id="rId23"/>
    <p:sldLayoutId id="2147483683" r:id="rId24"/>
    <p:sldLayoutId id="2147483687" r:id="rId25"/>
    <p:sldLayoutId id="2147483690" r:id="rId26"/>
    <p:sldLayoutId id="2147483691" r:id="rId2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754"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0.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97"/>
        <p:cNvGrpSpPr/>
        <p:nvPr/>
      </p:nvGrpSpPr>
      <p:grpSpPr>
        <a:xfrm>
          <a:off x="0" y="0"/>
          <a:ext cx="0" cy="0"/>
          <a:chOff x="0" y="0"/>
          <a:chExt cx="0" cy="0"/>
        </a:xfrm>
      </p:grpSpPr>
      <p:grpSp>
        <p:nvGrpSpPr>
          <p:cNvPr id="500" name="Google Shape;500;p52"/>
          <p:cNvGrpSpPr/>
          <p:nvPr/>
        </p:nvGrpSpPr>
        <p:grpSpPr>
          <a:xfrm>
            <a:off x="5018033" y="99297"/>
            <a:ext cx="3855924" cy="5436237"/>
            <a:chOff x="2161075" y="4475450"/>
            <a:chExt cx="580775" cy="818800"/>
          </a:xfrm>
        </p:grpSpPr>
        <p:sp>
          <p:nvSpPr>
            <p:cNvPr id="501" name="Google Shape;501;p52"/>
            <p:cNvSpPr/>
            <p:nvPr/>
          </p:nvSpPr>
          <p:spPr>
            <a:xfrm>
              <a:off x="2161075" y="4625600"/>
              <a:ext cx="464150" cy="477300"/>
            </a:xfrm>
            <a:custGeom>
              <a:avLst/>
              <a:gdLst/>
              <a:ahLst/>
              <a:cxnLst/>
              <a:rect l="l" t="t" r="r" b="b"/>
              <a:pathLst>
                <a:path w="18566" h="19092" extrusionOk="0">
                  <a:moveTo>
                    <a:pt x="6266" y="1"/>
                  </a:moveTo>
                  <a:lnTo>
                    <a:pt x="5768" y="6668"/>
                  </a:lnTo>
                  <a:lnTo>
                    <a:pt x="1" y="10030"/>
                  </a:lnTo>
                  <a:lnTo>
                    <a:pt x="6180" y="12559"/>
                  </a:lnTo>
                  <a:lnTo>
                    <a:pt x="7607" y="19091"/>
                  </a:lnTo>
                  <a:lnTo>
                    <a:pt x="11917" y="13986"/>
                  </a:lnTo>
                  <a:lnTo>
                    <a:pt x="18565" y="14657"/>
                  </a:lnTo>
                  <a:lnTo>
                    <a:pt x="18565" y="14657"/>
                  </a:lnTo>
                  <a:lnTo>
                    <a:pt x="15050" y="8976"/>
                  </a:lnTo>
                  <a:lnTo>
                    <a:pt x="17732" y="2864"/>
                  </a:lnTo>
                  <a:lnTo>
                    <a:pt x="11247" y="4445"/>
                  </a:lnTo>
                  <a:lnTo>
                    <a:pt x="6266" y="1"/>
                  </a:lnTo>
                  <a:close/>
                </a:path>
              </a:pathLst>
            </a:custGeom>
            <a:solidFill>
              <a:srgbClr val="FFE7E3"/>
            </a:solidFill>
            <a:ln>
              <a:noFill/>
            </a:ln>
          </p:spPr>
          <p:txBody>
            <a:bodyPr spcFirstLastPara="1" wrap="square" lIns="114540" tIns="114540" rIns="114540" bIns="114540" anchor="ctr" anchorCtr="0">
              <a:noAutofit/>
            </a:bodyPr>
            <a:lstStyle/>
            <a:p>
              <a:endParaRPr sz="1754"/>
            </a:p>
          </p:txBody>
        </p:sp>
        <p:sp>
          <p:nvSpPr>
            <p:cNvPr id="502" name="Google Shape;502;p52"/>
            <p:cNvSpPr/>
            <p:nvPr/>
          </p:nvSpPr>
          <p:spPr>
            <a:xfrm>
              <a:off x="2462825" y="4623925"/>
              <a:ext cx="25" cy="221775"/>
            </a:xfrm>
            <a:custGeom>
              <a:avLst/>
              <a:gdLst/>
              <a:ahLst/>
              <a:cxnLst/>
              <a:rect l="l" t="t" r="r" b="b"/>
              <a:pathLst>
                <a:path w="1" h="8871" extrusionOk="0">
                  <a:moveTo>
                    <a:pt x="1" y="8870"/>
                  </a:moveTo>
                  <a:lnTo>
                    <a:pt x="1" y="0"/>
                  </a:ln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503" name="Google Shape;503;p52"/>
            <p:cNvSpPr/>
            <p:nvPr/>
          </p:nvSpPr>
          <p:spPr>
            <a:xfrm>
              <a:off x="2461875" y="4623200"/>
              <a:ext cx="1700" cy="223225"/>
            </a:xfrm>
            <a:custGeom>
              <a:avLst/>
              <a:gdLst/>
              <a:ahLst/>
              <a:cxnLst/>
              <a:rect l="l" t="t" r="r" b="b"/>
              <a:pathLst>
                <a:path w="68" h="8929" extrusionOk="0">
                  <a:moveTo>
                    <a:pt x="39" y="1"/>
                  </a:moveTo>
                  <a:cubicBezTo>
                    <a:pt x="20" y="1"/>
                    <a:pt x="0" y="20"/>
                    <a:pt x="0" y="29"/>
                  </a:cubicBezTo>
                  <a:lnTo>
                    <a:pt x="0" y="8899"/>
                  </a:lnTo>
                  <a:cubicBezTo>
                    <a:pt x="0" y="8919"/>
                    <a:pt x="20" y="8929"/>
                    <a:pt x="39" y="8929"/>
                  </a:cubicBezTo>
                  <a:cubicBezTo>
                    <a:pt x="58" y="8929"/>
                    <a:pt x="68" y="8919"/>
                    <a:pt x="68" y="8899"/>
                  </a:cubicBezTo>
                  <a:lnTo>
                    <a:pt x="68" y="29"/>
                  </a:lnTo>
                  <a:cubicBezTo>
                    <a:pt x="68" y="20"/>
                    <a:pt x="58" y="1"/>
                    <a:pt x="39"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04" name="Google Shape;504;p52"/>
            <p:cNvSpPr/>
            <p:nvPr/>
          </p:nvSpPr>
          <p:spPr>
            <a:xfrm>
              <a:off x="2517425" y="4678300"/>
              <a:ext cx="25" cy="467225"/>
            </a:xfrm>
            <a:custGeom>
              <a:avLst/>
              <a:gdLst/>
              <a:ahLst/>
              <a:cxnLst/>
              <a:rect l="l" t="t" r="r" b="b"/>
              <a:pathLst>
                <a:path w="1" h="18689" extrusionOk="0">
                  <a:moveTo>
                    <a:pt x="1" y="18689"/>
                  </a:moveTo>
                  <a:lnTo>
                    <a:pt x="1" y="0"/>
                  </a:ln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505" name="Google Shape;505;p52"/>
            <p:cNvSpPr/>
            <p:nvPr/>
          </p:nvSpPr>
          <p:spPr>
            <a:xfrm>
              <a:off x="2516725" y="4677325"/>
              <a:ext cx="1700" cy="469150"/>
            </a:xfrm>
            <a:custGeom>
              <a:avLst/>
              <a:gdLst/>
              <a:ahLst/>
              <a:cxnLst/>
              <a:rect l="l" t="t" r="r" b="b"/>
              <a:pathLst>
                <a:path w="68" h="18766" extrusionOk="0">
                  <a:moveTo>
                    <a:pt x="29" y="1"/>
                  </a:moveTo>
                  <a:cubicBezTo>
                    <a:pt x="10" y="1"/>
                    <a:pt x="0" y="20"/>
                    <a:pt x="0" y="39"/>
                  </a:cubicBezTo>
                  <a:lnTo>
                    <a:pt x="0" y="18728"/>
                  </a:lnTo>
                  <a:cubicBezTo>
                    <a:pt x="0" y="18747"/>
                    <a:pt x="10" y="18766"/>
                    <a:pt x="29" y="18766"/>
                  </a:cubicBezTo>
                  <a:cubicBezTo>
                    <a:pt x="48" y="18766"/>
                    <a:pt x="67" y="18747"/>
                    <a:pt x="67" y="18728"/>
                  </a:cubicBezTo>
                  <a:lnTo>
                    <a:pt x="67" y="39"/>
                  </a:lnTo>
                  <a:cubicBezTo>
                    <a:pt x="67" y="20"/>
                    <a:pt x="48" y="1"/>
                    <a:pt x="29"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06" name="Google Shape;506;p52"/>
            <p:cNvSpPr/>
            <p:nvPr/>
          </p:nvSpPr>
          <p:spPr>
            <a:xfrm>
              <a:off x="2626875" y="4678300"/>
              <a:ext cx="25" cy="584350"/>
            </a:xfrm>
            <a:custGeom>
              <a:avLst/>
              <a:gdLst/>
              <a:ahLst/>
              <a:cxnLst/>
              <a:rect l="l" t="t" r="r" b="b"/>
              <a:pathLst>
                <a:path w="1" h="23374" extrusionOk="0">
                  <a:moveTo>
                    <a:pt x="1" y="23373"/>
                  </a:moveTo>
                  <a:lnTo>
                    <a:pt x="1" y="0"/>
                  </a:ln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507" name="Google Shape;507;p52"/>
            <p:cNvSpPr/>
            <p:nvPr/>
          </p:nvSpPr>
          <p:spPr>
            <a:xfrm>
              <a:off x="2625925" y="4677325"/>
              <a:ext cx="1700" cy="586025"/>
            </a:xfrm>
            <a:custGeom>
              <a:avLst/>
              <a:gdLst/>
              <a:ahLst/>
              <a:cxnLst/>
              <a:rect l="l" t="t" r="r" b="b"/>
              <a:pathLst>
                <a:path w="68" h="23441" extrusionOk="0">
                  <a:moveTo>
                    <a:pt x="39" y="1"/>
                  </a:moveTo>
                  <a:cubicBezTo>
                    <a:pt x="20" y="1"/>
                    <a:pt x="0" y="20"/>
                    <a:pt x="0" y="39"/>
                  </a:cubicBezTo>
                  <a:lnTo>
                    <a:pt x="0" y="23412"/>
                  </a:lnTo>
                  <a:cubicBezTo>
                    <a:pt x="0" y="23431"/>
                    <a:pt x="20" y="23440"/>
                    <a:pt x="39" y="23440"/>
                  </a:cubicBezTo>
                  <a:cubicBezTo>
                    <a:pt x="58" y="23440"/>
                    <a:pt x="67" y="23431"/>
                    <a:pt x="67" y="23412"/>
                  </a:cubicBezTo>
                  <a:lnTo>
                    <a:pt x="67" y="39"/>
                  </a:lnTo>
                  <a:cubicBezTo>
                    <a:pt x="67" y="20"/>
                    <a:pt x="58" y="1"/>
                    <a:pt x="39"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08" name="Google Shape;508;p52"/>
            <p:cNvSpPr/>
            <p:nvPr/>
          </p:nvSpPr>
          <p:spPr>
            <a:xfrm>
              <a:off x="2572025" y="4623925"/>
              <a:ext cx="25" cy="325950"/>
            </a:xfrm>
            <a:custGeom>
              <a:avLst/>
              <a:gdLst/>
              <a:ahLst/>
              <a:cxnLst/>
              <a:rect l="l" t="t" r="r" b="b"/>
              <a:pathLst>
                <a:path w="1" h="13038" extrusionOk="0">
                  <a:moveTo>
                    <a:pt x="1" y="13038"/>
                  </a:moveTo>
                  <a:lnTo>
                    <a:pt x="1" y="0"/>
                  </a:ln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509" name="Google Shape;509;p52"/>
            <p:cNvSpPr/>
            <p:nvPr/>
          </p:nvSpPr>
          <p:spPr>
            <a:xfrm>
              <a:off x="2571325" y="4623200"/>
              <a:ext cx="1700" cy="327400"/>
            </a:xfrm>
            <a:custGeom>
              <a:avLst/>
              <a:gdLst/>
              <a:ahLst/>
              <a:cxnLst/>
              <a:rect l="l" t="t" r="r" b="b"/>
              <a:pathLst>
                <a:path w="68" h="13096" extrusionOk="0">
                  <a:moveTo>
                    <a:pt x="29" y="1"/>
                  </a:moveTo>
                  <a:cubicBezTo>
                    <a:pt x="20" y="1"/>
                    <a:pt x="0" y="20"/>
                    <a:pt x="0" y="29"/>
                  </a:cubicBezTo>
                  <a:lnTo>
                    <a:pt x="0" y="13067"/>
                  </a:lnTo>
                  <a:cubicBezTo>
                    <a:pt x="0" y="13086"/>
                    <a:pt x="20" y="13095"/>
                    <a:pt x="29" y="13095"/>
                  </a:cubicBezTo>
                  <a:cubicBezTo>
                    <a:pt x="48" y="13095"/>
                    <a:pt x="67" y="13086"/>
                    <a:pt x="67" y="13067"/>
                  </a:cubicBezTo>
                  <a:lnTo>
                    <a:pt x="67" y="29"/>
                  </a:lnTo>
                  <a:cubicBezTo>
                    <a:pt x="67" y="20"/>
                    <a:pt x="48" y="1"/>
                    <a:pt x="29"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10" name="Google Shape;510;p52"/>
            <p:cNvSpPr/>
            <p:nvPr/>
          </p:nvSpPr>
          <p:spPr>
            <a:xfrm>
              <a:off x="2681475" y="4623925"/>
              <a:ext cx="25" cy="256975"/>
            </a:xfrm>
            <a:custGeom>
              <a:avLst/>
              <a:gdLst/>
              <a:ahLst/>
              <a:cxnLst/>
              <a:rect l="l" t="t" r="r" b="b"/>
              <a:pathLst>
                <a:path w="1" h="10279" extrusionOk="0">
                  <a:moveTo>
                    <a:pt x="1" y="10279"/>
                  </a:moveTo>
                  <a:lnTo>
                    <a:pt x="1" y="0"/>
                  </a:ln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511" name="Google Shape;511;p52"/>
            <p:cNvSpPr/>
            <p:nvPr/>
          </p:nvSpPr>
          <p:spPr>
            <a:xfrm>
              <a:off x="2680750" y="4623200"/>
              <a:ext cx="1725" cy="258425"/>
            </a:xfrm>
            <a:custGeom>
              <a:avLst/>
              <a:gdLst/>
              <a:ahLst/>
              <a:cxnLst/>
              <a:rect l="l" t="t" r="r" b="b"/>
              <a:pathLst>
                <a:path w="69" h="10337" extrusionOk="0">
                  <a:moveTo>
                    <a:pt x="30" y="1"/>
                  </a:moveTo>
                  <a:cubicBezTo>
                    <a:pt x="11" y="1"/>
                    <a:pt x="1" y="20"/>
                    <a:pt x="1" y="29"/>
                  </a:cubicBezTo>
                  <a:lnTo>
                    <a:pt x="1" y="10308"/>
                  </a:lnTo>
                  <a:cubicBezTo>
                    <a:pt x="1" y="10327"/>
                    <a:pt x="11" y="10336"/>
                    <a:pt x="30" y="10336"/>
                  </a:cubicBezTo>
                  <a:cubicBezTo>
                    <a:pt x="49" y="10336"/>
                    <a:pt x="68" y="10327"/>
                    <a:pt x="68" y="10308"/>
                  </a:cubicBezTo>
                  <a:lnTo>
                    <a:pt x="68" y="29"/>
                  </a:lnTo>
                  <a:cubicBezTo>
                    <a:pt x="68" y="20"/>
                    <a:pt x="49" y="1"/>
                    <a:pt x="30"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12" name="Google Shape;512;p52"/>
            <p:cNvSpPr/>
            <p:nvPr/>
          </p:nvSpPr>
          <p:spPr>
            <a:xfrm>
              <a:off x="2429550" y="4820850"/>
              <a:ext cx="66350" cy="49525"/>
            </a:xfrm>
            <a:custGeom>
              <a:avLst/>
              <a:gdLst/>
              <a:ahLst/>
              <a:cxnLst/>
              <a:rect l="l" t="t" r="r" b="b"/>
              <a:pathLst>
                <a:path w="2654" h="1981" extrusionOk="0">
                  <a:moveTo>
                    <a:pt x="751" y="0"/>
                  </a:moveTo>
                  <a:cubicBezTo>
                    <a:pt x="474" y="0"/>
                    <a:pt x="218" y="187"/>
                    <a:pt x="144" y="457"/>
                  </a:cubicBezTo>
                  <a:cubicBezTo>
                    <a:pt x="1" y="965"/>
                    <a:pt x="345" y="1683"/>
                    <a:pt x="1332" y="1981"/>
                  </a:cubicBezTo>
                  <a:cubicBezTo>
                    <a:pt x="2319" y="1683"/>
                    <a:pt x="2654" y="965"/>
                    <a:pt x="2519" y="457"/>
                  </a:cubicBezTo>
                  <a:cubicBezTo>
                    <a:pt x="2446" y="187"/>
                    <a:pt x="2189" y="0"/>
                    <a:pt x="1913" y="0"/>
                  </a:cubicBezTo>
                  <a:cubicBezTo>
                    <a:pt x="1866" y="0"/>
                    <a:pt x="1819" y="5"/>
                    <a:pt x="1772" y="16"/>
                  </a:cubicBezTo>
                  <a:cubicBezTo>
                    <a:pt x="1447" y="103"/>
                    <a:pt x="1332" y="410"/>
                    <a:pt x="1332" y="410"/>
                  </a:cubicBezTo>
                  <a:cubicBezTo>
                    <a:pt x="1332" y="410"/>
                    <a:pt x="1208" y="103"/>
                    <a:pt x="891" y="16"/>
                  </a:cubicBezTo>
                  <a:cubicBezTo>
                    <a:pt x="844" y="5"/>
                    <a:pt x="797" y="0"/>
                    <a:pt x="751" y="0"/>
                  </a:cubicBezTo>
                  <a:close/>
                </a:path>
              </a:pathLst>
            </a:custGeom>
            <a:solidFill>
              <a:srgbClr val="8A93E2"/>
            </a:solidFill>
            <a:ln>
              <a:noFill/>
            </a:ln>
          </p:spPr>
          <p:txBody>
            <a:bodyPr spcFirstLastPara="1" wrap="square" lIns="114540" tIns="114540" rIns="114540" bIns="114540" anchor="ctr" anchorCtr="0">
              <a:noAutofit/>
            </a:bodyPr>
            <a:lstStyle/>
            <a:p>
              <a:endParaRPr sz="1754"/>
            </a:p>
          </p:txBody>
        </p:sp>
        <p:sp>
          <p:nvSpPr>
            <p:cNvPr id="513" name="Google Shape;513;p52"/>
            <p:cNvSpPr/>
            <p:nvPr/>
          </p:nvSpPr>
          <p:spPr>
            <a:xfrm>
              <a:off x="2427375" y="4820050"/>
              <a:ext cx="70925" cy="51275"/>
            </a:xfrm>
            <a:custGeom>
              <a:avLst/>
              <a:gdLst/>
              <a:ahLst/>
              <a:cxnLst/>
              <a:rect l="l" t="t" r="r" b="b"/>
              <a:pathLst>
                <a:path w="2837" h="2051" extrusionOk="0">
                  <a:moveTo>
                    <a:pt x="825" y="68"/>
                  </a:moveTo>
                  <a:cubicBezTo>
                    <a:pt x="873" y="68"/>
                    <a:pt x="921" y="78"/>
                    <a:pt x="969" y="87"/>
                  </a:cubicBezTo>
                  <a:cubicBezTo>
                    <a:pt x="1265" y="163"/>
                    <a:pt x="1380" y="451"/>
                    <a:pt x="1380" y="461"/>
                  </a:cubicBezTo>
                  <a:cubicBezTo>
                    <a:pt x="1390" y="470"/>
                    <a:pt x="1404" y="475"/>
                    <a:pt x="1418" y="475"/>
                  </a:cubicBezTo>
                  <a:cubicBezTo>
                    <a:pt x="1431" y="475"/>
                    <a:pt x="1443" y="470"/>
                    <a:pt x="1448" y="461"/>
                  </a:cubicBezTo>
                  <a:cubicBezTo>
                    <a:pt x="1448" y="451"/>
                    <a:pt x="1563" y="163"/>
                    <a:pt x="1869" y="87"/>
                  </a:cubicBezTo>
                  <a:cubicBezTo>
                    <a:pt x="1915" y="75"/>
                    <a:pt x="1961" y="69"/>
                    <a:pt x="2007" y="69"/>
                  </a:cubicBezTo>
                  <a:cubicBezTo>
                    <a:pt x="2260" y="69"/>
                    <a:pt x="2503" y="240"/>
                    <a:pt x="2568" y="499"/>
                  </a:cubicBezTo>
                  <a:cubicBezTo>
                    <a:pt x="2760" y="1170"/>
                    <a:pt x="2118" y="1763"/>
                    <a:pt x="1419" y="1983"/>
                  </a:cubicBezTo>
                  <a:cubicBezTo>
                    <a:pt x="720" y="1763"/>
                    <a:pt x="78" y="1170"/>
                    <a:pt x="260" y="499"/>
                  </a:cubicBezTo>
                  <a:cubicBezTo>
                    <a:pt x="337" y="240"/>
                    <a:pt x="567" y="68"/>
                    <a:pt x="825" y="68"/>
                  </a:cubicBezTo>
                  <a:close/>
                  <a:moveTo>
                    <a:pt x="826" y="0"/>
                  </a:moveTo>
                  <a:cubicBezTo>
                    <a:pt x="538" y="0"/>
                    <a:pt x="273" y="189"/>
                    <a:pt x="193" y="480"/>
                  </a:cubicBezTo>
                  <a:cubicBezTo>
                    <a:pt x="1" y="1198"/>
                    <a:pt x="672" y="1821"/>
                    <a:pt x="1409" y="2051"/>
                  </a:cubicBezTo>
                  <a:lnTo>
                    <a:pt x="1429" y="2051"/>
                  </a:lnTo>
                  <a:cubicBezTo>
                    <a:pt x="2157" y="1821"/>
                    <a:pt x="2836" y="1198"/>
                    <a:pt x="2636" y="480"/>
                  </a:cubicBezTo>
                  <a:cubicBezTo>
                    <a:pt x="2555" y="189"/>
                    <a:pt x="2290" y="0"/>
                    <a:pt x="2008" y="0"/>
                  </a:cubicBezTo>
                  <a:cubicBezTo>
                    <a:pt x="1955" y="0"/>
                    <a:pt x="1902" y="7"/>
                    <a:pt x="1850" y="20"/>
                  </a:cubicBezTo>
                  <a:cubicBezTo>
                    <a:pt x="1601" y="87"/>
                    <a:pt x="1476" y="269"/>
                    <a:pt x="1419" y="365"/>
                  </a:cubicBezTo>
                  <a:cubicBezTo>
                    <a:pt x="1361" y="269"/>
                    <a:pt x="1227" y="87"/>
                    <a:pt x="988" y="20"/>
                  </a:cubicBezTo>
                  <a:cubicBezTo>
                    <a:pt x="934" y="7"/>
                    <a:pt x="880" y="0"/>
                    <a:pt x="826"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14" name="Google Shape;514;p52"/>
            <p:cNvSpPr/>
            <p:nvPr/>
          </p:nvSpPr>
          <p:spPr>
            <a:xfrm>
              <a:off x="2538975" y="4925025"/>
              <a:ext cx="66375" cy="49525"/>
            </a:xfrm>
            <a:custGeom>
              <a:avLst/>
              <a:gdLst/>
              <a:ahLst/>
              <a:cxnLst/>
              <a:rect l="l" t="t" r="r" b="b"/>
              <a:pathLst>
                <a:path w="2655" h="1981" extrusionOk="0">
                  <a:moveTo>
                    <a:pt x="745" y="0"/>
                  </a:moveTo>
                  <a:cubicBezTo>
                    <a:pt x="475" y="0"/>
                    <a:pt x="217" y="186"/>
                    <a:pt x="135" y="457"/>
                  </a:cubicBezTo>
                  <a:cubicBezTo>
                    <a:pt x="1" y="965"/>
                    <a:pt x="346" y="1683"/>
                    <a:pt x="1323" y="1980"/>
                  </a:cubicBezTo>
                  <a:cubicBezTo>
                    <a:pt x="2310" y="1683"/>
                    <a:pt x="2655" y="965"/>
                    <a:pt x="2521" y="457"/>
                  </a:cubicBezTo>
                  <a:cubicBezTo>
                    <a:pt x="2439" y="186"/>
                    <a:pt x="2181" y="0"/>
                    <a:pt x="1910" y="0"/>
                  </a:cubicBezTo>
                  <a:cubicBezTo>
                    <a:pt x="1865" y="0"/>
                    <a:pt x="1819" y="6"/>
                    <a:pt x="1773" y="17"/>
                  </a:cubicBezTo>
                  <a:cubicBezTo>
                    <a:pt x="1448" y="103"/>
                    <a:pt x="1323" y="409"/>
                    <a:pt x="1323" y="409"/>
                  </a:cubicBezTo>
                  <a:cubicBezTo>
                    <a:pt x="1323" y="409"/>
                    <a:pt x="1208" y="103"/>
                    <a:pt x="882" y="17"/>
                  </a:cubicBezTo>
                  <a:cubicBezTo>
                    <a:pt x="837" y="6"/>
                    <a:pt x="791" y="0"/>
                    <a:pt x="745" y="0"/>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515" name="Google Shape;515;p52"/>
            <p:cNvSpPr/>
            <p:nvPr/>
          </p:nvSpPr>
          <p:spPr>
            <a:xfrm>
              <a:off x="2536850" y="4924225"/>
              <a:ext cx="70650" cy="51275"/>
            </a:xfrm>
            <a:custGeom>
              <a:avLst/>
              <a:gdLst/>
              <a:ahLst/>
              <a:cxnLst/>
              <a:rect l="l" t="t" r="r" b="b"/>
              <a:pathLst>
                <a:path w="2826" h="2051" extrusionOk="0">
                  <a:moveTo>
                    <a:pt x="2008" y="66"/>
                  </a:moveTo>
                  <a:cubicBezTo>
                    <a:pt x="2262" y="66"/>
                    <a:pt x="2495" y="242"/>
                    <a:pt x="2567" y="499"/>
                  </a:cubicBezTo>
                  <a:cubicBezTo>
                    <a:pt x="2749" y="1169"/>
                    <a:pt x="2117" y="1763"/>
                    <a:pt x="1408" y="1984"/>
                  </a:cubicBezTo>
                  <a:cubicBezTo>
                    <a:pt x="709" y="1763"/>
                    <a:pt x="67" y="1169"/>
                    <a:pt x="258" y="499"/>
                  </a:cubicBezTo>
                  <a:cubicBezTo>
                    <a:pt x="326" y="240"/>
                    <a:pt x="565" y="68"/>
                    <a:pt x="824" y="68"/>
                  </a:cubicBezTo>
                  <a:cubicBezTo>
                    <a:pt x="871" y="68"/>
                    <a:pt x="920" y="68"/>
                    <a:pt x="958" y="87"/>
                  </a:cubicBezTo>
                  <a:cubicBezTo>
                    <a:pt x="1264" y="164"/>
                    <a:pt x="1379" y="451"/>
                    <a:pt x="1379" y="460"/>
                  </a:cubicBezTo>
                  <a:lnTo>
                    <a:pt x="1408" y="537"/>
                  </a:lnTo>
                  <a:lnTo>
                    <a:pt x="1446" y="460"/>
                  </a:lnTo>
                  <a:cubicBezTo>
                    <a:pt x="1446" y="451"/>
                    <a:pt x="1561" y="164"/>
                    <a:pt x="1858" y="87"/>
                  </a:cubicBezTo>
                  <a:cubicBezTo>
                    <a:pt x="1908" y="73"/>
                    <a:pt x="1959" y="66"/>
                    <a:pt x="2008" y="66"/>
                  </a:cubicBezTo>
                  <a:close/>
                  <a:moveTo>
                    <a:pt x="824" y="0"/>
                  </a:moveTo>
                  <a:cubicBezTo>
                    <a:pt x="540" y="0"/>
                    <a:pt x="273" y="195"/>
                    <a:pt x="192" y="479"/>
                  </a:cubicBezTo>
                  <a:cubicBezTo>
                    <a:pt x="0" y="1198"/>
                    <a:pt x="671" y="1820"/>
                    <a:pt x="1399" y="2050"/>
                  </a:cubicBezTo>
                  <a:lnTo>
                    <a:pt x="1418" y="2050"/>
                  </a:lnTo>
                  <a:cubicBezTo>
                    <a:pt x="2155" y="1820"/>
                    <a:pt x="2825" y="1198"/>
                    <a:pt x="2634" y="479"/>
                  </a:cubicBezTo>
                  <a:cubicBezTo>
                    <a:pt x="2553" y="195"/>
                    <a:pt x="2285" y="0"/>
                    <a:pt x="2001" y="0"/>
                  </a:cubicBezTo>
                  <a:cubicBezTo>
                    <a:pt x="1950" y="0"/>
                    <a:pt x="1899" y="7"/>
                    <a:pt x="1848" y="20"/>
                  </a:cubicBezTo>
                  <a:cubicBezTo>
                    <a:pt x="1599" y="87"/>
                    <a:pt x="1465" y="269"/>
                    <a:pt x="1408" y="374"/>
                  </a:cubicBezTo>
                  <a:cubicBezTo>
                    <a:pt x="1360" y="269"/>
                    <a:pt x="1226" y="87"/>
                    <a:pt x="977" y="20"/>
                  </a:cubicBezTo>
                  <a:cubicBezTo>
                    <a:pt x="926" y="7"/>
                    <a:pt x="875" y="0"/>
                    <a:pt x="824"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16" name="Google Shape;516;p52"/>
            <p:cNvSpPr/>
            <p:nvPr/>
          </p:nvSpPr>
          <p:spPr>
            <a:xfrm>
              <a:off x="2536600" y="4924200"/>
              <a:ext cx="70900" cy="51300"/>
            </a:xfrm>
            <a:custGeom>
              <a:avLst/>
              <a:gdLst/>
              <a:ahLst/>
              <a:cxnLst/>
              <a:rect l="l" t="t" r="r" b="b"/>
              <a:pathLst>
                <a:path w="2836" h="2052" extrusionOk="0">
                  <a:moveTo>
                    <a:pt x="834" y="69"/>
                  </a:moveTo>
                  <a:cubicBezTo>
                    <a:pt x="881" y="69"/>
                    <a:pt x="930" y="78"/>
                    <a:pt x="968" y="88"/>
                  </a:cubicBezTo>
                  <a:cubicBezTo>
                    <a:pt x="1274" y="165"/>
                    <a:pt x="1389" y="452"/>
                    <a:pt x="1389" y="461"/>
                  </a:cubicBezTo>
                  <a:cubicBezTo>
                    <a:pt x="1394" y="471"/>
                    <a:pt x="1408" y="476"/>
                    <a:pt x="1423" y="476"/>
                  </a:cubicBezTo>
                  <a:cubicBezTo>
                    <a:pt x="1437" y="476"/>
                    <a:pt x="1451" y="471"/>
                    <a:pt x="1456" y="461"/>
                  </a:cubicBezTo>
                  <a:cubicBezTo>
                    <a:pt x="1456" y="452"/>
                    <a:pt x="1571" y="165"/>
                    <a:pt x="1868" y="88"/>
                  </a:cubicBezTo>
                  <a:cubicBezTo>
                    <a:pt x="1916" y="76"/>
                    <a:pt x="1963" y="71"/>
                    <a:pt x="2010" y="71"/>
                  </a:cubicBezTo>
                  <a:cubicBezTo>
                    <a:pt x="2267" y="71"/>
                    <a:pt x="2504" y="240"/>
                    <a:pt x="2577" y="500"/>
                  </a:cubicBezTo>
                  <a:cubicBezTo>
                    <a:pt x="2759" y="1170"/>
                    <a:pt x="2117" y="1764"/>
                    <a:pt x="1418" y="1985"/>
                  </a:cubicBezTo>
                  <a:cubicBezTo>
                    <a:pt x="719" y="1764"/>
                    <a:pt x="87" y="1170"/>
                    <a:pt x="268" y="500"/>
                  </a:cubicBezTo>
                  <a:cubicBezTo>
                    <a:pt x="336" y="241"/>
                    <a:pt x="575" y="69"/>
                    <a:pt x="834" y="69"/>
                  </a:cubicBezTo>
                  <a:close/>
                  <a:moveTo>
                    <a:pt x="830" y="1"/>
                  </a:moveTo>
                  <a:cubicBezTo>
                    <a:pt x="547" y="1"/>
                    <a:pt x="282" y="189"/>
                    <a:pt x="202" y="480"/>
                  </a:cubicBezTo>
                  <a:cubicBezTo>
                    <a:pt x="0" y="1199"/>
                    <a:pt x="681" y="1821"/>
                    <a:pt x="1409" y="2051"/>
                  </a:cubicBezTo>
                  <a:lnTo>
                    <a:pt x="1428" y="2051"/>
                  </a:lnTo>
                  <a:cubicBezTo>
                    <a:pt x="2165" y="1821"/>
                    <a:pt x="2835" y="1199"/>
                    <a:pt x="2644" y="480"/>
                  </a:cubicBezTo>
                  <a:cubicBezTo>
                    <a:pt x="2563" y="189"/>
                    <a:pt x="2298" y="1"/>
                    <a:pt x="2016" y="1"/>
                  </a:cubicBezTo>
                  <a:cubicBezTo>
                    <a:pt x="1963" y="1"/>
                    <a:pt x="1911" y="7"/>
                    <a:pt x="1858" y="21"/>
                  </a:cubicBezTo>
                  <a:cubicBezTo>
                    <a:pt x="1609" y="88"/>
                    <a:pt x="1475" y="270"/>
                    <a:pt x="1418" y="365"/>
                  </a:cubicBezTo>
                  <a:cubicBezTo>
                    <a:pt x="1370" y="270"/>
                    <a:pt x="1236" y="88"/>
                    <a:pt x="987" y="21"/>
                  </a:cubicBezTo>
                  <a:cubicBezTo>
                    <a:pt x="935" y="7"/>
                    <a:pt x="882" y="1"/>
                    <a:pt x="830"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17" name="Google Shape;517;p52"/>
            <p:cNvSpPr/>
            <p:nvPr/>
          </p:nvSpPr>
          <p:spPr>
            <a:xfrm>
              <a:off x="2648175" y="4855950"/>
              <a:ext cx="66600" cy="49625"/>
            </a:xfrm>
            <a:custGeom>
              <a:avLst/>
              <a:gdLst/>
              <a:ahLst/>
              <a:cxnLst/>
              <a:rect l="l" t="t" r="r" b="b"/>
              <a:pathLst>
                <a:path w="2664" h="1985" extrusionOk="0">
                  <a:moveTo>
                    <a:pt x="739" y="1"/>
                  </a:moveTo>
                  <a:cubicBezTo>
                    <a:pt x="467" y="1"/>
                    <a:pt x="217" y="187"/>
                    <a:pt x="145" y="462"/>
                  </a:cubicBezTo>
                  <a:cubicBezTo>
                    <a:pt x="1" y="969"/>
                    <a:pt x="346" y="1678"/>
                    <a:pt x="1333" y="1984"/>
                  </a:cubicBezTo>
                  <a:cubicBezTo>
                    <a:pt x="2319" y="1678"/>
                    <a:pt x="2664" y="969"/>
                    <a:pt x="2521" y="462"/>
                  </a:cubicBezTo>
                  <a:cubicBezTo>
                    <a:pt x="2448" y="187"/>
                    <a:pt x="2198" y="1"/>
                    <a:pt x="1927" y="1"/>
                  </a:cubicBezTo>
                  <a:cubicBezTo>
                    <a:pt x="1876" y="1"/>
                    <a:pt x="1825" y="7"/>
                    <a:pt x="1773" y="21"/>
                  </a:cubicBezTo>
                  <a:cubicBezTo>
                    <a:pt x="1448" y="107"/>
                    <a:pt x="1333" y="413"/>
                    <a:pt x="1333" y="413"/>
                  </a:cubicBezTo>
                  <a:cubicBezTo>
                    <a:pt x="1333" y="413"/>
                    <a:pt x="1218" y="107"/>
                    <a:pt x="892" y="21"/>
                  </a:cubicBezTo>
                  <a:cubicBezTo>
                    <a:pt x="841" y="7"/>
                    <a:pt x="789" y="1"/>
                    <a:pt x="739" y="1"/>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518" name="Google Shape;518;p52"/>
            <p:cNvSpPr/>
            <p:nvPr/>
          </p:nvSpPr>
          <p:spPr>
            <a:xfrm>
              <a:off x="2646050" y="4855250"/>
              <a:ext cx="70900" cy="51275"/>
            </a:xfrm>
            <a:custGeom>
              <a:avLst/>
              <a:gdLst/>
              <a:ahLst/>
              <a:cxnLst/>
              <a:rect l="l" t="t" r="r" b="b"/>
              <a:pathLst>
                <a:path w="2836" h="2051" extrusionOk="0">
                  <a:moveTo>
                    <a:pt x="2018" y="66"/>
                  </a:moveTo>
                  <a:cubicBezTo>
                    <a:pt x="2271" y="66"/>
                    <a:pt x="2505" y="242"/>
                    <a:pt x="2576" y="499"/>
                  </a:cubicBezTo>
                  <a:cubicBezTo>
                    <a:pt x="2759" y="1169"/>
                    <a:pt x="2117" y="1754"/>
                    <a:pt x="1418" y="1974"/>
                  </a:cubicBezTo>
                  <a:cubicBezTo>
                    <a:pt x="718" y="1754"/>
                    <a:pt x="77" y="1169"/>
                    <a:pt x="258" y="499"/>
                  </a:cubicBezTo>
                  <a:cubicBezTo>
                    <a:pt x="335" y="241"/>
                    <a:pt x="575" y="68"/>
                    <a:pt x="824" y="68"/>
                  </a:cubicBezTo>
                  <a:cubicBezTo>
                    <a:pt x="871" y="68"/>
                    <a:pt x="920" y="68"/>
                    <a:pt x="967" y="87"/>
                  </a:cubicBezTo>
                  <a:cubicBezTo>
                    <a:pt x="1274" y="164"/>
                    <a:pt x="1389" y="451"/>
                    <a:pt x="1389" y="460"/>
                  </a:cubicBezTo>
                  <a:cubicBezTo>
                    <a:pt x="1394" y="470"/>
                    <a:pt x="1406" y="475"/>
                    <a:pt x="1418" y="475"/>
                  </a:cubicBezTo>
                  <a:cubicBezTo>
                    <a:pt x="1430" y="475"/>
                    <a:pt x="1442" y="470"/>
                    <a:pt x="1446" y="460"/>
                  </a:cubicBezTo>
                  <a:cubicBezTo>
                    <a:pt x="1456" y="451"/>
                    <a:pt x="1571" y="164"/>
                    <a:pt x="1868" y="87"/>
                  </a:cubicBezTo>
                  <a:cubicBezTo>
                    <a:pt x="1918" y="73"/>
                    <a:pt x="1968" y="66"/>
                    <a:pt x="2018" y="66"/>
                  </a:cubicBezTo>
                  <a:close/>
                  <a:moveTo>
                    <a:pt x="826" y="0"/>
                  </a:moveTo>
                  <a:cubicBezTo>
                    <a:pt x="540" y="0"/>
                    <a:pt x="282" y="188"/>
                    <a:pt x="201" y="480"/>
                  </a:cubicBezTo>
                  <a:cubicBezTo>
                    <a:pt x="0" y="1198"/>
                    <a:pt x="680" y="1821"/>
                    <a:pt x="1408" y="2041"/>
                  </a:cubicBezTo>
                  <a:lnTo>
                    <a:pt x="1418" y="2051"/>
                  </a:lnTo>
                  <a:lnTo>
                    <a:pt x="1427" y="2041"/>
                  </a:lnTo>
                  <a:cubicBezTo>
                    <a:pt x="2165" y="1821"/>
                    <a:pt x="2835" y="1198"/>
                    <a:pt x="2644" y="480"/>
                  </a:cubicBezTo>
                  <a:cubicBezTo>
                    <a:pt x="2563" y="188"/>
                    <a:pt x="2298" y="0"/>
                    <a:pt x="2009" y="0"/>
                  </a:cubicBezTo>
                  <a:cubicBezTo>
                    <a:pt x="1956" y="0"/>
                    <a:pt x="1902" y="6"/>
                    <a:pt x="1848" y="20"/>
                  </a:cubicBezTo>
                  <a:cubicBezTo>
                    <a:pt x="1609" y="87"/>
                    <a:pt x="1475" y="269"/>
                    <a:pt x="1418" y="365"/>
                  </a:cubicBezTo>
                  <a:cubicBezTo>
                    <a:pt x="1360" y="269"/>
                    <a:pt x="1235" y="87"/>
                    <a:pt x="986" y="20"/>
                  </a:cubicBezTo>
                  <a:cubicBezTo>
                    <a:pt x="933" y="6"/>
                    <a:pt x="879" y="0"/>
                    <a:pt x="826"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19" name="Google Shape;519;p52"/>
            <p:cNvSpPr/>
            <p:nvPr/>
          </p:nvSpPr>
          <p:spPr>
            <a:xfrm>
              <a:off x="2484150" y="5126800"/>
              <a:ext cx="66600" cy="49625"/>
            </a:xfrm>
            <a:custGeom>
              <a:avLst/>
              <a:gdLst/>
              <a:ahLst/>
              <a:cxnLst/>
              <a:rect l="l" t="t" r="r" b="b"/>
              <a:pathLst>
                <a:path w="2664" h="1985" extrusionOk="0">
                  <a:moveTo>
                    <a:pt x="738" y="1"/>
                  </a:moveTo>
                  <a:cubicBezTo>
                    <a:pt x="467" y="1"/>
                    <a:pt x="217" y="187"/>
                    <a:pt x="144" y="461"/>
                  </a:cubicBezTo>
                  <a:cubicBezTo>
                    <a:pt x="1" y="969"/>
                    <a:pt x="345" y="1678"/>
                    <a:pt x="1332" y="1985"/>
                  </a:cubicBezTo>
                  <a:cubicBezTo>
                    <a:pt x="2319" y="1678"/>
                    <a:pt x="2664" y="969"/>
                    <a:pt x="2520" y="461"/>
                  </a:cubicBezTo>
                  <a:cubicBezTo>
                    <a:pt x="2447" y="187"/>
                    <a:pt x="2197" y="1"/>
                    <a:pt x="1925" y="1"/>
                  </a:cubicBezTo>
                  <a:cubicBezTo>
                    <a:pt x="1875" y="1"/>
                    <a:pt x="1823" y="7"/>
                    <a:pt x="1772" y="21"/>
                  </a:cubicBezTo>
                  <a:cubicBezTo>
                    <a:pt x="1447" y="107"/>
                    <a:pt x="1332" y="414"/>
                    <a:pt x="1332" y="414"/>
                  </a:cubicBezTo>
                  <a:cubicBezTo>
                    <a:pt x="1332" y="414"/>
                    <a:pt x="1217" y="107"/>
                    <a:pt x="891" y="21"/>
                  </a:cubicBezTo>
                  <a:cubicBezTo>
                    <a:pt x="840" y="7"/>
                    <a:pt x="789" y="1"/>
                    <a:pt x="738" y="1"/>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520" name="Google Shape;520;p52"/>
            <p:cNvSpPr/>
            <p:nvPr/>
          </p:nvSpPr>
          <p:spPr>
            <a:xfrm>
              <a:off x="2482000" y="5126100"/>
              <a:ext cx="70900" cy="51275"/>
            </a:xfrm>
            <a:custGeom>
              <a:avLst/>
              <a:gdLst/>
              <a:ahLst/>
              <a:cxnLst/>
              <a:rect l="l" t="t" r="r" b="b"/>
              <a:pathLst>
                <a:path w="2836" h="2051" extrusionOk="0">
                  <a:moveTo>
                    <a:pt x="2005" y="61"/>
                  </a:moveTo>
                  <a:cubicBezTo>
                    <a:pt x="2264" y="61"/>
                    <a:pt x="2503" y="238"/>
                    <a:pt x="2577" y="499"/>
                  </a:cubicBezTo>
                  <a:cubicBezTo>
                    <a:pt x="2759" y="1170"/>
                    <a:pt x="2117" y="1754"/>
                    <a:pt x="1418" y="1974"/>
                  </a:cubicBezTo>
                  <a:cubicBezTo>
                    <a:pt x="719" y="1754"/>
                    <a:pt x="77" y="1170"/>
                    <a:pt x="259" y="499"/>
                  </a:cubicBezTo>
                  <a:cubicBezTo>
                    <a:pt x="336" y="240"/>
                    <a:pt x="575" y="68"/>
                    <a:pt x="824" y="68"/>
                  </a:cubicBezTo>
                  <a:cubicBezTo>
                    <a:pt x="872" y="68"/>
                    <a:pt x="920" y="68"/>
                    <a:pt x="968" y="78"/>
                  </a:cubicBezTo>
                  <a:cubicBezTo>
                    <a:pt x="1274" y="163"/>
                    <a:pt x="1389" y="451"/>
                    <a:pt x="1389" y="451"/>
                  </a:cubicBezTo>
                  <a:lnTo>
                    <a:pt x="1418" y="537"/>
                  </a:lnTo>
                  <a:lnTo>
                    <a:pt x="1447" y="451"/>
                  </a:lnTo>
                  <a:cubicBezTo>
                    <a:pt x="1447" y="451"/>
                    <a:pt x="1562" y="163"/>
                    <a:pt x="1868" y="78"/>
                  </a:cubicBezTo>
                  <a:cubicBezTo>
                    <a:pt x="1914" y="66"/>
                    <a:pt x="1960" y="61"/>
                    <a:pt x="2005" y="61"/>
                  </a:cubicBezTo>
                  <a:close/>
                  <a:moveTo>
                    <a:pt x="826" y="0"/>
                  </a:moveTo>
                  <a:cubicBezTo>
                    <a:pt x="540" y="0"/>
                    <a:pt x="282" y="189"/>
                    <a:pt x="202" y="480"/>
                  </a:cubicBezTo>
                  <a:cubicBezTo>
                    <a:pt x="0" y="1189"/>
                    <a:pt x="681" y="1821"/>
                    <a:pt x="1409" y="2041"/>
                  </a:cubicBezTo>
                  <a:lnTo>
                    <a:pt x="1418" y="2051"/>
                  </a:lnTo>
                  <a:lnTo>
                    <a:pt x="1428" y="2041"/>
                  </a:lnTo>
                  <a:cubicBezTo>
                    <a:pt x="2165" y="1821"/>
                    <a:pt x="2835" y="1189"/>
                    <a:pt x="2635" y="480"/>
                  </a:cubicBezTo>
                  <a:cubicBezTo>
                    <a:pt x="2562" y="189"/>
                    <a:pt x="2298" y="0"/>
                    <a:pt x="2011" y="0"/>
                  </a:cubicBezTo>
                  <a:cubicBezTo>
                    <a:pt x="1957" y="0"/>
                    <a:pt x="1903" y="7"/>
                    <a:pt x="1849" y="20"/>
                  </a:cubicBezTo>
                  <a:cubicBezTo>
                    <a:pt x="1609" y="87"/>
                    <a:pt x="1475" y="269"/>
                    <a:pt x="1418" y="365"/>
                  </a:cubicBezTo>
                  <a:cubicBezTo>
                    <a:pt x="1360" y="269"/>
                    <a:pt x="1236" y="87"/>
                    <a:pt x="987" y="20"/>
                  </a:cubicBezTo>
                  <a:cubicBezTo>
                    <a:pt x="933" y="7"/>
                    <a:pt x="879" y="0"/>
                    <a:pt x="826"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21" name="Google Shape;521;p52"/>
            <p:cNvSpPr/>
            <p:nvPr/>
          </p:nvSpPr>
          <p:spPr>
            <a:xfrm>
              <a:off x="2482000" y="5126025"/>
              <a:ext cx="70900" cy="51100"/>
            </a:xfrm>
            <a:custGeom>
              <a:avLst/>
              <a:gdLst/>
              <a:ahLst/>
              <a:cxnLst/>
              <a:rect l="l" t="t" r="r" b="b"/>
              <a:pathLst>
                <a:path w="2836" h="2044" extrusionOk="0">
                  <a:moveTo>
                    <a:pt x="2017" y="69"/>
                  </a:moveTo>
                  <a:cubicBezTo>
                    <a:pt x="2271" y="69"/>
                    <a:pt x="2505" y="245"/>
                    <a:pt x="2577" y="502"/>
                  </a:cubicBezTo>
                  <a:cubicBezTo>
                    <a:pt x="2759" y="1173"/>
                    <a:pt x="2117" y="1757"/>
                    <a:pt x="1418" y="1977"/>
                  </a:cubicBezTo>
                  <a:cubicBezTo>
                    <a:pt x="719" y="1757"/>
                    <a:pt x="77" y="1173"/>
                    <a:pt x="259" y="502"/>
                  </a:cubicBezTo>
                  <a:cubicBezTo>
                    <a:pt x="336" y="243"/>
                    <a:pt x="575" y="71"/>
                    <a:pt x="824" y="71"/>
                  </a:cubicBezTo>
                  <a:cubicBezTo>
                    <a:pt x="872" y="71"/>
                    <a:pt x="920" y="71"/>
                    <a:pt x="968" y="90"/>
                  </a:cubicBezTo>
                  <a:cubicBezTo>
                    <a:pt x="1274" y="166"/>
                    <a:pt x="1389" y="454"/>
                    <a:pt x="1389" y="454"/>
                  </a:cubicBezTo>
                  <a:cubicBezTo>
                    <a:pt x="1394" y="468"/>
                    <a:pt x="1406" y="476"/>
                    <a:pt x="1418" y="476"/>
                  </a:cubicBezTo>
                  <a:cubicBezTo>
                    <a:pt x="1430" y="476"/>
                    <a:pt x="1442" y="468"/>
                    <a:pt x="1447" y="454"/>
                  </a:cubicBezTo>
                  <a:cubicBezTo>
                    <a:pt x="1456" y="454"/>
                    <a:pt x="1571" y="166"/>
                    <a:pt x="1868" y="90"/>
                  </a:cubicBezTo>
                  <a:cubicBezTo>
                    <a:pt x="1918" y="76"/>
                    <a:pt x="1968" y="69"/>
                    <a:pt x="2017" y="69"/>
                  </a:cubicBezTo>
                  <a:close/>
                  <a:moveTo>
                    <a:pt x="819" y="0"/>
                  </a:moveTo>
                  <a:cubicBezTo>
                    <a:pt x="536" y="0"/>
                    <a:pt x="282" y="195"/>
                    <a:pt x="202" y="483"/>
                  </a:cubicBezTo>
                  <a:cubicBezTo>
                    <a:pt x="0" y="1192"/>
                    <a:pt x="671" y="1824"/>
                    <a:pt x="1409" y="2044"/>
                  </a:cubicBezTo>
                  <a:lnTo>
                    <a:pt x="1428" y="2044"/>
                  </a:lnTo>
                  <a:cubicBezTo>
                    <a:pt x="2165" y="1824"/>
                    <a:pt x="2835" y="1192"/>
                    <a:pt x="2644" y="483"/>
                  </a:cubicBezTo>
                  <a:cubicBezTo>
                    <a:pt x="2564" y="195"/>
                    <a:pt x="2303" y="0"/>
                    <a:pt x="2018" y="0"/>
                  </a:cubicBezTo>
                  <a:cubicBezTo>
                    <a:pt x="1962" y="0"/>
                    <a:pt x="1906" y="7"/>
                    <a:pt x="1849" y="23"/>
                  </a:cubicBezTo>
                  <a:cubicBezTo>
                    <a:pt x="1609" y="81"/>
                    <a:pt x="1475" y="272"/>
                    <a:pt x="1418" y="368"/>
                  </a:cubicBezTo>
                  <a:cubicBezTo>
                    <a:pt x="1360" y="272"/>
                    <a:pt x="1236" y="81"/>
                    <a:pt x="987" y="23"/>
                  </a:cubicBezTo>
                  <a:cubicBezTo>
                    <a:pt x="931" y="7"/>
                    <a:pt x="874" y="0"/>
                    <a:pt x="819"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22" name="Google Shape;522;p52"/>
            <p:cNvSpPr/>
            <p:nvPr/>
          </p:nvSpPr>
          <p:spPr>
            <a:xfrm>
              <a:off x="2593575" y="5243675"/>
              <a:ext cx="66375" cy="49625"/>
            </a:xfrm>
            <a:custGeom>
              <a:avLst/>
              <a:gdLst/>
              <a:ahLst/>
              <a:cxnLst/>
              <a:rect l="l" t="t" r="r" b="b"/>
              <a:pathLst>
                <a:path w="2655" h="1985" extrusionOk="0">
                  <a:moveTo>
                    <a:pt x="739" y="0"/>
                  </a:moveTo>
                  <a:cubicBezTo>
                    <a:pt x="467" y="0"/>
                    <a:pt x="217" y="186"/>
                    <a:pt x="145" y="461"/>
                  </a:cubicBezTo>
                  <a:cubicBezTo>
                    <a:pt x="1" y="969"/>
                    <a:pt x="346" y="1678"/>
                    <a:pt x="1333" y="1984"/>
                  </a:cubicBezTo>
                  <a:cubicBezTo>
                    <a:pt x="2319" y="1678"/>
                    <a:pt x="2655" y="969"/>
                    <a:pt x="2521" y="461"/>
                  </a:cubicBezTo>
                  <a:cubicBezTo>
                    <a:pt x="2448" y="186"/>
                    <a:pt x="2198" y="0"/>
                    <a:pt x="1926" y="0"/>
                  </a:cubicBezTo>
                  <a:cubicBezTo>
                    <a:pt x="1876" y="0"/>
                    <a:pt x="1824" y="7"/>
                    <a:pt x="1773" y="20"/>
                  </a:cubicBezTo>
                  <a:cubicBezTo>
                    <a:pt x="1448" y="107"/>
                    <a:pt x="1333" y="413"/>
                    <a:pt x="1333" y="413"/>
                  </a:cubicBezTo>
                  <a:cubicBezTo>
                    <a:pt x="1333" y="413"/>
                    <a:pt x="1208" y="107"/>
                    <a:pt x="892" y="20"/>
                  </a:cubicBezTo>
                  <a:cubicBezTo>
                    <a:pt x="841" y="7"/>
                    <a:pt x="790" y="0"/>
                    <a:pt x="739" y="0"/>
                  </a:cubicBezTo>
                  <a:close/>
                </a:path>
              </a:pathLst>
            </a:custGeom>
            <a:solidFill>
              <a:srgbClr val="8A93E2"/>
            </a:solidFill>
            <a:ln>
              <a:noFill/>
            </a:ln>
          </p:spPr>
          <p:txBody>
            <a:bodyPr spcFirstLastPara="1" wrap="square" lIns="114540" tIns="114540" rIns="114540" bIns="114540" anchor="ctr" anchorCtr="0">
              <a:noAutofit/>
            </a:bodyPr>
            <a:lstStyle/>
            <a:p>
              <a:endParaRPr sz="1754"/>
            </a:p>
          </p:txBody>
        </p:sp>
        <p:sp>
          <p:nvSpPr>
            <p:cNvPr id="523" name="Google Shape;523;p52"/>
            <p:cNvSpPr/>
            <p:nvPr/>
          </p:nvSpPr>
          <p:spPr>
            <a:xfrm>
              <a:off x="2591450" y="5242950"/>
              <a:ext cx="70900" cy="51300"/>
            </a:xfrm>
            <a:custGeom>
              <a:avLst/>
              <a:gdLst/>
              <a:ahLst/>
              <a:cxnLst/>
              <a:rect l="l" t="t" r="r" b="b"/>
              <a:pathLst>
                <a:path w="2836" h="2052" extrusionOk="0">
                  <a:moveTo>
                    <a:pt x="2017" y="67"/>
                  </a:moveTo>
                  <a:cubicBezTo>
                    <a:pt x="2271" y="67"/>
                    <a:pt x="2503" y="243"/>
                    <a:pt x="2567" y="500"/>
                  </a:cubicBezTo>
                  <a:cubicBezTo>
                    <a:pt x="2759" y="1170"/>
                    <a:pt x="2117" y="1764"/>
                    <a:pt x="1418" y="1975"/>
                  </a:cubicBezTo>
                  <a:cubicBezTo>
                    <a:pt x="718" y="1764"/>
                    <a:pt x="77" y="1170"/>
                    <a:pt x="258" y="500"/>
                  </a:cubicBezTo>
                  <a:cubicBezTo>
                    <a:pt x="335" y="241"/>
                    <a:pt x="565" y="68"/>
                    <a:pt x="824" y="68"/>
                  </a:cubicBezTo>
                  <a:cubicBezTo>
                    <a:pt x="871" y="68"/>
                    <a:pt x="920" y="68"/>
                    <a:pt x="967" y="87"/>
                  </a:cubicBezTo>
                  <a:cubicBezTo>
                    <a:pt x="1264" y="164"/>
                    <a:pt x="1379" y="451"/>
                    <a:pt x="1389" y="461"/>
                  </a:cubicBezTo>
                  <a:cubicBezTo>
                    <a:pt x="1389" y="471"/>
                    <a:pt x="1399" y="481"/>
                    <a:pt x="1418" y="481"/>
                  </a:cubicBezTo>
                  <a:cubicBezTo>
                    <a:pt x="1427" y="481"/>
                    <a:pt x="1446" y="471"/>
                    <a:pt x="1446" y="461"/>
                  </a:cubicBezTo>
                  <a:cubicBezTo>
                    <a:pt x="1446" y="451"/>
                    <a:pt x="1561" y="164"/>
                    <a:pt x="1868" y="87"/>
                  </a:cubicBezTo>
                  <a:cubicBezTo>
                    <a:pt x="1917" y="74"/>
                    <a:pt x="1967" y="67"/>
                    <a:pt x="2017" y="67"/>
                  </a:cubicBezTo>
                  <a:close/>
                  <a:moveTo>
                    <a:pt x="825" y="1"/>
                  </a:moveTo>
                  <a:cubicBezTo>
                    <a:pt x="537" y="1"/>
                    <a:pt x="272" y="190"/>
                    <a:pt x="192" y="481"/>
                  </a:cubicBezTo>
                  <a:cubicBezTo>
                    <a:pt x="0" y="1199"/>
                    <a:pt x="671" y="1822"/>
                    <a:pt x="1408" y="2042"/>
                  </a:cubicBezTo>
                  <a:cubicBezTo>
                    <a:pt x="1408" y="2052"/>
                    <a:pt x="1408" y="2052"/>
                    <a:pt x="1418" y="2052"/>
                  </a:cubicBezTo>
                  <a:lnTo>
                    <a:pt x="1427" y="2042"/>
                  </a:lnTo>
                  <a:cubicBezTo>
                    <a:pt x="2155" y="1822"/>
                    <a:pt x="2835" y="1199"/>
                    <a:pt x="2634" y="481"/>
                  </a:cubicBezTo>
                  <a:cubicBezTo>
                    <a:pt x="2553" y="190"/>
                    <a:pt x="2295" y="1"/>
                    <a:pt x="2009" y="1"/>
                  </a:cubicBezTo>
                  <a:cubicBezTo>
                    <a:pt x="1956" y="1"/>
                    <a:pt x="1902" y="7"/>
                    <a:pt x="1848" y="21"/>
                  </a:cubicBezTo>
                  <a:cubicBezTo>
                    <a:pt x="1599" y="87"/>
                    <a:pt x="1475" y="270"/>
                    <a:pt x="1418" y="366"/>
                  </a:cubicBezTo>
                  <a:cubicBezTo>
                    <a:pt x="1360" y="270"/>
                    <a:pt x="1226" y="87"/>
                    <a:pt x="986" y="21"/>
                  </a:cubicBezTo>
                  <a:cubicBezTo>
                    <a:pt x="932" y="7"/>
                    <a:pt x="878" y="1"/>
                    <a:pt x="825"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24" name="Google Shape;524;p52"/>
            <p:cNvSpPr/>
            <p:nvPr/>
          </p:nvSpPr>
          <p:spPr>
            <a:xfrm>
              <a:off x="2406800" y="4476400"/>
              <a:ext cx="334100" cy="227300"/>
            </a:xfrm>
            <a:custGeom>
              <a:avLst/>
              <a:gdLst/>
              <a:ahLst/>
              <a:cxnLst/>
              <a:rect l="l" t="t" r="r" b="b"/>
              <a:pathLst>
                <a:path w="13364" h="9092" extrusionOk="0">
                  <a:moveTo>
                    <a:pt x="6686" y="0"/>
                  </a:moveTo>
                  <a:cubicBezTo>
                    <a:pt x="5451" y="0"/>
                    <a:pt x="4426" y="892"/>
                    <a:pt x="4215" y="2060"/>
                  </a:cubicBezTo>
                  <a:cubicBezTo>
                    <a:pt x="3995" y="1984"/>
                    <a:pt x="3755" y="1935"/>
                    <a:pt x="3497" y="1935"/>
                  </a:cubicBezTo>
                  <a:cubicBezTo>
                    <a:pt x="2318" y="1935"/>
                    <a:pt x="1360" y="2893"/>
                    <a:pt x="1360" y="4072"/>
                  </a:cubicBezTo>
                  <a:cubicBezTo>
                    <a:pt x="1360" y="4139"/>
                    <a:pt x="1370" y="4215"/>
                    <a:pt x="1370" y="4283"/>
                  </a:cubicBezTo>
                  <a:lnTo>
                    <a:pt x="1360" y="4283"/>
                  </a:lnTo>
                  <a:cubicBezTo>
                    <a:pt x="613" y="4283"/>
                    <a:pt x="0" y="4896"/>
                    <a:pt x="0" y="5643"/>
                  </a:cubicBezTo>
                  <a:cubicBezTo>
                    <a:pt x="0" y="6399"/>
                    <a:pt x="613" y="7012"/>
                    <a:pt x="1360" y="7012"/>
                  </a:cubicBezTo>
                  <a:cubicBezTo>
                    <a:pt x="1485" y="7012"/>
                    <a:pt x="1600" y="6993"/>
                    <a:pt x="1715" y="6965"/>
                  </a:cubicBezTo>
                  <a:cubicBezTo>
                    <a:pt x="1954" y="7865"/>
                    <a:pt x="2788" y="8536"/>
                    <a:pt x="3774" y="8536"/>
                  </a:cubicBezTo>
                  <a:cubicBezTo>
                    <a:pt x="4148" y="8536"/>
                    <a:pt x="4512" y="8440"/>
                    <a:pt x="4819" y="8258"/>
                  </a:cubicBezTo>
                  <a:cubicBezTo>
                    <a:pt x="5279" y="8775"/>
                    <a:pt x="5939" y="9091"/>
                    <a:pt x="6686" y="9091"/>
                  </a:cubicBezTo>
                  <a:cubicBezTo>
                    <a:pt x="7424" y="9091"/>
                    <a:pt x="8085" y="8775"/>
                    <a:pt x="8545" y="8258"/>
                  </a:cubicBezTo>
                  <a:cubicBezTo>
                    <a:pt x="8851" y="8440"/>
                    <a:pt x="9215" y="8536"/>
                    <a:pt x="9598" y="8536"/>
                  </a:cubicBezTo>
                  <a:cubicBezTo>
                    <a:pt x="10575" y="8536"/>
                    <a:pt x="11409" y="7865"/>
                    <a:pt x="11658" y="6965"/>
                  </a:cubicBezTo>
                  <a:cubicBezTo>
                    <a:pt x="11763" y="6993"/>
                    <a:pt x="11878" y="7012"/>
                    <a:pt x="12003" y="7012"/>
                  </a:cubicBezTo>
                  <a:cubicBezTo>
                    <a:pt x="12750" y="7012"/>
                    <a:pt x="13363" y="6399"/>
                    <a:pt x="13363" y="5643"/>
                  </a:cubicBezTo>
                  <a:cubicBezTo>
                    <a:pt x="13363" y="4896"/>
                    <a:pt x="12750" y="4283"/>
                    <a:pt x="12003" y="4283"/>
                  </a:cubicBezTo>
                  <a:lnTo>
                    <a:pt x="11993" y="4283"/>
                  </a:lnTo>
                  <a:cubicBezTo>
                    <a:pt x="11993" y="4215"/>
                    <a:pt x="12003" y="4139"/>
                    <a:pt x="12003" y="4072"/>
                  </a:cubicBezTo>
                  <a:cubicBezTo>
                    <a:pt x="12003" y="2893"/>
                    <a:pt x="11045" y="1935"/>
                    <a:pt x="9867" y="1935"/>
                  </a:cubicBezTo>
                  <a:cubicBezTo>
                    <a:pt x="9608" y="1935"/>
                    <a:pt x="9369" y="1984"/>
                    <a:pt x="9149" y="2060"/>
                  </a:cubicBezTo>
                  <a:cubicBezTo>
                    <a:pt x="8938" y="892"/>
                    <a:pt x="7913" y="0"/>
                    <a:pt x="6686" y="0"/>
                  </a:cubicBezTo>
                  <a:close/>
                </a:path>
              </a:pathLst>
            </a:custGeom>
            <a:solidFill>
              <a:srgbClr val="8A93E2"/>
            </a:solidFill>
            <a:ln>
              <a:noFill/>
            </a:ln>
          </p:spPr>
          <p:txBody>
            <a:bodyPr spcFirstLastPara="1" wrap="square" lIns="114540" tIns="114540" rIns="114540" bIns="114540" anchor="ctr" anchorCtr="0">
              <a:noAutofit/>
            </a:bodyPr>
            <a:lstStyle/>
            <a:p>
              <a:endParaRPr sz="1754"/>
            </a:p>
          </p:txBody>
        </p:sp>
        <p:sp>
          <p:nvSpPr>
            <p:cNvPr id="525" name="Google Shape;525;p52"/>
            <p:cNvSpPr/>
            <p:nvPr/>
          </p:nvSpPr>
          <p:spPr>
            <a:xfrm>
              <a:off x="2406075" y="4475450"/>
              <a:ext cx="335775" cy="229200"/>
            </a:xfrm>
            <a:custGeom>
              <a:avLst/>
              <a:gdLst/>
              <a:ahLst/>
              <a:cxnLst/>
              <a:rect l="l" t="t" r="r" b="b"/>
              <a:pathLst>
                <a:path w="13431" h="9168" extrusionOk="0">
                  <a:moveTo>
                    <a:pt x="6715" y="68"/>
                  </a:moveTo>
                  <a:cubicBezTo>
                    <a:pt x="7913" y="68"/>
                    <a:pt x="8929" y="930"/>
                    <a:pt x="9139" y="2108"/>
                  </a:cubicBezTo>
                  <a:cubicBezTo>
                    <a:pt x="9148" y="2118"/>
                    <a:pt x="9148" y="2127"/>
                    <a:pt x="9158" y="2127"/>
                  </a:cubicBezTo>
                  <a:cubicBezTo>
                    <a:pt x="9163" y="2132"/>
                    <a:pt x="9168" y="2134"/>
                    <a:pt x="9173" y="2134"/>
                  </a:cubicBezTo>
                  <a:cubicBezTo>
                    <a:pt x="9177" y="2134"/>
                    <a:pt x="9182" y="2132"/>
                    <a:pt x="9187" y="2127"/>
                  </a:cubicBezTo>
                  <a:cubicBezTo>
                    <a:pt x="9417" y="2050"/>
                    <a:pt x="9657" y="2012"/>
                    <a:pt x="9896" y="2012"/>
                  </a:cubicBezTo>
                  <a:cubicBezTo>
                    <a:pt x="11055" y="2012"/>
                    <a:pt x="11994" y="2951"/>
                    <a:pt x="11994" y="4110"/>
                  </a:cubicBezTo>
                  <a:cubicBezTo>
                    <a:pt x="11994" y="4177"/>
                    <a:pt x="11994" y="4244"/>
                    <a:pt x="11984" y="4321"/>
                  </a:cubicBezTo>
                  <a:cubicBezTo>
                    <a:pt x="11984" y="4330"/>
                    <a:pt x="11994" y="4330"/>
                    <a:pt x="12003" y="4340"/>
                  </a:cubicBezTo>
                  <a:cubicBezTo>
                    <a:pt x="12003" y="4349"/>
                    <a:pt x="12022" y="4349"/>
                    <a:pt x="12032" y="4349"/>
                  </a:cubicBezTo>
                  <a:cubicBezTo>
                    <a:pt x="12760" y="4349"/>
                    <a:pt x="13363" y="4953"/>
                    <a:pt x="13363" y="5681"/>
                  </a:cubicBezTo>
                  <a:cubicBezTo>
                    <a:pt x="13363" y="6418"/>
                    <a:pt x="12760" y="7012"/>
                    <a:pt x="12032" y="7012"/>
                  </a:cubicBezTo>
                  <a:cubicBezTo>
                    <a:pt x="11917" y="7012"/>
                    <a:pt x="11802" y="6993"/>
                    <a:pt x="11697" y="6965"/>
                  </a:cubicBezTo>
                  <a:cubicBezTo>
                    <a:pt x="11677" y="6965"/>
                    <a:pt x="11658" y="6974"/>
                    <a:pt x="11649" y="6993"/>
                  </a:cubicBezTo>
                  <a:cubicBezTo>
                    <a:pt x="11400" y="7903"/>
                    <a:pt x="10566" y="8545"/>
                    <a:pt x="9627" y="8545"/>
                  </a:cubicBezTo>
                  <a:cubicBezTo>
                    <a:pt x="9263" y="8545"/>
                    <a:pt x="8909" y="8449"/>
                    <a:pt x="8593" y="8267"/>
                  </a:cubicBezTo>
                  <a:cubicBezTo>
                    <a:pt x="8587" y="8264"/>
                    <a:pt x="8582" y="8263"/>
                    <a:pt x="8578" y="8263"/>
                  </a:cubicBezTo>
                  <a:cubicBezTo>
                    <a:pt x="8568" y="8263"/>
                    <a:pt x="8562" y="8270"/>
                    <a:pt x="8555" y="8277"/>
                  </a:cubicBezTo>
                  <a:cubicBezTo>
                    <a:pt x="8076" y="8804"/>
                    <a:pt x="7415" y="9100"/>
                    <a:pt x="6715" y="9100"/>
                  </a:cubicBezTo>
                  <a:cubicBezTo>
                    <a:pt x="6016" y="9100"/>
                    <a:pt x="5346" y="8804"/>
                    <a:pt x="4876" y="8277"/>
                  </a:cubicBezTo>
                  <a:cubicBezTo>
                    <a:pt x="4867" y="8267"/>
                    <a:pt x="4857" y="8267"/>
                    <a:pt x="4848" y="8267"/>
                  </a:cubicBezTo>
                  <a:lnTo>
                    <a:pt x="4829" y="8267"/>
                  </a:lnTo>
                  <a:cubicBezTo>
                    <a:pt x="4512" y="8449"/>
                    <a:pt x="4158" y="8545"/>
                    <a:pt x="3803" y="8545"/>
                  </a:cubicBezTo>
                  <a:cubicBezTo>
                    <a:pt x="2855" y="8545"/>
                    <a:pt x="2022" y="7903"/>
                    <a:pt x="1773" y="6993"/>
                  </a:cubicBezTo>
                  <a:cubicBezTo>
                    <a:pt x="1763" y="6974"/>
                    <a:pt x="1744" y="6965"/>
                    <a:pt x="1734" y="6965"/>
                  </a:cubicBezTo>
                  <a:cubicBezTo>
                    <a:pt x="1619" y="6993"/>
                    <a:pt x="1504" y="7012"/>
                    <a:pt x="1389" y="7012"/>
                  </a:cubicBezTo>
                  <a:cubicBezTo>
                    <a:pt x="661" y="7012"/>
                    <a:pt x="67" y="6418"/>
                    <a:pt x="67" y="5681"/>
                  </a:cubicBezTo>
                  <a:cubicBezTo>
                    <a:pt x="67" y="4953"/>
                    <a:pt x="661" y="4349"/>
                    <a:pt x="1389" y="4349"/>
                  </a:cubicBezTo>
                  <a:lnTo>
                    <a:pt x="1399" y="4349"/>
                  </a:lnTo>
                  <a:cubicBezTo>
                    <a:pt x="1409" y="4349"/>
                    <a:pt x="1419" y="4349"/>
                    <a:pt x="1428" y="4340"/>
                  </a:cubicBezTo>
                  <a:cubicBezTo>
                    <a:pt x="1438" y="4330"/>
                    <a:pt x="1438" y="4330"/>
                    <a:pt x="1438" y="4321"/>
                  </a:cubicBezTo>
                  <a:cubicBezTo>
                    <a:pt x="1428" y="4244"/>
                    <a:pt x="1428" y="4177"/>
                    <a:pt x="1428" y="4110"/>
                  </a:cubicBezTo>
                  <a:cubicBezTo>
                    <a:pt x="1428" y="2951"/>
                    <a:pt x="2366" y="2012"/>
                    <a:pt x="3526" y="2012"/>
                  </a:cubicBezTo>
                  <a:cubicBezTo>
                    <a:pt x="3765" y="2012"/>
                    <a:pt x="4005" y="2050"/>
                    <a:pt x="4235" y="2127"/>
                  </a:cubicBezTo>
                  <a:cubicBezTo>
                    <a:pt x="4239" y="2132"/>
                    <a:pt x="4244" y="2134"/>
                    <a:pt x="4249" y="2134"/>
                  </a:cubicBezTo>
                  <a:cubicBezTo>
                    <a:pt x="4254" y="2134"/>
                    <a:pt x="4259" y="2132"/>
                    <a:pt x="4263" y="2127"/>
                  </a:cubicBezTo>
                  <a:cubicBezTo>
                    <a:pt x="4273" y="2127"/>
                    <a:pt x="4282" y="2118"/>
                    <a:pt x="4282" y="2108"/>
                  </a:cubicBezTo>
                  <a:cubicBezTo>
                    <a:pt x="4493" y="930"/>
                    <a:pt x="5508" y="68"/>
                    <a:pt x="6715" y="68"/>
                  </a:cubicBezTo>
                  <a:close/>
                  <a:moveTo>
                    <a:pt x="6715" y="0"/>
                  </a:moveTo>
                  <a:cubicBezTo>
                    <a:pt x="5489" y="0"/>
                    <a:pt x="4455" y="862"/>
                    <a:pt x="4225" y="2050"/>
                  </a:cubicBezTo>
                  <a:cubicBezTo>
                    <a:pt x="3995" y="1983"/>
                    <a:pt x="3765" y="1935"/>
                    <a:pt x="3526" y="1935"/>
                  </a:cubicBezTo>
                  <a:cubicBezTo>
                    <a:pt x="2338" y="1935"/>
                    <a:pt x="1361" y="2912"/>
                    <a:pt x="1361" y="4110"/>
                  </a:cubicBezTo>
                  <a:cubicBezTo>
                    <a:pt x="1361" y="4167"/>
                    <a:pt x="1361" y="4225"/>
                    <a:pt x="1370" y="4282"/>
                  </a:cubicBezTo>
                  <a:cubicBezTo>
                    <a:pt x="604" y="4302"/>
                    <a:pt x="1" y="4924"/>
                    <a:pt x="1" y="5681"/>
                  </a:cubicBezTo>
                  <a:cubicBezTo>
                    <a:pt x="1" y="6456"/>
                    <a:pt x="623" y="7080"/>
                    <a:pt x="1389" y="7080"/>
                  </a:cubicBezTo>
                  <a:cubicBezTo>
                    <a:pt x="1495" y="7080"/>
                    <a:pt x="1610" y="7070"/>
                    <a:pt x="1715" y="7041"/>
                  </a:cubicBezTo>
                  <a:cubicBezTo>
                    <a:pt x="1983" y="7970"/>
                    <a:pt x="2836" y="8612"/>
                    <a:pt x="3803" y="8612"/>
                  </a:cubicBezTo>
                  <a:cubicBezTo>
                    <a:pt x="4158" y="8612"/>
                    <a:pt x="4522" y="8516"/>
                    <a:pt x="4838" y="8344"/>
                  </a:cubicBezTo>
                  <a:cubicBezTo>
                    <a:pt x="5327" y="8870"/>
                    <a:pt x="6007" y="9168"/>
                    <a:pt x="6715" y="9168"/>
                  </a:cubicBezTo>
                  <a:cubicBezTo>
                    <a:pt x="7424" y="9168"/>
                    <a:pt x="8105" y="8870"/>
                    <a:pt x="8584" y="8344"/>
                  </a:cubicBezTo>
                  <a:cubicBezTo>
                    <a:pt x="8899" y="8516"/>
                    <a:pt x="9263" y="8612"/>
                    <a:pt x="9627" y="8612"/>
                  </a:cubicBezTo>
                  <a:cubicBezTo>
                    <a:pt x="10585" y="8612"/>
                    <a:pt x="11438" y="7970"/>
                    <a:pt x="11706" y="7041"/>
                  </a:cubicBezTo>
                  <a:cubicBezTo>
                    <a:pt x="11811" y="7070"/>
                    <a:pt x="11926" y="7080"/>
                    <a:pt x="12032" y="7080"/>
                  </a:cubicBezTo>
                  <a:cubicBezTo>
                    <a:pt x="12798" y="7080"/>
                    <a:pt x="13431" y="6456"/>
                    <a:pt x="13431" y="5681"/>
                  </a:cubicBezTo>
                  <a:cubicBezTo>
                    <a:pt x="13431" y="4924"/>
                    <a:pt x="12818" y="4302"/>
                    <a:pt x="12061" y="4282"/>
                  </a:cubicBezTo>
                  <a:lnTo>
                    <a:pt x="12061" y="4110"/>
                  </a:lnTo>
                  <a:cubicBezTo>
                    <a:pt x="12061" y="2912"/>
                    <a:pt x="11093" y="1935"/>
                    <a:pt x="9896" y="1935"/>
                  </a:cubicBezTo>
                  <a:cubicBezTo>
                    <a:pt x="9657" y="1935"/>
                    <a:pt x="9427" y="1983"/>
                    <a:pt x="9206" y="2050"/>
                  </a:cubicBezTo>
                  <a:cubicBezTo>
                    <a:pt x="8967" y="862"/>
                    <a:pt x="7932" y="0"/>
                    <a:pt x="6715"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26" name="Google Shape;526;p52"/>
            <p:cNvSpPr/>
            <p:nvPr/>
          </p:nvSpPr>
          <p:spPr>
            <a:xfrm>
              <a:off x="2509525" y="4575075"/>
              <a:ext cx="17275" cy="17250"/>
            </a:xfrm>
            <a:custGeom>
              <a:avLst/>
              <a:gdLst/>
              <a:ahLst/>
              <a:cxnLst/>
              <a:rect l="l" t="t" r="r" b="b"/>
              <a:pathLst>
                <a:path w="691" h="690" extrusionOk="0">
                  <a:moveTo>
                    <a:pt x="346" y="0"/>
                  </a:moveTo>
                  <a:cubicBezTo>
                    <a:pt x="154" y="0"/>
                    <a:pt x="1" y="153"/>
                    <a:pt x="1" y="345"/>
                  </a:cubicBezTo>
                  <a:cubicBezTo>
                    <a:pt x="1" y="536"/>
                    <a:pt x="154" y="690"/>
                    <a:pt x="346" y="690"/>
                  </a:cubicBezTo>
                  <a:cubicBezTo>
                    <a:pt x="537" y="690"/>
                    <a:pt x="691" y="536"/>
                    <a:pt x="691" y="345"/>
                  </a:cubicBezTo>
                  <a:cubicBezTo>
                    <a:pt x="691" y="153"/>
                    <a:pt x="537" y="0"/>
                    <a:pt x="346"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27" name="Google Shape;527;p52"/>
            <p:cNvSpPr/>
            <p:nvPr/>
          </p:nvSpPr>
          <p:spPr>
            <a:xfrm>
              <a:off x="2620875" y="4575075"/>
              <a:ext cx="17275" cy="17250"/>
            </a:xfrm>
            <a:custGeom>
              <a:avLst/>
              <a:gdLst/>
              <a:ahLst/>
              <a:cxnLst/>
              <a:rect l="l" t="t" r="r" b="b"/>
              <a:pathLst>
                <a:path w="691" h="690" extrusionOk="0">
                  <a:moveTo>
                    <a:pt x="346" y="0"/>
                  </a:moveTo>
                  <a:cubicBezTo>
                    <a:pt x="154" y="0"/>
                    <a:pt x="1" y="153"/>
                    <a:pt x="1" y="345"/>
                  </a:cubicBezTo>
                  <a:cubicBezTo>
                    <a:pt x="1" y="536"/>
                    <a:pt x="154" y="690"/>
                    <a:pt x="346" y="690"/>
                  </a:cubicBezTo>
                  <a:cubicBezTo>
                    <a:pt x="537" y="690"/>
                    <a:pt x="691" y="536"/>
                    <a:pt x="691" y="345"/>
                  </a:cubicBezTo>
                  <a:cubicBezTo>
                    <a:pt x="691" y="153"/>
                    <a:pt x="537" y="0"/>
                    <a:pt x="346"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28" name="Google Shape;528;p52"/>
            <p:cNvSpPr/>
            <p:nvPr/>
          </p:nvSpPr>
          <p:spPr>
            <a:xfrm>
              <a:off x="2561500" y="4584075"/>
              <a:ext cx="24700" cy="10175"/>
            </a:xfrm>
            <a:custGeom>
              <a:avLst/>
              <a:gdLst/>
              <a:ahLst/>
              <a:cxnLst/>
              <a:rect l="l" t="t" r="r" b="b"/>
              <a:pathLst>
                <a:path w="988" h="407" extrusionOk="0">
                  <a:moveTo>
                    <a:pt x="45" y="0"/>
                  </a:moveTo>
                  <a:cubicBezTo>
                    <a:pt x="40" y="0"/>
                    <a:pt x="34" y="2"/>
                    <a:pt x="29" y="4"/>
                  </a:cubicBezTo>
                  <a:cubicBezTo>
                    <a:pt x="19" y="4"/>
                    <a:pt x="0" y="23"/>
                    <a:pt x="10" y="42"/>
                  </a:cubicBezTo>
                  <a:cubicBezTo>
                    <a:pt x="77" y="263"/>
                    <a:pt x="268" y="406"/>
                    <a:pt x="498" y="406"/>
                  </a:cubicBezTo>
                  <a:cubicBezTo>
                    <a:pt x="719" y="406"/>
                    <a:pt x="911" y="263"/>
                    <a:pt x="977" y="42"/>
                  </a:cubicBezTo>
                  <a:cubicBezTo>
                    <a:pt x="987" y="23"/>
                    <a:pt x="977" y="4"/>
                    <a:pt x="958" y="4"/>
                  </a:cubicBezTo>
                  <a:cubicBezTo>
                    <a:pt x="953" y="2"/>
                    <a:pt x="948" y="0"/>
                    <a:pt x="943" y="0"/>
                  </a:cubicBezTo>
                  <a:cubicBezTo>
                    <a:pt x="930" y="0"/>
                    <a:pt x="917" y="9"/>
                    <a:pt x="911" y="23"/>
                  </a:cubicBezTo>
                  <a:cubicBezTo>
                    <a:pt x="853" y="215"/>
                    <a:pt x="690" y="340"/>
                    <a:pt x="498" y="340"/>
                  </a:cubicBezTo>
                  <a:cubicBezTo>
                    <a:pt x="298" y="340"/>
                    <a:pt x="134" y="215"/>
                    <a:pt x="77" y="23"/>
                  </a:cubicBezTo>
                  <a:cubicBezTo>
                    <a:pt x="70" y="9"/>
                    <a:pt x="58" y="0"/>
                    <a:pt x="45"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29" name="Google Shape;529;p52"/>
            <p:cNvSpPr/>
            <p:nvPr/>
          </p:nvSpPr>
          <p:spPr>
            <a:xfrm>
              <a:off x="2471450" y="4589200"/>
              <a:ext cx="40500" cy="40500"/>
            </a:xfrm>
            <a:custGeom>
              <a:avLst/>
              <a:gdLst/>
              <a:ahLst/>
              <a:cxnLst/>
              <a:rect l="l" t="t" r="r" b="b"/>
              <a:pathLst>
                <a:path w="1620" h="1620" extrusionOk="0">
                  <a:moveTo>
                    <a:pt x="815" y="1"/>
                  </a:moveTo>
                  <a:cubicBezTo>
                    <a:pt x="365" y="1"/>
                    <a:pt x="1" y="365"/>
                    <a:pt x="1" y="805"/>
                  </a:cubicBezTo>
                  <a:cubicBezTo>
                    <a:pt x="1" y="1255"/>
                    <a:pt x="365" y="1619"/>
                    <a:pt x="815" y="1619"/>
                  </a:cubicBezTo>
                  <a:cubicBezTo>
                    <a:pt x="1265" y="1619"/>
                    <a:pt x="1620" y="1255"/>
                    <a:pt x="1620" y="805"/>
                  </a:cubicBezTo>
                  <a:cubicBezTo>
                    <a:pt x="1620" y="365"/>
                    <a:pt x="1265" y="1"/>
                    <a:pt x="815" y="1"/>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530" name="Google Shape;530;p52"/>
            <p:cNvSpPr/>
            <p:nvPr/>
          </p:nvSpPr>
          <p:spPr>
            <a:xfrm>
              <a:off x="2635725" y="4589200"/>
              <a:ext cx="40525" cy="40500"/>
            </a:xfrm>
            <a:custGeom>
              <a:avLst/>
              <a:gdLst/>
              <a:ahLst/>
              <a:cxnLst/>
              <a:rect l="l" t="t" r="r" b="b"/>
              <a:pathLst>
                <a:path w="1621" h="1620" extrusionOk="0">
                  <a:moveTo>
                    <a:pt x="805" y="1"/>
                  </a:moveTo>
                  <a:cubicBezTo>
                    <a:pt x="365" y="1"/>
                    <a:pt x="1" y="365"/>
                    <a:pt x="1" y="805"/>
                  </a:cubicBezTo>
                  <a:cubicBezTo>
                    <a:pt x="1" y="1255"/>
                    <a:pt x="365" y="1619"/>
                    <a:pt x="805" y="1619"/>
                  </a:cubicBezTo>
                  <a:cubicBezTo>
                    <a:pt x="1256" y="1619"/>
                    <a:pt x="1620" y="1255"/>
                    <a:pt x="1620" y="805"/>
                  </a:cubicBezTo>
                  <a:cubicBezTo>
                    <a:pt x="1620" y="365"/>
                    <a:pt x="1256" y="1"/>
                    <a:pt x="805" y="1"/>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531" name="Google Shape;531;p52"/>
            <p:cNvSpPr/>
            <p:nvPr/>
          </p:nvSpPr>
          <p:spPr>
            <a:xfrm>
              <a:off x="2513125" y="4577450"/>
              <a:ext cx="6250" cy="6250"/>
            </a:xfrm>
            <a:custGeom>
              <a:avLst/>
              <a:gdLst/>
              <a:ahLst/>
              <a:cxnLst/>
              <a:rect l="l" t="t" r="r" b="b"/>
              <a:pathLst>
                <a:path w="250" h="250" extrusionOk="0">
                  <a:moveTo>
                    <a:pt x="125" y="1"/>
                  </a:moveTo>
                  <a:cubicBezTo>
                    <a:pt x="58" y="1"/>
                    <a:pt x="0" y="58"/>
                    <a:pt x="0" y="126"/>
                  </a:cubicBezTo>
                  <a:cubicBezTo>
                    <a:pt x="0" y="192"/>
                    <a:pt x="58" y="250"/>
                    <a:pt x="125" y="250"/>
                  </a:cubicBezTo>
                  <a:cubicBezTo>
                    <a:pt x="192" y="250"/>
                    <a:pt x="249" y="192"/>
                    <a:pt x="249" y="126"/>
                  </a:cubicBezTo>
                  <a:cubicBezTo>
                    <a:pt x="249" y="58"/>
                    <a:pt x="192" y="1"/>
                    <a:pt x="125" y="1"/>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532" name="Google Shape;532;p52"/>
            <p:cNvSpPr/>
            <p:nvPr/>
          </p:nvSpPr>
          <p:spPr>
            <a:xfrm>
              <a:off x="2624975" y="4577450"/>
              <a:ext cx="6000" cy="6250"/>
            </a:xfrm>
            <a:custGeom>
              <a:avLst/>
              <a:gdLst/>
              <a:ahLst/>
              <a:cxnLst/>
              <a:rect l="l" t="t" r="r" b="b"/>
              <a:pathLst>
                <a:path w="240" h="250" extrusionOk="0">
                  <a:moveTo>
                    <a:pt x="115" y="1"/>
                  </a:moveTo>
                  <a:cubicBezTo>
                    <a:pt x="48" y="1"/>
                    <a:pt x="0" y="58"/>
                    <a:pt x="0" y="126"/>
                  </a:cubicBezTo>
                  <a:cubicBezTo>
                    <a:pt x="0" y="192"/>
                    <a:pt x="48" y="250"/>
                    <a:pt x="115" y="250"/>
                  </a:cubicBezTo>
                  <a:cubicBezTo>
                    <a:pt x="192" y="250"/>
                    <a:pt x="239" y="192"/>
                    <a:pt x="239" y="126"/>
                  </a:cubicBezTo>
                  <a:cubicBezTo>
                    <a:pt x="239" y="58"/>
                    <a:pt x="192" y="1"/>
                    <a:pt x="115" y="1"/>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grpSp>
      <p:sp>
        <p:nvSpPr>
          <p:cNvPr id="41" name="Google Shape;498;p52">
            <a:extLst>
              <a:ext uri="{FF2B5EF4-FFF2-40B4-BE49-F238E27FC236}">
                <a16:creationId xmlns:a16="http://schemas.microsoft.com/office/drawing/2014/main" id="{CDF55CE7-778D-1549-A828-7936E675618E}"/>
              </a:ext>
            </a:extLst>
          </p:cNvPr>
          <p:cNvSpPr txBox="1">
            <a:spLocks noGrp="1"/>
          </p:cNvSpPr>
          <p:nvPr>
            <p:ph type="title"/>
          </p:nvPr>
        </p:nvSpPr>
        <p:spPr>
          <a:xfrm>
            <a:off x="800021" y="1815881"/>
            <a:ext cx="5294452" cy="1482052"/>
          </a:xfrm>
          <a:prstGeom prst="rect">
            <a:avLst/>
          </a:prstGeom>
        </p:spPr>
        <p:txBody>
          <a:bodyPr spcFirstLastPara="1" wrap="square" lIns="114540" tIns="114540" rIns="114540" bIns="114540" anchor="t" anchorCtr="0">
            <a:noAutofit/>
          </a:bodyPr>
          <a:lstStyle/>
          <a:p>
            <a:r>
              <a:rPr lang="en" sz="8000"/>
              <a:t>KHỞI ĐỘNG</a:t>
            </a:r>
            <a:endParaRPr sz="8000"/>
          </a:p>
        </p:txBody>
      </p:sp>
    </p:spTree>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27"/>
        <p:cNvGrpSpPr/>
        <p:nvPr/>
      </p:nvGrpSpPr>
      <p:grpSpPr>
        <a:xfrm>
          <a:off x="0" y="0"/>
          <a:ext cx="0" cy="0"/>
          <a:chOff x="0" y="0"/>
          <a:chExt cx="0" cy="0"/>
        </a:xfrm>
      </p:grpSpPr>
      <p:sp>
        <p:nvSpPr>
          <p:cNvPr id="928" name="Google Shape;928;p61"/>
          <p:cNvSpPr txBox="1">
            <a:spLocks noGrp="1"/>
          </p:cNvSpPr>
          <p:nvPr>
            <p:ph type="title"/>
          </p:nvPr>
        </p:nvSpPr>
        <p:spPr>
          <a:xfrm>
            <a:off x="430406" y="1193977"/>
            <a:ext cx="8665132" cy="1207608"/>
          </a:xfrm>
          <a:prstGeom prst="rect">
            <a:avLst/>
          </a:prstGeom>
        </p:spPr>
        <p:txBody>
          <a:bodyPr spcFirstLastPara="1" wrap="square" lIns="114540" tIns="114540" rIns="114540" bIns="114540" anchor="t" anchorCtr="0">
            <a:noAutofit/>
          </a:bodyPr>
          <a:lstStyle/>
          <a:p>
            <a:r>
              <a:rPr lang="en" sz="4800"/>
              <a:t>KHÁI NIỆM</a:t>
            </a:r>
            <a:endParaRPr sz="4800"/>
          </a:p>
        </p:txBody>
      </p:sp>
      <p:grpSp>
        <p:nvGrpSpPr>
          <p:cNvPr id="930" name="Google Shape;930;p61"/>
          <p:cNvGrpSpPr/>
          <p:nvPr/>
        </p:nvGrpSpPr>
        <p:grpSpPr>
          <a:xfrm>
            <a:off x="497861" y="149100"/>
            <a:ext cx="8313882" cy="5464412"/>
            <a:chOff x="397387" y="656597"/>
            <a:chExt cx="6636055" cy="4361638"/>
          </a:xfrm>
        </p:grpSpPr>
        <p:sp>
          <p:nvSpPr>
            <p:cNvPr id="931" name="Google Shape;931;p61"/>
            <p:cNvSpPr/>
            <p:nvPr/>
          </p:nvSpPr>
          <p:spPr>
            <a:xfrm>
              <a:off x="6369794" y="4400353"/>
              <a:ext cx="435923" cy="421578"/>
            </a:xfrm>
            <a:custGeom>
              <a:avLst/>
              <a:gdLst/>
              <a:ahLst/>
              <a:cxnLst/>
              <a:rect l="l" t="t" r="r" b="b"/>
              <a:pathLst>
                <a:path w="3191" h="3086" extrusionOk="0">
                  <a:moveTo>
                    <a:pt x="1878" y="1"/>
                  </a:moveTo>
                  <a:lnTo>
                    <a:pt x="1102" y="1179"/>
                  </a:lnTo>
                  <a:lnTo>
                    <a:pt x="0" y="1179"/>
                  </a:lnTo>
                  <a:lnTo>
                    <a:pt x="872" y="1907"/>
                  </a:lnTo>
                  <a:lnTo>
                    <a:pt x="460" y="3085"/>
                  </a:lnTo>
                  <a:lnTo>
                    <a:pt x="1639" y="2319"/>
                  </a:lnTo>
                  <a:lnTo>
                    <a:pt x="2472" y="3085"/>
                  </a:lnTo>
                  <a:lnTo>
                    <a:pt x="2472" y="1831"/>
                  </a:lnTo>
                  <a:lnTo>
                    <a:pt x="3190" y="1179"/>
                  </a:lnTo>
                  <a:lnTo>
                    <a:pt x="2127" y="1179"/>
                  </a:lnTo>
                  <a:lnTo>
                    <a:pt x="1878" y="1"/>
                  </a:ln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932" name="Google Shape;932;p61"/>
            <p:cNvSpPr/>
            <p:nvPr/>
          </p:nvSpPr>
          <p:spPr>
            <a:xfrm>
              <a:off x="6364467" y="4396528"/>
              <a:ext cx="446441" cy="429365"/>
            </a:xfrm>
            <a:custGeom>
              <a:avLst/>
              <a:gdLst/>
              <a:ahLst/>
              <a:cxnLst/>
              <a:rect l="l" t="t" r="r" b="b"/>
              <a:pathLst>
                <a:path w="3268" h="3143" extrusionOk="0">
                  <a:moveTo>
                    <a:pt x="1898" y="115"/>
                  </a:moveTo>
                  <a:lnTo>
                    <a:pt x="2137" y="1217"/>
                  </a:lnTo>
                  <a:cubicBezTo>
                    <a:pt x="2137" y="1236"/>
                    <a:pt x="2147" y="1246"/>
                    <a:pt x="2166" y="1246"/>
                  </a:cubicBezTo>
                  <a:lnTo>
                    <a:pt x="3143" y="1246"/>
                  </a:lnTo>
                  <a:lnTo>
                    <a:pt x="2482" y="1830"/>
                  </a:lnTo>
                  <a:cubicBezTo>
                    <a:pt x="2482" y="1840"/>
                    <a:pt x="2472" y="1849"/>
                    <a:pt x="2472" y="1859"/>
                  </a:cubicBezTo>
                  <a:lnTo>
                    <a:pt x="2472" y="3037"/>
                  </a:lnTo>
                  <a:lnTo>
                    <a:pt x="1697" y="2328"/>
                  </a:lnTo>
                  <a:cubicBezTo>
                    <a:pt x="1687" y="2319"/>
                    <a:pt x="1678" y="2319"/>
                    <a:pt x="1678" y="2319"/>
                  </a:cubicBezTo>
                  <a:lnTo>
                    <a:pt x="1659" y="2319"/>
                  </a:lnTo>
                  <a:lnTo>
                    <a:pt x="557" y="3027"/>
                  </a:lnTo>
                  <a:lnTo>
                    <a:pt x="950" y="1945"/>
                  </a:lnTo>
                  <a:cubicBezTo>
                    <a:pt x="950" y="1925"/>
                    <a:pt x="950" y="1916"/>
                    <a:pt x="940" y="1906"/>
                  </a:cubicBezTo>
                  <a:lnTo>
                    <a:pt x="135" y="1246"/>
                  </a:lnTo>
                  <a:lnTo>
                    <a:pt x="1141" y="1246"/>
                  </a:lnTo>
                  <a:cubicBezTo>
                    <a:pt x="1150" y="1246"/>
                    <a:pt x="1160" y="1236"/>
                    <a:pt x="1170" y="1227"/>
                  </a:cubicBezTo>
                  <a:lnTo>
                    <a:pt x="1898" y="115"/>
                  </a:lnTo>
                  <a:close/>
                  <a:moveTo>
                    <a:pt x="1927" y="0"/>
                  </a:moveTo>
                  <a:cubicBezTo>
                    <a:pt x="1908" y="0"/>
                    <a:pt x="1898" y="0"/>
                    <a:pt x="1888" y="10"/>
                  </a:cubicBezTo>
                  <a:lnTo>
                    <a:pt x="1122" y="1178"/>
                  </a:lnTo>
                  <a:lnTo>
                    <a:pt x="39" y="1178"/>
                  </a:lnTo>
                  <a:cubicBezTo>
                    <a:pt x="30" y="1178"/>
                    <a:pt x="11" y="1188"/>
                    <a:pt x="11" y="1197"/>
                  </a:cubicBezTo>
                  <a:cubicBezTo>
                    <a:pt x="1" y="1207"/>
                    <a:pt x="11" y="1227"/>
                    <a:pt x="20" y="1236"/>
                  </a:cubicBezTo>
                  <a:lnTo>
                    <a:pt x="873" y="1945"/>
                  </a:lnTo>
                  <a:lnTo>
                    <a:pt x="461" y="3094"/>
                  </a:lnTo>
                  <a:cubicBezTo>
                    <a:pt x="461" y="3113"/>
                    <a:pt x="461" y="3123"/>
                    <a:pt x="471" y="3132"/>
                  </a:cubicBezTo>
                  <a:cubicBezTo>
                    <a:pt x="480" y="3137"/>
                    <a:pt x="487" y="3140"/>
                    <a:pt x="493" y="3140"/>
                  </a:cubicBezTo>
                  <a:cubicBezTo>
                    <a:pt x="499" y="3140"/>
                    <a:pt x="504" y="3137"/>
                    <a:pt x="509" y="3132"/>
                  </a:cubicBezTo>
                  <a:lnTo>
                    <a:pt x="1668" y="2395"/>
                  </a:lnTo>
                  <a:lnTo>
                    <a:pt x="2482" y="3132"/>
                  </a:lnTo>
                  <a:cubicBezTo>
                    <a:pt x="2492" y="3142"/>
                    <a:pt x="2501" y="3142"/>
                    <a:pt x="2511" y="3142"/>
                  </a:cubicBezTo>
                  <a:lnTo>
                    <a:pt x="2521" y="3142"/>
                  </a:lnTo>
                  <a:cubicBezTo>
                    <a:pt x="2530" y="3132"/>
                    <a:pt x="2540" y="3123"/>
                    <a:pt x="2540" y="3113"/>
                  </a:cubicBezTo>
                  <a:lnTo>
                    <a:pt x="2540" y="1868"/>
                  </a:lnTo>
                  <a:lnTo>
                    <a:pt x="3249" y="1236"/>
                  </a:lnTo>
                  <a:cubicBezTo>
                    <a:pt x="3258" y="1227"/>
                    <a:pt x="3268" y="1207"/>
                    <a:pt x="3258" y="1197"/>
                  </a:cubicBezTo>
                  <a:cubicBezTo>
                    <a:pt x="3258" y="1188"/>
                    <a:pt x="3249" y="1178"/>
                    <a:pt x="3229" y="1178"/>
                  </a:cubicBezTo>
                  <a:lnTo>
                    <a:pt x="2195" y="1178"/>
                  </a:lnTo>
                  <a:lnTo>
                    <a:pt x="1946" y="29"/>
                  </a:lnTo>
                  <a:cubicBezTo>
                    <a:pt x="1946" y="10"/>
                    <a:pt x="1936" y="0"/>
                    <a:pt x="1927"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33" name="Google Shape;933;p61"/>
            <p:cNvSpPr/>
            <p:nvPr/>
          </p:nvSpPr>
          <p:spPr>
            <a:xfrm>
              <a:off x="542602" y="1632801"/>
              <a:ext cx="437289" cy="421442"/>
            </a:xfrm>
            <a:custGeom>
              <a:avLst/>
              <a:gdLst/>
              <a:ahLst/>
              <a:cxnLst/>
              <a:rect l="l" t="t" r="r" b="b"/>
              <a:pathLst>
                <a:path w="3201" h="3085" extrusionOk="0">
                  <a:moveTo>
                    <a:pt x="1878" y="0"/>
                  </a:moveTo>
                  <a:lnTo>
                    <a:pt x="1102" y="1178"/>
                  </a:lnTo>
                  <a:lnTo>
                    <a:pt x="1" y="1178"/>
                  </a:lnTo>
                  <a:lnTo>
                    <a:pt x="882" y="1906"/>
                  </a:lnTo>
                  <a:lnTo>
                    <a:pt x="461" y="3085"/>
                  </a:lnTo>
                  <a:lnTo>
                    <a:pt x="461" y="3085"/>
                  </a:lnTo>
                  <a:lnTo>
                    <a:pt x="1638" y="2318"/>
                  </a:lnTo>
                  <a:lnTo>
                    <a:pt x="2472" y="3085"/>
                  </a:lnTo>
                  <a:lnTo>
                    <a:pt x="2472" y="1829"/>
                  </a:lnTo>
                  <a:lnTo>
                    <a:pt x="3200" y="1178"/>
                  </a:lnTo>
                  <a:lnTo>
                    <a:pt x="2127" y="1178"/>
                  </a:lnTo>
                  <a:lnTo>
                    <a:pt x="1878" y="0"/>
                  </a:ln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934" name="Google Shape;934;p61"/>
            <p:cNvSpPr/>
            <p:nvPr/>
          </p:nvSpPr>
          <p:spPr>
            <a:xfrm>
              <a:off x="538641" y="1628840"/>
              <a:ext cx="445075" cy="429365"/>
            </a:xfrm>
            <a:custGeom>
              <a:avLst/>
              <a:gdLst/>
              <a:ahLst/>
              <a:cxnLst/>
              <a:rect l="l" t="t" r="r" b="b"/>
              <a:pathLst>
                <a:path w="3258" h="3143" extrusionOk="0">
                  <a:moveTo>
                    <a:pt x="1897" y="115"/>
                  </a:moveTo>
                  <a:lnTo>
                    <a:pt x="2127" y="1217"/>
                  </a:lnTo>
                  <a:cubicBezTo>
                    <a:pt x="2127" y="1236"/>
                    <a:pt x="2146" y="1245"/>
                    <a:pt x="2156" y="1245"/>
                  </a:cubicBezTo>
                  <a:lnTo>
                    <a:pt x="3143" y="1245"/>
                  </a:lnTo>
                  <a:lnTo>
                    <a:pt x="2482" y="1830"/>
                  </a:lnTo>
                  <a:cubicBezTo>
                    <a:pt x="2472" y="1839"/>
                    <a:pt x="2472" y="1849"/>
                    <a:pt x="2472" y="1858"/>
                  </a:cubicBezTo>
                  <a:lnTo>
                    <a:pt x="2472" y="3037"/>
                  </a:lnTo>
                  <a:lnTo>
                    <a:pt x="1687" y="2328"/>
                  </a:lnTo>
                  <a:cubicBezTo>
                    <a:pt x="1687" y="2318"/>
                    <a:pt x="1677" y="2318"/>
                    <a:pt x="1667" y="2318"/>
                  </a:cubicBezTo>
                  <a:lnTo>
                    <a:pt x="1648" y="2318"/>
                  </a:lnTo>
                  <a:lnTo>
                    <a:pt x="556" y="3027"/>
                  </a:lnTo>
                  <a:lnTo>
                    <a:pt x="939" y="1945"/>
                  </a:lnTo>
                  <a:cubicBezTo>
                    <a:pt x="949" y="1935"/>
                    <a:pt x="939" y="1916"/>
                    <a:pt x="930" y="1907"/>
                  </a:cubicBezTo>
                  <a:lnTo>
                    <a:pt x="126" y="1245"/>
                  </a:lnTo>
                  <a:lnTo>
                    <a:pt x="1131" y="1245"/>
                  </a:lnTo>
                  <a:cubicBezTo>
                    <a:pt x="1150" y="1245"/>
                    <a:pt x="1160" y="1236"/>
                    <a:pt x="1160" y="1226"/>
                  </a:cubicBezTo>
                  <a:lnTo>
                    <a:pt x="1897" y="115"/>
                  </a:lnTo>
                  <a:close/>
                  <a:moveTo>
                    <a:pt x="1917" y="0"/>
                  </a:moveTo>
                  <a:cubicBezTo>
                    <a:pt x="1907" y="0"/>
                    <a:pt x="1888" y="0"/>
                    <a:pt x="1878" y="19"/>
                  </a:cubicBezTo>
                  <a:lnTo>
                    <a:pt x="1122" y="1179"/>
                  </a:lnTo>
                  <a:lnTo>
                    <a:pt x="30" y="1179"/>
                  </a:lnTo>
                  <a:cubicBezTo>
                    <a:pt x="20" y="1179"/>
                    <a:pt x="11" y="1188"/>
                    <a:pt x="1" y="1198"/>
                  </a:cubicBezTo>
                  <a:cubicBezTo>
                    <a:pt x="1" y="1217"/>
                    <a:pt x="1" y="1226"/>
                    <a:pt x="11" y="1236"/>
                  </a:cubicBezTo>
                  <a:lnTo>
                    <a:pt x="873" y="1945"/>
                  </a:lnTo>
                  <a:lnTo>
                    <a:pt x="461" y="3095"/>
                  </a:lnTo>
                  <a:cubicBezTo>
                    <a:pt x="451" y="3114"/>
                    <a:pt x="461" y="3123"/>
                    <a:pt x="470" y="3133"/>
                  </a:cubicBezTo>
                  <a:cubicBezTo>
                    <a:pt x="480" y="3142"/>
                    <a:pt x="499" y="3142"/>
                    <a:pt x="509" y="3142"/>
                  </a:cubicBezTo>
                  <a:lnTo>
                    <a:pt x="1667" y="2395"/>
                  </a:lnTo>
                  <a:lnTo>
                    <a:pt x="2482" y="3133"/>
                  </a:lnTo>
                  <a:cubicBezTo>
                    <a:pt x="2491" y="3142"/>
                    <a:pt x="2491" y="3142"/>
                    <a:pt x="2501" y="3142"/>
                  </a:cubicBezTo>
                  <a:lnTo>
                    <a:pt x="2520" y="3142"/>
                  </a:lnTo>
                  <a:cubicBezTo>
                    <a:pt x="2530" y="3133"/>
                    <a:pt x="2540" y="3123"/>
                    <a:pt x="2540" y="3114"/>
                  </a:cubicBezTo>
                  <a:lnTo>
                    <a:pt x="2540" y="1868"/>
                  </a:lnTo>
                  <a:lnTo>
                    <a:pt x="3248" y="1236"/>
                  </a:lnTo>
                  <a:cubicBezTo>
                    <a:pt x="3258" y="1226"/>
                    <a:pt x="3258" y="1207"/>
                    <a:pt x="3258" y="1198"/>
                  </a:cubicBezTo>
                  <a:cubicBezTo>
                    <a:pt x="3248" y="1188"/>
                    <a:pt x="3238" y="1179"/>
                    <a:pt x="3229" y="1179"/>
                  </a:cubicBezTo>
                  <a:lnTo>
                    <a:pt x="2185" y="1179"/>
                  </a:lnTo>
                  <a:lnTo>
                    <a:pt x="1946" y="29"/>
                  </a:lnTo>
                  <a:cubicBezTo>
                    <a:pt x="1936" y="10"/>
                    <a:pt x="1927" y="0"/>
                    <a:pt x="1917"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35" name="Google Shape;935;p61"/>
            <p:cNvSpPr/>
            <p:nvPr/>
          </p:nvSpPr>
          <p:spPr>
            <a:xfrm>
              <a:off x="750658" y="4266887"/>
              <a:ext cx="374448" cy="374448"/>
            </a:xfrm>
            <a:custGeom>
              <a:avLst/>
              <a:gdLst/>
              <a:ahLst/>
              <a:cxnLst/>
              <a:rect l="l" t="t" r="r" b="b"/>
              <a:pathLst>
                <a:path w="2741" h="2741" extrusionOk="0">
                  <a:moveTo>
                    <a:pt x="1198" y="1"/>
                  </a:moveTo>
                  <a:lnTo>
                    <a:pt x="978" y="1026"/>
                  </a:lnTo>
                  <a:lnTo>
                    <a:pt x="1" y="1524"/>
                  </a:lnTo>
                  <a:lnTo>
                    <a:pt x="844" y="1840"/>
                  </a:lnTo>
                  <a:lnTo>
                    <a:pt x="882" y="2740"/>
                  </a:lnTo>
                  <a:lnTo>
                    <a:pt x="1629" y="2041"/>
                  </a:lnTo>
                  <a:lnTo>
                    <a:pt x="2740" y="2127"/>
                  </a:lnTo>
                  <a:lnTo>
                    <a:pt x="2309" y="1610"/>
                  </a:lnTo>
                  <a:lnTo>
                    <a:pt x="2740" y="997"/>
                  </a:lnTo>
                  <a:lnTo>
                    <a:pt x="1993" y="1026"/>
                  </a:lnTo>
                  <a:lnTo>
                    <a:pt x="1198" y="1"/>
                  </a:ln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936" name="Google Shape;936;p61"/>
            <p:cNvSpPr/>
            <p:nvPr/>
          </p:nvSpPr>
          <p:spPr>
            <a:xfrm>
              <a:off x="746833" y="4262515"/>
              <a:ext cx="383464" cy="384011"/>
            </a:xfrm>
            <a:custGeom>
              <a:avLst/>
              <a:gdLst/>
              <a:ahLst/>
              <a:cxnLst/>
              <a:rect l="l" t="t" r="r" b="b"/>
              <a:pathLst>
                <a:path w="2807" h="2811" extrusionOk="0">
                  <a:moveTo>
                    <a:pt x="1245" y="109"/>
                  </a:moveTo>
                  <a:lnTo>
                    <a:pt x="1993" y="1077"/>
                  </a:lnTo>
                  <a:cubicBezTo>
                    <a:pt x="2002" y="1086"/>
                    <a:pt x="2012" y="1086"/>
                    <a:pt x="2021" y="1086"/>
                  </a:cubicBezTo>
                  <a:lnTo>
                    <a:pt x="2702" y="1067"/>
                  </a:lnTo>
                  <a:lnTo>
                    <a:pt x="2308" y="1623"/>
                  </a:lnTo>
                  <a:cubicBezTo>
                    <a:pt x="2299" y="1633"/>
                    <a:pt x="2299" y="1652"/>
                    <a:pt x="2308" y="1661"/>
                  </a:cubicBezTo>
                  <a:lnTo>
                    <a:pt x="2692" y="2121"/>
                  </a:lnTo>
                  <a:lnTo>
                    <a:pt x="1667" y="2044"/>
                  </a:lnTo>
                  <a:cubicBezTo>
                    <a:pt x="1657" y="2044"/>
                    <a:pt x="1648" y="2044"/>
                    <a:pt x="1638" y="2054"/>
                  </a:cubicBezTo>
                  <a:lnTo>
                    <a:pt x="939" y="2706"/>
                  </a:lnTo>
                  <a:lnTo>
                    <a:pt x="901" y="1872"/>
                  </a:lnTo>
                  <a:cubicBezTo>
                    <a:pt x="901" y="1853"/>
                    <a:pt x="891" y="1843"/>
                    <a:pt x="881" y="1843"/>
                  </a:cubicBezTo>
                  <a:lnTo>
                    <a:pt x="115" y="1546"/>
                  </a:lnTo>
                  <a:lnTo>
                    <a:pt x="1016" y="1086"/>
                  </a:lnTo>
                  <a:cubicBezTo>
                    <a:pt x="1025" y="1077"/>
                    <a:pt x="1035" y="1077"/>
                    <a:pt x="1035" y="1067"/>
                  </a:cubicBezTo>
                  <a:lnTo>
                    <a:pt x="1245" y="109"/>
                  </a:lnTo>
                  <a:close/>
                  <a:moveTo>
                    <a:pt x="1235" y="0"/>
                  </a:moveTo>
                  <a:cubicBezTo>
                    <a:pt x="1232" y="0"/>
                    <a:pt x="1229" y="1"/>
                    <a:pt x="1226" y="4"/>
                  </a:cubicBezTo>
                  <a:cubicBezTo>
                    <a:pt x="1207" y="4"/>
                    <a:pt x="1197" y="14"/>
                    <a:pt x="1197" y="23"/>
                  </a:cubicBezTo>
                  <a:lnTo>
                    <a:pt x="977" y="1029"/>
                  </a:lnTo>
                  <a:lnTo>
                    <a:pt x="19" y="1527"/>
                  </a:lnTo>
                  <a:cubicBezTo>
                    <a:pt x="9" y="1527"/>
                    <a:pt x="0" y="1546"/>
                    <a:pt x="0" y="1556"/>
                  </a:cubicBezTo>
                  <a:cubicBezTo>
                    <a:pt x="0" y="1565"/>
                    <a:pt x="9" y="1575"/>
                    <a:pt x="19" y="1584"/>
                  </a:cubicBezTo>
                  <a:lnTo>
                    <a:pt x="833" y="1891"/>
                  </a:lnTo>
                  <a:lnTo>
                    <a:pt x="881" y="2772"/>
                  </a:lnTo>
                  <a:cubicBezTo>
                    <a:pt x="881" y="2791"/>
                    <a:pt x="891" y="2801"/>
                    <a:pt x="901" y="2801"/>
                  </a:cubicBezTo>
                  <a:cubicBezTo>
                    <a:pt x="901" y="2811"/>
                    <a:pt x="910" y="2811"/>
                    <a:pt x="910" y="2811"/>
                  </a:cubicBezTo>
                  <a:cubicBezTo>
                    <a:pt x="920" y="2811"/>
                    <a:pt x="929" y="2801"/>
                    <a:pt x="939" y="2801"/>
                  </a:cubicBezTo>
                  <a:lnTo>
                    <a:pt x="1667" y="2112"/>
                  </a:lnTo>
                  <a:lnTo>
                    <a:pt x="2768" y="2198"/>
                  </a:lnTo>
                  <a:cubicBezTo>
                    <a:pt x="2778" y="2198"/>
                    <a:pt x="2787" y="2188"/>
                    <a:pt x="2797" y="2178"/>
                  </a:cubicBezTo>
                  <a:cubicBezTo>
                    <a:pt x="2806" y="2169"/>
                    <a:pt x="2797" y="2150"/>
                    <a:pt x="2797" y="2140"/>
                  </a:cubicBezTo>
                  <a:lnTo>
                    <a:pt x="2376" y="1642"/>
                  </a:lnTo>
                  <a:lnTo>
                    <a:pt x="2797" y="1048"/>
                  </a:lnTo>
                  <a:cubicBezTo>
                    <a:pt x="2797" y="1039"/>
                    <a:pt x="2806" y="1029"/>
                    <a:pt x="2797" y="1020"/>
                  </a:cubicBezTo>
                  <a:cubicBezTo>
                    <a:pt x="2787" y="1010"/>
                    <a:pt x="2778" y="1001"/>
                    <a:pt x="2768" y="1001"/>
                  </a:cubicBezTo>
                  <a:lnTo>
                    <a:pt x="2040" y="1020"/>
                  </a:lnTo>
                  <a:lnTo>
                    <a:pt x="1255" y="14"/>
                  </a:lnTo>
                  <a:cubicBezTo>
                    <a:pt x="1248" y="7"/>
                    <a:pt x="1241" y="0"/>
                    <a:pt x="1235"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37" name="Google Shape;937;p61"/>
            <p:cNvSpPr/>
            <p:nvPr/>
          </p:nvSpPr>
          <p:spPr>
            <a:xfrm>
              <a:off x="433998" y="4638598"/>
              <a:ext cx="81283" cy="81283"/>
            </a:xfrm>
            <a:custGeom>
              <a:avLst/>
              <a:gdLst/>
              <a:ahLst/>
              <a:cxnLst/>
              <a:rect l="l" t="t" r="r" b="b"/>
              <a:pathLst>
                <a:path w="595" h="595" extrusionOk="0">
                  <a:moveTo>
                    <a:pt x="298" y="0"/>
                  </a:moveTo>
                  <a:cubicBezTo>
                    <a:pt x="135" y="0"/>
                    <a:pt x="0" y="134"/>
                    <a:pt x="0" y="297"/>
                  </a:cubicBezTo>
                  <a:cubicBezTo>
                    <a:pt x="0" y="460"/>
                    <a:pt x="135" y="594"/>
                    <a:pt x="298" y="594"/>
                  </a:cubicBezTo>
                  <a:cubicBezTo>
                    <a:pt x="460" y="594"/>
                    <a:pt x="594" y="460"/>
                    <a:pt x="594" y="297"/>
                  </a:cubicBezTo>
                  <a:cubicBezTo>
                    <a:pt x="594" y="134"/>
                    <a:pt x="460" y="0"/>
                    <a:pt x="298" y="0"/>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938" name="Google Shape;938;p61"/>
            <p:cNvSpPr/>
            <p:nvPr/>
          </p:nvSpPr>
          <p:spPr>
            <a:xfrm>
              <a:off x="430173" y="4634637"/>
              <a:ext cx="89070" cy="89206"/>
            </a:xfrm>
            <a:custGeom>
              <a:avLst/>
              <a:gdLst/>
              <a:ahLst/>
              <a:cxnLst/>
              <a:rect l="l" t="t" r="r" b="b"/>
              <a:pathLst>
                <a:path w="652" h="653" extrusionOk="0">
                  <a:moveTo>
                    <a:pt x="326" y="58"/>
                  </a:moveTo>
                  <a:cubicBezTo>
                    <a:pt x="469" y="58"/>
                    <a:pt x="594" y="182"/>
                    <a:pt x="594" y="326"/>
                  </a:cubicBezTo>
                  <a:cubicBezTo>
                    <a:pt x="594" y="470"/>
                    <a:pt x="469" y="585"/>
                    <a:pt x="326" y="585"/>
                  </a:cubicBezTo>
                  <a:cubicBezTo>
                    <a:pt x="182" y="585"/>
                    <a:pt x="67" y="470"/>
                    <a:pt x="67" y="326"/>
                  </a:cubicBezTo>
                  <a:cubicBezTo>
                    <a:pt x="67" y="182"/>
                    <a:pt x="182" y="58"/>
                    <a:pt x="326" y="58"/>
                  </a:cubicBezTo>
                  <a:close/>
                  <a:moveTo>
                    <a:pt x="326" y="1"/>
                  </a:moveTo>
                  <a:cubicBezTo>
                    <a:pt x="143" y="1"/>
                    <a:pt x="0" y="144"/>
                    <a:pt x="0" y="326"/>
                  </a:cubicBezTo>
                  <a:cubicBezTo>
                    <a:pt x="0" y="508"/>
                    <a:pt x="143" y="652"/>
                    <a:pt x="326" y="652"/>
                  </a:cubicBezTo>
                  <a:cubicBezTo>
                    <a:pt x="507" y="652"/>
                    <a:pt x="651" y="508"/>
                    <a:pt x="651" y="326"/>
                  </a:cubicBezTo>
                  <a:cubicBezTo>
                    <a:pt x="651" y="144"/>
                    <a:pt x="507" y="1"/>
                    <a:pt x="326"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39" name="Google Shape;939;p61"/>
            <p:cNvSpPr/>
            <p:nvPr/>
          </p:nvSpPr>
          <p:spPr>
            <a:xfrm>
              <a:off x="1162944" y="3992167"/>
              <a:ext cx="74589" cy="74726"/>
            </a:xfrm>
            <a:custGeom>
              <a:avLst/>
              <a:gdLst/>
              <a:ahLst/>
              <a:cxnLst/>
              <a:rect l="l" t="t" r="r" b="b"/>
              <a:pathLst>
                <a:path w="546" h="547" extrusionOk="0">
                  <a:moveTo>
                    <a:pt x="269" y="0"/>
                  </a:moveTo>
                  <a:cubicBezTo>
                    <a:pt x="115" y="0"/>
                    <a:pt x="0" y="125"/>
                    <a:pt x="0" y="278"/>
                  </a:cubicBezTo>
                  <a:cubicBezTo>
                    <a:pt x="0" y="422"/>
                    <a:pt x="115" y="546"/>
                    <a:pt x="269" y="546"/>
                  </a:cubicBezTo>
                  <a:cubicBezTo>
                    <a:pt x="422" y="546"/>
                    <a:pt x="546" y="422"/>
                    <a:pt x="546" y="278"/>
                  </a:cubicBezTo>
                  <a:cubicBezTo>
                    <a:pt x="546" y="125"/>
                    <a:pt x="422" y="0"/>
                    <a:pt x="269" y="0"/>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940" name="Google Shape;940;p61"/>
            <p:cNvSpPr/>
            <p:nvPr/>
          </p:nvSpPr>
          <p:spPr>
            <a:xfrm>
              <a:off x="1157752" y="3988205"/>
              <a:ext cx="83879" cy="83879"/>
            </a:xfrm>
            <a:custGeom>
              <a:avLst/>
              <a:gdLst/>
              <a:ahLst/>
              <a:cxnLst/>
              <a:rect l="l" t="t" r="r" b="b"/>
              <a:pathLst>
                <a:path w="614" h="614" extrusionOk="0">
                  <a:moveTo>
                    <a:pt x="307" y="58"/>
                  </a:moveTo>
                  <a:cubicBezTo>
                    <a:pt x="441" y="58"/>
                    <a:pt x="546" y="173"/>
                    <a:pt x="546" y="307"/>
                  </a:cubicBezTo>
                  <a:cubicBezTo>
                    <a:pt x="546" y="431"/>
                    <a:pt x="441" y="546"/>
                    <a:pt x="307" y="546"/>
                  </a:cubicBezTo>
                  <a:cubicBezTo>
                    <a:pt x="172" y="546"/>
                    <a:pt x="67" y="431"/>
                    <a:pt x="67" y="307"/>
                  </a:cubicBezTo>
                  <a:cubicBezTo>
                    <a:pt x="67" y="173"/>
                    <a:pt x="172" y="58"/>
                    <a:pt x="307" y="58"/>
                  </a:cubicBezTo>
                  <a:close/>
                  <a:moveTo>
                    <a:pt x="307" y="1"/>
                  </a:moveTo>
                  <a:cubicBezTo>
                    <a:pt x="134" y="1"/>
                    <a:pt x="0" y="135"/>
                    <a:pt x="0" y="307"/>
                  </a:cubicBezTo>
                  <a:cubicBezTo>
                    <a:pt x="0" y="470"/>
                    <a:pt x="134" y="614"/>
                    <a:pt x="307" y="614"/>
                  </a:cubicBezTo>
                  <a:cubicBezTo>
                    <a:pt x="479" y="614"/>
                    <a:pt x="613" y="470"/>
                    <a:pt x="613" y="307"/>
                  </a:cubicBezTo>
                  <a:cubicBezTo>
                    <a:pt x="613" y="135"/>
                    <a:pt x="479" y="1"/>
                    <a:pt x="307"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41" name="Google Shape;941;p61"/>
            <p:cNvSpPr/>
            <p:nvPr/>
          </p:nvSpPr>
          <p:spPr>
            <a:xfrm>
              <a:off x="5955050" y="4943509"/>
              <a:ext cx="70764" cy="70764"/>
            </a:xfrm>
            <a:custGeom>
              <a:avLst/>
              <a:gdLst/>
              <a:ahLst/>
              <a:cxnLst/>
              <a:rect l="l" t="t" r="r" b="b"/>
              <a:pathLst>
                <a:path w="518" h="518" extrusionOk="0">
                  <a:moveTo>
                    <a:pt x="258" y="0"/>
                  </a:moveTo>
                  <a:cubicBezTo>
                    <a:pt x="115" y="0"/>
                    <a:pt x="0" y="115"/>
                    <a:pt x="0" y="259"/>
                  </a:cubicBezTo>
                  <a:cubicBezTo>
                    <a:pt x="0" y="403"/>
                    <a:pt x="115" y="518"/>
                    <a:pt x="258" y="518"/>
                  </a:cubicBezTo>
                  <a:cubicBezTo>
                    <a:pt x="402" y="518"/>
                    <a:pt x="517" y="403"/>
                    <a:pt x="517" y="259"/>
                  </a:cubicBezTo>
                  <a:cubicBezTo>
                    <a:pt x="517" y="115"/>
                    <a:pt x="402" y="0"/>
                    <a:pt x="258" y="0"/>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942" name="Google Shape;942;p61"/>
            <p:cNvSpPr/>
            <p:nvPr/>
          </p:nvSpPr>
          <p:spPr>
            <a:xfrm>
              <a:off x="5950951" y="4939547"/>
              <a:ext cx="80053" cy="78687"/>
            </a:xfrm>
            <a:custGeom>
              <a:avLst/>
              <a:gdLst/>
              <a:ahLst/>
              <a:cxnLst/>
              <a:rect l="l" t="t" r="r" b="b"/>
              <a:pathLst>
                <a:path w="586" h="576" extrusionOk="0">
                  <a:moveTo>
                    <a:pt x="288" y="58"/>
                  </a:moveTo>
                  <a:cubicBezTo>
                    <a:pt x="413" y="58"/>
                    <a:pt x="518" y="164"/>
                    <a:pt x="518" y="288"/>
                  </a:cubicBezTo>
                  <a:cubicBezTo>
                    <a:pt x="518" y="413"/>
                    <a:pt x="413" y="508"/>
                    <a:pt x="288" y="508"/>
                  </a:cubicBezTo>
                  <a:cubicBezTo>
                    <a:pt x="164" y="508"/>
                    <a:pt x="68" y="413"/>
                    <a:pt x="68" y="288"/>
                  </a:cubicBezTo>
                  <a:cubicBezTo>
                    <a:pt x="68" y="164"/>
                    <a:pt x="164" y="58"/>
                    <a:pt x="288" y="58"/>
                  </a:cubicBezTo>
                  <a:close/>
                  <a:moveTo>
                    <a:pt x="288" y="0"/>
                  </a:moveTo>
                  <a:cubicBezTo>
                    <a:pt x="135" y="0"/>
                    <a:pt x="1" y="125"/>
                    <a:pt x="1" y="288"/>
                  </a:cubicBezTo>
                  <a:cubicBezTo>
                    <a:pt x="1" y="451"/>
                    <a:pt x="135" y="575"/>
                    <a:pt x="288" y="575"/>
                  </a:cubicBezTo>
                  <a:cubicBezTo>
                    <a:pt x="452" y="575"/>
                    <a:pt x="586" y="451"/>
                    <a:pt x="586" y="288"/>
                  </a:cubicBezTo>
                  <a:cubicBezTo>
                    <a:pt x="586" y="125"/>
                    <a:pt x="452" y="0"/>
                    <a:pt x="288"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43" name="Google Shape;943;p61"/>
            <p:cNvSpPr/>
            <p:nvPr/>
          </p:nvSpPr>
          <p:spPr>
            <a:xfrm>
              <a:off x="1049012" y="1011096"/>
              <a:ext cx="70764" cy="70901"/>
            </a:xfrm>
            <a:custGeom>
              <a:avLst/>
              <a:gdLst/>
              <a:ahLst/>
              <a:cxnLst/>
              <a:rect l="l" t="t" r="r" b="b"/>
              <a:pathLst>
                <a:path w="518" h="519" extrusionOk="0">
                  <a:moveTo>
                    <a:pt x="260" y="1"/>
                  </a:moveTo>
                  <a:cubicBezTo>
                    <a:pt x="116" y="1"/>
                    <a:pt x="1" y="116"/>
                    <a:pt x="1" y="260"/>
                  </a:cubicBezTo>
                  <a:cubicBezTo>
                    <a:pt x="1" y="394"/>
                    <a:pt x="116" y="518"/>
                    <a:pt x="260" y="518"/>
                  </a:cubicBezTo>
                  <a:cubicBezTo>
                    <a:pt x="403" y="518"/>
                    <a:pt x="518" y="394"/>
                    <a:pt x="518" y="260"/>
                  </a:cubicBezTo>
                  <a:cubicBezTo>
                    <a:pt x="518" y="116"/>
                    <a:pt x="403" y="1"/>
                    <a:pt x="260" y="1"/>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944" name="Google Shape;944;p61"/>
            <p:cNvSpPr/>
            <p:nvPr/>
          </p:nvSpPr>
          <p:spPr>
            <a:xfrm>
              <a:off x="1043820" y="1005905"/>
              <a:ext cx="79917" cy="80053"/>
            </a:xfrm>
            <a:custGeom>
              <a:avLst/>
              <a:gdLst/>
              <a:ahLst/>
              <a:cxnLst/>
              <a:rect l="l" t="t" r="r" b="b"/>
              <a:pathLst>
                <a:path w="585" h="586" extrusionOk="0">
                  <a:moveTo>
                    <a:pt x="298" y="68"/>
                  </a:moveTo>
                  <a:cubicBezTo>
                    <a:pt x="422" y="68"/>
                    <a:pt x="518" y="173"/>
                    <a:pt x="518" y="298"/>
                  </a:cubicBezTo>
                  <a:cubicBezTo>
                    <a:pt x="518" y="422"/>
                    <a:pt x="422" y="518"/>
                    <a:pt x="298" y="518"/>
                  </a:cubicBezTo>
                  <a:cubicBezTo>
                    <a:pt x="173" y="518"/>
                    <a:pt x="68" y="422"/>
                    <a:pt x="68" y="298"/>
                  </a:cubicBezTo>
                  <a:cubicBezTo>
                    <a:pt x="68" y="173"/>
                    <a:pt x="173" y="68"/>
                    <a:pt x="298" y="68"/>
                  </a:cubicBezTo>
                  <a:close/>
                  <a:moveTo>
                    <a:pt x="298" y="0"/>
                  </a:moveTo>
                  <a:cubicBezTo>
                    <a:pt x="134" y="0"/>
                    <a:pt x="0" y="135"/>
                    <a:pt x="0" y="298"/>
                  </a:cubicBezTo>
                  <a:cubicBezTo>
                    <a:pt x="0" y="451"/>
                    <a:pt x="134" y="585"/>
                    <a:pt x="298" y="585"/>
                  </a:cubicBezTo>
                  <a:cubicBezTo>
                    <a:pt x="451" y="585"/>
                    <a:pt x="585" y="451"/>
                    <a:pt x="585" y="298"/>
                  </a:cubicBezTo>
                  <a:cubicBezTo>
                    <a:pt x="585" y="135"/>
                    <a:pt x="451" y="0"/>
                    <a:pt x="298"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45" name="Google Shape;945;p61"/>
            <p:cNvSpPr/>
            <p:nvPr/>
          </p:nvSpPr>
          <p:spPr>
            <a:xfrm>
              <a:off x="402578" y="1340869"/>
              <a:ext cx="69534" cy="69534"/>
            </a:xfrm>
            <a:custGeom>
              <a:avLst/>
              <a:gdLst/>
              <a:ahLst/>
              <a:cxnLst/>
              <a:rect l="l" t="t" r="r" b="b"/>
              <a:pathLst>
                <a:path w="509" h="509" extrusionOk="0">
                  <a:moveTo>
                    <a:pt x="250" y="1"/>
                  </a:moveTo>
                  <a:cubicBezTo>
                    <a:pt x="115" y="1"/>
                    <a:pt x="1" y="116"/>
                    <a:pt x="1" y="260"/>
                  </a:cubicBezTo>
                  <a:cubicBezTo>
                    <a:pt x="1" y="394"/>
                    <a:pt x="115" y="509"/>
                    <a:pt x="250" y="509"/>
                  </a:cubicBezTo>
                  <a:cubicBezTo>
                    <a:pt x="394" y="509"/>
                    <a:pt x="509" y="394"/>
                    <a:pt x="509" y="260"/>
                  </a:cubicBezTo>
                  <a:cubicBezTo>
                    <a:pt x="509" y="116"/>
                    <a:pt x="394" y="1"/>
                    <a:pt x="250" y="1"/>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946" name="Google Shape;946;p61"/>
            <p:cNvSpPr/>
            <p:nvPr/>
          </p:nvSpPr>
          <p:spPr>
            <a:xfrm>
              <a:off x="397387" y="1335678"/>
              <a:ext cx="79917" cy="80053"/>
            </a:xfrm>
            <a:custGeom>
              <a:avLst/>
              <a:gdLst/>
              <a:ahLst/>
              <a:cxnLst/>
              <a:rect l="l" t="t" r="r" b="b"/>
              <a:pathLst>
                <a:path w="585" h="586" extrusionOk="0">
                  <a:moveTo>
                    <a:pt x="288" y="68"/>
                  </a:moveTo>
                  <a:cubicBezTo>
                    <a:pt x="412" y="68"/>
                    <a:pt x="517" y="173"/>
                    <a:pt x="517" y="298"/>
                  </a:cubicBezTo>
                  <a:cubicBezTo>
                    <a:pt x="517" y="422"/>
                    <a:pt x="412" y="518"/>
                    <a:pt x="288" y="518"/>
                  </a:cubicBezTo>
                  <a:cubicBezTo>
                    <a:pt x="163" y="518"/>
                    <a:pt x="68" y="422"/>
                    <a:pt x="68" y="298"/>
                  </a:cubicBezTo>
                  <a:cubicBezTo>
                    <a:pt x="68" y="173"/>
                    <a:pt x="163" y="68"/>
                    <a:pt x="288" y="68"/>
                  </a:cubicBezTo>
                  <a:close/>
                  <a:moveTo>
                    <a:pt x="288" y="0"/>
                  </a:moveTo>
                  <a:cubicBezTo>
                    <a:pt x="134" y="0"/>
                    <a:pt x="0" y="135"/>
                    <a:pt x="0" y="298"/>
                  </a:cubicBezTo>
                  <a:cubicBezTo>
                    <a:pt x="0" y="451"/>
                    <a:pt x="134" y="585"/>
                    <a:pt x="288" y="585"/>
                  </a:cubicBezTo>
                  <a:cubicBezTo>
                    <a:pt x="451" y="585"/>
                    <a:pt x="585" y="451"/>
                    <a:pt x="585" y="298"/>
                  </a:cubicBezTo>
                  <a:cubicBezTo>
                    <a:pt x="585" y="135"/>
                    <a:pt x="451" y="0"/>
                    <a:pt x="288"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47" name="Google Shape;947;p61"/>
            <p:cNvSpPr/>
            <p:nvPr/>
          </p:nvSpPr>
          <p:spPr>
            <a:xfrm>
              <a:off x="6390696" y="956179"/>
              <a:ext cx="399311" cy="415021"/>
            </a:xfrm>
            <a:custGeom>
              <a:avLst/>
              <a:gdLst/>
              <a:ahLst/>
              <a:cxnLst/>
              <a:rect l="l" t="t" r="r" b="b"/>
              <a:pathLst>
                <a:path w="2923" h="3038" extrusionOk="0">
                  <a:moveTo>
                    <a:pt x="2146" y="0"/>
                  </a:moveTo>
                  <a:lnTo>
                    <a:pt x="1246" y="805"/>
                  </a:lnTo>
                  <a:lnTo>
                    <a:pt x="1" y="623"/>
                  </a:lnTo>
                  <a:lnTo>
                    <a:pt x="575" y="1486"/>
                  </a:lnTo>
                  <a:lnTo>
                    <a:pt x="10" y="2367"/>
                  </a:lnTo>
                  <a:lnTo>
                    <a:pt x="10" y="2367"/>
                  </a:lnTo>
                  <a:lnTo>
                    <a:pt x="1188" y="2214"/>
                  </a:lnTo>
                  <a:lnTo>
                    <a:pt x="2165" y="3037"/>
                  </a:lnTo>
                  <a:lnTo>
                    <a:pt x="2108" y="2261"/>
                  </a:lnTo>
                  <a:lnTo>
                    <a:pt x="2923" y="1974"/>
                  </a:lnTo>
                  <a:lnTo>
                    <a:pt x="2204" y="1495"/>
                  </a:lnTo>
                  <a:lnTo>
                    <a:pt x="2146" y="0"/>
                  </a:ln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948" name="Google Shape;948;p61"/>
            <p:cNvSpPr/>
            <p:nvPr/>
          </p:nvSpPr>
          <p:spPr>
            <a:xfrm>
              <a:off x="6385504" y="951261"/>
              <a:ext cx="409693" cy="425130"/>
            </a:xfrm>
            <a:custGeom>
              <a:avLst/>
              <a:gdLst/>
              <a:ahLst/>
              <a:cxnLst/>
              <a:rect l="l" t="t" r="r" b="b"/>
              <a:pathLst>
                <a:path w="2999" h="3112" extrusionOk="0">
                  <a:moveTo>
                    <a:pt x="2156" y="104"/>
                  </a:moveTo>
                  <a:lnTo>
                    <a:pt x="2213" y="1531"/>
                  </a:lnTo>
                  <a:cubicBezTo>
                    <a:pt x="2213" y="1541"/>
                    <a:pt x="2223" y="1550"/>
                    <a:pt x="2233" y="1560"/>
                  </a:cubicBezTo>
                  <a:lnTo>
                    <a:pt x="2893" y="2001"/>
                  </a:lnTo>
                  <a:lnTo>
                    <a:pt x="2137" y="2269"/>
                  </a:lnTo>
                  <a:cubicBezTo>
                    <a:pt x="2127" y="2269"/>
                    <a:pt x="2118" y="2288"/>
                    <a:pt x="2118" y="2297"/>
                  </a:cubicBezTo>
                  <a:lnTo>
                    <a:pt x="2165" y="2997"/>
                  </a:lnTo>
                  <a:lnTo>
                    <a:pt x="1245" y="2220"/>
                  </a:lnTo>
                  <a:cubicBezTo>
                    <a:pt x="1236" y="2211"/>
                    <a:pt x="1226" y="2211"/>
                    <a:pt x="1226" y="2211"/>
                  </a:cubicBezTo>
                  <a:lnTo>
                    <a:pt x="1217" y="2211"/>
                  </a:lnTo>
                  <a:lnTo>
                    <a:pt x="115" y="2365"/>
                  </a:lnTo>
                  <a:lnTo>
                    <a:pt x="642" y="1541"/>
                  </a:lnTo>
                  <a:cubicBezTo>
                    <a:pt x="652" y="1531"/>
                    <a:pt x="652" y="1512"/>
                    <a:pt x="642" y="1502"/>
                  </a:cubicBezTo>
                  <a:lnTo>
                    <a:pt x="106" y="707"/>
                  </a:lnTo>
                  <a:lnTo>
                    <a:pt x="1284" y="879"/>
                  </a:lnTo>
                  <a:cubicBezTo>
                    <a:pt x="1294" y="879"/>
                    <a:pt x="1303" y="879"/>
                    <a:pt x="1313" y="870"/>
                  </a:cubicBezTo>
                  <a:lnTo>
                    <a:pt x="2156" y="104"/>
                  </a:lnTo>
                  <a:close/>
                  <a:moveTo>
                    <a:pt x="2181" y="1"/>
                  </a:moveTo>
                  <a:cubicBezTo>
                    <a:pt x="2175" y="1"/>
                    <a:pt x="2170" y="3"/>
                    <a:pt x="2165" y="8"/>
                  </a:cubicBezTo>
                  <a:lnTo>
                    <a:pt x="1275" y="813"/>
                  </a:lnTo>
                  <a:lnTo>
                    <a:pt x="39" y="630"/>
                  </a:lnTo>
                  <a:cubicBezTo>
                    <a:pt x="29" y="630"/>
                    <a:pt x="19" y="630"/>
                    <a:pt x="10" y="640"/>
                  </a:cubicBezTo>
                  <a:cubicBezTo>
                    <a:pt x="0" y="659"/>
                    <a:pt x="0" y="669"/>
                    <a:pt x="10" y="679"/>
                  </a:cubicBezTo>
                  <a:lnTo>
                    <a:pt x="575" y="1522"/>
                  </a:lnTo>
                  <a:lnTo>
                    <a:pt x="19" y="2384"/>
                  </a:lnTo>
                  <a:cubicBezTo>
                    <a:pt x="10" y="2393"/>
                    <a:pt x="10" y="2412"/>
                    <a:pt x="19" y="2422"/>
                  </a:cubicBezTo>
                  <a:cubicBezTo>
                    <a:pt x="29" y="2431"/>
                    <a:pt x="39" y="2441"/>
                    <a:pt x="48" y="2441"/>
                  </a:cubicBezTo>
                  <a:lnTo>
                    <a:pt x="1207" y="2278"/>
                  </a:lnTo>
                  <a:lnTo>
                    <a:pt x="2184" y="3102"/>
                  </a:lnTo>
                  <a:cubicBezTo>
                    <a:pt x="2194" y="3102"/>
                    <a:pt x="2194" y="3112"/>
                    <a:pt x="2203" y="3112"/>
                  </a:cubicBezTo>
                  <a:cubicBezTo>
                    <a:pt x="2213" y="3112"/>
                    <a:pt x="2213" y="3102"/>
                    <a:pt x="2223" y="3102"/>
                  </a:cubicBezTo>
                  <a:cubicBezTo>
                    <a:pt x="2233" y="3102"/>
                    <a:pt x="2242" y="3083"/>
                    <a:pt x="2242" y="3073"/>
                  </a:cubicBezTo>
                  <a:lnTo>
                    <a:pt x="2184" y="2316"/>
                  </a:lnTo>
                  <a:lnTo>
                    <a:pt x="2980" y="2039"/>
                  </a:lnTo>
                  <a:cubicBezTo>
                    <a:pt x="2989" y="2039"/>
                    <a:pt x="2999" y="2029"/>
                    <a:pt x="2999" y="2010"/>
                  </a:cubicBezTo>
                  <a:cubicBezTo>
                    <a:pt x="2999" y="2001"/>
                    <a:pt x="2989" y="1991"/>
                    <a:pt x="2980" y="1981"/>
                  </a:cubicBezTo>
                  <a:lnTo>
                    <a:pt x="2280" y="1512"/>
                  </a:lnTo>
                  <a:lnTo>
                    <a:pt x="2223" y="36"/>
                  </a:lnTo>
                  <a:cubicBezTo>
                    <a:pt x="2223" y="17"/>
                    <a:pt x="2213" y="8"/>
                    <a:pt x="2203" y="8"/>
                  </a:cubicBezTo>
                  <a:cubicBezTo>
                    <a:pt x="2194" y="3"/>
                    <a:pt x="2187" y="1"/>
                    <a:pt x="2181"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49" name="Google Shape;949;p61"/>
            <p:cNvSpPr/>
            <p:nvPr/>
          </p:nvSpPr>
          <p:spPr>
            <a:xfrm>
              <a:off x="6946967" y="660422"/>
              <a:ext cx="81146" cy="82649"/>
            </a:xfrm>
            <a:custGeom>
              <a:avLst/>
              <a:gdLst/>
              <a:ahLst/>
              <a:cxnLst/>
              <a:rect l="l" t="t" r="r" b="b"/>
              <a:pathLst>
                <a:path w="594" h="605" extrusionOk="0">
                  <a:moveTo>
                    <a:pt x="297" y="1"/>
                  </a:moveTo>
                  <a:cubicBezTo>
                    <a:pt x="134" y="1"/>
                    <a:pt x="0" y="135"/>
                    <a:pt x="0" y="307"/>
                  </a:cubicBezTo>
                  <a:cubicBezTo>
                    <a:pt x="0" y="470"/>
                    <a:pt x="134" y="604"/>
                    <a:pt x="297" y="604"/>
                  </a:cubicBezTo>
                  <a:cubicBezTo>
                    <a:pt x="460" y="604"/>
                    <a:pt x="594" y="470"/>
                    <a:pt x="594" y="307"/>
                  </a:cubicBezTo>
                  <a:cubicBezTo>
                    <a:pt x="594" y="135"/>
                    <a:pt x="460" y="1"/>
                    <a:pt x="297" y="1"/>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950" name="Google Shape;950;p61"/>
            <p:cNvSpPr/>
            <p:nvPr/>
          </p:nvSpPr>
          <p:spPr>
            <a:xfrm>
              <a:off x="6942869" y="656597"/>
              <a:ext cx="90572" cy="90299"/>
            </a:xfrm>
            <a:custGeom>
              <a:avLst/>
              <a:gdLst/>
              <a:ahLst/>
              <a:cxnLst/>
              <a:rect l="l" t="t" r="r" b="b"/>
              <a:pathLst>
                <a:path w="663" h="661" extrusionOk="0">
                  <a:moveTo>
                    <a:pt x="327" y="67"/>
                  </a:moveTo>
                  <a:cubicBezTo>
                    <a:pt x="471" y="67"/>
                    <a:pt x="595" y="182"/>
                    <a:pt x="595" y="335"/>
                  </a:cubicBezTo>
                  <a:cubicBezTo>
                    <a:pt x="595" y="479"/>
                    <a:pt x="471" y="594"/>
                    <a:pt x="327" y="594"/>
                  </a:cubicBezTo>
                  <a:cubicBezTo>
                    <a:pt x="183" y="594"/>
                    <a:pt x="58" y="479"/>
                    <a:pt x="58" y="335"/>
                  </a:cubicBezTo>
                  <a:cubicBezTo>
                    <a:pt x="58" y="182"/>
                    <a:pt x="183" y="67"/>
                    <a:pt x="327" y="67"/>
                  </a:cubicBezTo>
                  <a:close/>
                  <a:moveTo>
                    <a:pt x="327" y="0"/>
                  </a:moveTo>
                  <a:cubicBezTo>
                    <a:pt x="145" y="0"/>
                    <a:pt x="1" y="153"/>
                    <a:pt x="1" y="335"/>
                  </a:cubicBezTo>
                  <a:cubicBezTo>
                    <a:pt x="1" y="517"/>
                    <a:pt x="145" y="661"/>
                    <a:pt x="327" y="661"/>
                  </a:cubicBezTo>
                  <a:cubicBezTo>
                    <a:pt x="509" y="661"/>
                    <a:pt x="662" y="517"/>
                    <a:pt x="662" y="335"/>
                  </a:cubicBezTo>
                  <a:cubicBezTo>
                    <a:pt x="662" y="153"/>
                    <a:pt x="509" y="0"/>
                    <a:pt x="327"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51" name="Google Shape;951;p61"/>
            <p:cNvSpPr/>
            <p:nvPr/>
          </p:nvSpPr>
          <p:spPr>
            <a:xfrm>
              <a:off x="6185236" y="702361"/>
              <a:ext cx="82649" cy="81283"/>
            </a:xfrm>
            <a:custGeom>
              <a:avLst/>
              <a:gdLst/>
              <a:ahLst/>
              <a:cxnLst/>
              <a:rect l="l" t="t" r="r" b="b"/>
              <a:pathLst>
                <a:path w="605" h="595" extrusionOk="0">
                  <a:moveTo>
                    <a:pt x="298" y="0"/>
                  </a:moveTo>
                  <a:cubicBezTo>
                    <a:pt x="135" y="0"/>
                    <a:pt x="1" y="134"/>
                    <a:pt x="1" y="297"/>
                  </a:cubicBezTo>
                  <a:cubicBezTo>
                    <a:pt x="1" y="460"/>
                    <a:pt x="135" y="594"/>
                    <a:pt x="298" y="594"/>
                  </a:cubicBezTo>
                  <a:cubicBezTo>
                    <a:pt x="470" y="594"/>
                    <a:pt x="604" y="460"/>
                    <a:pt x="604" y="297"/>
                  </a:cubicBezTo>
                  <a:cubicBezTo>
                    <a:pt x="604" y="134"/>
                    <a:pt x="470" y="0"/>
                    <a:pt x="298" y="0"/>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952" name="Google Shape;952;p61"/>
            <p:cNvSpPr/>
            <p:nvPr/>
          </p:nvSpPr>
          <p:spPr>
            <a:xfrm>
              <a:off x="6181274" y="697033"/>
              <a:ext cx="90572" cy="90572"/>
            </a:xfrm>
            <a:custGeom>
              <a:avLst/>
              <a:gdLst/>
              <a:ahLst/>
              <a:cxnLst/>
              <a:rect l="l" t="t" r="r" b="b"/>
              <a:pathLst>
                <a:path w="663" h="663" extrusionOk="0">
                  <a:moveTo>
                    <a:pt x="327" y="68"/>
                  </a:moveTo>
                  <a:cubicBezTo>
                    <a:pt x="480" y="68"/>
                    <a:pt x="595" y="183"/>
                    <a:pt x="595" y="336"/>
                  </a:cubicBezTo>
                  <a:cubicBezTo>
                    <a:pt x="595" y="480"/>
                    <a:pt x="480" y="595"/>
                    <a:pt x="327" y="595"/>
                  </a:cubicBezTo>
                  <a:cubicBezTo>
                    <a:pt x="183" y="595"/>
                    <a:pt x="68" y="480"/>
                    <a:pt x="68" y="336"/>
                  </a:cubicBezTo>
                  <a:cubicBezTo>
                    <a:pt x="68" y="183"/>
                    <a:pt x="183" y="68"/>
                    <a:pt x="327" y="68"/>
                  </a:cubicBezTo>
                  <a:close/>
                  <a:moveTo>
                    <a:pt x="327" y="1"/>
                  </a:moveTo>
                  <a:cubicBezTo>
                    <a:pt x="145" y="1"/>
                    <a:pt x="1" y="154"/>
                    <a:pt x="1" y="336"/>
                  </a:cubicBezTo>
                  <a:cubicBezTo>
                    <a:pt x="1" y="518"/>
                    <a:pt x="145" y="662"/>
                    <a:pt x="327" y="662"/>
                  </a:cubicBezTo>
                  <a:cubicBezTo>
                    <a:pt x="509" y="662"/>
                    <a:pt x="662" y="518"/>
                    <a:pt x="662" y="336"/>
                  </a:cubicBezTo>
                  <a:cubicBezTo>
                    <a:pt x="662" y="154"/>
                    <a:pt x="509" y="1"/>
                    <a:pt x="327"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53" name="Google Shape;953;p61"/>
            <p:cNvSpPr/>
            <p:nvPr/>
          </p:nvSpPr>
          <p:spPr>
            <a:xfrm>
              <a:off x="3268361" y="708371"/>
              <a:ext cx="1066787" cy="801491"/>
            </a:xfrm>
            <a:custGeom>
              <a:avLst/>
              <a:gdLst/>
              <a:ahLst/>
              <a:cxnLst/>
              <a:rect l="l" t="t" r="r" b="b"/>
              <a:pathLst>
                <a:path w="7809" h="5867" extrusionOk="0">
                  <a:moveTo>
                    <a:pt x="5618" y="0"/>
                  </a:moveTo>
                  <a:cubicBezTo>
                    <a:pt x="5455" y="0"/>
                    <a:pt x="5290" y="23"/>
                    <a:pt x="5126" y="71"/>
                  </a:cubicBezTo>
                  <a:cubicBezTo>
                    <a:pt x="4187" y="339"/>
                    <a:pt x="3862" y="1259"/>
                    <a:pt x="3862" y="1259"/>
                  </a:cubicBezTo>
                  <a:cubicBezTo>
                    <a:pt x="3862" y="1259"/>
                    <a:pt x="3488" y="358"/>
                    <a:pt x="2530" y="138"/>
                  </a:cubicBezTo>
                  <a:cubicBezTo>
                    <a:pt x="2398" y="108"/>
                    <a:pt x="2265" y="93"/>
                    <a:pt x="2135" y="93"/>
                  </a:cubicBezTo>
                  <a:cubicBezTo>
                    <a:pt x="1321" y="93"/>
                    <a:pt x="581" y="663"/>
                    <a:pt x="375" y="1489"/>
                  </a:cubicBezTo>
                  <a:cubicBezTo>
                    <a:pt x="1" y="2983"/>
                    <a:pt x="1074" y="5052"/>
                    <a:pt x="3986" y="5867"/>
                  </a:cubicBezTo>
                  <a:cubicBezTo>
                    <a:pt x="6859" y="4899"/>
                    <a:pt x="7808" y="2782"/>
                    <a:pt x="7358" y="1297"/>
                  </a:cubicBezTo>
                  <a:cubicBezTo>
                    <a:pt x="7120" y="521"/>
                    <a:pt x="6397" y="0"/>
                    <a:pt x="5618" y="0"/>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954" name="Google Shape;954;p61"/>
            <p:cNvSpPr/>
            <p:nvPr/>
          </p:nvSpPr>
          <p:spPr>
            <a:xfrm>
              <a:off x="3255247" y="703180"/>
              <a:ext cx="1096842" cy="810644"/>
            </a:xfrm>
            <a:custGeom>
              <a:avLst/>
              <a:gdLst/>
              <a:ahLst/>
              <a:cxnLst/>
              <a:rect l="l" t="t" r="r" b="b"/>
              <a:pathLst>
                <a:path w="8029" h="5934" extrusionOk="0">
                  <a:moveTo>
                    <a:pt x="5713" y="70"/>
                  </a:moveTo>
                  <a:cubicBezTo>
                    <a:pt x="6478" y="70"/>
                    <a:pt x="7187" y="576"/>
                    <a:pt x="7425" y="1345"/>
                  </a:cubicBezTo>
                  <a:cubicBezTo>
                    <a:pt x="8028" y="3347"/>
                    <a:pt x="6161" y="5167"/>
                    <a:pt x="4082" y="5866"/>
                  </a:cubicBezTo>
                  <a:cubicBezTo>
                    <a:pt x="1974" y="5282"/>
                    <a:pt x="1" y="3558"/>
                    <a:pt x="499" y="1537"/>
                  </a:cubicBezTo>
                  <a:cubicBezTo>
                    <a:pt x="701" y="713"/>
                    <a:pt x="1438" y="167"/>
                    <a:pt x="2233" y="167"/>
                  </a:cubicBezTo>
                  <a:cubicBezTo>
                    <a:pt x="2357" y="167"/>
                    <a:pt x="2492" y="176"/>
                    <a:pt x="2626" y="205"/>
                  </a:cubicBezTo>
                  <a:cubicBezTo>
                    <a:pt x="3555" y="426"/>
                    <a:pt x="3928" y="1297"/>
                    <a:pt x="3928" y="1307"/>
                  </a:cubicBezTo>
                  <a:lnTo>
                    <a:pt x="3958" y="1383"/>
                  </a:lnTo>
                  <a:lnTo>
                    <a:pt x="3986" y="1307"/>
                  </a:lnTo>
                  <a:cubicBezTo>
                    <a:pt x="3996" y="1297"/>
                    <a:pt x="4322" y="406"/>
                    <a:pt x="5231" y="138"/>
                  </a:cubicBezTo>
                  <a:cubicBezTo>
                    <a:pt x="5392" y="92"/>
                    <a:pt x="5554" y="70"/>
                    <a:pt x="5713" y="70"/>
                  </a:cubicBezTo>
                  <a:close/>
                  <a:moveTo>
                    <a:pt x="5709" y="0"/>
                  </a:moveTo>
                  <a:cubicBezTo>
                    <a:pt x="5544" y="0"/>
                    <a:pt x="5377" y="23"/>
                    <a:pt x="5212" y="71"/>
                  </a:cubicBezTo>
                  <a:cubicBezTo>
                    <a:pt x="4417" y="301"/>
                    <a:pt x="4053" y="990"/>
                    <a:pt x="3958" y="1211"/>
                  </a:cubicBezTo>
                  <a:cubicBezTo>
                    <a:pt x="3843" y="1000"/>
                    <a:pt x="3449" y="330"/>
                    <a:pt x="2636" y="147"/>
                  </a:cubicBezTo>
                  <a:cubicBezTo>
                    <a:pt x="2498" y="115"/>
                    <a:pt x="2360" y="99"/>
                    <a:pt x="2224" y="99"/>
                  </a:cubicBezTo>
                  <a:cubicBezTo>
                    <a:pt x="1403" y="99"/>
                    <a:pt x="647" y="671"/>
                    <a:pt x="442" y="1518"/>
                  </a:cubicBezTo>
                  <a:cubicBezTo>
                    <a:pt x="241" y="2312"/>
                    <a:pt x="452" y="3213"/>
                    <a:pt x="1016" y="3989"/>
                  </a:cubicBezTo>
                  <a:cubicBezTo>
                    <a:pt x="1467" y="4611"/>
                    <a:pt x="2367" y="5464"/>
                    <a:pt x="4072" y="5933"/>
                  </a:cubicBezTo>
                  <a:lnTo>
                    <a:pt x="4092" y="5933"/>
                  </a:lnTo>
                  <a:cubicBezTo>
                    <a:pt x="5768" y="5368"/>
                    <a:pt x="6621" y="4477"/>
                    <a:pt x="7042" y="3826"/>
                  </a:cubicBezTo>
                  <a:cubicBezTo>
                    <a:pt x="7559" y="3021"/>
                    <a:pt x="7722" y="2111"/>
                    <a:pt x="7483" y="1326"/>
                  </a:cubicBezTo>
                  <a:cubicBezTo>
                    <a:pt x="7237" y="525"/>
                    <a:pt x="6499" y="0"/>
                    <a:pt x="5709"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55" name="Google Shape;955;p61"/>
            <p:cNvSpPr/>
            <p:nvPr/>
          </p:nvSpPr>
          <p:spPr>
            <a:xfrm>
              <a:off x="2798699" y="923803"/>
              <a:ext cx="392617" cy="320350"/>
            </a:xfrm>
            <a:custGeom>
              <a:avLst/>
              <a:gdLst/>
              <a:ahLst/>
              <a:cxnLst/>
              <a:rect l="l" t="t" r="r" b="b"/>
              <a:pathLst>
                <a:path w="2874" h="2345" extrusionOk="0">
                  <a:moveTo>
                    <a:pt x="1960" y="1"/>
                  </a:moveTo>
                  <a:cubicBezTo>
                    <a:pt x="1837" y="1"/>
                    <a:pt x="1713" y="34"/>
                    <a:pt x="1600" y="103"/>
                  </a:cubicBezTo>
                  <a:cubicBezTo>
                    <a:pt x="1284" y="295"/>
                    <a:pt x="1265" y="669"/>
                    <a:pt x="1265" y="669"/>
                  </a:cubicBezTo>
                  <a:cubicBezTo>
                    <a:pt x="1265" y="669"/>
                    <a:pt x="1049" y="400"/>
                    <a:pt x="697" y="400"/>
                  </a:cubicBezTo>
                  <a:cubicBezTo>
                    <a:pt x="685" y="400"/>
                    <a:pt x="673" y="400"/>
                    <a:pt x="661" y="401"/>
                  </a:cubicBezTo>
                  <a:cubicBezTo>
                    <a:pt x="288" y="420"/>
                    <a:pt x="0" y="746"/>
                    <a:pt x="9" y="1119"/>
                  </a:cubicBezTo>
                  <a:cubicBezTo>
                    <a:pt x="28" y="1699"/>
                    <a:pt x="623" y="2345"/>
                    <a:pt x="1765" y="2345"/>
                  </a:cubicBezTo>
                  <a:cubicBezTo>
                    <a:pt x="1774" y="2345"/>
                    <a:pt x="1782" y="2345"/>
                    <a:pt x="1791" y="2345"/>
                  </a:cubicBezTo>
                  <a:cubicBezTo>
                    <a:pt x="2740" y="1693"/>
                    <a:pt x="2874" y="812"/>
                    <a:pt x="2548" y="324"/>
                  </a:cubicBezTo>
                  <a:cubicBezTo>
                    <a:pt x="2417" y="117"/>
                    <a:pt x="2191" y="1"/>
                    <a:pt x="1960" y="1"/>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956" name="Google Shape;956;p61"/>
            <p:cNvSpPr/>
            <p:nvPr/>
          </p:nvSpPr>
          <p:spPr>
            <a:xfrm>
              <a:off x="2793372" y="919158"/>
              <a:ext cx="407098" cy="330323"/>
            </a:xfrm>
            <a:custGeom>
              <a:avLst/>
              <a:gdLst/>
              <a:ahLst/>
              <a:cxnLst/>
              <a:rect l="l" t="t" r="r" b="b"/>
              <a:pathLst>
                <a:path w="2980" h="2418" extrusionOk="0">
                  <a:moveTo>
                    <a:pt x="2004" y="67"/>
                  </a:moveTo>
                  <a:cubicBezTo>
                    <a:pt x="2221" y="67"/>
                    <a:pt x="2434" y="175"/>
                    <a:pt x="2558" y="367"/>
                  </a:cubicBezTo>
                  <a:cubicBezTo>
                    <a:pt x="2980" y="1029"/>
                    <a:pt x="2491" y="1881"/>
                    <a:pt x="1821" y="2351"/>
                  </a:cubicBezTo>
                  <a:lnTo>
                    <a:pt x="1811" y="2351"/>
                  </a:lnTo>
                  <a:cubicBezTo>
                    <a:pt x="997" y="2351"/>
                    <a:pt x="106" y="1929"/>
                    <a:pt x="78" y="1153"/>
                  </a:cubicBezTo>
                  <a:cubicBezTo>
                    <a:pt x="68" y="789"/>
                    <a:pt x="346" y="482"/>
                    <a:pt x="700" y="463"/>
                  </a:cubicBezTo>
                  <a:cubicBezTo>
                    <a:pt x="712" y="462"/>
                    <a:pt x="723" y="462"/>
                    <a:pt x="735" y="462"/>
                  </a:cubicBezTo>
                  <a:cubicBezTo>
                    <a:pt x="1069" y="462"/>
                    <a:pt x="1275" y="722"/>
                    <a:pt x="1275" y="722"/>
                  </a:cubicBezTo>
                  <a:lnTo>
                    <a:pt x="1332" y="789"/>
                  </a:lnTo>
                  <a:lnTo>
                    <a:pt x="1332" y="703"/>
                  </a:lnTo>
                  <a:cubicBezTo>
                    <a:pt x="1332" y="703"/>
                    <a:pt x="1361" y="348"/>
                    <a:pt x="1658" y="166"/>
                  </a:cubicBezTo>
                  <a:cubicBezTo>
                    <a:pt x="1766" y="99"/>
                    <a:pt x="1885" y="67"/>
                    <a:pt x="2004" y="67"/>
                  </a:cubicBezTo>
                  <a:close/>
                  <a:moveTo>
                    <a:pt x="2002" y="0"/>
                  </a:moveTo>
                  <a:cubicBezTo>
                    <a:pt x="1873" y="0"/>
                    <a:pt x="1743" y="35"/>
                    <a:pt x="1629" y="109"/>
                  </a:cubicBezTo>
                  <a:cubicBezTo>
                    <a:pt x="1380" y="262"/>
                    <a:pt x="1304" y="511"/>
                    <a:pt x="1285" y="626"/>
                  </a:cubicBezTo>
                  <a:cubicBezTo>
                    <a:pt x="1192" y="542"/>
                    <a:pt x="1000" y="396"/>
                    <a:pt x="726" y="396"/>
                  </a:cubicBezTo>
                  <a:cubicBezTo>
                    <a:pt x="718" y="396"/>
                    <a:pt x="709" y="396"/>
                    <a:pt x="700" y="396"/>
                  </a:cubicBezTo>
                  <a:cubicBezTo>
                    <a:pt x="307" y="416"/>
                    <a:pt x="1" y="750"/>
                    <a:pt x="10" y="1153"/>
                  </a:cubicBezTo>
                  <a:cubicBezTo>
                    <a:pt x="29" y="1469"/>
                    <a:pt x="202" y="1785"/>
                    <a:pt x="489" y="2015"/>
                  </a:cubicBezTo>
                  <a:cubicBezTo>
                    <a:pt x="729" y="2197"/>
                    <a:pt x="1140" y="2417"/>
                    <a:pt x="1811" y="2417"/>
                  </a:cubicBezTo>
                  <a:lnTo>
                    <a:pt x="1840" y="2417"/>
                  </a:lnTo>
                  <a:lnTo>
                    <a:pt x="1849" y="2408"/>
                  </a:lnTo>
                  <a:cubicBezTo>
                    <a:pt x="2405" y="2025"/>
                    <a:pt x="2626" y="1603"/>
                    <a:pt x="2721" y="1316"/>
                  </a:cubicBezTo>
                  <a:cubicBezTo>
                    <a:pt x="2826" y="961"/>
                    <a:pt x="2788" y="607"/>
                    <a:pt x="2616" y="339"/>
                  </a:cubicBezTo>
                  <a:cubicBezTo>
                    <a:pt x="2479" y="121"/>
                    <a:pt x="2241" y="0"/>
                    <a:pt x="2002"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57" name="Google Shape;957;p61"/>
            <p:cNvSpPr/>
            <p:nvPr/>
          </p:nvSpPr>
          <p:spPr>
            <a:xfrm>
              <a:off x="4406860" y="923803"/>
              <a:ext cx="392754" cy="320350"/>
            </a:xfrm>
            <a:custGeom>
              <a:avLst/>
              <a:gdLst/>
              <a:ahLst/>
              <a:cxnLst/>
              <a:rect l="l" t="t" r="r" b="b"/>
              <a:pathLst>
                <a:path w="2875" h="2345" extrusionOk="0">
                  <a:moveTo>
                    <a:pt x="912" y="1"/>
                  </a:moveTo>
                  <a:cubicBezTo>
                    <a:pt x="683" y="1"/>
                    <a:pt x="458" y="117"/>
                    <a:pt x="326" y="324"/>
                  </a:cubicBezTo>
                  <a:cubicBezTo>
                    <a:pt x="1" y="812"/>
                    <a:pt x="135" y="1693"/>
                    <a:pt x="1083" y="2345"/>
                  </a:cubicBezTo>
                  <a:cubicBezTo>
                    <a:pt x="1092" y="2345"/>
                    <a:pt x="1101" y="2345"/>
                    <a:pt x="1109" y="2345"/>
                  </a:cubicBezTo>
                  <a:cubicBezTo>
                    <a:pt x="2242" y="2345"/>
                    <a:pt x="2846" y="1699"/>
                    <a:pt x="2865" y="1119"/>
                  </a:cubicBezTo>
                  <a:cubicBezTo>
                    <a:pt x="2874" y="746"/>
                    <a:pt x="2587" y="420"/>
                    <a:pt x="2214" y="401"/>
                  </a:cubicBezTo>
                  <a:cubicBezTo>
                    <a:pt x="2202" y="400"/>
                    <a:pt x="2190" y="400"/>
                    <a:pt x="2178" y="400"/>
                  </a:cubicBezTo>
                  <a:cubicBezTo>
                    <a:pt x="1825" y="400"/>
                    <a:pt x="1610" y="669"/>
                    <a:pt x="1610" y="669"/>
                  </a:cubicBezTo>
                  <a:cubicBezTo>
                    <a:pt x="1610" y="669"/>
                    <a:pt x="1582" y="295"/>
                    <a:pt x="1265" y="103"/>
                  </a:cubicBezTo>
                  <a:cubicBezTo>
                    <a:pt x="1156" y="34"/>
                    <a:pt x="1033" y="1"/>
                    <a:pt x="912" y="1"/>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958" name="Google Shape;958;p61"/>
            <p:cNvSpPr/>
            <p:nvPr/>
          </p:nvSpPr>
          <p:spPr>
            <a:xfrm>
              <a:off x="4396341" y="919158"/>
              <a:ext cx="408464" cy="330323"/>
            </a:xfrm>
            <a:custGeom>
              <a:avLst/>
              <a:gdLst/>
              <a:ahLst/>
              <a:cxnLst/>
              <a:rect l="l" t="t" r="r" b="b"/>
              <a:pathLst>
                <a:path w="2990" h="2418" extrusionOk="0">
                  <a:moveTo>
                    <a:pt x="984" y="67"/>
                  </a:moveTo>
                  <a:cubicBezTo>
                    <a:pt x="1101" y="67"/>
                    <a:pt x="1218" y="99"/>
                    <a:pt x="1323" y="166"/>
                  </a:cubicBezTo>
                  <a:cubicBezTo>
                    <a:pt x="1629" y="348"/>
                    <a:pt x="1649" y="703"/>
                    <a:pt x="1649" y="703"/>
                  </a:cubicBezTo>
                  <a:lnTo>
                    <a:pt x="1659" y="789"/>
                  </a:lnTo>
                  <a:lnTo>
                    <a:pt x="1716" y="722"/>
                  </a:lnTo>
                  <a:cubicBezTo>
                    <a:pt x="1716" y="722"/>
                    <a:pt x="1922" y="462"/>
                    <a:pt x="2256" y="462"/>
                  </a:cubicBezTo>
                  <a:cubicBezTo>
                    <a:pt x="2267" y="462"/>
                    <a:pt x="2279" y="462"/>
                    <a:pt x="2291" y="463"/>
                  </a:cubicBezTo>
                  <a:cubicBezTo>
                    <a:pt x="2645" y="482"/>
                    <a:pt x="2923" y="789"/>
                    <a:pt x="2904" y="1153"/>
                  </a:cubicBezTo>
                  <a:cubicBezTo>
                    <a:pt x="2885" y="1929"/>
                    <a:pt x="1993" y="2351"/>
                    <a:pt x="1170" y="2351"/>
                  </a:cubicBezTo>
                  <a:cubicBezTo>
                    <a:pt x="490" y="1881"/>
                    <a:pt x="1" y="1029"/>
                    <a:pt x="422" y="367"/>
                  </a:cubicBezTo>
                  <a:cubicBezTo>
                    <a:pt x="553" y="175"/>
                    <a:pt x="768" y="67"/>
                    <a:pt x="984" y="67"/>
                  </a:cubicBezTo>
                  <a:close/>
                  <a:moveTo>
                    <a:pt x="989" y="0"/>
                  </a:moveTo>
                  <a:cubicBezTo>
                    <a:pt x="750" y="0"/>
                    <a:pt x="512" y="121"/>
                    <a:pt x="375" y="339"/>
                  </a:cubicBezTo>
                  <a:cubicBezTo>
                    <a:pt x="202" y="607"/>
                    <a:pt x="164" y="961"/>
                    <a:pt x="269" y="1316"/>
                  </a:cubicBezTo>
                  <a:cubicBezTo>
                    <a:pt x="356" y="1603"/>
                    <a:pt x="576" y="2025"/>
                    <a:pt x="1141" y="2408"/>
                  </a:cubicBezTo>
                  <a:lnTo>
                    <a:pt x="1150" y="2417"/>
                  </a:lnTo>
                  <a:lnTo>
                    <a:pt x="1180" y="2417"/>
                  </a:lnTo>
                  <a:cubicBezTo>
                    <a:pt x="1850" y="2417"/>
                    <a:pt x="2262" y="2197"/>
                    <a:pt x="2492" y="2015"/>
                  </a:cubicBezTo>
                  <a:cubicBezTo>
                    <a:pt x="2789" y="1785"/>
                    <a:pt x="2961" y="1469"/>
                    <a:pt x="2970" y="1153"/>
                  </a:cubicBezTo>
                  <a:cubicBezTo>
                    <a:pt x="2990" y="750"/>
                    <a:pt x="2683" y="416"/>
                    <a:pt x="2291" y="396"/>
                  </a:cubicBezTo>
                  <a:cubicBezTo>
                    <a:pt x="2282" y="396"/>
                    <a:pt x="2273" y="396"/>
                    <a:pt x="2264" y="396"/>
                  </a:cubicBezTo>
                  <a:cubicBezTo>
                    <a:pt x="1990" y="396"/>
                    <a:pt x="1790" y="542"/>
                    <a:pt x="1706" y="626"/>
                  </a:cubicBezTo>
                  <a:cubicBezTo>
                    <a:pt x="1687" y="511"/>
                    <a:pt x="1610" y="262"/>
                    <a:pt x="1361" y="109"/>
                  </a:cubicBezTo>
                  <a:cubicBezTo>
                    <a:pt x="1247" y="35"/>
                    <a:pt x="1118" y="0"/>
                    <a:pt x="989"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grpSp>
      <p:sp>
        <p:nvSpPr>
          <p:cNvPr id="3" name="Subtitle 2">
            <a:extLst>
              <a:ext uri="{FF2B5EF4-FFF2-40B4-BE49-F238E27FC236}">
                <a16:creationId xmlns:a16="http://schemas.microsoft.com/office/drawing/2014/main" id="{4729DE18-9A57-CE46-857F-F32EF7F1658C}"/>
              </a:ext>
            </a:extLst>
          </p:cNvPr>
          <p:cNvSpPr>
            <a:spLocks noGrp="1"/>
          </p:cNvSpPr>
          <p:nvPr>
            <p:ph type="subTitle" idx="1"/>
          </p:nvPr>
        </p:nvSpPr>
        <p:spPr>
          <a:xfrm>
            <a:off x="1797377" y="2143095"/>
            <a:ext cx="6202607" cy="2179960"/>
          </a:xfrm>
        </p:spPr>
        <p:txBody>
          <a:bodyPr/>
          <a:lstStyle/>
          <a:p>
            <a:pPr marL="9525" indent="-9525" algn="just"/>
            <a:r>
              <a:rPr lang="en-US" sz="1800" b="1"/>
              <a:t>-  Quyền cơ bản của công dân</a:t>
            </a:r>
            <a:r>
              <a:rPr lang="en-US" sz="1800"/>
              <a:t> là những lợi ích cơ bản mà công dân được hưởng, được Nhà nước bảo vệ và đảm bảo theo Hiến pháp và pháp luật.</a:t>
            </a:r>
            <a:r>
              <a:rPr lang="en-VN" sz="1800">
                <a:effectLst/>
              </a:rPr>
              <a:t> </a:t>
            </a:r>
          </a:p>
          <a:p>
            <a:pPr marL="9525" indent="-9525" algn="just"/>
            <a:r>
              <a:rPr lang="en-US" sz="1800" b="1"/>
              <a:t>- Nghĩa vụ cơ bản của công dân</a:t>
            </a:r>
            <a:r>
              <a:rPr lang="en-US" sz="1800"/>
              <a:t> là những việc mà Nhà nước bắt buộc công dân phải thực hiện theo quy định của Hiến pháp và pháp luật.</a:t>
            </a:r>
            <a:endParaRPr lang="en-VN" sz="1800"/>
          </a:p>
          <a:p>
            <a:pPr marL="9525" indent="-9525" algn="just"/>
            <a:endParaRPr lang="en-VN" sz="1800"/>
          </a:p>
        </p:txBody>
      </p:sp>
    </p:spTree>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3" name="Google Shape;453;p50"/>
          <p:cNvSpPr txBox="1">
            <a:spLocks noGrp="1"/>
          </p:cNvSpPr>
          <p:nvPr>
            <p:ph type="body" idx="1"/>
          </p:nvPr>
        </p:nvSpPr>
        <p:spPr>
          <a:xfrm>
            <a:off x="5183977" y="1494901"/>
            <a:ext cx="3911561" cy="3073100"/>
          </a:xfrm>
          <a:prstGeom prst="rect">
            <a:avLst/>
          </a:prstGeom>
        </p:spPr>
        <p:txBody>
          <a:bodyPr spcFirstLastPara="1" wrap="square" lIns="114540" tIns="114540" rIns="114540" bIns="114540" anchor="t" anchorCtr="0">
            <a:noAutofit/>
          </a:bodyPr>
          <a:lstStyle/>
          <a:p>
            <a:pPr marL="143195" indent="0" algn="just">
              <a:buNone/>
            </a:pPr>
            <a:r>
              <a:rPr lang="en-US" sz="2400"/>
              <a:t>- Các quyền con người, quyền công dân về chính trị, dân sự, kinh tế, văn hoá, xã hội được công nhận, tôn trọng, bảo vệ, bảo đảm theo Hiến pháp và pháp luật nước Cộng hoà xã hội chủ nghĩa Việt Nam.</a:t>
            </a:r>
            <a:endParaRPr lang="en-VN" sz="2400"/>
          </a:p>
        </p:txBody>
      </p:sp>
      <p:pic>
        <p:nvPicPr>
          <p:cNvPr id="3" name="Picture 2" descr="Text, letter&#10;&#10;Description automatically generated">
            <a:extLst>
              <a:ext uri="{FF2B5EF4-FFF2-40B4-BE49-F238E27FC236}">
                <a16:creationId xmlns:a16="http://schemas.microsoft.com/office/drawing/2014/main" id="{3F80440C-99FB-CB48-AAFD-66F8B1247EFB}"/>
              </a:ext>
            </a:extLst>
          </p:cNvPr>
          <p:cNvPicPr>
            <a:picLocks noChangeAspect="1"/>
          </p:cNvPicPr>
          <p:nvPr/>
        </p:nvPicPr>
        <p:blipFill>
          <a:blip r:embed="rId3"/>
          <a:stretch>
            <a:fillRect/>
          </a:stretch>
        </p:blipFill>
        <p:spPr>
          <a:xfrm>
            <a:off x="525958" y="1494901"/>
            <a:ext cx="4762500" cy="3048000"/>
          </a:xfrm>
          <a:prstGeom prst="rect">
            <a:avLst/>
          </a:prstGeom>
        </p:spPr>
      </p:pic>
      <p:sp>
        <p:nvSpPr>
          <p:cNvPr id="4" name="Google Shape;928;p61">
            <a:extLst>
              <a:ext uri="{FF2B5EF4-FFF2-40B4-BE49-F238E27FC236}">
                <a16:creationId xmlns:a16="http://schemas.microsoft.com/office/drawing/2014/main" id="{063248C9-49E9-8747-8F50-FB6135B57321}"/>
              </a:ext>
            </a:extLst>
          </p:cNvPr>
          <p:cNvSpPr txBox="1">
            <a:spLocks noGrp="1"/>
          </p:cNvSpPr>
          <p:nvPr>
            <p:ph type="title"/>
          </p:nvPr>
        </p:nvSpPr>
        <p:spPr>
          <a:xfrm>
            <a:off x="430406" y="328041"/>
            <a:ext cx="8665132" cy="757632"/>
          </a:xfrm>
          <a:prstGeom prst="rect">
            <a:avLst/>
          </a:prstGeom>
        </p:spPr>
        <p:txBody>
          <a:bodyPr spcFirstLastPara="1" wrap="square" lIns="114540" tIns="114540" rIns="114540" bIns="114540" anchor="t" anchorCtr="0">
            <a:noAutofit/>
          </a:bodyPr>
          <a:lstStyle/>
          <a:p>
            <a:pPr algn="ctr"/>
            <a:r>
              <a:rPr lang="en" sz="4800"/>
              <a:t>KHÁI NIỆM</a:t>
            </a:r>
            <a:endParaRPr sz="4800"/>
          </a:p>
        </p:txBody>
      </p:sp>
    </p:spTree>
    <p:extLst>
      <p:ext uri="{BB962C8B-B14F-4D97-AF65-F5344CB8AC3E}">
        <p14:creationId xmlns:p14="http://schemas.microsoft.com/office/powerpoint/2010/main" val="4234735899"/>
      </p:ext>
    </p:extLst>
  </p:cSld>
  <p:clrMapOvr>
    <a:masterClrMapping/>
  </p:clrMapOvr>
  <p:transition spd="slow">
    <p:randomBar dir="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77"/>
        <p:cNvGrpSpPr/>
        <p:nvPr/>
      </p:nvGrpSpPr>
      <p:grpSpPr>
        <a:xfrm>
          <a:off x="0" y="0"/>
          <a:ext cx="0" cy="0"/>
          <a:chOff x="0" y="0"/>
          <a:chExt cx="0" cy="0"/>
        </a:xfrm>
      </p:grpSpPr>
      <p:grpSp>
        <p:nvGrpSpPr>
          <p:cNvPr id="880" name="Google Shape;880;p60"/>
          <p:cNvGrpSpPr/>
          <p:nvPr/>
        </p:nvGrpSpPr>
        <p:grpSpPr>
          <a:xfrm>
            <a:off x="-324089" y="-49372"/>
            <a:ext cx="5060121" cy="5378902"/>
            <a:chOff x="-258685" y="498179"/>
            <a:chExt cx="4038937" cy="4293384"/>
          </a:xfrm>
        </p:grpSpPr>
        <p:sp>
          <p:nvSpPr>
            <p:cNvPr id="881" name="Google Shape;881;p60"/>
            <p:cNvSpPr/>
            <p:nvPr/>
          </p:nvSpPr>
          <p:spPr>
            <a:xfrm>
              <a:off x="2132097" y="1612169"/>
              <a:ext cx="1178176" cy="806972"/>
            </a:xfrm>
            <a:custGeom>
              <a:avLst/>
              <a:gdLst/>
              <a:ahLst/>
              <a:cxnLst/>
              <a:rect l="l" t="t" r="r" b="b"/>
              <a:pathLst>
                <a:path w="8668" h="5937" extrusionOk="0">
                  <a:moveTo>
                    <a:pt x="4275" y="1"/>
                  </a:moveTo>
                  <a:cubicBezTo>
                    <a:pt x="2191" y="1"/>
                    <a:pt x="401" y="1566"/>
                    <a:pt x="161" y="3687"/>
                  </a:cubicBezTo>
                  <a:cubicBezTo>
                    <a:pt x="0" y="5052"/>
                    <a:pt x="2898" y="5937"/>
                    <a:pt x="5303" y="5937"/>
                  </a:cubicBezTo>
                  <a:cubicBezTo>
                    <a:pt x="6914" y="5937"/>
                    <a:pt x="8304" y="5540"/>
                    <a:pt x="8408" y="4625"/>
                  </a:cubicBezTo>
                  <a:cubicBezTo>
                    <a:pt x="8667" y="2346"/>
                    <a:pt x="7029" y="296"/>
                    <a:pt x="4749" y="27"/>
                  </a:cubicBezTo>
                  <a:cubicBezTo>
                    <a:pt x="4590" y="9"/>
                    <a:pt x="4431" y="1"/>
                    <a:pt x="4275" y="1"/>
                  </a:cubicBezTo>
                  <a:close/>
                </a:path>
              </a:pathLst>
            </a:custGeom>
            <a:solidFill>
              <a:srgbClr val="D9EEFC"/>
            </a:solidFill>
            <a:ln>
              <a:noFill/>
            </a:ln>
          </p:spPr>
          <p:txBody>
            <a:bodyPr spcFirstLastPara="1" wrap="square" lIns="114540" tIns="114540" rIns="114540" bIns="114540" anchor="ctr" anchorCtr="0">
              <a:noAutofit/>
            </a:bodyPr>
            <a:lstStyle/>
            <a:p>
              <a:endParaRPr sz="1754"/>
            </a:p>
          </p:txBody>
        </p:sp>
        <p:grpSp>
          <p:nvGrpSpPr>
            <p:cNvPr id="882" name="Google Shape;882;p60"/>
            <p:cNvGrpSpPr/>
            <p:nvPr/>
          </p:nvGrpSpPr>
          <p:grpSpPr>
            <a:xfrm>
              <a:off x="-258685" y="498179"/>
              <a:ext cx="4038937" cy="4293384"/>
              <a:chOff x="3088350" y="972500"/>
              <a:chExt cx="742875" cy="789675"/>
            </a:xfrm>
          </p:grpSpPr>
          <p:sp>
            <p:nvSpPr>
              <p:cNvPr id="883" name="Google Shape;883;p60"/>
              <p:cNvSpPr/>
              <p:nvPr/>
            </p:nvSpPr>
            <p:spPr>
              <a:xfrm>
                <a:off x="3619025" y="1709900"/>
                <a:ext cx="37375" cy="33475"/>
              </a:xfrm>
              <a:custGeom>
                <a:avLst/>
                <a:gdLst/>
                <a:ahLst/>
                <a:cxnLst/>
                <a:rect l="l" t="t" r="r" b="b"/>
                <a:pathLst>
                  <a:path w="1495" h="1339" extrusionOk="0">
                    <a:moveTo>
                      <a:pt x="1150" y="1"/>
                    </a:moveTo>
                    <a:cubicBezTo>
                      <a:pt x="1138" y="1"/>
                      <a:pt x="1125" y="1"/>
                      <a:pt x="1112" y="2"/>
                    </a:cubicBezTo>
                    <a:cubicBezTo>
                      <a:pt x="920" y="12"/>
                      <a:pt x="777" y="166"/>
                      <a:pt x="709" y="328"/>
                    </a:cubicBezTo>
                    <a:cubicBezTo>
                      <a:pt x="643" y="300"/>
                      <a:pt x="575" y="271"/>
                      <a:pt x="499" y="251"/>
                    </a:cubicBezTo>
                    <a:cubicBezTo>
                      <a:pt x="472" y="247"/>
                      <a:pt x="446" y="244"/>
                      <a:pt x="419" y="244"/>
                    </a:cubicBezTo>
                    <a:cubicBezTo>
                      <a:pt x="337" y="244"/>
                      <a:pt x="255" y="266"/>
                      <a:pt x="183" y="309"/>
                    </a:cubicBezTo>
                    <a:cubicBezTo>
                      <a:pt x="96" y="366"/>
                      <a:pt x="39" y="462"/>
                      <a:pt x="20" y="558"/>
                    </a:cubicBezTo>
                    <a:cubicBezTo>
                      <a:pt x="1" y="683"/>
                      <a:pt x="68" y="798"/>
                      <a:pt x="154" y="884"/>
                    </a:cubicBezTo>
                    <a:cubicBezTo>
                      <a:pt x="231" y="970"/>
                      <a:pt x="336" y="1047"/>
                      <a:pt x="441" y="1104"/>
                    </a:cubicBezTo>
                    <a:cubicBezTo>
                      <a:pt x="537" y="1162"/>
                      <a:pt x="633" y="1209"/>
                      <a:pt x="739" y="1248"/>
                    </a:cubicBezTo>
                    <a:cubicBezTo>
                      <a:pt x="796" y="1267"/>
                      <a:pt x="854" y="1286"/>
                      <a:pt x="901" y="1305"/>
                    </a:cubicBezTo>
                    <a:cubicBezTo>
                      <a:pt x="939" y="1315"/>
                      <a:pt x="968" y="1324"/>
                      <a:pt x="997" y="1334"/>
                    </a:cubicBezTo>
                    <a:cubicBezTo>
                      <a:pt x="1005" y="1337"/>
                      <a:pt x="1012" y="1338"/>
                      <a:pt x="1019" y="1338"/>
                    </a:cubicBezTo>
                    <a:cubicBezTo>
                      <a:pt x="1064" y="1338"/>
                      <a:pt x="1095" y="1291"/>
                      <a:pt x="1112" y="1258"/>
                    </a:cubicBezTo>
                    <a:cubicBezTo>
                      <a:pt x="1150" y="1209"/>
                      <a:pt x="1179" y="1152"/>
                      <a:pt x="1208" y="1104"/>
                    </a:cubicBezTo>
                    <a:cubicBezTo>
                      <a:pt x="1275" y="999"/>
                      <a:pt x="1342" y="894"/>
                      <a:pt x="1380" y="788"/>
                    </a:cubicBezTo>
                    <a:cubicBezTo>
                      <a:pt x="1428" y="673"/>
                      <a:pt x="1467" y="558"/>
                      <a:pt x="1476" y="434"/>
                    </a:cubicBezTo>
                    <a:cubicBezTo>
                      <a:pt x="1495" y="309"/>
                      <a:pt x="1486" y="185"/>
                      <a:pt x="1390" y="89"/>
                    </a:cubicBezTo>
                    <a:cubicBezTo>
                      <a:pt x="1331" y="30"/>
                      <a:pt x="1243" y="1"/>
                      <a:pt x="1150" y="1"/>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884" name="Google Shape;884;p60"/>
              <p:cNvSpPr/>
              <p:nvPr/>
            </p:nvSpPr>
            <p:spPr>
              <a:xfrm>
                <a:off x="3618075" y="1708950"/>
                <a:ext cx="39075" cy="35275"/>
              </a:xfrm>
              <a:custGeom>
                <a:avLst/>
                <a:gdLst/>
                <a:ahLst/>
                <a:cxnLst/>
                <a:rect l="l" t="t" r="r" b="b"/>
                <a:pathLst>
                  <a:path w="1563" h="1411" extrusionOk="0">
                    <a:moveTo>
                      <a:pt x="1180" y="68"/>
                    </a:moveTo>
                    <a:cubicBezTo>
                      <a:pt x="1266" y="68"/>
                      <a:pt x="1348" y="104"/>
                      <a:pt x="1399" y="155"/>
                    </a:cubicBezTo>
                    <a:cubicBezTo>
                      <a:pt x="1475" y="223"/>
                      <a:pt x="1505" y="319"/>
                      <a:pt x="1485" y="472"/>
                    </a:cubicBezTo>
                    <a:cubicBezTo>
                      <a:pt x="1475" y="577"/>
                      <a:pt x="1447" y="683"/>
                      <a:pt x="1390" y="807"/>
                    </a:cubicBezTo>
                    <a:cubicBezTo>
                      <a:pt x="1351" y="912"/>
                      <a:pt x="1294" y="1008"/>
                      <a:pt x="1217" y="1123"/>
                    </a:cubicBezTo>
                    <a:lnTo>
                      <a:pt x="1131" y="1276"/>
                    </a:lnTo>
                    <a:cubicBezTo>
                      <a:pt x="1106" y="1318"/>
                      <a:pt x="1081" y="1345"/>
                      <a:pt x="1056" y="1345"/>
                    </a:cubicBezTo>
                    <a:cubicBezTo>
                      <a:pt x="1052" y="1345"/>
                      <a:pt x="1049" y="1344"/>
                      <a:pt x="1045" y="1343"/>
                    </a:cubicBezTo>
                    <a:cubicBezTo>
                      <a:pt x="1026" y="1334"/>
                      <a:pt x="1016" y="1334"/>
                      <a:pt x="997" y="1324"/>
                    </a:cubicBezTo>
                    <a:cubicBezTo>
                      <a:pt x="987" y="1324"/>
                      <a:pt x="968" y="1315"/>
                      <a:pt x="949" y="1305"/>
                    </a:cubicBezTo>
                    <a:cubicBezTo>
                      <a:pt x="911" y="1296"/>
                      <a:pt x="843" y="1276"/>
                      <a:pt x="786" y="1257"/>
                    </a:cubicBezTo>
                    <a:cubicBezTo>
                      <a:pt x="690" y="1219"/>
                      <a:pt x="585" y="1171"/>
                      <a:pt x="489" y="1113"/>
                    </a:cubicBezTo>
                    <a:cubicBezTo>
                      <a:pt x="374" y="1047"/>
                      <a:pt x="288" y="979"/>
                      <a:pt x="211" y="902"/>
                    </a:cubicBezTo>
                    <a:cubicBezTo>
                      <a:pt x="115" y="788"/>
                      <a:pt x="77" y="702"/>
                      <a:pt x="87" y="596"/>
                    </a:cubicBezTo>
                    <a:cubicBezTo>
                      <a:pt x="106" y="510"/>
                      <a:pt x="164" y="433"/>
                      <a:pt x="240" y="376"/>
                    </a:cubicBezTo>
                    <a:cubicBezTo>
                      <a:pt x="307" y="328"/>
                      <a:pt x="383" y="319"/>
                      <a:pt x="451" y="319"/>
                    </a:cubicBezTo>
                    <a:cubicBezTo>
                      <a:pt x="479" y="319"/>
                      <a:pt x="508" y="319"/>
                      <a:pt x="528" y="328"/>
                    </a:cubicBezTo>
                    <a:cubicBezTo>
                      <a:pt x="594" y="338"/>
                      <a:pt x="671" y="366"/>
                      <a:pt x="728" y="395"/>
                    </a:cubicBezTo>
                    <a:cubicBezTo>
                      <a:pt x="738" y="404"/>
                      <a:pt x="747" y="404"/>
                      <a:pt x="757" y="404"/>
                    </a:cubicBezTo>
                    <a:lnTo>
                      <a:pt x="777" y="385"/>
                    </a:lnTo>
                    <a:cubicBezTo>
                      <a:pt x="834" y="242"/>
                      <a:pt x="968" y="79"/>
                      <a:pt x="1150" y="69"/>
                    </a:cubicBezTo>
                    <a:cubicBezTo>
                      <a:pt x="1160" y="68"/>
                      <a:pt x="1170" y="68"/>
                      <a:pt x="1180" y="68"/>
                    </a:cubicBezTo>
                    <a:close/>
                    <a:moveTo>
                      <a:pt x="1181" y="1"/>
                    </a:moveTo>
                    <a:cubicBezTo>
                      <a:pt x="1171" y="1"/>
                      <a:pt x="1160" y="1"/>
                      <a:pt x="1150" y="2"/>
                    </a:cubicBezTo>
                    <a:cubicBezTo>
                      <a:pt x="949" y="21"/>
                      <a:pt x="805" y="174"/>
                      <a:pt x="728" y="328"/>
                    </a:cubicBezTo>
                    <a:cubicBezTo>
                      <a:pt x="671" y="289"/>
                      <a:pt x="604" y="270"/>
                      <a:pt x="537" y="261"/>
                    </a:cubicBezTo>
                    <a:cubicBezTo>
                      <a:pt x="507" y="256"/>
                      <a:pt x="477" y="254"/>
                      <a:pt x="448" y="254"/>
                    </a:cubicBezTo>
                    <a:cubicBezTo>
                      <a:pt x="358" y="254"/>
                      <a:pt x="274" y="277"/>
                      <a:pt x="202" y="328"/>
                    </a:cubicBezTo>
                    <a:cubicBezTo>
                      <a:pt x="106" y="385"/>
                      <a:pt x="39" y="481"/>
                      <a:pt x="29" y="587"/>
                    </a:cubicBezTo>
                    <a:cubicBezTo>
                      <a:pt x="0" y="749"/>
                      <a:pt x="96" y="864"/>
                      <a:pt x="164" y="941"/>
                    </a:cubicBezTo>
                    <a:cubicBezTo>
                      <a:pt x="240" y="1027"/>
                      <a:pt x="336" y="1094"/>
                      <a:pt x="460" y="1171"/>
                    </a:cubicBezTo>
                    <a:cubicBezTo>
                      <a:pt x="556" y="1228"/>
                      <a:pt x="662" y="1276"/>
                      <a:pt x="767" y="1315"/>
                    </a:cubicBezTo>
                    <a:cubicBezTo>
                      <a:pt x="824" y="1343"/>
                      <a:pt x="892" y="1362"/>
                      <a:pt x="930" y="1372"/>
                    </a:cubicBezTo>
                    <a:cubicBezTo>
                      <a:pt x="949" y="1372"/>
                      <a:pt x="958" y="1381"/>
                      <a:pt x="977" y="1391"/>
                    </a:cubicBezTo>
                    <a:cubicBezTo>
                      <a:pt x="987" y="1391"/>
                      <a:pt x="1006" y="1401"/>
                      <a:pt x="1026" y="1401"/>
                    </a:cubicBezTo>
                    <a:cubicBezTo>
                      <a:pt x="1035" y="1411"/>
                      <a:pt x="1045" y="1411"/>
                      <a:pt x="1054" y="1411"/>
                    </a:cubicBezTo>
                    <a:cubicBezTo>
                      <a:pt x="1121" y="1411"/>
                      <a:pt x="1160" y="1343"/>
                      <a:pt x="1179" y="1315"/>
                    </a:cubicBezTo>
                    <a:lnTo>
                      <a:pt x="1275" y="1161"/>
                    </a:lnTo>
                    <a:cubicBezTo>
                      <a:pt x="1341" y="1056"/>
                      <a:pt x="1409" y="951"/>
                      <a:pt x="1456" y="836"/>
                    </a:cubicBezTo>
                    <a:cubicBezTo>
                      <a:pt x="1505" y="702"/>
                      <a:pt x="1543" y="587"/>
                      <a:pt x="1552" y="481"/>
                    </a:cubicBezTo>
                    <a:cubicBezTo>
                      <a:pt x="1562" y="366"/>
                      <a:pt x="1562" y="213"/>
                      <a:pt x="1447" y="108"/>
                    </a:cubicBezTo>
                    <a:cubicBezTo>
                      <a:pt x="1378" y="39"/>
                      <a:pt x="1278" y="1"/>
                      <a:pt x="1181"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885" name="Google Shape;885;p60"/>
              <p:cNvSpPr/>
              <p:nvPr/>
            </p:nvSpPr>
            <p:spPr>
              <a:xfrm>
                <a:off x="3646575" y="1713075"/>
                <a:ext cx="7200" cy="14025"/>
              </a:xfrm>
              <a:custGeom>
                <a:avLst/>
                <a:gdLst/>
                <a:ahLst/>
                <a:cxnLst/>
                <a:rect l="l" t="t" r="r" b="b"/>
                <a:pathLst>
                  <a:path w="288" h="561" extrusionOk="0">
                    <a:moveTo>
                      <a:pt x="94" y="0"/>
                    </a:moveTo>
                    <a:cubicBezTo>
                      <a:pt x="58" y="0"/>
                      <a:pt x="28" y="22"/>
                      <a:pt x="20" y="58"/>
                    </a:cubicBezTo>
                    <a:cubicBezTo>
                      <a:pt x="1" y="115"/>
                      <a:pt x="86" y="173"/>
                      <a:pt x="116" y="288"/>
                    </a:cubicBezTo>
                    <a:cubicBezTo>
                      <a:pt x="135" y="335"/>
                      <a:pt x="135" y="393"/>
                      <a:pt x="135" y="498"/>
                    </a:cubicBezTo>
                    <a:cubicBezTo>
                      <a:pt x="129" y="538"/>
                      <a:pt x="147" y="561"/>
                      <a:pt x="168" y="561"/>
                    </a:cubicBezTo>
                    <a:cubicBezTo>
                      <a:pt x="183" y="561"/>
                      <a:pt x="200" y="550"/>
                      <a:pt x="211" y="527"/>
                    </a:cubicBezTo>
                    <a:cubicBezTo>
                      <a:pt x="250" y="441"/>
                      <a:pt x="288" y="307"/>
                      <a:pt x="250" y="173"/>
                    </a:cubicBezTo>
                    <a:cubicBezTo>
                      <a:pt x="216" y="48"/>
                      <a:pt x="148" y="0"/>
                      <a:pt x="94" y="0"/>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886" name="Google Shape;886;p60"/>
              <p:cNvSpPr/>
              <p:nvPr/>
            </p:nvSpPr>
            <p:spPr>
              <a:xfrm>
                <a:off x="3646325" y="1729550"/>
                <a:ext cx="3325" cy="2775"/>
              </a:xfrm>
              <a:custGeom>
                <a:avLst/>
                <a:gdLst/>
                <a:ahLst/>
                <a:cxnLst/>
                <a:rect l="l" t="t" r="r" b="b"/>
                <a:pathLst>
                  <a:path w="133" h="111" extrusionOk="0">
                    <a:moveTo>
                      <a:pt x="82" y="0"/>
                    </a:moveTo>
                    <a:cubicBezTo>
                      <a:pt x="74" y="0"/>
                      <a:pt x="66" y="4"/>
                      <a:pt x="58" y="12"/>
                    </a:cubicBezTo>
                    <a:cubicBezTo>
                      <a:pt x="58" y="12"/>
                      <a:pt x="1" y="50"/>
                      <a:pt x="39" y="88"/>
                    </a:cubicBezTo>
                    <a:cubicBezTo>
                      <a:pt x="52" y="105"/>
                      <a:pt x="66" y="111"/>
                      <a:pt x="79" y="111"/>
                    </a:cubicBezTo>
                    <a:cubicBezTo>
                      <a:pt x="105" y="111"/>
                      <a:pt x="126" y="88"/>
                      <a:pt x="126" y="69"/>
                    </a:cubicBezTo>
                    <a:cubicBezTo>
                      <a:pt x="133" y="46"/>
                      <a:pt x="111" y="0"/>
                      <a:pt x="82" y="0"/>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887" name="Google Shape;887;p60"/>
              <p:cNvSpPr/>
              <p:nvPr/>
            </p:nvSpPr>
            <p:spPr>
              <a:xfrm>
                <a:off x="3234900" y="1736525"/>
                <a:ext cx="29025" cy="24725"/>
              </a:xfrm>
              <a:custGeom>
                <a:avLst/>
                <a:gdLst/>
                <a:ahLst/>
                <a:cxnLst/>
                <a:rect l="l" t="t" r="r" b="b"/>
                <a:pathLst>
                  <a:path w="1161" h="989" extrusionOk="0">
                    <a:moveTo>
                      <a:pt x="881" y="0"/>
                    </a:moveTo>
                    <a:cubicBezTo>
                      <a:pt x="737" y="0"/>
                      <a:pt x="621" y="102"/>
                      <a:pt x="566" y="212"/>
                    </a:cubicBezTo>
                    <a:cubicBezTo>
                      <a:pt x="518" y="173"/>
                      <a:pt x="470" y="144"/>
                      <a:pt x="413" y="135"/>
                    </a:cubicBezTo>
                    <a:cubicBezTo>
                      <a:pt x="377" y="122"/>
                      <a:pt x="339" y="114"/>
                      <a:pt x="301" y="114"/>
                    </a:cubicBezTo>
                    <a:cubicBezTo>
                      <a:pt x="258" y="114"/>
                      <a:pt x="214" y="124"/>
                      <a:pt x="173" y="144"/>
                    </a:cubicBezTo>
                    <a:cubicBezTo>
                      <a:pt x="106" y="183"/>
                      <a:pt x="49" y="240"/>
                      <a:pt x="30" y="308"/>
                    </a:cubicBezTo>
                    <a:cubicBezTo>
                      <a:pt x="1" y="403"/>
                      <a:pt x="39" y="489"/>
                      <a:pt x="97" y="566"/>
                    </a:cubicBezTo>
                    <a:cubicBezTo>
                      <a:pt x="154" y="642"/>
                      <a:pt x="221" y="700"/>
                      <a:pt x="288" y="757"/>
                    </a:cubicBezTo>
                    <a:cubicBezTo>
                      <a:pt x="356" y="815"/>
                      <a:pt x="422" y="853"/>
                      <a:pt x="499" y="891"/>
                    </a:cubicBezTo>
                    <a:cubicBezTo>
                      <a:pt x="537" y="921"/>
                      <a:pt x="575" y="930"/>
                      <a:pt x="624" y="949"/>
                    </a:cubicBezTo>
                    <a:cubicBezTo>
                      <a:pt x="643" y="959"/>
                      <a:pt x="662" y="978"/>
                      <a:pt x="681" y="987"/>
                    </a:cubicBezTo>
                    <a:cubicBezTo>
                      <a:pt x="687" y="988"/>
                      <a:pt x="692" y="989"/>
                      <a:pt x="697" y="989"/>
                    </a:cubicBezTo>
                    <a:cubicBezTo>
                      <a:pt x="735" y="989"/>
                      <a:pt x="760" y="957"/>
                      <a:pt x="777" y="940"/>
                    </a:cubicBezTo>
                    <a:cubicBezTo>
                      <a:pt x="805" y="901"/>
                      <a:pt x="834" y="872"/>
                      <a:pt x="863" y="834"/>
                    </a:cubicBezTo>
                    <a:cubicBezTo>
                      <a:pt x="920" y="767"/>
                      <a:pt x="978" y="691"/>
                      <a:pt x="1026" y="614"/>
                    </a:cubicBezTo>
                    <a:cubicBezTo>
                      <a:pt x="1074" y="527"/>
                      <a:pt x="1112" y="451"/>
                      <a:pt x="1131" y="355"/>
                    </a:cubicBezTo>
                    <a:cubicBezTo>
                      <a:pt x="1150" y="269"/>
                      <a:pt x="1160" y="173"/>
                      <a:pt x="1093" y="97"/>
                    </a:cubicBezTo>
                    <a:cubicBezTo>
                      <a:pt x="1045" y="39"/>
                      <a:pt x="978" y="1"/>
                      <a:pt x="901" y="1"/>
                    </a:cubicBezTo>
                    <a:cubicBezTo>
                      <a:pt x="894" y="1"/>
                      <a:pt x="888" y="0"/>
                      <a:pt x="881" y="0"/>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888" name="Google Shape;888;p60"/>
              <p:cNvSpPr/>
              <p:nvPr/>
            </p:nvSpPr>
            <p:spPr>
              <a:xfrm>
                <a:off x="3233950" y="1735575"/>
                <a:ext cx="30925" cy="26600"/>
              </a:xfrm>
              <a:custGeom>
                <a:avLst/>
                <a:gdLst/>
                <a:ahLst/>
                <a:cxnLst/>
                <a:rect l="l" t="t" r="r" b="b"/>
                <a:pathLst>
                  <a:path w="1237" h="1064" extrusionOk="0">
                    <a:moveTo>
                      <a:pt x="930" y="67"/>
                    </a:moveTo>
                    <a:cubicBezTo>
                      <a:pt x="1007" y="77"/>
                      <a:pt x="1064" y="106"/>
                      <a:pt x="1102" y="154"/>
                    </a:cubicBezTo>
                    <a:cubicBezTo>
                      <a:pt x="1150" y="211"/>
                      <a:pt x="1160" y="288"/>
                      <a:pt x="1131" y="393"/>
                    </a:cubicBezTo>
                    <a:cubicBezTo>
                      <a:pt x="1122" y="460"/>
                      <a:pt x="1083" y="546"/>
                      <a:pt x="1035" y="633"/>
                    </a:cubicBezTo>
                    <a:cubicBezTo>
                      <a:pt x="997" y="710"/>
                      <a:pt x="939" y="776"/>
                      <a:pt x="872" y="853"/>
                    </a:cubicBezTo>
                    <a:lnTo>
                      <a:pt x="796" y="949"/>
                    </a:lnTo>
                    <a:cubicBezTo>
                      <a:pt x="767" y="987"/>
                      <a:pt x="748" y="997"/>
                      <a:pt x="738" y="997"/>
                    </a:cubicBezTo>
                    <a:cubicBezTo>
                      <a:pt x="728" y="987"/>
                      <a:pt x="709" y="978"/>
                      <a:pt x="700" y="978"/>
                    </a:cubicBezTo>
                    <a:cubicBezTo>
                      <a:pt x="690" y="968"/>
                      <a:pt x="681" y="968"/>
                      <a:pt x="671" y="959"/>
                    </a:cubicBezTo>
                    <a:lnTo>
                      <a:pt x="556" y="901"/>
                    </a:lnTo>
                    <a:cubicBezTo>
                      <a:pt x="479" y="863"/>
                      <a:pt x="413" y="824"/>
                      <a:pt x="345" y="776"/>
                    </a:cubicBezTo>
                    <a:cubicBezTo>
                      <a:pt x="269" y="710"/>
                      <a:pt x="211" y="652"/>
                      <a:pt x="164" y="585"/>
                    </a:cubicBezTo>
                    <a:cubicBezTo>
                      <a:pt x="96" y="499"/>
                      <a:pt x="77" y="431"/>
                      <a:pt x="96" y="355"/>
                    </a:cubicBezTo>
                    <a:cubicBezTo>
                      <a:pt x="115" y="297"/>
                      <a:pt x="164" y="240"/>
                      <a:pt x="230" y="211"/>
                    </a:cubicBezTo>
                    <a:cubicBezTo>
                      <a:pt x="269" y="192"/>
                      <a:pt x="307" y="182"/>
                      <a:pt x="345" y="182"/>
                    </a:cubicBezTo>
                    <a:cubicBezTo>
                      <a:pt x="384" y="182"/>
                      <a:pt x="413" y="192"/>
                      <a:pt x="441" y="201"/>
                    </a:cubicBezTo>
                    <a:cubicBezTo>
                      <a:pt x="489" y="221"/>
                      <a:pt x="537" y="240"/>
                      <a:pt x="585" y="269"/>
                    </a:cubicBezTo>
                    <a:cubicBezTo>
                      <a:pt x="585" y="278"/>
                      <a:pt x="594" y="278"/>
                      <a:pt x="604" y="278"/>
                    </a:cubicBezTo>
                    <a:cubicBezTo>
                      <a:pt x="613" y="278"/>
                      <a:pt x="623" y="269"/>
                      <a:pt x="633" y="259"/>
                    </a:cubicBezTo>
                    <a:cubicBezTo>
                      <a:pt x="690" y="163"/>
                      <a:pt x="796" y="67"/>
                      <a:pt x="930" y="67"/>
                    </a:cubicBezTo>
                    <a:close/>
                    <a:moveTo>
                      <a:pt x="919" y="0"/>
                    </a:moveTo>
                    <a:cubicBezTo>
                      <a:pt x="775" y="0"/>
                      <a:pt x="659" y="101"/>
                      <a:pt x="594" y="201"/>
                    </a:cubicBezTo>
                    <a:cubicBezTo>
                      <a:pt x="547" y="173"/>
                      <a:pt x="508" y="154"/>
                      <a:pt x="460" y="135"/>
                    </a:cubicBezTo>
                    <a:cubicBezTo>
                      <a:pt x="422" y="123"/>
                      <a:pt x="386" y="118"/>
                      <a:pt x="351" y="118"/>
                    </a:cubicBezTo>
                    <a:cubicBezTo>
                      <a:pt x="297" y="118"/>
                      <a:pt x="244" y="131"/>
                      <a:pt x="192" y="154"/>
                    </a:cubicBezTo>
                    <a:cubicBezTo>
                      <a:pt x="115" y="192"/>
                      <a:pt x="58" y="259"/>
                      <a:pt x="39" y="336"/>
                    </a:cubicBezTo>
                    <a:cubicBezTo>
                      <a:pt x="0" y="460"/>
                      <a:pt x="58" y="556"/>
                      <a:pt x="106" y="623"/>
                    </a:cubicBezTo>
                    <a:cubicBezTo>
                      <a:pt x="154" y="690"/>
                      <a:pt x="221" y="757"/>
                      <a:pt x="307" y="824"/>
                    </a:cubicBezTo>
                    <a:cubicBezTo>
                      <a:pt x="374" y="872"/>
                      <a:pt x="451" y="920"/>
                      <a:pt x="528" y="959"/>
                    </a:cubicBezTo>
                    <a:cubicBezTo>
                      <a:pt x="566" y="987"/>
                      <a:pt x="604" y="1006"/>
                      <a:pt x="643" y="1016"/>
                    </a:cubicBezTo>
                    <a:cubicBezTo>
                      <a:pt x="652" y="1025"/>
                      <a:pt x="662" y="1025"/>
                      <a:pt x="671" y="1035"/>
                    </a:cubicBezTo>
                    <a:cubicBezTo>
                      <a:pt x="681" y="1044"/>
                      <a:pt x="700" y="1044"/>
                      <a:pt x="709" y="1054"/>
                    </a:cubicBezTo>
                    <a:cubicBezTo>
                      <a:pt x="719" y="1054"/>
                      <a:pt x="728" y="1064"/>
                      <a:pt x="748" y="1064"/>
                    </a:cubicBezTo>
                    <a:cubicBezTo>
                      <a:pt x="796" y="1064"/>
                      <a:pt x="824" y="1016"/>
                      <a:pt x="843" y="997"/>
                    </a:cubicBezTo>
                    <a:lnTo>
                      <a:pt x="930" y="891"/>
                    </a:lnTo>
                    <a:cubicBezTo>
                      <a:pt x="997" y="815"/>
                      <a:pt x="1045" y="738"/>
                      <a:pt x="1092" y="661"/>
                    </a:cubicBezTo>
                    <a:cubicBezTo>
                      <a:pt x="1150" y="575"/>
                      <a:pt x="1179" y="489"/>
                      <a:pt x="1198" y="403"/>
                    </a:cubicBezTo>
                    <a:cubicBezTo>
                      <a:pt x="1217" y="326"/>
                      <a:pt x="1236" y="211"/>
                      <a:pt x="1160" y="116"/>
                    </a:cubicBezTo>
                    <a:cubicBezTo>
                      <a:pt x="1102" y="48"/>
                      <a:pt x="1026" y="10"/>
                      <a:pt x="939" y="1"/>
                    </a:cubicBezTo>
                    <a:cubicBezTo>
                      <a:pt x="932" y="0"/>
                      <a:pt x="926" y="0"/>
                      <a:pt x="919"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889" name="Google Shape;889;p60"/>
              <p:cNvSpPr/>
              <p:nvPr/>
            </p:nvSpPr>
            <p:spPr>
              <a:xfrm>
                <a:off x="3256450" y="1739100"/>
                <a:ext cx="5075" cy="10650"/>
              </a:xfrm>
              <a:custGeom>
                <a:avLst/>
                <a:gdLst/>
                <a:ahLst/>
                <a:cxnLst/>
                <a:rect l="l" t="t" r="r" b="b"/>
                <a:pathLst>
                  <a:path w="203" h="426" extrusionOk="0">
                    <a:moveTo>
                      <a:pt x="74" y="0"/>
                    </a:moveTo>
                    <a:cubicBezTo>
                      <a:pt x="51" y="0"/>
                      <a:pt x="30" y="12"/>
                      <a:pt x="20" y="32"/>
                    </a:cubicBezTo>
                    <a:cubicBezTo>
                      <a:pt x="1" y="70"/>
                      <a:pt x="68" y="128"/>
                      <a:pt x="77" y="214"/>
                    </a:cubicBezTo>
                    <a:cubicBezTo>
                      <a:pt x="77" y="252"/>
                      <a:pt x="77" y="300"/>
                      <a:pt x="68" y="377"/>
                    </a:cubicBezTo>
                    <a:cubicBezTo>
                      <a:pt x="62" y="407"/>
                      <a:pt x="75" y="426"/>
                      <a:pt x="93" y="426"/>
                    </a:cubicBezTo>
                    <a:cubicBezTo>
                      <a:pt x="103" y="426"/>
                      <a:pt x="115" y="419"/>
                      <a:pt x="126" y="405"/>
                    </a:cubicBezTo>
                    <a:cubicBezTo>
                      <a:pt x="164" y="339"/>
                      <a:pt x="202" y="243"/>
                      <a:pt x="183" y="147"/>
                    </a:cubicBezTo>
                    <a:cubicBezTo>
                      <a:pt x="171" y="41"/>
                      <a:pt x="118" y="0"/>
                      <a:pt x="74" y="0"/>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890" name="Google Shape;890;p60"/>
              <p:cNvSpPr/>
              <p:nvPr/>
            </p:nvSpPr>
            <p:spPr>
              <a:xfrm>
                <a:off x="3255025" y="1751275"/>
                <a:ext cx="2425" cy="2125"/>
              </a:xfrm>
              <a:custGeom>
                <a:avLst/>
                <a:gdLst/>
                <a:ahLst/>
                <a:cxnLst/>
                <a:rect l="l" t="t" r="r" b="b"/>
                <a:pathLst>
                  <a:path w="97" h="85" extrusionOk="0">
                    <a:moveTo>
                      <a:pt x="62" y="0"/>
                    </a:moveTo>
                    <a:cubicBezTo>
                      <a:pt x="57" y="0"/>
                      <a:pt x="53" y="2"/>
                      <a:pt x="49" y="5"/>
                    </a:cubicBezTo>
                    <a:cubicBezTo>
                      <a:pt x="49" y="5"/>
                      <a:pt x="0" y="33"/>
                      <a:pt x="20" y="62"/>
                    </a:cubicBezTo>
                    <a:cubicBezTo>
                      <a:pt x="32" y="79"/>
                      <a:pt x="46" y="85"/>
                      <a:pt x="58" y="85"/>
                    </a:cubicBezTo>
                    <a:cubicBezTo>
                      <a:pt x="76" y="85"/>
                      <a:pt x="91" y="73"/>
                      <a:pt x="96" y="62"/>
                    </a:cubicBezTo>
                    <a:cubicBezTo>
                      <a:pt x="96" y="38"/>
                      <a:pt x="83" y="0"/>
                      <a:pt x="62" y="0"/>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891" name="Google Shape;891;p60"/>
              <p:cNvSpPr/>
              <p:nvPr/>
            </p:nvSpPr>
            <p:spPr>
              <a:xfrm>
                <a:off x="3572100" y="1086825"/>
                <a:ext cx="119525" cy="119525"/>
              </a:xfrm>
              <a:custGeom>
                <a:avLst/>
                <a:gdLst/>
                <a:ahLst/>
                <a:cxnLst/>
                <a:rect l="l" t="t" r="r" b="b"/>
                <a:pathLst>
                  <a:path w="4781" h="4781" extrusionOk="0">
                    <a:moveTo>
                      <a:pt x="2395" y="0"/>
                    </a:moveTo>
                    <a:cubicBezTo>
                      <a:pt x="1073" y="0"/>
                      <a:pt x="0" y="1073"/>
                      <a:pt x="0" y="2395"/>
                    </a:cubicBezTo>
                    <a:cubicBezTo>
                      <a:pt x="0" y="3708"/>
                      <a:pt x="1073" y="4781"/>
                      <a:pt x="2395" y="4781"/>
                    </a:cubicBezTo>
                    <a:cubicBezTo>
                      <a:pt x="3708" y="4781"/>
                      <a:pt x="4780" y="3708"/>
                      <a:pt x="4780" y="2395"/>
                    </a:cubicBezTo>
                    <a:cubicBezTo>
                      <a:pt x="4780" y="1073"/>
                      <a:pt x="3708" y="0"/>
                      <a:pt x="2395" y="0"/>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892" name="Google Shape;892;p60"/>
              <p:cNvSpPr/>
              <p:nvPr/>
            </p:nvSpPr>
            <p:spPr>
              <a:xfrm>
                <a:off x="3571375" y="1086125"/>
                <a:ext cx="120950" cy="120950"/>
              </a:xfrm>
              <a:custGeom>
                <a:avLst/>
                <a:gdLst/>
                <a:ahLst/>
                <a:cxnLst/>
                <a:rect l="l" t="t" r="r" b="b"/>
                <a:pathLst>
                  <a:path w="4838" h="4838" extrusionOk="0">
                    <a:moveTo>
                      <a:pt x="2424" y="67"/>
                    </a:moveTo>
                    <a:cubicBezTo>
                      <a:pt x="3717" y="67"/>
                      <a:pt x="4780" y="1120"/>
                      <a:pt x="4780" y="2423"/>
                    </a:cubicBezTo>
                    <a:cubicBezTo>
                      <a:pt x="4780" y="3717"/>
                      <a:pt x="3717" y="4770"/>
                      <a:pt x="2424" y="4770"/>
                    </a:cubicBezTo>
                    <a:cubicBezTo>
                      <a:pt x="1121" y="4770"/>
                      <a:pt x="67" y="3717"/>
                      <a:pt x="67" y="2423"/>
                    </a:cubicBezTo>
                    <a:cubicBezTo>
                      <a:pt x="67" y="1120"/>
                      <a:pt x="1121" y="67"/>
                      <a:pt x="2424" y="67"/>
                    </a:cubicBezTo>
                    <a:close/>
                    <a:moveTo>
                      <a:pt x="2424" y="0"/>
                    </a:moveTo>
                    <a:cubicBezTo>
                      <a:pt x="1083" y="0"/>
                      <a:pt x="1" y="1082"/>
                      <a:pt x="1" y="2423"/>
                    </a:cubicBezTo>
                    <a:cubicBezTo>
                      <a:pt x="1" y="3755"/>
                      <a:pt x="1083" y="4837"/>
                      <a:pt x="2424" y="4837"/>
                    </a:cubicBezTo>
                    <a:cubicBezTo>
                      <a:pt x="3756" y="4837"/>
                      <a:pt x="4838" y="3755"/>
                      <a:pt x="4838" y="2423"/>
                    </a:cubicBezTo>
                    <a:cubicBezTo>
                      <a:pt x="4838" y="1082"/>
                      <a:pt x="3756" y="0"/>
                      <a:pt x="2424"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893" name="Google Shape;893;p60"/>
              <p:cNvSpPr/>
              <p:nvPr/>
            </p:nvSpPr>
            <p:spPr>
              <a:xfrm>
                <a:off x="3604175" y="1125150"/>
                <a:ext cx="12950" cy="9375"/>
              </a:xfrm>
              <a:custGeom>
                <a:avLst/>
                <a:gdLst/>
                <a:ahLst/>
                <a:cxnLst/>
                <a:rect l="l" t="t" r="r" b="b"/>
                <a:pathLst>
                  <a:path w="518" h="375" extrusionOk="0">
                    <a:moveTo>
                      <a:pt x="260" y="0"/>
                    </a:moveTo>
                    <a:cubicBezTo>
                      <a:pt x="116" y="0"/>
                      <a:pt x="1" y="87"/>
                      <a:pt x="1" y="192"/>
                    </a:cubicBezTo>
                    <a:cubicBezTo>
                      <a:pt x="1" y="287"/>
                      <a:pt x="116" y="374"/>
                      <a:pt x="260" y="374"/>
                    </a:cubicBezTo>
                    <a:cubicBezTo>
                      <a:pt x="403" y="374"/>
                      <a:pt x="518" y="287"/>
                      <a:pt x="518" y="192"/>
                    </a:cubicBezTo>
                    <a:cubicBezTo>
                      <a:pt x="518" y="87"/>
                      <a:pt x="403" y="0"/>
                      <a:pt x="260" y="0"/>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894" name="Google Shape;894;p60"/>
              <p:cNvSpPr/>
              <p:nvPr/>
            </p:nvSpPr>
            <p:spPr>
              <a:xfrm>
                <a:off x="3647275" y="1125150"/>
                <a:ext cx="12750" cy="9375"/>
              </a:xfrm>
              <a:custGeom>
                <a:avLst/>
                <a:gdLst/>
                <a:ahLst/>
                <a:cxnLst/>
                <a:rect l="l" t="t" r="r" b="b"/>
                <a:pathLst>
                  <a:path w="510" h="375" extrusionOk="0">
                    <a:moveTo>
                      <a:pt x="260" y="0"/>
                    </a:moveTo>
                    <a:cubicBezTo>
                      <a:pt x="116" y="0"/>
                      <a:pt x="1" y="87"/>
                      <a:pt x="1" y="192"/>
                    </a:cubicBezTo>
                    <a:cubicBezTo>
                      <a:pt x="1" y="287"/>
                      <a:pt x="116" y="374"/>
                      <a:pt x="260" y="374"/>
                    </a:cubicBezTo>
                    <a:cubicBezTo>
                      <a:pt x="394" y="374"/>
                      <a:pt x="509" y="287"/>
                      <a:pt x="509" y="192"/>
                    </a:cubicBezTo>
                    <a:cubicBezTo>
                      <a:pt x="509" y="87"/>
                      <a:pt x="394" y="0"/>
                      <a:pt x="260" y="0"/>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895" name="Google Shape;895;p60"/>
              <p:cNvSpPr/>
              <p:nvPr/>
            </p:nvSpPr>
            <p:spPr>
              <a:xfrm>
                <a:off x="3609700" y="1113000"/>
                <a:ext cx="13675" cy="6675"/>
              </a:xfrm>
              <a:custGeom>
                <a:avLst/>
                <a:gdLst/>
                <a:ahLst/>
                <a:cxnLst/>
                <a:rect l="l" t="t" r="r" b="b"/>
                <a:pathLst>
                  <a:path w="547" h="267" extrusionOk="0">
                    <a:moveTo>
                      <a:pt x="260" y="0"/>
                    </a:moveTo>
                    <a:cubicBezTo>
                      <a:pt x="240" y="0"/>
                      <a:pt x="220" y="3"/>
                      <a:pt x="201" y="7"/>
                    </a:cubicBezTo>
                    <a:cubicBezTo>
                      <a:pt x="86" y="26"/>
                      <a:pt x="0" y="132"/>
                      <a:pt x="0" y="266"/>
                    </a:cubicBezTo>
                    <a:lnTo>
                      <a:pt x="67" y="266"/>
                    </a:lnTo>
                    <a:cubicBezTo>
                      <a:pt x="67" y="141"/>
                      <a:pt x="144" y="84"/>
                      <a:pt x="220" y="65"/>
                    </a:cubicBezTo>
                    <a:cubicBezTo>
                      <a:pt x="228" y="64"/>
                      <a:pt x="237" y="63"/>
                      <a:pt x="245" y="63"/>
                    </a:cubicBezTo>
                    <a:cubicBezTo>
                      <a:pt x="328" y="63"/>
                      <a:pt x="428" y="106"/>
                      <a:pt x="489" y="228"/>
                    </a:cubicBezTo>
                    <a:lnTo>
                      <a:pt x="546" y="199"/>
                    </a:lnTo>
                    <a:cubicBezTo>
                      <a:pt x="482" y="63"/>
                      <a:pt x="364" y="0"/>
                      <a:pt x="260"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896" name="Google Shape;896;p60"/>
              <p:cNvSpPr/>
              <p:nvPr/>
            </p:nvSpPr>
            <p:spPr>
              <a:xfrm>
                <a:off x="3641050" y="1113000"/>
                <a:ext cx="13700" cy="6675"/>
              </a:xfrm>
              <a:custGeom>
                <a:avLst/>
                <a:gdLst/>
                <a:ahLst/>
                <a:cxnLst/>
                <a:rect l="l" t="t" r="r" b="b"/>
                <a:pathLst>
                  <a:path w="548" h="267" extrusionOk="0">
                    <a:moveTo>
                      <a:pt x="279" y="0"/>
                    </a:moveTo>
                    <a:cubicBezTo>
                      <a:pt x="177" y="0"/>
                      <a:pt x="65" y="63"/>
                      <a:pt x="1" y="199"/>
                    </a:cubicBezTo>
                    <a:lnTo>
                      <a:pt x="58" y="228"/>
                    </a:lnTo>
                    <a:cubicBezTo>
                      <a:pt x="111" y="106"/>
                      <a:pt x="218" y="63"/>
                      <a:pt x="302" y="63"/>
                    </a:cubicBezTo>
                    <a:cubicBezTo>
                      <a:pt x="310" y="63"/>
                      <a:pt x="319" y="64"/>
                      <a:pt x="327" y="65"/>
                    </a:cubicBezTo>
                    <a:cubicBezTo>
                      <a:pt x="403" y="84"/>
                      <a:pt x="480" y="141"/>
                      <a:pt x="480" y="266"/>
                    </a:cubicBezTo>
                    <a:lnTo>
                      <a:pt x="547" y="266"/>
                    </a:lnTo>
                    <a:cubicBezTo>
                      <a:pt x="537" y="132"/>
                      <a:pt x="461" y="26"/>
                      <a:pt x="337" y="7"/>
                    </a:cubicBezTo>
                    <a:cubicBezTo>
                      <a:pt x="318" y="3"/>
                      <a:pt x="298" y="0"/>
                      <a:pt x="279"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897" name="Google Shape;897;p60"/>
              <p:cNvSpPr/>
              <p:nvPr/>
            </p:nvSpPr>
            <p:spPr>
              <a:xfrm>
                <a:off x="3627175" y="1136400"/>
                <a:ext cx="9850" cy="3850"/>
              </a:xfrm>
              <a:custGeom>
                <a:avLst/>
                <a:gdLst/>
                <a:ahLst/>
                <a:cxnLst/>
                <a:rect l="l" t="t" r="r" b="b"/>
                <a:pathLst>
                  <a:path w="394" h="154" extrusionOk="0">
                    <a:moveTo>
                      <a:pt x="68" y="1"/>
                    </a:moveTo>
                    <a:lnTo>
                      <a:pt x="0" y="20"/>
                    </a:lnTo>
                    <a:cubicBezTo>
                      <a:pt x="19" y="67"/>
                      <a:pt x="77" y="154"/>
                      <a:pt x="202" y="154"/>
                    </a:cubicBezTo>
                    <a:cubicBezTo>
                      <a:pt x="326" y="154"/>
                      <a:pt x="383" y="67"/>
                      <a:pt x="393" y="20"/>
                    </a:cubicBezTo>
                    <a:lnTo>
                      <a:pt x="336" y="1"/>
                    </a:lnTo>
                    <a:cubicBezTo>
                      <a:pt x="336" y="1"/>
                      <a:pt x="307" y="96"/>
                      <a:pt x="202" y="96"/>
                    </a:cubicBezTo>
                    <a:cubicBezTo>
                      <a:pt x="96" y="96"/>
                      <a:pt x="68" y="1"/>
                      <a:pt x="68"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898" name="Google Shape;898;p60"/>
              <p:cNvSpPr/>
              <p:nvPr/>
            </p:nvSpPr>
            <p:spPr>
              <a:xfrm>
                <a:off x="3345800" y="1135275"/>
                <a:ext cx="484725" cy="270975"/>
              </a:xfrm>
              <a:custGeom>
                <a:avLst/>
                <a:gdLst/>
                <a:ahLst/>
                <a:cxnLst/>
                <a:rect l="l" t="t" r="r" b="b"/>
                <a:pathLst>
                  <a:path w="19389" h="10839" extrusionOk="0">
                    <a:moveTo>
                      <a:pt x="7395" y="1"/>
                    </a:moveTo>
                    <a:cubicBezTo>
                      <a:pt x="7319" y="1"/>
                      <a:pt x="7242" y="3"/>
                      <a:pt x="7165" y="7"/>
                    </a:cubicBezTo>
                    <a:cubicBezTo>
                      <a:pt x="5335" y="103"/>
                      <a:pt x="3879" y="1463"/>
                      <a:pt x="3583" y="3188"/>
                    </a:cubicBezTo>
                    <a:cubicBezTo>
                      <a:pt x="3554" y="3188"/>
                      <a:pt x="3515" y="3188"/>
                      <a:pt x="3487" y="3197"/>
                    </a:cubicBezTo>
                    <a:cubicBezTo>
                      <a:pt x="1514" y="3303"/>
                      <a:pt x="0" y="4989"/>
                      <a:pt x="115" y="6962"/>
                    </a:cubicBezTo>
                    <a:cubicBezTo>
                      <a:pt x="134" y="7364"/>
                      <a:pt x="220" y="7747"/>
                      <a:pt x="364" y="8092"/>
                    </a:cubicBezTo>
                    <a:cubicBezTo>
                      <a:pt x="896" y="9422"/>
                      <a:pt x="2192" y="10339"/>
                      <a:pt x="3681" y="10339"/>
                    </a:cubicBezTo>
                    <a:cubicBezTo>
                      <a:pt x="3747" y="10339"/>
                      <a:pt x="3813" y="10337"/>
                      <a:pt x="3879" y="10334"/>
                    </a:cubicBezTo>
                    <a:cubicBezTo>
                      <a:pt x="4339" y="10305"/>
                      <a:pt x="4780" y="10200"/>
                      <a:pt x="5173" y="10017"/>
                    </a:cubicBezTo>
                    <a:cubicBezTo>
                      <a:pt x="5827" y="10529"/>
                      <a:pt x="6651" y="10838"/>
                      <a:pt x="7541" y="10838"/>
                    </a:cubicBezTo>
                    <a:cubicBezTo>
                      <a:pt x="7617" y="10838"/>
                      <a:pt x="7692" y="10836"/>
                      <a:pt x="7769" y="10832"/>
                    </a:cubicBezTo>
                    <a:cubicBezTo>
                      <a:pt x="8746" y="10784"/>
                      <a:pt x="9618" y="10362"/>
                      <a:pt x="10269" y="9730"/>
                    </a:cubicBezTo>
                    <a:cubicBezTo>
                      <a:pt x="10885" y="10038"/>
                      <a:pt x="11586" y="10216"/>
                      <a:pt x="12323" y="10216"/>
                    </a:cubicBezTo>
                    <a:cubicBezTo>
                      <a:pt x="12410" y="10216"/>
                      <a:pt x="12499" y="10214"/>
                      <a:pt x="12587" y="10209"/>
                    </a:cubicBezTo>
                    <a:cubicBezTo>
                      <a:pt x="13718" y="10142"/>
                      <a:pt x="14733" y="9672"/>
                      <a:pt x="15499" y="8944"/>
                    </a:cubicBezTo>
                    <a:cubicBezTo>
                      <a:pt x="15846" y="9114"/>
                      <a:pt x="16239" y="9208"/>
                      <a:pt x="16649" y="9208"/>
                    </a:cubicBezTo>
                    <a:cubicBezTo>
                      <a:pt x="16703" y="9208"/>
                      <a:pt x="16757" y="9207"/>
                      <a:pt x="16811" y="9203"/>
                    </a:cubicBezTo>
                    <a:cubicBezTo>
                      <a:pt x="17558" y="9165"/>
                      <a:pt x="18220" y="8820"/>
                      <a:pt x="18680" y="8303"/>
                    </a:cubicBezTo>
                    <a:cubicBezTo>
                      <a:pt x="19129" y="7786"/>
                      <a:pt x="19388" y="7105"/>
                      <a:pt x="19350" y="6368"/>
                    </a:cubicBezTo>
                    <a:cubicBezTo>
                      <a:pt x="19266" y="4938"/>
                      <a:pt x="18078" y="3827"/>
                      <a:pt x="16668" y="3827"/>
                    </a:cubicBezTo>
                    <a:cubicBezTo>
                      <a:pt x="16633" y="3827"/>
                      <a:pt x="16598" y="3828"/>
                      <a:pt x="16562" y="3829"/>
                    </a:cubicBezTo>
                    <a:cubicBezTo>
                      <a:pt x="15858" y="2165"/>
                      <a:pt x="14220" y="1024"/>
                      <a:pt x="12339" y="1024"/>
                    </a:cubicBezTo>
                    <a:cubicBezTo>
                      <a:pt x="12250" y="1024"/>
                      <a:pt x="12160" y="1027"/>
                      <a:pt x="12070" y="1032"/>
                    </a:cubicBezTo>
                    <a:cubicBezTo>
                      <a:pt x="11466" y="1061"/>
                      <a:pt x="10901" y="1204"/>
                      <a:pt x="10393" y="1444"/>
                    </a:cubicBezTo>
                    <a:cubicBezTo>
                      <a:pt x="9682" y="561"/>
                      <a:pt x="8597" y="1"/>
                      <a:pt x="7395" y="1"/>
                    </a:cubicBezTo>
                    <a:close/>
                  </a:path>
                </a:pathLst>
              </a:custGeom>
              <a:solidFill>
                <a:srgbClr val="D9EEFC"/>
              </a:solidFill>
              <a:ln>
                <a:noFill/>
              </a:ln>
            </p:spPr>
            <p:txBody>
              <a:bodyPr spcFirstLastPara="1" wrap="square" lIns="114540" tIns="114540" rIns="114540" bIns="114540" anchor="ctr" anchorCtr="0">
                <a:noAutofit/>
              </a:bodyPr>
              <a:lstStyle/>
              <a:p>
                <a:endParaRPr sz="1754"/>
              </a:p>
            </p:txBody>
          </p:sp>
          <p:sp>
            <p:nvSpPr>
              <p:cNvPr id="899" name="Google Shape;899;p60"/>
              <p:cNvSpPr/>
              <p:nvPr/>
            </p:nvSpPr>
            <p:spPr>
              <a:xfrm>
                <a:off x="3346500" y="1134350"/>
                <a:ext cx="484725" cy="272700"/>
              </a:xfrm>
              <a:custGeom>
                <a:avLst/>
                <a:gdLst/>
                <a:ahLst/>
                <a:cxnLst/>
                <a:rect l="l" t="t" r="r" b="b"/>
                <a:pathLst>
                  <a:path w="19389" h="10908" extrusionOk="0">
                    <a:moveTo>
                      <a:pt x="7344" y="67"/>
                    </a:moveTo>
                    <a:cubicBezTo>
                      <a:pt x="8505" y="67"/>
                      <a:pt x="9613" y="596"/>
                      <a:pt x="10337" y="1500"/>
                    </a:cubicBezTo>
                    <a:cubicBezTo>
                      <a:pt x="10342" y="1512"/>
                      <a:pt x="10351" y="1516"/>
                      <a:pt x="10359" y="1516"/>
                    </a:cubicBezTo>
                    <a:cubicBezTo>
                      <a:pt x="10365" y="1516"/>
                      <a:pt x="10371" y="1514"/>
                      <a:pt x="10375" y="1510"/>
                    </a:cubicBezTo>
                    <a:cubicBezTo>
                      <a:pt x="10902" y="1271"/>
                      <a:pt x="11467" y="1126"/>
                      <a:pt x="12042" y="1098"/>
                    </a:cubicBezTo>
                    <a:cubicBezTo>
                      <a:pt x="12126" y="1093"/>
                      <a:pt x="12210" y="1091"/>
                      <a:pt x="12293" y="1091"/>
                    </a:cubicBezTo>
                    <a:cubicBezTo>
                      <a:pt x="14114" y="1091"/>
                      <a:pt x="15791" y="2181"/>
                      <a:pt x="16506" y="3876"/>
                    </a:cubicBezTo>
                    <a:cubicBezTo>
                      <a:pt x="16506" y="3885"/>
                      <a:pt x="16525" y="3895"/>
                      <a:pt x="16534" y="3895"/>
                    </a:cubicBezTo>
                    <a:cubicBezTo>
                      <a:pt x="16564" y="3894"/>
                      <a:pt x="16594" y="3894"/>
                      <a:pt x="16624" y="3894"/>
                    </a:cubicBezTo>
                    <a:cubicBezTo>
                      <a:pt x="18022" y="3894"/>
                      <a:pt x="19209" y="4998"/>
                      <a:pt x="19284" y="6405"/>
                    </a:cubicBezTo>
                    <a:cubicBezTo>
                      <a:pt x="19322" y="7114"/>
                      <a:pt x="19092" y="7784"/>
                      <a:pt x="18622" y="8311"/>
                    </a:cubicBezTo>
                    <a:cubicBezTo>
                      <a:pt x="18143" y="8847"/>
                      <a:pt x="17492" y="9173"/>
                      <a:pt x="16774" y="9211"/>
                    </a:cubicBezTo>
                    <a:cubicBezTo>
                      <a:pt x="16734" y="9213"/>
                      <a:pt x="16694" y="9214"/>
                      <a:pt x="16653" y="9214"/>
                    </a:cubicBezTo>
                    <a:cubicBezTo>
                      <a:pt x="16252" y="9214"/>
                      <a:pt x="15846" y="9127"/>
                      <a:pt x="15480" y="8953"/>
                    </a:cubicBezTo>
                    <a:cubicBezTo>
                      <a:pt x="15471" y="8953"/>
                      <a:pt x="15461" y="8953"/>
                      <a:pt x="15442" y="8962"/>
                    </a:cubicBezTo>
                    <a:cubicBezTo>
                      <a:pt x="14667" y="9709"/>
                      <a:pt x="13632" y="10150"/>
                      <a:pt x="12549" y="10217"/>
                    </a:cubicBezTo>
                    <a:cubicBezTo>
                      <a:pt x="12473" y="10221"/>
                      <a:pt x="12398" y="10223"/>
                      <a:pt x="12322" y="10223"/>
                    </a:cubicBezTo>
                    <a:cubicBezTo>
                      <a:pt x="11604" y="10223"/>
                      <a:pt x="10892" y="10059"/>
                      <a:pt x="10250" y="9738"/>
                    </a:cubicBezTo>
                    <a:cubicBezTo>
                      <a:pt x="10246" y="9733"/>
                      <a:pt x="10239" y="9731"/>
                      <a:pt x="10231" y="9731"/>
                    </a:cubicBezTo>
                    <a:cubicBezTo>
                      <a:pt x="10224" y="9731"/>
                      <a:pt x="10217" y="9733"/>
                      <a:pt x="10212" y="9738"/>
                    </a:cubicBezTo>
                    <a:cubicBezTo>
                      <a:pt x="9551" y="10399"/>
                      <a:pt x="8670" y="10782"/>
                      <a:pt x="7741" y="10840"/>
                    </a:cubicBezTo>
                    <a:cubicBezTo>
                      <a:pt x="7673" y="10843"/>
                      <a:pt x="7606" y="10845"/>
                      <a:pt x="7539" y="10845"/>
                    </a:cubicBezTo>
                    <a:cubicBezTo>
                      <a:pt x="6681" y="10845"/>
                      <a:pt x="5848" y="10559"/>
                      <a:pt x="5164" y="10026"/>
                    </a:cubicBezTo>
                    <a:cubicBezTo>
                      <a:pt x="5164" y="10026"/>
                      <a:pt x="5154" y="10016"/>
                      <a:pt x="5145" y="10016"/>
                    </a:cubicBezTo>
                    <a:cubicBezTo>
                      <a:pt x="5145" y="10016"/>
                      <a:pt x="5135" y="10016"/>
                      <a:pt x="5135" y="10026"/>
                    </a:cubicBezTo>
                    <a:cubicBezTo>
                      <a:pt x="4723" y="10207"/>
                      <a:pt x="4292" y="10313"/>
                      <a:pt x="3851" y="10342"/>
                    </a:cubicBezTo>
                    <a:cubicBezTo>
                      <a:pt x="3783" y="10345"/>
                      <a:pt x="3715" y="10347"/>
                      <a:pt x="3648" y="10347"/>
                    </a:cubicBezTo>
                    <a:cubicBezTo>
                      <a:pt x="2205" y="10347"/>
                      <a:pt x="905" y="9473"/>
                      <a:pt x="365" y="8119"/>
                    </a:cubicBezTo>
                    <a:cubicBezTo>
                      <a:pt x="221" y="7765"/>
                      <a:pt x="135" y="7391"/>
                      <a:pt x="116" y="6999"/>
                    </a:cubicBezTo>
                    <a:cubicBezTo>
                      <a:pt x="68" y="6050"/>
                      <a:pt x="384" y="5140"/>
                      <a:pt x="1016" y="4441"/>
                    </a:cubicBezTo>
                    <a:cubicBezTo>
                      <a:pt x="1639" y="3732"/>
                      <a:pt x="2510" y="3320"/>
                      <a:pt x="3459" y="3263"/>
                    </a:cubicBezTo>
                    <a:lnTo>
                      <a:pt x="3555" y="3263"/>
                    </a:lnTo>
                    <a:cubicBezTo>
                      <a:pt x="3574" y="3263"/>
                      <a:pt x="3583" y="3253"/>
                      <a:pt x="3583" y="3234"/>
                    </a:cubicBezTo>
                    <a:cubicBezTo>
                      <a:pt x="3890" y="1471"/>
                      <a:pt x="5356" y="169"/>
                      <a:pt x="7137" y="73"/>
                    </a:cubicBezTo>
                    <a:cubicBezTo>
                      <a:pt x="7206" y="69"/>
                      <a:pt x="7275" y="67"/>
                      <a:pt x="7344" y="67"/>
                    </a:cubicBezTo>
                    <a:close/>
                    <a:moveTo>
                      <a:pt x="7347" y="0"/>
                    </a:moveTo>
                    <a:cubicBezTo>
                      <a:pt x="7277" y="0"/>
                      <a:pt x="7208" y="2"/>
                      <a:pt x="7137" y="6"/>
                    </a:cubicBezTo>
                    <a:cubicBezTo>
                      <a:pt x="5327" y="111"/>
                      <a:pt x="3851" y="1414"/>
                      <a:pt x="3526" y="3196"/>
                    </a:cubicBezTo>
                    <a:lnTo>
                      <a:pt x="3449" y="3196"/>
                    </a:lnTo>
                    <a:cubicBezTo>
                      <a:pt x="2491" y="3253"/>
                      <a:pt x="1610" y="3674"/>
                      <a:pt x="959" y="4393"/>
                    </a:cubicBezTo>
                    <a:cubicBezTo>
                      <a:pt x="317" y="5111"/>
                      <a:pt x="1" y="6041"/>
                      <a:pt x="49" y="6999"/>
                    </a:cubicBezTo>
                    <a:cubicBezTo>
                      <a:pt x="68" y="7401"/>
                      <a:pt x="154" y="7784"/>
                      <a:pt x="307" y="8148"/>
                    </a:cubicBezTo>
                    <a:cubicBezTo>
                      <a:pt x="857" y="9523"/>
                      <a:pt x="2187" y="10415"/>
                      <a:pt x="3651" y="10415"/>
                    </a:cubicBezTo>
                    <a:cubicBezTo>
                      <a:pt x="3717" y="10415"/>
                      <a:pt x="3784" y="10413"/>
                      <a:pt x="3851" y="10409"/>
                    </a:cubicBezTo>
                    <a:cubicBezTo>
                      <a:pt x="4302" y="10380"/>
                      <a:pt x="4733" y="10275"/>
                      <a:pt x="5145" y="10093"/>
                    </a:cubicBezTo>
                    <a:cubicBezTo>
                      <a:pt x="5825" y="10620"/>
                      <a:pt x="6668" y="10907"/>
                      <a:pt x="7530" y="10907"/>
                    </a:cubicBezTo>
                    <a:lnTo>
                      <a:pt x="7741" y="10907"/>
                    </a:lnTo>
                    <a:cubicBezTo>
                      <a:pt x="8679" y="10850"/>
                      <a:pt x="9571" y="10466"/>
                      <a:pt x="10241" y="9805"/>
                    </a:cubicBezTo>
                    <a:cubicBezTo>
                      <a:pt x="10890" y="10126"/>
                      <a:pt x="11603" y="10290"/>
                      <a:pt x="12329" y="10290"/>
                    </a:cubicBezTo>
                    <a:cubicBezTo>
                      <a:pt x="12405" y="10290"/>
                      <a:pt x="12482" y="10288"/>
                      <a:pt x="12559" y="10284"/>
                    </a:cubicBezTo>
                    <a:cubicBezTo>
                      <a:pt x="13641" y="10217"/>
                      <a:pt x="14686" y="9777"/>
                      <a:pt x="15480" y="9020"/>
                    </a:cubicBezTo>
                    <a:cubicBezTo>
                      <a:pt x="15846" y="9194"/>
                      <a:pt x="16252" y="9281"/>
                      <a:pt x="16661" y="9281"/>
                    </a:cubicBezTo>
                    <a:cubicBezTo>
                      <a:pt x="16702" y="9281"/>
                      <a:pt x="16742" y="9280"/>
                      <a:pt x="16783" y="9279"/>
                    </a:cubicBezTo>
                    <a:cubicBezTo>
                      <a:pt x="17511" y="9230"/>
                      <a:pt x="18182" y="8905"/>
                      <a:pt x="18671" y="8359"/>
                    </a:cubicBezTo>
                    <a:cubicBezTo>
                      <a:pt x="19150" y="7823"/>
                      <a:pt x="19389" y="7123"/>
                      <a:pt x="19350" y="6405"/>
                    </a:cubicBezTo>
                    <a:cubicBezTo>
                      <a:pt x="19274" y="4968"/>
                      <a:pt x="18058" y="3828"/>
                      <a:pt x="16630" y="3828"/>
                    </a:cubicBezTo>
                    <a:lnTo>
                      <a:pt x="16553" y="3828"/>
                    </a:lnTo>
                    <a:cubicBezTo>
                      <a:pt x="15820" y="2123"/>
                      <a:pt x="14132" y="1024"/>
                      <a:pt x="12292" y="1024"/>
                    </a:cubicBezTo>
                    <a:cubicBezTo>
                      <a:pt x="12209" y="1024"/>
                      <a:pt x="12126" y="1026"/>
                      <a:pt x="12042" y="1031"/>
                    </a:cubicBezTo>
                    <a:cubicBezTo>
                      <a:pt x="11457" y="1060"/>
                      <a:pt x="10902" y="1203"/>
                      <a:pt x="10375" y="1443"/>
                    </a:cubicBezTo>
                    <a:cubicBezTo>
                      <a:pt x="9634" y="530"/>
                      <a:pt x="8517" y="0"/>
                      <a:pt x="7347"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00" name="Google Shape;900;p60"/>
              <p:cNvSpPr/>
              <p:nvPr/>
            </p:nvSpPr>
            <p:spPr>
              <a:xfrm>
                <a:off x="3088350" y="1212250"/>
                <a:ext cx="225125" cy="141450"/>
              </a:xfrm>
              <a:custGeom>
                <a:avLst/>
                <a:gdLst/>
                <a:ahLst/>
                <a:cxnLst/>
                <a:rect l="l" t="t" r="r" b="b"/>
                <a:pathLst>
                  <a:path w="9005" h="5658" extrusionOk="0">
                    <a:moveTo>
                      <a:pt x="4935" y="1"/>
                    </a:moveTo>
                    <a:cubicBezTo>
                      <a:pt x="4821" y="1"/>
                      <a:pt x="4705" y="8"/>
                      <a:pt x="4589" y="22"/>
                    </a:cubicBezTo>
                    <a:cubicBezTo>
                      <a:pt x="3717" y="128"/>
                      <a:pt x="2999" y="616"/>
                      <a:pt x="2558" y="1296"/>
                    </a:cubicBezTo>
                    <a:cubicBezTo>
                      <a:pt x="2451" y="1285"/>
                      <a:pt x="2344" y="1276"/>
                      <a:pt x="2234" y="1276"/>
                    </a:cubicBezTo>
                    <a:cubicBezTo>
                      <a:pt x="2167" y="1276"/>
                      <a:pt x="2100" y="1279"/>
                      <a:pt x="2031" y="1287"/>
                    </a:cubicBezTo>
                    <a:cubicBezTo>
                      <a:pt x="862" y="1392"/>
                      <a:pt x="0" y="2436"/>
                      <a:pt x="106" y="3605"/>
                    </a:cubicBezTo>
                    <a:cubicBezTo>
                      <a:pt x="134" y="3854"/>
                      <a:pt x="202" y="4103"/>
                      <a:pt x="307" y="4314"/>
                    </a:cubicBezTo>
                    <a:cubicBezTo>
                      <a:pt x="644" y="5050"/>
                      <a:pt x="1392" y="5540"/>
                      <a:pt x="2231" y="5540"/>
                    </a:cubicBezTo>
                    <a:cubicBezTo>
                      <a:pt x="2298" y="5540"/>
                      <a:pt x="2366" y="5537"/>
                      <a:pt x="2433" y="5530"/>
                    </a:cubicBezTo>
                    <a:cubicBezTo>
                      <a:pt x="2778" y="5501"/>
                      <a:pt x="3104" y="5377"/>
                      <a:pt x="3391" y="5195"/>
                    </a:cubicBezTo>
                    <a:cubicBezTo>
                      <a:pt x="3836" y="5489"/>
                      <a:pt x="4366" y="5658"/>
                      <a:pt x="4927" y="5658"/>
                    </a:cubicBezTo>
                    <a:cubicBezTo>
                      <a:pt x="5043" y="5658"/>
                      <a:pt x="5160" y="5650"/>
                      <a:pt x="5279" y="5635"/>
                    </a:cubicBezTo>
                    <a:cubicBezTo>
                      <a:pt x="5997" y="5550"/>
                      <a:pt x="6620" y="5195"/>
                      <a:pt x="7060" y="4687"/>
                    </a:cubicBezTo>
                    <a:cubicBezTo>
                      <a:pt x="7209" y="4737"/>
                      <a:pt x="7362" y="4765"/>
                      <a:pt x="7525" y="4765"/>
                    </a:cubicBezTo>
                    <a:cubicBezTo>
                      <a:pt x="7583" y="4765"/>
                      <a:pt x="7642" y="4762"/>
                      <a:pt x="7702" y="4754"/>
                    </a:cubicBezTo>
                    <a:cubicBezTo>
                      <a:pt x="8229" y="4687"/>
                      <a:pt x="8660" y="4352"/>
                      <a:pt x="8861" y="3892"/>
                    </a:cubicBezTo>
                    <a:cubicBezTo>
                      <a:pt x="8966" y="3653"/>
                      <a:pt x="9005" y="3394"/>
                      <a:pt x="8976" y="3126"/>
                    </a:cubicBezTo>
                    <a:cubicBezTo>
                      <a:pt x="8890" y="2398"/>
                      <a:pt x="8287" y="1861"/>
                      <a:pt x="7578" y="1842"/>
                    </a:cubicBezTo>
                    <a:cubicBezTo>
                      <a:pt x="7167" y="750"/>
                      <a:pt x="6119" y="1"/>
                      <a:pt x="4935" y="1"/>
                    </a:cubicBezTo>
                    <a:close/>
                  </a:path>
                </a:pathLst>
              </a:custGeom>
              <a:solidFill>
                <a:srgbClr val="D9EEFC"/>
              </a:solidFill>
              <a:ln>
                <a:noFill/>
              </a:ln>
            </p:spPr>
            <p:txBody>
              <a:bodyPr spcFirstLastPara="1" wrap="square" lIns="114540" tIns="114540" rIns="114540" bIns="114540" anchor="ctr" anchorCtr="0">
                <a:noAutofit/>
              </a:bodyPr>
              <a:lstStyle/>
              <a:p>
                <a:endParaRPr sz="1754"/>
              </a:p>
            </p:txBody>
          </p:sp>
          <p:sp>
            <p:nvSpPr>
              <p:cNvPr id="901" name="Google Shape;901;p60"/>
              <p:cNvSpPr/>
              <p:nvPr/>
            </p:nvSpPr>
            <p:spPr>
              <a:xfrm>
                <a:off x="3088825" y="1211525"/>
                <a:ext cx="225600" cy="143050"/>
              </a:xfrm>
              <a:custGeom>
                <a:avLst/>
                <a:gdLst/>
                <a:ahLst/>
                <a:cxnLst/>
                <a:rect l="l" t="t" r="r" b="b"/>
                <a:pathLst>
                  <a:path w="9024" h="5722" extrusionOk="0">
                    <a:moveTo>
                      <a:pt x="4925" y="67"/>
                    </a:moveTo>
                    <a:cubicBezTo>
                      <a:pt x="6079" y="67"/>
                      <a:pt x="7112" y="776"/>
                      <a:pt x="7530" y="1881"/>
                    </a:cubicBezTo>
                    <a:cubicBezTo>
                      <a:pt x="7530" y="1890"/>
                      <a:pt x="7549" y="1900"/>
                      <a:pt x="7559" y="1900"/>
                    </a:cubicBezTo>
                    <a:cubicBezTo>
                      <a:pt x="8268" y="1929"/>
                      <a:pt x="8842" y="2456"/>
                      <a:pt x="8919" y="3155"/>
                    </a:cubicBezTo>
                    <a:cubicBezTo>
                      <a:pt x="8957" y="3414"/>
                      <a:pt x="8919" y="3672"/>
                      <a:pt x="8813" y="3902"/>
                    </a:cubicBezTo>
                    <a:lnTo>
                      <a:pt x="8813" y="3912"/>
                    </a:lnTo>
                    <a:cubicBezTo>
                      <a:pt x="8612" y="4372"/>
                      <a:pt x="8172" y="4687"/>
                      <a:pt x="7674" y="4755"/>
                    </a:cubicBezTo>
                    <a:cubicBezTo>
                      <a:pt x="7619" y="4762"/>
                      <a:pt x="7564" y="4766"/>
                      <a:pt x="7509" y="4766"/>
                    </a:cubicBezTo>
                    <a:cubicBezTo>
                      <a:pt x="7354" y="4766"/>
                      <a:pt x="7200" y="4737"/>
                      <a:pt x="7051" y="4687"/>
                    </a:cubicBezTo>
                    <a:cubicBezTo>
                      <a:pt x="7041" y="4687"/>
                      <a:pt x="7022" y="4687"/>
                      <a:pt x="7012" y="4697"/>
                    </a:cubicBezTo>
                    <a:cubicBezTo>
                      <a:pt x="6563" y="5215"/>
                      <a:pt x="5940" y="5549"/>
                      <a:pt x="5250" y="5636"/>
                    </a:cubicBezTo>
                    <a:cubicBezTo>
                      <a:pt x="5140" y="5649"/>
                      <a:pt x="5030" y="5655"/>
                      <a:pt x="4920" y="5655"/>
                    </a:cubicBezTo>
                    <a:cubicBezTo>
                      <a:pt x="4379" y="5655"/>
                      <a:pt x="3844" y="5500"/>
                      <a:pt x="3382" y="5205"/>
                    </a:cubicBezTo>
                    <a:cubicBezTo>
                      <a:pt x="3382" y="5195"/>
                      <a:pt x="3372" y="5195"/>
                      <a:pt x="3372" y="5195"/>
                    </a:cubicBezTo>
                    <a:lnTo>
                      <a:pt x="3353" y="5195"/>
                    </a:lnTo>
                    <a:cubicBezTo>
                      <a:pt x="3066" y="5387"/>
                      <a:pt x="2740" y="5492"/>
                      <a:pt x="2405" y="5521"/>
                    </a:cubicBezTo>
                    <a:cubicBezTo>
                      <a:pt x="2338" y="5528"/>
                      <a:pt x="2271" y="5531"/>
                      <a:pt x="2204" y="5531"/>
                    </a:cubicBezTo>
                    <a:cubicBezTo>
                      <a:pt x="1406" y="5531"/>
                      <a:pt x="661" y="5067"/>
                      <a:pt x="317" y="4333"/>
                    </a:cubicBezTo>
                    <a:cubicBezTo>
                      <a:pt x="211" y="4113"/>
                      <a:pt x="145" y="3874"/>
                      <a:pt x="125" y="3634"/>
                    </a:cubicBezTo>
                    <a:cubicBezTo>
                      <a:pt x="20" y="2475"/>
                      <a:pt x="863" y="1450"/>
                      <a:pt x="2022" y="1345"/>
                    </a:cubicBezTo>
                    <a:cubicBezTo>
                      <a:pt x="2086" y="1341"/>
                      <a:pt x="2149" y="1339"/>
                      <a:pt x="2212" y="1339"/>
                    </a:cubicBezTo>
                    <a:cubicBezTo>
                      <a:pt x="2320" y="1339"/>
                      <a:pt x="2427" y="1345"/>
                      <a:pt x="2529" y="1364"/>
                    </a:cubicBezTo>
                    <a:cubicBezTo>
                      <a:pt x="2539" y="1364"/>
                      <a:pt x="2558" y="1354"/>
                      <a:pt x="2568" y="1345"/>
                    </a:cubicBezTo>
                    <a:cubicBezTo>
                      <a:pt x="3018" y="645"/>
                      <a:pt x="3746" y="185"/>
                      <a:pt x="4570" y="89"/>
                    </a:cubicBezTo>
                    <a:cubicBezTo>
                      <a:pt x="4689" y="74"/>
                      <a:pt x="4808" y="67"/>
                      <a:pt x="4925" y="67"/>
                    </a:cubicBezTo>
                    <a:close/>
                    <a:moveTo>
                      <a:pt x="4919" y="0"/>
                    </a:moveTo>
                    <a:cubicBezTo>
                      <a:pt x="4800" y="0"/>
                      <a:pt x="4680" y="8"/>
                      <a:pt x="4560" y="23"/>
                    </a:cubicBezTo>
                    <a:cubicBezTo>
                      <a:pt x="3727" y="128"/>
                      <a:pt x="2980" y="587"/>
                      <a:pt x="2520" y="1296"/>
                    </a:cubicBezTo>
                    <a:cubicBezTo>
                      <a:pt x="2416" y="1278"/>
                      <a:pt x="2308" y="1272"/>
                      <a:pt x="2199" y="1272"/>
                    </a:cubicBezTo>
                    <a:cubicBezTo>
                      <a:pt x="2137" y="1272"/>
                      <a:pt x="2075" y="1274"/>
                      <a:pt x="2012" y="1277"/>
                    </a:cubicBezTo>
                    <a:cubicBezTo>
                      <a:pt x="1437" y="1335"/>
                      <a:pt x="920" y="1613"/>
                      <a:pt x="547" y="2053"/>
                    </a:cubicBezTo>
                    <a:cubicBezTo>
                      <a:pt x="173" y="2494"/>
                      <a:pt x="0" y="3059"/>
                      <a:pt x="58" y="3634"/>
                    </a:cubicBezTo>
                    <a:cubicBezTo>
                      <a:pt x="77" y="3893"/>
                      <a:pt x="145" y="4132"/>
                      <a:pt x="259" y="4362"/>
                    </a:cubicBezTo>
                    <a:cubicBezTo>
                      <a:pt x="614" y="5115"/>
                      <a:pt x="1385" y="5598"/>
                      <a:pt x="2212" y="5598"/>
                    </a:cubicBezTo>
                    <a:cubicBezTo>
                      <a:pt x="2279" y="5598"/>
                      <a:pt x="2347" y="5594"/>
                      <a:pt x="2414" y="5588"/>
                    </a:cubicBezTo>
                    <a:cubicBezTo>
                      <a:pt x="2750" y="5559"/>
                      <a:pt x="3076" y="5444"/>
                      <a:pt x="3363" y="5262"/>
                    </a:cubicBezTo>
                    <a:cubicBezTo>
                      <a:pt x="3832" y="5559"/>
                      <a:pt x="4369" y="5722"/>
                      <a:pt x="4915" y="5722"/>
                    </a:cubicBezTo>
                    <a:cubicBezTo>
                      <a:pt x="5030" y="5722"/>
                      <a:pt x="5145" y="5713"/>
                      <a:pt x="5260" y="5703"/>
                    </a:cubicBezTo>
                    <a:cubicBezTo>
                      <a:pt x="5949" y="5617"/>
                      <a:pt x="6591" y="5281"/>
                      <a:pt x="7051" y="4755"/>
                    </a:cubicBezTo>
                    <a:cubicBezTo>
                      <a:pt x="7210" y="4805"/>
                      <a:pt x="7370" y="4829"/>
                      <a:pt x="7529" y="4829"/>
                    </a:cubicBezTo>
                    <a:cubicBezTo>
                      <a:pt x="7581" y="4829"/>
                      <a:pt x="7632" y="4826"/>
                      <a:pt x="7683" y="4821"/>
                    </a:cubicBezTo>
                    <a:cubicBezTo>
                      <a:pt x="8210" y="4755"/>
                      <a:pt x="8660" y="4419"/>
                      <a:pt x="8871" y="3940"/>
                    </a:cubicBezTo>
                    <a:lnTo>
                      <a:pt x="8871" y="3931"/>
                    </a:lnTo>
                    <a:cubicBezTo>
                      <a:pt x="8986" y="3682"/>
                      <a:pt x="9024" y="3414"/>
                      <a:pt x="8986" y="3146"/>
                    </a:cubicBezTo>
                    <a:cubicBezTo>
                      <a:pt x="8900" y="2427"/>
                      <a:pt x="8306" y="1871"/>
                      <a:pt x="7578" y="1833"/>
                    </a:cubicBezTo>
                    <a:cubicBezTo>
                      <a:pt x="7151" y="719"/>
                      <a:pt x="6093" y="0"/>
                      <a:pt x="4919"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02" name="Google Shape;902;p60"/>
              <p:cNvSpPr/>
              <p:nvPr/>
            </p:nvSpPr>
            <p:spPr>
              <a:xfrm>
                <a:off x="3205700" y="1112650"/>
                <a:ext cx="347025" cy="201475"/>
              </a:xfrm>
              <a:custGeom>
                <a:avLst/>
                <a:gdLst/>
                <a:ahLst/>
                <a:cxnLst/>
                <a:rect l="l" t="t" r="r" b="b"/>
                <a:pathLst>
                  <a:path w="13881" h="8059" extrusionOk="0">
                    <a:moveTo>
                      <a:pt x="7456" y="0"/>
                    </a:moveTo>
                    <a:cubicBezTo>
                      <a:pt x="6969" y="0"/>
                      <a:pt x="6474" y="50"/>
                      <a:pt x="5977" y="155"/>
                    </a:cubicBezTo>
                    <a:cubicBezTo>
                      <a:pt x="2357" y="932"/>
                      <a:pt x="0" y="4332"/>
                      <a:pt x="728" y="7752"/>
                    </a:cubicBezTo>
                    <a:cubicBezTo>
                      <a:pt x="728" y="7761"/>
                      <a:pt x="728" y="7761"/>
                      <a:pt x="738" y="7771"/>
                    </a:cubicBezTo>
                    <a:lnTo>
                      <a:pt x="1102" y="8058"/>
                    </a:lnTo>
                    <a:lnTo>
                      <a:pt x="1140" y="8058"/>
                    </a:lnTo>
                    <a:cubicBezTo>
                      <a:pt x="1150" y="8048"/>
                      <a:pt x="1160" y="8039"/>
                      <a:pt x="1160" y="8029"/>
                    </a:cubicBezTo>
                    <a:lnTo>
                      <a:pt x="1150" y="8001"/>
                    </a:lnTo>
                    <a:cubicBezTo>
                      <a:pt x="498" y="4830"/>
                      <a:pt x="2740" y="1660"/>
                      <a:pt x="6150" y="932"/>
                    </a:cubicBezTo>
                    <a:cubicBezTo>
                      <a:pt x="6625" y="830"/>
                      <a:pt x="7100" y="781"/>
                      <a:pt x="7565" y="781"/>
                    </a:cubicBezTo>
                    <a:cubicBezTo>
                      <a:pt x="10432" y="781"/>
                      <a:pt x="12982" y="2628"/>
                      <a:pt x="13583" y="5347"/>
                    </a:cubicBezTo>
                    <a:lnTo>
                      <a:pt x="13593" y="5376"/>
                    </a:lnTo>
                    <a:cubicBezTo>
                      <a:pt x="13593" y="5385"/>
                      <a:pt x="13612" y="5395"/>
                      <a:pt x="13622" y="5395"/>
                    </a:cubicBezTo>
                    <a:lnTo>
                      <a:pt x="13632" y="5395"/>
                    </a:lnTo>
                    <a:cubicBezTo>
                      <a:pt x="13641" y="5395"/>
                      <a:pt x="13651" y="5395"/>
                      <a:pt x="13651" y="5385"/>
                    </a:cubicBezTo>
                    <a:lnTo>
                      <a:pt x="13871" y="4974"/>
                    </a:lnTo>
                    <a:cubicBezTo>
                      <a:pt x="13881" y="4964"/>
                      <a:pt x="13881" y="4955"/>
                      <a:pt x="13881" y="4955"/>
                    </a:cubicBezTo>
                    <a:cubicBezTo>
                      <a:pt x="13244" y="2003"/>
                      <a:pt x="10523" y="0"/>
                      <a:pt x="7456" y="0"/>
                    </a:cubicBezTo>
                    <a:close/>
                  </a:path>
                </a:pathLst>
              </a:custGeom>
              <a:solidFill>
                <a:srgbClr val="94D9F7"/>
              </a:solidFill>
              <a:ln>
                <a:noFill/>
              </a:ln>
            </p:spPr>
            <p:txBody>
              <a:bodyPr spcFirstLastPara="1" wrap="square" lIns="114540" tIns="114540" rIns="114540" bIns="114540" anchor="ctr" anchorCtr="0">
                <a:noAutofit/>
              </a:bodyPr>
              <a:lstStyle/>
              <a:p>
                <a:endParaRPr sz="1754"/>
              </a:p>
            </p:txBody>
          </p:sp>
          <p:sp>
            <p:nvSpPr>
              <p:cNvPr id="903" name="Google Shape;903;p60"/>
              <p:cNvSpPr/>
              <p:nvPr/>
            </p:nvSpPr>
            <p:spPr>
              <a:xfrm>
                <a:off x="3204725" y="1111875"/>
                <a:ext cx="348700" cy="203200"/>
              </a:xfrm>
              <a:custGeom>
                <a:avLst/>
                <a:gdLst/>
                <a:ahLst/>
                <a:cxnLst/>
                <a:rect l="l" t="t" r="r" b="b"/>
                <a:pathLst>
                  <a:path w="13948" h="8128" extrusionOk="0">
                    <a:moveTo>
                      <a:pt x="7502" y="71"/>
                    </a:moveTo>
                    <a:cubicBezTo>
                      <a:pt x="10548" y="71"/>
                      <a:pt x="13258" y="2064"/>
                      <a:pt x="13881" y="4986"/>
                    </a:cubicBezTo>
                    <a:lnTo>
                      <a:pt x="13661" y="5397"/>
                    </a:lnTo>
                    <a:lnTo>
                      <a:pt x="13661" y="5378"/>
                    </a:lnTo>
                    <a:cubicBezTo>
                      <a:pt x="13050" y="2641"/>
                      <a:pt x="10482" y="783"/>
                      <a:pt x="7597" y="783"/>
                    </a:cubicBezTo>
                    <a:cubicBezTo>
                      <a:pt x="7131" y="783"/>
                      <a:pt x="6656" y="832"/>
                      <a:pt x="6180" y="933"/>
                    </a:cubicBezTo>
                    <a:cubicBezTo>
                      <a:pt x="2760" y="1661"/>
                      <a:pt x="509" y="4842"/>
                      <a:pt x="1160" y="8032"/>
                    </a:cubicBezTo>
                    <a:lnTo>
                      <a:pt x="1160" y="8060"/>
                    </a:lnTo>
                    <a:lnTo>
                      <a:pt x="796" y="7773"/>
                    </a:lnTo>
                    <a:cubicBezTo>
                      <a:pt x="77" y="4382"/>
                      <a:pt x="2425" y="991"/>
                      <a:pt x="6026" y="225"/>
                    </a:cubicBezTo>
                    <a:cubicBezTo>
                      <a:pt x="6525" y="120"/>
                      <a:pt x="7013" y="71"/>
                      <a:pt x="7502" y="71"/>
                    </a:cubicBezTo>
                    <a:close/>
                    <a:moveTo>
                      <a:pt x="7504" y="0"/>
                    </a:moveTo>
                    <a:cubicBezTo>
                      <a:pt x="7015" y="0"/>
                      <a:pt x="6516" y="51"/>
                      <a:pt x="6016" y="158"/>
                    </a:cubicBezTo>
                    <a:cubicBezTo>
                      <a:pt x="2376" y="933"/>
                      <a:pt x="1" y="4354"/>
                      <a:pt x="729" y="7792"/>
                    </a:cubicBezTo>
                    <a:cubicBezTo>
                      <a:pt x="739" y="7802"/>
                      <a:pt x="739" y="7821"/>
                      <a:pt x="748" y="7821"/>
                    </a:cubicBezTo>
                    <a:lnTo>
                      <a:pt x="1122" y="8109"/>
                    </a:lnTo>
                    <a:cubicBezTo>
                      <a:pt x="1131" y="8118"/>
                      <a:pt x="1150" y="8128"/>
                      <a:pt x="1160" y="8128"/>
                    </a:cubicBezTo>
                    <a:cubicBezTo>
                      <a:pt x="1169" y="8128"/>
                      <a:pt x="1169" y="8128"/>
                      <a:pt x="1179" y="8118"/>
                    </a:cubicBezTo>
                    <a:lnTo>
                      <a:pt x="1199" y="8118"/>
                    </a:lnTo>
                    <a:cubicBezTo>
                      <a:pt x="1218" y="8099"/>
                      <a:pt x="1237" y="8079"/>
                      <a:pt x="1227" y="8051"/>
                    </a:cubicBezTo>
                    <a:lnTo>
                      <a:pt x="1218" y="8022"/>
                    </a:lnTo>
                    <a:cubicBezTo>
                      <a:pt x="576" y="4871"/>
                      <a:pt x="2808" y="1719"/>
                      <a:pt x="6189" y="991"/>
                    </a:cubicBezTo>
                    <a:cubicBezTo>
                      <a:pt x="6660" y="891"/>
                      <a:pt x="7129" y="843"/>
                      <a:pt x="7590" y="843"/>
                    </a:cubicBezTo>
                    <a:cubicBezTo>
                      <a:pt x="10450" y="843"/>
                      <a:pt x="12991" y="2682"/>
                      <a:pt x="13594" y="5388"/>
                    </a:cubicBezTo>
                    <a:lnTo>
                      <a:pt x="13603" y="5416"/>
                    </a:lnTo>
                    <a:cubicBezTo>
                      <a:pt x="13603" y="5446"/>
                      <a:pt x="13632" y="5465"/>
                      <a:pt x="13661" y="5465"/>
                    </a:cubicBezTo>
                    <a:lnTo>
                      <a:pt x="13680" y="5465"/>
                    </a:lnTo>
                    <a:cubicBezTo>
                      <a:pt x="13699" y="5455"/>
                      <a:pt x="13709" y="5446"/>
                      <a:pt x="13718" y="5426"/>
                    </a:cubicBezTo>
                    <a:lnTo>
                      <a:pt x="13939" y="5014"/>
                    </a:lnTo>
                    <a:cubicBezTo>
                      <a:pt x="13948" y="5005"/>
                      <a:pt x="13948" y="4986"/>
                      <a:pt x="13948" y="4976"/>
                    </a:cubicBezTo>
                    <a:cubicBezTo>
                      <a:pt x="13312" y="2017"/>
                      <a:pt x="10580" y="0"/>
                      <a:pt x="7504"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04" name="Google Shape;904;p60"/>
              <p:cNvSpPr/>
              <p:nvPr/>
            </p:nvSpPr>
            <p:spPr>
              <a:xfrm>
                <a:off x="3194925" y="1094275"/>
                <a:ext cx="363550" cy="212425"/>
              </a:xfrm>
              <a:custGeom>
                <a:avLst/>
                <a:gdLst/>
                <a:ahLst/>
                <a:cxnLst/>
                <a:rect l="l" t="t" r="r" b="b"/>
                <a:pathLst>
                  <a:path w="14542" h="8497" extrusionOk="0">
                    <a:moveTo>
                      <a:pt x="7787" y="1"/>
                    </a:moveTo>
                    <a:cubicBezTo>
                      <a:pt x="7283" y="1"/>
                      <a:pt x="6770" y="53"/>
                      <a:pt x="6255" y="162"/>
                    </a:cubicBezTo>
                    <a:cubicBezTo>
                      <a:pt x="2462" y="977"/>
                      <a:pt x="0" y="4569"/>
                      <a:pt x="767" y="8190"/>
                    </a:cubicBezTo>
                    <a:cubicBezTo>
                      <a:pt x="767" y="8200"/>
                      <a:pt x="776" y="8200"/>
                      <a:pt x="776" y="8200"/>
                    </a:cubicBezTo>
                    <a:lnTo>
                      <a:pt x="1150" y="8487"/>
                    </a:lnTo>
                    <a:cubicBezTo>
                      <a:pt x="1159" y="8496"/>
                      <a:pt x="1169" y="8496"/>
                      <a:pt x="1178" y="8496"/>
                    </a:cubicBezTo>
                    <a:lnTo>
                      <a:pt x="1188" y="8496"/>
                    </a:lnTo>
                    <a:cubicBezTo>
                      <a:pt x="1197" y="8487"/>
                      <a:pt x="1197" y="8477"/>
                      <a:pt x="1197" y="8458"/>
                    </a:cubicBezTo>
                    <a:lnTo>
                      <a:pt x="1197" y="8439"/>
                    </a:lnTo>
                    <a:cubicBezTo>
                      <a:pt x="508" y="5058"/>
                      <a:pt x="2845" y="1695"/>
                      <a:pt x="6418" y="939"/>
                    </a:cubicBezTo>
                    <a:cubicBezTo>
                      <a:pt x="6913" y="833"/>
                      <a:pt x="7406" y="782"/>
                      <a:pt x="7891" y="782"/>
                    </a:cubicBezTo>
                    <a:cubicBezTo>
                      <a:pt x="10911" y="782"/>
                      <a:pt x="13610" y="2754"/>
                      <a:pt x="14254" y="5651"/>
                    </a:cubicBezTo>
                    <a:lnTo>
                      <a:pt x="14254" y="5680"/>
                    </a:lnTo>
                    <a:cubicBezTo>
                      <a:pt x="14263" y="5699"/>
                      <a:pt x="14273" y="5699"/>
                      <a:pt x="14282" y="5709"/>
                    </a:cubicBezTo>
                    <a:lnTo>
                      <a:pt x="14292" y="5699"/>
                    </a:lnTo>
                    <a:cubicBezTo>
                      <a:pt x="14302" y="5699"/>
                      <a:pt x="14312" y="5699"/>
                      <a:pt x="14312" y="5690"/>
                    </a:cubicBezTo>
                    <a:lnTo>
                      <a:pt x="14532" y="5277"/>
                    </a:lnTo>
                    <a:cubicBezTo>
                      <a:pt x="14541" y="5268"/>
                      <a:pt x="14541" y="5258"/>
                      <a:pt x="14541" y="5258"/>
                    </a:cubicBezTo>
                    <a:cubicBezTo>
                      <a:pt x="13870" y="2129"/>
                      <a:pt x="11003" y="1"/>
                      <a:pt x="7787" y="1"/>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905" name="Google Shape;905;p60"/>
              <p:cNvSpPr/>
              <p:nvPr/>
            </p:nvSpPr>
            <p:spPr>
              <a:xfrm>
                <a:off x="3193975" y="1093500"/>
                <a:ext cx="365200" cy="213925"/>
              </a:xfrm>
              <a:custGeom>
                <a:avLst/>
                <a:gdLst/>
                <a:ahLst/>
                <a:cxnLst/>
                <a:rect l="l" t="t" r="r" b="b"/>
                <a:pathLst>
                  <a:path w="14608" h="8557" extrusionOk="0">
                    <a:moveTo>
                      <a:pt x="7836" y="69"/>
                    </a:moveTo>
                    <a:cubicBezTo>
                      <a:pt x="11025" y="69"/>
                      <a:pt x="13880" y="2186"/>
                      <a:pt x="14541" y="5289"/>
                    </a:cubicBezTo>
                    <a:lnTo>
                      <a:pt x="14320" y="5702"/>
                    </a:lnTo>
                    <a:lnTo>
                      <a:pt x="14320" y="5682"/>
                    </a:lnTo>
                    <a:cubicBezTo>
                      <a:pt x="13675" y="2762"/>
                      <a:pt x="10959" y="778"/>
                      <a:pt x="7917" y="778"/>
                    </a:cubicBezTo>
                    <a:cubicBezTo>
                      <a:pt x="7436" y="778"/>
                      <a:pt x="6947" y="828"/>
                      <a:pt x="6456" y="931"/>
                    </a:cubicBezTo>
                    <a:cubicBezTo>
                      <a:pt x="2864" y="1698"/>
                      <a:pt x="507" y="5079"/>
                      <a:pt x="1197" y="8470"/>
                    </a:cubicBezTo>
                    <a:lnTo>
                      <a:pt x="1207" y="8499"/>
                    </a:lnTo>
                    <a:lnTo>
                      <a:pt x="1207" y="8499"/>
                    </a:lnTo>
                    <a:lnTo>
                      <a:pt x="843" y="8211"/>
                    </a:lnTo>
                    <a:cubicBezTo>
                      <a:pt x="77" y="4619"/>
                      <a:pt x="2529" y="1036"/>
                      <a:pt x="6303" y="232"/>
                    </a:cubicBezTo>
                    <a:cubicBezTo>
                      <a:pt x="6820" y="117"/>
                      <a:pt x="7328" y="69"/>
                      <a:pt x="7836" y="69"/>
                    </a:cubicBezTo>
                    <a:close/>
                    <a:moveTo>
                      <a:pt x="7835" y="1"/>
                    </a:moveTo>
                    <a:cubicBezTo>
                      <a:pt x="7327" y="1"/>
                      <a:pt x="6811" y="54"/>
                      <a:pt x="6293" y="165"/>
                    </a:cubicBezTo>
                    <a:cubicBezTo>
                      <a:pt x="2481" y="979"/>
                      <a:pt x="0" y="4590"/>
                      <a:pt x="776" y="8231"/>
                    </a:cubicBezTo>
                    <a:cubicBezTo>
                      <a:pt x="776" y="8240"/>
                      <a:pt x="786" y="8250"/>
                      <a:pt x="795" y="8259"/>
                    </a:cubicBezTo>
                    <a:lnTo>
                      <a:pt x="1169" y="8546"/>
                    </a:lnTo>
                    <a:cubicBezTo>
                      <a:pt x="1178" y="8556"/>
                      <a:pt x="1188" y="8556"/>
                      <a:pt x="1207" y="8556"/>
                    </a:cubicBezTo>
                    <a:lnTo>
                      <a:pt x="1235" y="8556"/>
                    </a:lnTo>
                    <a:cubicBezTo>
                      <a:pt x="1265" y="8537"/>
                      <a:pt x="1274" y="8508"/>
                      <a:pt x="1274" y="8489"/>
                    </a:cubicBezTo>
                    <a:lnTo>
                      <a:pt x="1265" y="8460"/>
                    </a:lnTo>
                    <a:cubicBezTo>
                      <a:pt x="575" y="5098"/>
                      <a:pt x="2912" y="1755"/>
                      <a:pt x="6466" y="998"/>
                    </a:cubicBezTo>
                    <a:cubicBezTo>
                      <a:pt x="6954" y="894"/>
                      <a:pt x="7441" y="844"/>
                      <a:pt x="7921" y="844"/>
                    </a:cubicBezTo>
                    <a:cubicBezTo>
                      <a:pt x="10929" y="844"/>
                      <a:pt x="13617" y="2808"/>
                      <a:pt x="14254" y="5692"/>
                    </a:cubicBezTo>
                    <a:lnTo>
                      <a:pt x="14263" y="5721"/>
                    </a:lnTo>
                    <a:cubicBezTo>
                      <a:pt x="14273" y="5749"/>
                      <a:pt x="14292" y="5768"/>
                      <a:pt x="14320" y="5768"/>
                    </a:cubicBezTo>
                    <a:lnTo>
                      <a:pt x="14340" y="5768"/>
                    </a:lnTo>
                    <a:cubicBezTo>
                      <a:pt x="14359" y="5759"/>
                      <a:pt x="14378" y="5749"/>
                      <a:pt x="14378" y="5730"/>
                    </a:cubicBezTo>
                    <a:lnTo>
                      <a:pt x="14608" y="5318"/>
                    </a:lnTo>
                    <a:lnTo>
                      <a:pt x="14608" y="5280"/>
                    </a:lnTo>
                    <a:cubicBezTo>
                      <a:pt x="13938" y="2143"/>
                      <a:pt x="11059" y="1"/>
                      <a:pt x="7835"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06" name="Google Shape;906;p60"/>
              <p:cNvSpPr/>
              <p:nvPr/>
            </p:nvSpPr>
            <p:spPr>
              <a:xfrm>
                <a:off x="3173375" y="1057550"/>
                <a:ext cx="396600" cy="234175"/>
              </a:xfrm>
              <a:custGeom>
                <a:avLst/>
                <a:gdLst/>
                <a:ahLst/>
                <a:cxnLst/>
                <a:rect l="l" t="t" r="r" b="b"/>
                <a:pathLst>
                  <a:path w="15864" h="9367" extrusionOk="0">
                    <a:moveTo>
                      <a:pt x="8454" y="1"/>
                    </a:moveTo>
                    <a:cubicBezTo>
                      <a:pt x="7913" y="1"/>
                      <a:pt x="7362" y="57"/>
                      <a:pt x="6811" y="175"/>
                    </a:cubicBezTo>
                    <a:cubicBezTo>
                      <a:pt x="2672" y="1056"/>
                      <a:pt x="0" y="5041"/>
                      <a:pt x="852" y="9055"/>
                    </a:cubicBezTo>
                    <a:cubicBezTo>
                      <a:pt x="862" y="9065"/>
                      <a:pt x="862" y="9075"/>
                      <a:pt x="862" y="9075"/>
                    </a:cubicBezTo>
                    <a:lnTo>
                      <a:pt x="1236" y="9362"/>
                    </a:lnTo>
                    <a:cubicBezTo>
                      <a:pt x="1242" y="9362"/>
                      <a:pt x="1249" y="9366"/>
                      <a:pt x="1255" y="9366"/>
                    </a:cubicBezTo>
                    <a:cubicBezTo>
                      <a:pt x="1258" y="9366"/>
                      <a:pt x="1261" y="9365"/>
                      <a:pt x="1265" y="9362"/>
                    </a:cubicBezTo>
                    <a:lnTo>
                      <a:pt x="1274" y="9362"/>
                    </a:lnTo>
                    <a:cubicBezTo>
                      <a:pt x="1284" y="9352"/>
                      <a:pt x="1293" y="9343"/>
                      <a:pt x="1284" y="9333"/>
                    </a:cubicBezTo>
                    <a:lnTo>
                      <a:pt x="1284" y="9305"/>
                    </a:lnTo>
                    <a:cubicBezTo>
                      <a:pt x="508" y="5530"/>
                      <a:pt x="3056" y="1775"/>
                      <a:pt x="6974" y="942"/>
                    </a:cubicBezTo>
                    <a:cubicBezTo>
                      <a:pt x="7501" y="829"/>
                      <a:pt x="8027" y="776"/>
                      <a:pt x="8545" y="776"/>
                    </a:cubicBezTo>
                    <a:cubicBezTo>
                      <a:pt x="11873" y="776"/>
                      <a:pt x="14854" y="3000"/>
                      <a:pt x="15576" y="6258"/>
                    </a:cubicBezTo>
                    <a:lnTo>
                      <a:pt x="15585" y="6287"/>
                    </a:lnTo>
                    <a:cubicBezTo>
                      <a:pt x="15585" y="6306"/>
                      <a:pt x="15595" y="6306"/>
                      <a:pt x="15604" y="6316"/>
                    </a:cubicBezTo>
                    <a:cubicBezTo>
                      <a:pt x="15614" y="6316"/>
                      <a:pt x="15614" y="6316"/>
                      <a:pt x="15614" y="6306"/>
                    </a:cubicBezTo>
                    <a:cubicBezTo>
                      <a:pt x="15623" y="6306"/>
                      <a:pt x="15633" y="6306"/>
                      <a:pt x="15643" y="6297"/>
                    </a:cubicBezTo>
                    <a:lnTo>
                      <a:pt x="15863" y="5884"/>
                    </a:lnTo>
                    <a:lnTo>
                      <a:pt x="15863" y="5865"/>
                    </a:lnTo>
                    <a:cubicBezTo>
                      <a:pt x="15116" y="2379"/>
                      <a:pt x="11968" y="1"/>
                      <a:pt x="8454" y="1"/>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907" name="Google Shape;907;p60"/>
              <p:cNvSpPr/>
              <p:nvPr/>
            </p:nvSpPr>
            <p:spPr>
              <a:xfrm>
                <a:off x="3172650" y="1056800"/>
                <a:ext cx="398275" cy="235775"/>
              </a:xfrm>
              <a:custGeom>
                <a:avLst/>
                <a:gdLst/>
                <a:ahLst/>
                <a:cxnLst/>
                <a:rect l="l" t="t" r="r" b="b"/>
                <a:pathLst>
                  <a:path w="15931" h="9431" extrusionOk="0">
                    <a:moveTo>
                      <a:pt x="8478" y="62"/>
                    </a:moveTo>
                    <a:cubicBezTo>
                      <a:pt x="11984" y="62"/>
                      <a:pt x="15116" y="2438"/>
                      <a:pt x="15863" y="5895"/>
                    </a:cubicBezTo>
                    <a:lnTo>
                      <a:pt x="15643" y="6308"/>
                    </a:lnTo>
                    <a:lnTo>
                      <a:pt x="15633" y="6288"/>
                    </a:lnTo>
                    <a:cubicBezTo>
                      <a:pt x="14912" y="3012"/>
                      <a:pt x="11915" y="778"/>
                      <a:pt x="8568" y="778"/>
                    </a:cubicBezTo>
                    <a:cubicBezTo>
                      <a:pt x="8049" y="778"/>
                      <a:pt x="7522" y="831"/>
                      <a:pt x="6993" y="943"/>
                    </a:cubicBezTo>
                    <a:cubicBezTo>
                      <a:pt x="3065" y="1776"/>
                      <a:pt x="498" y="5550"/>
                      <a:pt x="1275" y="9344"/>
                    </a:cubicBezTo>
                    <a:lnTo>
                      <a:pt x="1284" y="9363"/>
                    </a:lnTo>
                    <a:lnTo>
                      <a:pt x="920" y="9085"/>
                    </a:lnTo>
                    <a:cubicBezTo>
                      <a:pt x="68" y="5081"/>
                      <a:pt x="2731" y="1116"/>
                      <a:pt x="6850" y="234"/>
                    </a:cubicBezTo>
                    <a:cubicBezTo>
                      <a:pt x="7395" y="119"/>
                      <a:pt x="7942" y="62"/>
                      <a:pt x="8478" y="62"/>
                    </a:cubicBezTo>
                    <a:close/>
                    <a:moveTo>
                      <a:pt x="8490" y="0"/>
                    </a:moveTo>
                    <a:cubicBezTo>
                      <a:pt x="7943" y="0"/>
                      <a:pt x="7388" y="57"/>
                      <a:pt x="6830" y="177"/>
                    </a:cubicBezTo>
                    <a:cubicBezTo>
                      <a:pt x="2682" y="1058"/>
                      <a:pt x="0" y="5062"/>
                      <a:pt x="853" y="9095"/>
                    </a:cubicBezTo>
                    <a:cubicBezTo>
                      <a:pt x="853" y="9114"/>
                      <a:pt x="862" y="9124"/>
                      <a:pt x="872" y="9133"/>
                    </a:cubicBezTo>
                    <a:lnTo>
                      <a:pt x="1245" y="9420"/>
                    </a:lnTo>
                    <a:cubicBezTo>
                      <a:pt x="1255" y="9420"/>
                      <a:pt x="1275" y="9430"/>
                      <a:pt x="1284" y="9430"/>
                    </a:cubicBezTo>
                    <a:lnTo>
                      <a:pt x="1303" y="9430"/>
                    </a:lnTo>
                    <a:lnTo>
                      <a:pt x="1313" y="9420"/>
                    </a:lnTo>
                    <a:cubicBezTo>
                      <a:pt x="1341" y="9411"/>
                      <a:pt x="1351" y="9382"/>
                      <a:pt x="1351" y="9354"/>
                    </a:cubicBezTo>
                    <a:lnTo>
                      <a:pt x="1341" y="9325"/>
                    </a:lnTo>
                    <a:cubicBezTo>
                      <a:pt x="566" y="5570"/>
                      <a:pt x="3114" y="1834"/>
                      <a:pt x="7012" y="1010"/>
                    </a:cubicBezTo>
                    <a:cubicBezTo>
                      <a:pt x="7539" y="897"/>
                      <a:pt x="8064" y="843"/>
                      <a:pt x="8581" y="843"/>
                    </a:cubicBezTo>
                    <a:cubicBezTo>
                      <a:pt x="11893" y="843"/>
                      <a:pt x="14863" y="3058"/>
                      <a:pt x="15576" y="6298"/>
                    </a:cubicBezTo>
                    <a:lnTo>
                      <a:pt x="15576" y="6327"/>
                    </a:lnTo>
                    <a:cubicBezTo>
                      <a:pt x="15586" y="6355"/>
                      <a:pt x="15605" y="6374"/>
                      <a:pt x="15633" y="6374"/>
                    </a:cubicBezTo>
                    <a:lnTo>
                      <a:pt x="15652" y="6374"/>
                    </a:lnTo>
                    <a:cubicBezTo>
                      <a:pt x="15672" y="6365"/>
                      <a:pt x="15691" y="6355"/>
                      <a:pt x="15701" y="6336"/>
                    </a:cubicBezTo>
                    <a:lnTo>
                      <a:pt x="15921" y="5934"/>
                    </a:lnTo>
                    <a:cubicBezTo>
                      <a:pt x="15931" y="5914"/>
                      <a:pt x="15931" y="5895"/>
                      <a:pt x="15921" y="5886"/>
                    </a:cubicBezTo>
                    <a:cubicBezTo>
                      <a:pt x="15174" y="2393"/>
                      <a:pt x="12021" y="0"/>
                      <a:pt x="8490"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08" name="Google Shape;908;p60"/>
              <p:cNvSpPr/>
              <p:nvPr/>
            </p:nvSpPr>
            <p:spPr>
              <a:xfrm>
                <a:off x="3184125" y="1075925"/>
                <a:ext cx="380100" cy="223350"/>
              </a:xfrm>
              <a:custGeom>
                <a:avLst/>
                <a:gdLst/>
                <a:ahLst/>
                <a:cxnLst/>
                <a:rect l="l" t="t" r="r" b="b"/>
                <a:pathLst>
                  <a:path w="15204" h="8934" extrusionOk="0">
                    <a:moveTo>
                      <a:pt x="8123" y="0"/>
                    </a:moveTo>
                    <a:cubicBezTo>
                      <a:pt x="7600" y="0"/>
                      <a:pt x="7068" y="55"/>
                      <a:pt x="6534" y="168"/>
                    </a:cubicBezTo>
                    <a:cubicBezTo>
                      <a:pt x="2568" y="1011"/>
                      <a:pt x="1" y="4805"/>
                      <a:pt x="816" y="8627"/>
                    </a:cubicBezTo>
                    <a:cubicBezTo>
                      <a:pt x="816" y="8627"/>
                      <a:pt x="816" y="8636"/>
                      <a:pt x="825" y="8636"/>
                    </a:cubicBezTo>
                    <a:lnTo>
                      <a:pt x="1189" y="8924"/>
                    </a:lnTo>
                    <a:cubicBezTo>
                      <a:pt x="1199" y="8934"/>
                      <a:pt x="1208" y="8934"/>
                      <a:pt x="1218" y="8934"/>
                    </a:cubicBezTo>
                    <a:cubicBezTo>
                      <a:pt x="1227" y="8934"/>
                      <a:pt x="1227" y="8924"/>
                      <a:pt x="1227" y="8924"/>
                    </a:cubicBezTo>
                    <a:cubicBezTo>
                      <a:pt x="1237" y="8924"/>
                      <a:pt x="1246" y="8904"/>
                      <a:pt x="1246" y="8895"/>
                    </a:cubicBezTo>
                    <a:lnTo>
                      <a:pt x="1237" y="8866"/>
                    </a:lnTo>
                    <a:cubicBezTo>
                      <a:pt x="509" y="5293"/>
                      <a:pt x="2951" y="1739"/>
                      <a:pt x="6697" y="945"/>
                    </a:cubicBezTo>
                    <a:cubicBezTo>
                      <a:pt x="7210" y="834"/>
                      <a:pt x="7722" y="781"/>
                      <a:pt x="8226" y="781"/>
                    </a:cubicBezTo>
                    <a:cubicBezTo>
                      <a:pt x="11399" y="781"/>
                      <a:pt x="14238" y="2879"/>
                      <a:pt x="14916" y="5954"/>
                    </a:cubicBezTo>
                    <a:lnTo>
                      <a:pt x="14916" y="5983"/>
                    </a:lnTo>
                    <a:cubicBezTo>
                      <a:pt x="14925" y="6002"/>
                      <a:pt x="14935" y="6002"/>
                      <a:pt x="14944" y="6011"/>
                    </a:cubicBezTo>
                    <a:cubicBezTo>
                      <a:pt x="14954" y="6011"/>
                      <a:pt x="14954" y="6011"/>
                      <a:pt x="14954" y="6002"/>
                    </a:cubicBezTo>
                    <a:cubicBezTo>
                      <a:pt x="14964" y="6002"/>
                      <a:pt x="14973" y="6002"/>
                      <a:pt x="14983" y="5992"/>
                    </a:cubicBezTo>
                    <a:lnTo>
                      <a:pt x="15203" y="5581"/>
                    </a:lnTo>
                    <a:lnTo>
                      <a:pt x="15203" y="5562"/>
                    </a:lnTo>
                    <a:cubicBezTo>
                      <a:pt x="14498" y="2254"/>
                      <a:pt x="11491" y="0"/>
                      <a:pt x="8123" y="0"/>
                    </a:cubicBezTo>
                    <a:close/>
                  </a:path>
                </a:pathLst>
              </a:custGeom>
              <a:solidFill>
                <a:srgbClr val="F2C483"/>
              </a:solidFill>
              <a:ln>
                <a:noFill/>
              </a:ln>
            </p:spPr>
            <p:txBody>
              <a:bodyPr spcFirstLastPara="1" wrap="square" lIns="114540" tIns="114540" rIns="114540" bIns="114540" anchor="ctr" anchorCtr="0">
                <a:noAutofit/>
              </a:bodyPr>
              <a:lstStyle/>
              <a:p>
                <a:endParaRPr sz="1754"/>
              </a:p>
            </p:txBody>
          </p:sp>
          <p:sp>
            <p:nvSpPr>
              <p:cNvPr id="909" name="Google Shape;909;p60"/>
              <p:cNvSpPr/>
              <p:nvPr/>
            </p:nvSpPr>
            <p:spPr>
              <a:xfrm>
                <a:off x="3183425" y="1075150"/>
                <a:ext cx="381500" cy="224825"/>
              </a:xfrm>
              <a:custGeom>
                <a:avLst/>
                <a:gdLst/>
                <a:ahLst/>
                <a:cxnLst/>
                <a:rect l="l" t="t" r="r" b="b"/>
                <a:pathLst>
                  <a:path w="15260" h="8993" extrusionOk="0">
                    <a:moveTo>
                      <a:pt x="8152" y="65"/>
                    </a:moveTo>
                    <a:cubicBezTo>
                      <a:pt x="11505" y="65"/>
                      <a:pt x="14493" y="2307"/>
                      <a:pt x="15202" y="5593"/>
                    </a:cubicBezTo>
                    <a:lnTo>
                      <a:pt x="14982" y="6004"/>
                    </a:lnTo>
                    <a:lnTo>
                      <a:pt x="14972" y="5985"/>
                    </a:lnTo>
                    <a:cubicBezTo>
                      <a:pt x="14293" y="2887"/>
                      <a:pt x="11430" y="778"/>
                      <a:pt x="8234" y="778"/>
                    </a:cubicBezTo>
                    <a:cubicBezTo>
                      <a:pt x="7733" y="778"/>
                      <a:pt x="7225" y="830"/>
                      <a:pt x="6715" y="937"/>
                    </a:cubicBezTo>
                    <a:cubicBezTo>
                      <a:pt x="2960" y="1742"/>
                      <a:pt x="499" y="5314"/>
                      <a:pt x="1236" y="8907"/>
                    </a:cubicBezTo>
                    <a:lnTo>
                      <a:pt x="1236" y="8926"/>
                    </a:lnTo>
                    <a:lnTo>
                      <a:pt x="872" y="8648"/>
                    </a:lnTo>
                    <a:cubicBezTo>
                      <a:pt x="67" y="4845"/>
                      <a:pt x="2625" y="1071"/>
                      <a:pt x="6572" y="228"/>
                    </a:cubicBezTo>
                    <a:cubicBezTo>
                      <a:pt x="7098" y="123"/>
                      <a:pt x="7626" y="65"/>
                      <a:pt x="8152" y="65"/>
                    </a:cubicBezTo>
                    <a:close/>
                    <a:moveTo>
                      <a:pt x="8155" y="0"/>
                    </a:moveTo>
                    <a:cubicBezTo>
                      <a:pt x="7627" y="0"/>
                      <a:pt x="7091" y="56"/>
                      <a:pt x="6553" y="171"/>
                    </a:cubicBezTo>
                    <a:cubicBezTo>
                      <a:pt x="2577" y="1014"/>
                      <a:pt x="1" y="4826"/>
                      <a:pt x="805" y="8658"/>
                    </a:cubicBezTo>
                    <a:cubicBezTo>
                      <a:pt x="814" y="8677"/>
                      <a:pt x="824" y="8686"/>
                      <a:pt x="834" y="8696"/>
                    </a:cubicBezTo>
                    <a:lnTo>
                      <a:pt x="1198" y="8984"/>
                    </a:lnTo>
                    <a:cubicBezTo>
                      <a:pt x="1208" y="8993"/>
                      <a:pt x="1227" y="8993"/>
                      <a:pt x="1236" y="8993"/>
                    </a:cubicBezTo>
                    <a:lnTo>
                      <a:pt x="1255" y="8993"/>
                    </a:lnTo>
                    <a:cubicBezTo>
                      <a:pt x="1265" y="8993"/>
                      <a:pt x="1265" y="8993"/>
                      <a:pt x="1274" y="8984"/>
                    </a:cubicBezTo>
                    <a:cubicBezTo>
                      <a:pt x="1293" y="8974"/>
                      <a:pt x="1313" y="8945"/>
                      <a:pt x="1303" y="8926"/>
                    </a:cubicBezTo>
                    <a:lnTo>
                      <a:pt x="1303" y="8897"/>
                    </a:lnTo>
                    <a:cubicBezTo>
                      <a:pt x="565" y="5334"/>
                      <a:pt x="3008" y="1799"/>
                      <a:pt x="6734" y="1004"/>
                    </a:cubicBezTo>
                    <a:cubicBezTo>
                      <a:pt x="7242" y="896"/>
                      <a:pt x="7748" y="844"/>
                      <a:pt x="8246" y="844"/>
                    </a:cubicBezTo>
                    <a:cubicBezTo>
                      <a:pt x="11406" y="844"/>
                      <a:pt x="14235" y="2933"/>
                      <a:pt x="14906" y="5995"/>
                    </a:cubicBezTo>
                    <a:lnTo>
                      <a:pt x="14915" y="6023"/>
                    </a:lnTo>
                    <a:cubicBezTo>
                      <a:pt x="14925" y="6052"/>
                      <a:pt x="14944" y="6072"/>
                      <a:pt x="14972" y="6072"/>
                    </a:cubicBezTo>
                    <a:lnTo>
                      <a:pt x="14992" y="6072"/>
                    </a:lnTo>
                    <a:cubicBezTo>
                      <a:pt x="15011" y="6062"/>
                      <a:pt x="15030" y="6052"/>
                      <a:pt x="15040" y="6033"/>
                    </a:cubicBezTo>
                    <a:lnTo>
                      <a:pt x="15260" y="5621"/>
                    </a:lnTo>
                    <a:lnTo>
                      <a:pt x="15260" y="5583"/>
                    </a:lnTo>
                    <a:cubicBezTo>
                      <a:pt x="14556" y="2268"/>
                      <a:pt x="11537" y="0"/>
                      <a:pt x="8155"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10" name="Google Shape;910;p60"/>
              <p:cNvSpPr/>
              <p:nvPr/>
            </p:nvSpPr>
            <p:spPr>
              <a:xfrm>
                <a:off x="3216475" y="1131150"/>
                <a:ext cx="330500" cy="190500"/>
              </a:xfrm>
              <a:custGeom>
                <a:avLst/>
                <a:gdLst/>
                <a:ahLst/>
                <a:cxnLst/>
                <a:rect l="l" t="t" r="r" b="b"/>
                <a:pathLst>
                  <a:path w="13220" h="7620" extrusionOk="0">
                    <a:moveTo>
                      <a:pt x="7143" y="1"/>
                    </a:moveTo>
                    <a:cubicBezTo>
                      <a:pt x="6671" y="1"/>
                      <a:pt x="6191" y="50"/>
                      <a:pt x="5710" y="153"/>
                    </a:cubicBezTo>
                    <a:cubicBezTo>
                      <a:pt x="2251" y="881"/>
                      <a:pt x="1" y="4100"/>
                      <a:pt x="680" y="7308"/>
                    </a:cubicBezTo>
                    <a:cubicBezTo>
                      <a:pt x="680" y="7318"/>
                      <a:pt x="680" y="7328"/>
                      <a:pt x="690" y="7328"/>
                    </a:cubicBezTo>
                    <a:lnTo>
                      <a:pt x="1063" y="7615"/>
                    </a:lnTo>
                    <a:cubicBezTo>
                      <a:pt x="1063" y="7615"/>
                      <a:pt x="1068" y="7619"/>
                      <a:pt x="1074" y="7619"/>
                    </a:cubicBezTo>
                    <a:cubicBezTo>
                      <a:pt x="1076" y="7619"/>
                      <a:pt x="1080" y="7618"/>
                      <a:pt x="1083" y="7615"/>
                    </a:cubicBezTo>
                    <a:lnTo>
                      <a:pt x="1093" y="7615"/>
                    </a:lnTo>
                    <a:cubicBezTo>
                      <a:pt x="1112" y="7606"/>
                      <a:pt x="1112" y="7596"/>
                      <a:pt x="1112" y="7587"/>
                    </a:cubicBezTo>
                    <a:lnTo>
                      <a:pt x="1102" y="7558"/>
                    </a:lnTo>
                    <a:cubicBezTo>
                      <a:pt x="499" y="4588"/>
                      <a:pt x="2634" y="1609"/>
                      <a:pt x="5872" y="920"/>
                    </a:cubicBezTo>
                    <a:cubicBezTo>
                      <a:pt x="6329" y="822"/>
                      <a:pt x="6785" y="775"/>
                      <a:pt x="7232" y="775"/>
                    </a:cubicBezTo>
                    <a:cubicBezTo>
                      <a:pt x="9947" y="775"/>
                      <a:pt x="12363" y="2497"/>
                      <a:pt x="12922" y="5039"/>
                    </a:cubicBezTo>
                    <a:lnTo>
                      <a:pt x="12932" y="5067"/>
                    </a:lnTo>
                    <a:cubicBezTo>
                      <a:pt x="12932" y="5077"/>
                      <a:pt x="12942" y="5086"/>
                      <a:pt x="12961" y="5086"/>
                    </a:cubicBezTo>
                    <a:lnTo>
                      <a:pt x="12971" y="5086"/>
                    </a:lnTo>
                    <a:cubicBezTo>
                      <a:pt x="12980" y="5086"/>
                      <a:pt x="12990" y="5086"/>
                      <a:pt x="12990" y="5077"/>
                    </a:cubicBezTo>
                    <a:lnTo>
                      <a:pt x="13210" y="4665"/>
                    </a:lnTo>
                    <a:cubicBezTo>
                      <a:pt x="13210" y="4655"/>
                      <a:pt x="13220" y="4645"/>
                      <a:pt x="13210" y="4645"/>
                    </a:cubicBezTo>
                    <a:cubicBezTo>
                      <a:pt x="12625" y="1876"/>
                      <a:pt x="10048" y="1"/>
                      <a:pt x="7143" y="1"/>
                    </a:cubicBezTo>
                    <a:close/>
                  </a:path>
                </a:pathLst>
              </a:custGeom>
              <a:solidFill>
                <a:srgbClr val="8A93E2"/>
              </a:solidFill>
              <a:ln>
                <a:noFill/>
              </a:ln>
            </p:spPr>
            <p:txBody>
              <a:bodyPr spcFirstLastPara="1" wrap="square" lIns="114540" tIns="114540" rIns="114540" bIns="114540" anchor="ctr" anchorCtr="0">
                <a:noAutofit/>
              </a:bodyPr>
              <a:lstStyle/>
              <a:p>
                <a:endParaRPr sz="1754"/>
              </a:p>
            </p:txBody>
          </p:sp>
          <p:sp>
            <p:nvSpPr>
              <p:cNvPr id="911" name="Google Shape;911;p60"/>
              <p:cNvSpPr/>
              <p:nvPr/>
            </p:nvSpPr>
            <p:spPr>
              <a:xfrm>
                <a:off x="3215525" y="1130225"/>
                <a:ext cx="332175" cy="192275"/>
              </a:xfrm>
              <a:custGeom>
                <a:avLst/>
                <a:gdLst/>
                <a:ahLst/>
                <a:cxnLst/>
                <a:rect l="l" t="t" r="r" b="b"/>
                <a:pathLst>
                  <a:path w="13287" h="7691" extrusionOk="0">
                    <a:moveTo>
                      <a:pt x="7175" y="65"/>
                    </a:moveTo>
                    <a:cubicBezTo>
                      <a:pt x="10067" y="65"/>
                      <a:pt x="12635" y="1934"/>
                      <a:pt x="13219" y="4682"/>
                    </a:cubicBezTo>
                    <a:lnTo>
                      <a:pt x="12999" y="5095"/>
                    </a:lnTo>
                    <a:lnTo>
                      <a:pt x="12999" y="5076"/>
                    </a:lnTo>
                    <a:cubicBezTo>
                      <a:pt x="12431" y="2516"/>
                      <a:pt x="9997" y="784"/>
                      <a:pt x="7263" y="784"/>
                    </a:cubicBezTo>
                    <a:cubicBezTo>
                      <a:pt x="6815" y="784"/>
                      <a:pt x="6358" y="830"/>
                      <a:pt x="5901" y="927"/>
                    </a:cubicBezTo>
                    <a:cubicBezTo>
                      <a:pt x="2653" y="1617"/>
                      <a:pt x="508" y="4616"/>
                      <a:pt x="1111" y="7604"/>
                    </a:cubicBezTo>
                    <a:lnTo>
                      <a:pt x="1121" y="7624"/>
                    </a:lnTo>
                    <a:lnTo>
                      <a:pt x="1121" y="7624"/>
                    </a:lnTo>
                    <a:lnTo>
                      <a:pt x="747" y="7345"/>
                    </a:lnTo>
                    <a:cubicBezTo>
                      <a:pt x="77" y="4146"/>
                      <a:pt x="2318" y="947"/>
                      <a:pt x="5748" y="219"/>
                    </a:cubicBezTo>
                    <a:cubicBezTo>
                      <a:pt x="6227" y="114"/>
                      <a:pt x="6706" y="65"/>
                      <a:pt x="7175" y="65"/>
                    </a:cubicBezTo>
                    <a:close/>
                    <a:moveTo>
                      <a:pt x="7169" y="0"/>
                    </a:moveTo>
                    <a:cubicBezTo>
                      <a:pt x="6698" y="0"/>
                      <a:pt x="6219" y="50"/>
                      <a:pt x="5738" y="152"/>
                    </a:cubicBezTo>
                    <a:cubicBezTo>
                      <a:pt x="2270" y="889"/>
                      <a:pt x="0" y="4127"/>
                      <a:pt x="690" y="7355"/>
                    </a:cubicBezTo>
                    <a:cubicBezTo>
                      <a:pt x="690" y="7375"/>
                      <a:pt x="699" y="7384"/>
                      <a:pt x="709" y="7394"/>
                    </a:cubicBezTo>
                    <a:lnTo>
                      <a:pt x="1073" y="7671"/>
                    </a:lnTo>
                    <a:cubicBezTo>
                      <a:pt x="1092" y="7681"/>
                      <a:pt x="1101" y="7690"/>
                      <a:pt x="1121" y="7690"/>
                    </a:cubicBezTo>
                    <a:lnTo>
                      <a:pt x="1131" y="7690"/>
                    </a:lnTo>
                    <a:cubicBezTo>
                      <a:pt x="1140" y="7690"/>
                      <a:pt x="1140" y="7681"/>
                      <a:pt x="1150" y="7681"/>
                    </a:cubicBezTo>
                    <a:cubicBezTo>
                      <a:pt x="1178" y="7671"/>
                      <a:pt x="1188" y="7643"/>
                      <a:pt x="1178" y="7614"/>
                    </a:cubicBezTo>
                    <a:lnTo>
                      <a:pt x="1178" y="7585"/>
                    </a:lnTo>
                    <a:cubicBezTo>
                      <a:pt x="575" y="4635"/>
                      <a:pt x="2702" y="1675"/>
                      <a:pt x="5920" y="995"/>
                    </a:cubicBezTo>
                    <a:cubicBezTo>
                      <a:pt x="6376" y="897"/>
                      <a:pt x="6831" y="850"/>
                      <a:pt x="7277" y="850"/>
                    </a:cubicBezTo>
                    <a:cubicBezTo>
                      <a:pt x="9974" y="850"/>
                      <a:pt x="12373" y="2562"/>
                      <a:pt x="12932" y="5085"/>
                    </a:cubicBezTo>
                    <a:lnTo>
                      <a:pt x="12941" y="5114"/>
                    </a:lnTo>
                    <a:cubicBezTo>
                      <a:pt x="12941" y="5142"/>
                      <a:pt x="12970" y="5161"/>
                      <a:pt x="12989" y="5161"/>
                    </a:cubicBezTo>
                    <a:lnTo>
                      <a:pt x="13009" y="5161"/>
                    </a:lnTo>
                    <a:cubicBezTo>
                      <a:pt x="13037" y="5152"/>
                      <a:pt x="13047" y="5142"/>
                      <a:pt x="13056" y="5123"/>
                    </a:cubicBezTo>
                    <a:lnTo>
                      <a:pt x="13277" y="4712"/>
                    </a:lnTo>
                    <a:cubicBezTo>
                      <a:pt x="13286" y="4702"/>
                      <a:pt x="13286" y="4682"/>
                      <a:pt x="13286" y="4673"/>
                    </a:cubicBezTo>
                    <a:cubicBezTo>
                      <a:pt x="12692" y="1893"/>
                      <a:pt x="10094" y="0"/>
                      <a:pt x="7169"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12" name="Google Shape;912;p60"/>
              <p:cNvSpPr/>
              <p:nvPr/>
            </p:nvSpPr>
            <p:spPr>
              <a:xfrm>
                <a:off x="3165700" y="1227350"/>
                <a:ext cx="107325" cy="104325"/>
              </a:xfrm>
              <a:custGeom>
                <a:avLst/>
                <a:gdLst/>
                <a:ahLst/>
                <a:cxnLst/>
                <a:rect l="l" t="t" r="r" b="b"/>
                <a:pathLst>
                  <a:path w="4293" h="4173" extrusionOk="0">
                    <a:moveTo>
                      <a:pt x="2138" y="0"/>
                    </a:moveTo>
                    <a:cubicBezTo>
                      <a:pt x="2103" y="0"/>
                      <a:pt x="2067" y="1"/>
                      <a:pt x="2032" y="3"/>
                    </a:cubicBezTo>
                    <a:cubicBezTo>
                      <a:pt x="882" y="69"/>
                      <a:pt x="1" y="1056"/>
                      <a:pt x="67" y="2206"/>
                    </a:cubicBezTo>
                    <a:cubicBezTo>
                      <a:pt x="123" y="3314"/>
                      <a:pt x="1042" y="4173"/>
                      <a:pt x="2138" y="4173"/>
                    </a:cubicBezTo>
                    <a:cubicBezTo>
                      <a:pt x="2179" y="4173"/>
                      <a:pt x="2220" y="4172"/>
                      <a:pt x="2261" y="4169"/>
                    </a:cubicBezTo>
                    <a:cubicBezTo>
                      <a:pt x="3411" y="4103"/>
                      <a:pt x="4292" y="3126"/>
                      <a:pt x="4225" y="1976"/>
                    </a:cubicBezTo>
                    <a:cubicBezTo>
                      <a:pt x="4169" y="862"/>
                      <a:pt x="3241" y="0"/>
                      <a:pt x="2138" y="0"/>
                    </a:cubicBezTo>
                    <a:close/>
                  </a:path>
                </a:pathLst>
              </a:custGeom>
              <a:solidFill>
                <a:srgbClr val="D9EEFC"/>
              </a:solidFill>
              <a:ln>
                <a:noFill/>
              </a:ln>
            </p:spPr>
            <p:txBody>
              <a:bodyPr spcFirstLastPara="1" wrap="square" lIns="114540" tIns="114540" rIns="114540" bIns="114540" anchor="ctr" anchorCtr="0">
                <a:noAutofit/>
              </a:bodyPr>
              <a:lstStyle/>
              <a:p>
                <a:endParaRPr sz="1754"/>
              </a:p>
            </p:txBody>
          </p:sp>
          <p:sp>
            <p:nvSpPr>
              <p:cNvPr id="913" name="Google Shape;913;p60"/>
              <p:cNvSpPr/>
              <p:nvPr/>
            </p:nvSpPr>
            <p:spPr>
              <a:xfrm>
                <a:off x="3168800" y="1263550"/>
                <a:ext cx="522100" cy="324775"/>
              </a:xfrm>
              <a:custGeom>
                <a:avLst/>
                <a:gdLst/>
                <a:ahLst/>
                <a:cxnLst/>
                <a:rect l="l" t="t" r="r" b="b"/>
                <a:pathLst>
                  <a:path w="20884" h="12991" extrusionOk="0">
                    <a:moveTo>
                      <a:pt x="11170" y="1"/>
                    </a:moveTo>
                    <a:cubicBezTo>
                      <a:pt x="9350" y="1"/>
                      <a:pt x="7770" y="1065"/>
                      <a:pt x="7023" y="2597"/>
                    </a:cubicBezTo>
                    <a:cubicBezTo>
                      <a:pt x="5624" y="2683"/>
                      <a:pt x="4398" y="3402"/>
                      <a:pt x="3632" y="4475"/>
                    </a:cubicBezTo>
                    <a:cubicBezTo>
                      <a:pt x="3364" y="4388"/>
                      <a:pt x="3076" y="4341"/>
                      <a:pt x="2779" y="4341"/>
                    </a:cubicBezTo>
                    <a:cubicBezTo>
                      <a:pt x="1246" y="4341"/>
                      <a:pt x="1" y="5576"/>
                      <a:pt x="1" y="7119"/>
                    </a:cubicBezTo>
                    <a:cubicBezTo>
                      <a:pt x="1" y="8651"/>
                      <a:pt x="1246" y="9887"/>
                      <a:pt x="2779" y="9887"/>
                    </a:cubicBezTo>
                    <a:cubicBezTo>
                      <a:pt x="3076" y="9887"/>
                      <a:pt x="3364" y="9839"/>
                      <a:pt x="3632" y="9752"/>
                    </a:cubicBezTo>
                    <a:cubicBezTo>
                      <a:pt x="4456" y="10902"/>
                      <a:pt x="5797" y="11640"/>
                      <a:pt x="7310" y="11640"/>
                    </a:cubicBezTo>
                    <a:cubicBezTo>
                      <a:pt x="7770" y="11640"/>
                      <a:pt x="8220" y="11572"/>
                      <a:pt x="8641" y="11448"/>
                    </a:cubicBezTo>
                    <a:cubicBezTo>
                      <a:pt x="9484" y="12396"/>
                      <a:pt x="10710" y="12990"/>
                      <a:pt x="12081" y="12990"/>
                    </a:cubicBezTo>
                    <a:cubicBezTo>
                      <a:pt x="13402" y="12990"/>
                      <a:pt x="14599" y="12435"/>
                      <a:pt x="15442" y="11544"/>
                    </a:cubicBezTo>
                    <a:cubicBezTo>
                      <a:pt x="15740" y="11602"/>
                      <a:pt x="16046" y="11640"/>
                      <a:pt x="16362" y="11640"/>
                    </a:cubicBezTo>
                    <a:cubicBezTo>
                      <a:pt x="18384" y="11640"/>
                      <a:pt x="20098" y="10308"/>
                      <a:pt x="20673" y="8479"/>
                    </a:cubicBezTo>
                    <a:cubicBezTo>
                      <a:pt x="20807" y="8047"/>
                      <a:pt x="20883" y="7588"/>
                      <a:pt x="20883" y="7119"/>
                    </a:cubicBezTo>
                    <a:cubicBezTo>
                      <a:pt x="20883" y="4618"/>
                      <a:pt x="18863" y="2587"/>
                      <a:pt x="16362" y="2587"/>
                    </a:cubicBezTo>
                    <a:cubicBezTo>
                      <a:pt x="16017" y="2587"/>
                      <a:pt x="15691" y="2626"/>
                      <a:pt x="15366" y="2702"/>
                    </a:cubicBezTo>
                    <a:cubicBezTo>
                      <a:pt x="14638" y="1112"/>
                      <a:pt x="13038" y="1"/>
                      <a:pt x="11170" y="1"/>
                    </a:cubicBezTo>
                    <a:close/>
                  </a:path>
                </a:pathLst>
              </a:custGeom>
              <a:solidFill>
                <a:srgbClr val="FFF3F3"/>
              </a:solidFill>
              <a:ln>
                <a:noFill/>
              </a:ln>
            </p:spPr>
            <p:txBody>
              <a:bodyPr spcFirstLastPara="1" wrap="square" lIns="114540" tIns="114540" rIns="114540" bIns="114540" anchor="ctr" anchorCtr="0">
                <a:noAutofit/>
              </a:bodyPr>
              <a:lstStyle/>
              <a:p>
                <a:endParaRPr sz="1754"/>
              </a:p>
            </p:txBody>
          </p:sp>
          <p:sp>
            <p:nvSpPr>
              <p:cNvPr id="914" name="Google Shape;914;p60"/>
              <p:cNvSpPr/>
              <p:nvPr/>
            </p:nvSpPr>
            <p:spPr>
              <a:xfrm>
                <a:off x="3168100" y="1262850"/>
                <a:ext cx="523750" cy="326425"/>
              </a:xfrm>
              <a:custGeom>
                <a:avLst/>
                <a:gdLst/>
                <a:ahLst/>
                <a:cxnLst/>
                <a:rect l="l" t="t" r="r" b="b"/>
                <a:pathLst>
                  <a:path w="20950" h="13057" extrusionOk="0">
                    <a:moveTo>
                      <a:pt x="11198" y="67"/>
                    </a:moveTo>
                    <a:cubicBezTo>
                      <a:pt x="12980" y="67"/>
                      <a:pt x="14618" y="1121"/>
                      <a:pt x="15365" y="2740"/>
                    </a:cubicBezTo>
                    <a:cubicBezTo>
                      <a:pt x="15372" y="2754"/>
                      <a:pt x="15379" y="2763"/>
                      <a:pt x="15390" y="2763"/>
                    </a:cubicBezTo>
                    <a:cubicBezTo>
                      <a:pt x="15394" y="2763"/>
                      <a:pt x="15399" y="2762"/>
                      <a:pt x="15404" y="2759"/>
                    </a:cubicBezTo>
                    <a:cubicBezTo>
                      <a:pt x="15729" y="2692"/>
                      <a:pt x="16064" y="2654"/>
                      <a:pt x="16390" y="2654"/>
                    </a:cubicBezTo>
                    <a:cubicBezTo>
                      <a:pt x="18861" y="2654"/>
                      <a:pt x="20883" y="4665"/>
                      <a:pt x="20883" y="7147"/>
                    </a:cubicBezTo>
                    <a:cubicBezTo>
                      <a:pt x="20883" y="7606"/>
                      <a:pt x="20806" y="8056"/>
                      <a:pt x="20672" y="8497"/>
                    </a:cubicBezTo>
                    <a:cubicBezTo>
                      <a:pt x="20078" y="10374"/>
                      <a:pt x="18354" y="11630"/>
                      <a:pt x="16390" y="11630"/>
                    </a:cubicBezTo>
                    <a:cubicBezTo>
                      <a:pt x="16083" y="11630"/>
                      <a:pt x="15768" y="11600"/>
                      <a:pt x="15470" y="11534"/>
                    </a:cubicBezTo>
                    <a:cubicBezTo>
                      <a:pt x="15461" y="11534"/>
                      <a:pt x="15451" y="11543"/>
                      <a:pt x="15442" y="11543"/>
                    </a:cubicBezTo>
                    <a:cubicBezTo>
                      <a:pt x="14570" y="12473"/>
                      <a:pt x="13382" y="12990"/>
                      <a:pt x="12109" y="12990"/>
                    </a:cubicBezTo>
                    <a:cubicBezTo>
                      <a:pt x="10806" y="12990"/>
                      <a:pt x="9560" y="12424"/>
                      <a:pt x="8688" y="11447"/>
                    </a:cubicBezTo>
                    <a:cubicBezTo>
                      <a:pt x="8679" y="11447"/>
                      <a:pt x="8669" y="11438"/>
                      <a:pt x="8669" y="11438"/>
                    </a:cubicBezTo>
                    <a:lnTo>
                      <a:pt x="8650" y="11438"/>
                    </a:lnTo>
                    <a:cubicBezTo>
                      <a:pt x="8229" y="11572"/>
                      <a:pt x="7788" y="11639"/>
                      <a:pt x="7338" y="11639"/>
                    </a:cubicBezTo>
                    <a:cubicBezTo>
                      <a:pt x="5891" y="11639"/>
                      <a:pt x="4531" y="10940"/>
                      <a:pt x="3688" y="9761"/>
                    </a:cubicBezTo>
                    <a:cubicBezTo>
                      <a:pt x="3679" y="9752"/>
                      <a:pt x="3660" y="9752"/>
                      <a:pt x="3650" y="9752"/>
                    </a:cubicBezTo>
                    <a:cubicBezTo>
                      <a:pt x="3372" y="9838"/>
                      <a:pt x="3094" y="9886"/>
                      <a:pt x="2807" y="9886"/>
                    </a:cubicBezTo>
                    <a:cubicBezTo>
                      <a:pt x="1293" y="9886"/>
                      <a:pt x="67" y="8650"/>
                      <a:pt x="67" y="7147"/>
                    </a:cubicBezTo>
                    <a:cubicBezTo>
                      <a:pt x="67" y="5633"/>
                      <a:pt x="1293" y="4397"/>
                      <a:pt x="2807" y="4397"/>
                    </a:cubicBezTo>
                    <a:cubicBezTo>
                      <a:pt x="3094" y="4397"/>
                      <a:pt x="3382" y="4445"/>
                      <a:pt x="3650" y="4531"/>
                    </a:cubicBezTo>
                    <a:cubicBezTo>
                      <a:pt x="3660" y="4531"/>
                      <a:pt x="3679" y="4531"/>
                      <a:pt x="3688" y="4522"/>
                    </a:cubicBezTo>
                    <a:cubicBezTo>
                      <a:pt x="4474" y="3420"/>
                      <a:pt x="5710" y="2740"/>
                      <a:pt x="7051" y="2654"/>
                    </a:cubicBezTo>
                    <a:cubicBezTo>
                      <a:pt x="7060" y="2654"/>
                      <a:pt x="7079" y="2644"/>
                      <a:pt x="7079" y="2634"/>
                    </a:cubicBezTo>
                    <a:cubicBezTo>
                      <a:pt x="7855" y="1054"/>
                      <a:pt x="9436" y="67"/>
                      <a:pt x="11198" y="67"/>
                    </a:cubicBezTo>
                    <a:close/>
                    <a:moveTo>
                      <a:pt x="11198" y="0"/>
                    </a:moveTo>
                    <a:cubicBezTo>
                      <a:pt x="9416" y="0"/>
                      <a:pt x="7817" y="997"/>
                      <a:pt x="7032" y="2587"/>
                    </a:cubicBezTo>
                    <a:cubicBezTo>
                      <a:pt x="5681" y="2683"/>
                      <a:pt x="4445" y="3362"/>
                      <a:pt x="3650" y="4464"/>
                    </a:cubicBezTo>
                    <a:cubicBezTo>
                      <a:pt x="3372" y="4378"/>
                      <a:pt x="3094" y="4330"/>
                      <a:pt x="2807" y="4330"/>
                    </a:cubicBezTo>
                    <a:cubicBezTo>
                      <a:pt x="1255" y="4330"/>
                      <a:pt x="1" y="5595"/>
                      <a:pt x="1" y="7147"/>
                    </a:cubicBezTo>
                    <a:cubicBezTo>
                      <a:pt x="1" y="8688"/>
                      <a:pt x="1255" y="9953"/>
                      <a:pt x="2807" y="9953"/>
                    </a:cubicBezTo>
                    <a:cubicBezTo>
                      <a:pt x="3094" y="9953"/>
                      <a:pt x="3372" y="9905"/>
                      <a:pt x="3650" y="9819"/>
                    </a:cubicBezTo>
                    <a:cubicBezTo>
                      <a:pt x="4503" y="10997"/>
                      <a:pt x="5882" y="11706"/>
                      <a:pt x="7338" y="11706"/>
                    </a:cubicBezTo>
                    <a:cubicBezTo>
                      <a:pt x="7788" y="11706"/>
                      <a:pt x="8229" y="11639"/>
                      <a:pt x="8650" y="11515"/>
                    </a:cubicBezTo>
                    <a:cubicBezTo>
                      <a:pt x="9531" y="12492"/>
                      <a:pt x="10796" y="13056"/>
                      <a:pt x="12109" y="13056"/>
                    </a:cubicBezTo>
                    <a:cubicBezTo>
                      <a:pt x="13392" y="13056"/>
                      <a:pt x="14589" y="12539"/>
                      <a:pt x="15480" y="11610"/>
                    </a:cubicBezTo>
                    <a:cubicBezTo>
                      <a:pt x="15777" y="11668"/>
                      <a:pt x="16083" y="11696"/>
                      <a:pt x="16390" y="11696"/>
                    </a:cubicBezTo>
                    <a:cubicBezTo>
                      <a:pt x="18382" y="11696"/>
                      <a:pt x="20126" y="10423"/>
                      <a:pt x="20730" y="8526"/>
                    </a:cubicBezTo>
                    <a:lnTo>
                      <a:pt x="20730" y="8516"/>
                    </a:lnTo>
                    <a:cubicBezTo>
                      <a:pt x="20873" y="8075"/>
                      <a:pt x="20950" y="7616"/>
                      <a:pt x="20950" y="7147"/>
                    </a:cubicBezTo>
                    <a:cubicBezTo>
                      <a:pt x="20950" y="4627"/>
                      <a:pt x="18900" y="2587"/>
                      <a:pt x="16390" y="2587"/>
                    </a:cubicBezTo>
                    <a:cubicBezTo>
                      <a:pt x="16064" y="2587"/>
                      <a:pt x="15739" y="2625"/>
                      <a:pt x="15413" y="2692"/>
                    </a:cubicBezTo>
                    <a:cubicBezTo>
                      <a:pt x="14657" y="1054"/>
                      <a:pt x="12999" y="0"/>
                      <a:pt x="11198"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15" name="Google Shape;915;p60"/>
              <p:cNvSpPr/>
              <p:nvPr/>
            </p:nvSpPr>
            <p:spPr>
              <a:xfrm>
                <a:off x="3590775" y="1244825"/>
                <a:ext cx="81700" cy="51650"/>
              </a:xfrm>
              <a:custGeom>
                <a:avLst/>
                <a:gdLst/>
                <a:ahLst/>
                <a:cxnLst/>
                <a:rect l="l" t="t" r="r" b="b"/>
                <a:pathLst>
                  <a:path w="3268" h="2066" extrusionOk="0">
                    <a:moveTo>
                      <a:pt x="1785" y="1"/>
                    </a:moveTo>
                    <a:cubicBezTo>
                      <a:pt x="1765" y="1"/>
                      <a:pt x="1745" y="1"/>
                      <a:pt x="1725" y="3"/>
                    </a:cubicBezTo>
                    <a:cubicBezTo>
                      <a:pt x="1409" y="22"/>
                      <a:pt x="1141" y="185"/>
                      <a:pt x="958" y="424"/>
                    </a:cubicBezTo>
                    <a:cubicBezTo>
                      <a:pt x="918" y="418"/>
                      <a:pt x="873" y="411"/>
                      <a:pt x="826" y="411"/>
                    </a:cubicBezTo>
                    <a:cubicBezTo>
                      <a:pt x="806" y="411"/>
                      <a:pt x="787" y="412"/>
                      <a:pt x="767" y="415"/>
                    </a:cubicBezTo>
                    <a:cubicBezTo>
                      <a:pt x="345" y="424"/>
                      <a:pt x="0" y="788"/>
                      <a:pt x="19" y="1220"/>
                    </a:cubicBezTo>
                    <a:cubicBezTo>
                      <a:pt x="19" y="1305"/>
                      <a:pt x="39" y="1401"/>
                      <a:pt x="77" y="1478"/>
                    </a:cubicBezTo>
                    <a:cubicBezTo>
                      <a:pt x="189" y="1769"/>
                      <a:pt x="476" y="1967"/>
                      <a:pt x="802" y="1967"/>
                    </a:cubicBezTo>
                    <a:cubicBezTo>
                      <a:pt x="809" y="1967"/>
                      <a:pt x="817" y="1967"/>
                      <a:pt x="824" y="1967"/>
                    </a:cubicBezTo>
                    <a:cubicBezTo>
                      <a:pt x="958" y="1967"/>
                      <a:pt x="1073" y="1928"/>
                      <a:pt x="1179" y="1871"/>
                    </a:cubicBezTo>
                    <a:cubicBezTo>
                      <a:pt x="1351" y="1991"/>
                      <a:pt x="1561" y="2065"/>
                      <a:pt x="1783" y="2065"/>
                    </a:cubicBezTo>
                    <a:cubicBezTo>
                      <a:pt x="1808" y="2065"/>
                      <a:pt x="1833" y="2065"/>
                      <a:pt x="1859" y="2063"/>
                    </a:cubicBezTo>
                    <a:cubicBezTo>
                      <a:pt x="2127" y="2053"/>
                      <a:pt x="2357" y="1938"/>
                      <a:pt x="2529" y="1756"/>
                    </a:cubicBezTo>
                    <a:cubicBezTo>
                      <a:pt x="2593" y="1780"/>
                      <a:pt x="2656" y="1797"/>
                      <a:pt x="2719" y="1797"/>
                    </a:cubicBezTo>
                    <a:cubicBezTo>
                      <a:pt x="2733" y="1797"/>
                      <a:pt x="2746" y="1796"/>
                      <a:pt x="2759" y="1794"/>
                    </a:cubicBezTo>
                    <a:cubicBezTo>
                      <a:pt x="2961" y="1784"/>
                      <a:pt x="3123" y="1669"/>
                      <a:pt x="3210" y="1507"/>
                    </a:cubicBezTo>
                    <a:cubicBezTo>
                      <a:pt x="3248" y="1420"/>
                      <a:pt x="3267" y="1325"/>
                      <a:pt x="3267" y="1229"/>
                    </a:cubicBezTo>
                    <a:cubicBezTo>
                      <a:pt x="3248" y="961"/>
                      <a:pt x="3037" y="760"/>
                      <a:pt x="2778" y="731"/>
                    </a:cubicBezTo>
                    <a:cubicBezTo>
                      <a:pt x="2650" y="308"/>
                      <a:pt x="2249" y="1"/>
                      <a:pt x="1785" y="1"/>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916" name="Google Shape;916;p60"/>
              <p:cNvSpPr/>
              <p:nvPr/>
            </p:nvSpPr>
            <p:spPr>
              <a:xfrm>
                <a:off x="3266775" y="1584625"/>
                <a:ext cx="70650" cy="64400"/>
              </a:xfrm>
              <a:custGeom>
                <a:avLst/>
                <a:gdLst/>
                <a:ahLst/>
                <a:cxnLst/>
                <a:rect l="l" t="t" r="r" b="b"/>
                <a:pathLst>
                  <a:path w="2826" h="2576" extrusionOk="0">
                    <a:moveTo>
                      <a:pt x="2145" y="0"/>
                    </a:moveTo>
                    <a:cubicBezTo>
                      <a:pt x="2120" y="0"/>
                      <a:pt x="2095" y="1"/>
                      <a:pt x="2069" y="4"/>
                    </a:cubicBezTo>
                    <a:cubicBezTo>
                      <a:pt x="1695" y="42"/>
                      <a:pt x="1437" y="358"/>
                      <a:pt x="1322" y="674"/>
                    </a:cubicBezTo>
                    <a:cubicBezTo>
                      <a:pt x="1197" y="617"/>
                      <a:pt x="1063" y="569"/>
                      <a:pt x="920" y="549"/>
                    </a:cubicBezTo>
                    <a:cubicBezTo>
                      <a:pt x="882" y="546"/>
                      <a:pt x="844" y="544"/>
                      <a:pt x="806" y="544"/>
                    </a:cubicBezTo>
                    <a:cubicBezTo>
                      <a:pt x="631" y="544"/>
                      <a:pt x="457" y="583"/>
                      <a:pt x="316" y="694"/>
                    </a:cubicBezTo>
                    <a:cubicBezTo>
                      <a:pt x="153" y="808"/>
                      <a:pt x="48" y="981"/>
                      <a:pt x="28" y="1172"/>
                    </a:cubicBezTo>
                    <a:cubicBezTo>
                      <a:pt x="0" y="1422"/>
                      <a:pt x="143" y="1622"/>
                      <a:pt x="307" y="1786"/>
                    </a:cubicBezTo>
                    <a:cubicBezTo>
                      <a:pt x="479" y="1948"/>
                      <a:pt x="671" y="2073"/>
                      <a:pt x="881" y="2178"/>
                    </a:cubicBezTo>
                    <a:cubicBezTo>
                      <a:pt x="1073" y="2274"/>
                      <a:pt x="1265" y="2360"/>
                      <a:pt x="1475" y="2427"/>
                    </a:cubicBezTo>
                    <a:cubicBezTo>
                      <a:pt x="1580" y="2465"/>
                      <a:pt x="1686" y="2494"/>
                      <a:pt x="1791" y="2514"/>
                    </a:cubicBezTo>
                    <a:lnTo>
                      <a:pt x="1963" y="2571"/>
                    </a:lnTo>
                    <a:cubicBezTo>
                      <a:pt x="1976" y="2574"/>
                      <a:pt x="1987" y="2575"/>
                      <a:pt x="1998" y="2575"/>
                    </a:cubicBezTo>
                    <a:cubicBezTo>
                      <a:pt x="2092" y="2575"/>
                      <a:pt x="2151" y="2476"/>
                      <a:pt x="2193" y="2408"/>
                    </a:cubicBezTo>
                    <a:cubicBezTo>
                      <a:pt x="2242" y="2312"/>
                      <a:pt x="2299" y="2207"/>
                      <a:pt x="2357" y="2111"/>
                    </a:cubicBezTo>
                    <a:cubicBezTo>
                      <a:pt x="2472" y="1910"/>
                      <a:pt x="2577" y="1699"/>
                      <a:pt x="2663" y="1479"/>
                    </a:cubicBezTo>
                    <a:cubicBezTo>
                      <a:pt x="2740" y="1258"/>
                      <a:pt x="2797" y="1038"/>
                      <a:pt x="2806" y="808"/>
                    </a:cubicBezTo>
                    <a:cubicBezTo>
                      <a:pt x="2826" y="569"/>
                      <a:pt x="2797" y="320"/>
                      <a:pt x="2606" y="157"/>
                    </a:cubicBezTo>
                    <a:cubicBezTo>
                      <a:pt x="2480" y="57"/>
                      <a:pt x="2318" y="0"/>
                      <a:pt x="2145" y="0"/>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917" name="Google Shape;917;p60"/>
              <p:cNvSpPr/>
              <p:nvPr/>
            </p:nvSpPr>
            <p:spPr>
              <a:xfrm>
                <a:off x="3265800" y="1583650"/>
                <a:ext cx="72350" cy="66225"/>
              </a:xfrm>
              <a:custGeom>
                <a:avLst/>
                <a:gdLst/>
                <a:ahLst/>
                <a:cxnLst/>
                <a:rect l="l" t="t" r="r" b="b"/>
                <a:pathLst>
                  <a:path w="2894" h="2649" extrusionOk="0">
                    <a:moveTo>
                      <a:pt x="2181" y="68"/>
                    </a:moveTo>
                    <a:cubicBezTo>
                      <a:pt x="2348" y="68"/>
                      <a:pt x="2508" y="124"/>
                      <a:pt x="2625" y="224"/>
                    </a:cubicBezTo>
                    <a:cubicBezTo>
                      <a:pt x="2769" y="349"/>
                      <a:pt x="2836" y="550"/>
                      <a:pt x="2817" y="847"/>
                    </a:cubicBezTo>
                    <a:cubicBezTo>
                      <a:pt x="2807" y="1039"/>
                      <a:pt x="2760" y="1259"/>
                      <a:pt x="2664" y="1508"/>
                    </a:cubicBezTo>
                    <a:cubicBezTo>
                      <a:pt x="2596" y="1719"/>
                      <a:pt x="2491" y="1910"/>
                      <a:pt x="2366" y="2140"/>
                    </a:cubicBezTo>
                    <a:lnTo>
                      <a:pt x="2300" y="2246"/>
                    </a:lnTo>
                    <a:cubicBezTo>
                      <a:pt x="2271" y="2304"/>
                      <a:pt x="2232" y="2370"/>
                      <a:pt x="2204" y="2428"/>
                    </a:cubicBezTo>
                    <a:cubicBezTo>
                      <a:pt x="2160" y="2506"/>
                      <a:pt x="2109" y="2584"/>
                      <a:pt x="2036" y="2584"/>
                    </a:cubicBezTo>
                    <a:cubicBezTo>
                      <a:pt x="2029" y="2584"/>
                      <a:pt x="2021" y="2583"/>
                      <a:pt x="2012" y="2581"/>
                    </a:cubicBezTo>
                    <a:lnTo>
                      <a:pt x="1926" y="2553"/>
                    </a:lnTo>
                    <a:lnTo>
                      <a:pt x="1840" y="2523"/>
                    </a:lnTo>
                    <a:cubicBezTo>
                      <a:pt x="1753" y="2504"/>
                      <a:pt x="1629" y="2476"/>
                      <a:pt x="1524" y="2438"/>
                    </a:cubicBezTo>
                    <a:cubicBezTo>
                      <a:pt x="1323" y="2370"/>
                      <a:pt x="1121" y="2284"/>
                      <a:pt x="940" y="2189"/>
                    </a:cubicBezTo>
                    <a:cubicBezTo>
                      <a:pt x="700" y="2064"/>
                      <a:pt x="518" y="1940"/>
                      <a:pt x="374" y="1805"/>
                    </a:cubicBezTo>
                    <a:cubicBezTo>
                      <a:pt x="163" y="1595"/>
                      <a:pt x="77" y="1412"/>
                      <a:pt x="97" y="1211"/>
                    </a:cubicBezTo>
                    <a:cubicBezTo>
                      <a:pt x="116" y="1039"/>
                      <a:pt x="221" y="867"/>
                      <a:pt x="374" y="752"/>
                    </a:cubicBezTo>
                    <a:cubicBezTo>
                      <a:pt x="527" y="646"/>
                      <a:pt x="691" y="618"/>
                      <a:pt x="834" y="618"/>
                    </a:cubicBezTo>
                    <a:lnTo>
                      <a:pt x="949" y="618"/>
                    </a:lnTo>
                    <a:cubicBezTo>
                      <a:pt x="1083" y="637"/>
                      <a:pt x="1217" y="684"/>
                      <a:pt x="1342" y="742"/>
                    </a:cubicBezTo>
                    <a:cubicBezTo>
                      <a:pt x="1351" y="752"/>
                      <a:pt x="1361" y="752"/>
                      <a:pt x="1370" y="752"/>
                    </a:cubicBezTo>
                    <a:cubicBezTo>
                      <a:pt x="1380" y="742"/>
                      <a:pt x="1389" y="733"/>
                      <a:pt x="1389" y="723"/>
                    </a:cubicBezTo>
                    <a:cubicBezTo>
                      <a:pt x="1495" y="445"/>
                      <a:pt x="1744" y="119"/>
                      <a:pt x="2108" y="71"/>
                    </a:cubicBezTo>
                    <a:cubicBezTo>
                      <a:pt x="2133" y="69"/>
                      <a:pt x="2157" y="68"/>
                      <a:pt x="2181" y="68"/>
                    </a:cubicBezTo>
                    <a:close/>
                    <a:moveTo>
                      <a:pt x="2184" y="1"/>
                    </a:moveTo>
                    <a:cubicBezTo>
                      <a:pt x="2159" y="1"/>
                      <a:pt x="2133" y="2"/>
                      <a:pt x="2108" y="5"/>
                    </a:cubicBezTo>
                    <a:cubicBezTo>
                      <a:pt x="1715" y="52"/>
                      <a:pt x="1457" y="378"/>
                      <a:pt x="1342" y="675"/>
                    </a:cubicBezTo>
                    <a:cubicBezTo>
                      <a:pt x="1217" y="608"/>
                      <a:pt x="1093" y="569"/>
                      <a:pt x="959" y="560"/>
                    </a:cubicBezTo>
                    <a:cubicBezTo>
                      <a:pt x="914" y="555"/>
                      <a:pt x="869" y="552"/>
                      <a:pt x="826" y="552"/>
                    </a:cubicBezTo>
                    <a:cubicBezTo>
                      <a:pt x="641" y="552"/>
                      <a:pt x="476" y="603"/>
                      <a:pt x="336" y="703"/>
                    </a:cubicBezTo>
                    <a:cubicBezTo>
                      <a:pt x="173" y="828"/>
                      <a:pt x="58" y="1010"/>
                      <a:pt x="39" y="1202"/>
                    </a:cubicBezTo>
                    <a:cubicBezTo>
                      <a:pt x="1" y="1489"/>
                      <a:pt x="182" y="1710"/>
                      <a:pt x="327" y="1844"/>
                    </a:cubicBezTo>
                    <a:cubicBezTo>
                      <a:pt x="480" y="1997"/>
                      <a:pt x="661" y="2121"/>
                      <a:pt x="901" y="2246"/>
                    </a:cubicBezTo>
                    <a:cubicBezTo>
                      <a:pt x="1093" y="2351"/>
                      <a:pt x="1294" y="2428"/>
                      <a:pt x="1495" y="2495"/>
                    </a:cubicBezTo>
                    <a:cubicBezTo>
                      <a:pt x="1619" y="2533"/>
                      <a:pt x="1734" y="2562"/>
                      <a:pt x="1821" y="2591"/>
                    </a:cubicBezTo>
                    <a:cubicBezTo>
                      <a:pt x="1849" y="2591"/>
                      <a:pt x="1878" y="2600"/>
                      <a:pt x="1907" y="2610"/>
                    </a:cubicBezTo>
                    <a:cubicBezTo>
                      <a:pt x="1936" y="2619"/>
                      <a:pt x="1964" y="2629"/>
                      <a:pt x="2002" y="2638"/>
                    </a:cubicBezTo>
                    <a:cubicBezTo>
                      <a:pt x="2012" y="2648"/>
                      <a:pt x="2032" y="2648"/>
                      <a:pt x="2041" y="2648"/>
                    </a:cubicBezTo>
                    <a:cubicBezTo>
                      <a:pt x="2156" y="2648"/>
                      <a:pt x="2223" y="2523"/>
                      <a:pt x="2261" y="2457"/>
                    </a:cubicBezTo>
                    <a:cubicBezTo>
                      <a:pt x="2290" y="2399"/>
                      <a:pt x="2328" y="2342"/>
                      <a:pt x="2357" y="2274"/>
                    </a:cubicBezTo>
                    <a:lnTo>
                      <a:pt x="2424" y="2169"/>
                    </a:lnTo>
                    <a:cubicBezTo>
                      <a:pt x="2549" y="1940"/>
                      <a:pt x="2654" y="1738"/>
                      <a:pt x="2730" y="1537"/>
                    </a:cubicBezTo>
                    <a:cubicBezTo>
                      <a:pt x="2817" y="1278"/>
                      <a:pt x="2875" y="1048"/>
                      <a:pt x="2884" y="847"/>
                    </a:cubicBezTo>
                    <a:cubicBezTo>
                      <a:pt x="2894" y="646"/>
                      <a:pt x="2884" y="359"/>
                      <a:pt x="2664" y="177"/>
                    </a:cubicBezTo>
                    <a:cubicBezTo>
                      <a:pt x="2538" y="60"/>
                      <a:pt x="2361" y="1"/>
                      <a:pt x="2184"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18" name="Google Shape;918;p60"/>
              <p:cNvSpPr/>
              <p:nvPr/>
            </p:nvSpPr>
            <p:spPr>
              <a:xfrm>
                <a:off x="3318500" y="1590525"/>
                <a:ext cx="14375" cy="26875"/>
              </a:xfrm>
              <a:custGeom>
                <a:avLst/>
                <a:gdLst/>
                <a:ahLst/>
                <a:cxnLst/>
                <a:rect l="l" t="t" r="r" b="b"/>
                <a:pathLst>
                  <a:path w="575" h="1075" extrusionOk="0">
                    <a:moveTo>
                      <a:pt x="177" y="0"/>
                    </a:moveTo>
                    <a:cubicBezTo>
                      <a:pt x="103" y="0"/>
                      <a:pt x="45" y="45"/>
                      <a:pt x="29" y="113"/>
                    </a:cubicBezTo>
                    <a:cubicBezTo>
                      <a:pt x="0" y="228"/>
                      <a:pt x="182" y="343"/>
                      <a:pt x="239" y="543"/>
                    </a:cubicBezTo>
                    <a:cubicBezTo>
                      <a:pt x="268" y="649"/>
                      <a:pt x="288" y="764"/>
                      <a:pt x="288" y="956"/>
                    </a:cubicBezTo>
                    <a:cubicBezTo>
                      <a:pt x="288" y="1033"/>
                      <a:pt x="326" y="1075"/>
                      <a:pt x="365" y="1075"/>
                    </a:cubicBezTo>
                    <a:cubicBezTo>
                      <a:pt x="394" y="1075"/>
                      <a:pt x="425" y="1052"/>
                      <a:pt x="441" y="1003"/>
                    </a:cubicBezTo>
                    <a:cubicBezTo>
                      <a:pt x="508" y="831"/>
                      <a:pt x="575" y="572"/>
                      <a:pt x="488" y="323"/>
                    </a:cubicBezTo>
                    <a:cubicBezTo>
                      <a:pt x="410" y="88"/>
                      <a:pt x="279" y="0"/>
                      <a:pt x="177" y="0"/>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919" name="Google Shape;919;p60"/>
              <p:cNvSpPr/>
              <p:nvPr/>
            </p:nvSpPr>
            <p:spPr>
              <a:xfrm>
                <a:off x="3319450" y="1622275"/>
                <a:ext cx="6425" cy="5175"/>
              </a:xfrm>
              <a:custGeom>
                <a:avLst/>
                <a:gdLst/>
                <a:ahLst/>
                <a:cxnLst/>
                <a:rect l="l" t="t" r="r" b="b"/>
                <a:pathLst>
                  <a:path w="257" h="207" extrusionOk="0">
                    <a:moveTo>
                      <a:pt x="154" y="0"/>
                    </a:moveTo>
                    <a:cubicBezTo>
                      <a:pt x="138" y="0"/>
                      <a:pt x="122" y="6"/>
                      <a:pt x="106" y="21"/>
                    </a:cubicBezTo>
                    <a:cubicBezTo>
                      <a:pt x="106" y="21"/>
                      <a:pt x="1" y="97"/>
                      <a:pt x="77" y="174"/>
                    </a:cubicBezTo>
                    <a:cubicBezTo>
                      <a:pt x="103" y="197"/>
                      <a:pt x="129" y="206"/>
                      <a:pt x="152" y="206"/>
                    </a:cubicBezTo>
                    <a:cubicBezTo>
                      <a:pt x="204" y="206"/>
                      <a:pt x="243" y="159"/>
                      <a:pt x="250" y="126"/>
                    </a:cubicBezTo>
                    <a:cubicBezTo>
                      <a:pt x="257" y="81"/>
                      <a:pt x="211" y="0"/>
                      <a:pt x="154" y="0"/>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920" name="Google Shape;920;p60"/>
              <p:cNvSpPr/>
              <p:nvPr/>
            </p:nvSpPr>
            <p:spPr>
              <a:xfrm>
                <a:off x="3687050" y="973225"/>
                <a:ext cx="56050" cy="47000"/>
              </a:xfrm>
              <a:custGeom>
                <a:avLst/>
                <a:gdLst/>
                <a:ahLst/>
                <a:cxnLst/>
                <a:rect l="l" t="t" r="r" b="b"/>
                <a:pathLst>
                  <a:path w="2242" h="1880" extrusionOk="0">
                    <a:moveTo>
                      <a:pt x="542" y="0"/>
                    </a:moveTo>
                    <a:cubicBezTo>
                      <a:pt x="521" y="0"/>
                      <a:pt x="500" y="1"/>
                      <a:pt x="479" y="4"/>
                    </a:cubicBezTo>
                    <a:cubicBezTo>
                      <a:pt x="336" y="23"/>
                      <a:pt x="202" y="100"/>
                      <a:pt x="115" y="215"/>
                    </a:cubicBezTo>
                    <a:cubicBezTo>
                      <a:pt x="0" y="368"/>
                      <a:pt x="19" y="550"/>
                      <a:pt x="77" y="723"/>
                    </a:cubicBezTo>
                    <a:cubicBezTo>
                      <a:pt x="125" y="885"/>
                      <a:pt x="202" y="1048"/>
                      <a:pt x="297" y="1192"/>
                    </a:cubicBezTo>
                    <a:cubicBezTo>
                      <a:pt x="383" y="1326"/>
                      <a:pt x="489" y="1451"/>
                      <a:pt x="594" y="1575"/>
                    </a:cubicBezTo>
                    <a:lnTo>
                      <a:pt x="766" y="1747"/>
                    </a:lnTo>
                    <a:cubicBezTo>
                      <a:pt x="805" y="1786"/>
                      <a:pt x="834" y="1815"/>
                      <a:pt x="862" y="1853"/>
                    </a:cubicBezTo>
                    <a:cubicBezTo>
                      <a:pt x="885" y="1872"/>
                      <a:pt x="909" y="1880"/>
                      <a:pt x="934" y="1880"/>
                    </a:cubicBezTo>
                    <a:cubicBezTo>
                      <a:pt x="984" y="1880"/>
                      <a:pt x="1035" y="1850"/>
                      <a:pt x="1073" y="1824"/>
                    </a:cubicBezTo>
                    <a:cubicBezTo>
                      <a:pt x="1140" y="1786"/>
                      <a:pt x="1217" y="1738"/>
                      <a:pt x="1284" y="1690"/>
                    </a:cubicBezTo>
                    <a:cubicBezTo>
                      <a:pt x="1437" y="1604"/>
                      <a:pt x="1590" y="1508"/>
                      <a:pt x="1724" y="1393"/>
                    </a:cubicBezTo>
                    <a:cubicBezTo>
                      <a:pt x="1858" y="1278"/>
                      <a:pt x="1983" y="1153"/>
                      <a:pt x="2069" y="1010"/>
                    </a:cubicBezTo>
                    <a:cubicBezTo>
                      <a:pt x="2165" y="857"/>
                      <a:pt x="2242" y="684"/>
                      <a:pt x="2175" y="512"/>
                    </a:cubicBezTo>
                    <a:cubicBezTo>
                      <a:pt x="2127" y="378"/>
                      <a:pt x="2022" y="263"/>
                      <a:pt x="1888" y="205"/>
                    </a:cubicBezTo>
                    <a:cubicBezTo>
                      <a:pt x="1815" y="176"/>
                      <a:pt x="1740" y="163"/>
                      <a:pt x="1666" y="163"/>
                    </a:cubicBezTo>
                    <a:cubicBezTo>
                      <a:pt x="1472" y="163"/>
                      <a:pt x="1279" y="251"/>
                      <a:pt x="1140" y="368"/>
                    </a:cubicBezTo>
                    <a:cubicBezTo>
                      <a:pt x="1092" y="282"/>
                      <a:pt x="1015" y="205"/>
                      <a:pt x="930" y="138"/>
                    </a:cubicBezTo>
                    <a:cubicBezTo>
                      <a:pt x="813" y="55"/>
                      <a:pt x="682" y="0"/>
                      <a:pt x="542" y="0"/>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921" name="Google Shape;921;p60"/>
              <p:cNvSpPr/>
              <p:nvPr/>
            </p:nvSpPr>
            <p:spPr>
              <a:xfrm>
                <a:off x="3686075" y="972500"/>
                <a:ext cx="57975" cy="48500"/>
              </a:xfrm>
              <a:custGeom>
                <a:avLst/>
                <a:gdLst/>
                <a:ahLst/>
                <a:cxnLst/>
                <a:rect l="l" t="t" r="r" b="b"/>
                <a:pathLst>
                  <a:path w="2319" h="1940" extrusionOk="0">
                    <a:moveTo>
                      <a:pt x="585" y="62"/>
                    </a:moveTo>
                    <a:cubicBezTo>
                      <a:pt x="739" y="62"/>
                      <a:pt x="863" y="139"/>
                      <a:pt x="949" y="196"/>
                    </a:cubicBezTo>
                    <a:cubicBezTo>
                      <a:pt x="1026" y="254"/>
                      <a:pt x="1103" y="330"/>
                      <a:pt x="1150" y="416"/>
                    </a:cubicBezTo>
                    <a:cubicBezTo>
                      <a:pt x="1160" y="426"/>
                      <a:pt x="1169" y="435"/>
                      <a:pt x="1179" y="435"/>
                    </a:cubicBezTo>
                    <a:cubicBezTo>
                      <a:pt x="1189" y="435"/>
                      <a:pt x="1199" y="435"/>
                      <a:pt x="1208" y="426"/>
                    </a:cubicBezTo>
                    <a:cubicBezTo>
                      <a:pt x="1335" y="319"/>
                      <a:pt x="1515" y="224"/>
                      <a:pt x="1705" y="224"/>
                    </a:cubicBezTo>
                    <a:cubicBezTo>
                      <a:pt x="1772" y="224"/>
                      <a:pt x="1840" y="236"/>
                      <a:pt x="1907" y="263"/>
                    </a:cubicBezTo>
                    <a:cubicBezTo>
                      <a:pt x="2042" y="320"/>
                      <a:pt x="2137" y="426"/>
                      <a:pt x="2185" y="550"/>
                    </a:cubicBezTo>
                    <a:cubicBezTo>
                      <a:pt x="2233" y="684"/>
                      <a:pt x="2204" y="838"/>
                      <a:pt x="2080" y="1020"/>
                    </a:cubicBezTo>
                    <a:cubicBezTo>
                      <a:pt x="2003" y="1144"/>
                      <a:pt x="1888" y="1269"/>
                      <a:pt x="1735" y="1403"/>
                    </a:cubicBezTo>
                    <a:cubicBezTo>
                      <a:pt x="1610" y="1508"/>
                      <a:pt x="1476" y="1595"/>
                      <a:pt x="1313" y="1700"/>
                    </a:cubicBezTo>
                    <a:lnTo>
                      <a:pt x="1093" y="1825"/>
                    </a:lnTo>
                    <a:cubicBezTo>
                      <a:pt x="1051" y="1855"/>
                      <a:pt x="1012" y="1873"/>
                      <a:pt x="980" y="1873"/>
                    </a:cubicBezTo>
                    <a:cubicBezTo>
                      <a:pt x="961" y="1873"/>
                      <a:pt x="944" y="1867"/>
                      <a:pt x="930" y="1853"/>
                    </a:cubicBezTo>
                    <a:cubicBezTo>
                      <a:pt x="911" y="1844"/>
                      <a:pt x="892" y="1825"/>
                      <a:pt x="882" y="1805"/>
                    </a:cubicBezTo>
                    <a:lnTo>
                      <a:pt x="835" y="1757"/>
                    </a:lnTo>
                    <a:cubicBezTo>
                      <a:pt x="777" y="1710"/>
                      <a:pt x="720" y="1642"/>
                      <a:pt x="652" y="1576"/>
                    </a:cubicBezTo>
                    <a:cubicBezTo>
                      <a:pt x="547" y="1461"/>
                      <a:pt x="451" y="1336"/>
                      <a:pt x="365" y="1202"/>
                    </a:cubicBezTo>
                    <a:cubicBezTo>
                      <a:pt x="260" y="1039"/>
                      <a:pt x="183" y="886"/>
                      <a:pt x="145" y="742"/>
                    </a:cubicBezTo>
                    <a:cubicBezTo>
                      <a:pt x="77" y="531"/>
                      <a:pt x="97" y="388"/>
                      <a:pt x="183" y="263"/>
                    </a:cubicBezTo>
                    <a:cubicBezTo>
                      <a:pt x="260" y="158"/>
                      <a:pt x="384" y="90"/>
                      <a:pt x="528" y="71"/>
                    </a:cubicBezTo>
                    <a:cubicBezTo>
                      <a:pt x="547" y="71"/>
                      <a:pt x="566" y="62"/>
                      <a:pt x="585" y="62"/>
                    </a:cubicBezTo>
                    <a:close/>
                    <a:moveTo>
                      <a:pt x="585" y="0"/>
                    </a:moveTo>
                    <a:cubicBezTo>
                      <a:pt x="563" y="0"/>
                      <a:pt x="540" y="2"/>
                      <a:pt x="518" y="5"/>
                    </a:cubicBezTo>
                    <a:cubicBezTo>
                      <a:pt x="356" y="24"/>
                      <a:pt x="212" y="110"/>
                      <a:pt x="126" y="225"/>
                    </a:cubicBezTo>
                    <a:cubicBezTo>
                      <a:pt x="1" y="407"/>
                      <a:pt x="39" y="618"/>
                      <a:pt x="77" y="761"/>
                    </a:cubicBezTo>
                    <a:cubicBezTo>
                      <a:pt x="126" y="914"/>
                      <a:pt x="202" y="1067"/>
                      <a:pt x="307" y="1240"/>
                    </a:cubicBezTo>
                    <a:cubicBezTo>
                      <a:pt x="403" y="1374"/>
                      <a:pt x="499" y="1508"/>
                      <a:pt x="605" y="1623"/>
                    </a:cubicBezTo>
                    <a:lnTo>
                      <a:pt x="786" y="1805"/>
                    </a:lnTo>
                    <a:cubicBezTo>
                      <a:pt x="805" y="1815"/>
                      <a:pt x="815" y="1834"/>
                      <a:pt x="835" y="1853"/>
                    </a:cubicBezTo>
                    <a:cubicBezTo>
                      <a:pt x="844" y="1872"/>
                      <a:pt x="863" y="1882"/>
                      <a:pt x="882" y="1901"/>
                    </a:cubicBezTo>
                    <a:cubicBezTo>
                      <a:pt x="911" y="1930"/>
                      <a:pt x="940" y="1940"/>
                      <a:pt x="978" y="1940"/>
                    </a:cubicBezTo>
                    <a:cubicBezTo>
                      <a:pt x="1035" y="1940"/>
                      <a:pt x="1093" y="1901"/>
                      <a:pt x="1131" y="1882"/>
                    </a:cubicBezTo>
                    <a:lnTo>
                      <a:pt x="1342" y="1748"/>
                    </a:lnTo>
                    <a:cubicBezTo>
                      <a:pt x="1495" y="1661"/>
                      <a:pt x="1648" y="1566"/>
                      <a:pt x="1782" y="1451"/>
                    </a:cubicBezTo>
                    <a:cubicBezTo>
                      <a:pt x="1936" y="1317"/>
                      <a:pt x="2051" y="1182"/>
                      <a:pt x="2137" y="1058"/>
                    </a:cubicBezTo>
                    <a:cubicBezTo>
                      <a:pt x="2223" y="924"/>
                      <a:pt x="2319" y="733"/>
                      <a:pt x="2242" y="522"/>
                    </a:cubicBezTo>
                    <a:cubicBezTo>
                      <a:pt x="2195" y="388"/>
                      <a:pt x="2080" y="273"/>
                      <a:pt x="1936" y="205"/>
                    </a:cubicBezTo>
                    <a:cubicBezTo>
                      <a:pt x="1859" y="173"/>
                      <a:pt x="1781" y="158"/>
                      <a:pt x="1704" y="158"/>
                    </a:cubicBezTo>
                    <a:cubicBezTo>
                      <a:pt x="1511" y="158"/>
                      <a:pt x="1325" y="247"/>
                      <a:pt x="1189" y="349"/>
                    </a:cubicBezTo>
                    <a:cubicBezTo>
                      <a:pt x="1131" y="273"/>
                      <a:pt x="1064" y="196"/>
                      <a:pt x="988" y="139"/>
                    </a:cubicBezTo>
                    <a:cubicBezTo>
                      <a:pt x="857" y="48"/>
                      <a:pt x="718" y="0"/>
                      <a:pt x="585"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22" name="Google Shape;922;p60"/>
              <p:cNvSpPr/>
              <p:nvPr/>
            </p:nvSpPr>
            <p:spPr>
              <a:xfrm>
                <a:off x="3726900" y="983500"/>
                <a:ext cx="11050" cy="19875"/>
              </a:xfrm>
              <a:custGeom>
                <a:avLst/>
                <a:gdLst/>
                <a:ahLst/>
                <a:cxnLst/>
                <a:rect l="l" t="t" r="r" b="b"/>
                <a:pathLst>
                  <a:path w="442" h="795" extrusionOk="0">
                    <a:moveTo>
                      <a:pt x="257" y="1"/>
                    </a:moveTo>
                    <a:cubicBezTo>
                      <a:pt x="228" y="1"/>
                      <a:pt x="200" y="12"/>
                      <a:pt x="179" y="34"/>
                    </a:cubicBezTo>
                    <a:cubicBezTo>
                      <a:pt x="121" y="101"/>
                      <a:pt x="198" y="235"/>
                      <a:pt x="159" y="398"/>
                    </a:cubicBezTo>
                    <a:cubicBezTo>
                      <a:pt x="140" y="474"/>
                      <a:pt x="111" y="551"/>
                      <a:pt x="35" y="685"/>
                    </a:cubicBezTo>
                    <a:cubicBezTo>
                      <a:pt x="0" y="747"/>
                      <a:pt x="21" y="795"/>
                      <a:pt x="63" y="795"/>
                    </a:cubicBezTo>
                    <a:cubicBezTo>
                      <a:pt x="80" y="795"/>
                      <a:pt x="100" y="788"/>
                      <a:pt x="121" y="772"/>
                    </a:cubicBezTo>
                    <a:cubicBezTo>
                      <a:pt x="226" y="685"/>
                      <a:pt x="370" y="532"/>
                      <a:pt x="399" y="340"/>
                    </a:cubicBezTo>
                    <a:cubicBezTo>
                      <a:pt x="442" y="103"/>
                      <a:pt x="345" y="1"/>
                      <a:pt x="257" y="1"/>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923" name="Google Shape;923;p60"/>
              <p:cNvSpPr/>
              <p:nvPr/>
            </p:nvSpPr>
            <p:spPr>
              <a:xfrm>
                <a:off x="3719850" y="1004625"/>
                <a:ext cx="4525" cy="3825"/>
              </a:xfrm>
              <a:custGeom>
                <a:avLst/>
                <a:gdLst/>
                <a:ahLst/>
                <a:cxnLst/>
                <a:rect l="l" t="t" r="r" b="b"/>
                <a:pathLst>
                  <a:path w="181" h="153" extrusionOk="0">
                    <a:moveTo>
                      <a:pt x="121" y="1"/>
                    </a:moveTo>
                    <a:cubicBezTo>
                      <a:pt x="117" y="1"/>
                      <a:pt x="111" y="2"/>
                      <a:pt x="106" y="3"/>
                    </a:cubicBezTo>
                    <a:cubicBezTo>
                      <a:pt x="106" y="3"/>
                      <a:pt x="1" y="12"/>
                      <a:pt x="29" y="99"/>
                    </a:cubicBezTo>
                    <a:cubicBezTo>
                      <a:pt x="39" y="139"/>
                      <a:pt x="68" y="153"/>
                      <a:pt x="95" y="153"/>
                    </a:cubicBezTo>
                    <a:cubicBezTo>
                      <a:pt x="120" y="153"/>
                      <a:pt x="145" y="141"/>
                      <a:pt x="154" y="127"/>
                    </a:cubicBezTo>
                    <a:cubicBezTo>
                      <a:pt x="180" y="92"/>
                      <a:pt x="174" y="1"/>
                      <a:pt x="121" y="1"/>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grpSp>
      </p:grpSp>
      <p:sp>
        <p:nvSpPr>
          <p:cNvPr id="52" name="Google Shape;878;p60">
            <a:extLst>
              <a:ext uri="{FF2B5EF4-FFF2-40B4-BE49-F238E27FC236}">
                <a16:creationId xmlns:a16="http://schemas.microsoft.com/office/drawing/2014/main" id="{DA10E908-C8DC-EE41-AB07-DC2ADA101447}"/>
              </a:ext>
            </a:extLst>
          </p:cNvPr>
          <p:cNvSpPr txBox="1">
            <a:spLocks noGrp="1"/>
          </p:cNvSpPr>
          <p:nvPr>
            <p:ph type="title"/>
          </p:nvPr>
        </p:nvSpPr>
        <p:spPr>
          <a:xfrm>
            <a:off x="3316266" y="1618092"/>
            <a:ext cx="5286496" cy="3527525"/>
          </a:xfrm>
          <a:prstGeom prst="rect">
            <a:avLst/>
          </a:prstGeom>
        </p:spPr>
        <p:txBody>
          <a:bodyPr spcFirstLastPara="1" wrap="square" lIns="114540" tIns="114540" rIns="114540" bIns="114540" anchor="t" anchorCtr="0">
            <a:noAutofit/>
          </a:bodyPr>
          <a:lstStyle/>
          <a:p>
            <a:r>
              <a:rPr lang="en" sz="4400"/>
              <a:t>2. THỰC HIỆN QUYỀN VÀ NGHĨA VỤ </a:t>
            </a:r>
            <a:br>
              <a:rPr lang="en" sz="4400"/>
            </a:br>
            <a:r>
              <a:rPr lang="en" sz="4400"/>
              <a:t>CƠ BẢN CỦA </a:t>
            </a:r>
            <a:br>
              <a:rPr lang="en" sz="4400"/>
            </a:br>
            <a:r>
              <a:rPr lang="en" sz="4400"/>
              <a:t>CÔNG DÂN</a:t>
            </a:r>
            <a:endParaRPr sz="4400"/>
          </a:p>
        </p:txBody>
      </p:sp>
    </p:spTree>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4">
            <a:extLst>
              <a:ext uri="{FF2B5EF4-FFF2-40B4-BE49-F238E27FC236}">
                <a16:creationId xmlns:a16="http://schemas.microsoft.com/office/drawing/2014/main" id="{0F52F7AD-D360-894D-A8D4-D13D53493AF0}"/>
              </a:ext>
            </a:extLst>
          </p:cNvPr>
          <p:cNvGraphicFramePr>
            <a:graphicFrameLocks noGrp="1"/>
          </p:cNvGraphicFramePr>
          <p:nvPr>
            <p:extLst>
              <p:ext uri="{D42A27DB-BD31-4B8C-83A1-F6EECF244321}">
                <p14:modId xmlns:p14="http://schemas.microsoft.com/office/powerpoint/2010/main" val="4112684512"/>
              </p:ext>
            </p:extLst>
          </p:nvPr>
        </p:nvGraphicFramePr>
        <p:xfrm>
          <a:off x="213354" y="182557"/>
          <a:ext cx="9044315" cy="4962535"/>
        </p:xfrm>
        <a:graphic>
          <a:graphicData uri="http://schemas.openxmlformats.org/drawingml/2006/table">
            <a:tbl>
              <a:tblPr firstRow="1" bandRow="1">
                <a:tableStyleId>{99798B0F-CA6C-4BDE-A9E6-33629304186C}</a:tableStyleId>
              </a:tblPr>
              <a:tblGrid>
                <a:gridCol w="6963508">
                  <a:extLst>
                    <a:ext uri="{9D8B030D-6E8A-4147-A177-3AD203B41FA5}">
                      <a16:colId xmlns:a16="http://schemas.microsoft.com/office/drawing/2014/main" val="656476561"/>
                    </a:ext>
                  </a:extLst>
                </a:gridCol>
                <a:gridCol w="1112624">
                  <a:extLst>
                    <a:ext uri="{9D8B030D-6E8A-4147-A177-3AD203B41FA5}">
                      <a16:colId xmlns:a16="http://schemas.microsoft.com/office/drawing/2014/main" val="1557398595"/>
                    </a:ext>
                  </a:extLst>
                </a:gridCol>
                <a:gridCol w="968183">
                  <a:extLst>
                    <a:ext uri="{9D8B030D-6E8A-4147-A177-3AD203B41FA5}">
                      <a16:colId xmlns:a16="http://schemas.microsoft.com/office/drawing/2014/main" val="1304917830"/>
                    </a:ext>
                  </a:extLst>
                </a:gridCol>
              </a:tblGrid>
              <a:tr h="483875">
                <a:tc>
                  <a:txBody>
                    <a:bodyPr/>
                    <a:lstStyle/>
                    <a:p>
                      <a:pPr algn="ctr"/>
                      <a:r>
                        <a:rPr lang="en-VN" sz="1400" b="1" i="0">
                          <a:latin typeface="Calibri" panose="020F0502020204030204" pitchFamily="34" charset="0"/>
                          <a:cs typeface="Calibri" panose="020F0502020204030204" pitchFamily="34" charset="0"/>
                        </a:rPr>
                        <a:t>THÔNG TIN TÌNH HUỐNG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400" b="1" i="0">
                          <a:latin typeface="Calibri" panose="020F0502020204030204" pitchFamily="34" charset="0"/>
                          <a:cs typeface="Calibri" panose="020F0502020204030204" pitchFamily="34" charset="0"/>
                        </a:rPr>
                        <a:t>TH (TỐT HAY CHƯA TỐT)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VN" sz="1400" b="1" i="0">
                          <a:latin typeface="Calibri" panose="020F0502020204030204" pitchFamily="34" charset="0"/>
                          <a:cs typeface="Calibri" panose="020F0502020204030204" pitchFamily="34" charset="0"/>
                        </a:rPr>
                        <a:t>GIẢI THÍCH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20959252"/>
                  </a:ext>
                </a:extLst>
              </a:tr>
              <a:tr h="483875">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a:solidFill>
                            <a:srgbClr val="000000"/>
                          </a:solidFill>
                          <a:effectLst/>
                          <a:latin typeface="Calibri Light" panose="020F0302020204030204" pitchFamily="34" charset="0"/>
                          <a:ea typeface="Arial"/>
                          <a:cs typeface="Calibri Light" panose="020F0302020204030204" pitchFamily="34" charset="0"/>
                          <a:sym typeface="Arial"/>
                        </a:rPr>
                        <a:t>1.Hương là học sinh lớp 6, ngoài việc học tốt, bạn còn chăm chỉ LĐ, giúp đỡ bố mẹ làm việc nhà.</a:t>
                      </a:r>
                      <a:endParaRPr lang="en-VN" sz="1400" b="0" i="0" u="none" strike="noStrike" cap="none">
                        <a:solidFill>
                          <a:srgbClr val="000000"/>
                        </a:solidFill>
                        <a:effectLst/>
                        <a:latin typeface="Calibri Light" panose="020F0302020204030204" pitchFamily="34" charset="0"/>
                        <a:ea typeface="Arial"/>
                        <a:cs typeface="Calibri Light" panose="020F0302020204030204" pitchFamily="34" charset="0"/>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6803839"/>
                  </a:ext>
                </a:extLst>
              </a:tr>
              <a:tr h="483875">
                <a:tc>
                  <a:txBody>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lang="en-US" sz="1400" b="0" i="0" u="none" strike="noStrike" cap="none">
                          <a:solidFill>
                            <a:srgbClr val="000000"/>
                          </a:solidFill>
                          <a:effectLst/>
                          <a:latin typeface="Calibri Light" panose="020F0302020204030204" pitchFamily="34" charset="0"/>
                          <a:ea typeface="Arial"/>
                          <a:cs typeface="Calibri Light" panose="020F0302020204030204" pitchFamily="34" charset="0"/>
                          <a:sym typeface="Arial"/>
                        </a:rPr>
                        <a:t>2.Thấy bác lao công đang quét dọn sân trường, Bình vứt luôn vỏ hộp sữa xuống sân để bác dọn.</a:t>
                      </a:r>
                      <a:endParaRPr lang="en-VN" sz="1400" b="0" i="0" u="none" strike="noStrike" cap="none">
                        <a:solidFill>
                          <a:srgbClr val="000000"/>
                        </a:solidFill>
                        <a:effectLst/>
                        <a:latin typeface="Calibri Light" panose="020F0302020204030204" pitchFamily="34" charset="0"/>
                        <a:ea typeface="Arial"/>
                        <a:cs typeface="Calibri Light" panose="020F0302020204030204" pitchFamily="34" charset="0"/>
                        <a:sym typeface="Aria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8364526"/>
                  </a:ext>
                </a:extLst>
              </a:tr>
              <a:tr h="483875">
                <a:tc>
                  <a:txBody>
                    <a:bodyPr/>
                    <a:lstStyle/>
                    <a:p>
                      <a:pPr marL="95250" indent="-95250" algn="just">
                        <a:lnSpc>
                          <a:spcPct val="140000"/>
                        </a:lnSpc>
                        <a:spcAft>
                          <a:spcPts val="200"/>
                        </a:spcAft>
                        <a:tabLst>
                          <a:tab pos="276225" algn="l"/>
                        </a:tabLst>
                      </a:pPr>
                      <a:r>
                        <a:rPr lang="en-US" sz="1400" b="0" i="0">
                          <a:effectLst/>
                          <a:latin typeface="Calibri Light" panose="020F0302020204030204" pitchFamily="34" charset="0"/>
                          <a:ea typeface="Arial" panose="020B0604020202020204" pitchFamily="34" charset="0"/>
                          <a:cs typeface="Calibri Light" panose="020F0302020204030204" pitchFamily="34" charset="0"/>
                        </a:rPr>
                        <a:t>  3. Biết Lan định bóc thư của bạn khác để xem, Minh đã khuyên Lan không nên làm như vậy vì sẽ     xâm phạm quyền bí mật thư tín.</a:t>
                      </a:r>
                      <a:endParaRPr lang="en-VN" sz="1400" b="0" i="0">
                        <a:effectLst/>
                        <a:latin typeface="Calibri Light" panose="020F0302020204030204" pitchFamily="34" charset="0"/>
                        <a:ea typeface="Arial" panose="020B0604020202020204" pitchFamily="34" charset="0"/>
                        <a:cs typeface="Calibri Light" panose="020F03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VN" sz="1400">
                        <a:effectLst/>
                        <a:latin typeface=".VnTime"/>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59566102"/>
                  </a:ext>
                </a:extLst>
              </a:tr>
              <a:tr h="483875">
                <a:tc>
                  <a:txBody>
                    <a:bodyPr/>
                    <a:lstStyle/>
                    <a:p>
                      <a:pPr algn="just"/>
                      <a:r>
                        <a:rPr lang="en-US" sz="1400" b="0" i="0" u="none" strike="noStrike" cap="none">
                          <a:solidFill>
                            <a:srgbClr val="000000"/>
                          </a:solidFill>
                          <a:effectLst/>
                          <a:latin typeface="Calibri Light" panose="020F0302020204030204" pitchFamily="34" charset="0"/>
                          <a:ea typeface="Arial"/>
                          <a:cs typeface="Calibri Light" panose="020F0302020204030204" pitchFamily="34" charset="0"/>
                          <a:sym typeface="Arial"/>
                        </a:rPr>
                        <a:t>4. Ngày nào bố mẹ cũng phải nhắc Thắng học bài nhưng bạn chỉ ôn bài khi sắp tới kì kiểm tra.</a:t>
                      </a:r>
                      <a:r>
                        <a:rPr lang="en-VN" sz="1400" b="0" i="0">
                          <a:effectLst/>
                          <a:latin typeface="Calibri Light" panose="020F0302020204030204" pitchFamily="34" charset="0"/>
                          <a:cs typeface="Calibri Light" panose="020F0302020204030204" pitchFamily="34" charset="0"/>
                        </a:rPr>
                        <a:t> </a:t>
                      </a:r>
                      <a:endParaRPr lang="en-VN" sz="1400" b="0" i="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64319683"/>
                  </a:ext>
                </a:extLst>
              </a:tr>
              <a:tr h="483875">
                <a:tc>
                  <a:txBody>
                    <a:bodyPr/>
                    <a:lstStyle/>
                    <a:p>
                      <a:pPr algn="just"/>
                      <a:r>
                        <a:rPr lang="en-US" sz="1400" b="0" i="0" u="none" strike="noStrike" cap="none">
                          <a:solidFill>
                            <a:srgbClr val="000000"/>
                          </a:solidFill>
                          <a:effectLst/>
                          <a:latin typeface="Calibri Light" panose="020F0302020204030204" pitchFamily="34" charset="0"/>
                          <a:ea typeface="Arial"/>
                          <a:cs typeface="Calibri Light" panose="020F0302020204030204" pitchFamily="34" charset="0"/>
                          <a:sym typeface="Arial"/>
                        </a:rPr>
                        <a:t>5. Nhiều lần chứng kiến chú Hưng đánh con, nên Hà đã gọi điện báo với Tổng đài điện thoại quốc gia bảo vệ trẻ </a:t>
                      </a:r>
                      <a:endParaRPr lang="en-VN" sz="1400" b="0" i="0">
                        <a:latin typeface="Calibri Light" panose="020F0302020204030204" pitchFamily="34" charset="0"/>
                        <a:cs typeface="Calibri Light" panose="020F03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12813076"/>
                  </a:ext>
                </a:extLst>
              </a:tr>
              <a:tr h="483875">
                <a:tc>
                  <a:txBody>
                    <a:bodyPr/>
                    <a:lstStyle/>
                    <a:p>
                      <a:pPr marL="52388" indent="-52388" algn="just">
                        <a:lnSpc>
                          <a:spcPct val="140000"/>
                        </a:lnSpc>
                        <a:spcAft>
                          <a:spcPts val="200"/>
                        </a:spcAft>
                        <a:tabLst>
                          <a:tab pos="423863" algn="l"/>
                        </a:tabLst>
                      </a:pPr>
                      <a:r>
                        <a:rPr lang="en-US" sz="1400" b="0" i="0">
                          <a:effectLst/>
                          <a:latin typeface="Calibri Light" panose="020F0302020204030204" pitchFamily="34" charset="0"/>
                          <a:ea typeface="Arial" panose="020B0604020202020204" pitchFamily="34" charset="0"/>
                          <a:cs typeface="Calibri Light" panose="020F0302020204030204" pitchFamily="34" charset="0"/>
                        </a:rPr>
                        <a:t> 6. GĐ Liên tìm mọi cách để anh trai không phải thực hiện nghĩa vụ quân sự. Biết chuyện, Liên không tán thành và khuyên anh nên thực hiện nghĩa vụ quân sự.</a:t>
                      </a:r>
                      <a:endParaRPr lang="en-VN" sz="1400" b="0" i="0">
                        <a:effectLst/>
                        <a:latin typeface="Calibri Light" panose="020F0302020204030204" pitchFamily="34" charset="0"/>
                        <a:ea typeface="Arial" panose="020B0604020202020204" pitchFamily="34" charset="0"/>
                        <a:cs typeface="Calibri Light" panose="020F03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2633187"/>
                  </a:ext>
                </a:extLst>
              </a:tr>
              <a:tr h="483875">
                <a:tc>
                  <a:txBody>
                    <a:bodyPr/>
                    <a:lstStyle/>
                    <a:p>
                      <a:pPr marL="52388" indent="-52388" algn="just">
                        <a:lnSpc>
                          <a:spcPct val="140000"/>
                        </a:lnSpc>
                        <a:spcAft>
                          <a:spcPts val="200"/>
                        </a:spcAft>
                        <a:tabLst>
                          <a:tab pos="423863" algn="l"/>
                        </a:tabLst>
                      </a:pPr>
                      <a:r>
                        <a:rPr lang="en-US" sz="1400" b="0" i="0">
                          <a:effectLst/>
                          <a:latin typeface="Calibri Light" panose="020F0302020204030204" pitchFamily="34" charset="0"/>
                          <a:ea typeface="Arial" panose="020B0604020202020204" pitchFamily="34" charset="0"/>
                          <a:cs typeface="Calibri Light" panose="020F0302020204030204" pitchFamily="34" charset="0"/>
                        </a:rPr>
                        <a:t> 7. Nhà trường tổ chức lấy ý kiến của học sinh nhưng Trang không tham gia vì cho rằng ý kiến của trẻ em sẽ không được thực hiện.</a:t>
                      </a:r>
                      <a:endParaRPr lang="en-VN" sz="1400" b="0" i="0">
                        <a:effectLst/>
                        <a:latin typeface="Calibri Light" panose="020F0302020204030204" pitchFamily="34" charset="0"/>
                        <a:ea typeface="Arial" panose="020B0604020202020204" pitchFamily="34" charset="0"/>
                        <a:cs typeface="Calibri Light" panose="020F0302020204030204" pitchFamily="34" charset="0"/>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07000"/>
                        </a:lnSpc>
                      </a:pPr>
                      <a:r>
                        <a:rPr lang="en-US" sz="14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VN" sz="1400">
                        <a:effectLst/>
                        <a:latin typeface=".VnTime"/>
                        <a:ea typeface="Times New Roman" panose="02020603050405020304" pitchFamily="18" charset="0"/>
                        <a:cs typeface="Times New Roman" panose="02020603050405020304" pitchFamily="18" charset="0"/>
                      </a:endParaRPr>
                    </a:p>
                  </a:txBody>
                  <a:tcPr marL="6350" marR="635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0638792"/>
                  </a:ext>
                </a:extLst>
              </a:tr>
              <a:tr h="483875">
                <a:tc>
                  <a:txBody>
                    <a:bodyPr/>
                    <a:lstStyle/>
                    <a:p>
                      <a:pPr marL="0" marR="0" lvl="0" indent="0" algn="just" defTabSz="914400" rtl="0" eaLnBrk="1" fontAlgn="auto" latinLnBrk="0" hangingPunct="1">
                        <a:lnSpc>
                          <a:spcPct val="140000"/>
                        </a:lnSpc>
                        <a:spcBef>
                          <a:spcPts val="0"/>
                        </a:spcBef>
                        <a:spcAft>
                          <a:spcPts val="200"/>
                        </a:spcAft>
                        <a:buClr>
                          <a:srgbClr val="000000"/>
                        </a:buClr>
                        <a:buSzTx/>
                        <a:buFont typeface="Arial"/>
                        <a:buNone/>
                        <a:tabLst>
                          <a:tab pos="424180" algn="l"/>
                        </a:tabLst>
                        <a:defRPr/>
                      </a:pPr>
                      <a:r>
                        <a:rPr lang="en-US" sz="1400" b="0" i="0" u="none" strike="noStrike" cap="none">
                          <a:solidFill>
                            <a:srgbClr val="000000"/>
                          </a:solidFill>
                          <a:effectLst/>
                          <a:latin typeface="Calibri Light" panose="020F0302020204030204" pitchFamily="34" charset="0"/>
                          <a:ea typeface="Arial"/>
                          <a:cs typeface="Calibri Light" panose="020F0302020204030204" pitchFamily="34" charset="0"/>
                          <a:sym typeface="Arial"/>
                        </a:rPr>
                        <a:t> 8. Hùng luôn tích cực học tập và rèn luyện để sau này trở thành người công dân có ích cho XH.</a:t>
                      </a:r>
                      <a:endParaRPr lang="en-VN" sz="1400" b="0" i="0" u="none" strike="noStrike" cap="none">
                        <a:solidFill>
                          <a:srgbClr val="000000"/>
                        </a:solidFill>
                        <a:effectLst/>
                        <a:latin typeface="Calibri Light" panose="020F0302020204030204" pitchFamily="34" charset="0"/>
                        <a:ea typeface="Arial"/>
                        <a:cs typeface="Calibri Light" panose="020F0302020204030204" pitchFamily="34" charset="0"/>
                        <a:sym typeface="Arial"/>
                      </a:endParaRPr>
                    </a:p>
                  </a:txBody>
                  <a:tcPr marL="6350" marR="635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VN"/>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30074814"/>
                  </a:ext>
                </a:extLst>
              </a:tr>
            </a:tbl>
          </a:graphicData>
        </a:graphic>
      </p:graphicFrame>
    </p:spTree>
    <p:extLst>
      <p:ext uri="{BB962C8B-B14F-4D97-AF65-F5344CB8AC3E}">
        <p14:creationId xmlns:p14="http://schemas.microsoft.com/office/powerpoint/2010/main" val="385776905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844"/>
        <p:cNvGrpSpPr/>
        <p:nvPr/>
      </p:nvGrpSpPr>
      <p:grpSpPr>
        <a:xfrm>
          <a:off x="0" y="0"/>
          <a:ext cx="0" cy="0"/>
          <a:chOff x="0" y="0"/>
          <a:chExt cx="0" cy="0"/>
        </a:xfrm>
      </p:grpSpPr>
      <p:sp>
        <p:nvSpPr>
          <p:cNvPr id="845" name="Google Shape;845;p59"/>
          <p:cNvSpPr txBox="1">
            <a:spLocks noGrp="1"/>
          </p:cNvSpPr>
          <p:nvPr>
            <p:ph type="title"/>
          </p:nvPr>
        </p:nvSpPr>
        <p:spPr>
          <a:xfrm>
            <a:off x="476628" y="665772"/>
            <a:ext cx="9056488" cy="912082"/>
          </a:xfrm>
          <a:prstGeom prst="rect">
            <a:avLst/>
          </a:prstGeom>
        </p:spPr>
        <p:txBody>
          <a:bodyPr spcFirstLastPara="1" wrap="square" lIns="114540" tIns="114540" rIns="114540" bIns="114540" anchor="t" anchorCtr="0">
            <a:noAutofit/>
          </a:bodyPr>
          <a:lstStyle/>
          <a:p>
            <a:r>
              <a:rPr lang="en" sz="2800"/>
              <a:t>THỰC HIỆN QUYỀN VÀ NGHĨA VỤ CƠ BẢN CỦA CÔNG DÂN</a:t>
            </a:r>
            <a:endParaRPr sz="2800"/>
          </a:p>
        </p:txBody>
      </p:sp>
      <p:sp>
        <p:nvSpPr>
          <p:cNvPr id="846" name="Google Shape;846;p59"/>
          <p:cNvSpPr txBox="1">
            <a:spLocks noGrp="1"/>
          </p:cNvSpPr>
          <p:nvPr>
            <p:ph type="subTitle" idx="1"/>
          </p:nvPr>
        </p:nvSpPr>
        <p:spPr>
          <a:xfrm>
            <a:off x="653957" y="1592977"/>
            <a:ext cx="4596651" cy="2001404"/>
          </a:xfrm>
          <a:prstGeom prst="rect">
            <a:avLst/>
          </a:prstGeom>
        </p:spPr>
        <p:txBody>
          <a:bodyPr spcFirstLastPara="1" wrap="square" lIns="114540" tIns="114540" rIns="114540" bIns="114540" anchor="t" anchorCtr="0">
            <a:noAutofit/>
          </a:bodyPr>
          <a:lstStyle/>
          <a:p>
            <a:pPr marL="138113" indent="-11113" algn="just"/>
            <a:r>
              <a:rPr lang="en-US" sz="2400"/>
              <a:t>- Quyền công dân không tách rời nghĩa vụ công dân. Công dân được hưởng các quyền và phải thực hiện các nghĩa vụ do Nhà nước quy định. Mọi người có nghĩa vụ tôn trọng quyền của người khác.</a:t>
            </a:r>
            <a:endParaRPr lang="en-VN" sz="2400"/>
          </a:p>
        </p:txBody>
      </p:sp>
      <p:grpSp>
        <p:nvGrpSpPr>
          <p:cNvPr id="847" name="Google Shape;847;p59"/>
          <p:cNvGrpSpPr/>
          <p:nvPr/>
        </p:nvGrpSpPr>
        <p:grpSpPr>
          <a:xfrm>
            <a:off x="466939" y="-158075"/>
            <a:ext cx="8749634" cy="5848767"/>
            <a:chOff x="372706" y="411413"/>
            <a:chExt cx="6983868" cy="4668426"/>
          </a:xfrm>
        </p:grpSpPr>
        <p:sp>
          <p:nvSpPr>
            <p:cNvPr id="848" name="Google Shape;848;p59"/>
            <p:cNvSpPr/>
            <p:nvPr/>
          </p:nvSpPr>
          <p:spPr>
            <a:xfrm>
              <a:off x="5178065" y="2873656"/>
              <a:ext cx="850098" cy="2202113"/>
            </a:xfrm>
            <a:custGeom>
              <a:avLst/>
              <a:gdLst/>
              <a:ahLst/>
              <a:cxnLst/>
              <a:rect l="l" t="t" r="r" b="b"/>
              <a:pathLst>
                <a:path w="6265" h="16229" extrusionOk="0">
                  <a:moveTo>
                    <a:pt x="5982" y="0"/>
                  </a:moveTo>
                  <a:cubicBezTo>
                    <a:pt x="5852" y="0"/>
                    <a:pt x="5737" y="100"/>
                    <a:pt x="5719" y="232"/>
                  </a:cubicBezTo>
                  <a:lnTo>
                    <a:pt x="3918" y="14266"/>
                  </a:lnTo>
                  <a:cubicBezTo>
                    <a:pt x="3812" y="15095"/>
                    <a:pt x="3105" y="15697"/>
                    <a:pt x="2298" y="15697"/>
                  </a:cubicBezTo>
                  <a:cubicBezTo>
                    <a:pt x="2229" y="15697"/>
                    <a:pt x="2159" y="15693"/>
                    <a:pt x="2088" y="15684"/>
                  </a:cubicBezTo>
                  <a:cubicBezTo>
                    <a:pt x="1198" y="15569"/>
                    <a:pt x="566" y="14745"/>
                    <a:pt x="681" y="13854"/>
                  </a:cubicBezTo>
                  <a:lnTo>
                    <a:pt x="709" y="13576"/>
                  </a:lnTo>
                  <a:cubicBezTo>
                    <a:pt x="728" y="13432"/>
                    <a:pt x="632" y="13298"/>
                    <a:pt x="479" y="13279"/>
                  </a:cubicBezTo>
                  <a:cubicBezTo>
                    <a:pt x="468" y="13278"/>
                    <a:pt x="457" y="13277"/>
                    <a:pt x="445" y="13277"/>
                  </a:cubicBezTo>
                  <a:cubicBezTo>
                    <a:pt x="315" y="13277"/>
                    <a:pt x="200" y="13377"/>
                    <a:pt x="182" y="13509"/>
                  </a:cubicBezTo>
                  <a:lnTo>
                    <a:pt x="153" y="13787"/>
                  </a:lnTo>
                  <a:cubicBezTo>
                    <a:pt x="0" y="14965"/>
                    <a:pt x="834" y="16057"/>
                    <a:pt x="2022" y="16210"/>
                  </a:cubicBezTo>
                  <a:cubicBezTo>
                    <a:pt x="2115" y="16222"/>
                    <a:pt x="2207" y="16228"/>
                    <a:pt x="2299" y="16228"/>
                  </a:cubicBezTo>
                  <a:cubicBezTo>
                    <a:pt x="3366" y="16228"/>
                    <a:pt x="4304" y="15428"/>
                    <a:pt x="4445" y="14343"/>
                  </a:cubicBezTo>
                  <a:lnTo>
                    <a:pt x="6246" y="309"/>
                  </a:lnTo>
                  <a:cubicBezTo>
                    <a:pt x="6265" y="156"/>
                    <a:pt x="6160" y="22"/>
                    <a:pt x="6016" y="2"/>
                  </a:cubicBezTo>
                  <a:cubicBezTo>
                    <a:pt x="6004" y="1"/>
                    <a:pt x="5993" y="0"/>
                    <a:pt x="5982" y="0"/>
                  </a:cubicBezTo>
                  <a:close/>
                </a:path>
              </a:pathLst>
            </a:custGeom>
            <a:solidFill>
              <a:srgbClr val="8A93E2"/>
            </a:solidFill>
            <a:ln>
              <a:noFill/>
            </a:ln>
          </p:spPr>
          <p:txBody>
            <a:bodyPr spcFirstLastPara="1" wrap="square" lIns="114540" tIns="114540" rIns="114540" bIns="114540" anchor="ctr" anchorCtr="0">
              <a:noAutofit/>
            </a:bodyPr>
            <a:lstStyle/>
            <a:p>
              <a:endParaRPr sz="1754"/>
            </a:p>
          </p:txBody>
        </p:sp>
        <p:sp>
          <p:nvSpPr>
            <p:cNvPr id="849" name="Google Shape;849;p59"/>
            <p:cNvSpPr/>
            <p:nvPr/>
          </p:nvSpPr>
          <p:spPr>
            <a:xfrm>
              <a:off x="5183221" y="2869721"/>
              <a:ext cx="850234" cy="2210119"/>
            </a:xfrm>
            <a:custGeom>
              <a:avLst/>
              <a:gdLst/>
              <a:ahLst/>
              <a:cxnLst/>
              <a:rect l="l" t="t" r="r" b="b"/>
              <a:pathLst>
                <a:path w="6266" h="16288" extrusionOk="0">
                  <a:moveTo>
                    <a:pt x="5945" y="67"/>
                  </a:moveTo>
                  <a:cubicBezTo>
                    <a:pt x="5956" y="67"/>
                    <a:pt x="5967" y="68"/>
                    <a:pt x="5978" y="70"/>
                  </a:cubicBezTo>
                  <a:cubicBezTo>
                    <a:pt x="6103" y="89"/>
                    <a:pt x="6189" y="204"/>
                    <a:pt x="6179" y="329"/>
                  </a:cubicBezTo>
                  <a:lnTo>
                    <a:pt x="4369" y="14362"/>
                  </a:lnTo>
                  <a:cubicBezTo>
                    <a:pt x="4302" y="14927"/>
                    <a:pt x="4014" y="15425"/>
                    <a:pt x="3564" y="15779"/>
                  </a:cubicBezTo>
                  <a:cubicBezTo>
                    <a:pt x="3182" y="16066"/>
                    <a:pt x="2734" y="16220"/>
                    <a:pt x="2269" y="16220"/>
                  </a:cubicBezTo>
                  <a:cubicBezTo>
                    <a:pt x="2174" y="16220"/>
                    <a:pt x="2079" y="16214"/>
                    <a:pt x="1984" y="16201"/>
                  </a:cubicBezTo>
                  <a:cubicBezTo>
                    <a:pt x="1418" y="16134"/>
                    <a:pt x="920" y="15847"/>
                    <a:pt x="575" y="15396"/>
                  </a:cubicBezTo>
                  <a:cubicBezTo>
                    <a:pt x="221" y="14946"/>
                    <a:pt x="68" y="14381"/>
                    <a:pt x="144" y="13816"/>
                  </a:cubicBezTo>
                  <a:lnTo>
                    <a:pt x="183" y="13548"/>
                  </a:lnTo>
                  <a:cubicBezTo>
                    <a:pt x="192" y="13423"/>
                    <a:pt x="298" y="13337"/>
                    <a:pt x="413" y="13337"/>
                  </a:cubicBezTo>
                  <a:lnTo>
                    <a:pt x="441" y="13337"/>
                  </a:lnTo>
                  <a:cubicBezTo>
                    <a:pt x="566" y="13356"/>
                    <a:pt x="662" y="13471"/>
                    <a:pt x="643" y="13605"/>
                  </a:cubicBezTo>
                  <a:lnTo>
                    <a:pt x="604" y="13883"/>
                  </a:lnTo>
                  <a:cubicBezTo>
                    <a:pt x="489" y="14793"/>
                    <a:pt x="1131" y="15626"/>
                    <a:pt x="2050" y="15741"/>
                  </a:cubicBezTo>
                  <a:cubicBezTo>
                    <a:pt x="2121" y="15750"/>
                    <a:pt x="2192" y="15754"/>
                    <a:pt x="2262" y="15754"/>
                  </a:cubicBezTo>
                  <a:cubicBezTo>
                    <a:pt x="3086" y="15754"/>
                    <a:pt x="3803" y="15144"/>
                    <a:pt x="3909" y="14304"/>
                  </a:cubicBezTo>
                  <a:lnTo>
                    <a:pt x="5710" y="271"/>
                  </a:lnTo>
                  <a:cubicBezTo>
                    <a:pt x="5720" y="204"/>
                    <a:pt x="5758" y="156"/>
                    <a:pt x="5805" y="118"/>
                  </a:cubicBezTo>
                  <a:cubicBezTo>
                    <a:pt x="5846" y="86"/>
                    <a:pt x="5892" y="67"/>
                    <a:pt x="5945" y="67"/>
                  </a:cubicBezTo>
                  <a:close/>
                  <a:moveTo>
                    <a:pt x="5944" y="0"/>
                  </a:moveTo>
                  <a:cubicBezTo>
                    <a:pt x="5876" y="0"/>
                    <a:pt x="5815" y="20"/>
                    <a:pt x="5767" y="60"/>
                  </a:cubicBezTo>
                  <a:cubicBezTo>
                    <a:pt x="5700" y="108"/>
                    <a:pt x="5662" y="185"/>
                    <a:pt x="5652" y="261"/>
                  </a:cubicBezTo>
                  <a:lnTo>
                    <a:pt x="3842" y="14295"/>
                  </a:lnTo>
                  <a:cubicBezTo>
                    <a:pt x="3736" y="15097"/>
                    <a:pt x="3055" y="15688"/>
                    <a:pt x="2260" y="15688"/>
                  </a:cubicBezTo>
                  <a:cubicBezTo>
                    <a:pt x="2191" y="15688"/>
                    <a:pt x="2121" y="15684"/>
                    <a:pt x="2050" y="15674"/>
                  </a:cubicBezTo>
                  <a:cubicBezTo>
                    <a:pt x="1179" y="15569"/>
                    <a:pt x="556" y="14764"/>
                    <a:pt x="671" y="13883"/>
                  </a:cubicBezTo>
                  <a:lnTo>
                    <a:pt x="709" y="13615"/>
                  </a:lnTo>
                  <a:cubicBezTo>
                    <a:pt x="728" y="13452"/>
                    <a:pt x="613" y="13299"/>
                    <a:pt x="451" y="13280"/>
                  </a:cubicBezTo>
                  <a:cubicBezTo>
                    <a:pt x="439" y="13278"/>
                    <a:pt x="427" y="13278"/>
                    <a:pt x="415" y="13278"/>
                  </a:cubicBezTo>
                  <a:cubicBezTo>
                    <a:pt x="266" y="13278"/>
                    <a:pt x="133" y="13387"/>
                    <a:pt x="115" y="13538"/>
                  </a:cubicBezTo>
                  <a:lnTo>
                    <a:pt x="77" y="13806"/>
                  </a:lnTo>
                  <a:cubicBezTo>
                    <a:pt x="0" y="14391"/>
                    <a:pt x="164" y="14966"/>
                    <a:pt x="518" y="15435"/>
                  </a:cubicBezTo>
                  <a:cubicBezTo>
                    <a:pt x="882" y="15894"/>
                    <a:pt x="1399" y="16192"/>
                    <a:pt x="1974" y="16268"/>
                  </a:cubicBezTo>
                  <a:cubicBezTo>
                    <a:pt x="2070" y="16278"/>
                    <a:pt x="2165" y="16288"/>
                    <a:pt x="2261" y="16288"/>
                  </a:cubicBezTo>
                  <a:cubicBezTo>
                    <a:pt x="2740" y="16288"/>
                    <a:pt x="3210" y="16134"/>
                    <a:pt x="3602" y="15828"/>
                  </a:cubicBezTo>
                  <a:cubicBezTo>
                    <a:pt x="4062" y="15473"/>
                    <a:pt x="4359" y="14956"/>
                    <a:pt x="4436" y="14372"/>
                  </a:cubicBezTo>
                  <a:lnTo>
                    <a:pt x="6246" y="338"/>
                  </a:lnTo>
                  <a:cubicBezTo>
                    <a:pt x="6265" y="175"/>
                    <a:pt x="6150" y="22"/>
                    <a:pt x="5988" y="3"/>
                  </a:cubicBezTo>
                  <a:cubicBezTo>
                    <a:pt x="5973" y="1"/>
                    <a:pt x="5958" y="0"/>
                    <a:pt x="5944"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850" name="Google Shape;850;p59"/>
            <p:cNvSpPr/>
            <p:nvPr/>
          </p:nvSpPr>
          <p:spPr>
            <a:xfrm>
              <a:off x="6123016" y="1880808"/>
              <a:ext cx="1233558" cy="1704266"/>
            </a:xfrm>
            <a:custGeom>
              <a:avLst/>
              <a:gdLst/>
              <a:ahLst/>
              <a:cxnLst/>
              <a:rect l="l" t="t" r="r" b="b"/>
              <a:pathLst>
                <a:path w="9091" h="12560" extrusionOk="0">
                  <a:moveTo>
                    <a:pt x="1" y="1"/>
                  </a:moveTo>
                  <a:cubicBezTo>
                    <a:pt x="4330" y="2549"/>
                    <a:pt x="2002" y="11678"/>
                    <a:pt x="2002" y="11678"/>
                  </a:cubicBezTo>
                  <a:cubicBezTo>
                    <a:pt x="3126" y="10829"/>
                    <a:pt x="4195" y="10405"/>
                    <a:pt x="5211" y="10405"/>
                  </a:cubicBezTo>
                  <a:cubicBezTo>
                    <a:pt x="6532" y="10405"/>
                    <a:pt x="7761" y="11124"/>
                    <a:pt x="8899" y="12560"/>
                  </a:cubicBezTo>
                  <a:cubicBezTo>
                    <a:pt x="8899" y="12560"/>
                    <a:pt x="9091" y="1055"/>
                    <a:pt x="1" y="1"/>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851" name="Google Shape;851;p59"/>
            <p:cNvSpPr/>
            <p:nvPr/>
          </p:nvSpPr>
          <p:spPr>
            <a:xfrm>
              <a:off x="6102256" y="1874430"/>
              <a:ext cx="1237493" cy="1723670"/>
            </a:xfrm>
            <a:custGeom>
              <a:avLst/>
              <a:gdLst/>
              <a:ahLst/>
              <a:cxnLst/>
              <a:rect l="l" t="t" r="r" b="b"/>
              <a:pathLst>
                <a:path w="9120" h="12703" extrusionOk="0">
                  <a:moveTo>
                    <a:pt x="297" y="96"/>
                  </a:moveTo>
                  <a:lnTo>
                    <a:pt x="297" y="96"/>
                  </a:lnTo>
                  <a:cubicBezTo>
                    <a:pt x="2299" y="354"/>
                    <a:pt x="3994" y="1159"/>
                    <a:pt x="5355" y="2481"/>
                  </a:cubicBezTo>
                  <a:cubicBezTo>
                    <a:pt x="6466" y="3554"/>
                    <a:pt x="7347" y="4991"/>
                    <a:pt x="7979" y="6734"/>
                  </a:cubicBezTo>
                  <a:cubicBezTo>
                    <a:pt x="8947" y="9397"/>
                    <a:pt x="9024" y="11993"/>
                    <a:pt x="9024" y="12511"/>
                  </a:cubicBezTo>
                  <a:cubicBezTo>
                    <a:pt x="7903" y="11121"/>
                    <a:pt x="6676" y="10422"/>
                    <a:pt x="5365" y="10422"/>
                  </a:cubicBezTo>
                  <a:cubicBezTo>
                    <a:pt x="4358" y="10422"/>
                    <a:pt x="3305" y="10825"/>
                    <a:pt x="2203" y="11639"/>
                  </a:cubicBezTo>
                  <a:cubicBezTo>
                    <a:pt x="2318" y="11189"/>
                    <a:pt x="2778" y="9129"/>
                    <a:pt x="2807" y="6840"/>
                  </a:cubicBezTo>
                  <a:cubicBezTo>
                    <a:pt x="2845" y="4503"/>
                    <a:pt x="2433" y="1466"/>
                    <a:pt x="297" y="96"/>
                  </a:cubicBezTo>
                  <a:close/>
                  <a:moveTo>
                    <a:pt x="0" y="0"/>
                  </a:moveTo>
                  <a:lnTo>
                    <a:pt x="134" y="77"/>
                  </a:lnTo>
                  <a:cubicBezTo>
                    <a:pt x="2357" y="1380"/>
                    <a:pt x="2778" y="4473"/>
                    <a:pt x="2740" y="6840"/>
                  </a:cubicBezTo>
                  <a:cubicBezTo>
                    <a:pt x="2702" y="9407"/>
                    <a:pt x="2127" y="11687"/>
                    <a:pt x="2127" y="11715"/>
                  </a:cubicBezTo>
                  <a:lnTo>
                    <a:pt x="2098" y="11802"/>
                  </a:lnTo>
                  <a:lnTo>
                    <a:pt x="2174" y="11744"/>
                  </a:lnTo>
                  <a:cubicBezTo>
                    <a:pt x="3292" y="10902"/>
                    <a:pt x="4366" y="10481"/>
                    <a:pt x="5372" y="10481"/>
                  </a:cubicBezTo>
                  <a:cubicBezTo>
                    <a:pt x="5521" y="10481"/>
                    <a:pt x="5668" y="10490"/>
                    <a:pt x="5814" y="10508"/>
                  </a:cubicBezTo>
                  <a:cubicBezTo>
                    <a:pt x="6955" y="10652"/>
                    <a:pt x="8037" y="11370"/>
                    <a:pt x="9033" y="12626"/>
                  </a:cubicBezTo>
                  <a:lnTo>
                    <a:pt x="9090" y="12702"/>
                  </a:lnTo>
                  <a:lnTo>
                    <a:pt x="9090" y="12607"/>
                  </a:lnTo>
                  <a:cubicBezTo>
                    <a:pt x="9090" y="12577"/>
                    <a:pt x="9120" y="9694"/>
                    <a:pt x="8047" y="6715"/>
                  </a:cubicBezTo>
                  <a:cubicBezTo>
                    <a:pt x="7405" y="4962"/>
                    <a:pt x="6523" y="3516"/>
                    <a:pt x="5403" y="2433"/>
                  </a:cubicBezTo>
                  <a:cubicBezTo>
                    <a:pt x="4004" y="1063"/>
                    <a:pt x="2232" y="259"/>
                    <a:pt x="154" y="10"/>
                  </a:cubicBezTo>
                  <a:lnTo>
                    <a:pt x="0"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852" name="Google Shape;852;p59"/>
            <p:cNvSpPr/>
            <p:nvPr/>
          </p:nvSpPr>
          <p:spPr>
            <a:xfrm>
              <a:off x="5458809" y="1880808"/>
              <a:ext cx="1251876" cy="1584724"/>
            </a:xfrm>
            <a:custGeom>
              <a:avLst/>
              <a:gdLst/>
              <a:ahLst/>
              <a:cxnLst/>
              <a:rect l="l" t="t" r="r" b="b"/>
              <a:pathLst>
                <a:path w="9226" h="11679" extrusionOk="0">
                  <a:moveTo>
                    <a:pt x="4896" y="1"/>
                  </a:moveTo>
                  <a:cubicBezTo>
                    <a:pt x="48" y="1361"/>
                    <a:pt x="0" y="10787"/>
                    <a:pt x="0" y="10787"/>
                  </a:cubicBezTo>
                  <a:cubicBezTo>
                    <a:pt x="1123" y="9939"/>
                    <a:pt x="2191" y="9515"/>
                    <a:pt x="3205" y="9515"/>
                  </a:cubicBezTo>
                  <a:cubicBezTo>
                    <a:pt x="4528" y="9515"/>
                    <a:pt x="5759" y="10236"/>
                    <a:pt x="6897" y="11678"/>
                  </a:cubicBezTo>
                  <a:cubicBezTo>
                    <a:pt x="6897" y="11678"/>
                    <a:pt x="9225" y="2549"/>
                    <a:pt x="4896" y="1"/>
                  </a:cubicBezTo>
                  <a:close/>
                </a:path>
              </a:pathLst>
            </a:custGeom>
            <a:solidFill>
              <a:srgbClr val="F2C483"/>
            </a:solidFill>
            <a:ln>
              <a:noFill/>
            </a:ln>
          </p:spPr>
          <p:txBody>
            <a:bodyPr spcFirstLastPara="1" wrap="square" lIns="114540" tIns="114540" rIns="114540" bIns="114540" anchor="ctr" anchorCtr="0">
              <a:noAutofit/>
            </a:bodyPr>
            <a:lstStyle/>
            <a:p>
              <a:endParaRPr sz="1754"/>
            </a:p>
          </p:txBody>
        </p:sp>
        <p:sp>
          <p:nvSpPr>
            <p:cNvPr id="853" name="Google Shape;853;p59"/>
            <p:cNvSpPr/>
            <p:nvPr/>
          </p:nvSpPr>
          <p:spPr>
            <a:xfrm>
              <a:off x="5453517" y="1875651"/>
              <a:ext cx="1038707" cy="1598835"/>
            </a:xfrm>
            <a:custGeom>
              <a:avLst/>
              <a:gdLst/>
              <a:ahLst/>
              <a:cxnLst/>
              <a:rect l="l" t="t" r="r" b="b"/>
              <a:pathLst>
                <a:path w="7655" h="11783" extrusionOk="0">
                  <a:moveTo>
                    <a:pt x="4925" y="77"/>
                  </a:moveTo>
                  <a:cubicBezTo>
                    <a:pt x="7138" y="1380"/>
                    <a:pt x="7559" y="4464"/>
                    <a:pt x="7521" y="6831"/>
                  </a:cubicBezTo>
                  <a:cubicBezTo>
                    <a:pt x="7492" y="9149"/>
                    <a:pt x="7013" y="11246"/>
                    <a:pt x="6917" y="11640"/>
                  </a:cubicBezTo>
                  <a:cubicBezTo>
                    <a:pt x="5787" y="10231"/>
                    <a:pt x="4561" y="9522"/>
                    <a:pt x="3239" y="9522"/>
                  </a:cubicBezTo>
                  <a:cubicBezTo>
                    <a:pt x="2233" y="9522"/>
                    <a:pt x="1179" y="9935"/>
                    <a:pt x="68" y="10758"/>
                  </a:cubicBezTo>
                  <a:cubicBezTo>
                    <a:pt x="78" y="10356"/>
                    <a:pt x="145" y="8210"/>
                    <a:pt x="701" y="5950"/>
                  </a:cubicBezTo>
                  <a:cubicBezTo>
                    <a:pt x="1716" y="1801"/>
                    <a:pt x="3555" y="460"/>
                    <a:pt x="4925" y="77"/>
                  </a:cubicBezTo>
                  <a:close/>
                  <a:moveTo>
                    <a:pt x="4935" y="1"/>
                  </a:moveTo>
                  <a:lnTo>
                    <a:pt x="4925" y="11"/>
                  </a:lnTo>
                  <a:cubicBezTo>
                    <a:pt x="2406" y="719"/>
                    <a:pt x="1199" y="3621"/>
                    <a:pt x="633" y="5940"/>
                  </a:cubicBezTo>
                  <a:cubicBezTo>
                    <a:pt x="20" y="8440"/>
                    <a:pt x="1" y="10797"/>
                    <a:pt x="1" y="10825"/>
                  </a:cubicBezTo>
                  <a:lnTo>
                    <a:pt x="1" y="10892"/>
                  </a:lnTo>
                  <a:lnTo>
                    <a:pt x="58" y="10854"/>
                  </a:lnTo>
                  <a:cubicBezTo>
                    <a:pt x="1162" y="10016"/>
                    <a:pt x="2230" y="9587"/>
                    <a:pt x="3237" y="9587"/>
                  </a:cubicBezTo>
                  <a:cubicBezTo>
                    <a:pt x="3392" y="9587"/>
                    <a:pt x="3546" y="9598"/>
                    <a:pt x="3698" y="9618"/>
                  </a:cubicBezTo>
                  <a:cubicBezTo>
                    <a:pt x="4839" y="9762"/>
                    <a:pt x="5912" y="10471"/>
                    <a:pt x="6908" y="11735"/>
                  </a:cubicBezTo>
                  <a:lnTo>
                    <a:pt x="6955" y="11783"/>
                  </a:lnTo>
                  <a:lnTo>
                    <a:pt x="6965" y="11716"/>
                  </a:lnTo>
                  <a:cubicBezTo>
                    <a:pt x="6974" y="11697"/>
                    <a:pt x="7549" y="9407"/>
                    <a:pt x="7588" y="6831"/>
                  </a:cubicBezTo>
                  <a:cubicBezTo>
                    <a:pt x="7655" y="2510"/>
                    <a:pt x="6189" y="739"/>
                    <a:pt x="4944" y="11"/>
                  </a:cubicBezTo>
                  <a:lnTo>
                    <a:pt x="4935"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854" name="Google Shape;854;p59"/>
            <p:cNvSpPr/>
            <p:nvPr/>
          </p:nvSpPr>
          <p:spPr>
            <a:xfrm>
              <a:off x="4521728" y="1871174"/>
              <a:ext cx="1601413" cy="1473322"/>
            </a:xfrm>
            <a:custGeom>
              <a:avLst/>
              <a:gdLst/>
              <a:ahLst/>
              <a:cxnLst/>
              <a:rect l="l" t="t" r="r" b="b"/>
              <a:pathLst>
                <a:path w="11802" h="10858" extrusionOk="0">
                  <a:moveTo>
                    <a:pt x="10588" y="0"/>
                  </a:moveTo>
                  <a:cubicBezTo>
                    <a:pt x="2459" y="0"/>
                    <a:pt x="0" y="9968"/>
                    <a:pt x="0" y="9968"/>
                  </a:cubicBezTo>
                  <a:cubicBezTo>
                    <a:pt x="1123" y="9119"/>
                    <a:pt x="2193" y="8695"/>
                    <a:pt x="3209" y="8695"/>
                  </a:cubicBezTo>
                  <a:cubicBezTo>
                    <a:pt x="4534" y="8695"/>
                    <a:pt x="5768" y="9416"/>
                    <a:pt x="6906" y="10858"/>
                  </a:cubicBezTo>
                  <a:cubicBezTo>
                    <a:pt x="6906" y="10858"/>
                    <a:pt x="6954" y="1432"/>
                    <a:pt x="11802" y="72"/>
                  </a:cubicBezTo>
                  <a:cubicBezTo>
                    <a:pt x="11384" y="24"/>
                    <a:pt x="10979" y="0"/>
                    <a:pt x="10588" y="0"/>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855" name="Google Shape;855;p59"/>
            <p:cNvSpPr/>
            <p:nvPr/>
          </p:nvSpPr>
          <p:spPr>
            <a:xfrm>
              <a:off x="4513857" y="1866153"/>
              <a:ext cx="1631265" cy="1491369"/>
            </a:xfrm>
            <a:custGeom>
              <a:avLst/>
              <a:gdLst/>
              <a:ahLst/>
              <a:cxnLst/>
              <a:rect l="l" t="t" r="r" b="b"/>
              <a:pathLst>
                <a:path w="12022" h="10991" extrusionOk="0">
                  <a:moveTo>
                    <a:pt x="10661" y="67"/>
                  </a:moveTo>
                  <a:cubicBezTo>
                    <a:pt x="10998" y="67"/>
                    <a:pt x="11340" y="84"/>
                    <a:pt x="11687" y="119"/>
                  </a:cubicBezTo>
                  <a:cubicBezTo>
                    <a:pt x="9282" y="904"/>
                    <a:pt x="8114" y="3740"/>
                    <a:pt x="7558" y="6010"/>
                  </a:cubicBezTo>
                  <a:cubicBezTo>
                    <a:pt x="7012" y="8232"/>
                    <a:pt x="6936" y="10339"/>
                    <a:pt x="6926" y="10799"/>
                  </a:cubicBezTo>
                  <a:cubicBezTo>
                    <a:pt x="5806" y="9411"/>
                    <a:pt x="4579" y="8711"/>
                    <a:pt x="3267" y="8711"/>
                  </a:cubicBezTo>
                  <a:cubicBezTo>
                    <a:pt x="2261" y="8711"/>
                    <a:pt x="1208" y="9113"/>
                    <a:pt x="116" y="9928"/>
                  </a:cubicBezTo>
                  <a:cubicBezTo>
                    <a:pt x="250" y="9430"/>
                    <a:pt x="968" y="6987"/>
                    <a:pt x="2577" y="4679"/>
                  </a:cubicBezTo>
                  <a:cubicBezTo>
                    <a:pt x="3621" y="3174"/>
                    <a:pt x="4838" y="2016"/>
                    <a:pt x="6189" y="1239"/>
                  </a:cubicBezTo>
                  <a:cubicBezTo>
                    <a:pt x="7551" y="463"/>
                    <a:pt x="9051" y="67"/>
                    <a:pt x="10661" y="67"/>
                  </a:cubicBezTo>
                  <a:close/>
                  <a:moveTo>
                    <a:pt x="10658" y="0"/>
                  </a:moveTo>
                  <a:cubicBezTo>
                    <a:pt x="9037" y="0"/>
                    <a:pt x="7524" y="396"/>
                    <a:pt x="6160" y="1182"/>
                  </a:cubicBezTo>
                  <a:cubicBezTo>
                    <a:pt x="4799" y="1958"/>
                    <a:pt x="3573" y="3127"/>
                    <a:pt x="2519" y="4640"/>
                  </a:cubicBezTo>
                  <a:cubicBezTo>
                    <a:pt x="729" y="7227"/>
                    <a:pt x="29" y="9975"/>
                    <a:pt x="29" y="9995"/>
                  </a:cubicBezTo>
                  <a:lnTo>
                    <a:pt x="1" y="10090"/>
                  </a:lnTo>
                  <a:lnTo>
                    <a:pt x="77" y="10033"/>
                  </a:lnTo>
                  <a:cubicBezTo>
                    <a:pt x="1195" y="9191"/>
                    <a:pt x="2268" y="8770"/>
                    <a:pt x="3273" y="8770"/>
                  </a:cubicBezTo>
                  <a:cubicBezTo>
                    <a:pt x="3423" y="8770"/>
                    <a:pt x="3571" y="8779"/>
                    <a:pt x="3717" y="8798"/>
                  </a:cubicBezTo>
                  <a:cubicBezTo>
                    <a:pt x="4857" y="8941"/>
                    <a:pt x="5940" y="9660"/>
                    <a:pt x="6936" y="10914"/>
                  </a:cubicBezTo>
                  <a:lnTo>
                    <a:pt x="6993" y="10991"/>
                  </a:lnTo>
                  <a:lnTo>
                    <a:pt x="6993" y="10895"/>
                  </a:lnTo>
                  <a:cubicBezTo>
                    <a:pt x="6993" y="10867"/>
                    <a:pt x="7012" y="8510"/>
                    <a:pt x="7626" y="6020"/>
                  </a:cubicBezTo>
                  <a:cubicBezTo>
                    <a:pt x="8641" y="1862"/>
                    <a:pt x="10489" y="530"/>
                    <a:pt x="11860" y="138"/>
                  </a:cubicBezTo>
                  <a:lnTo>
                    <a:pt x="12022" y="90"/>
                  </a:lnTo>
                  <a:lnTo>
                    <a:pt x="11860" y="71"/>
                  </a:lnTo>
                  <a:cubicBezTo>
                    <a:pt x="11453" y="24"/>
                    <a:pt x="11052" y="0"/>
                    <a:pt x="10658"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856" name="Google Shape;856;p59"/>
            <p:cNvSpPr/>
            <p:nvPr/>
          </p:nvSpPr>
          <p:spPr>
            <a:xfrm>
              <a:off x="6046215" y="1744303"/>
              <a:ext cx="147088" cy="174226"/>
            </a:xfrm>
            <a:custGeom>
              <a:avLst/>
              <a:gdLst/>
              <a:ahLst/>
              <a:cxnLst/>
              <a:rect l="l" t="t" r="r" b="b"/>
              <a:pathLst>
                <a:path w="1084" h="1284" extrusionOk="0">
                  <a:moveTo>
                    <a:pt x="589" y="1"/>
                  </a:moveTo>
                  <a:cubicBezTo>
                    <a:pt x="455" y="1"/>
                    <a:pt x="334" y="76"/>
                    <a:pt x="298" y="202"/>
                  </a:cubicBezTo>
                  <a:lnTo>
                    <a:pt x="1" y="1084"/>
                  </a:lnTo>
                  <a:cubicBezTo>
                    <a:pt x="224" y="1220"/>
                    <a:pt x="451" y="1284"/>
                    <a:pt x="687" y="1284"/>
                  </a:cubicBezTo>
                  <a:cubicBezTo>
                    <a:pt x="816" y="1284"/>
                    <a:pt x="948" y="1265"/>
                    <a:pt x="1084" y="1228"/>
                  </a:cubicBezTo>
                  <a:lnTo>
                    <a:pt x="1026" y="298"/>
                  </a:lnTo>
                  <a:cubicBezTo>
                    <a:pt x="1016" y="155"/>
                    <a:pt x="901" y="40"/>
                    <a:pt x="767" y="21"/>
                  </a:cubicBezTo>
                  <a:lnTo>
                    <a:pt x="614" y="1"/>
                  </a:lnTo>
                  <a:cubicBezTo>
                    <a:pt x="606" y="1"/>
                    <a:pt x="597" y="1"/>
                    <a:pt x="589" y="1"/>
                  </a:cubicBezTo>
                  <a:close/>
                </a:path>
              </a:pathLst>
            </a:custGeom>
            <a:solidFill>
              <a:srgbClr val="8A93E2"/>
            </a:solidFill>
            <a:ln>
              <a:noFill/>
            </a:ln>
          </p:spPr>
          <p:txBody>
            <a:bodyPr spcFirstLastPara="1" wrap="square" lIns="114540" tIns="114540" rIns="114540" bIns="114540" anchor="ctr" anchorCtr="0">
              <a:noAutofit/>
            </a:bodyPr>
            <a:lstStyle/>
            <a:p>
              <a:endParaRPr sz="1754"/>
            </a:p>
          </p:txBody>
        </p:sp>
        <p:sp>
          <p:nvSpPr>
            <p:cNvPr id="857" name="Google Shape;857;p59"/>
            <p:cNvSpPr/>
            <p:nvPr/>
          </p:nvSpPr>
          <p:spPr>
            <a:xfrm>
              <a:off x="6041059" y="1740096"/>
              <a:ext cx="157536" cy="182503"/>
            </a:xfrm>
            <a:custGeom>
              <a:avLst/>
              <a:gdLst/>
              <a:ahLst/>
              <a:cxnLst/>
              <a:rect l="l" t="t" r="r" b="b"/>
              <a:pathLst>
                <a:path w="1161" h="1345" extrusionOk="0">
                  <a:moveTo>
                    <a:pt x="611" y="68"/>
                  </a:moveTo>
                  <a:cubicBezTo>
                    <a:pt x="625" y="68"/>
                    <a:pt x="638" y="69"/>
                    <a:pt x="652" y="71"/>
                  </a:cubicBezTo>
                  <a:lnTo>
                    <a:pt x="796" y="90"/>
                  </a:lnTo>
                  <a:cubicBezTo>
                    <a:pt x="920" y="109"/>
                    <a:pt x="1016" y="205"/>
                    <a:pt x="1026" y="329"/>
                  </a:cubicBezTo>
                  <a:lnTo>
                    <a:pt x="1093" y="1229"/>
                  </a:lnTo>
                  <a:cubicBezTo>
                    <a:pt x="968" y="1263"/>
                    <a:pt x="844" y="1280"/>
                    <a:pt x="722" y="1280"/>
                  </a:cubicBezTo>
                  <a:cubicBezTo>
                    <a:pt x="499" y="1280"/>
                    <a:pt x="282" y="1223"/>
                    <a:pt x="77" y="1105"/>
                  </a:cubicBezTo>
                  <a:lnTo>
                    <a:pt x="365" y="243"/>
                  </a:lnTo>
                  <a:cubicBezTo>
                    <a:pt x="399" y="140"/>
                    <a:pt x="495" y="68"/>
                    <a:pt x="611" y="68"/>
                  </a:cubicBezTo>
                  <a:close/>
                  <a:moveTo>
                    <a:pt x="613" y="1"/>
                  </a:moveTo>
                  <a:cubicBezTo>
                    <a:pt x="473" y="1"/>
                    <a:pt x="341" y="92"/>
                    <a:pt x="298" y="224"/>
                  </a:cubicBezTo>
                  <a:lnTo>
                    <a:pt x="1" y="1134"/>
                  </a:lnTo>
                  <a:lnTo>
                    <a:pt x="20" y="1144"/>
                  </a:lnTo>
                  <a:cubicBezTo>
                    <a:pt x="250" y="1278"/>
                    <a:pt x="480" y="1344"/>
                    <a:pt x="729" y="1344"/>
                  </a:cubicBezTo>
                  <a:cubicBezTo>
                    <a:pt x="863" y="1344"/>
                    <a:pt x="997" y="1325"/>
                    <a:pt x="1131" y="1287"/>
                  </a:cubicBezTo>
                  <a:lnTo>
                    <a:pt x="1160" y="1278"/>
                  </a:lnTo>
                  <a:lnTo>
                    <a:pt x="1093" y="329"/>
                  </a:lnTo>
                  <a:cubicBezTo>
                    <a:pt x="1083" y="176"/>
                    <a:pt x="959" y="42"/>
                    <a:pt x="805" y="23"/>
                  </a:cubicBezTo>
                  <a:lnTo>
                    <a:pt x="652" y="3"/>
                  </a:lnTo>
                  <a:cubicBezTo>
                    <a:pt x="639" y="2"/>
                    <a:pt x="626" y="1"/>
                    <a:pt x="613"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858" name="Google Shape;858;p59"/>
            <p:cNvSpPr/>
            <p:nvPr/>
          </p:nvSpPr>
          <p:spPr>
            <a:xfrm>
              <a:off x="6624801" y="4560020"/>
              <a:ext cx="318464" cy="288613"/>
            </a:xfrm>
            <a:custGeom>
              <a:avLst/>
              <a:gdLst/>
              <a:ahLst/>
              <a:cxnLst/>
              <a:rect l="l" t="t" r="r" b="b"/>
              <a:pathLst>
                <a:path w="2347" h="2127" extrusionOk="0">
                  <a:moveTo>
                    <a:pt x="795" y="1"/>
                  </a:moveTo>
                  <a:cubicBezTo>
                    <a:pt x="511" y="1"/>
                    <a:pt x="228" y="246"/>
                    <a:pt x="153" y="545"/>
                  </a:cubicBezTo>
                  <a:cubicBezTo>
                    <a:pt x="143" y="564"/>
                    <a:pt x="143" y="593"/>
                    <a:pt x="143" y="612"/>
                  </a:cubicBezTo>
                  <a:cubicBezTo>
                    <a:pt x="0" y="1349"/>
                    <a:pt x="460" y="2125"/>
                    <a:pt x="460" y="2125"/>
                  </a:cubicBezTo>
                  <a:lnTo>
                    <a:pt x="469" y="2125"/>
                  </a:lnTo>
                  <a:cubicBezTo>
                    <a:pt x="469" y="2125"/>
                    <a:pt x="494" y="2127"/>
                    <a:pt x="538" y="2127"/>
                  </a:cubicBezTo>
                  <a:cubicBezTo>
                    <a:pt x="759" y="2127"/>
                    <a:pt x="1466" y="2094"/>
                    <a:pt x="1954" y="1694"/>
                  </a:cubicBezTo>
                  <a:cubicBezTo>
                    <a:pt x="1973" y="1675"/>
                    <a:pt x="1992" y="1666"/>
                    <a:pt x="2002" y="1646"/>
                  </a:cubicBezTo>
                  <a:cubicBezTo>
                    <a:pt x="2299" y="1378"/>
                    <a:pt x="2347" y="851"/>
                    <a:pt x="2002" y="640"/>
                  </a:cubicBezTo>
                  <a:cubicBezTo>
                    <a:pt x="1882" y="564"/>
                    <a:pt x="1786" y="540"/>
                    <a:pt x="1698" y="540"/>
                  </a:cubicBezTo>
                  <a:cubicBezTo>
                    <a:pt x="1588" y="540"/>
                    <a:pt x="1491" y="577"/>
                    <a:pt x="1379" y="593"/>
                  </a:cubicBezTo>
                  <a:cubicBezTo>
                    <a:pt x="1312" y="401"/>
                    <a:pt x="1331" y="229"/>
                    <a:pt x="1035" y="66"/>
                  </a:cubicBezTo>
                  <a:cubicBezTo>
                    <a:pt x="958" y="21"/>
                    <a:pt x="877" y="1"/>
                    <a:pt x="795" y="1"/>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859" name="Google Shape;859;p59"/>
            <p:cNvSpPr/>
            <p:nvPr/>
          </p:nvSpPr>
          <p:spPr>
            <a:xfrm>
              <a:off x="6620731" y="4555270"/>
              <a:ext cx="316158" cy="299604"/>
            </a:xfrm>
            <a:custGeom>
              <a:avLst/>
              <a:gdLst/>
              <a:ahLst/>
              <a:cxnLst/>
              <a:rect l="l" t="t" r="r" b="b"/>
              <a:pathLst>
                <a:path w="2330" h="2208" extrusionOk="0">
                  <a:moveTo>
                    <a:pt x="819" y="66"/>
                  </a:moveTo>
                  <a:cubicBezTo>
                    <a:pt x="901" y="66"/>
                    <a:pt x="981" y="87"/>
                    <a:pt x="1055" y="130"/>
                  </a:cubicBezTo>
                  <a:cubicBezTo>
                    <a:pt x="1265" y="254"/>
                    <a:pt x="1304" y="369"/>
                    <a:pt x="1342" y="513"/>
                  </a:cubicBezTo>
                  <a:cubicBezTo>
                    <a:pt x="1352" y="551"/>
                    <a:pt x="1361" y="589"/>
                    <a:pt x="1380" y="637"/>
                  </a:cubicBezTo>
                  <a:lnTo>
                    <a:pt x="1390" y="656"/>
                  </a:lnTo>
                  <a:lnTo>
                    <a:pt x="1419" y="656"/>
                  </a:lnTo>
                  <a:cubicBezTo>
                    <a:pt x="1457" y="647"/>
                    <a:pt x="1495" y="647"/>
                    <a:pt x="1534" y="637"/>
                  </a:cubicBezTo>
                  <a:cubicBezTo>
                    <a:pt x="1598" y="621"/>
                    <a:pt x="1658" y="608"/>
                    <a:pt x="1721" y="608"/>
                  </a:cubicBezTo>
                  <a:cubicBezTo>
                    <a:pt x="1807" y="608"/>
                    <a:pt x="1901" y="632"/>
                    <a:pt x="2022" y="704"/>
                  </a:cubicBezTo>
                  <a:cubicBezTo>
                    <a:pt x="2147" y="781"/>
                    <a:pt x="2223" y="915"/>
                    <a:pt x="2242" y="1078"/>
                  </a:cubicBezTo>
                  <a:cubicBezTo>
                    <a:pt x="2262" y="1288"/>
                    <a:pt x="2166" y="1518"/>
                    <a:pt x="2013" y="1662"/>
                  </a:cubicBezTo>
                  <a:cubicBezTo>
                    <a:pt x="1993" y="1672"/>
                    <a:pt x="1974" y="1691"/>
                    <a:pt x="1955" y="1701"/>
                  </a:cubicBezTo>
                  <a:cubicBezTo>
                    <a:pt x="1448" y="2122"/>
                    <a:pt x="681" y="2131"/>
                    <a:pt x="528" y="2131"/>
                  </a:cubicBezTo>
                  <a:lnTo>
                    <a:pt x="518" y="2103"/>
                  </a:lnTo>
                  <a:lnTo>
                    <a:pt x="509" y="2112"/>
                  </a:lnTo>
                  <a:cubicBezTo>
                    <a:pt x="422" y="1959"/>
                    <a:pt x="78" y="1288"/>
                    <a:pt x="202" y="656"/>
                  </a:cubicBezTo>
                  <a:cubicBezTo>
                    <a:pt x="202" y="628"/>
                    <a:pt x="212" y="609"/>
                    <a:pt x="212" y="589"/>
                  </a:cubicBezTo>
                  <a:cubicBezTo>
                    <a:pt x="269" y="379"/>
                    <a:pt x="422" y="196"/>
                    <a:pt x="614" y="111"/>
                  </a:cubicBezTo>
                  <a:cubicBezTo>
                    <a:pt x="683" y="80"/>
                    <a:pt x="752" y="66"/>
                    <a:pt x="819" y="66"/>
                  </a:cubicBezTo>
                  <a:close/>
                  <a:moveTo>
                    <a:pt x="825" y="1"/>
                  </a:moveTo>
                  <a:cubicBezTo>
                    <a:pt x="748" y="1"/>
                    <a:pt x="669" y="18"/>
                    <a:pt x="595" y="53"/>
                  </a:cubicBezTo>
                  <a:cubicBezTo>
                    <a:pt x="384" y="139"/>
                    <a:pt x="212" y="350"/>
                    <a:pt x="154" y="570"/>
                  </a:cubicBezTo>
                  <a:cubicBezTo>
                    <a:pt x="145" y="599"/>
                    <a:pt x="145" y="618"/>
                    <a:pt x="135" y="647"/>
                  </a:cubicBezTo>
                  <a:cubicBezTo>
                    <a:pt x="1" y="1375"/>
                    <a:pt x="432" y="2112"/>
                    <a:pt x="461" y="2180"/>
                  </a:cubicBezTo>
                  <a:lnTo>
                    <a:pt x="461" y="2199"/>
                  </a:lnTo>
                  <a:lnTo>
                    <a:pt x="480" y="2199"/>
                  </a:lnTo>
                  <a:lnTo>
                    <a:pt x="490" y="2208"/>
                  </a:lnTo>
                  <a:lnTo>
                    <a:pt x="499" y="2199"/>
                  </a:lnTo>
                  <a:cubicBezTo>
                    <a:pt x="504" y="2199"/>
                    <a:pt x="514" y="2199"/>
                    <a:pt x="527" y="2199"/>
                  </a:cubicBezTo>
                  <a:cubicBezTo>
                    <a:pt x="695" y="2199"/>
                    <a:pt x="1472" y="2182"/>
                    <a:pt x="2003" y="1748"/>
                  </a:cubicBezTo>
                  <a:cubicBezTo>
                    <a:pt x="2022" y="1739"/>
                    <a:pt x="2042" y="1720"/>
                    <a:pt x="2061" y="1710"/>
                  </a:cubicBezTo>
                  <a:cubicBezTo>
                    <a:pt x="2233" y="1547"/>
                    <a:pt x="2329" y="1298"/>
                    <a:pt x="2310" y="1068"/>
                  </a:cubicBezTo>
                  <a:cubicBezTo>
                    <a:pt x="2291" y="886"/>
                    <a:pt x="2195" y="733"/>
                    <a:pt x="2051" y="647"/>
                  </a:cubicBezTo>
                  <a:cubicBezTo>
                    <a:pt x="1922" y="566"/>
                    <a:pt x="1818" y="543"/>
                    <a:pt x="1725" y="543"/>
                  </a:cubicBezTo>
                  <a:cubicBezTo>
                    <a:pt x="1653" y="543"/>
                    <a:pt x="1588" y="557"/>
                    <a:pt x="1524" y="570"/>
                  </a:cubicBezTo>
                  <a:cubicBezTo>
                    <a:pt x="1495" y="580"/>
                    <a:pt x="1467" y="580"/>
                    <a:pt x="1429" y="589"/>
                  </a:cubicBezTo>
                  <a:cubicBezTo>
                    <a:pt x="1419" y="560"/>
                    <a:pt x="1409" y="522"/>
                    <a:pt x="1399" y="494"/>
                  </a:cubicBezTo>
                  <a:cubicBezTo>
                    <a:pt x="1361" y="350"/>
                    <a:pt x="1323" y="206"/>
                    <a:pt x="1084" y="72"/>
                  </a:cubicBezTo>
                  <a:cubicBezTo>
                    <a:pt x="1005" y="25"/>
                    <a:pt x="916" y="1"/>
                    <a:pt x="825"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860" name="Google Shape;860;p59"/>
            <p:cNvSpPr/>
            <p:nvPr/>
          </p:nvSpPr>
          <p:spPr>
            <a:xfrm>
              <a:off x="6841771" y="4652018"/>
              <a:ext cx="70287" cy="108145"/>
            </a:xfrm>
            <a:custGeom>
              <a:avLst/>
              <a:gdLst/>
              <a:ahLst/>
              <a:cxnLst/>
              <a:rect l="l" t="t" r="r" b="b"/>
              <a:pathLst>
                <a:path w="518" h="797" extrusionOk="0">
                  <a:moveTo>
                    <a:pt x="241" y="0"/>
                  </a:moveTo>
                  <a:cubicBezTo>
                    <a:pt x="238" y="0"/>
                    <a:pt x="234" y="0"/>
                    <a:pt x="230" y="1"/>
                  </a:cubicBezTo>
                  <a:cubicBezTo>
                    <a:pt x="96" y="11"/>
                    <a:pt x="0" y="192"/>
                    <a:pt x="20" y="413"/>
                  </a:cubicBezTo>
                  <a:cubicBezTo>
                    <a:pt x="38" y="627"/>
                    <a:pt x="148" y="796"/>
                    <a:pt x="278" y="796"/>
                  </a:cubicBezTo>
                  <a:cubicBezTo>
                    <a:pt x="281" y="796"/>
                    <a:pt x="284" y="796"/>
                    <a:pt x="288" y="796"/>
                  </a:cubicBezTo>
                  <a:cubicBezTo>
                    <a:pt x="422" y="786"/>
                    <a:pt x="518" y="595"/>
                    <a:pt x="498" y="375"/>
                  </a:cubicBezTo>
                  <a:cubicBezTo>
                    <a:pt x="480" y="160"/>
                    <a:pt x="371" y="0"/>
                    <a:pt x="241" y="0"/>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861" name="Google Shape;861;p59"/>
            <p:cNvSpPr/>
            <p:nvPr/>
          </p:nvSpPr>
          <p:spPr>
            <a:xfrm>
              <a:off x="6745566" y="4589600"/>
              <a:ext cx="50884" cy="78293"/>
            </a:xfrm>
            <a:custGeom>
              <a:avLst/>
              <a:gdLst/>
              <a:ahLst/>
              <a:cxnLst/>
              <a:rect l="l" t="t" r="r" b="b"/>
              <a:pathLst>
                <a:path w="375" h="577" extrusionOk="0">
                  <a:moveTo>
                    <a:pt x="183" y="0"/>
                  </a:moveTo>
                  <a:cubicBezTo>
                    <a:pt x="180" y="0"/>
                    <a:pt x="176" y="0"/>
                    <a:pt x="173" y="1"/>
                  </a:cubicBezTo>
                  <a:cubicBezTo>
                    <a:pt x="77" y="11"/>
                    <a:pt x="1" y="145"/>
                    <a:pt x="20" y="298"/>
                  </a:cubicBezTo>
                  <a:cubicBezTo>
                    <a:pt x="29" y="455"/>
                    <a:pt x="109" y="576"/>
                    <a:pt x="201" y="576"/>
                  </a:cubicBezTo>
                  <a:cubicBezTo>
                    <a:pt x="204" y="576"/>
                    <a:pt x="208" y="576"/>
                    <a:pt x="211" y="576"/>
                  </a:cubicBezTo>
                  <a:cubicBezTo>
                    <a:pt x="307" y="566"/>
                    <a:pt x="374" y="432"/>
                    <a:pt x="365" y="279"/>
                  </a:cubicBezTo>
                  <a:cubicBezTo>
                    <a:pt x="356" y="121"/>
                    <a:pt x="275" y="0"/>
                    <a:pt x="183" y="0"/>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862" name="Google Shape;862;p59"/>
            <p:cNvSpPr/>
            <p:nvPr/>
          </p:nvSpPr>
          <p:spPr>
            <a:xfrm>
              <a:off x="5223792" y="1538731"/>
              <a:ext cx="314394" cy="292819"/>
            </a:xfrm>
            <a:custGeom>
              <a:avLst/>
              <a:gdLst/>
              <a:ahLst/>
              <a:cxnLst/>
              <a:rect l="l" t="t" r="r" b="b"/>
              <a:pathLst>
                <a:path w="2317" h="2158" extrusionOk="0">
                  <a:moveTo>
                    <a:pt x="620" y="1"/>
                  </a:moveTo>
                  <a:cubicBezTo>
                    <a:pt x="268" y="1"/>
                    <a:pt x="0" y="373"/>
                    <a:pt x="18" y="731"/>
                  </a:cubicBezTo>
                  <a:cubicBezTo>
                    <a:pt x="18" y="759"/>
                    <a:pt x="18" y="779"/>
                    <a:pt x="27" y="808"/>
                  </a:cubicBezTo>
                  <a:cubicBezTo>
                    <a:pt x="104" y="1555"/>
                    <a:pt x="784" y="2158"/>
                    <a:pt x="784" y="2158"/>
                  </a:cubicBezTo>
                  <a:cubicBezTo>
                    <a:pt x="784" y="2158"/>
                    <a:pt x="1666" y="1928"/>
                    <a:pt x="2077" y="1306"/>
                  </a:cubicBezTo>
                  <a:cubicBezTo>
                    <a:pt x="2087" y="1287"/>
                    <a:pt x="2106" y="1267"/>
                    <a:pt x="2115" y="1248"/>
                  </a:cubicBezTo>
                  <a:cubicBezTo>
                    <a:pt x="2317" y="903"/>
                    <a:pt x="2211" y="386"/>
                    <a:pt x="1819" y="280"/>
                  </a:cubicBezTo>
                  <a:cubicBezTo>
                    <a:pt x="1745" y="261"/>
                    <a:pt x="1683" y="253"/>
                    <a:pt x="1628" y="253"/>
                  </a:cubicBezTo>
                  <a:cubicBezTo>
                    <a:pt x="1441" y="253"/>
                    <a:pt x="1346" y="348"/>
                    <a:pt x="1206" y="414"/>
                  </a:cubicBezTo>
                  <a:cubicBezTo>
                    <a:pt x="1081" y="252"/>
                    <a:pt x="1033" y="80"/>
                    <a:pt x="727" y="12"/>
                  </a:cubicBezTo>
                  <a:cubicBezTo>
                    <a:pt x="690" y="4"/>
                    <a:pt x="655" y="1"/>
                    <a:pt x="620" y="1"/>
                  </a:cubicBezTo>
                  <a:close/>
                </a:path>
              </a:pathLst>
            </a:custGeom>
            <a:solidFill>
              <a:srgbClr val="94D9F7"/>
            </a:solidFill>
            <a:ln>
              <a:noFill/>
            </a:ln>
          </p:spPr>
          <p:txBody>
            <a:bodyPr spcFirstLastPara="1" wrap="square" lIns="114540" tIns="114540" rIns="114540" bIns="114540" anchor="ctr" anchorCtr="0">
              <a:noAutofit/>
            </a:bodyPr>
            <a:lstStyle/>
            <a:p>
              <a:endParaRPr sz="1754"/>
            </a:p>
          </p:txBody>
        </p:sp>
        <p:sp>
          <p:nvSpPr>
            <p:cNvPr id="863" name="Google Shape;863;p59"/>
            <p:cNvSpPr/>
            <p:nvPr/>
          </p:nvSpPr>
          <p:spPr>
            <a:xfrm>
              <a:off x="5219586" y="1534661"/>
              <a:ext cx="313444" cy="303539"/>
            </a:xfrm>
            <a:custGeom>
              <a:avLst/>
              <a:gdLst/>
              <a:ahLst/>
              <a:cxnLst/>
              <a:rect l="l" t="t" r="r" b="b"/>
              <a:pathLst>
                <a:path w="2310" h="2237" extrusionOk="0">
                  <a:moveTo>
                    <a:pt x="654" y="62"/>
                  </a:moveTo>
                  <a:cubicBezTo>
                    <a:pt x="685" y="62"/>
                    <a:pt x="717" y="65"/>
                    <a:pt x="748" y="71"/>
                  </a:cubicBezTo>
                  <a:cubicBezTo>
                    <a:pt x="988" y="129"/>
                    <a:pt x="1054" y="234"/>
                    <a:pt x="1141" y="368"/>
                  </a:cubicBezTo>
                  <a:cubicBezTo>
                    <a:pt x="1160" y="397"/>
                    <a:pt x="1188" y="435"/>
                    <a:pt x="1208" y="464"/>
                  </a:cubicBezTo>
                  <a:lnTo>
                    <a:pt x="1227" y="483"/>
                  </a:lnTo>
                  <a:lnTo>
                    <a:pt x="1256" y="474"/>
                  </a:lnTo>
                  <a:lnTo>
                    <a:pt x="1371" y="416"/>
                  </a:lnTo>
                  <a:cubicBezTo>
                    <a:pt x="1460" y="361"/>
                    <a:pt x="1539" y="316"/>
                    <a:pt x="1665" y="316"/>
                  </a:cubicBezTo>
                  <a:cubicBezTo>
                    <a:pt x="1715" y="316"/>
                    <a:pt x="1772" y="323"/>
                    <a:pt x="1840" y="340"/>
                  </a:cubicBezTo>
                  <a:cubicBezTo>
                    <a:pt x="1984" y="378"/>
                    <a:pt x="2099" y="483"/>
                    <a:pt x="2166" y="636"/>
                  </a:cubicBezTo>
                  <a:cubicBezTo>
                    <a:pt x="2242" y="828"/>
                    <a:pt x="2223" y="1077"/>
                    <a:pt x="2118" y="1259"/>
                  </a:cubicBezTo>
                  <a:cubicBezTo>
                    <a:pt x="2108" y="1278"/>
                    <a:pt x="2099" y="1297"/>
                    <a:pt x="2080" y="1317"/>
                  </a:cubicBezTo>
                  <a:cubicBezTo>
                    <a:pt x="1725" y="1853"/>
                    <a:pt x="1007" y="2102"/>
                    <a:pt x="844" y="2150"/>
                  </a:cubicBezTo>
                  <a:lnTo>
                    <a:pt x="834" y="2121"/>
                  </a:lnTo>
                  <a:lnTo>
                    <a:pt x="815" y="2140"/>
                  </a:lnTo>
                  <a:cubicBezTo>
                    <a:pt x="700" y="2035"/>
                    <a:pt x="164" y="1489"/>
                    <a:pt x="87" y="828"/>
                  </a:cubicBezTo>
                  <a:cubicBezTo>
                    <a:pt x="87" y="809"/>
                    <a:pt x="87" y="789"/>
                    <a:pt x="77" y="761"/>
                  </a:cubicBezTo>
                  <a:cubicBezTo>
                    <a:pt x="68" y="550"/>
                    <a:pt x="164" y="320"/>
                    <a:pt x="326" y="186"/>
                  </a:cubicBezTo>
                  <a:cubicBezTo>
                    <a:pt x="424" y="103"/>
                    <a:pt x="540" y="62"/>
                    <a:pt x="654" y="62"/>
                  </a:cubicBezTo>
                  <a:close/>
                  <a:moveTo>
                    <a:pt x="645" y="1"/>
                  </a:moveTo>
                  <a:cubicBezTo>
                    <a:pt x="518" y="1"/>
                    <a:pt x="391" y="49"/>
                    <a:pt x="288" y="138"/>
                  </a:cubicBezTo>
                  <a:cubicBezTo>
                    <a:pt x="106" y="291"/>
                    <a:pt x="1" y="531"/>
                    <a:pt x="20" y="761"/>
                  </a:cubicBezTo>
                  <a:lnTo>
                    <a:pt x="20" y="838"/>
                  </a:lnTo>
                  <a:cubicBezTo>
                    <a:pt x="106" y="1575"/>
                    <a:pt x="739" y="2169"/>
                    <a:pt x="786" y="2207"/>
                  </a:cubicBezTo>
                  <a:lnTo>
                    <a:pt x="796" y="2226"/>
                  </a:lnTo>
                  <a:lnTo>
                    <a:pt x="805" y="2226"/>
                  </a:lnTo>
                  <a:lnTo>
                    <a:pt x="815" y="2236"/>
                  </a:lnTo>
                  <a:lnTo>
                    <a:pt x="824" y="2217"/>
                  </a:lnTo>
                  <a:cubicBezTo>
                    <a:pt x="901" y="2198"/>
                    <a:pt x="1725" y="1968"/>
                    <a:pt x="2137" y="1355"/>
                  </a:cubicBezTo>
                  <a:cubicBezTo>
                    <a:pt x="2146" y="1336"/>
                    <a:pt x="2166" y="1317"/>
                    <a:pt x="2175" y="1287"/>
                  </a:cubicBezTo>
                  <a:cubicBezTo>
                    <a:pt x="2290" y="1087"/>
                    <a:pt x="2310" y="818"/>
                    <a:pt x="2223" y="608"/>
                  </a:cubicBezTo>
                  <a:cubicBezTo>
                    <a:pt x="2156" y="435"/>
                    <a:pt x="2022" y="320"/>
                    <a:pt x="1859" y="282"/>
                  </a:cubicBezTo>
                  <a:cubicBezTo>
                    <a:pt x="1780" y="260"/>
                    <a:pt x="1713" y="250"/>
                    <a:pt x="1655" y="250"/>
                  </a:cubicBezTo>
                  <a:cubicBezTo>
                    <a:pt x="1513" y="250"/>
                    <a:pt x="1420" y="304"/>
                    <a:pt x="1333" y="359"/>
                  </a:cubicBezTo>
                  <a:cubicBezTo>
                    <a:pt x="1303" y="378"/>
                    <a:pt x="1275" y="387"/>
                    <a:pt x="1246" y="406"/>
                  </a:cubicBezTo>
                  <a:cubicBezTo>
                    <a:pt x="1227" y="378"/>
                    <a:pt x="1218" y="359"/>
                    <a:pt x="1198" y="330"/>
                  </a:cubicBezTo>
                  <a:cubicBezTo>
                    <a:pt x="1112" y="205"/>
                    <a:pt x="1026" y="71"/>
                    <a:pt x="758" y="14"/>
                  </a:cubicBezTo>
                  <a:cubicBezTo>
                    <a:pt x="720" y="5"/>
                    <a:pt x="683" y="1"/>
                    <a:pt x="645"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864" name="Google Shape;864;p59"/>
            <p:cNvSpPr/>
            <p:nvPr/>
          </p:nvSpPr>
          <p:spPr>
            <a:xfrm>
              <a:off x="5241704" y="1552979"/>
              <a:ext cx="105431" cy="86977"/>
            </a:xfrm>
            <a:custGeom>
              <a:avLst/>
              <a:gdLst/>
              <a:ahLst/>
              <a:cxnLst/>
              <a:rect l="l" t="t" r="r" b="b"/>
              <a:pathLst>
                <a:path w="777" h="641" extrusionOk="0">
                  <a:moveTo>
                    <a:pt x="547" y="1"/>
                  </a:moveTo>
                  <a:cubicBezTo>
                    <a:pt x="453" y="1"/>
                    <a:pt x="337" y="49"/>
                    <a:pt x="231" y="137"/>
                  </a:cubicBezTo>
                  <a:cubicBezTo>
                    <a:pt x="68" y="290"/>
                    <a:pt x="1" y="482"/>
                    <a:pt x="97" y="588"/>
                  </a:cubicBezTo>
                  <a:cubicBezTo>
                    <a:pt x="129" y="623"/>
                    <a:pt x="176" y="640"/>
                    <a:pt x="233" y="640"/>
                  </a:cubicBezTo>
                  <a:cubicBezTo>
                    <a:pt x="328" y="640"/>
                    <a:pt x="448" y="592"/>
                    <a:pt x="556" y="501"/>
                  </a:cubicBezTo>
                  <a:cubicBezTo>
                    <a:pt x="719" y="358"/>
                    <a:pt x="776" y="156"/>
                    <a:pt x="691" y="60"/>
                  </a:cubicBezTo>
                  <a:cubicBezTo>
                    <a:pt x="657" y="20"/>
                    <a:pt x="607" y="1"/>
                    <a:pt x="547" y="1"/>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865" name="Google Shape;865;p59"/>
            <p:cNvSpPr/>
            <p:nvPr/>
          </p:nvSpPr>
          <p:spPr>
            <a:xfrm>
              <a:off x="5385943" y="1584459"/>
              <a:ext cx="76936" cy="62689"/>
            </a:xfrm>
            <a:custGeom>
              <a:avLst/>
              <a:gdLst/>
              <a:ahLst/>
              <a:cxnLst/>
              <a:rect l="l" t="t" r="r" b="b"/>
              <a:pathLst>
                <a:path w="567" h="462" extrusionOk="0">
                  <a:moveTo>
                    <a:pt x="396" y="0"/>
                  </a:moveTo>
                  <a:cubicBezTo>
                    <a:pt x="328" y="0"/>
                    <a:pt x="243" y="32"/>
                    <a:pt x="173" y="97"/>
                  </a:cubicBezTo>
                  <a:cubicBezTo>
                    <a:pt x="49" y="202"/>
                    <a:pt x="1" y="346"/>
                    <a:pt x="68" y="422"/>
                  </a:cubicBezTo>
                  <a:cubicBezTo>
                    <a:pt x="94" y="449"/>
                    <a:pt x="132" y="462"/>
                    <a:pt x="176" y="462"/>
                  </a:cubicBezTo>
                  <a:cubicBezTo>
                    <a:pt x="244" y="462"/>
                    <a:pt x="327" y="429"/>
                    <a:pt x="403" y="365"/>
                  </a:cubicBezTo>
                  <a:cubicBezTo>
                    <a:pt x="518" y="260"/>
                    <a:pt x="566" y="116"/>
                    <a:pt x="499" y="39"/>
                  </a:cubicBezTo>
                  <a:cubicBezTo>
                    <a:pt x="477" y="13"/>
                    <a:pt x="440" y="0"/>
                    <a:pt x="396" y="0"/>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866" name="Google Shape;866;p59"/>
            <p:cNvSpPr/>
            <p:nvPr/>
          </p:nvSpPr>
          <p:spPr>
            <a:xfrm>
              <a:off x="372706" y="415484"/>
              <a:ext cx="466774" cy="433530"/>
            </a:xfrm>
            <a:custGeom>
              <a:avLst/>
              <a:gdLst/>
              <a:ahLst/>
              <a:cxnLst/>
              <a:rect l="l" t="t" r="r" b="b"/>
              <a:pathLst>
                <a:path w="3440" h="3195" extrusionOk="0">
                  <a:moveTo>
                    <a:pt x="2344" y="0"/>
                  </a:moveTo>
                  <a:cubicBezTo>
                    <a:pt x="2240" y="0"/>
                    <a:pt x="2134" y="23"/>
                    <a:pt x="2031" y="71"/>
                  </a:cubicBezTo>
                  <a:cubicBezTo>
                    <a:pt x="1581" y="292"/>
                    <a:pt x="1591" y="541"/>
                    <a:pt x="1466" y="818"/>
                  </a:cubicBezTo>
                  <a:cubicBezTo>
                    <a:pt x="1288" y="778"/>
                    <a:pt x="1140" y="710"/>
                    <a:pt x="960" y="710"/>
                  </a:cubicBezTo>
                  <a:cubicBezTo>
                    <a:pt x="840" y="710"/>
                    <a:pt x="705" y="740"/>
                    <a:pt x="537" y="828"/>
                  </a:cubicBezTo>
                  <a:cubicBezTo>
                    <a:pt x="1" y="1106"/>
                    <a:pt x="20" y="1891"/>
                    <a:pt x="431" y="2323"/>
                  </a:cubicBezTo>
                  <a:cubicBezTo>
                    <a:pt x="450" y="2342"/>
                    <a:pt x="479" y="2370"/>
                    <a:pt x="508" y="2389"/>
                  </a:cubicBezTo>
                  <a:cubicBezTo>
                    <a:pt x="1312" y="3156"/>
                    <a:pt x="2654" y="3194"/>
                    <a:pt x="2654" y="3194"/>
                  </a:cubicBezTo>
                  <a:lnTo>
                    <a:pt x="2664" y="3185"/>
                  </a:lnTo>
                  <a:lnTo>
                    <a:pt x="2664" y="3194"/>
                  </a:lnTo>
                  <a:cubicBezTo>
                    <a:pt x="2664" y="3194"/>
                    <a:pt x="3439" y="2093"/>
                    <a:pt x="3305" y="982"/>
                  </a:cubicBezTo>
                  <a:cubicBezTo>
                    <a:pt x="3305" y="953"/>
                    <a:pt x="3296" y="914"/>
                    <a:pt x="3286" y="876"/>
                  </a:cubicBezTo>
                  <a:cubicBezTo>
                    <a:pt x="3208" y="410"/>
                    <a:pt x="2790" y="0"/>
                    <a:pt x="2344" y="0"/>
                  </a:cubicBezTo>
                  <a:close/>
                </a:path>
              </a:pathLst>
            </a:custGeom>
            <a:solidFill>
              <a:srgbClr val="94D9F7"/>
            </a:solidFill>
            <a:ln>
              <a:noFill/>
            </a:ln>
          </p:spPr>
          <p:txBody>
            <a:bodyPr spcFirstLastPara="1" wrap="square" lIns="114540" tIns="114540" rIns="114540" bIns="114540" anchor="ctr" anchorCtr="0">
              <a:noAutofit/>
            </a:bodyPr>
            <a:lstStyle/>
            <a:p>
              <a:endParaRPr sz="1754"/>
            </a:p>
          </p:txBody>
        </p:sp>
        <p:sp>
          <p:nvSpPr>
            <p:cNvPr id="867" name="Google Shape;867;p59"/>
            <p:cNvSpPr/>
            <p:nvPr/>
          </p:nvSpPr>
          <p:spPr>
            <a:xfrm>
              <a:off x="380440" y="411413"/>
              <a:ext cx="462974" cy="444113"/>
            </a:xfrm>
            <a:custGeom>
              <a:avLst/>
              <a:gdLst/>
              <a:ahLst/>
              <a:cxnLst/>
              <a:rect l="l" t="t" r="r" b="b"/>
              <a:pathLst>
                <a:path w="3412" h="3273" extrusionOk="0">
                  <a:moveTo>
                    <a:pt x="2281" y="65"/>
                  </a:moveTo>
                  <a:cubicBezTo>
                    <a:pt x="2402" y="65"/>
                    <a:pt x="2525" y="96"/>
                    <a:pt x="2645" y="159"/>
                  </a:cubicBezTo>
                  <a:cubicBezTo>
                    <a:pt x="2932" y="303"/>
                    <a:pt x="3143" y="599"/>
                    <a:pt x="3200" y="916"/>
                  </a:cubicBezTo>
                  <a:cubicBezTo>
                    <a:pt x="3210" y="954"/>
                    <a:pt x="3210" y="983"/>
                    <a:pt x="3210" y="1021"/>
                  </a:cubicBezTo>
                  <a:cubicBezTo>
                    <a:pt x="3335" y="2008"/>
                    <a:pt x="2711" y="2994"/>
                    <a:pt x="2597" y="3177"/>
                  </a:cubicBezTo>
                  <a:lnTo>
                    <a:pt x="2577" y="3157"/>
                  </a:lnTo>
                  <a:lnTo>
                    <a:pt x="2577" y="3186"/>
                  </a:lnTo>
                  <a:cubicBezTo>
                    <a:pt x="2377" y="3177"/>
                    <a:pt x="1198" y="3090"/>
                    <a:pt x="470" y="2391"/>
                  </a:cubicBezTo>
                  <a:cubicBezTo>
                    <a:pt x="442" y="2372"/>
                    <a:pt x="422" y="2353"/>
                    <a:pt x="393" y="2324"/>
                  </a:cubicBezTo>
                  <a:cubicBezTo>
                    <a:pt x="173" y="2094"/>
                    <a:pt x="68" y="1740"/>
                    <a:pt x="116" y="1433"/>
                  </a:cubicBezTo>
                  <a:cubicBezTo>
                    <a:pt x="154" y="1184"/>
                    <a:pt x="288" y="993"/>
                    <a:pt x="489" y="887"/>
                  </a:cubicBezTo>
                  <a:cubicBezTo>
                    <a:pt x="652" y="801"/>
                    <a:pt x="777" y="772"/>
                    <a:pt x="891" y="772"/>
                  </a:cubicBezTo>
                  <a:cubicBezTo>
                    <a:pt x="1016" y="772"/>
                    <a:pt x="1121" y="801"/>
                    <a:pt x="1227" y="839"/>
                  </a:cubicBezTo>
                  <a:cubicBezTo>
                    <a:pt x="1285" y="848"/>
                    <a:pt x="1342" y="868"/>
                    <a:pt x="1400" y="878"/>
                  </a:cubicBezTo>
                  <a:lnTo>
                    <a:pt x="1428" y="887"/>
                  </a:lnTo>
                  <a:lnTo>
                    <a:pt x="1438" y="858"/>
                  </a:lnTo>
                  <a:cubicBezTo>
                    <a:pt x="1466" y="801"/>
                    <a:pt x="1485" y="743"/>
                    <a:pt x="1514" y="686"/>
                  </a:cubicBezTo>
                  <a:cubicBezTo>
                    <a:pt x="1581" y="475"/>
                    <a:pt x="1649" y="293"/>
                    <a:pt x="1983" y="130"/>
                  </a:cubicBezTo>
                  <a:cubicBezTo>
                    <a:pt x="2079" y="87"/>
                    <a:pt x="2179" y="65"/>
                    <a:pt x="2281" y="65"/>
                  </a:cubicBezTo>
                  <a:close/>
                  <a:moveTo>
                    <a:pt x="2281" y="0"/>
                  </a:moveTo>
                  <a:cubicBezTo>
                    <a:pt x="2170" y="0"/>
                    <a:pt x="2061" y="24"/>
                    <a:pt x="1955" y="73"/>
                  </a:cubicBezTo>
                  <a:cubicBezTo>
                    <a:pt x="1591" y="255"/>
                    <a:pt x="1524" y="446"/>
                    <a:pt x="1447" y="667"/>
                  </a:cubicBezTo>
                  <a:lnTo>
                    <a:pt x="1390" y="810"/>
                  </a:lnTo>
                  <a:cubicBezTo>
                    <a:pt x="1342" y="801"/>
                    <a:pt x="1294" y="782"/>
                    <a:pt x="1246" y="772"/>
                  </a:cubicBezTo>
                  <a:cubicBezTo>
                    <a:pt x="1136" y="738"/>
                    <a:pt x="1026" y="707"/>
                    <a:pt x="900" y="707"/>
                  </a:cubicBezTo>
                  <a:cubicBezTo>
                    <a:pt x="774" y="707"/>
                    <a:pt x="633" y="738"/>
                    <a:pt x="461" y="829"/>
                  </a:cubicBezTo>
                  <a:cubicBezTo>
                    <a:pt x="240" y="944"/>
                    <a:pt x="97" y="1155"/>
                    <a:pt x="49" y="1423"/>
                  </a:cubicBezTo>
                  <a:cubicBezTo>
                    <a:pt x="1" y="1749"/>
                    <a:pt x="116" y="2123"/>
                    <a:pt x="346" y="2372"/>
                  </a:cubicBezTo>
                  <a:lnTo>
                    <a:pt x="422" y="2449"/>
                  </a:lnTo>
                  <a:cubicBezTo>
                    <a:pt x="1236" y="3215"/>
                    <a:pt x="2577" y="3253"/>
                    <a:pt x="2597" y="3253"/>
                  </a:cubicBezTo>
                  <a:lnTo>
                    <a:pt x="2616" y="3272"/>
                  </a:lnTo>
                  <a:lnTo>
                    <a:pt x="2626" y="3253"/>
                  </a:lnTo>
                  <a:lnTo>
                    <a:pt x="2635" y="3253"/>
                  </a:lnTo>
                  <a:lnTo>
                    <a:pt x="2635" y="3243"/>
                  </a:lnTo>
                  <a:cubicBezTo>
                    <a:pt x="2645" y="3224"/>
                    <a:pt x="3411" y="2113"/>
                    <a:pt x="3277" y="1012"/>
                  </a:cubicBezTo>
                  <a:cubicBezTo>
                    <a:pt x="3277" y="973"/>
                    <a:pt x="3277" y="944"/>
                    <a:pt x="3267" y="906"/>
                  </a:cubicBezTo>
                  <a:cubicBezTo>
                    <a:pt x="3210" y="571"/>
                    <a:pt x="2980" y="255"/>
                    <a:pt x="2673" y="101"/>
                  </a:cubicBezTo>
                  <a:cubicBezTo>
                    <a:pt x="2544" y="34"/>
                    <a:pt x="2411" y="0"/>
                    <a:pt x="2281"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868" name="Google Shape;868;p59"/>
            <p:cNvSpPr/>
            <p:nvPr/>
          </p:nvSpPr>
          <p:spPr>
            <a:xfrm>
              <a:off x="414363" y="536520"/>
              <a:ext cx="109230" cy="160657"/>
            </a:xfrm>
            <a:custGeom>
              <a:avLst/>
              <a:gdLst/>
              <a:ahLst/>
              <a:cxnLst/>
              <a:rect l="l" t="t" r="r" b="b"/>
              <a:pathLst>
                <a:path w="805" h="1184" extrusionOk="0">
                  <a:moveTo>
                    <a:pt x="456" y="1"/>
                  </a:moveTo>
                  <a:cubicBezTo>
                    <a:pt x="267" y="1"/>
                    <a:pt x="93" y="231"/>
                    <a:pt x="48" y="540"/>
                  </a:cubicBezTo>
                  <a:cubicBezTo>
                    <a:pt x="0" y="865"/>
                    <a:pt x="115" y="1153"/>
                    <a:pt x="316" y="1182"/>
                  </a:cubicBezTo>
                  <a:cubicBezTo>
                    <a:pt x="326" y="1183"/>
                    <a:pt x="336" y="1184"/>
                    <a:pt x="347" y="1184"/>
                  </a:cubicBezTo>
                  <a:cubicBezTo>
                    <a:pt x="529" y="1184"/>
                    <a:pt x="711" y="953"/>
                    <a:pt x="756" y="645"/>
                  </a:cubicBezTo>
                  <a:cubicBezTo>
                    <a:pt x="805" y="320"/>
                    <a:pt x="680" y="32"/>
                    <a:pt x="488" y="3"/>
                  </a:cubicBezTo>
                  <a:cubicBezTo>
                    <a:pt x="477" y="2"/>
                    <a:pt x="467" y="1"/>
                    <a:pt x="456" y="1"/>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869" name="Google Shape;869;p59"/>
            <p:cNvSpPr/>
            <p:nvPr/>
          </p:nvSpPr>
          <p:spPr>
            <a:xfrm>
              <a:off x="593611" y="456056"/>
              <a:ext cx="79379" cy="116286"/>
            </a:xfrm>
            <a:custGeom>
              <a:avLst/>
              <a:gdLst/>
              <a:ahLst/>
              <a:cxnLst/>
              <a:rect l="l" t="t" r="r" b="b"/>
              <a:pathLst>
                <a:path w="585" h="857" extrusionOk="0">
                  <a:moveTo>
                    <a:pt x="333" y="1"/>
                  </a:moveTo>
                  <a:cubicBezTo>
                    <a:pt x="197" y="1"/>
                    <a:pt x="66" y="168"/>
                    <a:pt x="39" y="395"/>
                  </a:cubicBezTo>
                  <a:cubicBezTo>
                    <a:pt x="1" y="625"/>
                    <a:pt x="87" y="826"/>
                    <a:pt x="231" y="855"/>
                  </a:cubicBezTo>
                  <a:cubicBezTo>
                    <a:pt x="238" y="856"/>
                    <a:pt x="245" y="857"/>
                    <a:pt x="253" y="857"/>
                  </a:cubicBezTo>
                  <a:cubicBezTo>
                    <a:pt x="389" y="857"/>
                    <a:pt x="520" y="690"/>
                    <a:pt x="547" y="462"/>
                  </a:cubicBezTo>
                  <a:cubicBezTo>
                    <a:pt x="585" y="232"/>
                    <a:pt x="499" y="31"/>
                    <a:pt x="355" y="2"/>
                  </a:cubicBezTo>
                  <a:cubicBezTo>
                    <a:pt x="348" y="1"/>
                    <a:pt x="340" y="1"/>
                    <a:pt x="333" y="1"/>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870" name="Google Shape;870;p59"/>
            <p:cNvSpPr/>
            <p:nvPr/>
          </p:nvSpPr>
          <p:spPr>
            <a:xfrm>
              <a:off x="4936263" y="1979862"/>
              <a:ext cx="313444" cy="293633"/>
            </a:xfrm>
            <a:custGeom>
              <a:avLst/>
              <a:gdLst/>
              <a:ahLst/>
              <a:cxnLst/>
              <a:rect l="l" t="t" r="r" b="b"/>
              <a:pathLst>
                <a:path w="2310" h="2164" extrusionOk="0">
                  <a:moveTo>
                    <a:pt x="1579" y="1"/>
                  </a:moveTo>
                  <a:cubicBezTo>
                    <a:pt x="1510" y="1"/>
                    <a:pt x="1440" y="15"/>
                    <a:pt x="1371" y="47"/>
                  </a:cubicBezTo>
                  <a:cubicBezTo>
                    <a:pt x="1064" y="190"/>
                    <a:pt x="1073" y="363"/>
                    <a:pt x="987" y="545"/>
                  </a:cubicBezTo>
                  <a:cubicBezTo>
                    <a:pt x="869" y="522"/>
                    <a:pt x="765" y="472"/>
                    <a:pt x="636" y="472"/>
                  </a:cubicBezTo>
                  <a:cubicBezTo>
                    <a:pt x="558" y="472"/>
                    <a:pt x="470" y="491"/>
                    <a:pt x="364" y="545"/>
                  </a:cubicBezTo>
                  <a:cubicBezTo>
                    <a:pt x="0" y="737"/>
                    <a:pt x="10" y="1263"/>
                    <a:pt x="279" y="1551"/>
                  </a:cubicBezTo>
                  <a:lnTo>
                    <a:pt x="326" y="1599"/>
                  </a:lnTo>
                  <a:cubicBezTo>
                    <a:pt x="872" y="2125"/>
                    <a:pt x="1773" y="2164"/>
                    <a:pt x="1773" y="2164"/>
                  </a:cubicBezTo>
                  <a:lnTo>
                    <a:pt x="1773" y="2155"/>
                  </a:lnTo>
                  <a:lnTo>
                    <a:pt x="1782" y="2155"/>
                  </a:lnTo>
                  <a:cubicBezTo>
                    <a:pt x="1782" y="2155"/>
                    <a:pt x="2309" y="1427"/>
                    <a:pt x="2223" y="679"/>
                  </a:cubicBezTo>
                  <a:lnTo>
                    <a:pt x="2223" y="603"/>
                  </a:lnTo>
                  <a:cubicBezTo>
                    <a:pt x="2168" y="282"/>
                    <a:pt x="1885" y="1"/>
                    <a:pt x="1579" y="1"/>
                  </a:cubicBezTo>
                  <a:close/>
                </a:path>
              </a:pathLst>
            </a:custGeom>
            <a:solidFill>
              <a:srgbClr val="8A93E2"/>
            </a:solidFill>
            <a:ln>
              <a:noFill/>
            </a:ln>
          </p:spPr>
          <p:txBody>
            <a:bodyPr spcFirstLastPara="1" wrap="square" lIns="114540" tIns="114540" rIns="114540" bIns="114540" anchor="ctr" anchorCtr="0">
              <a:noAutofit/>
            </a:bodyPr>
            <a:lstStyle/>
            <a:p>
              <a:endParaRPr sz="1754"/>
            </a:p>
          </p:txBody>
        </p:sp>
        <p:sp>
          <p:nvSpPr>
            <p:cNvPr id="871" name="Google Shape;871;p59"/>
            <p:cNvSpPr/>
            <p:nvPr/>
          </p:nvSpPr>
          <p:spPr>
            <a:xfrm>
              <a:off x="4938841" y="1976334"/>
              <a:ext cx="314665" cy="302453"/>
            </a:xfrm>
            <a:custGeom>
              <a:avLst/>
              <a:gdLst/>
              <a:ahLst/>
              <a:cxnLst/>
              <a:rect l="l" t="t" r="r" b="b"/>
              <a:pathLst>
                <a:path w="2319" h="2229" extrusionOk="0">
                  <a:moveTo>
                    <a:pt x="1561" y="67"/>
                  </a:moveTo>
                  <a:cubicBezTo>
                    <a:pt x="1641" y="67"/>
                    <a:pt x="1723" y="88"/>
                    <a:pt x="1801" y="131"/>
                  </a:cubicBezTo>
                  <a:cubicBezTo>
                    <a:pt x="1993" y="226"/>
                    <a:pt x="2137" y="427"/>
                    <a:pt x="2165" y="638"/>
                  </a:cubicBezTo>
                  <a:cubicBezTo>
                    <a:pt x="2175" y="657"/>
                    <a:pt x="2175" y="676"/>
                    <a:pt x="2175" y="705"/>
                  </a:cubicBezTo>
                  <a:cubicBezTo>
                    <a:pt x="2242" y="1347"/>
                    <a:pt x="1850" y="1998"/>
                    <a:pt x="1754" y="2132"/>
                  </a:cubicBezTo>
                  <a:lnTo>
                    <a:pt x="1735" y="2123"/>
                  </a:lnTo>
                  <a:lnTo>
                    <a:pt x="1725" y="2151"/>
                  </a:lnTo>
                  <a:cubicBezTo>
                    <a:pt x="1572" y="2142"/>
                    <a:pt x="805" y="2066"/>
                    <a:pt x="336" y="1606"/>
                  </a:cubicBezTo>
                  <a:cubicBezTo>
                    <a:pt x="317" y="1587"/>
                    <a:pt x="298" y="1577"/>
                    <a:pt x="288" y="1558"/>
                  </a:cubicBezTo>
                  <a:cubicBezTo>
                    <a:pt x="135" y="1404"/>
                    <a:pt x="68" y="1165"/>
                    <a:pt x="106" y="964"/>
                  </a:cubicBezTo>
                  <a:cubicBezTo>
                    <a:pt x="135" y="801"/>
                    <a:pt x="221" y="667"/>
                    <a:pt x="355" y="600"/>
                  </a:cubicBezTo>
                  <a:cubicBezTo>
                    <a:pt x="460" y="552"/>
                    <a:pt x="547" y="533"/>
                    <a:pt x="624" y="533"/>
                  </a:cubicBezTo>
                  <a:cubicBezTo>
                    <a:pt x="700" y="533"/>
                    <a:pt x="767" y="552"/>
                    <a:pt x="844" y="571"/>
                  </a:cubicBezTo>
                  <a:cubicBezTo>
                    <a:pt x="882" y="590"/>
                    <a:pt x="920" y="600"/>
                    <a:pt x="968" y="610"/>
                  </a:cubicBezTo>
                  <a:lnTo>
                    <a:pt x="988" y="610"/>
                  </a:lnTo>
                  <a:lnTo>
                    <a:pt x="997" y="590"/>
                  </a:lnTo>
                  <a:cubicBezTo>
                    <a:pt x="1016" y="552"/>
                    <a:pt x="1035" y="504"/>
                    <a:pt x="1045" y="466"/>
                  </a:cubicBezTo>
                  <a:cubicBezTo>
                    <a:pt x="1103" y="331"/>
                    <a:pt x="1141" y="216"/>
                    <a:pt x="1371" y="112"/>
                  </a:cubicBezTo>
                  <a:cubicBezTo>
                    <a:pt x="1431" y="81"/>
                    <a:pt x="1495" y="67"/>
                    <a:pt x="1561" y="67"/>
                  </a:cubicBezTo>
                  <a:close/>
                  <a:moveTo>
                    <a:pt x="1551" y="0"/>
                  </a:moveTo>
                  <a:cubicBezTo>
                    <a:pt x="1479" y="0"/>
                    <a:pt x="1409" y="15"/>
                    <a:pt x="1342" y="44"/>
                  </a:cubicBezTo>
                  <a:cubicBezTo>
                    <a:pt x="1093" y="169"/>
                    <a:pt x="1035" y="312"/>
                    <a:pt x="988" y="446"/>
                  </a:cubicBezTo>
                  <a:cubicBezTo>
                    <a:pt x="978" y="476"/>
                    <a:pt x="968" y="504"/>
                    <a:pt x="949" y="533"/>
                  </a:cubicBezTo>
                  <a:cubicBezTo>
                    <a:pt x="920" y="533"/>
                    <a:pt x="892" y="523"/>
                    <a:pt x="863" y="514"/>
                  </a:cubicBezTo>
                  <a:cubicBezTo>
                    <a:pt x="787" y="488"/>
                    <a:pt x="709" y="463"/>
                    <a:pt x="617" y="463"/>
                  </a:cubicBezTo>
                  <a:cubicBezTo>
                    <a:pt x="534" y="463"/>
                    <a:pt x="440" y="483"/>
                    <a:pt x="326" y="542"/>
                  </a:cubicBezTo>
                  <a:cubicBezTo>
                    <a:pt x="173" y="619"/>
                    <a:pt x="68" y="763"/>
                    <a:pt x="39" y="945"/>
                  </a:cubicBezTo>
                  <a:cubicBezTo>
                    <a:pt x="1" y="1174"/>
                    <a:pt x="77" y="1433"/>
                    <a:pt x="230" y="1606"/>
                  </a:cubicBezTo>
                  <a:cubicBezTo>
                    <a:pt x="250" y="1615"/>
                    <a:pt x="269" y="1634"/>
                    <a:pt x="288" y="1653"/>
                  </a:cubicBezTo>
                  <a:cubicBezTo>
                    <a:pt x="824" y="2171"/>
                    <a:pt x="1677" y="2219"/>
                    <a:pt x="1754" y="2219"/>
                  </a:cubicBezTo>
                  <a:lnTo>
                    <a:pt x="1763" y="2228"/>
                  </a:lnTo>
                  <a:lnTo>
                    <a:pt x="1773" y="2219"/>
                  </a:lnTo>
                  <a:lnTo>
                    <a:pt x="1792" y="2219"/>
                  </a:lnTo>
                  <a:lnTo>
                    <a:pt x="1792" y="2200"/>
                  </a:lnTo>
                  <a:cubicBezTo>
                    <a:pt x="1831" y="2142"/>
                    <a:pt x="2319" y="1433"/>
                    <a:pt x="2242" y="695"/>
                  </a:cubicBezTo>
                  <a:cubicBezTo>
                    <a:pt x="2242" y="676"/>
                    <a:pt x="2233" y="648"/>
                    <a:pt x="2233" y="619"/>
                  </a:cubicBezTo>
                  <a:cubicBezTo>
                    <a:pt x="2195" y="399"/>
                    <a:pt x="2041" y="178"/>
                    <a:pt x="1831" y="73"/>
                  </a:cubicBezTo>
                  <a:cubicBezTo>
                    <a:pt x="1739" y="24"/>
                    <a:pt x="1644" y="0"/>
                    <a:pt x="1551"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872" name="Google Shape;872;p59"/>
            <p:cNvSpPr/>
            <p:nvPr/>
          </p:nvSpPr>
          <p:spPr>
            <a:xfrm>
              <a:off x="4963537" y="2061140"/>
              <a:ext cx="74222" cy="107331"/>
            </a:xfrm>
            <a:custGeom>
              <a:avLst/>
              <a:gdLst/>
              <a:ahLst/>
              <a:cxnLst/>
              <a:rect l="l" t="t" r="r" b="b"/>
              <a:pathLst>
                <a:path w="547" h="791" extrusionOk="0">
                  <a:moveTo>
                    <a:pt x="305" y="0"/>
                  </a:moveTo>
                  <a:cubicBezTo>
                    <a:pt x="181" y="0"/>
                    <a:pt x="65" y="155"/>
                    <a:pt x="29" y="358"/>
                  </a:cubicBezTo>
                  <a:cubicBezTo>
                    <a:pt x="1" y="579"/>
                    <a:pt x="78" y="770"/>
                    <a:pt x="212" y="789"/>
                  </a:cubicBezTo>
                  <a:cubicBezTo>
                    <a:pt x="218" y="790"/>
                    <a:pt x="225" y="791"/>
                    <a:pt x="232" y="791"/>
                  </a:cubicBezTo>
                  <a:cubicBezTo>
                    <a:pt x="351" y="791"/>
                    <a:pt x="481" y="634"/>
                    <a:pt x="508" y="434"/>
                  </a:cubicBezTo>
                  <a:cubicBezTo>
                    <a:pt x="547" y="215"/>
                    <a:pt x="461" y="23"/>
                    <a:pt x="336" y="4"/>
                  </a:cubicBezTo>
                  <a:cubicBezTo>
                    <a:pt x="325" y="2"/>
                    <a:pt x="315" y="0"/>
                    <a:pt x="305" y="0"/>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873" name="Google Shape;873;p59"/>
            <p:cNvSpPr/>
            <p:nvPr/>
          </p:nvSpPr>
          <p:spPr>
            <a:xfrm>
              <a:off x="5085795" y="2007950"/>
              <a:ext cx="53326" cy="77479"/>
            </a:xfrm>
            <a:custGeom>
              <a:avLst/>
              <a:gdLst/>
              <a:ahLst/>
              <a:cxnLst/>
              <a:rect l="l" t="t" r="r" b="b"/>
              <a:pathLst>
                <a:path w="393" h="571" extrusionOk="0">
                  <a:moveTo>
                    <a:pt x="218" y="1"/>
                  </a:moveTo>
                  <a:cubicBezTo>
                    <a:pt x="130" y="1"/>
                    <a:pt x="46" y="110"/>
                    <a:pt x="20" y="262"/>
                  </a:cubicBezTo>
                  <a:cubicBezTo>
                    <a:pt x="0" y="415"/>
                    <a:pt x="58" y="549"/>
                    <a:pt x="154" y="568"/>
                  </a:cubicBezTo>
                  <a:cubicBezTo>
                    <a:pt x="160" y="570"/>
                    <a:pt x="166" y="570"/>
                    <a:pt x="173" y="570"/>
                  </a:cubicBezTo>
                  <a:cubicBezTo>
                    <a:pt x="254" y="570"/>
                    <a:pt x="347" y="460"/>
                    <a:pt x="364" y="309"/>
                  </a:cubicBezTo>
                  <a:cubicBezTo>
                    <a:pt x="393" y="156"/>
                    <a:pt x="335" y="13"/>
                    <a:pt x="239" y="3"/>
                  </a:cubicBezTo>
                  <a:cubicBezTo>
                    <a:pt x="232" y="1"/>
                    <a:pt x="225" y="1"/>
                    <a:pt x="218" y="1"/>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337"/>
        <p:cNvGrpSpPr/>
        <p:nvPr/>
      </p:nvGrpSpPr>
      <p:grpSpPr>
        <a:xfrm>
          <a:off x="0" y="0"/>
          <a:ext cx="0" cy="0"/>
          <a:chOff x="0" y="0"/>
          <a:chExt cx="0" cy="0"/>
        </a:xfrm>
      </p:grpSpPr>
      <p:sp>
        <p:nvSpPr>
          <p:cNvPr id="1339" name="Google Shape;1339;p69"/>
          <p:cNvSpPr txBox="1">
            <a:spLocks noGrp="1"/>
          </p:cNvSpPr>
          <p:nvPr>
            <p:ph type="subTitle" idx="1"/>
          </p:nvPr>
        </p:nvSpPr>
        <p:spPr>
          <a:xfrm>
            <a:off x="1995106" y="1382843"/>
            <a:ext cx="5761412" cy="1643970"/>
          </a:xfrm>
          <a:prstGeom prst="rect">
            <a:avLst/>
          </a:prstGeom>
        </p:spPr>
        <p:txBody>
          <a:bodyPr spcFirstLastPara="1" wrap="square" lIns="114540" tIns="114540" rIns="114540" bIns="114540" anchor="t" anchorCtr="0">
            <a:noAutofit/>
          </a:bodyPr>
          <a:lstStyle/>
          <a:p>
            <a:pPr marL="138113" indent="-11113" algn="just"/>
            <a:r>
              <a:rPr lang="en-US" sz="2800"/>
              <a:t>- Việc thực hiện quyền công dân không được xâm phạm lợi ích quốc gia, dân tộc, quyền và lợi ích hợp pháp của người khác.</a:t>
            </a:r>
            <a:endParaRPr lang="en-VN" sz="2800"/>
          </a:p>
        </p:txBody>
      </p:sp>
      <p:grpSp>
        <p:nvGrpSpPr>
          <p:cNvPr id="1340" name="Google Shape;1340;p69"/>
          <p:cNvGrpSpPr/>
          <p:nvPr/>
        </p:nvGrpSpPr>
        <p:grpSpPr>
          <a:xfrm>
            <a:off x="382749" y="-819593"/>
            <a:ext cx="8551475" cy="5602368"/>
            <a:chOff x="305506" y="-116604"/>
            <a:chExt cx="6825700" cy="4471753"/>
          </a:xfrm>
        </p:grpSpPr>
        <p:sp>
          <p:nvSpPr>
            <p:cNvPr id="1341" name="Google Shape;1341;p69"/>
            <p:cNvSpPr/>
            <p:nvPr/>
          </p:nvSpPr>
          <p:spPr>
            <a:xfrm>
              <a:off x="833201" y="38321"/>
              <a:ext cx="21171" cy="1285397"/>
            </a:xfrm>
            <a:custGeom>
              <a:avLst/>
              <a:gdLst/>
              <a:ahLst/>
              <a:cxnLst/>
              <a:rect l="l" t="t" r="r" b="b"/>
              <a:pathLst>
                <a:path w="214" h="12993" extrusionOk="0">
                  <a:moveTo>
                    <a:pt x="107" y="0"/>
                  </a:moveTo>
                  <a:cubicBezTo>
                    <a:pt x="41" y="0"/>
                    <a:pt x="1" y="54"/>
                    <a:pt x="1" y="107"/>
                  </a:cubicBezTo>
                  <a:lnTo>
                    <a:pt x="1" y="160"/>
                  </a:lnTo>
                  <a:cubicBezTo>
                    <a:pt x="1" y="213"/>
                    <a:pt x="41" y="266"/>
                    <a:pt x="107" y="266"/>
                  </a:cubicBezTo>
                  <a:cubicBezTo>
                    <a:pt x="160" y="266"/>
                    <a:pt x="213" y="213"/>
                    <a:pt x="213" y="160"/>
                  </a:cubicBezTo>
                  <a:lnTo>
                    <a:pt x="213" y="107"/>
                  </a:lnTo>
                  <a:cubicBezTo>
                    <a:pt x="213" y="54"/>
                    <a:pt x="160" y="0"/>
                    <a:pt x="107" y="0"/>
                  </a:cubicBezTo>
                  <a:close/>
                  <a:moveTo>
                    <a:pt x="107" y="917"/>
                  </a:moveTo>
                  <a:cubicBezTo>
                    <a:pt x="41" y="917"/>
                    <a:pt x="1" y="970"/>
                    <a:pt x="1" y="1023"/>
                  </a:cubicBezTo>
                  <a:lnTo>
                    <a:pt x="1" y="1752"/>
                  </a:lnTo>
                  <a:cubicBezTo>
                    <a:pt x="1" y="1805"/>
                    <a:pt x="41" y="1858"/>
                    <a:pt x="107" y="1858"/>
                  </a:cubicBezTo>
                  <a:cubicBezTo>
                    <a:pt x="160" y="1858"/>
                    <a:pt x="213" y="1805"/>
                    <a:pt x="213" y="1752"/>
                  </a:cubicBezTo>
                  <a:lnTo>
                    <a:pt x="213" y="1023"/>
                  </a:lnTo>
                  <a:cubicBezTo>
                    <a:pt x="213" y="970"/>
                    <a:pt x="160" y="917"/>
                    <a:pt x="107" y="917"/>
                  </a:cubicBezTo>
                  <a:close/>
                  <a:moveTo>
                    <a:pt x="107" y="2509"/>
                  </a:moveTo>
                  <a:cubicBezTo>
                    <a:pt x="41" y="2509"/>
                    <a:pt x="1" y="2562"/>
                    <a:pt x="1" y="2615"/>
                  </a:cubicBezTo>
                  <a:lnTo>
                    <a:pt x="1" y="3345"/>
                  </a:lnTo>
                  <a:cubicBezTo>
                    <a:pt x="1" y="3398"/>
                    <a:pt x="41" y="3451"/>
                    <a:pt x="107" y="3451"/>
                  </a:cubicBezTo>
                  <a:cubicBezTo>
                    <a:pt x="160" y="3451"/>
                    <a:pt x="213" y="3398"/>
                    <a:pt x="213" y="3345"/>
                  </a:cubicBezTo>
                  <a:lnTo>
                    <a:pt x="213" y="2615"/>
                  </a:lnTo>
                  <a:cubicBezTo>
                    <a:pt x="213" y="2562"/>
                    <a:pt x="160" y="2509"/>
                    <a:pt x="107" y="2509"/>
                  </a:cubicBezTo>
                  <a:close/>
                  <a:moveTo>
                    <a:pt x="107" y="4102"/>
                  </a:moveTo>
                  <a:cubicBezTo>
                    <a:pt x="41" y="4102"/>
                    <a:pt x="1" y="4141"/>
                    <a:pt x="1" y="4208"/>
                  </a:cubicBezTo>
                  <a:lnTo>
                    <a:pt x="1" y="4924"/>
                  </a:lnTo>
                  <a:cubicBezTo>
                    <a:pt x="1" y="4990"/>
                    <a:pt x="41" y="5043"/>
                    <a:pt x="107" y="5043"/>
                  </a:cubicBezTo>
                  <a:cubicBezTo>
                    <a:pt x="160" y="5043"/>
                    <a:pt x="213" y="4990"/>
                    <a:pt x="213" y="4924"/>
                  </a:cubicBezTo>
                  <a:lnTo>
                    <a:pt x="213" y="4208"/>
                  </a:lnTo>
                  <a:cubicBezTo>
                    <a:pt x="213" y="4141"/>
                    <a:pt x="160" y="4102"/>
                    <a:pt x="107" y="4102"/>
                  </a:cubicBezTo>
                  <a:close/>
                  <a:moveTo>
                    <a:pt x="107" y="5694"/>
                  </a:moveTo>
                  <a:cubicBezTo>
                    <a:pt x="41" y="5694"/>
                    <a:pt x="1" y="5733"/>
                    <a:pt x="1" y="5800"/>
                  </a:cubicBezTo>
                  <a:lnTo>
                    <a:pt x="1" y="6517"/>
                  </a:lnTo>
                  <a:cubicBezTo>
                    <a:pt x="1" y="6583"/>
                    <a:pt x="41" y="6623"/>
                    <a:pt x="107" y="6623"/>
                  </a:cubicBezTo>
                  <a:cubicBezTo>
                    <a:pt x="160" y="6623"/>
                    <a:pt x="213" y="6583"/>
                    <a:pt x="213" y="6517"/>
                  </a:cubicBezTo>
                  <a:lnTo>
                    <a:pt x="213" y="5800"/>
                  </a:lnTo>
                  <a:cubicBezTo>
                    <a:pt x="213" y="5733"/>
                    <a:pt x="160" y="5694"/>
                    <a:pt x="107" y="5694"/>
                  </a:cubicBezTo>
                  <a:close/>
                  <a:moveTo>
                    <a:pt x="107" y="7273"/>
                  </a:moveTo>
                  <a:cubicBezTo>
                    <a:pt x="41" y="7273"/>
                    <a:pt x="1" y="7326"/>
                    <a:pt x="1" y="7393"/>
                  </a:cubicBezTo>
                  <a:lnTo>
                    <a:pt x="1" y="8109"/>
                  </a:lnTo>
                  <a:cubicBezTo>
                    <a:pt x="1" y="8175"/>
                    <a:pt x="41" y="8216"/>
                    <a:pt x="107" y="8216"/>
                  </a:cubicBezTo>
                  <a:cubicBezTo>
                    <a:pt x="160" y="8216"/>
                    <a:pt x="213" y="8175"/>
                    <a:pt x="213" y="8109"/>
                  </a:cubicBezTo>
                  <a:lnTo>
                    <a:pt x="213" y="7393"/>
                  </a:lnTo>
                  <a:cubicBezTo>
                    <a:pt x="213" y="7326"/>
                    <a:pt x="160" y="7273"/>
                    <a:pt x="107" y="7273"/>
                  </a:cubicBezTo>
                  <a:close/>
                  <a:moveTo>
                    <a:pt x="107" y="8865"/>
                  </a:moveTo>
                  <a:cubicBezTo>
                    <a:pt x="41" y="8865"/>
                    <a:pt x="1" y="8918"/>
                    <a:pt x="1" y="8971"/>
                  </a:cubicBezTo>
                  <a:lnTo>
                    <a:pt x="1" y="9702"/>
                  </a:lnTo>
                  <a:cubicBezTo>
                    <a:pt x="1" y="9755"/>
                    <a:pt x="41" y="9808"/>
                    <a:pt x="107" y="9808"/>
                  </a:cubicBezTo>
                  <a:cubicBezTo>
                    <a:pt x="160" y="9808"/>
                    <a:pt x="213" y="9755"/>
                    <a:pt x="213" y="9702"/>
                  </a:cubicBezTo>
                  <a:lnTo>
                    <a:pt x="213" y="8971"/>
                  </a:lnTo>
                  <a:cubicBezTo>
                    <a:pt x="213" y="8918"/>
                    <a:pt x="160" y="8865"/>
                    <a:pt x="107" y="8865"/>
                  </a:cubicBezTo>
                  <a:close/>
                  <a:moveTo>
                    <a:pt x="107" y="10458"/>
                  </a:moveTo>
                  <a:cubicBezTo>
                    <a:pt x="41" y="10458"/>
                    <a:pt x="1" y="10511"/>
                    <a:pt x="1" y="10564"/>
                  </a:cubicBezTo>
                  <a:lnTo>
                    <a:pt x="1" y="11294"/>
                  </a:lnTo>
                  <a:cubicBezTo>
                    <a:pt x="1" y="11347"/>
                    <a:pt x="41" y="11400"/>
                    <a:pt x="107" y="11400"/>
                  </a:cubicBezTo>
                  <a:cubicBezTo>
                    <a:pt x="160" y="11400"/>
                    <a:pt x="213" y="11347"/>
                    <a:pt x="213" y="11294"/>
                  </a:cubicBezTo>
                  <a:lnTo>
                    <a:pt x="213" y="10564"/>
                  </a:lnTo>
                  <a:cubicBezTo>
                    <a:pt x="213" y="10511"/>
                    <a:pt x="160" y="10458"/>
                    <a:pt x="107" y="10458"/>
                  </a:cubicBezTo>
                  <a:close/>
                  <a:moveTo>
                    <a:pt x="107" y="12050"/>
                  </a:moveTo>
                  <a:cubicBezTo>
                    <a:pt x="41" y="12050"/>
                    <a:pt x="1" y="12103"/>
                    <a:pt x="1" y="12156"/>
                  </a:cubicBezTo>
                  <a:lnTo>
                    <a:pt x="1" y="12887"/>
                  </a:lnTo>
                  <a:cubicBezTo>
                    <a:pt x="1" y="12940"/>
                    <a:pt x="41" y="12993"/>
                    <a:pt x="107" y="12993"/>
                  </a:cubicBezTo>
                  <a:cubicBezTo>
                    <a:pt x="160" y="12993"/>
                    <a:pt x="213" y="12940"/>
                    <a:pt x="213" y="12887"/>
                  </a:cubicBezTo>
                  <a:lnTo>
                    <a:pt x="213" y="12156"/>
                  </a:lnTo>
                  <a:cubicBezTo>
                    <a:pt x="213" y="12103"/>
                    <a:pt x="160" y="12050"/>
                    <a:pt x="107" y="1205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342" name="Google Shape;1342;p69"/>
            <p:cNvSpPr/>
            <p:nvPr/>
          </p:nvSpPr>
          <p:spPr>
            <a:xfrm>
              <a:off x="699348" y="1302355"/>
              <a:ext cx="287688" cy="268001"/>
            </a:xfrm>
            <a:custGeom>
              <a:avLst/>
              <a:gdLst/>
              <a:ahLst/>
              <a:cxnLst/>
              <a:rect l="l" t="t" r="r" b="b"/>
              <a:pathLst>
                <a:path w="2908" h="2709" extrusionOk="0">
                  <a:moveTo>
                    <a:pt x="1459" y="0"/>
                  </a:moveTo>
                  <a:cubicBezTo>
                    <a:pt x="1414" y="0"/>
                    <a:pt x="1368" y="23"/>
                    <a:pt x="1341" y="69"/>
                  </a:cubicBezTo>
                  <a:lnTo>
                    <a:pt x="1009" y="760"/>
                  </a:lnTo>
                  <a:cubicBezTo>
                    <a:pt x="982" y="800"/>
                    <a:pt x="956" y="826"/>
                    <a:pt x="916" y="826"/>
                  </a:cubicBezTo>
                  <a:lnTo>
                    <a:pt x="147" y="945"/>
                  </a:lnTo>
                  <a:cubicBezTo>
                    <a:pt x="41" y="959"/>
                    <a:pt x="0" y="1078"/>
                    <a:pt x="80" y="1158"/>
                  </a:cubicBezTo>
                  <a:lnTo>
                    <a:pt x="637" y="1688"/>
                  </a:lnTo>
                  <a:cubicBezTo>
                    <a:pt x="664" y="1715"/>
                    <a:pt x="678" y="1755"/>
                    <a:pt x="664" y="1808"/>
                  </a:cubicBezTo>
                  <a:lnTo>
                    <a:pt x="531" y="2564"/>
                  </a:lnTo>
                  <a:cubicBezTo>
                    <a:pt x="521" y="2649"/>
                    <a:pt x="587" y="2709"/>
                    <a:pt x="661" y="2709"/>
                  </a:cubicBezTo>
                  <a:cubicBezTo>
                    <a:pt x="679" y="2709"/>
                    <a:pt x="698" y="2705"/>
                    <a:pt x="717" y="2697"/>
                  </a:cubicBezTo>
                  <a:lnTo>
                    <a:pt x="1394" y="2339"/>
                  </a:lnTo>
                  <a:cubicBezTo>
                    <a:pt x="1414" y="2326"/>
                    <a:pt x="1434" y="2319"/>
                    <a:pt x="1454" y="2319"/>
                  </a:cubicBezTo>
                  <a:cubicBezTo>
                    <a:pt x="1474" y="2319"/>
                    <a:pt x="1493" y="2326"/>
                    <a:pt x="1513" y="2339"/>
                  </a:cubicBezTo>
                  <a:lnTo>
                    <a:pt x="2203" y="2697"/>
                  </a:lnTo>
                  <a:cubicBezTo>
                    <a:pt x="2219" y="2705"/>
                    <a:pt x="2236" y="2709"/>
                    <a:pt x="2253" y="2709"/>
                  </a:cubicBezTo>
                  <a:cubicBezTo>
                    <a:pt x="2321" y="2709"/>
                    <a:pt x="2386" y="2649"/>
                    <a:pt x="2376" y="2564"/>
                  </a:cubicBezTo>
                  <a:lnTo>
                    <a:pt x="2243" y="1808"/>
                  </a:lnTo>
                  <a:cubicBezTo>
                    <a:pt x="2243" y="1755"/>
                    <a:pt x="2256" y="1715"/>
                    <a:pt x="2283" y="1688"/>
                  </a:cubicBezTo>
                  <a:lnTo>
                    <a:pt x="2840" y="1158"/>
                  </a:lnTo>
                  <a:cubicBezTo>
                    <a:pt x="2907" y="1078"/>
                    <a:pt x="2867" y="959"/>
                    <a:pt x="2774" y="945"/>
                  </a:cubicBezTo>
                  <a:lnTo>
                    <a:pt x="2005" y="826"/>
                  </a:lnTo>
                  <a:cubicBezTo>
                    <a:pt x="1964" y="826"/>
                    <a:pt x="1925" y="800"/>
                    <a:pt x="1911" y="760"/>
                  </a:cubicBezTo>
                  <a:lnTo>
                    <a:pt x="1566" y="69"/>
                  </a:lnTo>
                  <a:cubicBezTo>
                    <a:pt x="1547" y="23"/>
                    <a:pt x="1504" y="0"/>
                    <a:pt x="1459" y="0"/>
                  </a:cubicBezTo>
                  <a:close/>
                </a:path>
              </a:pathLst>
            </a:custGeom>
            <a:solidFill>
              <a:srgbClr val="8A93E2"/>
            </a:solidFill>
            <a:ln>
              <a:noFill/>
            </a:ln>
          </p:spPr>
          <p:txBody>
            <a:bodyPr spcFirstLastPara="1" wrap="square" lIns="114540" tIns="114540" rIns="114540" bIns="114540" anchor="ctr" anchorCtr="0">
              <a:noAutofit/>
            </a:bodyPr>
            <a:lstStyle/>
            <a:p>
              <a:endParaRPr sz="1754"/>
            </a:p>
          </p:txBody>
        </p:sp>
        <p:sp>
          <p:nvSpPr>
            <p:cNvPr id="1343" name="Google Shape;1343;p69"/>
            <p:cNvSpPr/>
            <p:nvPr/>
          </p:nvSpPr>
          <p:spPr>
            <a:xfrm>
              <a:off x="698062" y="1297408"/>
              <a:ext cx="291547" cy="277598"/>
            </a:xfrm>
            <a:custGeom>
              <a:avLst/>
              <a:gdLst/>
              <a:ahLst/>
              <a:cxnLst/>
              <a:rect l="l" t="t" r="r" b="b"/>
              <a:pathLst>
                <a:path w="2947" h="2806" extrusionOk="0">
                  <a:moveTo>
                    <a:pt x="1467" y="97"/>
                  </a:moveTo>
                  <a:cubicBezTo>
                    <a:pt x="1497" y="97"/>
                    <a:pt x="1527" y="113"/>
                    <a:pt x="1540" y="146"/>
                  </a:cubicBezTo>
                  <a:lnTo>
                    <a:pt x="1885" y="836"/>
                  </a:lnTo>
                  <a:cubicBezTo>
                    <a:pt x="1911" y="889"/>
                    <a:pt x="1951" y="916"/>
                    <a:pt x="2004" y="929"/>
                  </a:cubicBezTo>
                  <a:lnTo>
                    <a:pt x="2774" y="1036"/>
                  </a:lnTo>
                  <a:cubicBezTo>
                    <a:pt x="2800" y="1036"/>
                    <a:pt x="2827" y="1062"/>
                    <a:pt x="2840" y="1089"/>
                  </a:cubicBezTo>
                  <a:cubicBezTo>
                    <a:pt x="2853" y="1115"/>
                    <a:pt x="2840" y="1155"/>
                    <a:pt x="2814" y="1168"/>
                  </a:cubicBezTo>
                  <a:lnTo>
                    <a:pt x="2269" y="1712"/>
                  </a:lnTo>
                  <a:cubicBezTo>
                    <a:pt x="2230" y="1752"/>
                    <a:pt x="2203" y="1805"/>
                    <a:pt x="2216" y="1858"/>
                  </a:cubicBezTo>
                  <a:lnTo>
                    <a:pt x="2349" y="2628"/>
                  </a:lnTo>
                  <a:cubicBezTo>
                    <a:pt x="2349" y="2655"/>
                    <a:pt x="2336" y="2681"/>
                    <a:pt x="2310" y="2694"/>
                  </a:cubicBezTo>
                  <a:cubicBezTo>
                    <a:pt x="2301" y="2710"/>
                    <a:pt x="2284" y="2716"/>
                    <a:pt x="2266" y="2716"/>
                  </a:cubicBezTo>
                  <a:cubicBezTo>
                    <a:pt x="2254" y="2716"/>
                    <a:pt x="2241" y="2713"/>
                    <a:pt x="2230" y="2708"/>
                  </a:cubicBezTo>
                  <a:lnTo>
                    <a:pt x="1553" y="2349"/>
                  </a:lnTo>
                  <a:cubicBezTo>
                    <a:pt x="1526" y="2336"/>
                    <a:pt x="1500" y="2322"/>
                    <a:pt x="1473" y="2322"/>
                  </a:cubicBezTo>
                  <a:cubicBezTo>
                    <a:pt x="1446" y="2322"/>
                    <a:pt x="1420" y="2336"/>
                    <a:pt x="1393" y="2349"/>
                  </a:cubicBezTo>
                  <a:lnTo>
                    <a:pt x="703" y="2708"/>
                  </a:lnTo>
                  <a:cubicBezTo>
                    <a:pt x="692" y="2713"/>
                    <a:pt x="682" y="2716"/>
                    <a:pt x="671" y="2716"/>
                  </a:cubicBezTo>
                  <a:cubicBezTo>
                    <a:pt x="655" y="2716"/>
                    <a:pt x="639" y="2710"/>
                    <a:pt x="624" y="2694"/>
                  </a:cubicBezTo>
                  <a:cubicBezTo>
                    <a:pt x="597" y="2681"/>
                    <a:pt x="584" y="2655"/>
                    <a:pt x="597" y="2628"/>
                  </a:cubicBezTo>
                  <a:lnTo>
                    <a:pt x="730" y="1858"/>
                  </a:lnTo>
                  <a:cubicBezTo>
                    <a:pt x="730" y="1805"/>
                    <a:pt x="717" y="1752"/>
                    <a:pt x="677" y="1712"/>
                  </a:cubicBezTo>
                  <a:lnTo>
                    <a:pt x="119" y="1168"/>
                  </a:lnTo>
                  <a:cubicBezTo>
                    <a:pt x="107" y="1155"/>
                    <a:pt x="93" y="1115"/>
                    <a:pt x="107" y="1089"/>
                  </a:cubicBezTo>
                  <a:cubicBezTo>
                    <a:pt x="107" y="1062"/>
                    <a:pt x="133" y="1036"/>
                    <a:pt x="160" y="1036"/>
                  </a:cubicBezTo>
                  <a:lnTo>
                    <a:pt x="929" y="929"/>
                  </a:lnTo>
                  <a:cubicBezTo>
                    <a:pt x="983" y="916"/>
                    <a:pt x="1036" y="889"/>
                    <a:pt x="1062" y="836"/>
                  </a:cubicBezTo>
                  <a:lnTo>
                    <a:pt x="1393" y="146"/>
                  </a:lnTo>
                  <a:cubicBezTo>
                    <a:pt x="1407" y="113"/>
                    <a:pt x="1437" y="97"/>
                    <a:pt x="1467" y="97"/>
                  </a:cubicBezTo>
                  <a:close/>
                  <a:moveTo>
                    <a:pt x="1473" y="1"/>
                  </a:moveTo>
                  <a:cubicBezTo>
                    <a:pt x="1407" y="1"/>
                    <a:pt x="1354" y="40"/>
                    <a:pt x="1314" y="107"/>
                  </a:cubicBezTo>
                  <a:lnTo>
                    <a:pt x="983" y="797"/>
                  </a:lnTo>
                  <a:cubicBezTo>
                    <a:pt x="969" y="823"/>
                    <a:pt x="942" y="836"/>
                    <a:pt x="916" y="836"/>
                  </a:cubicBezTo>
                  <a:lnTo>
                    <a:pt x="146" y="942"/>
                  </a:lnTo>
                  <a:cubicBezTo>
                    <a:pt x="93" y="956"/>
                    <a:pt x="40" y="995"/>
                    <a:pt x="13" y="1062"/>
                  </a:cubicBezTo>
                  <a:cubicBezTo>
                    <a:pt x="0" y="1128"/>
                    <a:pt x="13" y="1195"/>
                    <a:pt x="54" y="1234"/>
                  </a:cubicBezTo>
                  <a:lnTo>
                    <a:pt x="611" y="1779"/>
                  </a:lnTo>
                  <a:cubicBezTo>
                    <a:pt x="637" y="1792"/>
                    <a:pt x="637" y="1818"/>
                    <a:pt x="637" y="1845"/>
                  </a:cubicBezTo>
                  <a:lnTo>
                    <a:pt x="505" y="2602"/>
                  </a:lnTo>
                  <a:cubicBezTo>
                    <a:pt x="491" y="2667"/>
                    <a:pt x="518" y="2734"/>
                    <a:pt x="571" y="2774"/>
                  </a:cubicBezTo>
                  <a:cubicBezTo>
                    <a:pt x="600" y="2796"/>
                    <a:pt x="633" y="2806"/>
                    <a:pt x="666" y="2806"/>
                  </a:cubicBezTo>
                  <a:cubicBezTo>
                    <a:pt x="693" y="2806"/>
                    <a:pt x="720" y="2799"/>
                    <a:pt x="744" y="2787"/>
                  </a:cubicBezTo>
                  <a:lnTo>
                    <a:pt x="1434" y="2429"/>
                  </a:lnTo>
                  <a:cubicBezTo>
                    <a:pt x="1447" y="2422"/>
                    <a:pt x="1460" y="2419"/>
                    <a:pt x="1472" y="2419"/>
                  </a:cubicBezTo>
                  <a:cubicBezTo>
                    <a:pt x="1483" y="2419"/>
                    <a:pt x="1493" y="2422"/>
                    <a:pt x="1500" y="2429"/>
                  </a:cubicBezTo>
                  <a:lnTo>
                    <a:pt x="2190" y="2787"/>
                  </a:lnTo>
                  <a:cubicBezTo>
                    <a:pt x="2216" y="2800"/>
                    <a:pt x="2243" y="2800"/>
                    <a:pt x="2269" y="2800"/>
                  </a:cubicBezTo>
                  <a:cubicBezTo>
                    <a:pt x="2310" y="2800"/>
                    <a:pt x="2336" y="2787"/>
                    <a:pt x="2363" y="2774"/>
                  </a:cubicBezTo>
                  <a:cubicBezTo>
                    <a:pt x="2416" y="2734"/>
                    <a:pt x="2442" y="2667"/>
                    <a:pt x="2428" y="2602"/>
                  </a:cubicBezTo>
                  <a:lnTo>
                    <a:pt x="2310" y="1845"/>
                  </a:lnTo>
                  <a:cubicBezTo>
                    <a:pt x="2296" y="1818"/>
                    <a:pt x="2310" y="1792"/>
                    <a:pt x="2322" y="1779"/>
                  </a:cubicBezTo>
                  <a:lnTo>
                    <a:pt x="2880" y="1234"/>
                  </a:lnTo>
                  <a:cubicBezTo>
                    <a:pt x="2933" y="1195"/>
                    <a:pt x="2947" y="1128"/>
                    <a:pt x="2920" y="1062"/>
                  </a:cubicBezTo>
                  <a:cubicBezTo>
                    <a:pt x="2906" y="995"/>
                    <a:pt x="2853" y="956"/>
                    <a:pt x="2787" y="942"/>
                  </a:cubicBezTo>
                  <a:lnTo>
                    <a:pt x="2018" y="836"/>
                  </a:lnTo>
                  <a:cubicBezTo>
                    <a:pt x="1991" y="836"/>
                    <a:pt x="1977" y="823"/>
                    <a:pt x="1965" y="797"/>
                  </a:cubicBezTo>
                  <a:lnTo>
                    <a:pt x="1619" y="107"/>
                  </a:lnTo>
                  <a:cubicBezTo>
                    <a:pt x="1593" y="40"/>
                    <a:pt x="1540" y="1"/>
                    <a:pt x="1473"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344" name="Google Shape;1344;p69"/>
            <p:cNvSpPr/>
            <p:nvPr/>
          </p:nvSpPr>
          <p:spPr>
            <a:xfrm>
              <a:off x="442030" y="38321"/>
              <a:ext cx="21072" cy="3500143"/>
            </a:xfrm>
            <a:custGeom>
              <a:avLst/>
              <a:gdLst/>
              <a:ahLst/>
              <a:cxnLst/>
              <a:rect l="l" t="t" r="r" b="b"/>
              <a:pathLst>
                <a:path w="213" h="35380" extrusionOk="0">
                  <a:moveTo>
                    <a:pt x="106" y="0"/>
                  </a:moveTo>
                  <a:cubicBezTo>
                    <a:pt x="41" y="0"/>
                    <a:pt x="0" y="54"/>
                    <a:pt x="0" y="107"/>
                  </a:cubicBezTo>
                  <a:lnTo>
                    <a:pt x="0" y="160"/>
                  </a:lnTo>
                  <a:cubicBezTo>
                    <a:pt x="0" y="213"/>
                    <a:pt x="41" y="266"/>
                    <a:pt x="106" y="266"/>
                  </a:cubicBezTo>
                  <a:cubicBezTo>
                    <a:pt x="159" y="266"/>
                    <a:pt x="212" y="213"/>
                    <a:pt x="212" y="160"/>
                  </a:cubicBezTo>
                  <a:lnTo>
                    <a:pt x="212" y="107"/>
                  </a:lnTo>
                  <a:cubicBezTo>
                    <a:pt x="212" y="54"/>
                    <a:pt x="159" y="0"/>
                    <a:pt x="106" y="0"/>
                  </a:cubicBezTo>
                  <a:close/>
                  <a:moveTo>
                    <a:pt x="106" y="917"/>
                  </a:moveTo>
                  <a:cubicBezTo>
                    <a:pt x="41" y="917"/>
                    <a:pt x="0" y="970"/>
                    <a:pt x="0" y="1023"/>
                  </a:cubicBezTo>
                  <a:lnTo>
                    <a:pt x="0" y="1752"/>
                  </a:lnTo>
                  <a:cubicBezTo>
                    <a:pt x="0" y="1805"/>
                    <a:pt x="41" y="1858"/>
                    <a:pt x="106" y="1858"/>
                  </a:cubicBezTo>
                  <a:cubicBezTo>
                    <a:pt x="159" y="1858"/>
                    <a:pt x="212" y="1805"/>
                    <a:pt x="212" y="1752"/>
                  </a:cubicBezTo>
                  <a:lnTo>
                    <a:pt x="212" y="1023"/>
                  </a:lnTo>
                  <a:cubicBezTo>
                    <a:pt x="212" y="970"/>
                    <a:pt x="159" y="917"/>
                    <a:pt x="106" y="917"/>
                  </a:cubicBezTo>
                  <a:close/>
                  <a:moveTo>
                    <a:pt x="106" y="2509"/>
                  </a:moveTo>
                  <a:cubicBezTo>
                    <a:pt x="41" y="2509"/>
                    <a:pt x="0" y="2562"/>
                    <a:pt x="0" y="2615"/>
                  </a:cubicBezTo>
                  <a:lnTo>
                    <a:pt x="0" y="3345"/>
                  </a:lnTo>
                  <a:cubicBezTo>
                    <a:pt x="0" y="3398"/>
                    <a:pt x="41" y="3451"/>
                    <a:pt x="106" y="3451"/>
                  </a:cubicBezTo>
                  <a:cubicBezTo>
                    <a:pt x="159" y="3451"/>
                    <a:pt x="212" y="3398"/>
                    <a:pt x="212" y="3345"/>
                  </a:cubicBezTo>
                  <a:lnTo>
                    <a:pt x="212" y="2615"/>
                  </a:lnTo>
                  <a:cubicBezTo>
                    <a:pt x="212" y="2562"/>
                    <a:pt x="159" y="2509"/>
                    <a:pt x="106" y="2509"/>
                  </a:cubicBezTo>
                  <a:close/>
                  <a:moveTo>
                    <a:pt x="106" y="4102"/>
                  </a:moveTo>
                  <a:cubicBezTo>
                    <a:pt x="41" y="4102"/>
                    <a:pt x="0" y="4141"/>
                    <a:pt x="0" y="4208"/>
                  </a:cubicBezTo>
                  <a:lnTo>
                    <a:pt x="0" y="4924"/>
                  </a:lnTo>
                  <a:cubicBezTo>
                    <a:pt x="0" y="4990"/>
                    <a:pt x="41" y="5043"/>
                    <a:pt x="106" y="5043"/>
                  </a:cubicBezTo>
                  <a:cubicBezTo>
                    <a:pt x="159" y="5043"/>
                    <a:pt x="212" y="4990"/>
                    <a:pt x="212" y="4924"/>
                  </a:cubicBezTo>
                  <a:lnTo>
                    <a:pt x="212" y="4208"/>
                  </a:lnTo>
                  <a:cubicBezTo>
                    <a:pt x="212" y="4141"/>
                    <a:pt x="159" y="4102"/>
                    <a:pt x="106" y="4102"/>
                  </a:cubicBezTo>
                  <a:close/>
                  <a:moveTo>
                    <a:pt x="106" y="5694"/>
                  </a:moveTo>
                  <a:cubicBezTo>
                    <a:pt x="41" y="5694"/>
                    <a:pt x="0" y="5733"/>
                    <a:pt x="0" y="5800"/>
                  </a:cubicBezTo>
                  <a:lnTo>
                    <a:pt x="0" y="6517"/>
                  </a:lnTo>
                  <a:cubicBezTo>
                    <a:pt x="0" y="6583"/>
                    <a:pt x="41" y="6623"/>
                    <a:pt x="106" y="6623"/>
                  </a:cubicBezTo>
                  <a:cubicBezTo>
                    <a:pt x="159" y="6623"/>
                    <a:pt x="212" y="6583"/>
                    <a:pt x="212" y="6517"/>
                  </a:cubicBezTo>
                  <a:lnTo>
                    <a:pt x="212" y="5800"/>
                  </a:lnTo>
                  <a:cubicBezTo>
                    <a:pt x="212" y="5733"/>
                    <a:pt x="159" y="5694"/>
                    <a:pt x="106" y="5694"/>
                  </a:cubicBezTo>
                  <a:close/>
                  <a:moveTo>
                    <a:pt x="106" y="7273"/>
                  </a:moveTo>
                  <a:cubicBezTo>
                    <a:pt x="41" y="7273"/>
                    <a:pt x="0" y="7326"/>
                    <a:pt x="0" y="7393"/>
                  </a:cubicBezTo>
                  <a:lnTo>
                    <a:pt x="0" y="8109"/>
                  </a:lnTo>
                  <a:cubicBezTo>
                    <a:pt x="0" y="8175"/>
                    <a:pt x="41" y="8216"/>
                    <a:pt x="106" y="8216"/>
                  </a:cubicBezTo>
                  <a:cubicBezTo>
                    <a:pt x="159" y="8216"/>
                    <a:pt x="212" y="8175"/>
                    <a:pt x="212" y="8109"/>
                  </a:cubicBezTo>
                  <a:lnTo>
                    <a:pt x="212" y="7393"/>
                  </a:lnTo>
                  <a:cubicBezTo>
                    <a:pt x="212" y="7326"/>
                    <a:pt x="159" y="7273"/>
                    <a:pt x="106" y="7273"/>
                  </a:cubicBezTo>
                  <a:close/>
                  <a:moveTo>
                    <a:pt x="106" y="8865"/>
                  </a:moveTo>
                  <a:cubicBezTo>
                    <a:pt x="41" y="8865"/>
                    <a:pt x="0" y="8918"/>
                    <a:pt x="0" y="8971"/>
                  </a:cubicBezTo>
                  <a:lnTo>
                    <a:pt x="0" y="9702"/>
                  </a:lnTo>
                  <a:cubicBezTo>
                    <a:pt x="0" y="9755"/>
                    <a:pt x="41" y="9808"/>
                    <a:pt x="106" y="9808"/>
                  </a:cubicBezTo>
                  <a:cubicBezTo>
                    <a:pt x="159" y="9808"/>
                    <a:pt x="212" y="9755"/>
                    <a:pt x="212" y="9702"/>
                  </a:cubicBezTo>
                  <a:lnTo>
                    <a:pt x="212" y="8971"/>
                  </a:lnTo>
                  <a:cubicBezTo>
                    <a:pt x="212" y="8918"/>
                    <a:pt x="159" y="8865"/>
                    <a:pt x="106" y="8865"/>
                  </a:cubicBezTo>
                  <a:close/>
                  <a:moveTo>
                    <a:pt x="106" y="10458"/>
                  </a:moveTo>
                  <a:cubicBezTo>
                    <a:pt x="41" y="10458"/>
                    <a:pt x="0" y="10511"/>
                    <a:pt x="0" y="10564"/>
                  </a:cubicBezTo>
                  <a:lnTo>
                    <a:pt x="0" y="11294"/>
                  </a:lnTo>
                  <a:cubicBezTo>
                    <a:pt x="0" y="11347"/>
                    <a:pt x="41" y="11400"/>
                    <a:pt x="106" y="11400"/>
                  </a:cubicBezTo>
                  <a:cubicBezTo>
                    <a:pt x="159" y="11400"/>
                    <a:pt x="212" y="11347"/>
                    <a:pt x="212" y="11294"/>
                  </a:cubicBezTo>
                  <a:lnTo>
                    <a:pt x="212" y="10564"/>
                  </a:lnTo>
                  <a:cubicBezTo>
                    <a:pt x="212" y="10511"/>
                    <a:pt x="159" y="10458"/>
                    <a:pt x="106" y="10458"/>
                  </a:cubicBezTo>
                  <a:close/>
                  <a:moveTo>
                    <a:pt x="106" y="12050"/>
                  </a:moveTo>
                  <a:cubicBezTo>
                    <a:pt x="41" y="12050"/>
                    <a:pt x="0" y="12103"/>
                    <a:pt x="0" y="12156"/>
                  </a:cubicBezTo>
                  <a:lnTo>
                    <a:pt x="0" y="12887"/>
                  </a:lnTo>
                  <a:cubicBezTo>
                    <a:pt x="0" y="12940"/>
                    <a:pt x="41" y="12993"/>
                    <a:pt x="106" y="12993"/>
                  </a:cubicBezTo>
                  <a:cubicBezTo>
                    <a:pt x="159" y="12993"/>
                    <a:pt x="212" y="12940"/>
                    <a:pt x="212" y="12887"/>
                  </a:cubicBezTo>
                  <a:lnTo>
                    <a:pt x="212" y="12156"/>
                  </a:lnTo>
                  <a:cubicBezTo>
                    <a:pt x="212" y="12103"/>
                    <a:pt x="159" y="12050"/>
                    <a:pt x="106" y="12050"/>
                  </a:cubicBezTo>
                  <a:close/>
                  <a:moveTo>
                    <a:pt x="106" y="13775"/>
                  </a:moveTo>
                  <a:cubicBezTo>
                    <a:pt x="41" y="13775"/>
                    <a:pt x="0" y="13828"/>
                    <a:pt x="0" y="13882"/>
                  </a:cubicBezTo>
                  <a:lnTo>
                    <a:pt x="0" y="14612"/>
                  </a:lnTo>
                  <a:cubicBezTo>
                    <a:pt x="0" y="14665"/>
                    <a:pt x="41" y="14718"/>
                    <a:pt x="106" y="14718"/>
                  </a:cubicBezTo>
                  <a:cubicBezTo>
                    <a:pt x="159" y="14718"/>
                    <a:pt x="212" y="14665"/>
                    <a:pt x="212" y="14612"/>
                  </a:cubicBezTo>
                  <a:lnTo>
                    <a:pt x="212" y="13882"/>
                  </a:lnTo>
                  <a:cubicBezTo>
                    <a:pt x="212" y="13828"/>
                    <a:pt x="159" y="13775"/>
                    <a:pt x="106" y="13775"/>
                  </a:cubicBezTo>
                  <a:close/>
                  <a:moveTo>
                    <a:pt x="106" y="15368"/>
                  </a:moveTo>
                  <a:cubicBezTo>
                    <a:pt x="41" y="15368"/>
                    <a:pt x="0" y="15408"/>
                    <a:pt x="0" y="15474"/>
                  </a:cubicBezTo>
                  <a:lnTo>
                    <a:pt x="0" y="16191"/>
                  </a:lnTo>
                  <a:cubicBezTo>
                    <a:pt x="0" y="16258"/>
                    <a:pt x="41" y="16311"/>
                    <a:pt x="106" y="16311"/>
                  </a:cubicBezTo>
                  <a:cubicBezTo>
                    <a:pt x="159" y="16311"/>
                    <a:pt x="212" y="16258"/>
                    <a:pt x="212" y="16191"/>
                  </a:cubicBezTo>
                  <a:lnTo>
                    <a:pt x="212" y="15474"/>
                  </a:lnTo>
                  <a:cubicBezTo>
                    <a:pt x="212" y="15408"/>
                    <a:pt x="159" y="15368"/>
                    <a:pt x="106" y="15368"/>
                  </a:cubicBezTo>
                  <a:close/>
                  <a:moveTo>
                    <a:pt x="106" y="16960"/>
                  </a:moveTo>
                  <a:cubicBezTo>
                    <a:pt x="41" y="16960"/>
                    <a:pt x="0" y="17001"/>
                    <a:pt x="0" y="17066"/>
                  </a:cubicBezTo>
                  <a:lnTo>
                    <a:pt x="0" y="17783"/>
                  </a:lnTo>
                  <a:cubicBezTo>
                    <a:pt x="0" y="17850"/>
                    <a:pt x="41" y="17903"/>
                    <a:pt x="106" y="17903"/>
                  </a:cubicBezTo>
                  <a:cubicBezTo>
                    <a:pt x="159" y="17903"/>
                    <a:pt x="212" y="17850"/>
                    <a:pt x="212" y="17783"/>
                  </a:cubicBezTo>
                  <a:lnTo>
                    <a:pt x="212" y="17066"/>
                  </a:lnTo>
                  <a:cubicBezTo>
                    <a:pt x="212" y="17001"/>
                    <a:pt x="159" y="16960"/>
                    <a:pt x="106" y="16960"/>
                  </a:cubicBezTo>
                  <a:close/>
                  <a:moveTo>
                    <a:pt x="106" y="18553"/>
                  </a:moveTo>
                  <a:cubicBezTo>
                    <a:pt x="41" y="18553"/>
                    <a:pt x="0" y="18593"/>
                    <a:pt x="0" y="18659"/>
                  </a:cubicBezTo>
                  <a:lnTo>
                    <a:pt x="0" y="19376"/>
                  </a:lnTo>
                  <a:cubicBezTo>
                    <a:pt x="0" y="19442"/>
                    <a:pt x="41" y="19482"/>
                    <a:pt x="106" y="19482"/>
                  </a:cubicBezTo>
                  <a:cubicBezTo>
                    <a:pt x="159" y="19482"/>
                    <a:pt x="212" y="19442"/>
                    <a:pt x="212" y="19376"/>
                  </a:cubicBezTo>
                  <a:lnTo>
                    <a:pt x="212" y="18659"/>
                  </a:lnTo>
                  <a:cubicBezTo>
                    <a:pt x="212" y="18593"/>
                    <a:pt x="159" y="18553"/>
                    <a:pt x="106" y="18553"/>
                  </a:cubicBezTo>
                  <a:close/>
                  <a:moveTo>
                    <a:pt x="106" y="20133"/>
                  </a:moveTo>
                  <a:cubicBezTo>
                    <a:pt x="41" y="20133"/>
                    <a:pt x="0" y="20186"/>
                    <a:pt x="0" y="20251"/>
                  </a:cubicBezTo>
                  <a:lnTo>
                    <a:pt x="0" y="20968"/>
                  </a:lnTo>
                  <a:cubicBezTo>
                    <a:pt x="0" y="21035"/>
                    <a:pt x="41" y="21074"/>
                    <a:pt x="106" y="21074"/>
                  </a:cubicBezTo>
                  <a:cubicBezTo>
                    <a:pt x="159" y="21074"/>
                    <a:pt x="212" y="21035"/>
                    <a:pt x="212" y="20968"/>
                  </a:cubicBezTo>
                  <a:lnTo>
                    <a:pt x="212" y="20251"/>
                  </a:lnTo>
                  <a:cubicBezTo>
                    <a:pt x="212" y="20186"/>
                    <a:pt x="159" y="20133"/>
                    <a:pt x="106" y="20133"/>
                  </a:cubicBezTo>
                  <a:close/>
                  <a:moveTo>
                    <a:pt x="106" y="21725"/>
                  </a:moveTo>
                  <a:cubicBezTo>
                    <a:pt x="41" y="21725"/>
                    <a:pt x="0" y="21778"/>
                    <a:pt x="0" y="21831"/>
                  </a:cubicBezTo>
                  <a:lnTo>
                    <a:pt x="0" y="22561"/>
                  </a:lnTo>
                  <a:cubicBezTo>
                    <a:pt x="0" y="22614"/>
                    <a:pt x="41" y="22667"/>
                    <a:pt x="106" y="22667"/>
                  </a:cubicBezTo>
                  <a:cubicBezTo>
                    <a:pt x="159" y="22667"/>
                    <a:pt x="212" y="22614"/>
                    <a:pt x="212" y="22561"/>
                  </a:cubicBezTo>
                  <a:lnTo>
                    <a:pt x="212" y="21831"/>
                  </a:lnTo>
                  <a:cubicBezTo>
                    <a:pt x="212" y="21778"/>
                    <a:pt x="159" y="21725"/>
                    <a:pt x="106" y="21725"/>
                  </a:cubicBezTo>
                  <a:close/>
                  <a:moveTo>
                    <a:pt x="106" y="23317"/>
                  </a:moveTo>
                  <a:cubicBezTo>
                    <a:pt x="41" y="23317"/>
                    <a:pt x="0" y="23371"/>
                    <a:pt x="0" y="23424"/>
                  </a:cubicBezTo>
                  <a:lnTo>
                    <a:pt x="0" y="24153"/>
                  </a:lnTo>
                  <a:cubicBezTo>
                    <a:pt x="0" y="24206"/>
                    <a:pt x="41" y="24259"/>
                    <a:pt x="106" y="24259"/>
                  </a:cubicBezTo>
                  <a:cubicBezTo>
                    <a:pt x="159" y="24259"/>
                    <a:pt x="212" y="24206"/>
                    <a:pt x="212" y="24153"/>
                  </a:cubicBezTo>
                  <a:lnTo>
                    <a:pt x="212" y="23424"/>
                  </a:lnTo>
                  <a:cubicBezTo>
                    <a:pt x="212" y="23371"/>
                    <a:pt x="159" y="23317"/>
                    <a:pt x="106" y="23317"/>
                  </a:cubicBezTo>
                  <a:close/>
                  <a:moveTo>
                    <a:pt x="106" y="24910"/>
                  </a:moveTo>
                  <a:cubicBezTo>
                    <a:pt x="41" y="24910"/>
                    <a:pt x="0" y="24963"/>
                    <a:pt x="0" y="25016"/>
                  </a:cubicBezTo>
                  <a:lnTo>
                    <a:pt x="0" y="25745"/>
                  </a:lnTo>
                  <a:cubicBezTo>
                    <a:pt x="0" y="25799"/>
                    <a:pt x="41" y="25852"/>
                    <a:pt x="106" y="25852"/>
                  </a:cubicBezTo>
                  <a:cubicBezTo>
                    <a:pt x="159" y="25852"/>
                    <a:pt x="212" y="25799"/>
                    <a:pt x="212" y="25745"/>
                  </a:cubicBezTo>
                  <a:lnTo>
                    <a:pt x="212" y="25016"/>
                  </a:lnTo>
                  <a:cubicBezTo>
                    <a:pt x="212" y="24963"/>
                    <a:pt x="159" y="24910"/>
                    <a:pt x="106" y="24910"/>
                  </a:cubicBezTo>
                  <a:close/>
                  <a:moveTo>
                    <a:pt x="106" y="26489"/>
                  </a:moveTo>
                  <a:cubicBezTo>
                    <a:pt x="41" y="26489"/>
                    <a:pt x="0" y="26542"/>
                    <a:pt x="0" y="26595"/>
                  </a:cubicBezTo>
                  <a:lnTo>
                    <a:pt x="0" y="27325"/>
                  </a:lnTo>
                  <a:cubicBezTo>
                    <a:pt x="0" y="27378"/>
                    <a:pt x="41" y="27431"/>
                    <a:pt x="106" y="27431"/>
                  </a:cubicBezTo>
                  <a:cubicBezTo>
                    <a:pt x="159" y="27431"/>
                    <a:pt x="212" y="27378"/>
                    <a:pt x="212" y="27325"/>
                  </a:cubicBezTo>
                  <a:lnTo>
                    <a:pt x="212" y="26595"/>
                  </a:lnTo>
                  <a:cubicBezTo>
                    <a:pt x="212" y="26542"/>
                    <a:pt x="159" y="26489"/>
                    <a:pt x="106" y="26489"/>
                  </a:cubicBezTo>
                  <a:close/>
                  <a:moveTo>
                    <a:pt x="106" y="28081"/>
                  </a:moveTo>
                  <a:cubicBezTo>
                    <a:pt x="41" y="28081"/>
                    <a:pt x="0" y="28121"/>
                    <a:pt x="0" y="28187"/>
                  </a:cubicBezTo>
                  <a:lnTo>
                    <a:pt x="0" y="28904"/>
                  </a:lnTo>
                  <a:cubicBezTo>
                    <a:pt x="0" y="28971"/>
                    <a:pt x="41" y="29024"/>
                    <a:pt x="106" y="29024"/>
                  </a:cubicBezTo>
                  <a:cubicBezTo>
                    <a:pt x="159" y="29024"/>
                    <a:pt x="212" y="28971"/>
                    <a:pt x="212" y="28904"/>
                  </a:cubicBezTo>
                  <a:lnTo>
                    <a:pt x="212" y="28187"/>
                  </a:lnTo>
                  <a:cubicBezTo>
                    <a:pt x="212" y="28121"/>
                    <a:pt x="159" y="28081"/>
                    <a:pt x="106" y="28081"/>
                  </a:cubicBezTo>
                  <a:close/>
                  <a:moveTo>
                    <a:pt x="106" y="29674"/>
                  </a:moveTo>
                  <a:cubicBezTo>
                    <a:pt x="41" y="29674"/>
                    <a:pt x="0" y="29714"/>
                    <a:pt x="0" y="29780"/>
                  </a:cubicBezTo>
                  <a:lnTo>
                    <a:pt x="0" y="30496"/>
                  </a:lnTo>
                  <a:cubicBezTo>
                    <a:pt x="0" y="30563"/>
                    <a:pt x="41" y="30603"/>
                    <a:pt x="106" y="30603"/>
                  </a:cubicBezTo>
                  <a:cubicBezTo>
                    <a:pt x="159" y="30603"/>
                    <a:pt x="212" y="30563"/>
                    <a:pt x="212" y="30496"/>
                  </a:cubicBezTo>
                  <a:lnTo>
                    <a:pt x="212" y="29780"/>
                  </a:lnTo>
                  <a:cubicBezTo>
                    <a:pt x="212" y="29714"/>
                    <a:pt x="159" y="29674"/>
                    <a:pt x="106" y="29674"/>
                  </a:cubicBezTo>
                  <a:close/>
                  <a:moveTo>
                    <a:pt x="106" y="31253"/>
                  </a:moveTo>
                  <a:cubicBezTo>
                    <a:pt x="41" y="31253"/>
                    <a:pt x="0" y="31306"/>
                    <a:pt x="0" y="31372"/>
                  </a:cubicBezTo>
                  <a:lnTo>
                    <a:pt x="0" y="32089"/>
                  </a:lnTo>
                  <a:cubicBezTo>
                    <a:pt x="0" y="32156"/>
                    <a:pt x="41" y="32195"/>
                    <a:pt x="106" y="32195"/>
                  </a:cubicBezTo>
                  <a:cubicBezTo>
                    <a:pt x="159" y="32195"/>
                    <a:pt x="212" y="32156"/>
                    <a:pt x="212" y="32089"/>
                  </a:cubicBezTo>
                  <a:lnTo>
                    <a:pt x="212" y="31372"/>
                  </a:lnTo>
                  <a:cubicBezTo>
                    <a:pt x="212" y="31306"/>
                    <a:pt x="159" y="31253"/>
                    <a:pt x="106" y="31253"/>
                  </a:cubicBezTo>
                  <a:close/>
                  <a:moveTo>
                    <a:pt x="106" y="32846"/>
                  </a:moveTo>
                  <a:cubicBezTo>
                    <a:pt x="41" y="32846"/>
                    <a:pt x="0" y="32899"/>
                    <a:pt x="0" y="32952"/>
                  </a:cubicBezTo>
                  <a:lnTo>
                    <a:pt x="0" y="33681"/>
                  </a:lnTo>
                  <a:cubicBezTo>
                    <a:pt x="0" y="33734"/>
                    <a:pt x="41" y="33787"/>
                    <a:pt x="106" y="33787"/>
                  </a:cubicBezTo>
                  <a:cubicBezTo>
                    <a:pt x="159" y="33787"/>
                    <a:pt x="212" y="33734"/>
                    <a:pt x="212" y="33681"/>
                  </a:cubicBezTo>
                  <a:lnTo>
                    <a:pt x="212" y="32952"/>
                  </a:lnTo>
                  <a:cubicBezTo>
                    <a:pt x="212" y="32899"/>
                    <a:pt x="159" y="32846"/>
                    <a:pt x="106" y="32846"/>
                  </a:cubicBezTo>
                  <a:close/>
                  <a:moveTo>
                    <a:pt x="106" y="34438"/>
                  </a:moveTo>
                  <a:cubicBezTo>
                    <a:pt x="41" y="34438"/>
                    <a:pt x="0" y="34491"/>
                    <a:pt x="0" y="34544"/>
                  </a:cubicBezTo>
                  <a:lnTo>
                    <a:pt x="0" y="35274"/>
                  </a:lnTo>
                  <a:cubicBezTo>
                    <a:pt x="0" y="35327"/>
                    <a:pt x="41" y="35380"/>
                    <a:pt x="106" y="35380"/>
                  </a:cubicBezTo>
                  <a:cubicBezTo>
                    <a:pt x="159" y="35380"/>
                    <a:pt x="212" y="35327"/>
                    <a:pt x="212" y="35274"/>
                  </a:cubicBezTo>
                  <a:lnTo>
                    <a:pt x="212" y="34544"/>
                  </a:lnTo>
                  <a:cubicBezTo>
                    <a:pt x="212" y="34491"/>
                    <a:pt x="159" y="34438"/>
                    <a:pt x="106" y="34438"/>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345" name="Google Shape;1345;p69"/>
            <p:cNvSpPr/>
            <p:nvPr/>
          </p:nvSpPr>
          <p:spPr>
            <a:xfrm>
              <a:off x="309464" y="3448749"/>
              <a:ext cx="307277" cy="286699"/>
            </a:xfrm>
            <a:custGeom>
              <a:avLst/>
              <a:gdLst/>
              <a:ahLst/>
              <a:cxnLst/>
              <a:rect l="l" t="t" r="r" b="b"/>
              <a:pathLst>
                <a:path w="3106" h="2898" extrusionOk="0">
                  <a:moveTo>
                    <a:pt x="2444" y="1"/>
                  </a:moveTo>
                  <a:cubicBezTo>
                    <a:pt x="2361" y="1"/>
                    <a:pt x="2278" y="16"/>
                    <a:pt x="2203" y="45"/>
                  </a:cubicBezTo>
                  <a:cubicBezTo>
                    <a:pt x="1871" y="164"/>
                    <a:pt x="1659" y="482"/>
                    <a:pt x="1552" y="815"/>
                  </a:cubicBezTo>
                  <a:cubicBezTo>
                    <a:pt x="1446" y="482"/>
                    <a:pt x="1234" y="178"/>
                    <a:pt x="889" y="45"/>
                  </a:cubicBezTo>
                  <a:cubicBezTo>
                    <a:pt x="819" y="22"/>
                    <a:pt x="744" y="10"/>
                    <a:pt x="669" y="10"/>
                  </a:cubicBezTo>
                  <a:cubicBezTo>
                    <a:pt x="486" y="10"/>
                    <a:pt x="303" y="80"/>
                    <a:pt x="199" y="231"/>
                  </a:cubicBezTo>
                  <a:cubicBezTo>
                    <a:pt x="119" y="337"/>
                    <a:pt x="93" y="456"/>
                    <a:pt x="80" y="576"/>
                  </a:cubicBezTo>
                  <a:cubicBezTo>
                    <a:pt x="0" y="1107"/>
                    <a:pt x="172" y="1624"/>
                    <a:pt x="478" y="2048"/>
                  </a:cubicBezTo>
                  <a:cubicBezTo>
                    <a:pt x="744" y="2434"/>
                    <a:pt x="1128" y="2726"/>
                    <a:pt x="1566" y="2898"/>
                  </a:cubicBezTo>
                  <a:cubicBezTo>
                    <a:pt x="2004" y="2726"/>
                    <a:pt x="2375" y="2420"/>
                    <a:pt x="2654" y="2036"/>
                  </a:cubicBezTo>
                  <a:cubicBezTo>
                    <a:pt x="2946" y="1611"/>
                    <a:pt x="3106" y="1080"/>
                    <a:pt x="3026" y="549"/>
                  </a:cubicBezTo>
                  <a:cubicBezTo>
                    <a:pt x="3012" y="429"/>
                    <a:pt x="2973" y="310"/>
                    <a:pt x="2906" y="217"/>
                  </a:cubicBezTo>
                  <a:cubicBezTo>
                    <a:pt x="2806" y="71"/>
                    <a:pt x="2625" y="1"/>
                    <a:pt x="2444" y="1"/>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1346" name="Google Shape;1346;p69"/>
            <p:cNvSpPr/>
            <p:nvPr/>
          </p:nvSpPr>
          <p:spPr>
            <a:xfrm>
              <a:off x="305506" y="3444100"/>
              <a:ext cx="315092" cy="295306"/>
            </a:xfrm>
            <a:custGeom>
              <a:avLst/>
              <a:gdLst/>
              <a:ahLst/>
              <a:cxnLst/>
              <a:rect l="l" t="t" r="r" b="b"/>
              <a:pathLst>
                <a:path w="3185" h="2985" extrusionOk="0">
                  <a:moveTo>
                    <a:pt x="2479" y="90"/>
                  </a:moveTo>
                  <a:cubicBezTo>
                    <a:pt x="2651" y="90"/>
                    <a:pt x="2814" y="161"/>
                    <a:pt x="2907" y="290"/>
                  </a:cubicBezTo>
                  <a:cubicBezTo>
                    <a:pt x="2960" y="370"/>
                    <a:pt x="2999" y="463"/>
                    <a:pt x="3026" y="609"/>
                  </a:cubicBezTo>
                  <a:cubicBezTo>
                    <a:pt x="3093" y="1100"/>
                    <a:pt x="2960" y="1618"/>
                    <a:pt x="2654" y="2056"/>
                  </a:cubicBezTo>
                  <a:cubicBezTo>
                    <a:pt x="2389" y="2428"/>
                    <a:pt x="2017" y="2732"/>
                    <a:pt x="1606" y="2891"/>
                  </a:cubicBezTo>
                  <a:cubicBezTo>
                    <a:pt x="1194" y="2732"/>
                    <a:pt x="810" y="2440"/>
                    <a:pt x="545" y="2069"/>
                  </a:cubicBezTo>
                  <a:cubicBezTo>
                    <a:pt x="239" y="1631"/>
                    <a:pt x="93" y="1113"/>
                    <a:pt x="159" y="623"/>
                  </a:cubicBezTo>
                  <a:cubicBezTo>
                    <a:pt x="186" y="490"/>
                    <a:pt x="212" y="384"/>
                    <a:pt x="265" y="304"/>
                  </a:cubicBezTo>
                  <a:cubicBezTo>
                    <a:pt x="359" y="172"/>
                    <a:pt x="531" y="105"/>
                    <a:pt x="704" y="105"/>
                  </a:cubicBezTo>
                  <a:cubicBezTo>
                    <a:pt x="770" y="105"/>
                    <a:pt x="849" y="118"/>
                    <a:pt x="916" y="145"/>
                  </a:cubicBezTo>
                  <a:cubicBezTo>
                    <a:pt x="1208" y="237"/>
                    <a:pt x="1433" y="503"/>
                    <a:pt x="1553" y="874"/>
                  </a:cubicBezTo>
                  <a:cubicBezTo>
                    <a:pt x="1553" y="901"/>
                    <a:pt x="1566" y="901"/>
                    <a:pt x="1592" y="915"/>
                  </a:cubicBezTo>
                  <a:cubicBezTo>
                    <a:pt x="1619" y="901"/>
                    <a:pt x="1633" y="901"/>
                    <a:pt x="1633" y="874"/>
                  </a:cubicBezTo>
                  <a:cubicBezTo>
                    <a:pt x="1752" y="503"/>
                    <a:pt x="1978" y="237"/>
                    <a:pt x="2256" y="131"/>
                  </a:cubicBezTo>
                  <a:cubicBezTo>
                    <a:pt x="2328" y="103"/>
                    <a:pt x="2405" y="90"/>
                    <a:pt x="2479" y="90"/>
                  </a:cubicBezTo>
                  <a:close/>
                  <a:moveTo>
                    <a:pt x="2468" y="0"/>
                  </a:moveTo>
                  <a:cubicBezTo>
                    <a:pt x="2388" y="0"/>
                    <a:pt x="2307" y="13"/>
                    <a:pt x="2229" y="39"/>
                  </a:cubicBezTo>
                  <a:cubicBezTo>
                    <a:pt x="1951" y="145"/>
                    <a:pt x="1725" y="397"/>
                    <a:pt x="1592" y="729"/>
                  </a:cubicBezTo>
                  <a:cubicBezTo>
                    <a:pt x="1460" y="397"/>
                    <a:pt x="1235" y="158"/>
                    <a:pt x="943" y="52"/>
                  </a:cubicBezTo>
                  <a:cubicBezTo>
                    <a:pt x="864" y="22"/>
                    <a:pt x="782" y="8"/>
                    <a:pt x="702" y="8"/>
                  </a:cubicBezTo>
                  <a:cubicBezTo>
                    <a:pt x="498" y="8"/>
                    <a:pt x="304" y="99"/>
                    <a:pt x="200" y="251"/>
                  </a:cubicBezTo>
                  <a:cubicBezTo>
                    <a:pt x="133" y="344"/>
                    <a:pt x="93" y="463"/>
                    <a:pt x="80" y="609"/>
                  </a:cubicBezTo>
                  <a:cubicBezTo>
                    <a:pt x="0" y="1127"/>
                    <a:pt x="147" y="1658"/>
                    <a:pt x="478" y="2122"/>
                  </a:cubicBezTo>
                  <a:cubicBezTo>
                    <a:pt x="757" y="2507"/>
                    <a:pt x="1141" y="2812"/>
                    <a:pt x="1580" y="2985"/>
                  </a:cubicBezTo>
                  <a:lnTo>
                    <a:pt x="1633" y="2985"/>
                  </a:lnTo>
                  <a:cubicBezTo>
                    <a:pt x="2070" y="2812"/>
                    <a:pt x="2456" y="2493"/>
                    <a:pt x="2721" y="2109"/>
                  </a:cubicBezTo>
                  <a:cubicBezTo>
                    <a:pt x="3052" y="1644"/>
                    <a:pt x="3185" y="1113"/>
                    <a:pt x="3105" y="596"/>
                  </a:cubicBezTo>
                  <a:cubicBezTo>
                    <a:pt x="3093" y="437"/>
                    <a:pt x="3052" y="331"/>
                    <a:pt x="2986" y="237"/>
                  </a:cubicBezTo>
                  <a:cubicBezTo>
                    <a:pt x="2872" y="84"/>
                    <a:pt x="2674" y="0"/>
                    <a:pt x="2468"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347" name="Google Shape;1347;p69"/>
            <p:cNvSpPr/>
            <p:nvPr/>
          </p:nvSpPr>
          <p:spPr>
            <a:xfrm>
              <a:off x="6952540" y="-14211"/>
              <a:ext cx="21171" cy="4168514"/>
            </a:xfrm>
            <a:custGeom>
              <a:avLst/>
              <a:gdLst/>
              <a:ahLst/>
              <a:cxnLst/>
              <a:rect l="l" t="t" r="r" b="b"/>
              <a:pathLst>
                <a:path w="214" h="42136" extrusionOk="0">
                  <a:moveTo>
                    <a:pt x="107" y="1"/>
                  </a:moveTo>
                  <a:cubicBezTo>
                    <a:pt x="40" y="1"/>
                    <a:pt x="1" y="54"/>
                    <a:pt x="1" y="107"/>
                  </a:cubicBezTo>
                  <a:lnTo>
                    <a:pt x="1" y="837"/>
                  </a:lnTo>
                  <a:cubicBezTo>
                    <a:pt x="1" y="890"/>
                    <a:pt x="40" y="943"/>
                    <a:pt x="107" y="943"/>
                  </a:cubicBezTo>
                  <a:cubicBezTo>
                    <a:pt x="160" y="943"/>
                    <a:pt x="213" y="890"/>
                    <a:pt x="213" y="837"/>
                  </a:cubicBezTo>
                  <a:lnTo>
                    <a:pt x="213" y="107"/>
                  </a:lnTo>
                  <a:cubicBezTo>
                    <a:pt x="213" y="54"/>
                    <a:pt x="160" y="1"/>
                    <a:pt x="107" y="1"/>
                  </a:cubicBezTo>
                  <a:close/>
                  <a:moveTo>
                    <a:pt x="107" y="1354"/>
                  </a:moveTo>
                  <a:cubicBezTo>
                    <a:pt x="40" y="1354"/>
                    <a:pt x="1" y="1407"/>
                    <a:pt x="1" y="1460"/>
                  </a:cubicBezTo>
                  <a:lnTo>
                    <a:pt x="1" y="2191"/>
                  </a:lnTo>
                  <a:cubicBezTo>
                    <a:pt x="1" y="2244"/>
                    <a:pt x="40" y="2297"/>
                    <a:pt x="107" y="2297"/>
                  </a:cubicBezTo>
                  <a:cubicBezTo>
                    <a:pt x="160" y="2297"/>
                    <a:pt x="213" y="2244"/>
                    <a:pt x="213" y="2191"/>
                  </a:cubicBezTo>
                  <a:lnTo>
                    <a:pt x="213" y="1460"/>
                  </a:lnTo>
                  <a:cubicBezTo>
                    <a:pt x="213" y="1407"/>
                    <a:pt x="160" y="1354"/>
                    <a:pt x="107" y="1354"/>
                  </a:cubicBezTo>
                  <a:close/>
                  <a:moveTo>
                    <a:pt x="107" y="2947"/>
                  </a:moveTo>
                  <a:cubicBezTo>
                    <a:pt x="40" y="2947"/>
                    <a:pt x="1" y="3000"/>
                    <a:pt x="1" y="3053"/>
                  </a:cubicBezTo>
                  <a:lnTo>
                    <a:pt x="1" y="3783"/>
                  </a:lnTo>
                  <a:cubicBezTo>
                    <a:pt x="1" y="3836"/>
                    <a:pt x="40" y="3889"/>
                    <a:pt x="107" y="3889"/>
                  </a:cubicBezTo>
                  <a:cubicBezTo>
                    <a:pt x="160" y="3889"/>
                    <a:pt x="213" y="3836"/>
                    <a:pt x="213" y="3783"/>
                  </a:cubicBezTo>
                  <a:lnTo>
                    <a:pt x="213" y="3053"/>
                  </a:lnTo>
                  <a:cubicBezTo>
                    <a:pt x="213" y="3000"/>
                    <a:pt x="160" y="2947"/>
                    <a:pt x="107" y="2947"/>
                  </a:cubicBezTo>
                  <a:close/>
                  <a:moveTo>
                    <a:pt x="107" y="4539"/>
                  </a:moveTo>
                  <a:cubicBezTo>
                    <a:pt x="40" y="4539"/>
                    <a:pt x="1" y="4580"/>
                    <a:pt x="1" y="4645"/>
                  </a:cubicBezTo>
                  <a:lnTo>
                    <a:pt x="1" y="5362"/>
                  </a:lnTo>
                  <a:cubicBezTo>
                    <a:pt x="1" y="5429"/>
                    <a:pt x="40" y="5482"/>
                    <a:pt x="107" y="5482"/>
                  </a:cubicBezTo>
                  <a:cubicBezTo>
                    <a:pt x="160" y="5482"/>
                    <a:pt x="213" y="5429"/>
                    <a:pt x="213" y="5362"/>
                  </a:cubicBezTo>
                  <a:lnTo>
                    <a:pt x="213" y="4645"/>
                  </a:lnTo>
                  <a:cubicBezTo>
                    <a:pt x="213" y="4580"/>
                    <a:pt x="160" y="4539"/>
                    <a:pt x="107" y="4539"/>
                  </a:cubicBezTo>
                  <a:close/>
                  <a:moveTo>
                    <a:pt x="107" y="6132"/>
                  </a:moveTo>
                  <a:cubicBezTo>
                    <a:pt x="40" y="6132"/>
                    <a:pt x="1" y="6172"/>
                    <a:pt x="1" y="6238"/>
                  </a:cubicBezTo>
                  <a:lnTo>
                    <a:pt x="1" y="6954"/>
                  </a:lnTo>
                  <a:cubicBezTo>
                    <a:pt x="1" y="7021"/>
                    <a:pt x="40" y="7074"/>
                    <a:pt x="107" y="7074"/>
                  </a:cubicBezTo>
                  <a:cubicBezTo>
                    <a:pt x="160" y="7074"/>
                    <a:pt x="213" y="7021"/>
                    <a:pt x="213" y="6954"/>
                  </a:cubicBezTo>
                  <a:lnTo>
                    <a:pt x="213" y="6238"/>
                  </a:lnTo>
                  <a:cubicBezTo>
                    <a:pt x="213" y="6172"/>
                    <a:pt x="160" y="6132"/>
                    <a:pt x="107" y="6132"/>
                  </a:cubicBezTo>
                  <a:close/>
                  <a:moveTo>
                    <a:pt x="107" y="7671"/>
                  </a:moveTo>
                  <a:cubicBezTo>
                    <a:pt x="40" y="7671"/>
                    <a:pt x="1" y="7724"/>
                    <a:pt x="1" y="7777"/>
                  </a:cubicBezTo>
                  <a:lnTo>
                    <a:pt x="1" y="8508"/>
                  </a:lnTo>
                  <a:cubicBezTo>
                    <a:pt x="1" y="8561"/>
                    <a:pt x="40" y="8614"/>
                    <a:pt x="107" y="8614"/>
                  </a:cubicBezTo>
                  <a:cubicBezTo>
                    <a:pt x="160" y="8614"/>
                    <a:pt x="213" y="8561"/>
                    <a:pt x="213" y="8508"/>
                  </a:cubicBezTo>
                  <a:lnTo>
                    <a:pt x="213" y="7777"/>
                  </a:lnTo>
                  <a:cubicBezTo>
                    <a:pt x="213" y="7724"/>
                    <a:pt x="160" y="7671"/>
                    <a:pt x="107" y="7671"/>
                  </a:cubicBezTo>
                  <a:close/>
                  <a:moveTo>
                    <a:pt x="107" y="9264"/>
                  </a:moveTo>
                  <a:cubicBezTo>
                    <a:pt x="40" y="9264"/>
                    <a:pt x="1" y="9317"/>
                    <a:pt x="1" y="9370"/>
                  </a:cubicBezTo>
                  <a:lnTo>
                    <a:pt x="1" y="10086"/>
                  </a:lnTo>
                  <a:cubicBezTo>
                    <a:pt x="1" y="10153"/>
                    <a:pt x="40" y="10206"/>
                    <a:pt x="107" y="10206"/>
                  </a:cubicBezTo>
                  <a:cubicBezTo>
                    <a:pt x="160" y="10206"/>
                    <a:pt x="213" y="10153"/>
                    <a:pt x="213" y="10086"/>
                  </a:cubicBezTo>
                  <a:lnTo>
                    <a:pt x="213" y="9370"/>
                  </a:lnTo>
                  <a:cubicBezTo>
                    <a:pt x="213" y="9317"/>
                    <a:pt x="160" y="9264"/>
                    <a:pt x="107" y="9264"/>
                  </a:cubicBezTo>
                  <a:close/>
                  <a:moveTo>
                    <a:pt x="107" y="10856"/>
                  </a:moveTo>
                  <a:cubicBezTo>
                    <a:pt x="40" y="10856"/>
                    <a:pt x="1" y="10896"/>
                    <a:pt x="1" y="10962"/>
                  </a:cubicBezTo>
                  <a:lnTo>
                    <a:pt x="1" y="11679"/>
                  </a:lnTo>
                  <a:cubicBezTo>
                    <a:pt x="1" y="11746"/>
                    <a:pt x="40" y="11799"/>
                    <a:pt x="107" y="11799"/>
                  </a:cubicBezTo>
                  <a:cubicBezTo>
                    <a:pt x="160" y="11799"/>
                    <a:pt x="213" y="11746"/>
                    <a:pt x="213" y="11679"/>
                  </a:cubicBezTo>
                  <a:lnTo>
                    <a:pt x="213" y="10962"/>
                  </a:lnTo>
                  <a:cubicBezTo>
                    <a:pt x="213" y="10896"/>
                    <a:pt x="160" y="10856"/>
                    <a:pt x="107" y="10856"/>
                  </a:cubicBezTo>
                  <a:close/>
                  <a:moveTo>
                    <a:pt x="107" y="12448"/>
                  </a:moveTo>
                  <a:cubicBezTo>
                    <a:pt x="40" y="12448"/>
                    <a:pt x="1" y="12489"/>
                    <a:pt x="1" y="12555"/>
                  </a:cubicBezTo>
                  <a:lnTo>
                    <a:pt x="1" y="13271"/>
                  </a:lnTo>
                  <a:cubicBezTo>
                    <a:pt x="1" y="13338"/>
                    <a:pt x="40" y="13377"/>
                    <a:pt x="107" y="13377"/>
                  </a:cubicBezTo>
                  <a:cubicBezTo>
                    <a:pt x="160" y="13377"/>
                    <a:pt x="213" y="13338"/>
                    <a:pt x="213" y="13271"/>
                  </a:cubicBezTo>
                  <a:lnTo>
                    <a:pt x="213" y="12555"/>
                  </a:lnTo>
                  <a:cubicBezTo>
                    <a:pt x="213" y="12489"/>
                    <a:pt x="160" y="12448"/>
                    <a:pt x="107" y="12448"/>
                  </a:cubicBezTo>
                  <a:close/>
                  <a:moveTo>
                    <a:pt x="107" y="14028"/>
                  </a:moveTo>
                  <a:cubicBezTo>
                    <a:pt x="40" y="14028"/>
                    <a:pt x="1" y="14081"/>
                    <a:pt x="1" y="14147"/>
                  </a:cubicBezTo>
                  <a:lnTo>
                    <a:pt x="1" y="14864"/>
                  </a:lnTo>
                  <a:cubicBezTo>
                    <a:pt x="1" y="14931"/>
                    <a:pt x="40" y="14970"/>
                    <a:pt x="107" y="14970"/>
                  </a:cubicBezTo>
                  <a:cubicBezTo>
                    <a:pt x="160" y="14970"/>
                    <a:pt x="213" y="14931"/>
                    <a:pt x="213" y="14864"/>
                  </a:cubicBezTo>
                  <a:lnTo>
                    <a:pt x="213" y="14147"/>
                  </a:lnTo>
                  <a:cubicBezTo>
                    <a:pt x="213" y="14081"/>
                    <a:pt x="160" y="14028"/>
                    <a:pt x="107" y="14028"/>
                  </a:cubicBezTo>
                  <a:close/>
                  <a:moveTo>
                    <a:pt x="107" y="15621"/>
                  </a:moveTo>
                  <a:cubicBezTo>
                    <a:pt x="40" y="15621"/>
                    <a:pt x="1" y="15674"/>
                    <a:pt x="1" y="15727"/>
                  </a:cubicBezTo>
                  <a:lnTo>
                    <a:pt x="1" y="16456"/>
                  </a:lnTo>
                  <a:cubicBezTo>
                    <a:pt x="1" y="16509"/>
                    <a:pt x="40" y="16562"/>
                    <a:pt x="107" y="16562"/>
                  </a:cubicBezTo>
                  <a:cubicBezTo>
                    <a:pt x="160" y="16562"/>
                    <a:pt x="213" y="16509"/>
                    <a:pt x="213" y="16456"/>
                  </a:cubicBezTo>
                  <a:lnTo>
                    <a:pt x="213" y="15727"/>
                  </a:lnTo>
                  <a:cubicBezTo>
                    <a:pt x="213" y="15674"/>
                    <a:pt x="160" y="15621"/>
                    <a:pt x="107" y="15621"/>
                  </a:cubicBezTo>
                  <a:close/>
                  <a:moveTo>
                    <a:pt x="107" y="17213"/>
                  </a:moveTo>
                  <a:cubicBezTo>
                    <a:pt x="40" y="17213"/>
                    <a:pt x="1" y="17266"/>
                    <a:pt x="1" y="17319"/>
                  </a:cubicBezTo>
                  <a:lnTo>
                    <a:pt x="1" y="18049"/>
                  </a:lnTo>
                  <a:cubicBezTo>
                    <a:pt x="1" y="18102"/>
                    <a:pt x="40" y="18155"/>
                    <a:pt x="107" y="18155"/>
                  </a:cubicBezTo>
                  <a:cubicBezTo>
                    <a:pt x="160" y="18155"/>
                    <a:pt x="213" y="18102"/>
                    <a:pt x="213" y="18049"/>
                  </a:cubicBezTo>
                  <a:lnTo>
                    <a:pt x="213" y="17319"/>
                  </a:lnTo>
                  <a:cubicBezTo>
                    <a:pt x="213" y="17266"/>
                    <a:pt x="160" y="17213"/>
                    <a:pt x="107" y="17213"/>
                  </a:cubicBezTo>
                  <a:close/>
                  <a:moveTo>
                    <a:pt x="107" y="18806"/>
                  </a:moveTo>
                  <a:cubicBezTo>
                    <a:pt x="40" y="18806"/>
                    <a:pt x="1" y="18859"/>
                    <a:pt x="1" y="18912"/>
                  </a:cubicBezTo>
                  <a:lnTo>
                    <a:pt x="1" y="19641"/>
                  </a:lnTo>
                  <a:cubicBezTo>
                    <a:pt x="1" y="19694"/>
                    <a:pt x="40" y="19747"/>
                    <a:pt x="107" y="19747"/>
                  </a:cubicBezTo>
                  <a:cubicBezTo>
                    <a:pt x="160" y="19747"/>
                    <a:pt x="213" y="19694"/>
                    <a:pt x="213" y="19641"/>
                  </a:cubicBezTo>
                  <a:lnTo>
                    <a:pt x="213" y="18912"/>
                  </a:lnTo>
                  <a:cubicBezTo>
                    <a:pt x="213" y="18859"/>
                    <a:pt x="160" y="18806"/>
                    <a:pt x="107" y="18806"/>
                  </a:cubicBezTo>
                  <a:close/>
                  <a:moveTo>
                    <a:pt x="107" y="20531"/>
                  </a:moveTo>
                  <a:cubicBezTo>
                    <a:pt x="40" y="20531"/>
                    <a:pt x="1" y="20584"/>
                    <a:pt x="1" y="20637"/>
                  </a:cubicBezTo>
                  <a:lnTo>
                    <a:pt x="1" y="21366"/>
                  </a:lnTo>
                  <a:cubicBezTo>
                    <a:pt x="1" y="21419"/>
                    <a:pt x="40" y="21473"/>
                    <a:pt x="107" y="21473"/>
                  </a:cubicBezTo>
                  <a:cubicBezTo>
                    <a:pt x="160" y="21473"/>
                    <a:pt x="213" y="21419"/>
                    <a:pt x="213" y="21366"/>
                  </a:cubicBezTo>
                  <a:lnTo>
                    <a:pt x="213" y="20637"/>
                  </a:lnTo>
                  <a:cubicBezTo>
                    <a:pt x="213" y="20584"/>
                    <a:pt x="160" y="20531"/>
                    <a:pt x="107" y="20531"/>
                  </a:cubicBezTo>
                  <a:close/>
                  <a:moveTo>
                    <a:pt x="107" y="22123"/>
                  </a:moveTo>
                  <a:cubicBezTo>
                    <a:pt x="40" y="22123"/>
                    <a:pt x="1" y="22163"/>
                    <a:pt x="1" y="22229"/>
                  </a:cubicBezTo>
                  <a:lnTo>
                    <a:pt x="1" y="22946"/>
                  </a:lnTo>
                  <a:cubicBezTo>
                    <a:pt x="1" y="23012"/>
                    <a:pt x="40" y="23065"/>
                    <a:pt x="107" y="23065"/>
                  </a:cubicBezTo>
                  <a:cubicBezTo>
                    <a:pt x="160" y="23065"/>
                    <a:pt x="213" y="23012"/>
                    <a:pt x="213" y="22946"/>
                  </a:cubicBezTo>
                  <a:lnTo>
                    <a:pt x="213" y="22229"/>
                  </a:lnTo>
                  <a:cubicBezTo>
                    <a:pt x="213" y="22163"/>
                    <a:pt x="160" y="22123"/>
                    <a:pt x="107" y="22123"/>
                  </a:cubicBezTo>
                  <a:close/>
                  <a:moveTo>
                    <a:pt x="107" y="23716"/>
                  </a:moveTo>
                  <a:cubicBezTo>
                    <a:pt x="40" y="23716"/>
                    <a:pt x="1" y="23755"/>
                    <a:pt x="1" y="23822"/>
                  </a:cubicBezTo>
                  <a:lnTo>
                    <a:pt x="1" y="24539"/>
                  </a:lnTo>
                  <a:cubicBezTo>
                    <a:pt x="1" y="24604"/>
                    <a:pt x="40" y="24645"/>
                    <a:pt x="107" y="24645"/>
                  </a:cubicBezTo>
                  <a:cubicBezTo>
                    <a:pt x="160" y="24645"/>
                    <a:pt x="213" y="24604"/>
                    <a:pt x="213" y="24539"/>
                  </a:cubicBezTo>
                  <a:lnTo>
                    <a:pt x="213" y="23822"/>
                  </a:lnTo>
                  <a:cubicBezTo>
                    <a:pt x="213" y="23755"/>
                    <a:pt x="160" y="23716"/>
                    <a:pt x="107" y="23716"/>
                  </a:cubicBezTo>
                  <a:close/>
                  <a:moveTo>
                    <a:pt x="107" y="25308"/>
                  </a:moveTo>
                  <a:cubicBezTo>
                    <a:pt x="40" y="25308"/>
                    <a:pt x="1" y="25348"/>
                    <a:pt x="1" y="25414"/>
                  </a:cubicBezTo>
                  <a:lnTo>
                    <a:pt x="1" y="26131"/>
                  </a:lnTo>
                  <a:cubicBezTo>
                    <a:pt x="1" y="26197"/>
                    <a:pt x="40" y="26237"/>
                    <a:pt x="107" y="26237"/>
                  </a:cubicBezTo>
                  <a:cubicBezTo>
                    <a:pt x="160" y="26237"/>
                    <a:pt x="213" y="26197"/>
                    <a:pt x="213" y="26131"/>
                  </a:cubicBezTo>
                  <a:lnTo>
                    <a:pt x="213" y="25414"/>
                  </a:lnTo>
                  <a:cubicBezTo>
                    <a:pt x="213" y="25348"/>
                    <a:pt x="160" y="25308"/>
                    <a:pt x="107" y="25308"/>
                  </a:cubicBezTo>
                  <a:close/>
                  <a:moveTo>
                    <a:pt x="107" y="26887"/>
                  </a:moveTo>
                  <a:cubicBezTo>
                    <a:pt x="40" y="26887"/>
                    <a:pt x="1" y="26940"/>
                    <a:pt x="1" y="27007"/>
                  </a:cubicBezTo>
                  <a:lnTo>
                    <a:pt x="1" y="27724"/>
                  </a:lnTo>
                  <a:cubicBezTo>
                    <a:pt x="1" y="27789"/>
                    <a:pt x="40" y="27830"/>
                    <a:pt x="107" y="27830"/>
                  </a:cubicBezTo>
                  <a:cubicBezTo>
                    <a:pt x="160" y="27830"/>
                    <a:pt x="213" y="27789"/>
                    <a:pt x="213" y="27724"/>
                  </a:cubicBezTo>
                  <a:lnTo>
                    <a:pt x="213" y="27007"/>
                  </a:lnTo>
                  <a:cubicBezTo>
                    <a:pt x="213" y="26940"/>
                    <a:pt x="160" y="26887"/>
                    <a:pt x="107" y="26887"/>
                  </a:cubicBezTo>
                  <a:close/>
                  <a:moveTo>
                    <a:pt x="107" y="28479"/>
                  </a:moveTo>
                  <a:cubicBezTo>
                    <a:pt x="40" y="28479"/>
                    <a:pt x="1" y="28532"/>
                    <a:pt x="1" y="28586"/>
                  </a:cubicBezTo>
                  <a:lnTo>
                    <a:pt x="1" y="29316"/>
                  </a:lnTo>
                  <a:cubicBezTo>
                    <a:pt x="1" y="29369"/>
                    <a:pt x="40" y="29422"/>
                    <a:pt x="107" y="29422"/>
                  </a:cubicBezTo>
                  <a:cubicBezTo>
                    <a:pt x="160" y="29422"/>
                    <a:pt x="213" y="29369"/>
                    <a:pt x="213" y="29316"/>
                  </a:cubicBezTo>
                  <a:lnTo>
                    <a:pt x="213" y="28586"/>
                  </a:lnTo>
                  <a:cubicBezTo>
                    <a:pt x="213" y="28532"/>
                    <a:pt x="160" y="28479"/>
                    <a:pt x="107" y="28479"/>
                  </a:cubicBezTo>
                  <a:close/>
                  <a:moveTo>
                    <a:pt x="107" y="30072"/>
                  </a:moveTo>
                  <a:cubicBezTo>
                    <a:pt x="40" y="30072"/>
                    <a:pt x="1" y="30125"/>
                    <a:pt x="1" y="30178"/>
                  </a:cubicBezTo>
                  <a:lnTo>
                    <a:pt x="1" y="30908"/>
                  </a:lnTo>
                  <a:cubicBezTo>
                    <a:pt x="1" y="30962"/>
                    <a:pt x="40" y="31015"/>
                    <a:pt x="107" y="31015"/>
                  </a:cubicBezTo>
                  <a:cubicBezTo>
                    <a:pt x="160" y="31015"/>
                    <a:pt x="213" y="30962"/>
                    <a:pt x="213" y="30908"/>
                  </a:cubicBezTo>
                  <a:lnTo>
                    <a:pt x="213" y="30178"/>
                  </a:lnTo>
                  <a:cubicBezTo>
                    <a:pt x="213" y="30125"/>
                    <a:pt x="160" y="30072"/>
                    <a:pt x="107" y="30072"/>
                  </a:cubicBezTo>
                  <a:close/>
                  <a:moveTo>
                    <a:pt x="107" y="31664"/>
                  </a:moveTo>
                  <a:cubicBezTo>
                    <a:pt x="40" y="31664"/>
                    <a:pt x="1" y="31717"/>
                    <a:pt x="1" y="31771"/>
                  </a:cubicBezTo>
                  <a:lnTo>
                    <a:pt x="1" y="32501"/>
                  </a:lnTo>
                  <a:cubicBezTo>
                    <a:pt x="1" y="32554"/>
                    <a:pt x="40" y="32607"/>
                    <a:pt x="107" y="32607"/>
                  </a:cubicBezTo>
                  <a:cubicBezTo>
                    <a:pt x="160" y="32607"/>
                    <a:pt x="213" y="32554"/>
                    <a:pt x="213" y="32501"/>
                  </a:cubicBezTo>
                  <a:lnTo>
                    <a:pt x="213" y="31771"/>
                  </a:lnTo>
                  <a:cubicBezTo>
                    <a:pt x="213" y="31717"/>
                    <a:pt x="160" y="31664"/>
                    <a:pt x="107" y="31664"/>
                  </a:cubicBezTo>
                  <a:close/>
                  <a:moveTo>
                    <a:pt x="107" y="33244"/>
                  </a:moveTo>
                  <a:cubicBezTo>
                    <a:pt x="40" y="33244"/>
                    <a:pt x="1" y="33297"/>
                    <a:pt x="1" y="33350"/>
                  </a:cubicBezTo>
                  <a:lnTo>
                    <a:pt x="1" y="34080"/>
                  </a:lnTo>
                  <a:cubicBezTo>
                    <a:pt x="1" y="34133"/>
                    <a:pt x="40" y="34186"/>
                    <a:pt x="107" y="34186"/>
                  </a:cubicBezTo>
                  <a:cubicBezTo>
                    <a:pt x="160" y="34186"/>
                    <a:pt x="213" y="34133"/>
                    <a:pt x="213" y="34080"/>
                  </a:cubicBezTo>
                  <a:lnTo>
                    <a:pt x="213" y="33350"/>
                  </a:lnTo>
                  <a:cubicBezTo>
                    <a:pt x="213" y="33297"/>
                    <a:pt x="160" y="33244"/>
                    <a:pt x="107" y="33244"/>
                  </a:cubicBezTo>
                  <a:close/>
                  <a:moveTo>
                    <a:pt x="107" y="34837"/>
                  </a:moveTo>
                  <a:cubicBezTo>
                    <a:pt x="40" y="34837"/>
                    <a:pt x="1" y="34876"/>
                    <a:pt x="1" y="34943"/>
                  </a:cubicBezTo>
                  <a:lnTo>
                    <a:pt x="1" y="35659"/>
                  </a:lnTo>
                  <a:cubicBezTo>
                    <a:pt x="1" y="35725"/>
                    <a:pt x="40" y="35778"/>
                    <a:pt x="107" y="35778"/>
                  </a:cubicBezTo>
                  <a:cubicBezTo>
                    <a:pt x="160" y="35778"/>
                    <a:pt x="213" y="35725"/>
                    <a:pt x="213" y="35659"/>
                  </a:cubicBezTo>
                  <a:lnTo>
                    <a:pt x="213" y="34943"/>
                  </a:lnTo>
                  <a:cubicBezTo>
                    <a:pt x="213" y="34876"/>
                    <a:pt x="160" y="34837"/>
                    <a:pt x="107" y="34837"/>
                  </a:cubicBezTo>
                  <a:close/>
                  <a:moveTo>
                    <a:pt x="107" y="36429"/>
                  </a:moveTo>
                  <a:cubicBezTo>
                    <a:pt x="40" y="36429"/>
                    <a:pt x="1" y="36468"/>
                    <a:pt x="1" y="36535"/>
                  </a:cubicBezTo>
                  <a:lnTo>
                    <a:pt x="1" y="37252"/>
                  </a:lnTo>
                  <a:cubicBezTo>
                    <a:pt x="1" y="37318"/>
                    <a:pt x="40" y="37358"/>
                    <a:pt x="107" y="37358"/>
                  </a:cubicBezTo>
                  <a:cubicBezTo>
                    <a:pt x="160" y="37358"/>
                    <a:pt x="213" y="37318"/>
                    <a:pt x="213" y="37252"/>
                  </a:cubicBezTo>
                  <a:lnTo>
                    <a:pt x="213" y="36535"/>
                  </a:lnTo>
                  <a:cubicBezTo>
                    <a:pt x="213" y="36468"/>
                    <a:pt x="160" y="36429"/>
                    <a:pt x="107" y="36429"/>
                  </a:cubicBezTo>
                  <a:close/>
                  <a:moveTo>
                    <a:pt x="107" y="38008"/>
                  </a:moveTo>
                  <a:cubicBezTo>
                    <a:pt x="40" y="38008"/>
                    <a:pt x="1" y="38061"/>
                    <a:pt x="1" y="38128"/>
                  </a:cubicBezTo>
                  <a:lnTo>
                    <a:pt x="1" y="38844"/>
                  </a:lnTo>
                  <a:cubicBezTo>
                    <a:pt x="1" y="38910"/>
                    <a:pt x="40" y="38950"/>
                    <a:pt x="107" y="38950"/>
                  </a:cubicBezTo>
                  <a:cubicBezTo>
                    <a:pt x="160" y="38950"/>
                    <a:pt x="213" y="38910"/>
                    <a:pt x="213" y="38844"/>
                  </a:cubicBezTo>
                  <a:lnTo>
                    <a:pt x="213" y="38128"/>
                  </a:lnTo>
                  <a:cubicBezTo>
                    <a:pt x="213" y="38061"/>
                    <a:pt x="160" y="38008"/>
                    <a:pt x="107" y="38008"/>
                  </a:cubicBezTo>
                  <a:close/>
                  <a:moveTo>
                    <a:pt x="107" y="39600"/>
                  </a:moveTo>
                  <a:cubicBezTo>
                    <a:pt x="40" y="39600"/>
                    <a:pt x="1" y="39653"/>
                    <a:pt x="1" y="39706"/>
                  </a:cubicBezTo>
                  <a:lnTo>
                    <a:pt x="1" y="40437"/>
                  </a:lnTo>
                  <a:cubicBezTo>
                    <a:pt x="1" y="40490"/>
                    <a:pt x="40" y="40543"/>
                    <a:pt x="107" y="40543"/>
                  </a:cubicBezTo>
                  <a:cubicBezTo>
                    <a:pt x="160" y="40543"/>
                    <a:pt x="213" y="40490"/>
                    <a:pt x="213" y="40437"/>
                  </a:cubicBezTo>
                  <a:lnTo>
                    <a:pt x="213" y="39706"/>
                  </a:lnTo>
                  <a:cubicBezTo>
                    <a:pt x="213" y="39653"/>
                    <a:pt x="160" y="39600"/>
                    <a:pt x="107" y="39600"/>
                  </a:cubicBezTo>
                  <a:close/>
                  <a:moveTo>
                    <a:pt x="107" y="41193"/>
                  </a:moveTo>
                  <a:cubicBezTo>
                    <a:pt x="40" y="41193"/>
                    <a:pt x="1" y="41246"/>
                    <a:pt x="1" y="41299"/>
                  </a:cubicBezTo>
                  <a:lnTo>
                    <a:pt x="1" y="42029"/>
                  </a:lnTo>
                  <a:cubicBezTo>
                    <a:pt x="1" y="42082"/>
                    <a:pt x="40" y="42135"/>
                    <a:pt x="107" y="42135"/>
                  </a:cubicBezTo>
                  <a:cubicBezTo>
                    <a:pt x="160" y="42135"/>
                    <a:pt x="213" y="42082"/>
                    <a:pt x="213" y="42029"/>
                  </a:cubicBezTo>
                  <a:lnTo>
                    <a:pt x="213" y="41299"/>
                  </a:lnTo>
                  <a:cubicBezTo>
                    <a:pt x="213" y="41246"/>
                    <a:pt x="160" y="41193"/>
                    <a:pt x="107" y="41193"/>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348" name="Google Shape;1348;p69"/>
            <p:cNvSpPr/>
            <p:nvPr/>
          </p:nvSpPr>
          <p:spPr>
            <a:xfrm>
              <a:off x="6819874" y="4064492"/>
              <a:ext cx="307376" cy="286798"/>
            </a:xfrm>
            <a:custGeom>
              <a:avLst/>
              <a:gdLst/>
              <a:ahLst/>
              <a:cxnLst/>
              <a:rect l="l" t="t" r="r" b="b"/>
              <a:pathLst>
                <a:path w="3107" h="2899" extrusionOk="0">
                  <a:moveTo>
                    <a:pt x="2441" y="1"/>
                  </a:moveTo>
                  <a:cubicBezTo>
                    <a:pt x="2360" y="1"/>
                    <a:pt x="2279" y="15"/>
                    <a:pt x="2204" y="44"/>
                  </a:cubicBezTo>
                  <a:cubicBezTo>
                    <a:pt x="1859" y="164"/>
                    <a:pt x="1660" y="483"/>
                    <a:pt x="1554" y="814"/>
                  </a:cubicBezTo>
                  <a:cubicBezTo>
                    <a:pt x="1448" y="483"/>
                    <a:pt x="1236" y="177"/>
                    <a:pt x="891" y="44"/>
                  </a:cubicBezTo>
                  <a:cubicBezTo>
                    <a:pt x="821" y="21"/>
                    <a:pt x="746" y="9"/>
                    <a:pt x="670" y="9"/>
                  </a:cubicBezTo>
                  <a:cubicBezTo>
                    <a:pt x="486" y="9"/>
                    <a:pt x="300" y="80"/>
                    <a:pt x="187" y="230"/>
                  </a:cubicBezTo>
                  <a:cubicBezTo>
                    <a:pt x="121" y="336"/>
                    <a:pt x="94" y="456"/>
                    <a:pt x="81" y="575"/>
                  </a:cubicBezTo>
                  <a:cubicBezTo>
                    <a:pt x="1" y="1106"/>
                    <a:pt x="174" y="1624"/>
                    <a:pt x="466" y="2049"/>
                  </a:cubicBezTo>
                  <a:cubicBezTo>
                    <a:pt x="744" y="2433"/>
                    <a:pt x="1130" y="2725"/>
                    <a:pt x="1567" y="2898"/>
                  </a:cubicBezTo>
                  <a:cubicBezTo>
                    <a:pt x="1992" y="2725"/>
                    <a:pt x="2377" y="2420"/>
                    <a:pt x="2642" y="2035"/>
                  </a:cubicBezTo>
                  <a:cubicBezTo>
                    <a:pt x="2947" y="1610"/>
                    <a:pt x="3106" y="1079"/>
                    <a:pt x="3027" y="549"/>
                  </a:cubicBezTo>
                  <a:cubicBezTo>
                    <a:pt x="3000" y="430"/>
                    <a:pt x="2974" y="310"/>
                    <a:pt x="2908" y="217"/>
                  </a:cubicBezTo>
                  <a:cubicBezTo>
                    <a:pt x="2798" y="71"/>
                    <a:pt x="2620" y="1"/>
                    <a:pt x="2441" y="1"/>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1349" name="Google Shape;1349;p69"/>
            <p:cNvSpPr/>
            <p:nvPr/>
          </p:nvSpPr>
          <p:spPr>
            <a:xfrm>
              <a:off x="6816016" y="4059843"/>
              <a:ext cx="315191" cy="295306"/>
            </a:xfrm>
            <a:custGeom>
              <a:avLst/>
              <a:gdLst/>
              <a:ahLst/>
              <a:cxnLst/>
              <a:rect l="l" t="t" r="r" b="b"/>
              <a:pathLst>
                <a:path w="3186" h="2985" extrusionOk="0">
                  <a:moveTo>
                    <a:pt x="2480" y="90"/>
                  </a:moveTo>
                  <a:cubicBezTo>
                    <a:pt x="2651" y="90"/>
                    <a:pt x="2814" y="161"/>
                    <a:pt x="2906" y="291"/>
                  </a:cubicBezTo>
                  <a:cubicBezTo>
                    <a:pt x="2960" y="371"/>
                    <a:pt x="3000" y="463"/>
                    <a:pt x="3013" y="609"/>
                  </a:cubicBezTo>
                  <a:cubicBezTo>
                    <a:pt x="3092" y="1100"/>
                    <a:pt x="2960" y="1618"/>
                    <a:pt x="2655" y="2055"/>
                  </a:cubicBezTo>
                  <a:cubicBezTo>
                    <a:pt x="2389" y="2427"/>
                    <a:pt x="2018" y="2733"/>
                    <a:pt x="1606" y="2892"/>
                  </a:cubicBezTo>
                  <a:cubicBezTo>
                    <a:pt x="1181" y="2733"/>
                    <a:pt x="810" y="2441"/>
                    <a:pt x="544" y="2069"/>
                  </a:cubicBezTo>
                  <a:cubicBezTo>
                    <a:pt x="226" y="1631"/>
                    <a:pt x="93" y="1114"/>
                    <a:pt x="160" y="622"/>
                  </a:cubicBezTo>
                  <a:cubicBezTo>
                    <a:pt x="187" y="489"/>
                    <a:pt x="213" y="383"/>
                    <a:pt x="266" y="304"/>
                  </a:cubicBezTo>
                  <a:cubicBezTo>
                    <a:pt x="358" y="171"/>
                    <a:pt x="532" y="105"/>
                    <a:pt x="704" y="105"/>
                  </a:cubicBezTo>
                  <a:cubicBezTo>
                    <a:pt x="770" y="105"/>
                    <a:pt x="850" y="118"/>
                    <a:pt x="916" y="132"/>
                  </a:cubicBezTo>
                  <a:cubicBezTo>
                    <a:pt x="1208" y="238"/>
                    <a:pt x="1420" y="503"/>
                    <a:pt x="1553" y="875"/>
                  </a:cubicBezTo>
                  <a:cubicBezTo>
                    <a:pt x="1553" y="901"/>
                    <a:pt x="1567" y="901"/>
                    <a:pt x="1593" y="901"/>
                  </a:cubicBezTo>
                  <a:cubicBezTo>
                    <a:pt x="1606" y="901"/>
                    <a:pt x="1632" y="901"/>
                    <a:pt x="1632" y="875"/>
                  </a:cubicBezTo>
                  <a:cubicBezTo>
                    <a:pt x="1752" y="503"/>
                    <a:pt x="1978" y="238"/>
                    <a:pt x="2257" y="132"/>
                  </a:cubicBezTo>
                  <a:cubicBezTo>
                    <a:pt x="2329" y="103"/>
                    <a:pt x="2405" y="90"/>
                    <a:pt x="2480" y="90"/>
                  </a:cubicBezTo>
                  <a:close/>
                  <a:moveTo>
                    <a:pt x="2467" y="0"/>
                  </a:moveTo>
                  <a:cubicBezTo>
                    <a:pt x="2388" y="0"/>
                    <a:pt x="2307" y="13"/>
                    <a:pt x="2230" y="38"/>
                  </a:cubicBezTo>
                  <a:cubicBezTo>
                    <a:pt x="1951" y="144"/>
                    <a:pt x="1726" y="383"/>
                    <a:pt x="1593" y="728"/>
                  </a:cubicBezTo>
                  <a:cubicBezTo>
                    <a:pt x="1447" y="397"/>
                    <a:pt x="1222" y="158"/>
                    <a:pt x="942" y="52"/>
                  </a:cubicBezTo>
                  <a:cubicBezTo>
                    <a:pt x="864" y="22"/>
                    <a:pt x="782" y="8"/>
                    <a:pt x="701" y="8"/>
                  </a:cubicBezTo>
                  <a:cubicBezTo>
                    <a:pt x="498" y="8"/>
                    <a:pt x="304" y="98"/>
                    <a:pt x="199" y="251"/>
                  </a:cubicBezTo>
                  <a:cubicBezTo>
                    <a:pt x="133" y="344"/>
                    <a:pt x="93" y="463"/>
                    <a:pt x="67" y="609"/>
                  </a:cubicBezTo>
                  <a:cubicBezTo>
                    <a:pt x="1" y="1126"/>
                    <a:pt x="146" y="1657"/>
                    <a:pt x="478" y="2122"/>
                  </a:cubicBezTo>
                  <a:cubicBezTo>
                    <a:pt x="744" y="2507"/>
                    <a:pt x="1142" y="2812"/>
                    <a:pt x="1567" y="2972"/>
                  </a:cubicBezTo>
                  <a:cubicBezTo>
                    <a:pt x="1579" y="2984"/>
                    <a:pt x="1579" y="2984"/>
                    <a:pt x="1606" y="2984"/>
                  </a:cubicBezTo>
                  <a:cubicBezTo>
                    <a:pt x="1620" y="2984"/>
                    <a:pt x="1632" y="2984"/>
                    <a:pt x="1632" y="2972"/>
                  </a:cubicBezTo>
                  <a:cubicBezTo>
                    <a:pt x="2071" y="2799"/>
                    <a:pt x="2455" y="2494"/>
                    <a:pt x="2721" y="2108"/>
                  </a:cubicBezTo>
                  <a:cubicBezTo>
                    <a:pt x="3053" y="1645"/>
                    <a:pt x="3186" y="1100"/>
                    <a:pt x="3106" y="596"/>
                  </a:cubicBezTo>
                  <a:cubicBezTo>
                    <a:pt x="3080" y="436"/>
                    <a:pt x="3039" y="330"/>
                    <a:pt x="2986" y="238"/>
                  </a:cubicBezTo>
                  <a:cubicBezTo>
                    <a:pt x="2871" y="84"/>
                    <a:pt x="2673" y="0"/>
                    <a:pt x="2467"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350" name="Google Shape;1350;p69"/>
            <p:cNvSpPr/>
            <p:nvPr/>
          </p:nvSpPr>
          <p:spPr>
            <a:xfrm>
              <a:off x="5906153" y="51478"/>
              <a:ext cx="22457" cy="879686"/>
            </a:xfrm>
            <a:custGeom>
              <a:avLst/>
              <a:gdLst/>
              <a:ahLst/>
              <a:cxnLst/>
              <a:rect l="l" t="t" r="r" b="b"/>
              <a:pathLst>
                <a:path w="227" h="8892" extrusionOk="0">
                  <a:moveTo>
                    <a:pt x="107" y="0"/>
                  </a:moveTo>
                  <a:cubicBezTo>
                    <a:pt x="54" y="0"/>
                    <a:pt x="1" y="53"/>
                    <a:pt x="1" y="106"/>
                  </a:cubicBezTo>
                  <a:lnTo>
                    <a:pt x="1" y="837"/>
                  </a:lnTo>
                  <a:cubicBezTo>
                    <a:pt x="1" y="890"/>
                    <a:pt x="54" y="943"/>
                    <a:pt x="107" y="943"/>
                  </a:cubicBezTo>
                  <a:cubicBezTo>
                    <a:pt x="174" y="943"/>
                    <a:pt x="227" y="890"/>
                    <a:pt x="227" y="837"/>
                  </a:cubicBezTo>
                  <a:lnTo>
                    <a:pt x="227" y="106"/>
                  </a:lnTo>
                  <a:cubicBezTo>
                    <a:pt x="227" y="53"/>
                    <a:pt x="174" y="0"/>
                    <a:pt x="107" y="0"/>
                  </a:cubicBezTo>
                  <a:close/>
                  <a:moveTo>
                    <a:pt x="107" y="1593"/>
                  </a:moveTo>
                  <a:cubicBezTo>
                    <a:pt x="54" y="1593"/>
                    <a:pt x="1" y="1633"/>
                    <a:pt x="1" y="1699"/>
                  </a:cubicBezTo>
                  <a:lnTo>
                    <a:pt x="1" y="2415"/>
                  </a:lnTo>
                  <a:cubicBezTo>
                    <a:pt x="1" y="2482"/>
                    <a:pt x="54" y="2535"/>
                    <a:pt x="107" y="2535"/>
                  </a:cubicBezTo>
                  <a:cubicBezTo>
                    <a:pt x="174" y="2535"/>
                    <a:pt x="227" y="2482"/>
                    <a:pt x="227" y="2415"/>
                  </a:cubicBezTo>
                  <a:lnTo>
                    <a:pt x="227" y="1699"/>
                  </a:lnTo>
                  <a:cubicBezTo>
                    <a:pt x="227" y="1633"/>
                    <a:pt x="174" y="1593"/>
                    <a:pt x="107" y="1593"/>
                  </a:cubicBezTo>
                  <a:close/>
                  <a:moveTo>
                    <a:pt x="107" y="3185"/>
                  </a:moveTo>
                  <a:cubicBezTo>
                    <a:pt x="54" y="3185"/>
                    <a:pt x="1" y="3225"/>
                    <a:pt x="1" y="3291"/>
                  </a:cubicBezTo>
                  <a:lnTo>
                    <a:pt x="1" y="4008"/>
                  </a:lnTo>
                  <a:cubicBezTo>
                    <a:pt x="1" y="4075"/>
                    <a:pt x="54" y="4114"/>
                    <a:pt x="107" y="4114"/>
                  </a:cubicBezTo>
                  <a:cubicBezTo>
                    <a:pt x="174" y="4114"/>
                    <a:pt x="227" y="4075"/>
                    <a:pt x="227" y="4008"/>
                  </a:cubicBezTo>
                  <a:lnTo>
                    <a:pt x="227" y="3291"/>
                  </a:lnTo>
                  <a:cubicBezTo>
                    <a:pt x="227" y="3225"/>
                    <a:pt x="174" y="3185"/>
                    <a:pt x="107" y="3185"/>
                  </a:cubicBezTo>
                  <a:close/>
                  <a:moveTo>
                    <a:pt x="107" y="4778"/>
                  </a:moveTo>
                  <a:cubicBezTo>
                    <a:pt x="54" y="4778"/>
                    <a:pt x="1" y="4818"/>
                    <a:pt x="1" y="4884"/>
                  </a:cubicBezTo>
                  <a:lnTo>
                    <a:pt x="1" y="5600"/>
                  </a:lnTo>
                  <a:cubicBezTo>
                    <a:pt x="1" y="5667"/>
                    <a:pt x="54" y="5707"/>
                    <a:pt x="107" y="5707"/>
                  </a:cubicBezTo>
                  <a:cubicBezTo>
                    <a:pt x="174" y="5707"/>
                    <a:pt x="227" y="5667"/>
                    <a:pt x="227" y="5600"/>
                  </a:cubicBezTo>
                  <a:lnTo>
                    <a:pt x="227" y="4884"/>
                  </a:lnTo>
                  <a:cubicBezTo>
                    <a:pt x="227" y="4818"/>
                    <a:pt x="174" y="4778"/>
                    <a:pt x="107" y="4778"/>
                  </a:cubicBezTo>
                  <a:close/>
                  <a:moveTo>
                    <a:pt x="107" y="6357"/>
                  </a:moveTo>
                  <a:cubicBezTo>
                    <a:pt x="54" y="6357"/>
                    <a:pt x="1" y="6410"/>
                    <a:pt x="1" y="6476"/>
                  </a:cubicBezTo>
                  <a:lnTo>
                    <a:pt x="1" y="7193"/>
                  </a:lnTo>
                  <a:cubicBezTo>
                    <a:pt x="1" y="7260"/>
                    <a:pt x="54" y="7299"/>
                    <a:pt x="107" y="7299"/>
                  </a:cubicBezTo>
                  <a:cubicBezTo>
                    <a:pt x="174" y="7299"/>
                    <a:pt x="227" y="7260"/>
                    <a:pt x="227" y="7193"/>
                  </a:cubicBezTo>
                  <a:lnTo>
                    <a:pt x="227" y="6476"/>
                  </a:lnTo>
                  <a:cubicBezTo>
                    <a:pt x="227" y="6410"/>
                    <a:pt x="174" y="6357"/>
                    <a:pt x="107" y="6357"/>
                  </a:cubicBezTo>
                  <a:close/>
                  <a:moveTo>
                    <a:pt x="107" y="7950"/>
                  </a:moveTo>
                  <a:cubicBezTo>
                    <a:pt x="54" y="7950"/>
                    <a:pt x="1" y="8003"/>
                    <a:pt x="1" y="8056"/>
                  </a:cubicBezTo>
                  <a:lnTo>
                    <a:pt x="1" y="8785"/>
                  </a:lnTo>
                  <a:cubicBezTo>
                    <a:pt x="1" y="8838"/>
                    <a:pt x="54" y="8891"/>
                    <a:pt x="107" y="8891"/>
                  </a:cubicBezTo>
                  <a:cubicBezTo>
                    <a:pt x="174" y="8891"/>
                    <a:pt x="227" y="8838"/>
                    <a:pt x="227" y="8785"/>
                  </a:cubicBezTo>
                  <a:lnTo>
                    <a:pt x="227" y="8056"/>
                  </a:lnTo>
                  <a:cubicBezTo>
                    <a:pt x="227" y="8003"/>
                    <a:pt x="174" y="7950"/>
                    <a:pt x="107" y="795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351" name="Google Shape;1351;p69"/>
            <p:cNvSpPr/>
            <p:nvPr/>
          </p:nvSpPr>
          <p:spPr>
            <a:xfrm>
              <a:off x="5774872" y="915339"/>
              <a:ext cx="285017" cy="264143"/>
            </a:xfrm>
            <a:custGeom>
              <a:avLst/>
              <a:gdLst/>
              <a:ahLst/>
              <a:cxnLst/>
              <a:rect l="l" t="t" r="r" b="b"/>
              <a:pathLst>
                <a:path w="2881" h="2670" extrusionOk="0">
                  <a:moveTo>
                    <a:pt x="1441" y="0"/>
                  </a:moveTo>
                  <a:cubicBezTo>
                    <a:pt x="1391" y="0"/>
                    <a:pt x="1341" y="27"/>
                    <a:pt x="1315" y="80"/>
                  </a:cubicBezTo>
                  <a:lnTo>
                    <a:pt x="996" y="731"/>
                  </a:lnTo>
                  <a:cubicBezTo>
                    <a:pt x="970" y="770"/>
                    <a:pt x="930" y="810"/>
                    <a:pt x="890" y="810"/>
                  </a:cubicBezTo>
                  <a:lnTo>
                    <a:pt x="174" y="916"/>
                  </a:lnTo>
                  <a:cubicBezTo>
                    <a:pt x="54" y="929"/>
                    <a:pt x="1" y="1076"/>
                    <a:pt x="94" y="1155"/>
                  </a:cubicBezTo>
                  <a:lnTo>
                    <a:pt x="611" y="1660"/>
                  </a:lnTo>
                  <a:cubicBezTo>
                    <a:pt x="638" y="1699"/>
                    <a:pt x="651" y="1739"/>
                    <a:pt x="651" y="1792"/>
                  </a:cubicBezTo>
                  <a:lnTo>
                    <a:pt x="531" y="2509"/>
                  </a:lnTo>
                  <a:cubicBezTo>
                    <a:pt x="510" y="2594"/>
                    <a:pt x="583" y="2670"/>
                    <a:pt x="667" y="2670"/>
                  </a:cubicBezTo>
                  <a:cubicBezTo>
                    <a:pt x="688" y="2670"/>
                    <a:pt x="710" y="2665"/>
                    <a:pt x="731" y="2654"/>
                  </a:cubicBezTo>
                  <a:lnTo>
                    <a:pt x="1381" y="2323"/>
                  </a:lnTo>
                  <a:cubicBezTo>
                    <a:pt x="1401" y="2310"/>
                    <a:pt x="1421" y="2303"/>
                    <a:pt x="1441" y="2303"/>
                  </a:cubicBezTo>
                  <a:cubicBezTo>
                    <a:pt x="1461" y="2303"/>
                    <a:pt x="1480" y="2310"/>
                    <a:pt x="1501" y="2323"/>
                  </a:cubicBezTo>
                  <a:lnTo>
                    <a:pt x="2150" y="2654"/>
                  </a:lnTo>
                  <a:cubicBezTo>
                    <a:pt x="2172" y="2665"/>
                    <a:pt x="2194" y="2670"/>
                    <a:pt x="2215" y="2670"/>
                  </a:cubicBezTo>
                  <a:cubicBezTo>
                    <a:pt x="2299" y="2670"/>
                    <a:pt x="2371" y="2594"/>
                    <a:pt x="2350" y="2509"/>
                  </a:cubicBezTo>
                  <a:lnTo>
                    <a:pt x="2230" y="1792"/>
                  </a:lnTo>
                  <a:cubicBezTo>
                    <a:pt x="2230" y="1739"/>
                    <a:pt x="2244" y="1699"/>
                    <a:pt x="2270" y="1660"/>
                  </a:cubicBezTo>
                  <a:lnTo>
                    <a:pt x="2787" y="1155"/>
                  </a:lnTo>
                  <a:cubicBezTo>
                    <a:pt x="2881" y="1076"/>
                    <a:pt x="2828" y="929"/>
                    <a:pt x="2708" y="916"/>
                  </a:cubicBezTo>
                  <a:lnTo>
                    <a:pt x="1991" y="810"/>
                  </a:lnTo>
                  <a:cubicBezTo>
                    <a:pt x="1952" y="810"/>
                    <a:pt x="1912" y="770"/>
                    <a:pt x="1885" y="731"/>
                  </a:cubicBezTo>
                  <a:lnTo>
                    <a:pt x="1566" y="80"/>
                  </a:lnTo>
                  <a:cubicBezTo>
                    <a:pt x="1540" y="27"/>
                    <a:pt x="1490" y="0"/>
                    <a:pt x="1441" y="0"/>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352" name="Google Shape;1352;p69"/>
            <p:cNvSpPr/>
            <p:nvPr/>
          </p:nvSpPr>
          <p:spPr>
            <a:xfrm>
              <a:off x="5773586" y="911382"/>
              <a:ext cx="287590" cy="273245"/>
            </a:xfrm>
            <a:custGeom>
              <a:avLst/>
              <a:gdLst/>
              <a:ahLst/>
              <a:cxnLst/>
              <a:rect l="l" t="t" r="r" b="b"/>
              <a:pathLst>
                <a:path w="2907" h="2762" extrusionOk="0">
                  <a:moveTo>
                    <a:pt x="1454" y="97"/>
                  </a:moveTo>
                  <a:cubicBezTo>
                    <a:pt x="1490" y="97"/>
                    <a:pt x="1527" y="113"/>
                    <a:pt x="1540" y="146"/>
                  </a:cubicBezTo>
                  <a:lnTo>
                    <a:pt x="1859" y="797"/>
                  </a:lnTo>
                  <a:cubicBezTo>
                    <a:pt x="1885" y="850"/>
                    <a:pt x="1938" y="890"/>
                    <a:pt x="2004" y="890"/>
                  </a:cubicBezTo>
                  <a:lnTo>
                    <a:pt x="2721" y="996"/>
                  </a:lnTo>
                  <a:cubicBezTo>
                    <a:pt x="2761" y="1010"/>
                    <a:pt x="2788" y="1036"/>
                    <a:pt x="2800" y="1063"/>
                  </a:cubicBezTo>
                  <a:cubicBezTo>
                    <a:pt x="2814" y="1102"/>
                    <a:pt x="2800" y="1142"/>
                    <a:pt x="2774" y="1169"/>
                  </a:cubicBezTo>
                  <a:lnTo>
                    <a:pt x="2257" y="1673"/>
                  </a:lnTo>
                  <a:cubicBezTo>
                    <a:pt x="2216" y="1712"/>
                    <a:pt x="2190" y="1779"/>
                    <a:pt x="2204" y="1832"/>
                  </a:cubicBezTo>
                  <a:lnTo>
                    <a:pt x="2323" y="2549"/>
                  </a:lnTo>
                  <a:cubicBezTo>
                    <a:pt x="2336" y="2588"/>
                    <a:pt x="2310" y="2629"/>
                    <a:pt x="2283" y="2641"/>
                  </a:cubicBezTo>
                  <a:cubicBezTo>
                    <a:pt x="2268" y="2657"/>
                    <a:pt x="2247" y="2663"/>
                    <a:pt x="2225" y="2663"/>
                  </a:cubicBezTo>
                  <a:cubicBezTo>
                    <a:pt x="2210" y="2663"/>
                    <a:pt x="2193" y="2660"/>
                    <a:pt x="2177" y="2655"/>
                  </a:cubicBezTo>
                  <a:lnTo>
                    <a:pt x="1540" y="2310"/>
                  </a:lnTo>
                  <a:cubicBezTo>
                    <a:pt x="1514" y="2296"/>
                    <a:pt x="1487" y="2296"/>
                    <a:pt x="1447" y="2296"/>
                  </a:cubicBezTo>
                  <a:cubicBezTo>
                    <a:pt x="1420" y="2296"/>
                    <a:pt x="1394" y="2296"/>
                    <a:pt x="1367" y="2310"/>
                  </a:cubicBezTo>
                  <a:lnTo>
                    <a:pt x="730" y="2655"/>
                  </a:lnTo>
                  <a:cubicBezTo>
                    <a:pt x="714" y="2660"/>
                    <a:pt x="698" y="2663"/>
                    <a:pt x="682" y="2663"/>
                  </a:cubicBezTo>
                  <a:cubicBezTo>
                    <a:pt x="660" y="2663"/>
                    <a:pt x="640" y="2657"/>
                    <a:pt x="624" y="2641"/>
                  </a:cubicBezTo>
                  <a:cubicBezTo>
                    <a:pt x="597" y="2629"/>
                    <a:pt x="571" y="2588"/>
                    <a:pt x="585" y="2549"/>
                  </a:cubicBezTo>
                  <a:lnTo>
                    <a:pt x="704" y="1832"/>
                  </a:lnTo>
                  <a:cubicBezTo>
                    <a:pt x="717" y="1779"/>
                    <a:pt x="691" y="1712"/>
                    <a:pt x="651" y="1673"/>
                  </a:cubicBezTo>
                  <a:lnTo>
                    <a:pt x="134" y="1169"/>
                  </a:lnTo>
                  <a:cubicBezTo>
                    <a:pt x="107" y="1142"/>
                    <a:pt x="93" y="1102"/>
                    <a:pt x="107" y="1063"/>
                  </a:cubicBezTo>
                  <a:cubicBezTo>
                    <a:pt x="120" y="1036"/>
                    <a:pt x="146" y="1010"/>
                    <a:pt x="187" y="996"/>
                  </a:cubicBezTo>
                  <a:lnTo>
                    <a:pt x="903" y="890"/>
                  </a:lnTo>
                  <a:cubicBezTo>
                    <a:pt x="969" y="890"/>
                    <a:pt x="1022" y="850"/>
                    <a:pt x="1049" y="797"/>
                  </a:cubicBezTo>
                  <a:lnTo>
                    <a:pt x="1367" y="146"/>
                  </a:lnTo>
                  <a:cubicBezTo>
                    <a:pt x="1380" y="113"/>
                    <a:pt x="1417" y="97"/>
                    <a:pt x="1454" y="97"/>
                  </a:cubicBezTo>
                  <a:close/>
                  <a:moveTo>
                    <a:pt x="1447" y="1"/>
                  </a:moveTo>
                  <a:cubicBezTo>
                    <a:pt x="1381" y="1"/>
                    <a:pt x="1314" y="40"/>
                    <a:pt x="1288" y="107"/>
                  </a:cubicBezTo>
                  <a:lnTo>
                    <a:pt x="969" y="757"/>
                  </a:lnTo>
                  <a:cubicBezTo>
                    <a:pt x="956" y="783"/>
                    <a:pt x="930" y="797"/>
                    <a:pt x="889" y="810"/>
                  </a:cubicBezTo>
                  <a:lnTo>
                    <a:pt x="173" y="916"/>
                  </a:lnTo>
                  <a:cubicBezTo>
                    <a:pt x="107" y="916"/>
                    <a:pt x="40" y="969"/>
                    <a:pt x="27" y="1036"/>
                  </a:cubicBezTo>
                  <a:cubicBezTo>
                    <a:pt x="1" y="1102"/>
                    <a:pt x="14" y="1182"/>
                    <a:pt x="67" y="1235"/>
                  </a:cubicBezTo>
                  <a:lnTo>
                    <a:pt x="585" y="1739"/>
                  </a:lnTo>
                  <a:cubicBezTo>
                    <a:pt x="611" y="1753"/>
                    <a:pt x="624" y="1792"/>
                    <a:pt x="611" y="1819"/>
                  </a:cubicBezTo>
                  <a:lnTo>
                    <a:pt x="491" y="2535"/>
                  </a:lnTo>
                  <a:cubicBezTo>
                    <a:pt x="479" y="2602"/>
                    <a:pt x="505" y="2682"/>
                    <a:pt x="571" y="2721"/>
                  </a:cubicBezTo>
                  <a:cubicBezTo>
                    <a:pt x="600" y="2743"/>
                    <a:pt x="638" y="2753"/>
                    <a:pt x="677" y="2753"/>
                  </a:cubicBezTo>
                  <a:cubicBezTo>
                    <a:pt x="708" y="2753"/>
                    <a:pt x="741" y="2747"/>
                    <a:pt x="771" y="2735"/>
                  </a:cubicBezTo>
                  <a:lnTo>
                    <a:pt x="1408" y="2402"/>
                  </a:lnTo>
                  <a:cubicBezTo>
                    <a:pt x="1421" y="2389"/>
                    <a:pt x="1437" y="2383"/>
                    <a:pt x="1454" y="2383"/>
                  </a:cubicBezTo>
                  <a:cubicBezTo>
                    <a:pt x="1470" y="2383"/>
                    <a:pt x="1487" y="2389"/>
                    <a:pt x="1500" y="2402"/>
                  </a:cubicBezTo>
                  <a:lnTo>
                    <a:pt x="2137" y="2735"/>
                  </a:lnTo>
                  <a:cubicBezTo>
                    <a:pt x="2163" y="2747"/>
                    <a:pt x="2204" y="2761"/>
                    <a:pt x="2230" y="2761"/>
                  </a:cubicBezTo>
                  <a:cubicBezTo>
                    <a:pt x="2270" y="2761"/>
                    <a:pt x="2310" y="2747"/>
                    <a:pt x="2336" y="2721"/>
                  </a:cubicBezTo>
                  <a:cubicBezTo>
                    <a:pt x="2390" y="2682"/>
                    <a:pt x="2429" y="2602"/>
                    <a:pt x="2416" y="2535"/>
                  </a:cubicBezTo>
                  <a:lnTo>
                    <a:pt x="2283" y="1819"/>
                  </a:lnTo>
                  <a:cubicBezTo>
                    <a:pt x="2283" y="1792"/>
                    <a:pt x="2296" y="1753"/>
                    <a:pt x="2323" y="1739"/>
                  </a:cubicBezTo>
                  <a:lnTo>
                    <a:pt x="2841" y="1235"/>
                  </a:lnTo>
                  <a:cubicBezTo>
                    <a:pt x="2894" y="1182"/>
                    <a:pt x="2907" y="1102"/>
                    <a:pt x="2880" y="1036"/>
                  </a:cubicBezTo>
                  <a:cubicBezTo>
                    <a:pt x="2867" y="969"/>
                    <a:pt x="2800" y="916"/>
                    <a:pt x="2735" y="916"/>
                  </a:cubicBezTo>
                  <a:lnTo>
                    <a:pt x="2018" y="810"/>
                  </a:lnTo>
                  <a:cubicBezTo>
                    <a:pt x="1978" y="797"/>
                    <a:pt x="1951" y="783"/>
                    <a:pt x="1938" y="757"/>
                  </a:cubicBezTo>
                  <a:lnTo>
                    <a:pt x="1620" y="107"/>
                  </a:lnTo>
                  <a:cubicBezTo>
                    <a:pt x="1593" y="40"/>
                    <a:pt x="1526" y="1"/>
                    <a:pt x="1447"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353" name="Google Shape;1353;p69"/>
            <p:cNvSpPr/>
            <p:nvPr/>
          </p:nvSpPr>
          <p:spPr>
            <a:xfrm>
              <a:off x="6478564" y="-116604"/>
              <a:ext cx="21072" cy="1981271"/>
            </a:xfrm>
            <a:custGeom>
              <a:avLst/>
              <a:gdLst/>
              <a:ahLst/>
              <a:cxnLst/>
              <a:rect l="l" t="t" r="r" b="b"/>
              <a:pathLst>
                <a:path w="213" h="20027" extrusionOk="0">
                  <a:moveTo>
                    <a:pt x="107" y="1"/>
                  </a:moveTo>
                  <a:cubicBezTo>
                    <a:pt x="41" y="1"/>
                    <a:pt x="1" y="54"/>
                    <a:pt x="1" y="120"/>
                  </a:cubicBezTo>
                  <a:lnTo>
                    <a:pt x="1" y="837"/>
                  </a:lnTo>
                  <a:cubicBezTo>
                    <a:pt x="1" y="903"/>
                    <a:pt x="41" y="943"/>
                    <a:pt x="107" y="943"/>
                  </a:cubicBezTo>
                  <a:cubicBezTo>
                    <a:pt x="160" y="943"/>
                    <a:pt x="213" y="903"/>
                    <a:pt x="213" y="837"/>
                  </a:cubicBezTo>
                  <a:lnTo>
                    <a:pt x="213" y="120"/>
                  </a:lnTo>
                  <a:cubicBezTo>
                    <a:pt x="213" y="54"/>
                    <a:pt x="160" y="1"/>
                    <a:pt x="107" y="1"/>
                  </a:cubicBezTo>
                  <a:close/>
                  <a:moveTo>
                    <a:pt x="107" y="1593"/>
                  </a:moveTo>
                  <a:cubicBezTo>
                    <a:pt x="41" y="1593"/>
                    <a:pt x="1" y="1646"/>
                    <a:pt x="1" y="1699"/>
                  </a:cubicBezTo>
                  <a:lnTo>
                    <a:pt x="1" y="2430"/>
                  </a:lnTo>
                  <a:cubicBezTo>
                    <a:pt x="1" y="2483"/>
                    <a:pt x="41" y="2536"/>
                    <a:pt x="107" y="2536"/>
                  </a:cubicBezTo>
                  <a:cubicBezTo>
                    <a:pt x="160" y="2536"/>
                    <a:pt x="213" y="2483"/>
                    <a:pt x="213" y="2430"/>
                  </a:cubicBezTo>
                  <a:lnTo>
                    <a:pt x="213" y="1699"/>
                  </a:lnTo>
                  <a:cubicBezTo>
                    <a:pt x="213" y="1646"/>
                    <a:pt x="160" y="1593"/>
                    <a:pt x="107" y="1593"/>
                  </a:cubicBezTo>
                  <a:close/>
                  <a:moveTo>
                    <a:pt x="107" y="3185"/>
                  </a:moveTo>
                  <a:cubicBezTo>
                    <a:pt x="41" y="3185"/>
                    <a:pt x="1" y="3239"/>
                    <a:pt x="1" y="3292"/>
                  </a:cubicBezTo>
                  <a:lnTo>
                    <a:pt x="1" y="4022"/>
                  </a:lnTo>
                  <a:cubicBezTo>
                    <a:pt x="1" y="4075"/>
                    <a:pt x="41" y="4128"/>
                    <a:pt x="107" y="4128"/>
                  </a:cubicBezTo>
                  <a:cubicBezTo>
                    <a:pt x="160" y="4128"/>
                    <a:pt x="213" y="4075"/>
                    <a:pt x="213" y="4022"/>
                  </a:cubicBezTo>
                  <a:lnTo>
                    <a:pt x="213" y="3292"/>
                  </a:lnTo>
                  <a:cubicBezTo>
                    <a:pt x="213" y="3239"/>
                    <a:pt x="160" y="3185"/>
                    <a:pt x="107" y="3185"/>
                  </a:cubicBezTo>
                  <a:close/>
                  <a:moveTo>
                    <a:pt x="107" y="4778"/>
                  </a:moveTo>
                  <a:cubicBezTo>
                    <a:pt x="41" y="4778"/>
                    <a:pt x="1" y="4831"/>
                    <a:pt x="1" y="4884"/>
                  </a:cubicBezTo>
                  <a:lnTo>
                    <a:pt x="1" y="5615"/>
                  </a:lnTo>
                  <a:cubicBezTo>
                    <a:pt x="1" y="5668"/>
                    <a:pt x="41" y="5721"/>
                    <a:pt x="107" y="5721"/>
                  </a:cubicBezTo>
                  <a:cubicBezTo>
                    <a:pt x="160" y="5721"/>
                    <a:pt x="213" y="5668"/>
                    <a:pt x="213" y="5615"/>
                  </a:cubicBezTo>
                  <a:lnTo>
                    <a:pt x="213" y="4884"/>
                  </a:lnTo>
                  <a:cubicBezTo>
                    <a:pt x="213" y="4831"/>
                    <a:pt x="160" y="4778"/>
                    <a:pt x="107" y="4778"/>
                  </a:cubicBezTo>
                  <a:close/>
                  <a:moveTo>
                    <a:pt x="107" y="6370"/>
                  </a:moveTo>
                  <a:cubicBezTo>
                    <a:pt x="41" y="6370"/>
                    <a:pt x="1" y="6411"/>
                    <a:pt x="1" y="6477"/>
                  </a:cubicBezTo>
                  <a:lnTo>
                    <a:pt x="1" y="7193"/>
                  </a:lnTo>
                  <a:cubicBezTo>
                    <a:pt x="1" y="7260"/>
                    <a:pt x="41" y="7313"/>
                    <a:pt x="107" y="7313"/>
                  </a:cubicBezTo>
                  <a:cubicBezTo>
                    <a:pt x="160" y="7313"/>
                    <a:pt x="213" y="7260"/>
                    <a:pt x="213" y="7193"/>
                  </a:cubicBezTo>
                  <a:lnTo>
                    <a:pt x="213" y="6477"/>
                  </a:lnTo>
                  <a:cubicBezTo>
                    <a:pt x="213" y="6411"/>
                    <a:pt x="160" y="6370"/>
                    <a:pt x="107" y="6370"/>
                  </a:cubicBezTo>
                  <a:close/>
                  <a:moveTo>
                    <a:pt x="107" y="7963"/>
                  </a:moveTo>
                  <a:cubicBezTo>
                    <a:pt x="41" y="7963"/>
                    <a:pt x="1" y="8003"/>
                    <a:pt x="1" y="8069"/>
                  </a:cubicBezTo>
                  <a:lnTo>
                    <a:pt x="1" y="8786"/>
                  </a:lnTo>
                  <a:cubicBezTo>
                    <a:pt x="1" y="8853"/>
                    <a:pt x="41" y="8892"/>
                    <a:pt x="107" y="8892"/>
                  </a:cubicBezTo>
                  <a:cubicBezTo>
                    <a:pt x="160" y="8892"/>
                    <a:pt x="213" y="8853"/>
                    <a:pt x="213" y="8786"/>
                  </a:cubicBezTo>
                  <a:lnTo>
                    <a:pt x="213" y="8069"/>
                  </a:lnTo>
                  <a:cubicBezTo>
                    <a:pt x="213" y="8003"/>
                    <a:pt x="160" y="7963"/>
                    <a:pt x="107" y="7963"/>
                  </a:cubicBezTo>
                  <a:close/>
                  <a:moveTo>
                    <a:pt x="107" y="9543"/>
                  </a:moveTo>
                  <a:cubicBezTo>
                    <a:pt x="41" y="9543"/>
                    <a:pt x="1" y="9596"/>
                    <a:pt x="1" y="9662"/>
                  </a:cubicBezTo>
                  <a:lnTo>
                    <a:pt x="1" y="10378"/>
                  </a:lnTo>
                  <a:cubicBezTo>
                    <a:pt x="1" y="10445"/>
                    <a:pt x="41" y="10484"/>
                    <a:pt x="107" y="10484"/>
                  </a:cubicBezTo>
                  <a:cubicBezTo>
                    <a:pt x="160" y="10484"/>
                    <a:pt x="213" y="10445"/>
                    <a:pt x="213" y="10378"/>
                  </a:cubicBezTo>
                  <a:lnTo>
                    <a:pt x="213" y="9662"/>
                  </a:lnTo>
                  <a:cubicBezTo>
                    <a:pt x="213" y="9596"/>
                    <a:pt x="160" y="9543"/>
                    <a:pt x="107" y="9543"/>
                  </a:cubicBezTo>
                  <a:close/>
                  <a:moveTo>
                    <a:pt x="107" y="11135"/>
                  </a:moveTo>
                  <a:cubicBezTo>
                    <a:pt x="41" y="11135"/>
                    <a:pt x="1" y="11188"/>
                    <a:pt x="1" y="11241"/>
                  </a:cubicBezTo>
                  <a:lnTo>
                    <a:pt x="1" y="11971"/>
                  </a:lnTo>
                  <a:cubicBezTo>
                    <a:pt x="1" y="12024"/>
                    <a:pt x="41" y="12077"/>
                    <a:pt x="107" y="12077"/>
                  </a:cubicBezTo>
                  <a:cubicBezTo>
                    <a:pt x="160" y="12077"/>
                    <a:pt x="213" y="12024"/>
                    <a:pt x="213" y="11971"/>
                  </a:cubicBezTo>
                  <a:lnTo>
                    <a:pt x="213" y="11241"/>
                  </a:lnTo>
                  <a:cubicBezTo>
                    <a:pt x="213" y="11188"/>
                    <a:pt x="160" y="11135"/>
                    <a:pt x="107" y="11135"/>
                  </a:cubicBezTo>
                  <a:close/>
                  <a:moveTo>
                    <a:pt x="107" y="12728"/>
                  </a:moveTo>
                  <a:cubicBezTo>
                    <a:pt x="41" y="12728"/>
                    <a:pt x="1" y="12781"/>
                    <a:pt x="1" y="12834"/>
                  </a:cubicBezTo>
                  <a:lnTo>
                    <a:pt x="1" y="13563"/>
                  </a:lnTo>
                  <a:cubicBezTo>
                    <a:pt x="1" y="13616"/>
                    <a:pt x="41" y="13669"/>
                    <a:pt x="107" y="13669"/>
                  </a:cubicBezTo>
                  <a:cubicBezTo>
                    <a:pt x="160" y="13669"/>
                    <a:pt x="213" y="13616"/>
                    <a:pt x="213" y="13563"/>
                  </a:cubicBezTo>
                  <a:lnTo>
                    <a:pt x="213" y="12834"/>
                  </a:lnTo>
                  <a:cubicBezTo>
                    <a:pt x="213" y="12781"/>
                    <a:pt x="160" y="12728"/>
                    <a:pt x="107" y="12728"/>
                  </a:cubicBezTo>
                  <a:close/>
                  <a:moveTo>
                    <a:pt x="107" y="14320"/>
                  </a:moveTo>
                  <a:cubicBezTo>
                    <a:pt x="41" y="14320"/>
                    <a:pt x="1" y="14373"/>
                    <a:pt x="1" y="14426"/>
                  </a:cubicBezTo>
                  <a:lnTo>
                    <a:pt x="1" y="15156"/>
                  </a:lnTo>
                  <a:cubicBezTo>
                    <a:pt x="1" y="15209"/>
                    <a:pt x="41" y="15262"/>
                    <a:pt x="107" y="15262"/>
                  </a:cubicBezTo>
                  <a:cubicBezTo>
                    <a:pt x="160" y="15262"/>
                    <a:pt x="213" y="15209"/>
                    <a:pt x="213" y="15156"/>
                  </a:cubicBezTo>
                  <a:lnTo>
                    <a:pt x="213" y="14426"/>
                  </a:lnTo>
                  <a:cubicBezTo>
                    <a:pt x="213" y="14373"/>
                    <a:pt x="160" y="14320"/>
                    <a:pt x="107" y="14320"/>
                  </a:cubicBezTo>
                  <a:close/>
                  <a:moveTo>
                    <a:pt x="107" y="15913"/>
                  </a:moveTo>
                  <a:cubicBezTo>
                    <a:pt x="41" y="15913"/>
                    <a:pt x="1" y="15966"/>
                    <a:pt x="1" y="16019"/>
                  </a:cubicBezTo>
                  <a:lnTo>
                    <a:pt x="1" y="16748"/>
                  </a:lnTo>
                  <a:cubicBezTo>
                    <a:pt x="1" y="16801"/>
                    <a:pt x="41" y="16854"/>
                    <a:pt x="107" y="16854"/>
                  </a:cubicBezTo>
                  <a:cubicBezTo>
                    <a:pt x="160" y="16854"/>
                    <a:pt x="213" y="16801"/>
                    <a:pt x="213" y="16748"/>
                  </a:cubicBezTo>
                  <a:lnTo>
                    <a:pt x="213" y="16019"/>
                  </a:lnTo>
                  <a:cubicBezTo>
                    <a:pt x="213" y="15966"/>
                    <a:pt x="160" y="15913"/>
                    <a:pt x="107" y="15913"/>
                  </a:cubicBezTo>
                  <a:close/>
                  <a:moveTo>
                    <a:pt x="107" y="17505"/>
                  </a:moveTo>
                  <a:cubicBezTo>
                    <a:pt x="41" y="17505"/>
                    <a:pt x="1" y="17544"/>
                    <a:pt x="1" y="17611"/>
                  </a:cubicBezTo>
                  <a:lnTo>
                    <a:pt x="1" y="18328"/>
                  </a:lnTo>
                  <a:cubicBezTo>
                    <a:pt x="1" y="18394"/>
                    <a:pt x="41" y="18447"/>
                    <a:pt x="107" y="18447"/>
                  </a:cubicBezTo>
                  <a:cubicBezTo>
                    <a:pt x="160" y="18447"/>
                    <a:pt x="213" y="18394"/>
                    <a:pt x="213" y="18328"/>
                  </a:cubicBezTo>
                  <a:lnTo>
                    <a:pt x="213" y="17611"/>
                  </a:lnTo>
                  <a:cubicBezTo>
                    <a:pt x="213" y="17544"/>
                    <a:pt x="160" y="17505"/>
                    <a:pt x="107" y="17505"/>
                  </a:cubicBezTo>
                  <a:close/>
                  <a:moveTo>
                    <a:pt x="107" y="19097"/>
                  </a:moveTo>
                  <a:cubicBezTo>
                    <a:pt x="41" y="19097"/>
                    <a:pt x="1" y="19137"/>
                    <a:pt x="1" y="19204"/>
                  </a:cubicBezTo>
                  <a:lnTo>
                    <a:pt x="1" y="19920"/>
                  </a:lnTo>
                  <a:cubicBezTo>
                    <a:pt x="1" y="19986"/>
                    <a:pt x="41" y="20026"/>
                    <a:pt x="107" y="20026"/>
                  </a:cubicBezTo>
                  <a:cubicBezTo>
                    <a:pt x="160" y="20026"/>
                    <a:pt x="213" y="19986"/>
                    <a:pt x="213" y="19920"/>
                  </a:cubicBezTo>
                  <a:lnTo>
                    <a:pt x="213" y="19204"/>
                  </a:lnTo>
                  <a:cubicBezTo>
                    <a:pt x="213" y="19137"/>
                    <a:pt x="160" y="19097"/>
                    <a:pt x="107" y="19097"/>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354" name="Google Shape;1354;p69"/>
            <p:cNvSpPr/>
            <p:nvPr/>
          </p:nvSpPr>
          <p:spPr>
            <a:xfrm>
              <a:off x="6348669" y="1845483"/>
              <a:ext cx="279675" cy="258801"/>
            </a:xfrm>
            <a:custGeom>
              <a:avLst/>
              <a:gdLst/>
              <a:ahLst/>
              <a:cxnLst/>
              <a:rect l="l" t="t" r="r" b="b"/>
              <a:pathLst>
                <a:path w="2827" h="2616" extrusionOk="0">
                  <a:moveTo>
                    <a:pt x="1420" y="0"/>
                  </a:moveTo>
                  <a:cubicBezTo>
                    <a:pt x="1361" y="0"/>
                    <a:pt x="1301" y="34"/>
                    <a:pt x="1274" y="100"/>
                  </a:cubicBezTo>
                  <a:lnTo>
                    <a:pt x="982" y="684"/>
                  </a:lnTo>
                  <a:cubicBezTo>
                    <a:pt x="956" y="737"/>
                    <a:pt x="903" y="777"/>
                    <a:pt x="850" y="777"/>
                  </a:cubicBezTo>
                  <a:lnTo>
                    <a:pt x="199" y="870"/>
                  </a:lnTo>
                  <a:cubicBezTo>
                    <a:pt x="66" y="896"/>
                    <a:pt x="0" y="1069"/>
                    <a:pt x="107" y="1162"/>
                  </a:cubicBezTo>
                  <a:lnTo>
                    <a:pt x="570" y="1627"/>
                  </a:lnTo>
                  <a:cubicBezTo>
                    <a:pt x="611" y="1666"/>
                    <a:pt x="637" y="1719"/>
                    <a:pt x="624" y="1772"/>
                  </a:cubicBezTo>
                  <a:lnTo>
                    <a:pt x="517" y="2423"/>
                  </a:lnTo>
                  <a:cubicBezTo>
                    <a:pt x="496" y="2527"/>
                    <a:pt x="583" y="2615"/>
                    <a:pt x="679" y="2615"/>
                  </a:cubicBezTo>
                  <a:cubicBezTo>
                    <a:pt x="705" y="2615"/>
                    <a:pt x="731" y="2609"/>
                    <a:pt x="756" y="2595"/>
                  </a:cubicBezTo>
                  <a:lnTo>
                    <a:pt x="1340" y="2290"/>
                  </a:lnTo>
                  <a:cubicBezTo>
                    <a:pt x="1367" y="2277"/>
                    <a:pt x="1393" y="2270"/>
                    <a:pt x="1420" y="2270"/>
                  </a:cubicBezTo>
                  <a:cubicBezTo>
                    <a:pt x="1446" y="2270"/>
                    <a:pt x="1473" y="2277"/>
                    <a:pt x="1499" y="2290"/>
                  </a:cubicBezTo>
                  <a:lnTo>
                    <a:pt x="2083" y="2595"/>
                  </a:lnTo>
                  <a:cubicBezTo>
                    <a:pt x="2109" y="2609"/>
                    <a:pt x="2135" y="2615"/>
                    <a:pt x="2161" y="2615"/>
                  </a:cubicBezTo>
                  <a:cubicBezTo>
                    <a:pt x="2257" y="2615"/>
                    <a:pt x="2343" y="2527"/>
                    <a:pt x="2322" y="2423"/>
                  </a:cubicBezTo>
                  <a:lnTo>
                    <a:pt x="2216" y="1772"/>
                  </a:lnTo>
                  <a:cubicBezTo>
                    <a:pt x="2203" y="1719"/>
                    <a:pt x="2216" y="1666"/>
                    <a:pt x="2256" y="1627"/>
                  </a:cubicBezTo>
                  <a:lnTo>
                    <a:pt x="2734" y="1162"/>
                  </a:lnTo>
                  <a:cubicBezTo>
                    <a:pt x="2826" y="1069"/>
                    <a:pt x="2773" y="896"/>
                    <a:pt x="2641" y="870"/>
                  </a:cubicBezTo>
                  <a:lnTo>
                    <a:pt x="1991" y="777"/>
                  </a:lnTo>
                  <a:cubicBezTo>
                    <a:pt x="1938" y="777"/>
                    <a:pt x="1885" y="737"/>
                    <a:pt x="1858" y="684"/>
                  </a:cubicBezTo>
                  <a:lnTo>
                    <a:pt x="1566" y="100"/>
                  </a:lnTo>
                  <a:cubicBezTo>
                    <a:pt x="1540" y="34"/>
                    <a:pt x="1480" y="0"/>
                    <a:pt x="1420" y="0"/>
                  </a:cubicBezTo>
                  <a:close/>
                </a:path>
              </a:pathLst>
            </a:custGeom>
            <a:solidFill>
              <a:srgbClr val="8A93E2"/>
            </a:solidFill>
            <a:ln>
              <a:noFill/>
            </a:ln>
          </p:spPr>
          <p:txBody>
            <a:bodyPr spcFirstLastPara="1" wrap="square" lIns="114540" tIns="114540" rIns="114540" bIns="114540" anchor="ctr" anchorCtr="0">
              <a:noAutofit/>
            </a:bodyPr>
            <a:lstStyle/>
            <a:p>
              <a:endParaRPr sz="1754"/>
            </a:p>
          </p:txBody>
        </p:sp>
        <p:sp>
          <p:nvSpPr>
            <p:cNvPr id="1355" name="Google Shape;1355;p69"/>
            <p:cNvSpPr/>
            <p:nvPr/>
          </p:nvSpPr>
          <p:spPr>
            <a:xfrm>
              <a:off x="6348669" y="1840932"/>
              <a:ext cx="281060" cy="268100"/>
            </a:xfrm>
            <a:custGeom>
              <a:avLst/>
              <a:gdLst/>
              <a:ahLst/>
              <a:cxnLst/>
              <a:rect l="l" t="t" r="r" b="b"/>
              <a:pathLst>
                <a:path w="2841" h="2710" extrusionOk="0">
                  <a:moveTo>
                    <a:pt x="1420" y="93"/>
                  </a:moveTo>
                  <a:cubicBezTo>
                    <a:pt x="1473" y="93"/>
                    <a:pt x="1513" y="119"/>
                    <a:pt x="1526" y="160"/>
                  </a:cubicBezTo>
                  <a:lnTo>
                    <a:pt x="1818" y="756"/>
                  </a:lnTo>
                  <a:cubicBezTo>
                    <a:pt x="1858" y="823"/>
                    <a:pt x="1911" y="863"/>
                    <a:pt x="1977" y="876"/>
                  </a:cubicBezTo>
                  <a:lnTo>
                    <a:pt x="2628" y="969"/>
                  </a:lnTo>
                  <a:cubicBezTo>
                    <a:pt x="2681" y="969"/>
                    <a:pt x="2720" y="1009"/>
                    <a:pt x="2734" y="1048"/>
                  </a:cubicBezTo>
                  <a:cubicBezTo>
                    <a:pt x="2747" y="1102"/>
                    <a:pt x="2734" y="1142"/>
                    <a:pt x="2708" y="1181"/>
                  </a:cubicBezTo>
                  <a:lnTo>
                    <a:pt x="2230" y="1632"/>
                  </a:lnTo>
                  <a:cubicBezTo>
                    <a:pt x="2177" y="1685"/>
                    <a:pt x="2163" y="1752"/>
                    <a:pt x="2163" y="1832"/>
                  </a:cubicBezTo>
                  <a:lnTo>
                    <a:pt x="2283" y="2469"/>
                  </a:lnTo>
                  <a:cubicBezTo>
                    <a:pt x="2283" y="2522"/>
                    <a:pt x="2269" y="2561"/>
                    <a:pt x="2230" y="2588"/>
                  </a:cubicBezTo>
                  <a:cubicBezTo>
                    <a:pt x="2208" y="2610"/>
                    <a:pt x="2181" y="2620"/>
                    <a:pt x="2156" y="2620"/>
                  </a:cubicBezTo>
                  <a:cubicBezTo>
                    <a:pt x="2135" y="2620"/>
                    <a:pt x="2115" y="2614"/>
                    <a:pt x="2097" y="2602"/>
                  </a:cubicBezTo>
                  <a:lnTo>
                    <a:pt x="1513" y="2296"/>
                  </a:lnTo>
                  <a:cubicBezTo>
                    <a:pt x="1487" y="2283"/>
                    <a:pt x="1453" y="2276"/>
                    <a:pt x="1419" y="2276"/>
                  </a:cubicBezTo>
                  <a:cubicBezTo>
                    <a:pt x="1384" y="2276"/>
                    <a:pt x="1347" y="2283"/>
                    <a:pt x="1314" y="2296"/>
                  </a:cubicBezTo>
                  <a:lnTo>
                    <a:pt x="744" y="2602"/>
                  </a:lnTo>
                  <a:cubicBezTo>
                    <a:pt x="720" y="2614"/>
                    <a:pt x="699" y="2620"/>
                    <a:pt x="679" y="2620"/>
                  </a:cubicBezTo>
                  <a:cubicBezTo>
                    <a:pt x="655" y="2620"/>
                    <a:pt x="632" y="2610"/>
                    <a:pt x="611" y="2588"/>
                  </a:cubicBezTo>
                  <a:cubicBezTo>
                    <a:pt x="570" y="2561"/>
                    <a:pt x="558" y="2522"/>
                    <a:pt x="558" y="2469"/>
                  </a:cubicBezTo>
                  <a:lnTo>
                    <a:pt x="677" y="1818"/>
                  </a:lnTo>
                  <a:cubicBezTo>
                    <a:pt x="677" y="1752"/>
                    <a:pt x="664" y="1685"/>
                    <a:pt x="611" y="1632"/>
                  </a:cubicBezTo>
                  <a:lnTo>
                    <a:pt x="133" y="1181"/>
                  </a:lnTo>
                  <a:cubicBezTo>
                    <a:pt x="107" y="1142"/>
                    <a:pt x="93" y="1102"/>
                    <a:pt x="107" y="1048"/>
                  </a:cubicBezTo>
                  <a:cubicBezTo>
                    <a:pt x="119" y="1009"/>
                    <a:pt x="160" y="969"/>
                    <a:pt x="213" y="969"/>
                  </a:cubicBezTo>
                  <a:lnTo>
                    <a:pt x="862" y="876"/>
                  </a:lnTo>
                  <a:cubicBezTo>
                    <a:pt x="929" y="863"/>
                    <a:pt x="982" y="823"/>
                    <a:pt x="1022" y="756"/>
                  </a:cubicBezTo>
                  <a:lnTo>
                    <a:pt x="1314" y="160"/>
                  </a:lnTo>
                  <a:cubicBezTo>
                    <a:pt x="1327" y="119"/>
                    <a:pt x="1367" y="93"/>
                    <a:pt x="1420" y="93"/>
                  </a:cubicBezTo>
                  <a:close/>
                  <a:moveTo>
                    <a:pt x="1420" y="1"/>
                  </a:moveTo>
                  <a:cubicBezTo>
                    <a:pt x="1340" y="1"/>
                    <a:pt x="1261" y="54"/>
                    <a:pt x="1234" y="119"/>
                  </a:cubicBezTo>
                  <a:lnTo>
                    <a:pt x="942" y="717"/>
                  </a:lnTo>
                  <a:cubicBezTo>
                    <a:pt x="916" y="756"/>
                    <a:pt x="889" y="770"/>
                    <a:pt x="850" y="783"/>
                  </a:cubicBezTo>
                  <a:lnTo>
                    <a:pt x="199" y="876"/>
                  </a:lnTo>
                  <a:cubicBezTo>
                    <a:pt x="107" y="889"/>
                    <a:pt x="53" y="942"/>
                    <a:pt x="27" y="1022"/>
                  </a:cubicBezTo>
                  <a:cubicBezTo>
                    <a:pt x="0" y="1102"/>
                    <a:pt x="13" y="1181"/>
                    <a:pt x="80" y="1248"/>
                  </a:cubicBezTo>
                  <a:lnTo>
                    <a:pt x="544" y="1699"/>
                  </a:lnTo>
                  <a:cubicBezTo>
                    <a:pt x="570" y="1726"/>
                    <a:pt x="584" y="1765"/>
                    <a:pt x="584" y="1805"/>
                  </a:cubicBezTo>
                  <a:lnTo>
                    <a:pt x="464" y="2455"/>
                  </a:lnTo>
                  <a:cubicBezTo>
                    <a:pt x="452" y="2535"/>
                    <a:pt x="491" y="2614"/>
                    <a:pt x="558" y="2667"/>
                  </a:cubicBezTo>
                  <a:cubicBezTo>
                    <a:pt x="597" y="2694"/>
                    <a:pt x="637" y="2708"/>
                    <a:pt x="677" y="2708"/>
                  </a:cubicBezTo>
                  <a:cubicBezTo>
                    <a:pt x="717" y="2708"/>
                    <a:pt x="744" y="2694"/>
                    <a:pt x="783" y="2681"/>
                  </a:cubicBezTo>
                  <a:lnTo>
                    <a:pt x="1367" y="2375"/>
                  </a:lnTo>
                  <a:cubicBezTo>
                    <a:pt x="1380" y="2369"/>
                    <a:pt x="1400" y="2366"/>
                    <a:pt x="1420" y="2366"/>
                  </a:cubicBezTo>
                  <a:cubicBezTo>
                    <a:pt x="1440" y="2366"/>
                    <a:pt x="1460" y="2369"/>
                    <a:pt x="1473" y="2375"/>
                  </a:cubicBezTo>
                  <a:lnTo>
                    <a:pt x="2057" y="2681"/>
                  </a:lnTo>
                  <a:cubicBezTo>
                    <a:pt x="2094" y="2699"/>
                    <a:pt x="2130" y="2709"/>
                    <a:pt x="2166" y="2709"/>
                  </a:cubicBezTo>
                  <a:cubicBezTo>
                    <a:pt x="2207" y="2709"/>
                    <a:pt x="2247" y="2696"/>
                    <a:pt x="2283" y="2667"/>
                  </a:cubicBezTo>
                  <a:cubicBezTo>
                    <a:pt x="2349" y="2614"/>
                    <a:pt x="2389" y="2535"/>
                    <a:pt x="2375" y="2455"/>
                  </a:cubicBezTo>
                  <a:lnTo>
                    <a:pt x="2256" y="1805"/>
                  </a:lnTo>
                  <a:cubicBezTo>
                    <a:pt x="2256" y="1765"/>
                    <a:pt x="2269" y="1726"/>
                    <a:pt x="2296" y="1699"/>
                  </a:cubicBezTo>
                  <a:lnTo>
                    <a:pt x="2761" y="1248"/>
                  </a:lnTo>
                  <a:cubicBezTo>
                    <a:pt x="2826" y="1181"/>
                    <a:pt x="2840" y="1102"/>
                    <a:pt x="2814" y="1022"/>
                  </a:cubicBezTo>
                  <a:cubicBezTo>
                    <a:pt x="2787" y="942"/>
                    <a:pt x="2720" y="889"/>
                    <a:pt x="2641" y="876"/>
                  </a:cubicBezTo>
                  <a:lnTo>
                    <a:pt x="1991" y="783"/>
                  </a:lnTo>
                  <a:cubicBezTo>
                    <a:pt x="1951" y="770"/>
                    <a:pt x="1924" y="756"/>
                    <a:pt x="1898" y="717"/>
                  </a:cubicBezTo>
                  <a:lnTo>
                    <a:pt x="1606" y="119"/>
                  </a:lnTo>
                  <a:cubicBezTo>
                    <a:pt x="1579" y="54"/>
                    <a:pt x="1499" y="1"/>
                    <a:pt x="1420"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356" name="Google Shape;1356;p69"/>
            <p:cNvSpPr/>
            <p:nvPr/>
          </p:nvSpPr>
          <p:spPr>
            <a:xfrm>
              <a:off x="1414912" y="-29941"/>
              <a:ext cx="21072" cy="1981271"/>
            </a:xfrm>
            <a:custGeom>
              <a:avLst/>
              <a:gdLst/>
              <a:ahLst/>
              <a:cxnLst/>
              <a:rect l="l" t="t" r="r" b="b"/>
              <a:pathLst>
                <a:path w="213" h="20027" extrusionOk="0">
                  <a:moveTo>
                    <a:pt x="106" y="0"/>
                  </a:moveTo>
                  <a:cubicBezTo>
                    <a:pt x="53" y="0"/>
                    <a:pt x="0" y="53"/>
                    <a:pt x="0" y="120"/>
                  </a:cubicBezTo>
                  <a:lnTo>
                    <a:pt x="0" y="837"/>
                  </a:lnTo>
                  <a:cubicBezTo>
                    <a:pt x="0" y="903"/>
                    <a:pt x="53" y="943"/>
                    <a:pt x="106" y="943"/>
                  </a:cubicBezTo>
                  <a:cubicBezTo>
                    <a:pt x="172" y="943"/>
                    <a:pt x="213" y="903"/>
                    <a:pt x="213" y="837"/>
                  </a:cubicBezTo>
                  <a:lnTo>
                    <a:pt x="213" y="120"/>
                  </a:lnTo>
                  <a:cubicBezTo>
                    <a:pt x="213" y="53"/>
                    <a:pt x="172" y="0"/>
                    <a:pt x="106" y="0"/>
                  </a:cubicBezTo>
                  <a:close/>
                  <a:moveTo>
                    <a:pt x="106" y="1593"/>
                  </a:moveTo>
                  <a:cubicBezTo>
                    <a:pt x="53" y="1593"/>
                    <a:pt x="0" y="1646"/>
                    <a:pt x="0" y="1699"/>
                  </a:cubicBezTo>
                  <a:lnTo>
                    <a:pt x="0" y="2429"/>
                  </a:lnTo>
                  <a:cubicBezTo>
                    <a:pt x="0" y="2483"/>
                    <a:pt x="53" y="2536"/>
                    <a:pt x="106" y="2536"/>
                  </a:cubicBezTo>
                  <a:cubicBezTo>
                    <a:pt x="172" y="2536"/>
                    <a:pt x="213" y="2483"/>
                    <a:pt x="213" y="2429"/>
                  </a:cubicBezTo>
                  <a:lnTo>
                    <a:pt x="213" y="1699"/>
                  </a:lnTo>
                  <a:cubicBezTo>
                    <a:pt x="213" y="1646"/>
                    <a:pt x="172" y="1593"/>
                    <a:pt x="106" y="1593"/>
                  </a:cubicBezTo>
                  <a:close/>
                  <a:moveTo>
                    <a:pt x="106" y="3185"/>
                  </a:moveTo>
                  <a:cubicBezTo>
                    <a:pt x="53" y="3185"/>
                    <a:pt x="0" y="3238"/>
                    <a:pt x="0" y="3291"/>
                  </a:cubicBezTo>
                  <a:lnTo>
                    <a:pt x="0" y="4022"/>
                  </a:lnTo>
                  <a:cubicBezTo>
                    <a:pt x="0" y="4075"/>
                    <a:pt x="53" y="4128"/>
                    <a:pt x="106" y="4128"/>
                  </a:cubicBezTo>
                  <a:cubicBezTo>
                    <a:pt x="172" y="4128"/>
                    <a:pt x="213" y="4075"/>
                    <a:pt x="213" y="4022"/>
                  </a:cubicBezTo>
                  <a:lnTo>
                    <a:pt x="213" y="3291"/>
                  </a:lnTo>
                  <a:cubicBezTo>
                    <a:pt x="213" y="3238"/>
                    <a:pt x="172" y="3185"/>
                    <a:pt x="106" y="3185"/>
                  </a:cubicBezTo>
                  <a:close/>
                  <a:moveTo>
                    <a:pt x="106" y="4778"/>
                  </a:moveTo>
                  <a:cubicBezTo>
                    <a:pt x="53" y="4778"/>
                    <a:pt x="0" y="4831"/>
                    <a:pt x="0" y="4884"/>
                  </a:cubicBezTo>
                  <a:lnTo>
                    <a:pt x="0" y="5614"/>
                  </a:lnTo>
                  <a:cubicBezTo>
                    <a:pt x="0" y="5667"/>
                    <a:pt x="53" y="5721"/>
                    <a:pt x="106" y="5721"/>
                  </a:cubicBezTo>
                  <a:cubicBezTo>
                    <a:pt x="172" y="5721"/>
                    <a:pt x="213" y="5667"/>
                    <a:pt x="213" y="5614"/>
                  </a:cubicBezTo>
                  <a:lnTo>
                    <a:pt x="213" y="4884"/>
                  </a:lnTo>
                  <a:cubicBezTo>
                    <a:pt x="213" y="4831"/>
                    <a:pt x="172" y="4778"/>
                    <a:pt x="106" y="4778"/>
                  </a:cubicBezTo>
                  <a:close/>
                  <a:moveTo>
                    <a:pt x="106" y="6370"/>
                  </a:moveTo>
                  <a:cubicBezTo>
                    <a:pt x="53" y="6370"/>
                    <a:pt x="0" y="6411"/>
                    <a:pt x="0" y="6476"/>
                  </a:cubicBezTo>
                  <a:lnTo>
                    <a:pt x="0" y="7193"/>
                  </a:lnTo>
                  <a:cubicBezTo>
                    <a:pt x="0" y="7260"/>
                    <a:pt x="53" y="7313"/>
                    <a:pt x="106" y="7313"/>
                  </a:cubicBezTo>
                  <a:cubicBezTo>
                    <a:pt x="172" y="7313"/>
                    <a:pt x="213" y="7260"/>
                    <a:pt x="213" y="7193"/>
                  </a:cubicBezTo>
                  <a:lnTo>
                    <a:pt x="213" y="6476"/>
                  </a:lnTo>
                  <a:cubicBezTo>
                    <a:pt x="213" y="6411"/>
                    <a:pt x="172" y="6370"/>
                    <a:pt x="106" y="6370"/>
                  </a:cubicBezTo>
                  <a:close/>
                  <a:moveTo>
                    <a:pt x="106" y="7963"/>
                  </a:moveTo>
                  <a:cubicBezTo>
                    <a:pt x="53" y="7963"/>
                    <a:pt x="0" y="8003"/>
                    <a:pt x="0" y="8069"/>
                  </a:cubicBezTo>
                  <a:lnTo>
                    <a:pt x="0" y="8786"/>
                  </a:lnTo>
                  <a:cubicBezTo>
                    <a:pt x="0" y="8852"/>
                    <a:pt x="53" y="8892"/>
                    <a:pt x="106" y="8892"/>
                  </a:cubicBezTo>
                  <a:cubicBezTo>
                    <a:pt x="172" y="8892"/>
                    <a:pt x="213" y="8852"/>
                    <a:pt x="213" y="8786"/>
                  </a:cubicBezTo>
                  <a:lnTo>
                    <a:pt x="213" y="8069"/>
                  </a:lnTo>
                  <a:cubicBezTo>
                    <a:pt x="213" y="8003"/>
                    <a:pt x="172" y="7963"/>
                    <a:pt x="106" y="7963"/>
                  </a:cubicBezTo>
                  <a:close/>
                  <a:moveTo>
                    <a:pt x="106" y="9542"/>
                  </a:moveTo>
                  <a:cubicBezTo>
                    <a:pt x="53" y="9542"/>
                    <a:pt x="0" y="9596"/>
                    <a:pt x="0" y="9661"/>
                  </a:cubicBezTo>
                  <a:lnTo>
                    <a:pt x="0" y="10378"/>
                  </a:lnTo>
                  <a:cubicBezTo>
                    <a:pt x="0" y="10445"/>
                    <a:pt x="53" y="10484"/>
                    <a:pt x="106" y="10484"/>
                  </a:cubicBezTo>
                  <a:cubicBezTo>
                    <a:pt x="172" y="10484"/>
                    <a:pt x="213" y="10445"/>
                    <a:pt x="213" y="10378"/>
                  </a:cubicBezTo>
                  <a:lnTo>
                    <a:pt x="213" y="9661"/>
                  </a:lnTo>
                  <a:cubicBezTo>
                    <a:pt x="213" y="9596"/>
                    <a:pt x="172" y="9542"/>
                    <a:pt x="106" y="9542"/>
                  </a:cubicBezTo>
                  <a:close/>
                  <a:moveTo>
                    <a:pt x="106" y="11135"/>
                  </a:moveTo>
                  <a:cubicBezTo>
                    <a:pt x="53" y="11135"/>
                    <a:pt x="0" y="11188"/>
                    <a:pt x="0" y="11241"/>
                  </a:cubicBezTo>
                  <a:lnTo>
                    <a:pt x="0" y="11970"/>
                  </a:lnTo>
                  <a:cubicBezTo>
                    <a:pt x="0" y="12024"/>
                    <a:pt x="53" y="12077"/>
                    <a:pt x="106" y="12077"/>
                  </a:cubicBezTo>
                  <a:cubicBezTo>
                    <a:pt x="172" y="12077"/>
                    <a:pt x="213" y="12024"/>
                    <a:pt x="213" y="11970"/>
                  </a:cubicBezTo>
                  <a:lnTo>
                    <a:pt x="213" y="11241"/>
                  </a:lnTo>
                  <a:cubicBezTo>
                    <a:pt x="213" y="11188"/>
                    <a:pt x="172" y="11135"/>
                    <a:pt x="106" y="11135"/>
                  </a:cubicBezTo>
                  <a:close/>
                  <a:moveTo>
                    <a:pt x="106" y="12727"/>
                  </a:moveTo>
                  <a:cubicBezTo>
                    <a:pt x="53" y="12727"/>
                    <a:pt x="0" y="12781"/>
                    <a:pt x="0" y="12834"/>
                  </a:cubicBezTo>
                  <a:lnTo>
                    <a:pt x="0" y="13563"/>
                  </a:lnTo>
                  <a:cubicBezTo>
                    <a:pt x="0" y="13616"/>
                    <a:pt x="53" y="13669"/>
                    <a:pt x="106" y="13669"/>
                  </a:cubicBezTo>
                  <a:cubicBezTo>
                    <a:pt x="172" y="13669"/>
                    <a:pt x="213" y="13616"/>
                    <a:pt x="213" y="13563"/>
                  </a:cubicBezTo>
                  <a:lnTo>
                    <a:pt x="213" y="12834"/>
                  </a:lnTo>
                  <a:cubicBezTo>
                    <a:pt x="213" y="12781"/>
                    <a:pt x="172" y="12727"/>
                    <a:pt x="106" y="12727"/>
                  </a:cubicBezTo>
                  <a:close/>
                  <a:moveTo>
                    <a:pt x="106" y="14320"/>
                  </a:moveTo>
                  <a:cubicBezTo>
                    <a:pt x="53" y="14320"/>
                    <a:pt x="0" y="14373"/>
                    <a:pt x="0" y="14426"/>
                  </a:cubicBezTo>
                  <a:lnTo>
                    <a:pt x="0" y="15155"/>
                  </a:lnTo>
                  <a:cubicBezTo>
                    <a:pt x="0" y="15209"/>
                    <a:pt x="53" y="15262"/>
                    <a:pt x="106" y="15262"/>
                  </a:cubicBezTo>
                  <a:cubicBezTo>
                    <a:pt x="172" y="15262"/>
                    <a:pt x="213" y="15209"/>
                    <a:pt x="213" y="15155"/>
                  </a:cubicBezTo>
                  <a:lnTo>
                    <a:pt x="213" y="14426"/>
                  </a:lnTo>
                  <a:cubicBezTo>
                    <a:pt x="213" y="14373"/>
                    <a:pt x="172" y="14320"/>
                    <a:pt x="106" y="14320"/>
                  </a:cubicBezTo>
                  <a:close/>
                  <a:moveTo>
                    <a:pt x="106" y="15912"/>
                  </a:moveTo>
                  <a:cubicBezTo>
                    <a:pt x="53" y="15912"/>
                    <a:pt x="0" y="15965"/>
                    <a:pt x="0" y="16019"/>
                  </a:cubicBezTo>
                  <a:lnTo>
                    <a:pt x="0" y="16735"/>
                  </a:lnTo>
                  <a:cubicBezTo>
                    <a:pt x="0" y="16801"/>
                    <a:pt x="53" y="16854"/>
                    <a:pt x="106" y="16854"/>
                  </a:cubicBezTo>
                  <a:cubicBezTo>
                    <a:pt x="172" y="16854"/>
                    <a:pt x="213" y="16801"/>
                    <a:pt x="213" y="16735"/>
                  </a:cubicBezTo>
                  <a:lnTo>
                    <a:pt x="213" y="16019"/>
                  </a:lnTo>
                  <a:cubicBezTo>
                    <a:pt x="213" y="15965"/>
                    <a:pt x="172" y="15912"/>
                    <a:pt x="106" y="15912"/>
                  </a:cubicBezTo>
                  <a:close/>
                  <a:moveTo>
                    <a:pt x="106" y="17505"/>
                  </a:moveTo>
                  <a:cubicBezTo>
                    <a:pt x="53" y="17505"/>
                    <a:pt x="0" y="17544"/>
                    <a:pt x="0" y="17611"/>
                  </a:cubicBezTo>
                  <a:lnTo>
                    <a:pt x="0" y="18328"/>
                  </a:lnTo>
                  <a:cubicBezTo>
                    <a:pt x="0" y="18393"/>
                    <a:pt x="53" y="18447"/>
                    <a:pt x="106" y="18447"/>
                  </a:cubicBezTo>
                  <a:cubicBezTo>
                    <a:pt x="172" y="18447"/>
                    <a:pt x="213" y="18393"/>
                    <a:pt x="213" y="18328"/>
                  </a:cubicBezTo>
                  <a:lnTo>
                    <a:pt x="213" y="17611"/>
                  </a:lnTo>
                  <a:cubicBezTo>
                    <a:pt x="213" y="17544"/>
                    <a:pt x="172" y="17505"/>
                    <a:pt x="106" y="17505"/>
                  </a:cubicBezTo>
                  <a:close/>
                  <a:moveTo>
                    <a:pt x="106" y="19097"/>
                  </a:moveTo>
                  <a:cubicBezTo>
                    <a:pt x="53" y="19097"/>
                    <a:pt x="0" y="19137"/>
                    <a:pt x="0" y="19204"/>
                  </a:cubicBezTo>
                  <a:lnTo>
                    <a:pt x="0" y="19920"/>
                  </a:lnTo>
                  <a:cubicBezTo>
                    <a:pt x="0" y="19986"/>
                    <a:pt x="53" y="20026"/>
                    <a:pt x="106" y="20026"/>
                  </a:cubicBezTo>
                  <a:cubicBezTo>
                    <a:pt x="172" y="20026"/>
                    <a:pt x="213" y="19986"/>
                    <a:pt x="213" y="19920"/>
                  </a:cubicBezTo>
                  <a:lnTo>
                    <a:pt x="213" y="19204"/>
                  </a:lnTo>
                  <a:cubicBezTo>
                    <a:pt x="213" y="19137"/>
                    <a:pt x="172" y="19097"/>
                    <a:pt x="106" y="19097"/>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357" name="Google Shape;1357;p69"/>
            <p:cNvSpPr/>
            <p:nvPr/>
          </p:nvSpPr>
          <p:spPr>
            <a:xfrm>
              <a:off x="1283631" y="1925320"/>
              <a:ext cx="283632" cy="262461"/>
            </a:xfrm>
            <a:custGeom>
              <a:avLst/>
              <a:gdLst/>
              <a:ahLst/>
              <a:cxnLst/>
              <a:rect l="l" t="t" r="r" b="b"/>
              <a:pathLst>
                <a:path w="2867" h="2653" extrusionOk="0">
                  <a:moveTo>
                    <a:pt x="1433" y="0"/>
                  </a:moveTo>
                  <a:cubicBezTo>
                    <a:pt x="1380" y="0"/>
                    <a:pt x="1327" y="30"/>
                    <a:pt x="1301" y="89"/>
                  </a:cubicBezTo>
                  <a:lnTo>
                    <a:pt x="982" y="726"/>
                  </a:lnTo>
                  <a:cubicBezTo>
                    <a:pt x="968" y="767"/>
                    <a:pt x="929" y="793"/>
                    <a:pt x="876" y="806"/>
                  </a:cubicBezTo>
                  <a:lnTo>
                    <a:pt x="172" y="899"/>
                  </a:lnTo>
                  <a:cubicBezTo>
                    <a:pt x="53" y="926"/>
                    <a:pt x="0" y="1071"/>
                    <a:pt x="93" y="1151"/>
                  </a:cubicBezTo>
                  <a:lnTo>
                    <a:pt x="597" y="1655"/>
                  </a:lnTo>
                  <a:cubicBezTo>
                    <a:pt x="637" y="1682"/>
                    <a:pt x="650" y="1735"/>
                    <a:pt x="637" y="1788"/>
                  </a:cubicBezTo>
                  <a:lnTo>
                    <a:pt x="517" y="2478"/>
                  </a:lnTo>
                  <a:cubicBezTo>
                    <a:pt x="507" y="2574"/>
                    <a:pt x="581" y="2653"/>
                    <a:pt x="673" y="2653"/>
                  </a:cubicBezTo>
                  <a:cubicBezTo>
                    <a:pt x="696" y="2653"/>
                    <a:pt x="720" y="2648"/>
                    <a:pt x="743" y="2637"/>
                  </a:cubicBezTo>
                  <a:lnTo>
                    <a:pt x="1367" y="2306"/>
                  </a:lnTo>
                  <a:cubicBezTo>
                    <a:pt x="1387" y="2293"/>
                    <a:pt x="1410" y="2286"/>
                    <a:pt x="1433" y="2286"/>
                  </a:cubicBezTo>
                  <a:cubicBezTo>
                    <a:pt x="1457" y="2286"/>
                    <a:pt x="1480" y="2293"/>
                    <a:pt x="1499" y="2306"/>
                  </a:cubicBezTo>
                  <a:lnTo>
                    <a:pt x="2136" y="2637"/>
                  </a:lnTo>
                  <a:cubicBezTo>
                    <a:pt x="2157" y="2648"/>
                    <a:pt x="2179" y="2653"/>
                    <a:pt x="2200" y="2653"/>
                  </a:cubicBezTo>
                  <a:cubicBezTo>
                    <a:pt x="2285" y="2653"/>
                    <a:pt x="2360" y="2574"/>
                    <a:pt x="2349" y="2478"/>
                  </a:cubicBezTo>
                  <a:lnTo>
                    <a:pt x="2230" y="1788"/>
                  </a:lnTo>
                  <a:cubicBezTo>
                    <a:pt x="2216" y="1735"/>
                    <a:pt x="2230" y="1682"/>
                    <a:pt x="2269" y="1655"/>
                  </a:cubicBezTo>
                  <a:lnTo>
                    <a:pt x="2773" y="1151"/>
                  </a:lnTo>
                  <a:cubicBezTo>
                    <a:pt x="2867" y="1071"/>
                    <a:pt x="2814" y="926"/>
                    <a:pt x="2694" y="899"/>
                  </a:cubicBezTo>
                  <a:lnTo>
                    <a:pt x="1991" y="806"/>
                  </a:lnTo>
                  <a:cubicBezTo>
                    <a:pt x="1950" y="793"/>
                    <a:pt x="1897" y="767"/>
                    <a:pt x="1885" y="726"/>
                  </a:cubicBezTo>
                  <a:lnTo>
                    <a:pt x="1566" y="89"/>
                  </a:lnTo>
                  <a:cubicBezTo>
                    <a:pt x="1540" y="30"/>
                    <a:pt x="1486" y="0"/>
                    <a:pt x="1433" y="0"/>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358" name="Google Shape;1358;p69"/>
            <p:cNvSpPr/>
            <p:nvPr/>
          </p:nvSpPr>
          <p:spPr>
            <a:xfrm>
              <a:off x="1282246" y="1920967"/>
              <a:ext cx="286303" cy="271959"/>
            </a:xfrm>
            <a:custGeom>
              <a:avLst/>
              <a:gdLst/>
              <a:ahLst/>
              <a:cxnLst/>
              <a:rect l="l" t="t" r="r" b="b"/>
              <a:pathLst>
                <a:path w="2894" h="2749" extrusionOk="0">
                  <a:moveTo>
                    <a:pt x="1447" y="94"/>
                  </a:moveTo>
                  <a:cubicBezTo>
                    <a:pt x="1487" y="94"/>
                    <a:pt x="1527" y="107"/>
                    <a:pt x="1540" y="147"/>
                  </a:cubicBezTo>
                  <a:lnTo>
                    <a:pt x="1858" y="784"/>
                  </a:lnTo>
                  <a:cubicBezTo>
                    <a:pt x="1885" y="837"/>
                    <a:pt x="1938" y="876"/>
                    <a:pt x="2005" y="890"/>
                  </a:cubicBezTo>
                  <a:lnTo>
                    <a:pt x="2708" y="996"/>
                  </a:lnTo>
                  <a:cubicBezTo>
                    <a:pt x="2748" y="996"/>
                    <a:pt x="2774" y="1023"/>
                    <a:pt x="2787" y="1062"/>
                  </a:cubicBezTo>
                  <a:cubicBezTo>
                    <a:pt x="2801" y="1103"/>
                    <a:pt x="2787" y="1142"/>
                    <a:pt x="2761" y="1168"/>
                  </a:cubicBezTo>
                  <a:lnTo>
                    <a:pt x="2256" y="1660"/>
                  </a:lnTo>
                  <a:cubicBezTo>
                    <a:pt x="2203" y="1713"/>
                    <a:pt x="2191" y="1766"/>
                    <a:pt x="2191" y="1832"/>
                  </a:cubicBezTo>
                  <a:lnTo>
                    <a:pt x="2309" y="2536"/>
                  </a:lnTo>
                  <a:cubicBezTo>
                    <a:pt x="2323" y="2575"/>
                    <a:pt x="2309" y="2615"/>
                    <a:pt x="2270" y="2628"/>
                  </a:cubicBezTo>
                  <a:cubicBezTo>
                    <a:pt x="2255" y="2644"/>
                    <a:pt x="2234" y="2650"/>
                    <a:pt x="2212" y="2650"/>
                  </a:cubicBezTo>
                  <a:cubicBezTo>
                    <a:pt x="2196" y="2650"/>
                    <a:pt x="2180" y="2647"/>
                    <a:pt x="2164" y="2642"/>
                  </a:cubicBezTo>
                  <a:lnTo>
                    <a:pt x="1540" y="2310"/>
                  </a:lnTo>
                  <a:cubicBezTo>
                    <a:pt x="1513" y="2297"/>
                    <a:pt x="1474" y="2283"/>
                    <a:pt x="1447" y="2283"/>
                  </a:cubicBezTo>
                  <a:cubicBezTo>
                    <a:pt x="1421" y="2283"/>
                    <a:pt x="1381" y="2297"/>
                    <a:pt x="1354" y="2310"/>
                  </a:cubicBezTo>
                  <a:lnTo>
                    <a:pt x="731" y="2642"/>
                  </a:lnTo>
                  <a:cubicBezTo>
                    <a:pt x="714" y="2647"/>
                    <a:pt x="698" y="2650"/>
                    <a:pt x="683" y="2650"/>
                  </a:cubicBezTo>
                  <a:cubicBezTo>
                    <a:pt x="660" y="2650"/>
                    <a:pt x="640" y="2644"/>
                    <a:pt x="625" y="2628"/>
                  </a:cubicBezTo>
                  <a:cubicBezTo>
                    <a:pt x="584" y="2615"/>
                    <a:pt x="572" y="2575"/>
                    <a:pt x="584" y="2536"/>
                  </a:cubicBezTo>
                  <a:lnTo>
                    <a:pt x="704" y="1832"/>
                  </a:lnTo>
                  <a:cubicBezTo>
                    <a:pt x="717" y="1766"/>
                    <a:pt x="690" y="1713"/>
                    <a:pt x="651" y="1660"/>
                  </a:cubicBezTo>
                  <a:lnTo>
                    <a:pt x="133" y="1168"/>
                  </a:lnTo>
                  <a:cubicBezTo>
                    <a:pt x="107" y="1142"/>
                    <a:pt x="94" y="1103"/>
                    <a:pt x="107" y="1062"/>
                  </a:cubicBezTo>
                  <a:cubicBezTo>
                    <a:pt x="120" y="1023"/>
                    <a:pt x="160" y="996"/>
                    <a:pt x="200" y="996"/>
                  </a:cubicBezTo>
                  <a:lnTo>
                    <a:pt x="890" y="890"/>
                  </a:lnTo>
                  <a:cubicBezTo>
                    <a:pt x="956" y="876"/>
                    <a:pt x="1009" y="837"/>
                    <a:pt x="1035" y="784"/>
                  </a:cubicBezTo>
                  <a:lnTo>
                    <a:pt x="1354" y="147"/>
                  </a:lnTo>
                  <a:cubicBezTo>
                    <a:pt x="1368" y="107"/>
                    <a:pt x="1407" y="94"/>
                    <a:pt x="1447" y="94"/>
                  </a:cubicBezTo>
                  <a:close/>
                  <a:moveTo>
                    <a:pt x="1447" y="1"/>
                  </a:moveTo>
                  <a:cubicBezTo>
                    <a:pt x="1368" y="1"/>
                    <a:pt x="1301" y="41"/>
                    <a:pt x="1274" y="107"/>
                  </a:cubicBezTo>
                  <a:lnTo>
                    <a:pt x="956" y="744"/>
                  </a:lnTo>
                  <a:cubicBezTo>
                    <a:pt x="943" y="770"/>
                    <a:pt x="917" y="797"/>
                    <a:pt x="890" y="797"/>
                  </a:cubicBezTo>
                  <a:lnTo>
                    <a:pt x="186" y="903"/>
                  </a:lnTo>
                  <a:cubicBezTo>
                    <a:pt x="107" y="917"/>
                    <a:pt x="53" y="970"/>
                    <a:pt x="27" y="1036"/>
                  </a:cubicBezTo>
                  <a:cubicBezTo>
                    <a:pt x="0" y="1103"/>
                    <a:pt x="14" y="1182"/>
                    <a:pt x="67" y="1235"/>
                  </a:cubicBezTo>
                  <a:lnTo>
                    <a:pt x="584" y="1726"/>
                  </a:lnTo>
                  <a:cubicBezTo>
                    <a:pt x="611" y="1752"/>
                    <a:pt x="611" y="1779"/>
                    <a:pt x="611" y="1819"/>
                  </a:cubicBezTo>
                  <a:lnTo>
                    <a:pt x="492" y="2522"/>
                  </a:lnTo>
                  <a:cubicBezTo>
                    <a:pt x="478" y="2589"/>
                    <a:pt x="505" y="2668"/>
                    <a:pt x="572" y="2708"/>
                  </a:cubicBezTo>
                  <a:cubicBezTo>
                    <a:pt x="602" y="2731"/>
                    <a:pt x="642" y="2745"/>
                    <a:pt x="683" y="2745"/>
                  </a:cubicBezTo>
                  <a:cubicBezTo>
                    <a:pt x="713" y="2745"/>
                    <a:pt x="743" y="2738"/>
                    <a:pt x="770" y="2722"/>
                  </a:cubicBezTo>
                  <a:lnTo>
                    <a:pt x="1394" y="2389"/>
                  </a:lnTo>
                  <a:cubicBezTo>
                    <a:pt x="1414" y="2383"/>
                    <a:pt x="1430" y="2380"/>
                    <a:pt x="1447" y="2380"/>
                  </a:cubicBezTo>
                  <a:cubicBezTo>
                    <a:pt x="1464" y="2380"/>
                    <a:pt x="1480" y="2383"/>
                    <a:pt x="1500" y="2389"/>
                  </a:cubicBezTo>
                  <a:lnTo>
                    <a:pt x="2124" y="2722"/>
                  </a:lnTo>
                  <a:cubicBezTo>
                    <a:pt x="2150" y="2734"/>
                    <a:pt x="2191" y="2748"/>
                    <a:pt x="2217" y="2748"/>
                  </a:cubicBezTo>
                  <a:cubicBezTo>
                    <a:pt x="2256" y="2748"/>
                    <a:pt x="2297" y="2734"/>
                    <a:pt x="2323" y="2708"/>
                  </a:cubicBezTo>
                  <a:cubicBezTo>
                    <a:pt x="2389" y="2668"/>
                    <a:pt x="2416" y="2589"/>
                    <a:pt x="2403" y="2522"/>
                  </a:cubicBezTo>
                  <a:lnTo>
                    <a:pt x="2283" y="1819"/>
                  </a:lnTo>
                  <a:cubicBezTo>
                    <a:pt x="2283" y="1779"/>
                    <a:pt x="2297" y="1752"/>
                    <a:pt x="2309" y="1726"/>
                  </a:cubicBezTo>
                  <a:lnTo>
                    <a:pt x="2828" y="1235"/>
                  </a:lnTo>
                  <a:cubicBezTo>
                    <a:pt x="2881" y="1182"/>
                    <a:pt x="2893" y="1103"/>
                    <a:pt x="2867" y="1036"/>
                  </a:cubicBezTo>
                  <a:cubicBezTo>
                    <a:pt x="2854" y="970"/>
                    <a:pt x="2787" y="917"/>
                    <a:pt x="2721" y="903"/>
                  </a:cubicBezTo>
                  <a:lnTo>
                    <a:pt x="2018" y="797"/>
                  </a:lnTo>
                  <a:cubicBezTo>
                    <a:pt x="1978" y="797"/>
                    <a:pt x="1952" y="770"/>
                    <a:pt x="1938" y="744"/>
                  </a:cubicBezTo>
                  <a:lnTo>
                    <a:pt x="1619" y="107"/>
                  </a:lnTo>
                  <a:cubicBezTo>
                    <a:pt x="1593" y="41"/>
                    <a:pt x="1527" y="1"/>
                    <a:pt x="1447"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grpSp>
      <p:sp>
        <p:nvSpPr>
          <p:cNvPr id="23" name="Google Shape;845;p59">
            <a:extLst>
              <a:ext uri="{FF2B5EF4-FFF2-40B4-BE49-F238E27FC236}">
                <a16:creationId xmlns:a16="http://schemas.microsoft.com/office/drawing/2014/main" id="{1E346632-77CB-134F-B1C9-8C036BFAC664}"/>
              </a:ext>
            </a:extLst>
          </p:cNvPr>
          <p:cNvSpPr txBox="1">
            <a:spLocks/>
          </p:cNvSpPr>
          <p:nvPr/>
        </p:nvSpPr>
        <p:spPr>
          <a:xfrm>
            <a:off x="207268" y="-365642"/>
            <a:ext cx="9056488" cy="912082"/>
          </a:xfrm>
          <a:prstGeom prst="rect">
            <a:avLst/>
          </a:prstGeom>
          <a:noFill/>
          <a:ln>
            <a:noFill/>
          </a:ln>
        </p:spPr>
        <p:txBody>
          <a:bodyPr spcFirstLastPara="1" wrap="square" lIns="114540" tIns="114540" rIns="114540" bIns="11454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cLaren"/>
              <a:buNone/>
              <a:defRPr sz="5638" b="1" i="0" u="none" strike="noStrike" cap="none">
                <a:solidFill>
                  <a:schemeClr val="dk2"/>
                </a:solidFill>
                <a:latin typeface="McLaren"/>
                <a:ea typeface="McLaren"/>
                <a:cs typeface="McLaren"/>
                <a:sym typeface="McLaren"/>
              </a:defRPr>
            </a:lvl1pPr>
            <a:lvl2pPr marR="0" lvl="1" algn="ctr" rtl="0">
              <a:lnSpc>
                <a:spcPct val="100000"/>
              </a:lnSpc>
              <a:spcBef>
                <a:spcPts val="0"/>
              </a:spcBef>
              <a:spcAft>
                <a:spcPts val="0"/>
              </a:spcAft>
              <a:buClr>
                <a:schemeClr val="dk1"/>
              </a:buClr>
              <a:buSzPts val="3000"/>
              <a:buFont typeface="McLaren"/>
              <a:buNone/>
              <a:defRPr sz="3758" b="1" i="0" u="none" strike="noStrike" cap="none">
                <a:solidFill>
                  <a:schemeClr val="dk1"/>
                </a:solidFill>
                <a:latin typeface="McLaren"/>
                <a:ea typeface="McLaren"/>
                <a:cs typeface="McLaren"/>
                <a:sym typeface="McLaren"/>
              </a:defRPr>
            </a:lvl2pPr>
            <a:lvl3pPr marR="0" lvl="2" algn="ctr" rtl="0">
              <a:lnSpc>
                <a:spcPct val="100000"/>
              </a:lnSpc>
              <a:spcBef>
                <a:spcPts val="0"/>
              </a:spcBef>
              <a:spcAft>
                <a:spcPts val="0"/>
              </a:spcAft>
              <a:buClr>
                <a:schemeClr val="dk1"/>
              </a:buClr>
              <a:buSzPts val="3000"/>
              <a:buFont typeface="McLaren"/>
              <a:buNone/>
              <a:defRPr sz="3758" b="1" i="0" u="none" strike="noStrike" cap="none">
                <a:solidFill>
                  <a:schemeClr val="dk1"/>
                </a:solidFill>
                <a:latin typeface="McLaren"/>
                <a:ea typeface="McLaren"/>
                <a:cs typeface="McLaren"/>
                <a:sym typeface="McLaren"/>
              </a:defRPr>
            </a:lvl3pPr>
            <a:lvl4pPr marR="0" lvl="3" algn="ctr" rtl="0">
              <a:lnSpc>
                <a:spcPct val="100000"/>
              </a:lnSpc>
              <a:spcBef>
                <a:spcPts val="0"/>
              </a:spcBef>
              <a:spcAft>
                <a:spcPts val="0"/>
              </a:spcAft>
              <a:buClr>
                <a:schemeClr val="dk1"/>
              </a:buClr>
              <a:buSzPts val="3000"/>
              <a:buFont typeface="McLaren"/>
              <a:buNone/>
              <a:defRPr sz="3758" b="1" i="0" u="none" strike="noStrike" cap="none">
                <a:solidFill>
                  <a:schemeClr val="dk1"/>
                </a:solidFill>
                <a:latin typeface="McLaren"/>
                <a:ea typeface="McLaren"/>
                <a:cs typeface="McLaren"/>
                <a:sym typeface="McLaren"/>
              </a:defRPr>
            </a:lvl4pPr>
            <a:lvl5pPr marR="0" lvl="4" algn="ctr" rtl="0">
              <a:lnSpc>
                <a:spcPct val="100000"/>
              </a:lnSpc>
              <a:spcBef>
                <a:spcPts val="0"/>
              </a:spcBef>
              <a:spcAft>
                <a:spcPts val="0"/>
              </a:spcAft>
              <a:buClr>
                <a:schemeClr val="dk1"/>
              </a:buClr>
              <a:buSzPts val="3000"/>
              <a:buFont typeface="McLaren"/>
              <a:buNone/>
              <a:defRPr sz="3758" b="1" i="0" u="none" strike="noStrike" cap="none">
                <a:solidFill>
                  <a:schemeClr val="dk1"/>
                </a:solidFill>
                <a:latin typeface="McLaren"/>
                <a:ea typeface="McLaren"/>
                <a:cs typeface="McLaren"/>
                <a:sym typeface="McLaren"/>
              </a:defRPr>
            </a:lvl5pPr>
            <a:lvl6pPr marR="0" lvl="5" algn="ctr" rtl="0">
              <a:lnSpc>
                <a:spcPct val="100000"/>
              </a:lnSpc>
              <a:spcBef>
                <a:spcPts val="0"/>
              </a:spcBef>
              <a:spcAft>
                <a:spcPts val="0"/>
              </a:spcAft>
              <a:buClr>
                <a:schemeClr val="dk1"/>
              </a:buClr>
              <a:buSzPts val="3000"/>
              <a:buFont typeface="McLaren"/>
              <a:buNone/>
              <a:defRPr sz="3758" b="1" i="0" u="none" strike="noStrike" cap="none">
                <a:solidFill>
                  <a:schemeClr val="dk1"/>
                </a:solidFill>
                <a:latin typeface="McLaren"/>
                <a:ea typeface="McLaren"/>
                <a:cs typeface="McLaren"/>
                <a:sym typeface="McLaren"/>
              </a:defRPr>
            </a:lvl6pPr>
            <a:lvl7pPr marR="0" lvl="6" algn="ctr" rtl="0">
              <a:lnSpc>
                <a:spcPct val="100000"/>
              </a:lnSpc>
              <a:spcBef>
                <a:spcPts val="0"/>
              </a:spcBef>
              <a:spcAft>
                <a:spcPts val="0"/>
              </a:spcAft>
              <a:buClr>
                <a:schemeClr val="dk1"/>
              </a:buClr>
              <a:buSzPts val="3000"/>
              <a:buFont typeface="McLaren"/>
              <a:buNone/>
              <a:defRPr sz="3758" b="1" i="0" u="none" strike="noStrike" cap="none">
                <a:solidFill>
                  <a:schemeClr val="dk1"/>
                </a:solidFill>
                <a:latin typeface="McLaren"/>
                <a:ea typeface="McLaren"/>
                <a:cs typeface="McLaren"/>
                <a:sym typeface="McLaren"/>
              </a:defRPr>
            </a:lvl7pPr>
            <a:lvl8pPr marR="0" lvl="7" algn="ctr" rtl="0">
              <a:lnSpc>
                <a:spcPct val="100000"/>
              </a:lnSpc>
              <a:spcBef>
                <a:spcPts val="0"/>
              </a:spcBef>
              <a:spcAft>
                <a:spcPts val="0"/>
              </a:spcAft>
              <a:buClr>
                <a:schemeClr val="dk1"/>
              </a:buClr>
              <a:buSzPts val="3000"/>
              <a:buFont typeface="McLaren"/>
              <a:buNone/>
              <a:defRPr sz="3758" b="1" i="0" u="none" strike="noStrike" cap="none">
                <a:solidFill>
                  <a:schemeClr val="dk1"/>
                </a:solidFill>
                <a:latin typeface="McLaren"/>
                <a:ea typeface="McLaren"/>
                <a:cs typeface="McLaren"/>
                <a:sym typeface="McLaren"/>
              </a:defRPr>
            </a:lvl8pPr>
            <a:lvl9pPr marR="0" lvl="8" algn="ctr" rtl="0">
              <a:lnSpc>
                <a:spcPct val="100000"/>
              </a:lnSpc>
              <a:spcBef>
                <a:spcPts val="0"/>
              </a:spcBef>
              <a:spcAft>
                <a:spcPts val="0"/>
              </a:spcAft>
              <a:buClr>
                <a:schemeClr val="dk1"/>
              </a:buClr>
              <a:buSzPts val="3000"/>
              <a:buFont typeface="McLaren"/>
              <a:buNone/>
              <a:defRPr sz="3758" b="1" i="0" u="none" strike="noStrike" cap="none">
                <a:solidFill>
                  <a:schemeClr val="dk1"/>
                </a:solidFill>
                <a:latin typeface="McLaren"/>
                <a:ea typeface="McLaren"/>
                <a:cs typeface="McLaren"/>
                <a:sym typeface="McLaren"/>
              </a:defRPr>
            </a:lvl9pPr>
          </a:lstStyle>
          <a:p>
            <a:r>
              <a:rPr lang="vi-VN" sz="2800"/>
              <a:t>THỰC HIỆN QUYỀN VÀ NGHĨA VỤ </a:t>
            </a:r>
          </a:p>
          <a:p>
            <a:r>
              <a:rPr lang="vi-VN" sz="2800"/>
              <a:t>CƠ BẢN CỦA CÔNG DÂN</a:t>
            </a:r>
          </a:p>
        </p:txBody>
      </p:sp>
    </p:spTree>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sp>
        <p:nvSpPr>
          <p:cNvPr id="708" name="Google Shape;708;p56"/>
          <p:cNvSpPr txBox="1">
            <a:spLocks noGrp="1"/>
          </p:cNvSpPr>
          <p:nvPr>
            <p:ph type="subTitle" idx="1"/>
          </p:nvPr>
        </p:nvSpPr>
        <p:spPr>
          <a:xfrm>
            <a:off x="658554" y="2619971"/>
            <a:ext cx="6560632" cy="907679"/>
          </a:xfrm>
          <a:prstGeom prst="rect">
            <a:avLst/>
          </a:prstGeom>
        </p:spPr>
        <p:txBody>
          <a:bodyPr spcFirstLastPara="1" wrap="square" lIns="114540" tIns="114540" rIns="114540" bIns="114540" anchor="t" anchorCtr="0">
            <a:noAutofit/>
          </a:bodyPr>
          <a:lstStyle/>
          <a:p>
            <a:pPr marL="0" indent="0" algn="just">
              <a:spcAft>
                <a:spcPts val="1503"/>
              </a:spcAft>
            </a:pPr>
            <a:r>
              <a:rPr lang="en-US" sz="2400"/>
              <a:t>- Mọi người đều bình đẳng trước pháp luật. Không ai bị phân biệt đối xử trong đời sống chính trị, dân sự, kinh tế, văn hoá, xã hội.</a:t>
            </a:r>
            <a:r>
              <a:rPr lang="en-VN" sz="2400">
                <a:effectLst/>
              </a:rPr>
              <a:t> </a:t>
            </a:r>
            <a:endParaRPr sz="2400"/>
          </a:p>
        </p:txBody>
      </p:sp>
      <p:grpSp>
        <p:nvGrpSpPr>
          <p:cNvPr id="709" name="Google Shape;709;p56"/>
          <p:cNvGrpSpPr/>
          <p:nvPr/>
        </p:nvGrpSpPr>
        <p:grpSpPr>
          <a:xfrm>
            <a:off x="168557" y="-261066"/>
            <a:ext cx="9061072" cy="5890198"/>
            <a:chOff x="134540" y="329207"/>
            <a:chExt cx="7232455" cy="4701496"/>
          </a:xfrm>
        </p:grpSpPr>
        <p:sp>
          <p:nvSpPr>
            <p:cNvPr id="710" name="Google Shape;710;p56"/>
            <p:cNvSpPr/>
            <p:nvPr/>
          </p:nvSpPr>
          <p:spPr>
            <a:xfrm>
              <a:off x="5005968" y="333489"/>
              <a:ext cx="2355776" cy="2117602"/>
            </a:xfrm>
            <a:custGeom>
              <a:avLst/>
              <a:gdLst/>
              <a:ahLst/>
              <a:cxnLst/>
              <a:rect l="l" t="t" r="r" b="b"/>
              <a:pathLst>
                <a:path w="17052" h="15328" extrusionOk="0">
                  <a:moveTo>
                    <a:pt x="8527" y="1"/>
                  </a:moveTo>
                  <a:cubicBezTo>
                    <a:pt x="5184" y="1"/>
                    <a:pt x="2112" y="2204"/>
                    <a:pt x="1159" y="5579"/>
                  </a:cubicBezTo>
                  <a:cubicBezTo>
                    <a:pt x="0" y="9649"/>
                    <a:pt x="2366" y="13883"/>
                    <a:pt x="6437" y="15033"/>
                  </a:cubicBezTo>
                  <a:cubicBezTo>
                    <a:pt x="7138" y="15232"/>
                    <a:pt x="7843" y="15327"/>
                    <a:pt x="8537" y="15327"/>
                  </a:cubicBezTo>
                  <a:cubicBezTo>
                    <a:pt x="11874" y="15327"/>
                    <a:pt x="14942" y="13125"/>
                    <a:pt x="15902" y="9755"/>
                  </a:cubicBezTo>
                  <a:cubicBezTo>
                    <a:pt x="17051" y="5684"/>
                    <a:pt x="14685" y="1450"/>
                    <a:pt x="10614" y="291"/>
                  </a:cubicBezTo>
                  <a:cubicBezTo>
                    <a:pt x="9918" y="94"/>
                    <a:pt x="9216" y="1"/>
                    <a:pt x="8527" y="1"/>
                  </a:cubicBezTo>
                  <a:close/>
                </a:path>
              </a:pathLst>
            </a:custGeom>
            <a:solidFill>
              <a:srgbClr val="FFDA9F"/>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11" name="Google Shape;711;p56"/>
            <p:cNvSpPr/>
            <p:nvPr/>
          </p:nvSpPr>
          <p:spPr>
            <a:xfrm>
              <a:off x="5084024" y="329207"/>
              <a:ext cx="2282970" cy="2127548"/>
            </a:xfrm>
            <a:custGeom>
              <a:avLst/>
              <a:gdLst/>
              <a:ahLst/>
              <a:cxnLst/>
              <a:rect l="l" t="t" r="r" b="b"/>
              <a:pathLst>
                <a:path w="16525" h="15400" extrusionOk="0">
                  <a:moveTo>
                    <a:pt x="7961" y="63"/>
                  </a:moveTo>
                  <a:cubicBezTo>
                    <a:pt x="8650" y="63"/>
                    <a:pt x="9349" y="159"/>
                    <a:pt x="10049" y="360"/>
                  </a:cubicBezTo>
                  <a:cubicBezTo>
                    <a:pt x="14091" y="1510"/>
                    <a:pt x="16448" y="5734"/>
                    <a:pt x="15298" y="9776"/>
                  </a:cubicBezTo>
                  <a:cubicBezTo>
                    <a:pt x="14743" y="11740"/>
                    <a:pt x="13459" y="13369"/>
                    <a:pt x="11677" y="14355"/>
                  </a:cubicBezTo>
                  <a:cubicBezTo>
                    <a:pt x="10523" y="15000"/>
                    <a:pt x="9253" y="15328"/>
                    <a:pt x="7969" y="15328"/>
                  </a:cubicBezTo>
                  <a:cubicBezTo>
                    <a:pt x="7272" y="15328"/>
                    <a:pt x="6570" y="15231"/>
                    <a:pt x="5882" y="15036"/>
                  </a:cubicBezTo>
                  <a:cubicBezTo>
                    <a:pt x="3918" y="14480"/>
                    <a:pt x="2290" y="13196"/>
                    <a:pt x="1303" y="11415"/>
                  </a:cubicBezTo>
                  <a:cubicBezTo>
                    <a:pt x="307" y="9633"/>
                    <a:pt x="67" y="7573"/>
                    <a:pt x="623" y="5619"/>
                  </a:cubicBezTo>
                  <a:cubicBezTo>
                    <a:pt x="1571" y="2257"/>
                    <a:pt x="4636" y="63"/>
                    <a:pt x="7961" y="63"/>
                  </a:cubicBezTo>
                  <a:close/>
                  <a:moveTo>
                    <a:pt x="7964" y="0"/>
                  </a:moveTo>
                  <a:cubicBezTo>
                    <a:pt x="4609" y="0"/>
                    <a:pt x="1517" y="2217"/>
                    <a:pt x="556" y="5600"/>
                  </a:cubicBezTo>
                  <a:cubicBezTo>
                    <a:pt x="0" y="7573"/>
                    <a:pt x="240" y="9652"/>
                    <a:pt x="1245" y="11443"/>
                  </a:cubicBezTo>
                  <a:cubicBezTo>
                    <a:pt x="2242" y="13244"/>
                    <a:pt x="3880" y="14537"/>
                    <a:pt x="5862" y="15102"/>
                  </a:cubicBezTo>
                  <a:cubicBezTo>
                    <a:pt x="6562" y="15294"/>
                    <a:pt x="7271" y="15400"/>
                    <a:pt x="7970" y="15400"/>
                  </a:cubicBezTo>
                  <a:cubicBezTo>
                    <a:pt x="9273" y="15400"/>
                    <a:pt x="10547" y="15064"/>
                    <a:pt x="11716" y="14412"/>
                  </a:cubicBezTo>
                  <a:cubicBezTo>
                    <a:pt x="13507" y="13416"/>
                    <a:pt x="14800" y="11779"/>
                    <a:pt x="15365" y="9795"/>
                  </a:cubicBezTo>
                  <a:cubicBezTo>
                    <a:pt x="16524" y="5715"/>
                    <a:pt x="14149" y="1452"/>
                    <a:pt x="10058" y="293"/>
                  </a:cubicBezTo>
                  <a:cubicBezTo>
                    <a:pt x="9360" y="95"/>
                    <a:pt x="8656" y="0"/>
                    <a:pt x="7964" y="0"/>
                  </a:cubicBezTo>
                  <a:close/>
                </a:path>
              </a:pathLst>
            </a:custGeom>
            <a:solidFill>
              <a:srgbClr val="70312E"/>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12" name="Google Shape;712;p56"/>
            <p:cNvSpPr/>
            <p:nvPr/>
          </p:nvSpPr>
          <p:spPr>
            <a:xfrm>
              <a:off x="5232125" y="536575"/>
              <a:ext cx="1904570" cy="1711848"/>
            </a:xfrm>
            <a:custGeom>
              <a:avLst/>
              <a:gdLst/>
              <a:ahLst/>
              <a:cxnLst/>
              <a:rect l="l" t="t" r="r" b="b"/>
              <a:pathLst>
                <a:path w="13786" h="12391" extrusionOk="0">
                  <a:moveTo>
                    <a:pt x="6884" y="0"/>
                  </a:moveTo>
                  <a:cubicBezTo>
                    <a:pt x="4185" y="0"/>
                    <a:pt x="1708" y="1781"/>
                    <a:pt x="930" y="4501"/>
                  </a:cubicBezTo>
                  <a:cubicBezTo>
                    <a:pt x="1" y="7796"/>
                    <a:pt x="1908" y="11226"/>
                    <a:pt x="5203" y="12155"/>
                  </a:cubicBezTo>
                  <a:cubicBezTo>
                    <a:pt x="5766" y="12314"/>
                    <a:pt x="6333" y="12390"/>
                    <a:pt x="6891" y="12390"/>
                  </a:cubicBezTo>
                  <a:cubicBezTo>
                    <a:pt x="9590" y="12390"/>
                    <a:pt x="12077" y="10614"/>
                    <a:pt x="12847" y="7883"/>
                  </a:cubicBezTo>
                  <a:cubicBezTo>
                    <a:pt x="13786" y="4597"/>
                    <a:pt x="11870" y="1167"/>
                    <a:pt x="8584" y="239"/>
                  </a:cubicBezTo>
                  <a:cubicBezTo>
                    <a:pt x="8017" y="77"/>
                    <a:pt x="7446" y="0"/>
                    <a:pt x="6884" y="0"/>
                  </a:cubicBezTo>
                  <a:close/>
                </a:path>
              </a:pathLst>
            </a:custGeom>
            <a:solidFill>
              <a:srgbClr val="F2C483"/>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13" name="Google Shape;713;p56"/>
            <p:cNvSpPr/>
            <p:nvPr/>
          </p:nvSpPr>
          <p:spPr>
            <a:xfrm>
              <a:off x="5293050" y="532016"/>
              <a:ext cx="1847513" cy="1720966"/>
            </a:xfrm>
            <a:custGeom>
              <a:avLst/>
              <a:gdLst/>
              <a:ahLst/>
              <a:cxnLst/>
              <a:rect l="l" t="t" r="r" b="b"/>
              <a:pathLst>
                <a:path w="13373" h="12457" extrusionOk="0">
                  <a:moveTo>
                    <a:pt x="6438" y="70"/>
                  </a:moveTo>
                  <a:cubicBezTo>
                    <a:pt x="7003" y="70"/>
                    <a:pt x="7568" y="147"/>
                    <a:pt x="8134" y="300"/>
                  </a:cubicBezTo>
                  <a:cubicBezTo>
                    <a:pt x="11400" y="1230"/>
                    <a:pt x="13306" y="4640"/>
                    <a:pt x="12377" y="7906"/>
                  </a:cubicBezTo>
                  <a:cubicBezTo>
                    <a:pt x="11607" y="10623"/>
                    <a:pt x="9130" y="12391"/>
                    <a:pt x="6443" y="12391"/>
                  </a:cubicBezTo>
                  <a:cubicBezTo>
                    <a:pt x="5890" y="12391"/>
                    <a:pt x="5329" y="12316"/>
                    <a:pt x="4771" y="12159"/>
                  </a:cubicBezTo>
                  <a:cubicBezTo>
                    <a:pt x="3181" y="11709"/>
                    <a:pt x="1869" y="10665"/>
                    <a:pt x="1073" y="9228"/>
                  </a:cubicBezTo>
                  <a:cubicBezTo>
                    <a:pt x="269" y="7791"/>
                    <a:pt x="77" y="6134"/>
                    <a:pt x="518" y="4544"/>
                  </a:cubicBezTo>
                  <a:cubicBezTo>
                    <a:pt x="968" y="2963"/>
                    <a:pt x="2012" y="1651"/>
                    <a:pt x="3449" y="846"/>
                  </a:cubicBezTo>
                  <a:cubicBezTo>
                    <a:pt x="4379" y="329"/>
                    <a:pt x="5403" y="70"/>
                    <a:pt x="6438" y="70"/>
                  </a:cubicBezTo>
                  <a:close/>
                  <a:moveTo>
                    <a:pt x="6439" y="0"/>
                  </a:moveTo>
                  <a:cubicBezTo>
                    <a:pt x="5391" y="0"/>
                    <a:pt x="4353" y="268"/>
                    <a:pt x="3411" y="789"/>
                  </a:cubicBezTo>
                  <a:cubicBezTo>
                    <a:pt x="1965" y="1603"/>
                    <a:pt x="911" y="2935"/>
                    <a:pt x="460" y="4534"/>
                  </a:cubicBezTo>
                  <a:cubicBezTo>
                    <a:pt x="1" y="6134"/>
                    <a:pt x="202" y="7810"/>
                    <a:pt x="1016" y="9266"/>
                  </a:cubicBezTo>
                  <a:cubicBezTo>
                    <a:pt x="1821" y="10713"/>
                    <a:pt x="3152" y="11767"/>
                    <a:pt x="4752" y="12216"/>
                  </a:cubicBezTo>
                  <a:cubicBezTo>
                    <a:pt x="5317" y="12380"/>
                    <a:pt x="5882" y="12456"/>
                    <a:pt x="6448" y="12456"/>
                  </a:cubicBezTo>
                  <a:cubicBezTo>
                    <a:pt x="9158" y="12456"/>
                    <a:pt x="11659" y="10665"/>
                    <a:pt x="12444" y="7925"/>
                  </a:cubicBezTo>
                  <a:cubicBezTo>
                    <a:pt x="13373" y="4630"/>
                    <a:pt x="11448" y="1172"/>
                    <a:pt x="8153" y="243"/>
                  </a:cubicBezTo>
                  <a:cubicBezTo>
                    <a:pt x="7588" y="80"/>
                    <a:pt x="7012" y="0"/>
                    <a:pt x="6439" y="0"/>
                  </a:cubicBezTo>
                  <a:close/>
                </a:path>
              </a:pathLst>
            </a:custGeom>
            <a:solidFill>
              <a:srgbClr val="70312E"/>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14" name="Google Shape;714;p56"/>
            <p:cNvSpPr/>
            <p:nvPr/>
          </p:nvSpPr>
          <p:spPr>
            <a:xfrm>
              <a:off x="5396251" y="684399"/>
              <a:ext cx="1574938" cy="1415787"/>
            </a:xfrm>
            <a:custGeom>
              <a:avLst/>
              <a:gdLst/>
              <a:ahLst/>
              <a:cxnLst/>
              <a:rect l="l" t="t" r="r" b="b"/>
              <a:pathLst>
                <a:path w="11400" h="10248" extrusionOk="0">
                  <a:moveTo>
                    <a:pt x="5707" y="0"/>
                  </a:moveTo>
                  <a:cubicBezTo>
                    <a:pt x="3471" y="0"/>
                    <a:pt x="1412" y="1472"/>
                    <a:pt x="777" y="3728"/>
                  </a:cubicBezTo>
                  <a:cubicBezTo>
                    <a:pt x="1" y="6449"/>
                    <a:pt x="1582" y="9284"/>
                    <a:pt x="4302" y="10051"/>
                  </a:cubicBezTo>
                  <a:cubicBezTo>
                    <a:pt x="4771" y="10184"/>
                    <a:pt x="5243" y="10248"/>
                    <a:pt x="5707" y="10248"/>
                  </a:cubicBezTo>
                  <a:cubicBezTo>
                    <a:pt x="7938" y="10248"/>
                    <a:pt x="9992" y="8777"/>
                    <a:pt x="10634" y="6525"/>
                  </a:cubicBezTo>
                  <a:cubicBezTo>
                    <a:pt x="11400" y="3805"/>
                    <a:pt x="9820" y="970"/>
                    <a:pt x="7099" y="193"/>
                  </a:cubicBezTo>
                  <a:cubicBezTo>
                    <a:pt x="6635" y="62"/>
                    <a:pt x="6167" y="0"/>
                    <a:pt x="5707" y="0"/>
                  </a:cubicBezTo>
                  <a:close/>
                </a:path>
              </a:pathLst>
            </a:custGeom>
            <a:solidFill>
              <a:srgbClr val="FFDA9F"/>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15" name="Google Shape;715;p56"/>
            <p:cNvSpPr/>
            <p:nvPr/>
          </p:nvSpPr>
          <p:spPr>
            <a:xfrm>
              <a:off x="5446539" y="679978"/>
              <a:ext cx="1519401" cy="1424767"/>
            </a:xfrm>
            <a:custGeom>
              <a:avLst/>
              <a:gdLst/>
              <a:ahLst/>
              <a:cxnLst/>
              <a:rect l="l" t="t" r="r" b="b"/>
              <a:pathLst>
                <a:path w="10998" h="10313" extrusionOk="0">
                  <a:moveTo>
                    <a:pt x="5327" y="63"/>
                  </a:moveTo>
                  <a:cubicBezTo>
                    <a:pt x="5796" y="63"/>
                    <a:pt x="6265" y="129"/>
                    <a:pt x="6725" y="264"/>
                  </a:cubicBezTo>
                  <a:cubicBezTo>
                    <a:pt x="9427" y="1030"/>
                    <a:pt x="10998" y="3846"/>
                    <a:pt x="10231" y="6547"/>
                  </a:cubicBezTo>
                  <a:cubicBezTo>
                    <a:pt x="9596" y="8785"/>
                    <a:pt x="7554" y="10248"/>
                    <a:pt x="5337" y="10248"/>
                  </a:cubicBezTo>
                  <a:cubicBezTo>
                    <a:pt x="4877" y="10248"/>
                    <a:pt x="4411" y="10185"/>
                    <a:pt x="3947" y="10053"/>
                  </a:cubicBezTo>
                  <a:cubicBezTo>
                    <a:pt x="2645" y="9680"/>
                    <a:pt x="1553" y="8827"/>
                    <a:pt x="892" y="7640"/>
                  </a:cubicBezTo>
                  <a:cubicBezTo>
                    <a:pt x="231" y="6452"/>
                    <a:pt x="68" y="5072"/>
                    <a:pt x="441" y="3770"/>
                  </a:cubicBezTo>
                  <a:cubicBezTo>
                    <a:pt x="815" y="2458"/>
                    <a:pt x="1667" y="1375"/>
                    <a:pt x="2855" y="714"/>
                  </a:cubicBezTo>
                  <a:cubicBezTo>
                    <a:pt x="3622" y="283"/>
                    <a:pt x="4475" y="63"/>
                    <a:pt x="5327" y="63"/>
                  </a:cubicBezTo>
                  <a:close/>
                  <a:moveTo>
                    <a:pt x="5334" y="0"/>
                  </a:moveTo>
                  <a:cubicBezTo>
                    <a:pt x="4464" y="0"/>
                    <a:pt x="3603" y="222"/>
                    <a:pt x="2827" y="657"/>
                  </a:cubicBezTo>
                  <a:cubicBezTo>
                    <a:pt x="1620" y="1327"/>
                    <a:pt x="758" y="2428"/>
                    <a:pt x="375" y="3750"/>
                  </a:cubicBezTo>
                  <a:cubicBezTo>
                    <a:pt x="1" y="5072"/>
                    <a:pt x="164" y="6471"/>
                    <a:pt x="834" y="7669"/>
                  </a:cubicBezTo>
                  <a:cubicBezTo>
                    <a:pt x="1505" y="8876"/>
                    <a:pt x="2606" y="9747"/>
                    <a:pt x="3928" y="10121"/>
                  </a:cubicBezTo>
                  <a:cubicBezTo>
                    <a:pt x="4398" y="10255"/>
                    <a:pt x="4867" y="10312"/>
                    <a:pt x="5337" y="10312"/>
                  </a:cubicBezTo>
                  <a:cubicBezTo>
                    <a:pt x="7587" y="10312"/>
                    <a:pt x="9656" y="8827"/>
                    <a:pt x="10299" y="6567"/>
                  </a:cubicBezTo>
                  <a:cubicBezTo>
                    <a:pt x="10672" y="5245"/>
                    <a:pt x="10509" y="3846"/>
                    <a:pt x="9839" y="2649"/>
                  </a:cubicBezTo>
                  <a:cubicBezTo>
                    <a:pt x="9168" y="1442"/>
                    <a:pt x="8066" y="570"/>
                    <a:pt x="6744" y="197"/>
                  </a:cubicBezTo>
                  <a:cubicBezTo>
                    <a:pt x="6280" y="65"/>
                    <a:pt x="5806" y="0"/>
                    <a:pt x="5334" y="0"/>
                  </a:cubicBezTo>
                  <a:close/>
                </a:path>
              </a:pathLst>
            </a:custGeom>
            <a:solidFill>
              <a:srgbClr val="70312E"/>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16" name="Google Shape;716;p56"/>
            <p:cNvSpPr/>
            <p:nvPr/>
          </p:nvSpPr>
          <p:spPr>
            <a:xfrm>
              <a:off x="5667584" y="1354167"/>
              <a:ext cx="205295" cy="135251"/>
            </a:xfrm>
            <a:custGeom>
              <a:avLst/>
              <a:gdLst/>
              <a:ahLst/>
              <a:cxnLst/>
              <a:rect l="l" t="t" r="r" b="b"/>
              <a:pathLst>
                <a:path w="1486" h="979" extrusionOk="0">
                  <a:moveTo>
                    <a:pt x="599" y="0"/>
                  </a:moveTo>
                  <a:cubicBezTo>
                    <a:pt x="339" y="0"/>
                    <a:pt x="127" y="112"/>
                    <a:pt x="77" y="298"/>
                  </a:cubicBezTo>
                  <a:cubicBezTo>
                    <a:pt x="1" y="547"/>
                    <a:pt x="250" y="834"/>
                    <a:pt x="623" y="939"/>
                  </a:cubicBezTo>
                  <a:cubicBezTo>
                    <a:pt x="715" y="966"/>
                    <a:pt x="807" y="979"/>
                    <a:pt x="894" y="979"/>
                  </a:cubicBezTo>
                  <a:cubicBezTo>
                    <a:pt x="1152" y="979"/>
                    <a:pt x="1368" y="868"/>
                    <a:pt x="1419" y="681"/>
                  </a:cubicBezTo>
                  <a:cubicBezTo>
                    <a:pt x="1485" y="432"/>
                    <a:pt x="1246" y="145"/>
                    <a:pt x="872" y="39"/>
                  </a:cubicBezTo>
                  <a:cubicBezTo>
                    <a:pt x="778" y="13"/>
                    <a:pt x="686" y="0"/>
                    <a:pt x="599" y="0"/>
                  </a:cubicBezTo>
                  <a:close/>
                </a:path>
              </a:pathLst>
            </a:custGeom>
            <a:solidFill>
              <a:srgbClr val="F6C4C1"/>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17" name="Google Shape;717;p56"/>
            <p:cNvSpPr/>
            <p:nvPr/>
          </p:nvSpPr>
          <p:spPr>
            <a:xfrm>
              <a:off x="5724504" y="1100103"/>
              <a:ext cx="229057" cy="140363"/>
            </a:xfrm>
            <a:custGeom>
              <a:avLst/>
              <a:gdLst/>
              <a:ahLst/>
              <a:cxnLst/>
              <a:rect l="l" t="t" r="r" b="b"/>
              <a:pathLst>
                <a:path w="1658" h="1016" extrusionOk="0">
                  <a:moveTo>
                    <a:pt x="773" y="1"/>
                  </a:moveTo>
                  <a:cubicBezTo>
                    <a:pt x="426" y="1"/>
                    <a:pt x="104" y="225"/>
                    <a:pt x="0" y="575"/>
                  </a:cubicBezTo>
                  <a:lnTo>
                    <a:pt x="1533" y="1016"/>
                  </a:lnTo>
                  <a:cubicBezTo>
                    <a:pt x="1658" y="594"/>
                    <a:pt x="1409" y="154"/>
                    <a:pt x="987" y="30"/>
                  </a:cubicBezTo>
                  <a:cubicBezTo>
                    <a:pt x="916" y="10"/>
                    <a:pt x="844" y="1"/>
                    <a:pt x="773" y="1"/>
                  </a:cubicBezTo>
                  <a:close/>
                </a:path>
              </a:pathLst>
            </a:custGeom>
            <a:solidFill>
              <a:srgbClr val="70312E"/>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18" name="Google Shape;718;p56"/>
            <p:cNvSpPr/>
            <p:nvPr/>
          </p:nvSpPr>
          <p:spPr>
            <a:xfrm>
              <a:off x="6474953" y="1312721"/>
              <a:ext cx="227675" cy="139534"/>
            </a:xfrm>
            <a:custGeom>
              <a:avLst/>
              <a:gdLst/>
              <a:ahLst/>
              <a:cxnLst/>
              <a:rect l="l" t="t" r="r" b="b"/>
              <a:pathLst>
                <a:path w="1648" h="1010" extrusionOk="0">
                  <a:moveTo>
                    <a:pt x="757" y="1"/>
                  </a:moveTo>
                  <a:cubicBezTo>
                    <a:pt x="412" y="1"/>
                    <a:pt x="95" y="231"/>
                    <a:pt x="0" y="579"/>
                  </a:cubicBezTo>
                  <a:lnTo>
                    <a:pt x="1533" y="1010"/>
                  </a:lnTo>
                  <a:cubicBezTo>
                    <a:pt x="1648" y="588"/>
                    <a:pt x="1408" y="147"/>
                    <a:pt x="977" y="33"/>
                  </a:cubicBezTo>
                  <a:cubicBezTo>
                    <a:pt x="904" y="11"/>
                    <a:pt x="829" y="1"/>
                    <a:pt x="757" y="1"/>
                  </a:cubicBezTo>
                  <a:close/>
                </a:path>
              </a:pathLst>
            </a:custGeom>
            <a:solidFill>
              <a:srgbClr val="70312E"/>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19" name="Google Shape;719;p56"/>
            <p:cNvSpPr/>
            <p:nvPr/>
          </p:nvSpPr>
          <p:spPr>
            <a:xfrm>
              <a:off x="6417896" y="1567200"/>
              <a:ext cx="205295" cy="134008"/>
            </a:xfrm>
            <a:custGeom>
              <a:avLst/>
              <a:gdLst/>
              <a:ahLst/>
              <a:cxnLst/>
              <a:rect l="l" t="t" r="r" b="b"/>
              <a:pathLst>
                <a:path w="1486" h="970" extrusionOk="0">
                  <a:moveTo>
                    <a:pt x="598" y="0"/>
                  </a:moveTo>
                  <a:cubicBezTo>
                    <a:pt x="338" y="0"/>
                    <a:pt x="126" y="112"/>
                    <a:pt x="68" y="298"/>
                  </a:cubicBezTo>
                  <a:cubicBezTo>
                    <a:pt x="1" y="547"/>
                    <a:pt x="241" y="825"/>
                    <a:pt x="614" y="930"/>
                  </a:cubicBezTo>
                  <a:cubicBezTo>
                    <a:pt x="709" y="957"/>
                    <a:pt x="802" y="970"/>
                    <a:pt x="890" y="970"/>
                  </a:cubicBezTo>
                  <a:cubicBezTo>
                    <a:pt x="1149" y="970"/>
                    <a:pt x="1359" y="860"/>
                    <a:pt x="1409" y="681"/>
                  </a:cubicBezTo>
                  <a:cubicBezTo>
                    <a:pt x="1486" y="432"/>
                    <a:pt x="1237" y="145"/>
                    <a:pt x="873" y="40"/>
                  </a:cubicBezTo>
                  <a:cubicBezTo>
                    <a:pt x="779" y="13"/>
                    <a:pt x="686" y="0"/>
                    <a:pt x="598" y="0"/>
                  </a:cubicBezTo>
                  <a:close/>
                </a:path>
              </a:pathLst>
            </a:custGeom>
            <a:solidFill>
              <a:srgbClr val="F6C4C1"/>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20" name="Google Shape;720;p56"/>
            <p:cNvSpPr/>
            <p:nvPr/>
          </p:nvSpPr>
          <p:spPr>
            <a:xfrm>
              <a:off x="6068506" y="1308991"/>
              <a:ext cx="247707" cy="165783"/>
            </a:xfrm>
            <a:custGeom>
              <a:avLst/>
              <a:gdLst/>
              <a:ahLst/>
              <a:cxnLst/>
              <a:rect l="l" t="t" r="r" b="b"/>
              <a:pathLst>
                <a:path w="1793" h="1200" extrusionOk="0">
                  <a:moveTo>
                    <a:pt x="162" y="0"/>
                  </a:moveTo>
                  <a:cubicBezTo>
                    <a:pt x="114" y="0"/>
                    <a:pt x="76" y="27"/>
                    <a:pt x="68" y="69"/>
                  </a:cubicBezTo>
                  <a:cubicBezTo>
                    <a:pt x="1" y="299"/>
                    <a:pt x="30" y="538"/>
                    <a:pt x="145" y="740"/>
                  </a:cubicBezTo>
                  <a:cubicBezTo>
                    <a:pt x="260" y="951"/>
                    <a:pt x="452" y="1104"/>
                    <a:pt x="681" y="1171"/>
                  </a:cubicBezTo>
                  <a:cubicBezTo>
                    <a:pt x="758" y="1190"/>
                    <a:pt x="835" y="1200"/>
                    <a:pt x="921" y="1200"/>
                  </a:cubicBezTo>
                  <a:cubicBezTo>
                    <a:pt x="1304" y="1200"/>
                    <a:pt x="1668" y="941"/>
                    <a:pt x="1773" y="548"/>
                  </a:cubicBezTo>
                  <a:cubicBezTo>
                    <a:pt x="1793" y="500"/>
                    <a:pt x="1763" y="453"/>
                    <a:pt x="1716" y="433"/>
                  </a:cubicBezTo>
                  <a:cubicBezTo>
                    <a:pt x="1708" y="432"/>
                    <a:pt x="1701" y="432"/>
                    <a:pt x="1694" y="432"/>
                  </a:cubicBezTo>
                  <a:cubicBezTo>
                    <a:pt x="1646" y="432"/>
                    <a:pt x="1609" y="459"/>
                    <a:pt x="1601" y="500"/>
                  </a:cubicBezTo>
                  <a:cubicBezTo>
                    <a:pt x="1505" y="811"/>
                    <a:pt x="1225" y="1015"/>
                    <a:pt x="918" y="1015"/>
                  </a:cubicBezTo>
                  <a:cubicBezTo>
                    <a:pt x="856" y="1015"/>
                    <a:pt x="792" y="1007"/>
                    <a:pt x="729" y="989"/>
                  </a:cubicBezTo>
                  <a:cubicBezTo>
                    <a:pt x="547" y="941"/>
                    <a:pt x="394" y="817"/>
                    <a:pt x="307" y="653"/>
                  </a:cubicBezTo>
                  <a:cubicBezTo>
                    <a:pt x="212" y="491"/>
                    <a:pt x="192" y="299"/>
                    <a:pt x="241" y="117"/>
                  </a:cubicBezTo>
                  <a:cubicBezTo>
                    <a:pt x="260" y="69"/>
                    <a:pt x="231" y="12"/>
                    <a:pt x="183" y="2"/>
                  </a:cubicBezTo>
                  <a:cubicBezTo>
                    <a:pt x="176" y="1"/>
                    <a:pt x="169" y="0"/>
                    <a:pt x="162" y="0"/>
                  </a:cubicBezTo>
                  <a:close/>
                </a:path>
              </a:pathLst>
            </a:custGeom>
            <a:solidFill>
              <a:srgbClr val="70312E"/>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21" name="Google Shape;721;p56"/>
            <p:cNvSpPr/>
            <p:nvPr/>
          </p:nvSpPr>
          <p:spPr>
            <a:xfrm>
              <a:off x="6531734" y="4857324"/>
              <a:ext cx="131245" cy="129725"/>
            </a:xfrm>
            <a:custGeom>
              <a:avLst/>
              <a:gdLst/>
              <a:ahLst/>
              <a:cxnLst/>
              <a:rect l="l" t="t" r="r" b="b"/>
              <a:pathLst>
                <a:path w="950" h="939" extrusionOk="0">
                  <a:moveTo>
                    <a:pt x="480" y="0"/>
                  </a:moveTo>
                  <a:cubicBezTo>
                    <a:pt x="221" y="0"/>
                    <a:pt x="1" y="211"/>
                    <a:pt x="1" y="469"/>
                  </a:cubicBezTo>
                  <a:cubicBezTo>
                    <a:pt x="1" y="728"/>
                    <a:pt x="221" y="939"/>
                    <a:pt x="480" y="939"/>
                  </a:cubicBezTo>
                  <a:cubicBezTo>
                    <a:pt x="739" y="939"/>
                    <a:pt x="949" y="728"/>
                    <a:pt x="949" y="469"/>
                  </a:cubicBezTo>
                  <a:cubicBezTo>
                    <a:pt x="949" y="211"/>
                    <a:pt x="739" y="0"/>
                    <a:pt x="480" y="0"/>
                  </a:cubicBezTo>
                  <a:close/>
                </a:path>
              </a:pathLst>
            </a:custGeom>
            <a:solidFill>
              <a:srgbClr val="FFDA9F"/>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22" name="Google Shape;722;p56"/>
            <p:cNvSpPr/>
            <p:nvPr/>
          </p:nvSpPr>
          <p:spPr>
            <a:xfrm>
              <a:off x="6527866" y="4851936"/>
              <a:ext cx="138981" cy="140501"/>
            </a:xfrm>
            <a:custGeom>
              <a:avLst/>
              <a:gdLst/>
              <a:ahLst/>
              <a:cxnLst/>
              <a:rect l="l" t="t" r="r" b="b"/>
              <a:pathLst>
                <a:path w="1006" h="1017" extrusionOk="0">
                  <a:moveTo>
                    <a:pt x="508" y="67"/>
                  </a:moveTo>
                  <a:cubicBezTo>
                    <a:pt x="747" y="67"/>
                    <a:pt x="948" y="269"/>
                    <a:pt x="948" y="508"/>
                  </a:cubicBezTo>
                  <a:cubicBezTo>
                    <a:pt x="948" y="748"/>
                    <a:pt x="747" y="949"/>
                    <a:pt x="508" y="949"/>
                  </a:cubicBezTo>
                  <a:cubicBezTo>
                    <a:pt x="258" y="949"/>
                    <a:pt x="67" y="748"/>
                    <a:pt x="67" y="508"/>
                  </a:cubicBezTo>
                  <a:cubicBezTo>
                    <a:pt x="67" y="269"/>
                    <a:pt x="258" y="67"/>
                    <a:pt x="508" y="67"/>
                  </a:cubicBezTo>
                  <a:close/>
                  <a:moveTo>
                    <a:pt x="508" y="1"/>
                  </a:moveTo>
                  <a:cubicBezTo>
                    <a:pt x="230" y="1"/>
                    <a:pt x="0" y="231"/>
                    <a:pt x="0" y="508"/>
                  </a:cubicBezTo>
                  <a:cubicBezTo>
                    <a:pt x="0" y="786"/>
                    <a:pt x="230" y="1016"/>
                    <a:pt x="508" y="1016"/>
                  </a:cubicBezTo>
                  <a:cubicBezTo>
                    <a:pt x="786" y="1016"/>
                    <a:pt x="1006" y="786"/>
                    <a:pt x="1006" y="508"/>
                  </a:cubicBezTo>
                  <a:cubicBezTo>
                    <a:pt x="1006" y="231"/>
                    <a:pt x="786" y="1"/>
                    <a:pt x="508" y="1"/>
                  </a:cubicBezTo>
                  <a:close/>
                </a:path>
              </a:pathLst>
            </a:custGeom>
            <a:solidFill>
              <a:srgbClr val="70312E"/>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23" name="Google Shape;723;p56"/>
            <p:cNvSpPr/>
            <p:nvPr/>
          </p:nvSpPr>
          <p:spPr>
            <a:xfrm>
              <a:off x="465279" y="4867823"/>
              <a:ext cx="131245" cy="131107"/>
            </a:xfrm>
            <a:custGeom>
              <a:avLst/>
              <a:gdLst/>
              <a:ahLst/>
              <a:cxnLst/>
              <a:rect l="l" t="t" r="r" b="b"/>
              <a:pathLst>
                <a:path w="950" h="949" extrusionOk="0">
                  <a:moveTo>
                    <a:pt x="480" y="1"/>
                  </a:moveTo>
                  <a:cubicBezTo>
                    <a:pt x="222" y="1"/>
                    <a:pt x="1" y="221"/>
                    <a:pt x="1" y="480"/>
                  </a:cubicBezTo>
                  <a:cubicBezTo>
                    <a:pt x="1" y="738"/>
                    <a:pt x="222" y="949"/>
                    <a:pt x="480" y="949"/>
                  </a:cubicBezTo>
                  <a:cubicBezTo>
                    <a:pt x="739" y="949"/>
                    <a:pt x="950" y="738"/>
                    <a:pt x="950" y="480"/>
                  </a:cubicBezTo>
                  <a:cubicBezTo>
                    <a:pt x="950" y="221"/>
                    <a:pt x="739" y="1"/>
                    <a:pt x="480" y="1"/>
                  </a:cubicBezTo>
                  <a:close/>
                </a:path>
              </a:pathLst>
            </a:custGeom>
            <a:solidFill>
              <a:srgbClr val="8A93E2"/>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24" name="Google Shape;724;p56"/>
            <p:cNvSpPr/>
            <p:nvPr/>
          </p:nvSpPr>
          <p:spPr>
            <a:xfrm>
              <a:off x="461411" y="4863817"/>
              <a:ext cx="139120" cy="139120"/>
            </a:xfrm>
            <a:custGeom>
              <a:avLst/>
              <a:gdLst/>
              <a:ahLst/>
              <a:cxnLst/>
              <a:rect l="l" t="t" r="r" b="b"/>
              <a:pathLst>
                <a:path w="1007" h="1007" extrusionOk="0">
                  <a:moveTo>
                    <a:pt x="508" y="68"/>
                  </a:moveTo>
                  <a:cubicBezTo>
                    <a:pt x="748" y="68"/>
                    <a:pt x="949" y="260"/>
                    <a:pt x="949" y="509"/>
                  </a:cubicBezTo>
                  <a:cubicBezTo>
                    <a:pt x="949" y="748"/>
                    <a:pt x="748" y="949"/>
                    <a:pt x="508" y="949"/>
                  </a:cubicBezTo>
                  <a:cubicBezTo>
                    <a:pt x="259" y="949"/>
                    <a:pt x="67" y="748"/>
                    <a:pt x="67" y="509"/>
                  </a:cubicBezTo>
                  <a:cubicBezTo>
                    <a:pt x="67" y="260"/>
                    <a:pt x="259" y="68"/>
                    <a:pt x="508" y="68"/>
                  </a:cubicBezTo>
                  <a:close/>
                  <a:moveTo>
                    <a:pt x="508" y="1"/>
                  </a:moveTo>
                  <a:cubicBezTo>
                    <a:pt x="230" y="1"/>
                    <a:pt x="1" y="230"/>
                    <a:pt x="1" y="509"/>
                  </a:cubicBezTo>
                  <a:cubicBezTo>
                    <a:pt x="1" y="786"/>
                    <a:pt x="230" y="1007"/>
                    <a:pt x="508" y="1007"/>
                  </a:cubicBezTo>
                  <a:cubicBezTo>
                    <a:pt x="786" y="1007"/>
                    <a:pt x="1006" y="786"/>
                    <a:pt x="1006" y="509"/>
                  </a:cubicBezTo>
                  <a:cubicBezTo>
                    <a:pt x="1006" y="230"/>
                    <a:pt x="786" y="1"/>
                    <a:pt x="508" y="1"/>
                  </a:cubicBezTo>
                  <a:close/>
                </a:path>
              </a:pathLst>
            </a:custGeom>
            <a:solidFill>
              <a:srgbClr val="70312E"/>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25" name="Google Shape;725;p56"/>
            <p:cNvSpPr/>
            <p:nvPr/>
          </p:nvSpPr>
          <p:spPr>
            <a:xfrm>
              <a:off x="735369" y="405329"/>
              <a:ext cx="129725" cy="129863"/>
            </a:xfrm>
            <a:custGeom>
              <a:avLst/>
              <a:gdLst/>
              <a:ahLst/>
              <a:cxnLst/>
              <a:rect l="l" t="t" r="r" b="b"/>
              <a:pathLst>
                <a:path w="939" h="940" extrusionOk="0">
                  <a:moveTo>
                    <a:pt x="470" y="1"/>
                  </a:moveTo>
                  <a:cubicBezTo>
                    <a:pt x="211" y="1"/>
                    <a:pt x="0" y="212"/>
                    <a:pt x="0" y="470"/>
                  </a:cubicBezTo>
                  <a:cubicBezTo>
                    <a:pt x="0" y="729"/>
                    <a:pt x="211" y="940"/>
                    <a:pt x="470" y="940"/>
                  </a:cubicBezTo>
                  <a:cubicBezTo>
                    <a:pt x="728" y="940"/>
                    <a:pt x="939" y="729"/>
                    <a:pt x="939" y="470"/>
                  </a:cubicBezTo>
                  <a:cubicBezTo>
                    <a:pt x="939" y="212"/>
                    <a:pt x="728" y="1"/>
                    <a:pt x="470" y="1"/>
                  </a:cubicBezTo>
                  <a:close/>
                </a:path>
              </a:pathLst>
            </a:custGeom>
            <a:solidFill>
              <a:srgbClr val="94D9F7"/>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26" name="Google Shape;726;p56"/>
            <p:cNvSpPr/>
            <p:nvPr/>
          </p:nvSpPr>
          <p:spPr>
            <a:xfrm>
              <a:off x="731362" y="400079"/>
              <a:ext cx="139120" cy="140363"/>
            </a:xfrm>
            <a:custGeom>
              <a:avLst/>
              <a:gdLst/>
              <a:ahLst/>
              <a:cxnLst/>
              <a:rect l="l" t="t" r="r" b="b"/>
              <a:pathLst>
                <a:path w="1007" h="1016" extrusionOk="0">
                  <a:moveTo>
                    <a:pt x="499" y="67"/>
                  </a:moveTo>
                  <a:cubicBezTo>
                    <a:pt x="738" y="67"/>
                    <a:pt x="939" y="269"/>
                    <a:pt x="939" y="508"/>
                  </a:cubicBezTo>
                  <a:cubicBezTo>
                    <a:pt x="939" y="748"/>
                    <a:pt x="738" y="949"/>
                    <a:pt x="499" y="949"/>
                  </a:cubicBezTo>
                  <a:cubicBezTo>
                    <a:pt x="259" y="949"/>
                    <a:pt x="58" y="748"/>
                    <a:pt x="58" y="508"/>
                  </a:cubicBezTo>
                  <a:cubicBezTo>
                    <a:pt x="58" y="269"/>
                    <a:pt x="259" y="67"/>
                    <a:pt x="499" y="67"/>
                  </a:cubicBezTo>
                  <a:close/>
                  <a:moveTo>
                    <a:pt x="499" y="1"/>
                  </a:moveTo>
                  <a:cubicBezTo>
                    <a:pt x="221" y="1"/>
                    <a:pt x="1" y="230"/>
                    <a:pt x="1" y="508"/>
                  </a:cubicBezTo>
                  <a:cubicBezTo>
                    <a:pt x="1" y="786"/>
                    <a:pt x="221" y="1016"/>
                    <a:pt x="499" y="1016"/>
                  </a:cubicBezTo>
                  <a:cubicBezTo>
                    <a:pt x="776" y="1016"/>
                    <a:pt x="1006" y="786"/>
                    <a:pt x="1006" y="508"/>
                  </a:cubicBezTo>
                  <a:cubicBezTo>
                    <a:pt x="1006" y="230"/>
                    <a:pt x="776" y="1"/>
                    <a:pt x="499" y="1"/>
                  </a:cubicBezTo>
                  <a:close/>
                </a:path>
              </a:pathLst>
            </a:custGeom>
            <a:solidFill>
              <a:srgbClr val="70312E"/>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27" name="Google Shape;727;p56"/>
            <p:cNvSpPr/>
            <p:nvPr/>
          </p:nvSpPr>
          <p:spPr>
            <a:xfrm>
              <a:off x="6609929" y="4611134"/>
              <a:ext cx="82201" cy="80819"/>
            </a:xfrm>
            <a:custGeom>
              <a:avLst/>
              <a:gdLst/>
              <a:ahLst/>
              <a:cxnLst/>
              <a:rect l="l" t="t" r="r" b="b"/>
              <a:pathLst>
                <a:path w="595" h="585" extrusionOk="0">
                  <a:moveTo>
                    <a:pt x="297" y="0"/>
                  </a:moveTo>
                  <a:cubicBezTo>
                    <a:pt x="134" y="0"/>
                    <a:pt x="0" y="134"/>
                    <a:pt x="0" y="297"/>
                  </a:cubicBezTo>
                  <a:cubicBezTo>
                    <a:pt x="0" y="460"/>
                    <a:pt x="134" y="584"/>
                    <a:pt x="297" y="584"/>
                  </a:cubicBezTo>
                  <a:cubicBezTo>
                    <a:pt x="460" y="584"/>
                    <a:pt x="594" y="460"/>
                    <a:pt x="594" y="297"/>
                  </a:cubicBezTo>
                  <a:cubicBezTo>
                    <a:pt x="594" y="134"/>
                    <a:pt x="460" y="0"/>
                    <a:pt x="297" y="0"/>
                  </a:cubicBezTo>
                  <a:close/>
                </a:path>
              </a:pathLst>
            </a:custGeom>
            <a:solidFill>
              <a:srgbClr val="8A93E2"/>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28" name="Google Shape;728;p56"/>
            <p:cNvSpPr/>
            <p:nvPr/>
          </p:nvSpPr>
          <p:spPr>
            <a:xfrm>
              <a:off x="6605922" y="4605884"/>
              <a:ext cx="90075" cy="91319"/>
            </a:xfrm>
            <a:custGeom>
              <a:avLst/>
              <a:gdLst/>
              <a:ahLst/>
              <a:cxnLst/>
              <a:rect l="l" t="t" r="r" b="b"/>
              <a:pathLst>
                <a:path w="652" h="661" extrusionOk="0">
                  <a:moveTo>
                    <a:pt x="326" y="67"/>
                  </a:moveTo>
                  <a:cubicBezTo>
                    <a:pt x="470" y="67"/>
                    <a:pt x="594" y="182"/>
                    <a:pt x="594" y="335"/>
                  </a:cubicBezTo>
                  <a:cubicBezTo>
                    <a:pt x="594" y="479"/>
                    <a:pt x="470" y="594"/>
                    <a:pt x="326" y="594"/>
                  </a:cubicBezTo>
                  <a:cubicBezTo>
                    <a:pt x="182" y="594"/>
                    <a:pt x="67" y="479"/>
                    <a:pt x="67" y="335"/>
                  </a:cubicBezTo>
                  <a:cubicBezTo>
                    <a:pt x="67" y="182"/>
                    <a:pt x="182" y="67"/>
                    <a:pt x="326" y="67"/>
                  </a:cubicBezTo>
                  <a:close/>
                  <a:moveTo>
                    <a:pt x="326" y="0"/>
                  </a:moveTo>
                  <a:cubicBezTo>
                    <a:pt x="144" y="0"/>
                    <a:pt x="0" y="153"/>
                    <a:pt x="0" y="335"/>
                  </a:cubicBezTo>
                  <a:cubicBezTo>
                    <a:pt x="0" y="507"/>
                    <a:pt x="144" y="661"/>
                    <a:pt x="326" y="661"/>
                  </a:cubicBezTo>
                  <a:cubicBezTo>
                    <a:pt x="508" y="661"/>
                    <a:pt x="651" y="507"/>
                    <a:pt x="651" y="335"/>
                  </a:cubicBezTo>
                  <a:cubicBezTo>
                    <a:pt x="651" y="153"/>
                    <a:pt x="508" y="0"/>
                    <a:pt x="326" y="0"/>
                  </a:cubicBezTo>
                  <a:close/>
                </a:path>
              </a:pathLst>
            </a:custGeom>
            <a:solidFill>
              <a:srgbClr val="70312E"/>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29" name="Google Shape;729;p56"/>
            <p:cNvSpPr/>
            <p:nvPr/>
          </p:nvSpPr>
          <p:spPr>
            <a:xfrm>
              <a:off x="6805692" y="4731466"/>
              <a:ext cx="71701" cy="71563"/>
            </a:xfrm>
            <a:custGeom>
              <a:avLst/>
              <a:gdLst/>
              <a:ahLst/>
              <a:cxnLst/>
              <a:rect l="l" t="t" r="r" b="b"/>
              <a:pathLst>
                <a:path w="519" h="518" extrusionOk="0">
                  <a:moveTo>
                    <a:pt x="259" y="1"/>
                  </a:moveTo>
                  <a:cubicBezTo>
                    <a:pt x="116" y="1"/>
                    <a:pt x="1" y="116"/>
                    <a:pt x="1" y="260"/>
                  </a:cubicBezTo>
                  <a:cubicBezTo>
                    <a:pt x="1" y="403"/>
                    <a:pt x="116" y="518"/>
                    <a:pt x="259" y="518"/>
                  </a:cubicBezTo>
                  <a:cubicBezTo>
                    <a:pt x="403" y="518"/>
                    <a:pt x="518" y="403"/>
                    <a:pt x="518" y="260"/>
                  </a:cubicBezTo>
                  <a:cubicBezTo>
                    <a:pt x="518" y="116"/>
                    <a:pt x="403" y="1"/>
                    <a:pt x="259" y="1"/>
                  </a:cubicBezTo>
                  <a:close/>
                </a:path>
              </a:pathLst>
            </a:custGeom>
            <a:solidFill>
              <a:srgbClr val="EF8981"/>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30" name="Google Shape;730;p56"/>
            <p:cNvSpPr/>
            <p:nvPr/>
          </p:nvSpPr>
          <p:spPr>
            <a:xfrm>
              <a:off x="6801686" y="4726216"/>
              <a:ext cx="79576" cy="80957"/>
            </a:xfrm>
            <a:custGeom>
              <a:avLst/>
              <a:gdLst/>
              <a:ahLst/>
              <a:cxnLst/>
              <a:rect l="l" t="t" r="r" b="b"/>
              <a:pathLst>
                <a:path w="576" h="586" extrusionOk="0">
                  <a:moveTo>
                    <a:pt x="288" y="68"/>
                  </a:moveTo>
                  <a:cubicBezTo>
                    <a:pt x="413" y="68"/>
                    <a:pt x="509" y="173"/>
                    <a:pt x="509" y="298"/>
                  </a:cubicBezTo>
                  <a:cubicBezTo>
                    <a:pt x="509" y="422"/>
                    <a:pt x="413" y="518"/>
                    <a:pt x="288" y="518"/>
                  </a:cubicBezTo>
                  <a:cubicBezTo>
                    <a:pt x="164" y="518"/>
                    <a:pt x="58" y="422"/>
                    <a:pt x="58" y="298"/>
                  </a:cubicBezTo>
                  <a:cubicBezTo>
                    <a:pt x="58" y="173"/>
                    <a:pt x="164" y="68"/>
                    <a:pt x="288" y="68"/>
                  </a:cubicBezTo>
                  <a:close/>
                  <a:moveTo>
                    <a:pt x="288" y="0"/>
                  </a:moveTo>
                  <a:cubicBezTo>
                    <a:pt x="126" y="0"/>
                    <a:pt x="1" y="134"/>
                    <a:pt x="1" y="298"/>
                  </a:cubicBezTo>
                  <a:cubicBezTo>
                    <a:pt x="1" y="451"/>
                    <a:pt x="126" y="585"/>
                    <a:pt x="288" y="585"/>
                  </a:cubicBezTo>
                  <a:cubicBezTo>
                    <a:pt x="451" y="585"/>
                    <a:pt x="575" y="451"/>
                    <a:pt x="575" y="298"/>
                  </a:cubicBezTo>
                  <a:cubicBezTo>
                    <a:pt x="575" y="134"/>
                    <a:pt x="451" y="0"/>
                    <a:pt x="288" y="0"/>
                  </a:cubicBezTo>
                  <a:close/>
                </a:path>
              </a:pathLst>
            </a:custGeom>
            <a:solidFill>
              <a:srgbClr val="70312E"/>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31" name="Google Shape;731;p56"/>
            <p:cNvSpPr/>
            <p:nvPr/>
          </p:nvSpPr>
          <p:spPr>
            <a:xfrm>
              <a:off x="419136" y="2205192"/>
              <a:ext cx="71563" cy="70181"/>
            </a:xfrm>
            <a:custGeom>
              <a:avLst/>
              <a:gdLst/>
              <a:ahLst/>
              <a:cxnLst/>
              <a:rect l="l" t="t" r="r" b="b"/>
              <a:pathLst>
                <a:path w="518" h="508" extrusionOk="0">
                  <a:moveTo>
                    <a:pt x="258" y="0"/>
                  </a:moveTo>
                  <a:cubicBezTo>
                    <a:pt x="115" y="0"/>
                    <a:pt x="0" y="115"/>
                    <a:pt x="0" y="259"/>
                  </a:cubicBezTo>
                  <a:cubicBezTo>
                    <a:pt x="0" y="393"/>
                    <a:pt x="115" y="508"/>
                    <a:pt x="258" y="508"/>
                  </a:cubicBezTo>
                  <a:cubicBezTo>
                    <a:pt x="392" y="508"/>
                    <a:pt x="517" y="393"/>
                    <a:pt x="517" y="259"/>
                  </a:cubicBezTo>
                  <a:cubicBezTo>
                    <a:pt x="517" y="115"/>
                    <a:pt x="392" y="0"/>
                    <a:pt x="258" y="0"/>
                  </a:cubicBezTo>
                  <a:close/>
                </a:path>
              </a:pathLst>
            </a:custGeom>
            <a:solidFill>
              <a:srgbClr val="EF8981"/>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32" name="Google Shape;732;p56"/>
            <p:cNvSpPr/>
            <p:nvPr/>
          </p:nvSpPr>
          <p:spPr>
            <a:xfrm>
              <a:off x="413748" y="2199942"/>
              <a:ext cx="80819" cy="80819"/>
            </a:xfrm>
            <a:custGeom>
              <a:avLst/>
              <a:gdLst/>
              <a:ahLst/>
              <a:cxnLst/>
              <a:rect l="l" t="t" r="r" b="b"/>
              <a:pathLst>
                <a:path w="585" h="585" extrusionOk="0">
                  <a:moveTo>
                    <a:pt x="297" y="67"/>
                  </a:moveTo>
                  <a:cubicBezTo>
                    <a:pt x="422" y="67"/>
                    <a:pt x="518" y="173"/>
                    <a:pt x="518" y="297"/>
                  </a:cubicBezTo>
                  <a:cubicBezTo>
                    <a:pt x="518" y="412"/>
                    <a:pt x="422" y="517"/>
                    <a:pt x="297" y="517"/>
                  </a:cubicBezTo>
                  <a:cubicBezTo>
                    <a:pt x="173" y="517"/>
                    <a:pt x="67" y="412"/>
                    <a:pt x="67" y="297"/>
                  </a:cubicBezTo>
                  <a:cubicBezTo>
                    <a:pt x="67" y="173"/>
                    <a:pt x="173" y="67"/>
                    <a:pt x="297" y="67"/>
                  </a:cubicBezTo>
                  <a:close/>
                  <a:moveTo>
                    <a:pt x="297" y="0"/>
                  </a:moveTo>
                  <a:cubicBezTo>
                    <a:pt x="135" y="0"/>
                    <a:pt x="1" y="134"/>
                    <a:pt x="1" y="297"/>
                  </a:cubicBezTo>
                  <a:cubicBezTo>
                    <a:pt x="1" y="450"/>
                    <a:pt x="135" y="584"/>
                    <a:pt x="297" y="584"/>
                  </a:cubicBezTo>
                  <a:cubicBezTo>
                    <a:pt x="451" y="584"/>
                    <a:pt x="585" y="450"/>
                    <a:pt x="585" y="297"/>
                  </a:cubicBezTo>
                  <a:cubicBezTo>
                    <a:pt x="585" y="134"/>
                    <a:pt x="451" y="0"/>
                    <a:pt x="297" y="0"/>
                  </a:cubicBezTo>
                  <a:close/>
                </a:path>
              </a:pathLst>
            </a:custGeom>
            <a:solidFill>
              <a:srgbClr val="70312E"/>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33" name="Google Shape;733;p56"/>
            <p:cNvSpPr/>
            <p:nvPr/>
          </p:nvSpPr>
          <p:spPr>
            <a:xfrm>
              <a:off x="931132" y="576087"/>
              <a:ext cx="71701" cy="71563"/>
            </a:xfrm>
            <a:custGeom>
              <a:avLst/>
              <a:gdLst/>
              <a:ahLst/>
              <a:cxnLst/>
              <a:rect l="l" t="t" r="r" b="b"/>
              <a:pathLst>
                <a:path w="519" h="518" extrusionOk="0">
                  <a:moveTo>
                    <a:pt x="260" y="0"/>
                  </a:moveTo>
                  <a:cubicBezTo>
                    <a:pt x="116" y="0"/>
                    <a:pt x="1" y="115"/>
                    <a:pt x="1" y="259"/>
                  </a:cubicBezTo>
                  <a:cubicBezTo>
                    <a:pt x="1" y="403"/>
                    <a:pt x="116" y="517"/>
                    <a:pt x="260" y="517"/>
                  </a:cubicBezTo>
                  <a:cubicBezTo>
                    <a:pt x="403" y="517"/>
                    <a:pt x="518" y="403"/>
                    <a:pt x="518" y="259"/>
                  </a:cubicBezTo>
                  <a:cubicBezTo>
                    <a:pt x="518" y="115"/>
                    <a:pt x="403" y="0"/>
                    <a:pt x="260" y="0"/>
                  </a:cubicBezTo>
                  <a:close/>
                </a:path>
              </a:pathLst>
            </a:custGeom>
            <a:solidFill>
              <a:srgbClr val="FFDA9F"/>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34" name="Google Shape;734;p56"/>
            <p:cNvSpPr/>
            <p:nvPr/>
          </p:nvSpPr>
          <p:spPr>
            <a:xfrm>
              <a:off x="927264" y="570699"/>
              <a:ext cx="80819" cy="80957"/>
            </a:xfrm>
            <a:custGeom>
              <a:avLst/>
              <a:gdLst/>
              <a:ahLst/>
              <a:cxnLst/>
              <a:rect l="l" t="t" r="r" b="b"/>
              <a:pathLst>
                <a:path w="585" h="586" extrusionOk="0">
                  <a:moveTo>
                    <a:pt x="288" y="68"/>
                  </a:moveTo>
                  <a:cubicBezTo>
                    <a:pt x="412" y="68"/>
                    <a:pt x="518" y="173"/>
                    <a:pt x="518" y="298"/>
                  </a:cubicBezTo>
                  <a:cubicBezTo>
                    <a:pt x="518" y="422"/>
                    <a:pt x="412" y="518"/>
                    <a:pt x="288" y="518"/>
                  </a:cubicBezTo>
                  <a:cubicBezTo>
                    <a:pt x="163" y="518"/>
                    <a:pt x="67" y="422"/>
                    <a:pt x="67" y="298"/>
                  </a:cubicBezTo>
                  <a:cubicBezTo>
                    <a:pt x="67" y="173"/>
                    <a:pt x="163" y="68"/>
                    <a:pt x="288" y="68"/>
                  </a:cubicBezTo>
                  <a:close/>
                  <a:moveTo>
                    <a:pt x="288" y="1"/>
                  </a:moveTo>
                  <a:cubicBezTo>
                    <a:pt x="125" y="1"/>
                    <a:pt x="0" y="135"/>
                    <a:pt x="0" y="298"/>
                  </a:cubicBezTo>
                  <a:cubicBezTo>
                    <a:pt x="0" y="451"/>
                    <a:pt x="125" y="586"/>
                    <a:pt x="288" y="586"/>
                  </a:cubicBezTo>
                  <a:cubicBezTo>
                    <a:pt x="450" y="586"/>
                    <a:pt x="584" y="451"/>
                    <a:pt x="584" y="298"/>
                  </a:cubicBezTo>
                  <a:cubicBezTo>
                    <a:pt x="584" y="135"/>
                    <a:pt x="450" y="1"/>
                    <a:pt x="288" y="1"/>
                  </a:cubicBezTo>
                  <a:close/>
                </a:path>
              </a:pathLst>
            </a:custGeom>
            <a:solidFill>
              <a:srgbClr val="70312E"/>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35" name="Google Shape;735;p56"/>
            <p:cNvSpPr/>
            <p:nvPr/>
          </p:nvSpPr>
          <p:spPr>
            <a:xfrm>
              <a:off x="854457" y="4574109"/>
              <a:ext cx="71563" cy="71563"/>
            </a:xfrm>
            <a:custGeom>
              <a:avLst/>
              <a:gdLst/>
              <a:ahLst/>
              <a:cxnLst/>
              <a:rect l="l" t="t" r="r" b="b"/>
              <a:pathLst>
                <a:path w="518" h="518" extrusionOk="0">
                  <a:moveTo>
                    <a:pt x="259" y="0"/>
                  </a:moveTo>
                  <a:cubicBezTo>
                    <a:pt x="115" y="0"/>
                    <a:pt x="0" y="115"/>
                    <a:pt x="0" y="258"/>
                  </a:cubicBezTo>
                  <a:cubicBezTo>
                    <a:pt x="0" y="402"/>
                    <a:pt x="115" y="517"/>
                    <a:pt x="259" y="517"/>
                  </a:cubicBezTo>
                  <a:cubicBezTo>
                    <a:pt x="403" y="517"/>
                    <a:pt x="517" y="402"/>
                    <a:pt x="517" y="258"/>
                  </a:cubicBezTo>
                  <a:cubicBezTo>
                    <a:pt x="517" y="115"/>
                    <a:pt x="403" y="0"/>
                    <a:pt x="259" y="0"/>
                  </a:cubicBezTo>
                  <a:close/>
                </a:path>
              </a:pathLst>
            </a:custGeom>
            <a:solidFill>
              <a:srgbClr val="FFDA9F"/>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36" name="Google Shape;736;p56"/>
            <p:cNvSpPr/>
            <p:nvPr/>
          </p:nvSpPr>
          <p:spPr>
            <a:xfrm>
              <a:off x="850451" y="4570103"/>
              <a:ext cx="79576" cy="80819"/>
            </a:xfrm>
            <a:custGeom>
              <a:avLst/>
              <a:gdLst/>
              <a:ahLst/>
              <a:cxnLst/>
              <a:rect l="l" t="t" r="r" b="b"/>
              <a:pathLst>
                <a:path w="576" h="585" extrusionOk="0">
                  <a:moveTo>
                    <a:pt x="288" y="67"/>
                  </a:moveTo>
                  <a:cubicBezTo>
                    <a:pt x="412" y="67"/>
                    <a:pt x="518" y="163"/>
                    <a:pt x="518" y="287"/>
                  </a:cubicBezTo>
                  <a:cubicBezTo>
                    <a:pt x="518" y="412"/>
                    <a:pt x="412" y="517"/>
                    <a:pt x="288" y="517"/>
                  </a:cubicBezTo>
                  <a:cubicBezTo>
                    <a:pt x="163" y="517"/>
                    <a:pt x="68" y="412"/>
                    <a:pt x="68" y="287"/>
                  </a:cubicBezTo>
                  <a:cubicBezTo>
                    <a:pt x="68" y="163"/>
                    <a:pt x="163" y="67"/>
                    <a:pt x="288" y="67"/>
                  </a:cubicBezTo>
                  <a:close/>
                  <a:moveTo>
                    <a:pt x="288" y="0"/>
                  </a:moveTo>
                  <a:cubicBezTo>
                    <a:pt x="125" y="0"/>
                    <a:pt x="1" y="134"/>
                    <a:pt x="1" y="287"/>
                  </a:cubicBezTo>
                  <a:cubicBezTo>
                    <a:pt x="1" y="451"/>
                    <a:pt x="125" y="585"/>
                    <a:pt x="288" y="585"/>
                  </a:cubicBezTo>
                  <a:cubicBezTo>
                    <a:pt x="451" y="585"/>
                    <a:pt x="576" y="451"/>
                    <a:pt x="576" y="287"/>
                  </a:cubicBezTo>
                  <a:cubicBezTo>
                    <a:pt x="576" y="134"/>
                    <a:pt x="451" y="0"/>
                    <a:pt x="288" y="0"/>
                  </a:cubicBezTo>
                  <a:close/>
                </a:path>
              </a:pathLst>
            </a:custGeom>
            <a:solidFill>
              <a:srgbClr val="70312E"/>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37" name="Google Shape;737;p56"/>
            <p:cNvSpPr/>
            <p:nvPr/>
          </p:nvSpPr>
          <p:spPr>
            <a:xfrm>
              <a:off x="138546" y="2129760"/>
              <a:ext cx="169513" cy="169513"/>
            </a:xfrm>
            <a:custGeom>
              <a:avLst/>
              <a:gdLst/>
              <a:ahLst/>
              <a:cxnLst/>
              <a:rect l="l" t="t" r="r" b="b"/>
              <a:pathLst>
                <a:path w="1227" h="1227" extrusionOk="0">
                  <a:moveTo>
                    <a:pt x="613" y="0"/>
                  </a:moveTo>
                  <a:cubicBezTo>
                    <a:pt x="278" y="0"/>
                    <a:pt x="0" y="278"/>
                    <a:pt x="0" y="613"/>
                  </a:cubicBezTo>
                  <a:cubicBezTo>
                    <a:pt x="0" y="949"/>
                    <a:pt x="278" y="1226"/>
                    <a:pt x="613" y="1226"/>
                  </a:cubicBezTo>
                  <a:cubicBezTo>
                    <a:pt x="948" y="1226"/>
                    <a:pt x="1226" y="949"/>
                    <a:pt x="1226" y="613"/>
                  </a:cubicBezTo>
                  <a:cubicBezTo>
                    <a:pt x="1226" y="278"/>
                    <a:pt x="948" y="0"/>
                    <a:pt x="613" y="0"/>
                  </a:cubicBezTo>
                  <a:close/>
                </a:path>
              </a:pathLst>
            </a:custGeom>
            <a:solidFill>
              <a:srgbClr val="8A93E2"/>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38" name="Google Shape;738;p56"/>
            <p:cNvSpPr/>
            <p:nvPr/>
          </p:nvSpPr>
          <p:spPr>
            <a:xfrm>
              <a:off x="134540" y="2125754"/>
              <a:ext cx="178769" cy="178769"/>
            </a:xfrm>
            <a:custGeom>
              <a:avLst/>
              <a:gdLst/>
              <a:ahLst/>
              <a:cxnLst/>
              <a:rect l="l" t="t" r="r" b="b"/>
              <a:pathLst>
                <a:path w="1294" h="1294" extrusionOk="0">
                  <a:moveTo>
                    <a:pt x="642" y="67"/>
                  </a:moveTo>
                  <a:cubicBezTo>
                    <a:pt x="968" y="67"/>
                    <a:pt x="1226" y="326"/>
                    <a:pt x="1226" y="642"/>
                  </a:cubicBezTo>
                  <a:cubicBezTo>
                    <a:pt x="1226" y="968"/>
                    <a:pt x="968" y="1227"/>
                    <a:pt x="642" y="1227"/>
                  </a:cubicBezTo>
                  <a:cubicBezTo>
                    <a:pt x="326" y="1227"/>
                    <a:pt x="68" y="968"/>
                    <a:pt x="68" y="642"/>
                  </a:cubicBezTo>
                  <a:cubicBezTo>
                    <a:pt x="68" y="326"/>
                    <a:pt x="326" y="67"/>
                    <a:pt x="642" y="67"/>
                  </a:cubicBezTo>
                  <a:close/>
                  <a:moveTo>
                    <a:pt x="642" y="1"/>
                  </a:moveTo>
                  <a:cubicBezTo>
                    <a:pt x="288" y="1"/>
                    <a:pt x="0" y="288"/>
                    <a:pt x="0" y="642"/>
                  </a:cubicBezTo>
                  <a:cubicBezTo>
                    <a:pt x="0" y="997"/>
                    <a:pt x="288" y="1294"/>
                    <a:pt x="642" y="1294"/>
                  </a:cubicBezTo>
                  <a:cubicBezTo>
                    <a:pt x="996" y="1294"/>
                    <a:pt x="1294" y="997"/>
                    <a:pt x="1294" y="642"/>
                  </a:cubicBezTo>
                  <a:cubicBezTo>
                    <a:pt x="1294" y="288"/>
                    <a:pt x="996" y="1"/>
                    <a:pt x="642" y="1"/>
                  </a:cubicBezTo>
                  <a:close/>
                </a:path>
              </a:pathLst>
            </a:custGeom>
            <a:solidFill>
              <a:srgbClr val="70312E"/>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39" name="Google Shape;739;p56"/>
            <p:cNvSpPr/>
            <p:nvPr/>
          </p:nvSpPr>
          <p:spPr>
            <a:xfrm>
              <a:off x="315797" y="2000034"/>
              <a:ext cx="71701" cy="70320"/>
            </a:xfrm>
            <a:custGeom>
              <a:avLst/>
              <a:gdLst/>
              <a:ahLst/>
              <a:cxnLst/>
              <a:rect l="l" t="t" r="r" b="b"/>
              <a:pathLst>
                <a:path w="519" h="509" extrusionOk="0">
                  <a:moveTo>
                    <a:pt x="259" y="0"/>
                  </a:moveTo>
                  <a:cubicBezTo>
                    <a:pt x="116" y="0"/>
                    <a:pt x="1" y="115"/>
                    <a:pt x="1" y="249"/>
                  </a:cubicBezTo>
                  <a:cubicBezTo>
                    <a:pt x="1" y="393"/>
                    <a:pt x="116" y="508"/>
                    <a:pt x="259" y="508"/>
                  </a:cubicBezTo>
                  <a:cubicBezTo>
                    <a:pt x="403" y="508"/>
                    <a:pt x="518" y="393"/>
                    <a:pt x="518" y="249"/>
                  </a:cubicBezTo>
                  <a:cubicBezTo>
                    <a:pt x="518" y="115"/>
                    <a:pt x="403" y="0"/>
                    <a:pt x="259" y="0"/>
                  </a:cubicBezTo>
                  <a:close/>
                </a:path>
              </a:pathLst>
            </a:custGeom>
            <a:solidFill>
              <a:srgbClr val="FFDA9F"/>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40" name="Google Shape;740;p56"/>
            <p:cNvSpPr/>
            <p:nvPr/>
          </p:nvSpPr>
          <p:spPr>
            <a:xfrm>
              <a:off x="311790" y="1994784"/>
              <a:ext cx="79576" cy="80819"/>
            </a:xfrm>
            <a:custGeom>
              <a:avLst/>
              <a:gdLst/>
              <a:ahLst/>
              <a:cxnLst/>
              <a:rect l="l" t="t" r="r" b="b"/>
              <a:pathLst>
                <a:path w="576" h="585" extrusionOk="0">
                  <a:moveTo>
                    <a:pt x="288" y="67"/>
                  </a:moveTo>
                  <a:cubicBezTo>
                    <a:pt x="413" y="67"/>
                    <a:pt x="518" y="172"/>
                    <a:pt x="518" y="287"/>
                  </a:cubicBezTo>
                  <a:cubicBezTo>
                    <a:pt x="518" y="412"/>
                    <a:pt x="413" y="517"/>
                    <a:pt x="288" y="517"/>
                  </a:cubicBezTo>
                  <a:cubicBezTo>
                    <a:pt x="164" y="517"/>
                    <a:pt x="68" y="412"/>
                    <a:pt x="68" y="287"/>
                  </a:cubicBezTo>
                  <a:cubicBezTo>
                    <a:pt x="68" y="172"/>
                    <a:pt x="164" y="67"/>
                    <a:pt x="288" y="67"/>
                  </a:cubicBezTo>
                  <a:close/>
                  <a:moveTo>
                    <a:pt x="288" y="0"/>
                  </a:moveTo>
                  <a:cubicBezTo>
                    <a:pt x="126" y="0"/>
                    <a:pt x="1" y="134"/>
                    <a:pt x="1" y="287"/>
                  </a:cubicBezTo>
                  <a:cubicBezTo>
                    <a:pt x="1" y="451"/>
                    <a:pt x="126" y="585"/>
                    <a:pt x="288" y="585"/>
                  </a:cubicBezTo>
                  <a:cubicBezTo>
                    <a:pt x="451" y="585"/>
                    <a:pt x="576" y="451"/>
                    <a:pt x="576" y="287"/>
                  </a:cubicBezTo>
                  <a:cubicBezTo>
                    <a:pt x="576" y="134"/>
                    <a:pt x="451" y="0"/>
                    <a:pt x="288" y="0"/>
                  </a:cubicBezTo>
                  <a:close/>
                </a:path>
              </a:pathLst>
            </a:custGeom>
            <a:solidFill>
              <a:srgbClr val="70312E"/>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41" name="Google Shape;741;p56"/>
            <p:cNvSpPr/>
            <p:nvPr/>
          </p:nvSpPr>
          <p:spPr>
            <a:xfrm>
              <a:off x="700969" y="623750"/>
              <a:ext cx="71563" cy="71563"/>
            </a:xfrm>
            <a:custGeom>
              <a:avLst/>
              <a:gdLst/>
              <a:ahLst/>
              <a:cxnLst/>
              <a:rect l="l" t="t" r="r" b="b"/>
              <a:pathLst>
                <a:path w="518" h="518" extrusionOk="0">
                  <a:moveTo>
                    <a:pt x="259" y="0"/>
                  </a:moveTo>
                  <a:cubicBezTo>
                    <a:pt x="115" y="0"/>
                    <a:pt x="0" y="115"/>
                    <a:pt x="0" y="259"/>
                  </a:cubicBezTo>
                  <a:cubicBezTo>
                    <a:pt x="0" y="402"/>
                    <a:pt x="115" y="517"/>
                    <a:pt x="259" y="517"/>
                  </a:cubicBezTo>
                  <a:cubicBezTo>
                    <a:pt x="402" y="517"/>
                    <a:pt x="517" y="402"/>
                    <a:pt x="517" y="259"/>
                  </a:cubicBezTo>
                  <a:cubicBezTo>
                    <a:pt x="517" y="115"/>
                    <a:pt x="402" y="0"/>
                    <a:pt x="259" y="0"/>
                  </a:cubicBezTo>
                  <a:close/>
                </a:path>
              </a:pathLst>
            </a:custGeom>
            <a:solidFill>
              <a:srgbClr val="8A93E2"/>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42" name="Google Shape;742;p56"/>
            <p:cNvSpPr/>
            <p:nvPr/>
          </p:nvSpPr>
          <p:spPr>
            <a:xfrm>
              <a:off x="695581" y="619743"/>
              <a:ext cx="80957" cy="80819"/>
            </a:xfrm>
            <a:custGeom>
              <a:avLst/>
              <a:gdLst/>
              <a:ahLst/>
              <a:cxnLst/>
              <a:rect l="l" t="t" r="r" b="b"/>
              <a:pathLst>
                <a:path w="586" h="585" extrusionOk="0">
                  <a:moveTo>
                    <a:pt x="298" y="67"/>
                  </a:moveTo>
                  <a:cubicBezTo>
                    <a:pt x="422" y="67"/>
                    <a:pt x="518" y="163"/>
                    <a:pt x="518" y="288"/>
                  </a:cubicBezTo>
                  <a:cubicBezTo>
                    <a:pt x="518" y="412"/>
                    <a:pt x="422" y="518"/>
                    <a:pt x="298" y="518"/>
                  </a:cubicBezTo>
                  <a:cubicBezTo>
                    <a:pt x="173" y="518"/>
                    <a:pt x="68" y="412"/>
                    <a:pt x="68" y="288"/>
                  </a:cubicBezTo>
                  <a:cubicBezTo>
                    <a:pt x="68" y="163"/>
                    <a:pt x="173" y="67"/>
                    <a:pt x="298" y="67"/>
                  </a:cubicBezTo>
                  <a:close/>
                  <a:moveTo>
                    <a:pt x="298" y="1"/>
                  </a:moveTo>
                  <a:cubicBezTo>
                    <a:pt x="135" y="1"/>
                    <a:pt x="1" y="135"/>
                    <a:pt x="1" y="288"/>
                  </a:cubicBezTo>
                  <a:cubicBezTo>
                    <a:pt x="1" y="451"/>
                    <a:pt x="135" y="585"/>
                    <a:pt x="298" y="585"/>
                  </a:cubicBezTo>
                  <a:cubicBezTo>
                    <a:pt x="461" y="585"/>
                    <a:pt x="585" y="451"/>
                    <a:pt x="585" y="288"/>
                  </a:cubicBezTo>
                  <a:cubicBezTo>
                    <a:pt x="585" y="135"/>
                    <a:pt x="461" y="1"/>
                    <a:pt x="298" y="1"/>
                  </a:cubicBezTo>
                  <a:close/>
                </a:path>
              </a:pathLst>
            </a:custGeom>
            <a:solidFill>
              <a:srgbClr val="70312E"/>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43" name="Google Shape;743;p56"/>
            <p:cNvSpPr/>
            <p:nvPr/>
          </p:nvSpPr>
          <p:spPr>
            <a:xfrm>
              <a:off x="6625817" y="3217581"/>
              <a:ext cx="71563" cy="71563"/>
            </a:xfrm>
            <a:custGeom>
              <a:avLst/>
              <a:gdLst/>
              <a:ahLst/>
              <a:cxnLst/>
              <a:rect l="l" t="t" r="r" b="b"/>
              <a:pathLst>
                <a:path w="518" h="518" extrusionOk="0">
                  <a:moveTo>
                    <a:pt x="258" y="0"/>
                  </a:moveTo>
                  <a:cubicBezTo>
                    <a:pt x="115" y="0"/>
                    <a:pt x="0" y="115"/>
                    <a:pt x="0" y="259"/>
                  </a:cubicBezTo>
                  <a:cubicBezTo>
                    <a:pt x="0" y="402"/>
                    <a:pt x="115" y="517"/>
                    <a:pt x="258" y="517"/>
                  </a:cubicBezTo>
                  <a:cubicBezTo>
                    <a:pt x="402" y="517"/>
                    <a:pt x="517" y="402"/>
                    <a:pt x="517" y="259"/>
                  </a:cubicBezTo>
                  <a:cubicBezTo>
                    <a:pt x="517" y="115"/>
                    <a:pt x="402" y="0"/>
                    <a:pt x="258" y="0"/>
                  </a:cubicBezTo>
                  <a:close/>
                </a:path>
              </a:pathLst>
            </a:custGeom>
            <a:solidFill>
              <a:srgbClr val="FFDA9F"/>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44" name="Google Shape;744;p56"/>
            <p:cNvSpPr/>
            <p:nvPr/>
          </p:nvSpPr>
          <p:spPr>
            <a:xfrm>
              <a:off x="6621672" y="3213574"/>
              <a:ext cx="80957" cy="80819"/>
            </a:xfrm>
            <a:custGeom>
              <a:avLst/>
              <a:gdLst/>
              <a:ahLst/>
              <a:cxnLst/>
              <a:rect l="l" t="t" r="r" b="b"/>
              <a:pathLst>
                <a:path w="586" h="585" extrusionOk="0">
                  <a:moveTo>
                    <a:pt x="288" y="67"/>
                  </a:moveTo>
                  <a:cubicBezTo>
                    <a:pt x="413" y="67"/>
                    <a:pt x="518" y="163"/>
                    <a:pt x="518" y="288"/>
                  </a:cubicBezTo>
                  <a:cubicBezTo>
                    <a:pt x="518" y="412"/>
                    <a:pt x="413" y="518"/>
                    <a:pt x="288" y="518"/>
                  </a:cubicBezTo>
                  <a:cubicBezTo>
                    <a:pt x="164" y="518"/>
                    <a:pt x="68" y="412"/>
                    <a:pt x="68" y="288"/>
                  </a:cubicBezTo>
                  <a:cubicBezTo>
                    <a:pt x="68" y="163"/>
                    <a:pt x="164" y="67"/>
                    <a:pt x="288" y="67"/>
                  </a:cubicBezTo>
                  <a:close/>
                  <a:moveTo>
                    <a:pt x="288" y="1"/>
                  </a:moveTo>
                  <a:cubicBezTo>
                    <a:pt x="126" y="1"/>
                    <a:pt x="1" y="125"/>
                    <a:pt x="1" y="288"/>
                  </a:cubicBezTo>
                  <a:cubicBezTo>
                    <a:pt x="1" y="451"/>
                    <a:pt x="126" y="585"/>
                    <a:pt x="288" y="585"/>
                  </a:cubicBezTo>
                  <a:cubicBezTo>
                    <a:pt x="452" y="585"/>
                    <a:pt x="586" y="451"/>
                    <a:pt x="586" y="288"/>
                  </a:cubicBezTo>
                  <a:cubicBezTo>
                    <a:pt x="586" y="125"/>
                    <a:pt x="452" y="1"/>
                    <a:pt x="288" y="1"/>
                  </a:cubicBezTo>
                  <a:close/>
                </a:path>
              </a:pathLst>
            </a:custGeom>
            <a:solidFill>
              <a:srgbClr val="70312E"/>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45" name="Google Shape;745;p56"/>
            <p:cNvSpPr/>
            <p:nvPr/>
          </p:nvSpPr>
          <p:spPr>
            <a:xfrm>
              <a:off x="385979" y="419006"/>
              <a:ext cx="300620" cy="260417"/>
            </a:xfrm>
            <a:custGeom>
              <a:avLst/>
              <a:gdLst/>
              <a:ahLst/>
              <a:cxnLst/>
              <a:rect l="l" t="t" r="r" b="b"/>
              <a:pathLst>
                <a:path w="2176" h="1885" extrusionOk="0">
                  <a:moveTo>
                    <a:pt x="1572" y="0"/>
                  </a:moveTo>
                  <a:cubicBezTo>
                    <a:pt x="1543" y="0"/>
                    <a:pt x="1514" y="2"/>
                    <a:pt x="1485" y="7"/>
                  </a:cubicBezTo>
                  <a:cubicBezTo>
                    <a:pt x="1275" y="36"/>
                    <a:pt x="1121" y="275"/>
                    <a:pt x="1054" y="457"/>
                  </a:cubicBezTo>
                  <a:cubicBezTo>
                    <a:pt x="939" y="315"/>
                    <a:pt x="757" y="157"/>
                    <a:pt x="564" y="157"/>
                  </a:cubicBezTo>
                  <a:cubicBezTo>
                    <a:pt x="548" y="157"/>
                    <a:pt x="533" y="158"/>
                    <a:pt x="517" y="160"/>
                  </a:cubicBezTo>
                  <a:cubicBezTo>
                    <a:pt x="211" y="208"/>
                    <a:pt x="0" y="505"/>
                    <a:pt x="48" y="812"/>
                  </a:cubicBezTo>
                  <a:cubicBezTo>
                    <a:pt x="96" y="1071"/>
                    <a:pt x="326" y="1224"/>
                    <a:pt x="527" y="1348"/>
                  </a:cubicBezTo>
                  <a:cubicBezTo>
                    <a:pt x="584" y="1386"/>
                    <a:pt x="1291" y="1876"/>
                    <a:pt x="1294" y="1884"/>
                  </a:cubicBezTo>
                  <a:lnTo>
                    <a:pt x="1294" y="1884"/>
                  </a:lnTo>
                  <a:lnTo>
                    <a:pt x="1696" y="1310"/>
                  </a:lnTo>
                  <a:cubicBezTo>
                    <a:pt x="1773" y="1214"/>
                    <a:pt x="1839" y="1118"/>
                    <a:pt x="1916" y="1022"/>
                  </a:cubicBezTo>
                  <a:cubicBezTo>
                    <a:pt x="2050" y="850"/>
                    <a:pt x="2175" y="716"/>
                    <a:pt x="2137" y="477"/>
                  </a:cubicBezTo>
                  <a:cubicBezTo>
                    <a:pt x="2093" y="199"/>
                    <a:pt x="1846" y="0"/>
                    <a:pt x="1572" y="0"/>
                  </a:cubicBezTo>
                  <a:close/>
                  <a:moveTo>
                    <a:pt x="1294" y="1884"/>
                  </a:moveTo>
                  <a:lnTo>
                    <a:pt x="1294" y="1884"/>
                  </a:lnTo>
                  <a:cubicBezTo>
                    <a:pt x="1294" y="1884"/>
                    <a:pt x="1294" y="1884"/>
                    <a:pt x="1294" y="1884"/>
                  </a:cubicBezTo>
                  <a:close/>
                </a:path>
              </a:pathLst>
            </a:custGeom>
            <a:solidFill>
              <a:srgbClr val="EF8981"/>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46" name="Google Shape;746;p56"/>
            <p:cNvSpPr/>
            <p:nvPr/>
          </p:nvSpPr>
          <p:spPr>
            <a:xfrm>
              <a:off x="380591" y="414724"/>
              <a:ext cx="309876" cy="269950"/>
            </a:xfrm>
            <a:custGeom>
              <a:avLst/>
              <a:gdLst/>
              <a:ahLst/>
              <a:cxnLst/>
              <a:rect l="l" t="t" r="r" b="b"/>
              <a:pathLst>
                <a:path w="2243" h="1954" extrusionOk="0">
                  <a:moveTo>
                    <a:pt x="1619" y="60"/>
                  </a:moveTo>
                  <a:cubicBezTo>
                    <a:pt x="1874" y="60"/>
                    <a:pt x="2103" y="249"/>
                    <a:pt x="2137" y="508"/>
                  </a:cubicBezTo>
                  <a:cubicBezTo>
                    <a:pt x="2176" y="718"/>
                    <a:pt x="2080" y="852"/>
                    <a:pt x="1946" y="1006"/>
                  </a:cubicBezTo>
                  <a:lnTo>
                    <a:pt x="1927" y="1034"/>
                  </a:lnTo>
                  <a:cubicBezTo>
                    <a:pt x="1859" y="1130"/>
                    <a:pt x="1783" y="1226"/>
                    <a:pt x="1716" y="1321"/>
                  </a:cubicBezTo>
                  <a:cubicBezTo>
                    <a:pt x="1639" y="1417"/>
                    <a:pt x="1572" y="1513"/>
                    <a:pt x="1505" y="1619"/>
                  </a:cubicBezTo>
                  <a:cubicBezTo>
                    <a:pt x="1448" y="1705"/>
                    <a:pt x="1390" y="1791"/>
                    <a:pt x="1323" y="1877"/>
                  </a:cubicBezTo>
                  <a:cubicBezTo>
                    <a:pt x="1170" y="1743"/>
                    <a:pt x="595" y="1360"/>
                    <a:pt x="586" y="1351"/>
                  </a:cubicBezTo>
                  <a:cubicBezTo>
                    <a:pt x="403" y="1245"/>
                    <a:pt x="164" y="1092"/>
                    <a:pt x="126" y="833"/>
                  </a:cubicBezTo>
                  <a:cubicBezTo>
                    <a:pt x="78" y="546"/>
                    <a:pt x="269" y="268"/>
                    <a:pt x="566" y="229"/>
                  </a:cubicBezTo>
                  <a:cubicBezTo>
                    <a:pt x="576" y="220"/>
                    <a:pt x="595" y="220"/>
                    <a:pt x="614" y="220"/>
                  </a:cubicBezTo>
                  <a:cubicBezTo>
                    <a:pt x="806" y="220"/>
                    <a:pt x="997" y="421"/>
                    <a:pt x="1065" y="508"/>
                  </a:cubicBezTo>
                  <a:cubicBezTo>
                    <a:pt x="1071" y="514"/>
                    <a:pt x="1078" y="521"/>
                    <a:pt x="1085" y="521"/>
                  </a:cubicBezTo>
                  <a:cubicBezTo>
                    <a:pt x="1087" y="521"/>
                    <a:pt x="1090" y="520"/>
                    <a:pt x="1093" y="517"/>
                  </a:cubicBezTo>
                  <a:cubicBezTo>
                    <a:pt x="1112" y="517"/>
                    <a:pt x="1122" y="508"/>
                    <a:pt x="1122" y="498"/>
                  </a:cubicBezTo>
                  <a:cubicBezTo>
                    <a:pt x="1199" y="306"/>
                    <a:pt x="1352" y="95"/>
                    <a:pt x="1534" y="67"/>
                  </a:cubicBezTo>
                  <a:cubicBezTo>
                    <a:pt x="1562" y="62"/>
                    <a:pt x="1591" y="60"/>
                    <a:pt x="1619" y="60"/>
                  </a:cubicBezTo>
                  <a:close/>
                  <a:moveTo>
                    <a:pt x="1628" y="0"/>
                  </a:moveTo>
                  <a:cubicBezTo>
                    <a:pt x="1594" y="0"/>
                    <a:pt x="1559" y="3"/>
                    <a:pt x="1524" y="10"/>
                  </a:cubicBezTo>
                  <a:cubicBezTo>
                    <a:pt x="1314" y="38"/>
                    <a:pt x="1160" y="239"/>
                    <a:pt x="1084" y="421"/>
                  </a:cubicBezTo>
                  <a:cubicBezTo>
                    <a:pt x="988" y="317"/>
                    <a:pt x="814" y="158"/>
                    <a:pt x="617" y="158"/>
                  </a:cubicBezTo>
                  <a:cubicBezTo>
                    <a:pt x="597" y="158"/>
                    <a:pt x="577" y="159"/>
                    <a:pt x="556" y="163"/>
                  </a:cubicBezTo>
                  <a:cubicBezTo>
                    <a:pt x="231" y="210"/>
                    <a:pt x="1" y="517"/>
                    <a:pt x="58" y="852"/>
                  </a:cubicBezTo>
                  <a:cubicBezTo>
                    <a:pt x="107" y="1130"/>
                    <a:pt x="356" y="1293"/>
                    <a:pt x="547" y="1408"/>
                  </a:cubicBezTo>
                  <a:cubicBezTo>
                    <a:pt x="614" y="1446"/>
                    <a:pt x="1256" y="1896"/>
                    <a:pt x="1304" y="1935"/>
                  </a:cubicBezTo>
                  <a:cubicBezTo>
                    <a:pt x="1304" y="1944"/>
                    <a:pt x="1314" y="1944"/>
                    <a:pt x="1314" y="1944"/>
                  </a:cubicBezTo>
                  <a:cubicBezTo>
                    <a:pt x="1323" y="1954"/>
                    <a:pt x="1323" y="1954"/>
                    <a:pt x="1333" y="1954"/>
                  </a:cubicBezTo>
                  <a:cubicBezTo>
                    <a:pt x="1342" y="1954"/>
                    <a:pt x="1352" y="1944"/>
                    <a:pt x="1361" y="1935"/>
                  </a:cubicBezTo>
                  <a:cubicBezTo>
                    <a:pt x="1429" y="1849"/>
                    <a:pt x="1495" y="1753"/>
                    <a:pt x="1563" y="1657"/>
                  </a:cubicBezTo>
                  <a:cubicBezTo>
                    <a:pt x="1629" y="1551"/>
                    <a:pt x="1697" y="1456"/>
                    <a:pt x="1763" y="1360"/>
                  </a:cubicBezTo>
                  <a:cubicBezTo>
                    <a:pt x="1831" y="1264"/>
                    <a:pt x="1908" y="1168"/>
                    <a:pt x="1984" y="1072"/>
                  </a:cubicBezTo>
                  <a:lnTo>
                    <a:pt x="2003" y="1053"/>
                  </a:lnTo>
                  <a:cubicBezTo>
                    <a:pt x="2127" y="881"/>
                    <a:pt x="2242" y="738"/>
                    <a:pt x="2204" y="498"/>
                  </a:cubicBezTo>
                  <a:cubicBezTo>
                    <a:pt x="2162" y="207"/>
                    <a:pt x="1913" y="0"/>
                    <a:pt x="1628" y="0"/>
                  </a:cubicBezTo>
                  <a:close/>
                </a:path>
              </a:pathLst>
            </a:custGeom>
            <a:solidFill>
              <a:srgbClr val="70312E"/>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47" name="Google Shape;747;p56"/>
            <p:cNvSpPr/>
            <p:nvPr/>
          </p:nvSpPr>
          <p:spPr>
            <a:xfrm>
              <a:off x="6723629" y="3009798"/>
              <a:ext cx="300620" cy="260832"/>
            </a:xfrm>
            <a:custGeom>
              <a:avLst/>
              <a:gdLst/>
              <a:ahLst/>
              <a:cxnLst/>
              <a:rect l="l" t="t" r="r" b="b"/>
              <a:pathLst>
                <a:path w="2176" h="1888" extrusionOk="0">
                  <a:moveTo>
                    <a:pt x="587" y="0"/>
                  </a:moveTo>
                  <a:cubicBezTo>
                    <a:pt x="313" y="0"/>
                    <a:pt x="82" y="198"/>
                    <a:pt x="39" y="480"/>
                  </a:cubicBezTo>
                  <a:cubicBezTo>
                    <a:pt x="1" y="709"/>
                    <a:pt x="125" y="853"/>
                    <a:pt x="259" y="1025"/>
                  </a:cubicBezTo>
                  <a:cubicBezTo>
                    <a:pt x="327" y="1121"/>
                    <a:pt x="403" y="1208"/>
                    <a:pt x="470" y="1303"/>
                  </a:cubicBezTo>
                  <a:cubicBezTo>
                    <a:pt x="614" y="1495"/>
                    <a:pt x="738" y="1696"/>
                    <a:pt x="882" y="1887"/>
                  </a:cubicBezTo>
                  <a:lnTo>
                    <a:pt x="882" y="1887"/>
                  </a:lnTo>
                  <a:cubicBezTo>
                    <a:pt x="876" y="1875"/>
                    <a:pt x="1591" y="1389"/>
                    <a:pt x="1649" y="1351"/>
                  </a:cubicBezTo>
                  <a:cubicBezTo>
                    <a:pt x="1849" y="1227"/>
                    <a:pt x="2079" y="1064"/>
                    <a:pt x="2118" y="814"/>
                  </a:cubicBezTo>
                  <a:cubicBezTo>
                    <a:pt x="2175" y="499"/>
                    <a:pt x="1964" y="211"/>
                    <a:pt x="1649" y="163"/>
                  </a:cubicBezTo>
                  <a:cubicBezTo>
                    <a:pt x="1630" y="160"/>
                    <a:pt x="1612" y="158"/>
                    <a:pt x="1593" y="158"/>
                  </a:cubicBezTo>
                  <a:cubicBezTo>
                    <a:pt x="1411" y="158"/>
                    <a:pt x="1235" y="321"/>
                    <a:pt x="1121" y="460"/>
                  </a:cubicBezTo>
                  <a:cubicBezTo>
                    <a:pt x="1055" y="269"/>
                    <a:pt x="891" y="39"/>
                    <a:pt x="691" y="10"/>
                  </a:cubicBezTo>
                  <a:cubicBezTo>
                    <a:pt x="656" y="3"/>
                    <a:pt x="621" y="0"/>
                    <a:pt x="587" y="0"/>
                  </a:cubicBezTo>
                  <a:close/>
                  <a:moveTo>
                    <a:pt x="882" y="1887"/>
                  </a:moveTo>
                  <a:cubicBezTo>
                    <a:pt x="882" y="1887"/>
                    <a:pt x="882" y="1887"/>
                    <a:pt x="882" y="1887"/>
                  </a:cubicBezTo>
                  <a:cubicBezTo>
                    <a:pt x="882" y="1887"/>
                    <a:pt x="882" y="1887"/>
                    <a:pt x="882" y="1887"/>
                  </a:cubicBezTo>
                  <a:close/>
                </a:path>
              </a:pathLst>
            </a:custGeom>
            <a:solidFill>
              <a:srgbClr val="8A93E2"/>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48" name="Google Shape;748;p56"/>
            <p:cNvSpPr/>
            <p:nvPr/>
          </p:nvSpPr>
          <p:spPr>
            <a:xfrm>
              <a:off x="6718379" y="3004962"/>
              <a:ext cx="309876" cy="270917"/>
            </a:xfrm>
            <a:custGeom>
              <a:avLst/>
              <a:gdLst/>
              <a:ahLst/>
              <a:cxnLst/>
              <a:rect l="l" t="t" r="r" b="b"/>
              <a:pathLst>
                <a:path w="2243" h="1961" extrusionOk="0">
                  <a:moveTo>
                    <a:pt x="633" y="67"/>
                  </a:moveTo>
                  <a:cubicBezTo>
                    <a:pt x="661" y="67"/>
                    <a:pt x="690" y="69"/>
                    <a:pt x="719" y="74"/>
                  </a:cubicBezTo>
                  <a:cubicBezTo>
                    <a:pt x="901" y="102"/>
                    <a:pt x="1054" y="313"/>
                    <a:pt x="1131" y="505"/>
                  </a:cubicBezTo>
                  <a:cubicBezTo>
                    <a:pt x="1131" y="515"/>
                    <a:pt x="1140" y="524"/>
                    <a:pt x="1150" y="524"/>
                  </a:cubicBezTo>
                  <a:cubicBezTo>
                    <a:pt x="1169" y="524"/>
                    <a:pt x="1178" y="524"/>
                    <a:pt x="1188" y="515"/>
                  </a:cubicBezTo>
                  <a:cubicBezTo>
                    <a:pt x="1260" y="425"/>
                    <a:pt x="1442" y="225"/>
                    <a:pt x="1646" y="225"/>
                  </a:cubicBezTo>
                  <a:cubicBezTo>
                    <a:pt x="1660" y="225"/>
                    <a:pt x="1673" y="225"/>
                    <a:pt x="1687" y="227"/>
                  </a:cubicBezTo>
                  <a:cubicBezTo>
                    <a:pt x="1974" y="275"/>
                    <a:pt x="2175" y="553"/>
                    <a:pt x="2127" y="840"/>
                  </a:cubicBezTo>
                  <a:cubicBezTo>
                    <a:pt x="2089" y="1089"/>
                    <a:pt x="1840" y="1243"/>
                    <a:pt x="1667" y="1358"/>
                  </a:cubicBezTo>
                  <a:cubicBezTo>
                    <a:pt x="1657" y="1358"/>
                    <a:pt x="1083" y="1750"/>
                    <a:pt x="920" y="1875"/>
                  </a:cubicBezTo>
                  <a:lnTo>
                    <a:pt x="748" y="1616"/>
                  </a:lnTo>
                  <a:cubicBezTo>
                    <a:pt x="680" y="1520"/>
                    <a:pt x="604" y="1424"/>
                    <a:pt x="537" y="1319"/>
                  </a:cubicBezTo>
                  <a:cubicBezTo>
                    <a:pt x="470" y="1223"/>
                    <a:pt x="393" y="1128"/>
                    <a:pt x="326" y="1041"/>
                  </a:cubicBezTo>
                  <a:lnTo>
                    <a:pt x="297" y="1060"/>
                  </a:lnTo>
                  <a:lnTo>
                    <a:pt x="316" y="1041"/>
                  </a:lnTo>
                  <a:lnTo>
                    <a:pt x="297" y="1013"/>
                  </a:lnTo>
                  <a:cubicBezTo>
                    <a:pt x="173" y="849"/>
                    <a:pt x="77" y="725"/>
                    <a:pt x="106" y="515"/>
                  </a:cubicBezTo>
                  <a:cubicBezTo>
                    <a:pt x="149" y="256"/>
                    <a:pt x="378" y="67"/>
                    <a:pt x="633" y="67"/>
                  </a:cubicBezTo>
                  <a:close/>
                  <a:moveTo>
                    <a:pt x="640" y="0"/>
                  </a:moveTo>
                  <a:cubicBezTo>
                    <a:pt x="349" y="0"/>
                    <a:pt x="91" y="209"/>
                    <a:pt x="39" y="505"/>
                  </a:cubicBezTo>
                  <a:cubicBezTo>
                    <a:pt x="1" y="744"/>
                    <a:pt x="116" y="888"/>
                    <a:pt x="250" y="1051"/>
                  </a:cubicBezTo>
                  <a:lnTo>
                    <a:pt x="269" y="1079"/>
                  </a:lnTo>
                  <a:cubicBezTo>
                    <a:pt x="345" y="1175"/>
                    <a:pt x="412" y="1262"/>
                    <a:pt x="480" y="1358"/>
                  </a:cubicBezTo>
                  <a:cubicBezTo>
                    <a:pt x="556" y="1463"/>
                    <a:pt x="623" y="1558"/>
                    <a:pt x="690" y="1654"/>
                  </a:cubicBezTo>
                  <a:lnTo>
                    <a:pt x="891" y="1941"/>
                  </a:lnTo>
                  <a:cubicBezTo>
                    <a:pt x="901" y="1951"/>
                    <a:pt x="910" y="1961"/>
                    <a:pt x="920" y="1961"/>
                  </a:cubicBezTo>
                  <a:cubicBezTo>
                    <a:pt x="920" y="1961"/>
                    <a:pt x="929" y="1951"/>
                    <a:pt x="939" y="1951"/>
                  </a:cubicBezTo>
                  <a:lnTo>
                    <a:pt x="939" y="1941"/>
                  </a:lnTo>
                  <a:cubicBezTo>
                    <a:pt x="997" y="1894"/>
                    <a:pt x="1638" y="1453"/>
                    <a:pt x="1706" y="1415"/>
                  </a:cubicBezTo>
                  <a:cubicBezTo>
                    <a:pt x="1887" y="1290"/>
                    <a:pt x="2146" y="1128"/>
                    <a:pt x="2194" y="849"/>
                  </a:cubicBezTo>
                  <a:cubicBezTo>
                    <a:pt x="2242" y="524"/>
                    <a:pt x="2021" y="217"/>
                    <a:pt x="1696" y="160"/>
                  </a:cubicBezTo>
                  <a:cubicBezTo>
                    <a:pt x="1680" y="158"/>
                    <a:pt x="1665" y="157"/>
                    <a:pt x="1649" y="157"/>
                  </a:cubicBezTo>
                  <a:cubicBezTo>
                    <a:pt x="1448" y="157"/>
                    <a:pt x="1267" y="321"/>
                    <a:pt x="1169" y="428"/>
                  </a:cubicBezTo>
                  <a:cubicBezTo>
                    <a:pt x="1083" y="246"/>
                    <a:pt x="929" y="45"/>
                    <a:pt x="729" y="6"/>
                  </a:cubicBezTo>
                  <a:cubicBezTo>
                    <a:pt x="699" y="2"/>
                    <a:pt x="669" y="0"/>
                    <a:pt x="640" y="0"/>
                  </a:cubicBezTo>
                  <a:close/>
                </a:path>
              </a:pathLst>
            </a:custGeom>
            <a:solidFill>
              <a:srgbClr val="70312E"/>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49" name="Google Shape;749;p56"/>
            <p:cNvSpPr/>
            <p:nvPr/>
          </p:nvSpPr>
          <p:spPr>
            <a:xfrm>
              <a:off x="5885867" y="4523683"/>
              <a:ext cx="573333" cy="503151"/>
            </a:xfrm>
            <a:custGeom>
              <a:avLst/>
              <a:gdLst/>
              <a:ahLst/>
              <a:cxnLst/>
              <a:rect l="l" t="t" r="r" b="b"/>
              <a:pathLst>
                <a:path w="4150" h="3642" extrusionOk="0">
                  <a:moveTo>
                    <a:pt x="2972" y="0"/>
                  </a:moveTo>
                  <a:cubicBezTo>
                    <a:pt x="2857" y="0"/>
                    <a:pt x="2740" y="19"/>
                    <a:pt x="2626" y="59"/>
                  </a:cubicBezTo>
                  <a:cubicBezTo>
                    <a:pt x="2243" y="183"/>
                    <a:pt x="2070" y="662"/>
                    <a:pt x="1993" y="1026"/>
                  </a:cubicBezTo>
                  <a:cubicBezTo>
                    <a:pt x="1770" y="825"/>
                    <a:pt x="1421" y="624"/>
                    <a:pt x="1094" y="624"/>
                  </a:cubicBezTo>
                  <a:cubicBezTo>
                    <a:pt x="1015" y="624"/>
                    <a:pt x="937" y="636"/>
                    <a:pt x="863" y="662"/>
                  </a:cubicBezTo>
                  <a:cubicBezTo>
                    <a:pt x="308" y="853"/>
                    <a:pt x="1" y="1466"/>
                    <a:pt x="193" y="2022"/>
                  </a:cubicBezTo>
                  <a:cubicBezTo>
                    <a:pt x="346" y="2453"/>
                    <a:pt x="672" y="2578"/>
                    <a:pt x="1055" y="2750"/>
                  </a:cubicBezTo>
                  <a:cubicBezTo>
                    <a:pt x="1256" y="2837"/>
                    <a:pt x="1467" y="2932"/>
                    <a:pt x="1668" y="3028"/>
                  </a:cubicBezTo>
                  <a:cubicBezTo>
                    <a:pt x="2070" y="3229"/>
                    <a:pt x="2463" y="3440"/>
                    <a:pt x="2866" y="3641"/>
                  </a:cubicBezTo>
                  <a:cubicBezTo>
                    <a:pt x="2846" y="3631"/>
                    <a:pt x="3613" y="2166"/>
                    <a:pt x="3670" y="2051"/>
                  </a:cubicBezTo>
                  <a:cubicBezTo>
                    <a:pt x="3900" y="1658"/>
                    <a:pt x="4149" y="1189"/>
                    <a:pt x="3986" y="729"/>
                  </a:cubicBezTo>
                  <a:cubicBezTo>
                    <a:pt x="3834" y="280"/>
                    <a:pt x="3416" y="0"/>
                    <a:pt x="2972" y="0"/>
                  </a:cubicBezTo>
                  <a:close/>
                </a:path>
              </a:pathLst>
            </a:custGeom>
            <a:solidFill>
              <a:srgbClr val="EF8981"/>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50" name="Google Shape;750;p56"/>
            <p:cNvSpPr/>
            <p:nvPr/>
          </p:nvSpPr>
          <p:spPr>
            <a:xfrm>
              <a:off x="5881998" y="4519262"/>
              <a:ext cx="582451" cy="511441"/>
            </a:xfrm>
            <a:custGeom>
              <a:avLst/>
              <a:gdLst/>
              <a:ahLst/>
              <a:cxnLst/>
              <a:rect l="l" t="t" r="r" b="b"/>
              <a:pathLst>
                <a:path w="4216" h="3702" extrusionOk="0">
                  <a:moveTo>
                    <a:pt x="2996" y="66"/>
                  </a:moveTo>
                  <a:cubicBezTo>
                    <a:pt x="3155" y="66"/>
                    <a:pt x="3313" y="100"/>
                    <a:pt x="3458" y="167"/>
                  </a:cubicBezTo>
                  <a:cubicBezTo>
                    <a:pt x="3707" y="291"/>
                    <a:pt x="3899" y="502"/>
                    <a:pt x="3986" y="770"/>
                  </a:cubicBezTo>
                  <a:cubicBezTo>
                    <a:pt x="4148" y="1240"/>
                    <a:pt x="3871" y="1719"/>
                    <a:pt x="3669" y="2073"/>
                  </a:cubicBezTo>
                  <a:cubicBezTo>
                    <a:pt x="3660" y="2083"/>
                    <a:pt x="2999" y="3348"/>
                    <a:pt x="2884" y="3625"/>
                  </a:cubicBezTo>
                  <a:cubicBezTo>
                    <a:pt x="2692" y="3539"/>
                    <a:pt x="2510" y="3433"/>
                    <a:pt x="2319" y="3348"/>
                  </a:cubicBezTo>
                  <a:cubicBezTo>
                    <a:pt x="2127" y="3242"/>
                    <a:pt x="1916" y="3127"/>
                    <a:pt x="1715" y="3031"/>
                  </a:cubicBezTo>
                  <a:cubicBezTo>
                    <a:pt x="1504" y="2935"/>
                    <a:pt x="1293" y="2839"/>
                    <a:pt x="1093" y="2754"/>
                  </a:cubicBezTo>
                  <a:lnTo>
                    <a:pt x="1035" y="2724"/>
                  </a:lnTo>
                  <a:cubicBezTo>
                    <a:pt x="690" y="2571"/>
                    <a:pt x="393" y="2437"/>
                    <a:pt x="259" y="2045"/>
                  </a:cubicBezTo>
                  <a:cubicBezTo>
                    <a:pt x="67" y="1498"/>
                    <a:pt x="365" y="904"/>
                    <a:pt x="901" y="723"/>
                  </a:cubicBezTo>
                  <a:cubicBezTo>
                    <a:pt x="970" y="699"/>
                    <a:pt x="1042" y="689"/>
                    <a:pt x="1115" y="689"/>
                  </a:cubicBezTo>
                  <a:cubicBezTo>
                    <a:pt x="1432" y="689"/>
                    <a:pt x="1777" y="885"/>
                    <a:pt x="2002" y="1087"/>
                  </a:cubicBezTo>
                  <a:cubicBezTo>
                    <a:pt x="2009" y="1087"/>
                    <a:pt x="2015" y="1091"/>
                    <a:pt x="2022" y="1091"/>
                  </a:cubicBezTo>
                  <a:cubicBezTo>
                    <a:pt x="2025" y="1091"/>
                    <a:pt x="2028" y="1090"/>
                    <a:pt x="2031" y="1087"/>
                  </a:cubicBezTo>
                  <a:cubicBezTo>
                    <a:pt x="2041" y="1087"/>
                    <a:pt x="2051" y="1077"/>
                    <a:pt x="2051" y="1068"/>
                  </a:cubicBezTo>
                  <a:cubicBezTo>
                    <a:pt x="2098" y="828"/>
                    <a:pt x="2251" y="263"/>
                    <a:pt x="2664" y="119"/>
                  </a:cubicBezTo>
                  <a:cubicBezTo>
                    <a:pt x="2771" y="83"/>
                    <a:pt x="2884" y="66"/>
                    <a:pt x="2996" y="66"/>
                  </a:cubicBezTo>
                  <a:close/>
                  <a:moveTo>
                    <a:pt x="3004" y="1"/>
                  </a:moveTo>
                  <a:cubicBezTo>
                    <a:pt x="2883" y="1"/>
                    <a:pt x="2762" y="21"/>
                    <a:pt x="2644" y="61"/>
                  </a:cubicBezTo>
                  <a:cubicBezTo>
                    <a:pt x="2232" y="196"/>
                    <a:pt x="2060" y="723"/>
                    <a:pt x="2002" y="1000"/>
                  </a:cubicBezTo>
                  <a:cubicBezTo>
                    <a:pt x="1768" y="803"/>
                    <a:pt x="1437" y="625"/>
                    <a:pt x="1125" y="625"/>
                  </a:cubicBezTo>
                  <a:cubicBezTo>
                    <a:pt x="1042" y="625"/>
                    <a:pt x="960" y="637"/>
                    <a:pt x="882" y="665"/>
                  </a:cubicBezTo>
                  <a:cubicBezTo>
                    <a:pt x="307" y="857"/>
                    <a:pt x="1" y="1489"/>
                    <a:pt x="192" y="2064"/>
                  </a:cubicBezTo>
                  <a:cubicBezTo>
                    <a:pt x="336" y="2485"/>
                    <a:pt x="652" y="2629"/>
                    <a:pt x="1016" y="2782"/>
                  </a:cubicBezTo>
                  <a:lnTo>
                    <a:pt x="1064" y="2811"/>
                  </a:lnTo>
                  <a:cubicBezTo>
                    <a:pt x="1274" y="2897"/>
                    <a:pt x="1476" y="2993"/>
                    <a:pt x="1687" y="3088"/>
                  </a:cubicBezTo>
                  <a:cubicBezTo>
                    <a:pt x="1887" y="3194"/>
                    <a:pt x="2098" y="3299"/>
                    <a:pt x="2290" y="3405"/>
                  </a:cubicBezTo>
                  <a:cubicBezTo>
                    <a:pt x="2481" y="3501"/>
                    <a:pt x="2683" y="3606"/>
                    <a:pt x="2884" y="3702"/>
                  </a:cubicBezTo>
                  <a:lnTo>
                    <a:pt x="2894" y="3702"/>
                  </a:lnTo>
                  <a:cubicBezTo>
                    <a:pt x="2913" y="3702"/>
                    <a:pt x="2922" y="3702"/>
                    <a:pt x="2922" y="3682"/>
                  </a:cubicBezTo>
                  <a:cubicBezTo>
                    <a:pt x="2932" y="3682"/>
                    <a:pt x="2932" y="3682"/>
                    <a:pt x="2932" y="3673"/>
                  </a:cubicBezTo>
                  <a:cubicBezTo>
                    <a:pt x="2960" y="3567"/>
                    <a:pt x="3660" y="2226"/>
                    <a:pt x="3727" y="2102"/>
                  </a:cubicBezTo>
                  <a:cubicBezTo>
                    <a:pt x="3937" y="1738"/>
                    <a:pt x="4215" y="1240"/>
                    <a:pt x="4043" y="751"/>
                  </a:cubicBezTo>
                  <a:cubicBezTo>
                    <a:pt x="3947" y="464"/>
                    <a:pt x="3756" y="244"/>
                    <a:pt x="3487" y="110"/>
                  </a:cubicBezTo>
                  <a:cubicBezTo>
                    <a:pt x="3333" y="38"/>
                    <a:pt x="3169" y="1"/>
                    <a:pt x="3004" y="1"/>
                  </a:cubicBezTo>
                  <a:close/>
                </a:path>
              </a:pathLst>
            </a:custGeom>
            <a:solidFill>
              <a:srgbClr val="70312E"/>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51" name="Google Shape;751;p56"/>
            <p:cNvSpPr/>
            <p:nvPr/>
          </p:nvSpPr>
          <p:spPr>
            <a:xfrm>
              <a:off x="423004" y="4523131"/>
              <a:ext cx="205295" cy="179322"/>
            </a:xfrm>
            <a:custGeom>
              <a:avLst/>
              <a:gdLst/>
              <a:ahLst/>
              <a:cxnLst/>
              <a:rect l="l" t="t" r="r" b="b"/>
              <a:pathLst>
                <a:path w="1486" h="1298" extrusionOk="0">
                  <a:moveTo>
                    <a:pt x="414" y="0"/>
                  </a:moveTo>
                  <a:cubicBezTo>
                    <a:pt x="244" y="0"/>
                    <a:pt x="97" y="115"/>
                    <a:pt x="49" y="283"/>
                  </a:cubicBezTo>
                  <a:cubicBezTo>
                    <a:pt x="0" y="455"/>
                    <a:pt x="106" y="618"/>
                    <a:pt x="192" y="752"/>
                  </a:cubicBezTo>
                  <a:cubicBezTo>
                    <a:pt x="221" y="791"/>
                    <a:pt x="528" y="1289"/>
                    <a:pt x="518" y="1298"/>
                  </a:cubicBezTo>
                  <a:cubicBezTo>
                    <a:pt x="662" y="1212"/>
                    <a:pt x="796" y="1126"/>
                    <a:pt x="930" y="1049"/>
                  </a:cubicBezTo>
                  <a:cubicBezTo>
                    <a:pt x="1007" y="1001"/>
                    <a:pt x="1073" y="963"/>
                    <a:pt x="1141" y="925"/>
                  </a:cubicBezTo>
                  <a:cubicBezTo>
                    <a:pt x="1275" y="857"/>
                    <a:pt x="1390" y="810"/>
                    <a:pt x="1428" y="647"/>
                  </a:cubicBezTo>
                  <a:cubicBezTo>
                    <a:pt x="1486" y="446"/>
                    <a:pt x="1361" y="235"/>
                    <a:pt x="1160" y="178"/>
                  </a:cubicBezTo>
                  <a:cubicBezTo>
                    <a:pt x="1139" y="172"/>
                    <a:pt x="1118" y="169"/>
                    <a:pt x="1097" y="169"/>
                  </a:cubicBezTo>
                  <a:cubicBezTo>
                    <a:pt x="973" y="169"/>
                    <a:pt x="849" y="258"/>
                    <a:pt x="767" y="340"/>
                  </a:cubicBezTo>
                  <a:cubicBezTo>
                    <a:pt x="728" y="216"/>
                    <a:pt x="652" y="43"/>
                    <a:pt x="518" y="14"/>
                  </a:cubicBezTo>
                  <a:cubicBezTo>
                    <a:pt x="483" y="5"/>
                    <a:pt x="448" y="0"/>
                    <a:pt x="414" y="0"/>
                  </a:cubicBezTo>
                  <a:close/>
                </a:path>
              </a:pathLst>
            </a:custGeom>
            <a:solidFill>
              <a:srgbClr val="EF8981"/>
            </a:solidFill>
            <a:ln>
              <a:noFill/>
            </a:ln>
          </p:spPr>
          <p:txBody>
            <a:bodyPr spcFirstLastPara="1" wrap="square" lIns="114540" tIns="114540" rIns="114540" bIns="114540" anchor="ctr" anchorCtr="0">
              <a:noAutofit/>
            </a:bodyPr>
            <a:lstStyle/>
            <a:p>
              <a:endParaRPr sz="1754">
                <a:solidFill>
                  <a:schemeClr val="dk1"/>
                </a:solidFill>
              </a:endParaRPr>
            </a:p>
          </p:txBody>
        </p:sp>
        <p:sp>
          <p:nvSpPr>
            <p:cNvPr id="752" name="Google Shape;752;p56"/>
            <p:cNvSpPr/>
            <p:nvPr/>
          </p:nvSpPr>
          <p:spPr>
            <a:xfrm>
              <a:off x="417754" y="4517881"/>
              <a:ext cx="215794" cy="188716"/>
            </a:xfrm>
            <a:custGeom>
              <a:avLst/>
              <a:gdLst/>
              <a:ahLst/>
              <a:cxnLst/>
              <a:rect l="l" t="t" r="r" b="b"/>
              <a:pathLst>
                <a:path w="1562" h="1366" extrusionOk="0">
                  <a:moveTo>
                    <a:pt x="738" y="656"/>
                  </a:moveTo>
                  <a:cubicBezTo>
                    <a:pt x="719" y="656"/>
                    <a:pt x="709" y="656"/>
                    <a:pt x="700" y="665"/>
                  </a:cubicBezTo>
                  <a:lnTo>
                    <a:pt x="719" y="695"/>
                  </a:lnTo>
                  <a:lnTo>
                    <a:pt x="700" y="675"/>
                  </a:lnTo>
                  <a:cubicBezTo>
                    <a:pt x="690" y="675"/>
                    <a:pt x="690" y="695"/>
                    <a:pt x="700" y="704"/>
                  </a:cubicBezTo>
                  <a:cubicBezTo>
                    <a:pt x="700" y="714"/>
                    <a:pt x="709" y="723"/>
                    <a:pt x="719" y="723"/>
                  </a:cubicBezTo>
                  <a:lnTo>
                    <a:pt x="728" y="733"/>
                  </a:lnTo>
                  <a:cubicBezTo>
                    <a:pt x="738" y="733"/>
                    <a:pt x="747" y="723"/>
                    <a:pt x="757" y="714"/>
                  </a:cubicBezTo>
                  <a:cubicBezTo>
                    <a:pt x="757" y="704"/>
                    <a:pt x="766" y="695"/>
                    <a:pt x="757" y="685"/>
                  </a:cubicBezTo>
                  <a:cubicBezTo>
                    <a:pt x="757" y="665"/>
                    <a:pt x="747" y="665"/>
                    <a:pt x="738" y="656"/>
                  </a:cubicBezTo>
                  <a:close/>
                  <a:moveTo>
                    <a:pt x="460" y="71"/>
                  </a:moveTo>
                  <a:cubicBezTo>
                    <a:pt x="489" y="71"/>
                    <a:pt x="517" y="71"/>
                    <a:pt x="546" y="81"/>
                  </a:cubicBezTo>
                  <a:cubicBezTo>
                    <a:pt x="690" y="120"/>
                    <a:pt x="747" y="301"/>
                    <a:pt x="776" y="388"/>
                  </a:cubicBezTo>
                  <a:cubicBezTo>
                    <a:pt x="776" y="397"/>
                    <a:pt x="786" y="407"/>
                    <a:pt x="796" y="407"/>
                  </a:cubicBezTo>
                  <a:cubicBezTo>
                    <a:pt x="798" y="410"/>
                    <a:pt x="801" y="411"/>
                    <a:pt x="804" y="411"/>
                  </a:cubicBezTo>
                  <a:cubicBezTo>
                    <a:pt x="810" y="411"/>
                    <a:pt x="817" y="404"/>
                    <a:pt x="824" y="397"/>
                  </a:cubicBezTo>
                  <a:cubicBezTo>
                    <a:pt x="904" y="317"/>
                    <a:pt x="1023" y="245"/>
                    <a:pt x="1127" y="245"/>
                  </a:cubicBezTo>
                  <a:cubicBezTo>
                    <a:pt x="1148" y="245"/>
                    <a:pt x="1169" y="247"/>
                    <a:pt x="1188" y="254"/>
                  </a:cubicBezTo>
                  <a:cubicBezTo>
                    <a:pt x="1379" y="301"/>
                    <a:pt x="1485" y="493"/>
                    <a:pt x="1437" y="675"/>
                  </a:cubicBezTo>
                  <a:cubicBezTo>
                    <a:pt x="1399" y="819"/>
                    <a:pt x="1303" y="867"/>
                    <a:pt x="1188" y="924"/>
                  </a:cubicBezTo>
                  <a:lnTo>
                    <a:pt x="1169" y="934"/>
                  </a:lnTo>
                  <a:cubicBezTo>
                    <a:pt x="1092" y="972"/>
                    <a:pt x="1025" y="1010"/>
                    <a:pt x="958" y="1059"/>
                  </a:cubicBezTo>
                  <a:cubicBezTo>
                    <a:pt x="881" y="1097"/>
                    <a:pt x="815" y="1135"/>
                    <a:pt x="747" y="1183"/>
                  </a:cubicBezTo>
                  <a:cubicBezTo>
                    <a:pt x="690" y="1221"/>
                    <a:pt x="632" y="1250"/>
                    <a:pt x="566" y="1288"/>
                  </a:cubicBezTo>
                  <a:cubicBezTo>
                    <a:pt x="498" y="1144"/>
                    <a:pt x="259" y="771"/>
                    <a:pt x="259" y="771"/>
                  </a:cubicBezTo>
                  <a:cubicBezTo>
                    <a:pt x="163" y="618"/>
                    <a:pt x="77" y="474"/>
                    <a:pt x="115" y="331"/>
                  </a:cubicBezTo>
                  <a:cubicBezTo>
                    <a:pt x="163" y="177"/>
                    <a:pt x="297" y="71"/>
                    <a:pt x="460" y="71"/>
                  </a:cubicBezTo>
                  <a:close/>
                  <a:moveTo>
                    <a:pt x="462" y="1"/>
                  </a:moveTo>
                  <a:cubicBezTo>
                    <a:pt x="277" y="1"/>
                    <a:pt x="106" y="125"/>
                    <a:pt x="58" y="311"/>
                  </a:cubicBezTo>
                  <a:cubicBezTo>
                    <a:pt x="0" y="503"/>
                    <a:pt x="115" y="675"/>
                    <a:pt x="202" y="809"/>
                  </a:cubicBezTo>
                  <a:cubicBezTo>
                    <a:pt x="230" y="848"/>
                    <a:pt x="508" y="1288"/>
                    <a:pt x="527" y="1336"/>
                  </a:cubicBezTo>
                  <a:lnTo>
                    <a:pt x="527" y="1346"/>
                  </a:lnTo>
                  <a:cubicBezTo>
                    <a:pt x="537" y="1355"/>
                    <a:pt x="546" y="1365"/>
                    <a:pt x="556" y="1365"/>
                  </a:cubicBezTo>
                  <a:lnTo>
                    <a:pt x="575" y="1365"/>
                  </a:lnTo>
                  <a:cubicBezTo>
                    <a:pt x="642" y="1317"/>
                    <a:pt x="709" y="1278"/>
                    <a:pt x="776" y="1240"/>
                  </a:cubicBezTo>
                  <a:cubicBezTo>
                    <a:pt x="843" y="1193"/>
                    <a:pt x="920" y="1154"/>
                    <a:pt x="987" y="1116"/>
                  </a:cubicBezTo>
                  <a:cubicBezTo>
                    <a:pt x="1054" y="1068"/>
                    <a:pt x="1130" y="1029"/>
                    <a:pt x="1198" y="1001"/>
                  </a:cubicBezTo>
                  <a:lnTo>
                    <a:pt x="1217" y="982"/>
                  </a:lnTo>
                  <a:cubicBezTo>
                    <a:pt x="1341" y="924"/>
                    <a:pt x="1456" y="857"/>
                    <a:pt x="1504" y="695"/>
                  </a:cubicBezTo>
                  <a:cubicBezTo>
                    <a:pt x="1562" y="474"/>
                    <a:pt x="1428" y="244"/>
                    <a:pt x="1207" y="186"/>
                  </a:cubicBezTo>
                  <a:cubicBezTo>
                    <a:pt x="1183" y="180"/>
                    <a:pt x="1158" y="176"/>
                    <a:pt x="1133" y="176"/>
                  </a:cubicBezTo>
                  <a:cubicBezTo>
                    <a:pt x="1020" y="176"/>
                    <a:pt x="902" y="242"/>
                    <a:pt x="824" y="321"/>
                  </a:cubicBezTo>
                  <a:cubicBezTo>
                    <a:pt x="786" y="216"/>
                    <a:pt x="709" y="52"/>
                    <a:pt x="566" y="14"/>
                  </a:cubicBezTo>
                  <a:cubicBezTo>
                    <a:pt x="531" y="5"/>
                    <a:pt x="496" y="1"/>
                    <a:pt x="462" y="1"/>
                  </a:cubicBezTo>
                  <a:close/>
                </a:path>
              </a:pathLst>
            </a:custGeom>
            <a:solidFill>
              <a:srgbClr val="70312E"/>
            </a:solidFill>
            <a:ln>
              <a:noFill/>
            </a:ln>
          </p:spPr>
          <p:txBody>
            <a:bodyPr spcFirstLastPara="1" wrap="square" lIns="114540" tIns="114540" rIns="114540" bIns="114540" anchor="ctr" anchorCtr="0">
              <a:noAutofit/>
            </a:bodyPr>
            <a:lstStyle/>
            <a:p>
              <a:endParaRPr sz="1754">
                <a:solidFill>
                  <a:schemeClr val="dk1"/>
                </a:solidFill>
              </a:endParaRPr>
            </a:p>
          </p:txBody>
        </p:sp>
      </p:grpSp>
      <p:sp>
        <p:nvSpPr>
          <p:cNvPr id="50" name="Google Shape;845;p59">
            <a:extLst>
              <a:ext uri="{FF2B5EF4-FFF2-40B4-BE49-F238E27FC236}">
                <a16:creationId xmlns:a16="http://schemas.microsoft.com/office/drawing/2014/main" id="{882EF9DC-EA17-0242-85F0-DEEF1139E8D5}"/>
              </a:ext>
            </a:extLst>
          </p:cNvPr>
          <p:cNvSpPr txBox="1">
            <a:spLocks noGrp="1"/>
          </p:cNvSpPr>
          <p:nvPr>
            <p:ph type="title"/>
          </p:nvPr>
        </p:nvSpPr>
        <p:spPr>
          <a:xfrm>
            <a:off x="793731" y="998691"/>
            <a:ext cx="5391724" cy="1254125"/>
          </a:xfrm>
          <a:prstGeom prst="rect">
            <a:avLst/>
          </a:prstGeom>
          <a:noFill/>
          <a:ln>
            <a:noFill/>
          </a:ln>
        </p:spPr>
        <p:txBody>
          <a:bodyPr spcFirstLastPara="1" wrap="square" lIns="114540" tIns="114540" rIns="114540" bIns="11454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cLaren"/>
              <a:buNone/>
              <a:defRPr sz="5638" b="1" i="0" u="none" strike="noStrike" cap="none">
                <a:solidFill>
                  <a:schemeClr val="dk2"/>
                </a:solidFill>
                <a:latin typeface="McLaren"/>
                <a:ea typeface="McLaren"/>
                <a:cs typeface="McLaren"/>
                <a:sym typeface="McLaren"/>
              </a:defRPr>
            </a:lvl1pPr>
            <a:lvl2pPr marR="0" lvl="1" algn="ctr" rtl="0">
              <a:lnSpc>
                <a:spcPct val="100000"/>
              </a:lnSpc>
              <a:spcBef>
                <a:spcPts val="0"/>
              </a:spcBef>
              <a:spcAft>
                <a:spcPts val="0"/>
              </a:spcAft>
              <a:buClr>
                <a:schemeClr val="dk1"/>
              </a:buClr>
              <a:buSzPts val="3000"/>
              <a:buFont typeface="McLaren"/>
              <a:buNone/>
              <a:defRPr sz="3758" b="1" i="0" u="none" strike="noStrike" cap="none">
                <a:solidFill>
                  <a:schemeClr val="dk1"/>
                </a:solidFill>
                <a:latin typeface="McLaren"/>
                <a:ea typeface="McLaren"/>
                <a:cs typeface="McLaren"/>
                <a:sym typeface="McLaren"/>
              </a:defRPr>
            </a:lvl2pPr>
            <a:lvl3pPr marR="0" lvl="2" algn="ctr" rtl="0">
              <a:lnSpc>
                <a:spcPct val="100000"/>
              </a:lnSpc>
              <a:spcBef>
                <a:spcPts val="0"/>
              </a:spcBef>
              <a:spcAft>
                <a:spcPts val="0"/>
              </a:spcAft>
              <a:buClr>
                <a:schemeClr val="dk1"/>
              </a:buClr>
              <a:buSzPts val="3000"/>
              <a:buFont typeface="McLaren"/>
              <a:buNone/>
              <a:defRPr sz="3758" b="1" i="0" u="none" strike="noStrike" cap="none">
                <a:solidFill>
                  <a:schemeClr val="dk1"/>
                </a:solidFill>
                <a:latin typeface="McLaren"/>
                <a:ea typeface="McLaren"/>
                <a:cs typeface="McLaren"/>
                <a:sym typeface="McLaren"/>
              </a:defRPr>
            </a:lvl3pPr>
            <a:lvl4pPr marR="0" lvl="3" algn="ctr" rtl="0">
              <a:lnSpc>
                <a:spcPct val="100000"/>
              </a:lnSpc>
              <a:spcBef>
                <a:spcPts val="0"/>
              </a:spcBef>
              <a:spcAft>
                <a:spcPts val="0"/>
              </a:spcAft>
              <a:buClr>
                <a:schemeClr val="dk1"/>
              </a:buClr>
              <a:buSzPts val="3000"/>
              <a:buFont typeface="McLaren"/>
              <a:buNone/>
              <a:defRPr sz="3758" b="1" i="0" u="none" strike="noStrike" cap="none">
                <a:solidFill>
                  <a:schemeClr val="dk1"/>
                </a:solidFill>
                <a:latin typeface="McLaren"/>
                <a:ea typeface="McLaren"/>
                <a:cs typeface="McLaren"/>
                <a:sym typeface="McLaren"/>
              </a:defRPr>
            </a:lvl4pPr>
            <a:lvl5pPr marR="0" lvl="4" algn="ctr" rtl="0">
              <a:lnSpc>
                <a:spcPct val="100000"/>
              </a:lnSpc>
              <a:spcBef>
                <a:spcPts val="0"/>
              </a:spcBef>
              <a:spcAft>
                <a:spcPts val="0"/>
              </a:spcAft>
              <a:buClr>
                <a:schemeClr val="dk1"/>
              </a:buClr>
              <a:buSzPts val="3000"/>
              <a:buFont typeface="McLaren"/>
              <a:buNone/>
              <a:defRPr sz="3758" b="1" i="0" u="none" strike="noStrike" cap="none">
                <a:solidFill>
                  <a:schemeClr val="dk1"/>
                </a:solidFill>
                <a:latin typeface="McLaren"/>
                <a:ea typeface="McLaren"/>
                <a:cs typeface="McLaren"/>
                <a:sym typeface="McLaren"/>
              </a:defRPr>
            </a:lvl5pPr>
            <a:lvl6pPr marR="0" lvl="5" algn="ctr" rtl="0">
              <a:lnSpc>
                <a:spcPct val="100000"/>
              </a:lnSpc>
              <a:spcBef>
                <a:spcPts val="0"/>
              </a:spcBef>
              <a:spcAft>
                <a:spcPts val="0"/>
              </a:spcAft>
              <a:buClr>
                <a:schemeClr val="dk1"/>
              </a:buClr>
              <a:buSzPts val="3000"/>
              <a:buFont typeface="McLaren"/>
              <a:buNone/>
              <a:defRPr sz="3758" b="1" i="0" u="none" strike="noStrike" cap="none">
                <a:solidFill>
                  <a:schemeClr val="dk1"/>
                </a:solidFill>
                <a:latin typeface="McLaren"/>
                <a:ea typeface="McLaren"/>
                <a:cs typeface="McLaren"/>
                <a:sym typeface="McLaren"/>
              </a:defRPr>
            </a:lvl6pPr>
            <a:lvl7pPr marR="0" lvl="6" algn="ctr" rtl="0">
              <a:lnSpc>
                <a:spcPct val="100000"/>
              </a:lnSpc>
              <a:spcBef>
                <a:spcPts val="0"/>
              </a:spcBef>
              <a:spcAft>
                <a:spcPts val="0"/>
              </a:spcAft>
              <a:buClr>
                <a:schemeClr val="dk1"/>
              </a:buClr>
              <a:buSzPts val="3000"/>
              <a:buFont typeface="McLaren"/>
              <a:buNone/>
              <a:defRPr sz="3758" b="1" i="0" u="none" strike="noStrike" cap="none">
                <a:solidFill>
                  <a:schemeClr val="dk1"/>
                </a:solidFill>
                <a:latin typeface="McLaren"/>
                <a:ea typeface="McLaren"/>
                <a:cs typeface="McLaren"/>
                <a:sym typeface="McLaren"/>
              </a:defRPr>
            </a:lvl7pPr>
            <a:lvl8pPr marR="0" lvl="7" algn="ctr" rtl="0">
              <a:lnSpc>
                <a:spcPct val="100000"/>
              </a:lnSpc>
              <a:spcBef>
                <a:spcPts val="0"/>
              </a:spcBef>
              <a:spcAft>
                <a:spcPts val="0"/>
              </a:spcAft>
              <a:buClr>
                <a:schemeClr val="dk1"/>
              </a:buClr>
              <a:buSzPts val="3000"/>
              <a:buFont typeface="McLaren"/>
              <a:buNone/>
              <a:defRPr sz="3758" b="1" i="0" u="none" strike="noStrike" cap="none">
                <a:solidFill>
                  <a:schemeClr val="dk1"/>
                </a:solidFill>
                <a:latin typeface="McLaren"/>
                <a:ea typeface="McLaren"/>
                <a:cs typeface="McLaren"/>
                <a:sym typeface="McLaren"/>
              </a:defRPr>
            </a:lvl8pPr>
            <a:lvl9pPr marR="0" lvl="8" algn="ctr" rtl="0">
              <a:lnSpc>
                <a:spcPct val="100000"/>
              </a:lnSpc>
              <a:spcBef>
                <a:spcPts val="0"/>
              </a:spcBef>
              <a:spcAft>
                <a:spcPts val="0"/>
              </a:spcAft>
              <a:buClr>
                <a:schemeClr val="dk1"/>
              </a:buClr>
              <a:buSzPts val="3000"/>
              <a:buFont typeface="McLaren"/>
              <a:buNone/>
              <a:defRPr sz="3758" b="1" i="0" u="none" strike="noStrike" cap="none">
                <a:solidFill>
                  <a:schemeClr val="dk1"/>
                </a:solidFill>
                <a:latin typeface="McLaren"/>
                <a:ea typeface="McLaren"/>
                <a:cs typeface="McLaren"/>
                <a:sym typeface="McLaren"/>
              </a:defRPr>
            </a:lvl9pPr>
          </a:lstStyle>
          <a:p>
            <a:r>
              <a:rPr lang="vi-VN" sz="2800"/>
              <a:t>THỰC HIỆN QUYỀN VÀ NGHĨA VỤ </a:t>
            </a:r>
          </a:p>
          <a:p>
            <a:r>
              <a:rPr lang="vi-VN" sz="2800"/>
              <a:t>CƠ BẢN CỦA CÔNG DÂN</a:t>
            </a:r>
          </a:p>
        </p:txBody>
      </p:sp>
    </p:spTree>
  </p:cSld>
  <p:clrMapOvr>
    <a:masterClrMapping/>
  </p:clrMapOvr>
  <p:transition spd="slow">
    <p:push dir="u"/>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13"/>
        <p:cNvGrpSpPr/>
        <p:nvPr/>
      </p:nvGrpSpPr>
      <p:grpSpPr>
        <a:xfrm>
          <a:off x="0" y="0"/>
          <a:ext cx="0" cy="0"/>
          <a:chOff x="0" y="0"/>
          <a:chExt cx="0" cy="0"/>
        </a:xfrm>
      </p:grpSpPr>
      <p:sp>
        <p:nvSpPr>
          <p:cNvPr id="614" name="Google Shape;614;p54"/>
          <p:cNvSpPr txBox="1">
            <a:spLocks noGrp="1"/>
          </p:cNvSpPr>
          <p:nvPr>
            <p:ph type="title"/>
          </p:nvPr>
        </p:nvSpPr>
        <p:spPr>
          <a:xfrm>
            <a:off x="641295" y="3493985"/>
            <a:ext cx="8188654" cy="743432"/>
          </a:xfrm>
          <a:prstGeom prst="rect">
            <a:avLst/>
          </a:prstGeom>
        </p:spPr>
        <p:txBody>
          <a:bodyPr spcFirstLastPara="1" wrap="square" lIns="114540" tIns="114540" rIns="114540" bIns="114540" anchor="t" anchorCtr="0">
            <a:noAutofit/>
          </a:bodyPr>
          <a:lstStyle/>
          <a:p>
            <a:r>
              <a:rPr lang="en" sz="6000"/>
              <a:t>LUYỆN TẬP</a:t>
            </a:r>
            <a:endParaRPr sz="6000"/>
          </a:p>
        </p:txBody>
      </p:sp>
      <p:grpSp>
        <p:nvGrpSpPr>
          <p:cNvPr id="616" name="Google Shape;616;p54"/>
          <p:cNvGrpSpPr/>
          <p:nvPr/>
        </p:nvGrpSpPr>
        <p:grpSpPr>
          <a:xfrm>
            <a:off x="463110" y="-637833"/>
            <a:ext cx="8567405" cy="3678912"/>
            <a:chOff x="369649" y="28475"/>
            <a:chExt cx="6838415" cy="2936470"/>
          </a:xfrm>
        </p:grpSpPr>
        <p:sp>
          <p:nvSpPr>
            <p:cNvPr id="617" name="Google Shape;617;p54"/>
            <p:cNvSpPr/>
            <p:nvPr/>
          </p:nvSpPr>
          <p:spPr>
            <a:xfrm>
              <a:off x="459038" y="1782362"/>
              <a:ext cx="1051086" cy="624487"/>
            </a:xfrm>
            <a:custGeom>
              <a:avLst/>
              <a:gdLst/>
              <a:ahLst/>
              <a:cxnLst/>
              <a:rect l="l" t="t" r="r" b="b"/>
              <a:pathLst>
                <a:path w="11935" h="7091" extrusionOk="0">
                  <a:moveTo>
                    <a:pt x="5967" y="1"/>
                  </a:moveTo>
                  <a:cubicBezTo>
                    <a:pt x="4875" y="1"/>
                    <a:pt x="3891" y="493"/>
                    <a:pt x="3245" y="1262"/>
                  </a:cubicBezTo>
                  <a:cubicBezTo>
                    <a:pt x="2984" y="1169"/>
                    <a:pt x="2707" y="1124"/>
                    <a:pt x="2414" y="1124"/>
                  </a:cubicBezTo>
                  <a:cubicBezTo>
                    <a:pt x="1077" y="1124"/>
                    <a:pt x="0" y="2200"/>
                    <a:pt x="0" y="3538"/>
                  </a:cubicBezTo>
                  <a:cubicBezTo>
                    <a:pt x="0" y="4876"/>
                    <a:pt x="1077" y="5968"/>
                    <a:pt x="2414" y="5968"/>
                  </a:cubicBezTo>
                  <a:cubicBezTo>
                    <a:pt x="2707" y="5968"/>
                    <a:pt x="2984" y="5906"/>
                    <a:pt x="3245" y="5814"/>
                  </a:cubicBezTo>
                  <a:cubicBezTo>
                    <a:pt x="3891" y="6583"/>
                    <a:pt x="4875" y="7091"/>
                    <a:pt x="5967" y="7091"/>
                  </a:cubicBezTo>
                  <a:cubicBezTo>
                    <a:pt x="7059" y="7091"/>
                    <a:pt x="8028" y="6583"/>
                    <a:pt x="8674" y="5814"/>
                  </a:cubicBezTo>
                  <a:cubicBezTo>
                    <a:pt x="8935" y="5906"/>
                    <a:pt x="9212" y="5968"/>
                    <a:pt x="9505" y="5968"/>
                  </a:cubicBezTo>
                  <a:cubicBezTo>
                    <a:pt x="10842" y="5968"/>
                    <a:pt x="11934" y="4876"/>
                    <a:pt x="11934" y="3538"/>
                  </a:cubicBezTo>
                  <a:cubicBezTo>
                    <a:pt x="11934" y="2200"/>
                    <a:pt x="10842" y="1124"/>
                    <a:pt x="9505" y="1124"/>
                  </a:cubicBezTo>
                  <a:cubicBezTo>
                    <a:pt x="9212" y="1124"/>
                    <a:pt x="8935" y="1169"/>
                    <a:pt x="8674" y="1262"/>
                  </a:cubicBezTo>
                  <a:cubicBezTo>
                    <a:pt x="8028" y="493"/>
                    <a:pt x="7059" y="1"/>
                    <a:pt x="5967" y="1"/>
                  </a:cubicBezTo>
                  <a:close/>
                </a:path>
              </a:pathLst>
            </a:custGeom>
            <a:solidFill>
              <a:srgbClr val="FFFEFA"/>
            </a:solidFill>
            <a:ln>
              <a:noFill/>
            </a:ln>
          </p:spPr>
          <p:txBody>
            <a:bodyPr spcFirstLastPara="1" wrap="square" lIns="114540" tIns="114540" rIns="114540" bIns="114540" anchor="ctr" anchorCtr="0">
              <a:noAutofit/>
            </a:bodyPr>
            <a:lstStyle/>
            <a:p>
              <a:endParaRPr sz="1754"/>
            </a:p>
          </p:txBody>
        </p:sp>
        <p:sp>
          <p:nvSpPr>
            <p:cNvPr id="618" name="Google Shape;618;p54"/>
            <p:cNvSpPr/>
            <p:nvPr/>
          </p:nvSpPr>
          <p:spPr>
            <a:xfrm>
              <a:off x="2065317" y="28475"/>
              <a:ext cx="1051086" cy="624399"/>
            </a:xfrm>
            <a:custGeom>
              <a:avLst/>
              <a:gdLst/>
              <a:ahLst/>
              <a:cxnLst/>
              <a:rect l="l" t="t" r="r" b="b"/>
              <a:pathLst>
                <a:path w="11935" h="7090" extrusionOk="0">
                  <a:moveTo>
                    <a:pt x="5968" y="1"/>
                  </a:moveTo>
                  <a:cubicBezTo>
                    <a:pt x="4875" y="1"/>
                    <a:pt x="3907" y="493"/>
                    <a:pt x="3261" y="1276"/>
                  </a:cubicBezTo>
                  <a:cubicBezTo>
                    <a:pt x="2999" y="1184"/>
                    <a:pt x="2722" y="1123"/>
                    <a:pt x="2431" y="1123"/>
                  </a:cubicBezTo>
                  <a:cubicBezTo>
                    <a:pt x="1092" y="1123"/>
                    <a:pt x="1" y="2215"/>
                    <a:pt x="1" y="3552"/>
                  </a:cubicBezTo>
                  <a:cubicBezTo>
                    <a:pt x="1" y="4891"/>
                    <a:pt x="1092" y="5968"/>
                    <a:pt x="2431" y="5968"/>
                  </a:cubicBezTo>
                  <a:cubicBezTo>
                    <a:pt x="2722" y="5968"/>
                    <a:pt x="2999" y="5921"/>
                    <a:pt x="3261" y="5829"/>
                  </a:cubicBezTo>
                  <a:cubicBezTo>
                    <a:pt x="3907" y="6597"/>
                    <a:pt x="4875" y="7090"/>
                    <a:pt x="5968" y="7090"/>
                  </a:cubicBezTo>
                  <a:cubicBezTo>
                    <a:pt x="7059" y="7090"/>
                    <a:pt x="8043" y="6597"/>
                    <a:pt x="8689" y="5829"/>
                  </a:cubicBezTo>
                  <a:cubicBezTo>
                    <a:pt x="8951" y="5921"/>
                    <a:pt x="9228" y="5968"/>
                    <a:pt x="9520" y="5968"/>
                  </a:cubicBezTo>
                  <a:cubicBezTo>
                    <a:pt x="10858" y="5968"/>
                    <a:pt x="11935" y="4891"/>
                    <a:pt x="11935" y="3552"/>
                  </a:cubicBezTo>
                  <a:cubicBezTo>
                    <a:pt x="11935" y="2215"/>
                    <a:pt x="10858" y="1123"/>
                    <a:pt x="9520" y="1123"/>
                  </a:cubicBezTo>
                  <a:cubicBezTo>
                    <a:pt x="9228" y="1123"/>
                    <a:pt x="8951" y="1184"/>
                    <a:pt x="8689" y="1276"/>
                  </a:cubicBezTo>
                  <a:cubicBezTo>
                    <a:pt x="8043" y="493"/>
                    <a:pt x="7059" y="1"/>
                    <a:pt x="5968" y="1"/>
                  </a:cubicBezTo>
                  <a:close/>
                </a:path>
              </a:pathLst>
            </a:custGeom>
            <a:solidFill>
              <a:srgbClr val="FFFEFA"/>
            </a:solidFill>
            <a:ln>
              <a:noFill/>
            </a:ln>
          </p:spPr>
          <p:txBody>
            <a:bodyPr spcFirstLastPara="1" wrap="square" lIns="114540" tIns="114540" rIns="114540" bIns="114540" anchor="ctr" anchorCtr="0">
              <a:noAutofit/>
            </a:bodyPr>
            <a:lstStyle/>
            <a:p>
              <a:endParaRPr sz="1754"/>
            </a:p>
          </p:txBody>
        </p:sp>
        <p:sp>
          <p:nvSpPr>
            <p:cNvPr id="619" name="Google Shape;619;p54"/>
            <p:cNvSpPr/>
            <p:nvPr/>
          </p:nvSpPr>
          <p:spPr>
            <a:xfrm>
              <a:off x="4734846" y="530907"/>
              <a:ext cx="942675" cy="560814"/>
            </a:xfrm>
            <a:custGeom>
              <a:avLst/>
              <a:gdLst/>
              <a:ahLst/>
              <a:cxnLst/>
              <a:rect l="l" t="t" r="r" b="b"/>
              <a:pathLst>
                <a:path w="10704" h="6368" extrusionOk="0">
                  <a:moveTo>
                    <a:pt x="5352" y="1"/>
                  </a:moveTo>
                  <a:cubicBezTo>
                    <a:pt x="4384" y="1"/>
                    <a:pt x="3507" y="447"/>
                    <a:pt x="2922" y="1139"/>
                  </a:cubicBezTo>
                  <a:cubicBezTo>
                    <a:pt x="2692" y="1062"/>
                    <a:pt x="2430" y="1016"/>
                    <a:pt x="2169" y="1016"/>
                  </a:cubicBezTo>
                  <a:cubicBezTo>
                    <a:pt x="970" y="1016"/>
                    <a:pt x="0" y="1985"/>
                    <a:pt x="0" y="3185"/>
                  </a:cubicBezTo>
                  <a:cubicBezTo>
                    <a:pt x="0" y="4384"/>
                    <a:pt x="970" y="5368"/>
                    <a:pt x="2169" y="5368"/>
                  </a:cubicBezTo>
                  <a:cubicBezTo>
                    <a:pt x="2430" y="5368"/>
                    <a:pt x="2692" y="5307"/>
                    <a:pt x="2922" y="5229"/>
                  </a:cubicBezTo>
                  <a:cubicBezTo>
                    <a:pt x="3507" y="5922"/>
                    <a:pt x="4384" y="6367"/>
                    <a:pt x="5352" y="6367"/>
                  </a:cubicBezTo>
                  <a:cubicBezTo>
                    <a:pt x="6336" y="6367"/>
                    <a:pt x="7214" y="5922"/>
                    <a:pt x="7798" y="5229"/>
                  </a:cubicBezTo>
                  <a:cubicBezTo>
                    <a:pt x="8028" y="5307"/>
                    <a:pt x="8274" y="5368"/>
                    <a:pt x="8536" y="5368"/>
                  </a:cubicBezTo>
                  <a:cubicBezTo>
                    <a:pt x="9736" y="5368"/>
                    <a:pt x="10704" y="4384"/>
                    <a:pt x="10704" y="3185"/>
                  </a:cubicBezTo>
                  <a:cubicBezTo>
                    <a:pt x="10704" y="1985"/>
                    <a:pt x="9736" y="1016"/>
                    <a:pt x="8536" y="1016"/>
                  </a:cubicBezTo>
                  <a:cubicBezTo>
                    <a:pt x="8274" y="1016"/>
                    <a:pt x="8028" y="1062"/>
                    <a:pt x="7798" y="1139"/>
                  </a:cubicBezTo>
                  <a:cubicBezTo>
                    <a:pt x="7214" y="447"/>
                    <a:pt x="6336" y="1"/>
                    <a:pt x="5352" y="1"/>
                  </a:cubicBezTo>
                  <a:close/>
                </a:path>
              </a:pathLst>
            </a:custGeom>
            <a:solidFill>
              <a:srgbClr val="FFFEFA"/>
            </a:solidFill>
            <a:ln>
              <a:noFill/>
            </a:ln>
          </p:spPr>
          <p:txBody>
            <a:bodyPr spcFirstLastPara="1" wrap="square" lIns="114540" tIns="114540" rIns="114540" bIns="114540" anchor="ctr" anchorCtr="0">
              <a:noAutofit/>
            </a:bodyPr>
            <a:lstStyle/>
            <a:p>
              <a:endParaRPr sz="1754"/>
            </a:p>
          </p:txBody>
        </p:sp>
        <p:sp>
          <p:nvSpPr>
            <p:cNvPr id="620" name="Google Shape;620;p54"/>
            <p:cNvSpPr/>
            <p:nvPr/>
          </p:nvSpPr>
          <p:spPr>
            <a:xfrm>
              <a:off x="369649" y="685291"/>
              <a:ext cx="652932" cy="388906"/>
            </a:xfrm>
            <a:custGeom>
              <a:avLst/>
              <a:gdLst/>
              <a:ahLst/>
              <a:cxnLst/>
              <a:rect l="l" t="t" r="r" b="b"/>
              <a:pathLst>
                <a:path w="7414" h="4416" extrusionOk="0">
                  <a:moveTo>
                    <a:pt x="3706" y="1"/>
                  </a:moveTo>
                  <a:cubicBezTo>
                    <a:pt x="3029" y="1"/>
                    <a:pt x="2430" y="308"/>
                    <a:pt x="2014" y="800"/>
                  </a:cubicBezTo>
                  <a:cubicBezTo>
                    <a:pt x="1861" y="739"/>
                    <a:pt x="1692" y="708"/>
                    <a:pt x="1508" y="708"/>
                  </a:cubicBezTo>
                  <a:cubicBezTo>
                    <a:pt x="677" y="708"/>
                    <a:pt x="0" y="1385"/>
                    <a:pt x="0" y="2215"/>
                  </a:cubicBezTo>
                  <a:cubicBezTo>
                    <a:pt x="0" y="3046"/>
                    <a:pt x="677" y="3722"/>
                    <a:pt x="1508" y="3722"/>
                  </a:cubicBezTo>
                  <a:cubicBezTo>
                    <a:pt x="1692" y="3722"/>
                    <a:pt x="1861" y="3677"/>
                    <a:pt x="2014" y="3630"/>
                  </a:cubicBezTo>
                  <a:cubicBezTo>
                    <a:pt x="2430" y="4108"/>
                    <a:pt x="3029" y="4415"/>
                    <a:pt x="3706" y="4415"/>
                  </a:cubicBezTo>
                  <a:cubicBezTo>
                    <a:pt x="4383" y="4415"/>
                    <a:pt x="4998" y="4108"/>
                    <a:pt x="5398" y="3630"/>
                  </a:cubicBezTo>
                  <a:cubicBezTo>
                    <a:pt x="5552" y="3677"/>
                    <a:pt x="5736" y="3722"/>
                    <a:pt x="5906" y="3722"/>
                  </a:cubicBezTo>
                  <a:cubicBezTo>
                    <a:pt x="6736" y="3722"/>
                    <a:pt x="7413" y="3046"/>
                    <a:pt x="7413" y="2215"/>
                  </a:cubicBezTo>
                  <a:cubicBezTo>
                    <a:pt x="7413" y="1385"/>
                    <a:pt x="6736" y="708"/>
                    <a:pt x="5906" y="708"/>
                  </a:cubicBezTo>
                  <a:cubicBezTo>
                    <a:pt x="5736" y="708"/>
                    <a:pt x="5552" y="739"/>
                    <a:pt x="5398" y="800"/>
                  </a:cubicBezTo>
                  <a:cubicBezTo>
                    <a:pt x="4998" y="308"/>
                    <a:pt x="4383" y="1"/>
                    <a:pt x="3706" y="1"/>
                  </a:cubicBezTo>
                  <a:close/>
                </a:path>
              </a:pathLst>
            </a:custGeom>
            <a:solidFill>
              <a:srgbClr val="FFFEFA"/>
            </a:solidFill>
            <a:ln>
              <a:noFill/>
            </a:ln>
          </p:spPr>
          <p:txBody>
            <a:bodyPr spcFirstLastPara="1" wrap="square" lIns="114540" tIns="114540" rIns="114540" bIns="114540" anchor="ctr" anchorCtr="0">
              <a:noAutofit/>
            </a:bodyPr>
            <a:lstStyle/>
            <a:p>
              <a:endParaRPr sz="1754"/>
            </a:p>
          </p:txBody>
        </p:sp>
        <p:sp>
          <p:nvSpPr>
            <p:cNvPr id="621" name="Google Shape;621;p54"/>
            <p:cNvSpPr/>
            <p:nvPr/>
          </p:nvSpPr>
          <p:spPr>
            <a:xfrm>
              <a:off x="6553810" y="1120086"/>
              <a:ext cx="654253" cy="388818"/>
            </a:xfrm>
            <a:custGeom>
              <a:avLst/>
              <a:gdLst/>
              <a:ahLst/>
              <a:cxnLst/>
              <a:rect l="l" t="t" r="r" b="b"/>
              <a:pathLst>
                <a:path w="7429" h="4415" extrusionOk="0">
                  <a:moveTo>
                    <a:pt x="3707" y="1"/>
                  </a:moveTo>
                  <a:cubicBezTo>
                    <a:pt x="3030" y="1"/>
                    <a:pt x="2431" y="309"/>
                    <a:pt x="2031" y="785"/>
                  </a:cubicBezTo>
                  <a:cubicBezTo>
                    <a:pt x="1861" y="739"/>
                    <a:pt x="1692" y="692"/>
                    <a:pt x="1508" y="692"/>
                  </a:cubicBezTo>
                  <a:cubicBezTo>
                    <a:pt x="677" y="692"/>
                    <a:pt x="1" y="1369"/>
                    <a:pt x="1" y="2200"/>
                  </a:cubicBezTo>
                  <a:cubicBezTo>
                    <a:pt x="1" y="3030"/>
                    <a:pt x="677" y="3707"/>
                    <a:pt x="1508" y="3707"/>
                  </a:cubicBezTo>
                  <a:cubicBezTo>
                    <a:pt x="1692" y="3707"/>
                    <a:pt x="1861" y="3676"/>
                    <a:pt x="2031" y="3614"/>
                  </a:cubicBezTo>
                  <a:cubicBezTo>
                    <a:pt x="2431" y="4107"/>
                    <a:pt x="3030" y="4414"/>
                    <a:pt x="3707" y="4414"/>
                  </a:cubicBezTo>
                  <a:cubicBezTo>
                    <a:pt x="4383" y="4414"/>
                    <a:pt x="4998" y="4107"/>
                    <a:pt x="5398" y="3614"/>
                  </a:cubicBezTo>
                  <a:cubicBezTo>
                    <a:pt x="5568" y="3676"/>
                    <a:pt x="5737" y="3707"/>
                    <a:pt x="5921" y="3707"/>
                  </a:cubicBezTo>
                  <a:cubicBezTo>
                    <a:pt x="6752" y="3707"/>
                    <a:pt x="7428" y="3030"/>
                    <a:pt x="7428" y="2200"/>
                  </a:cubicBezTo>
                  <a:cubicBezTo>
                    <a:pt x="7428" y="1369"/>
                    <a:pt x="6752" y="692"/>
                    <a:pt x="5921" y="692"/>
                  </a:cubicBezTo>
                  <a:cubicBezTo>
                    <a:pt x="5737" y="692"/>
                    <a:pt x="5568" y="739"/>
                    <a:pt x="5398" y="785"/>
                  </a:cubicBezTo>
                  <a:cubicBezTo>
                    <a:pt x="4998" y="309"/>
                    <a:pt x="4383" y="1"/>
                    <a:pt x="3707" y="1"/>
                  </a:cubicBezTo>
                  <a:close/>
                </a:path>
              </a:pathLst>
            </a:custGeom>
            <a:solidFill>
              <a:srgbClr val="FFFEFA"/>
            </a:solidFill>
            <a:ln>
              <a:noFill/>
            </a:ln>
          </p:spPr>
          <p:txBody>
            <a:bodyPr spcFirstLastPara="1" wrap="square" lIns="114540" tIns="114540" rIns="114540" bIns="114540" anchor="ctr" anchorCtr="0">
              <a:noAutofit/>
            </a:bodyPr>
            <a:lstStyle/>
            <a:p>
              <a:endParaRPr sz="1754"/>
            </a:p>
          </p:txBody>
        </p:sp>
        <p:sp>
          <p:nvSpPr>
            <p:cNvPr id="622" name="Google Shape;622;p54"/>
            <p:cNvSpPr/>
            <p:nvPr/>
          </p:nvSpPr>
          <p:spPr>
            <a:xfrm>
              <a:off x="6377761" y="213948"/>
              <a:ext cx="652932" cy="387497"/>
            </a:xfrm>
            <a:custGeom>
              <a:avLst/>
              <a:gdLst/>
              <a:ahLst/>
              <a:cxnLst/>
              <a:rect l="l" t="t" r="r" b="b"/>
              <a:pathLst>
                <a:path w="7414" h="4400" extrusionOk="0">
                  <a:moveTo>
                    <a:pt x="3706" y="1"/>
                  </a:moveTo>
                  <a:cubicBezTo>
                    <a:pt x="3030" y="1"/>
                    <a:pt x="2414" y="308"/>
                    <a:pt x="2015" y="786"/>
                  </a:cubicBezTo>
                  <a:cubicBezTo>
                    <a:pt x="1861" y="724"/>
                    <a:pt x="1676" y="693"/>
                    <a:pt x="1508" y="693"/>
                  </a:cubicBezTo>
                  <a:cubicBezTo>
                    <a:pt x="661" y="693"/>
                    <a:pt x="1" y="1370"/>
                    <a:pt x="1" y="2201"/>
                  </a:cubicBezTo>
                  <a:cubicBezTo>
                    <a:pt x="1" y="3031"/>
                    <a:pt x="661" y="3708"/>
                    <a:pt x="1508" y="3708"/>
                  </a:cubicBezTo>
                  <a:cubicBezTo>
                    <a:pt x="1676" y="3708"/>
                    <a:pt x="1861" y="3677"/>
                    <a:pt x="2015" y="3615"/>
                  </a:cubicBezTo>
                  <a:cubicBezTo>
                    <a:pt x="2414" y="4108"/>
                    <a:pt x="3030" y="4399"/>
                    <a:pt x="3706" y="4399"/>
                  </a:cubicBezTo>
                  <a:cubicBezTo>
                    <a:pt x="4383" y="4399"/>
                    <a:pt x="4983" y="4108"/>
                    <a:pt x="5398" y="3615"/>
                  </a:cubicBezTo>
                  <a:cubicBezTo>
                    <a:pt x="5552" y="3677"/>
                    <a:pt x="5722" y="3708"/>
                    <a:pt x="5906" y="3708"/>
                  </a:cubicBezTo>
                  <a:cubicBezTo>
                    <a:pt x="6737" y="3708"/>
                    <a:pt x="7413" y="3031"/>
                    <a:pt x="7413" y="2201"/>
                  </a:cubicBezTo>
                  <a:cubicBezTo>
                    <a:pt x="7413" y="1370"/>
                    <a:pt x="6737" y="693"/>
                    <a:pt x="5906" y="693"/>
                  </a:cubicBezTo>
                  <a:cubicBezTo>
                    <a:pt x="5722" y="693"/>
                    <a:pt x="5552" y="724"/>
                    <a:pt x="5398" y="786"/>
                  </a:cubicBezTo>
                  <a:cubicBezTo>
                    <a:pt x="4983" y="308"/>
                    <a:pt x="4383" y="1"/>
                    <a:pt x="3706" y="1"/>
                  </a:cubicBezTo>
                  <a:close/>
                </a:path>
              </a:pathLst>
            </a:custGeom>
            <a:solidFill>
              <a:srgbClr val="FFFEFA"/>
            </a:solidFill>
            <a:ln>
              <a:noFill/>
            </a:ln>
          </p:spPr>
          <p:txBody>
            <a:bodyPr spcFirstLastPara="1" wrap="square" lIns="114540" tIns="114540" rIns="114540" bIns="114540" anchor="ctr" anchorCtr="0">
              <a:noAutofit/>
            </a:bodyPr>
            <a:lstStyle/>
            <a:p>
              <a:endParaRPr sz="1754"/>
            </a:p>
          </p:txBody>
        </p:sp>
        <p:sp>
          <p:nvSpPr>
            <p:cNvPr id="623" name="Google Shape;623;p54"/>
            <p:cNvSpPr/>
            <p:nvPr/>
          </p:nvSpPr>
          <p:spPr>
            <a:xfrm>
              <a:off x="1631933" y="1095779"/>
              <a:ext cx="652932" cy="388730"/>
            </a:xfrm>
            <a:custGeom>
              <a:avLst/>
              <a:gdLst/>
              <a:ahLst/>
              <a:cxnLst/>
              <a:rect l="l" t="t" r="r" b="b"/>
              <a:pathLst>
                <a:path w="7414" h="4414" extrusionOk="0">
                  <a:moveTo>
                    <a:pt x="3706" y="0"/>
                  </a:moveTo>
                  <a:cubicBezTo>
                    <a:pt x="3030" y="0"/>
                    <a:pt x="2414" y="308"/>
                    <a:pt x="2015" y="784"/>
                  </a:cubicBezTo>
                  <a:cubicBezTo>
                    <a:pt x="1861" y="738"/>
                    <a:pt x="1676" y="692"/>
                    <a:pt x="1508" y="692"/>
                  </a:cubicBezTo>
                  <a:cubicBezTo>
                    <a:pt x="661" y="692"/>
                    <a:pt x="1" y="1368"/>
                    <a:pt x="1" y="2199"/>
                  </a:cubicBezTo>
                  <a:cubicBezTo>
                    <a:pt x="1" y="3029"/>
                    <a:pt x="661" y="3706"/>
                    <a:pt x="1508" y="3706"/>
                  </a:cubicBezTo>
                  <a:cubicBezTo>
                    <a:pt x="1676" y="3706"/>
                    <a:pt x="1861" y="3675"/>
                    <a:pt x="2015" y="3614"/>
                  </a:cubicBezTo>
                  <a:cubicBezTo>
                    <a:pt x="2414" y="4106"/>
                    <a:pt x="3030" y="4413"/>
                    <a:pt x="3706" y="4413"/>
                  </a:cubicBezTo>
                  <a:cubicBezTo>
                    <a:pt x="4383" y="4413"/>
                    <a:pt x="4983" y="4106"/>
                    <a:pt x="5398" y="3614"/>
                  </a:cubicBezTo>
                  <a:cubicBezTo>
                    <a:pt x="5552" y="3675"/>
                    <a:pt x="5722" y="3706"/>
                    <a:pt x="5906" y="3706"/>
                  </a:cubicBezTo>
                  <a:cubicBezTo>
                    <a:pt x="6737" y="3706"/>
                    <a:pt x="7413" y="3029"/>
                    <a:pt x="7413" y="2199"/>
                  </a:cubicBezTo>
                  <a:cubicBezTo>
                    <a:pt x="7413" y="1368"/>
                    <a:pt x="6737" y="692"/>
                    <a:pt x="5906" y="692"/>
                  </a:cubicBezTo>
                  <a:cubicBezTo>
                    <a:pt x="5722" y="692"/>
                    <a:pt x="5552" y="738"/>
                    <a:pt x="5398" y="784"/>
                  </a:cubicBezTo>
                  <a:cubicBezTo>
                    <a:pt x="4983" y="308"/>
                    <a:pt x="4383" y="0"/>
                    <a:pt x="3706" y="0"/>
                  </a:cubicBezTo>
                  <a:close/>
                </a:path>
              </a:pathLst>
            </a:custGeom>
            <a:solidFill>
              <a:srgbClr val="FFFEFA"/>
            </a:solidFill>
            <a:ln>
              <a:noFill/>
            </a:ln>
          </p:spPr>
          <p:txBody>
            <a:bodyPr spcFirstLastPara="1" wrap="square" lIns="114540" tIns="114540" rIns="114540" bIns="114540" anchor="ctr" anchorCtr="0">
              <a:noAutofit/>
            </a:bodyPr>
            <a:lstStyle/>
            <a:p>
              <a:endParaRPr sz="1754"/>
            </a:p>
          </p:txBody>
        </p:sp>
        <p:grpSp>
          <p:nvGrpSpPr>
            <p:cNvPr id="624" name="Google Shape;624;p54"/>
            <p:cNvGrpSpPr/>
            <p:nvPr/>
          </p:nvGrpSpPr>
          <p:grpSpPr>
            <a:xfrm>
              <a:off x="2417902" y="794289"/>
              <a:ext cx="2755095" cy="2170656"/>
              <a:chOff x="5284125" y="4469700"/>
              <a:chExt cx="524950" cy="413600"/>
            </a:xfrm>
          </p:grpSpPr>
          <p:sp>
            <p:nvSpPr>
              <p:cNvPr id="625" name="Google Shape;625;p54"/>
              <p:cNvSpPr/>
              <p:nvPr/>
            </p:nvSpPr>
            <p:spPr>
              <a:xfrm>
                <a:off x="5465875" y="4640200"/>
                <a:ext cx="161925" cy="80975"/>
              </a:xfrm>
              <a:custGeom>
                <a:avLst/>
                <a:gdLst/>
                <a:ahLst/>
                <a:cxnLst/>
                <a:rect l="l" t="t" r="r" b="b"/>
                <a:pathLst>
                  <a:path w="6477" h="3239" extrusionOk="0">
                    <a:moveTo>
                      <a:pt x="3238" y="1"/>
                    </a:moveTo>
                    <a:cubicBezTo>
                      <a:pt x="1457" y="1"/>
                      <a:pt x="1" y="1457"/>
                      <a:pt x="1" y="3238"/>
                    </a:cubicBezTo>
                    <a:lnTo>
                      <a:pt x="1543" y="3238"/>
                    </a:lnTo>
                    <a:cubicBezTo>
                      <a:pt x="1543" y="2300"/>
                      <a:pt x="2300" y="1543"/>
                      <a:pt x="3238" y="1543"/>
                    </a:cubicBezTo>
                    <a:cubicBezTo>
                      <a:pt x="4177" y="1543"/>
                      <a:pt x="4944" y="2300"/>
                      <a:pt x="4944" y="3238"/>
                    </a:cubicBezTo>
                    <a:lnTo>
                      <a:pt x="6476" y="3238"/>
                    </a:lnTo>
                    <a:cubicBezTo>
                      <a:pt x="6476" y="1457"/>
                      <a:pt x="5030" y="1"/>
                      <a:pt x="3238" y="1"/>
                    </a:cubicBezTo>
                    <a:close/>
                  </a:path>
                </a:pathLst>
              </a:custGeom>
              <a:solidFill>
                <a:srgbClr val="8A93E2"/>
              </a:solidFill>
              <a:ln>
                <a:noFill/>
              </a:ln>
            </p:spPr>
            <p:txBody>
              <a:bodyPr spcFirstLastPara="1" wrap="square" lIns="114540" tIns="114540" rIns="114540" bIns="114540" anchor="ctr" anchorCtr="0">
                <a:noAutofit/>
              </a:bodyPr>
              <a:lstStyle/>
              <a:p>
                <a:endParaRPr sz="1754"/>
              </a:p>
            </p:txBody>
          </p:sp>
          <p:sp>
            <p:nvSpPr>
              <p:cNvPr id="626" name="Google Shape;626;p54"/>
              <p:cNvSpPr/>
              <p:nvPr/>
            </p:nvSpPr>
            <p:spPr>
              <a:xfrm>
                <a:off x="5465175" y="4639500"/>
                <a:ext cx="163575" cy="82625"/>
              </a:xfrm>
              <a:custGeom>
                <a:avLst/>
                <a:gdLst/>
                <a:ahLst/>
                <a:cxnLst/>
                <a:rect l="l" t="t" r="r" b="b"/>
                <a:pathLst>
                  <a:path w="6543" h="3305" extrusionOk="0">
                    <a:moveTo>
                      <a:pt x="3266" y="67"/>
                    </a:moveTo>
                    <a:cubicBezTo>
                      <a:pt x="5020" y="67"/>
                      <a:pt x="6457" y="1485"/>
                      <a:pt x="6476" y="3238"/>
                    </a:cubicBezTo>
                    <a:lnTo>
                      <a:pt x="5001" y="3238"/>
                    </a:lnTo>
                    <a:cubicBezTo>
                      <a:pt x="4982" y="2289"/>
                      <a:pt x="4215" y="1533"/>
                      <a:pt x="3266" y="1533"/>
                    </a:cubicBezTo>
                    <a:cubicBezTo>
                      <a:pt x="2328" y="1533"/>
                      <a:pt x="1552" y="2289"/>
                      <a:pt x="1533" y="3238"/>
                    </a:cubicBezTo>
                    <a:lnTo>
                      <a:pt x="67" y="3238"/>
                    </a:lnTo>
                    <a:cubicBezTo>
                      <a:pt x="86" y="1485"/>
                      <a:pt x="1514" y="67"/>
                      <a:pt x="3266" y="67"/>
                    </a:cubicBezTo>
                    <a:close/>
                    <a:moveTo>
                      <a:pt x="3266" y="0"/>
                    </a:moveTo>
                    <a:cubicBezTo>
                      <a:pt x="1466" y="0"/>
                      <a:pt x="0" y="1465"/>
                      <a:pt x="0" y="3266"/>
                    </a:cubicBezTo>
                    <a:lnTo>
                      <a:pt x="0" y="3305"/>
                    </a:lnTo>
                    <a:lnTo>
                      <a:pt x="1610" y="3305"/>
                    </a:lnTo>
                    <a:lnTo>
                      <a:pt x="1610" y="3266"/>
                    </a:lnTo>
                    <a:cubicBezTo>
                      <a:pt x="1610" y="2357"/>
                      <a:pt x="2357" y="1610"/>
                      <a:pt x="3266" y="1610"/>
                    </a:cubicBezTo>
                    <a:cubicBezTo>
                      <a:pt x="4186" y="1610"/>
                      <a:pt x="4933" y="2357"/>
                      <a:pt x="4933" y="3266"/>
                    </a:cubicBezTo>
                    <a:lnTo>
                      <a:pt x="4933" y="3305"/>
                    </a:lnTo>
                    <a:lnTo>
                      <a:pt x="6543" y="3305"/>
                    </a:lnTo>
                    <a:lnTo>
                      <a:pt x="6543" y="3266"/>
                    </a:lnTo>
                    <a:cubicBezTo>
                      <a:pt x="6543" y="1465"/>
                      <a:pt x="5077" y="0"/>
                      <a:pt x="3266"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627" name="Google Shape;627;p54"/>
              <p:cNvSpPr/>
              <p:nvPr/>
            </p:nvSpPr>
            <p:spPr>
              <a:xfrm>
                <a:off x="5423500" y="4597825"/>
                <a:ext cx="246925" cy="123350"/>
              </a:xfrm>
              <a:custGeom>
                <a:avLst/>
                <a:gdLst/>
                <a:ahLst/>
                <a:cxnLst/>
                <a:rect l="l" t="t" r="r" b="b"/>
                <a:pathLst>
                  <a:path w="9877" h="4934" extrusionOk="0">
                    <a:moveTo>
                      <a:pt x="4933" y="0"/>
                    </a:moveTo>
                    <a:cubicBezTo>
                      <a:pt x="2213" y="0"/>
                      <a:pt x="1" y="2213"/>
                      <a:pt x="1" y="4933"/>
                    </a:cubicBezTo>
                    <a:lnTo>
                      <a:pt x="1696" y="4933"/>
                    </a:lnTo>
                    <a:cubicBezTo>
                      <a:pt x="1696" y="3152"/>
                      <a:pt x="3152" y="1696"/>
                      <a:pt x="4933" y="1696"/>
                    </a:cubicBezTo>
                    <a:cubicBezTo>
                      <a:pt x="6725" y="1696"/>
                      <a:pt x="8171" y="3152"/>
                      <a:pt x="8171" y="4933"/>
                    </a:cubicBezTo>
                    <a:lnTo>
                      <a:pt x="9876" y="4933"/>
                    </a:lnTo>
                    <a:cubicBezTo>
                      <a:pt x="9876" y="2213"/>
                      <a:pt x="7664" y="0"/>
                      <a:pt x="4933" y="0"/>
                    </a:cubicBezTo>
                    <a:close/>
                  </a:path>
                </a:pathLst>
              </a:custGeom>
              <a:solidFill>
                <a:srgbClr val="94D9F7"/>
              </a:solidFill>
              <a:ln>
                <a:noFill/>
              </a:ln>
            </p:spPr>
            <p:txBody>
              <a:bodyPr spcFirstLastPara="1" wrap="square" lIns="114540" tIns="114540" rIns="114540" bIns="114540" anchor="ctr" anchorCtr="0">
                <a:noAutofit/>
              </a:bodyPr>
              <a:lstStyle/>
              <a:p>
                <a:endParaRPr sz="1754"/>
              </a:p>
            </p:txBody>
          </p:sp>
          <p:sp>
            <p:nvSpPr>
              <p:cNvPr id="628" name="Google Shape;628;p54"/>
              <p:cNvSpPr/>
              <p:nvPr/>
            </p:nvSpPr>
            <p:spPr>
              <a:xfrm>
                <a:off x="5422775" y="4597100"/>
                <a:ext cx="248375" cy="125025"/>
              </a:xfrm>
              <a:custGeom>
                <a:avLst/>
                <a:gdLst/>
                <a:ahLst/>
                <a:cxnLst/>
                <a:rect l="l" t="t" r="r" b="b"/>
                <a:pathLst>
                  <a:path w="9935" h="5001" extrusionOk="0">
                    <a:moveTo>
                      <a:pt x="4962" y="58"/>
                    </a:moveTo>
                    <a:cubicBezTo>
                      <a:pt x="7655" y="58"/>
                      <a:pt x="9848" y="2242"/>
                      <a:pt x="9867" y="4934"/>
                    </a:cubicBezTo>
                    <a:lnTo>
                      <a:pt x="8239" y="4934"/>
                    </a:lnTo>
                    <a:cubicBezTo>
                      <a:pt x="8219" y="3142"/>
                      <a:pt x="6754" y="1696"/>
                      <a:pt x="4962" y="1696"/>
                    </a:cubicBezTo>
                    <a:cubicBezTo>
                      <a:pt x="3172" y="1696"/>
                      <a:pt x="1716" y="3142"/>
                      <a:pt x="1696" y="4934"/>
                    </a:cubicBezTo>
                    <a:lnTo>
                      <a:pt x="68" y="4934"/>
                    </a:lnTo>
                    <a:cubicBezTo>
                      <a:pt x="77" y="2242"/>
                      <a:pt x="2271" y="58"/>
                      <a:pt x="4962" y="58"/>
                    </a:cubicBezTo>
                    <a:close/>
                    <a:moveTo>
                      <a:pt x="4962" y="0"/>
                    </a:moveTo>
                    <a:cubicBezTo>
                      <a:pt x="2223" y="0"/>
                      <a:pt x="0" y="2223"/>
                      <a:pt x="0" y="4962"/>
                    </a:cubicBezTo>
                    <a:lnTo>
                      <a:pt x="0" y="5001"/>
                    </a:lnTo>
                    <a:lnTo>
                      <a:pt x="1763" y="5001"/>
                    </a:lnTo>
                    <a:lnTo>
                      <a:pt x="1763" y="4962"/>
                    </a:lnTo>
                    <a:cubicBezTo>
                      <a:pt x="1763" y="3200"/>
                      <a:pt x="3200" y="1763"/>
                      <a:pt x="4962" y="1763"/>
                    </a:cubicBezTo>
                    <a:cubicBezTo>
                      <a:pt x="6735" y="1763"/>
                      <a:pt x="8172" y="3200"/>
                      <a:pt x="8172" y="4962"/>
                    </a:cubicBezTo>
                    <a:lnTo>
                      <a:pt x="8172" y="5001"/>
                    </a:lnTo>
                    <a:lnTo>
                      <a:pt x="9934" y="5001"/>
                    </a:lnTo>
                    <a:lnTo>
                      <a:pt x="9934" y="4962"/>
                    </a:lnTo>
                    <a:cubicBezTo>
                      <a:pt x="9934" y="2223"/>
                      <a:pt x="7702" y="0"/>
                      <a:pt x="4962"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629" name="Google Shape;629;p54"/>
              <p:cNvSpPr/>
              <p:nvPr/>
            </p:nvSpPr>
            <p:spPr>
              <a:xfrm>
                <a:off x="5422550" y="4596875"/>
                <a:ext cx="248600" cy="125250"/>
              </a:xfrm>
              <a:custGeom>
                <a:avLst/>
                <a:gdLst/>
                <a:ahLst/>
                <a:cxnLst/>
                <a:rect l="l" t="t" r="r" b="b"/>
                <a:pathLst>
                  <a:path w="9944" h="5010" extrusionOk="0">
                    <a:moveTo>
                      <a:pt x="4971" y="77"/>
                    </a:moveTo>
                    <a:cubicBezTo>
                      <a:pt x="7664" y="77"/>
                      <a:pt x="9857" y="2251"/>
                      <a:pt x="9876" y="4943"/>
                    </a:cubicBezTo>
                    <a:lnTo>
                      <a:pt x="8248" y="4943"/>
                    </a:lnTo>
                    <a:cubicBezTo>
                      <a:pt x="8228" y="3151"/>
                      <a:pt x="6772" y="1705"/>
                      <a:pt x="4971" y="1705"/>
                    </a:cubicBezTo>
                    <a:cubicBezTo>
                      <a:pt x="3181" y="1705"/>
                      <a:pt x="1725" y="3151"/>
                      <a:pt x="1705" y="4943"/>
                    </a:cubicBezTo>
                    <a:lnTo>
                      <a:pt x="77" y="4943"/>
                    </a:lnTo>
                    <a:cubicBezTo>
                      <a:pt x="96" y="2251"/>
                      <a:pt x="2280" y="77"/>
                      <a:pt x="4971" y="77"/>
                    </a:cubicBezTo>
                    <a:close/>
                    <a:moveTo>
                      <a:pt x="4971" y="0"/>
                    </a:moveTo>
                    <a:cubicBezTo>
                      <a:pt x="2232" y="0"/>
                      <a:pt x="0" y="2232"/>
                      <a:pt x="0" y="4971"/>
                    </a:cubicBezTo>
                    <a:lnTo>
                      <a:pt x="0" y="5010"/>
                    </a:lnTo>
                    <a:lnTo>
                      <a:pt x="1772" y="5010"/>
                    </a:lnTo>
                    <a:lnTo>
                      <a:pt x="1772" y="4971"/>
                    </a:lnTo>
                    <a:cubicBezTo>
                      <a:pt x="1772" y="3209"/>
                      <a:pt x="3209" y="1772"/>
                      <a:pt x="4971" y="1772"/>
                    </a:cubicBezTo>
                    <a:cubicBezTo>
                      <a:pt x="6744" y="1772"/>
                      <a:pt x="8181" y="3209"/>
                      <a:pt x="8181" y="4971"/>
                    </a:cubicBezTo>
                    <a:lnTo>
                      <a:pt x="8181" y="5010"/>
                    </a:lnTo>
                    <a:lnTo>
                      <a:pt x="9943" y="5010"/>
                    </a:lnTo>
                    <a:lnTo>
                      <a:pt x="9943" y="4971"/>
                    </a:lnTo>
                    <a:cubicBezTo>
                      <a:pt x="9943" y="2232"/>
                      <a:pt x="7711" y="0"/>
                      <a:pt x="4971"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630" name="Google Shape;630;p54"/>
              <p:cNvSpPr/>
              <p:nvPr/>
            </p:nvSpPr>
            <p:spPr>
              <a:xfrm>
                <a:off x="5381100" y="4555425"/>
                <a:ext cx="331725" cy="165750"/>
              </a:xfrm>
              <a:custGeom>
                <a:avLst/>
                <a:gdLst/>
                <a:ahLst/>
                <a:cxnLst/>
                <a:rect l="l" t="t" r="r" b="b"/>
                <a:pathLst>
                  <a:path w="13269" h="6630" extrusionOk="0">
                    <a:moveTo>
                      <a:pt x="6629" y="1"/>
                    </a:moveTo>
                    <a:cubicBezTo>
                      <a:pt x="2970" y="1"/>
                      <a:pt x="1" y="2970"/>
                      <a:pt x="1" y="6629"/>
                    </a:cubicBezTo>
                    <a:lnTo>
                      <a:pt x="1697" y="6629"/>
                    </a:lnTo>
                    <a:cubicBezTo>
                      <a:pt x="1697" y="3909"/>
                      <a:pt x="3909" y="1696"/>
                      <a:pt x="6629" y="1696"/>
                    </a:cubicBezTo>
                    <a:cubicBezTo>
                      <a:pt x="9360" y="1696"/>
                      <a:pt x="11572" y="3909"/>
                      <a:pt x="11572" y="6629"/>
                    </a:cubicBezTo>
                    <a:lnTo>
                      <a:pt x="13268" y="6629"/>
                    </a:lnTo>
                    <a:cubicBezTo>
                      <a:pt x="13268" y="2970"/>
                      <a:pt x="10299" y="1"/>
                      <a:pt x="6629" y="1"/>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631" name="Google Shape;631;p54"/>
              <p:cNvSpPr/>
              <p:nvPr/>
            </p:nvSpPr>
            <p:spPr>
              <a:xfrm>
                <a:off x="5380150" y="4554475"/>
                <a:ext cx="333375" cy="167650"/>
              </a:xfrm>
              <a:custGeom>
                <a:avLst/>
                <a:gdLst/>
                <a:ahLst/>
                <a:cxnLst/>
                <a:rect l="l" t="t" r="r" b="b"/>
                <a:pathLst>
                  <a:path w="13335" h="6706" extrusionOk="0">
                    <a:moveTo>
                      <a:pt x="6667" y="68"/>
                    </a:moveTo>
                    <a:cubicBezTo>
                      <a:pt x="10298" y="68"/>
                      <a:pt x="13258" y="3008"/>
                      <a:pt x="13268" y="6639"/>
                    </a:cubicBezTo>
                    <a:lnTo>
                      <a:pt x="11639" y="6639"/>
                    </a:lnTo>
                    <a:cubicBezTo>
                      <a:pt x="11620" y="3909"/>
                      <a:pt x="9398" y="1705"/>
                      <a:pt x="6667" y="1705"/>
                    </a:cubicBezTo>
                    <a:cubicBezTo>
                      <a:pt x="3938" y="1705"/>
                      <a:pt x="1725" y="3909"/>
                      <a:pt x="1705" y="6639"/>
                    </a:cubicBezTo>
                    <a:lnTo>
                      <a:pt x="68" y="6639"/>
                    </a:lnTo>
                    <a:cubicBezTo>
                      <a:pt x="87" y="3008"/>
                      <a:pt x="3047" y="68"/>
                      <a:pt x="6667" y="68"/>
                    </a:cubicBezTo>
                    <a:close/>
                    <a:moveTo>
                      <a:pt x="6667" y="0"/>
                    </a:moveTo>
                    <a:cubicBezTo>
                      <a:pt x="2999" y="0"/>
                      <a:pt x="0" y="2999"/>
                      <a:pt x="0" y="6667"/>
                    </a:cubicBezTo>
                    <a:lnTo>
                      <a:pt x="0" y="6706"/>
                    </a:lnTo>
                    <a:lnTo>
                      <a:pt x="1773" y="6706"/>
                    </a:lnTo>
                    <a:lnTo>
                      <a:pt x="1773" y="6667"/>
                    </a:lnTo>
                    <a:cubicBezTo>
                      <a:pt x="1773" y="3966"/>
                      <a:pt x="3966" y="1763"/>
                      <a:pt x="6667" y="1763"/>
                    </a:cubicBezTo>
                    <a:cubicBezTo>
                      <a:pt x="9379" y="1763"/>
                      <a:pt x="11572" y="3966"/>
                      <a:pt x="11572" y="6667"/>
                    </a:cubicBezTo>
                    <a:lnTo>
                      <a:pt x="11572" y="6706"/>
                    </a:lnTo>
                    <a:lnTo>
                      <a:pt x="13335" y="6706"/>
                    </a:lnTo>
                    <a:lnTo>
                      <a:pt x="13335" y="6667"/>
                    </a:lnTo>
                    <a:cubicBezTo>
                      <a:pt x="13335" y="2999"/>
                      <a:pt x="10346" y="0"/>
                      <a:pt x="6667"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632" name="Google Shape;632;p54"/>
              <p:cNvSpPr/>
              <p:nvPr/>
            </p:nvSpPr>
            <p:spPr>
              <a:xfrm>
                <a:off x="5380150" y="4554475"/>
                <a:ext cx="333625" cy="167650"/>
              </a:xfrm>
              <a:custGeom>
                <a:avLst/>
                <a:gdLst/>
                <a:ahLst/>
                <a:cxnLst/>
                <a:rect l="l" t="t" r="r" b="b"/>
                <a:pathLst>
                  <a:path w="13345" h="6706" extrusionOk="0">
                    <a:moveTo>
                      <a:pt x="6667" y="68"/>
                    </a:moveTo>
                    <a:cubicBezTo>
                      <a:pt x="10298" y="68"/>
                      <a:pt x="13249" y="3008"/>
                      <a:pt x="13268" y="6639"/>
                    </a:cubicBezTo>
                    <a:lnTo>
                      <a:pt x="11639" y="6639"/>
                    </a:lnTo>
                    <a:cubicBezTo>
                      <a:pt x="11620" y="3909"/>
                      <a:pt x="9398" y="1696"/>
                      <a:pt x="6667" y="1696"/>
                    </a:cubicBezTo>
                    <a:cubicBezTo>
                      <a:pt x="3938" y="1696"/>
                      <a:pt x="1715" y="3909"/>
                      <a:pt x="1696" y="6639"/>
                    </a:cubicBezTo>
                    <a:lnTo>
                      <a:pt x="77" y="6639"/>
                    </a:lnTo>
                    <a:cubicBezTo>
                      <a:pt x="96" y="3008"/>
                      <a:pt x="3047" y="68"/>
                      <a:pt x="6667" y="68"/>
                    </a:cubicBezTo>
                    <a:close/>
                    <a:moveTo>
                      <a:pt x="6667" y="0"/>
                    </a:moveTo>
                    <a:cubicBezTo>
                      <a:pt x="2989" y="0"/>
                      <a:pt x="0" y="2989"/>
                      <a:pt x="0" y="6667"/>
                    </a:cubicBezTo>
                    <a:lnTo>
                      <a:pt x="0" y="6706"/>
                    </a:lnTo>
                    <a:lnTo>
                      <a:pt x="1773" y="6706"/>
                    </a:lnTo>
                    <a:lnTo>
                      <a:pt x="1773" y="6667"/>
                    </a:lnTo>
                    <a:cubicBezTo>
                      <a:pt x="1773" y="3966"/>
                      <a:pt x="3966" y="1773"/>
                      <a:pt x="6667" y="1773"/>
                    </a:cubicBezTo>
                    <a:cubicBezTo>
                      <a:pt x="9369" y="1773"/>
                      <a:pt x="11572" y="3966"/>
                      <a:pt x="11572" y="6667"/>
                    </a:cubicBezTo>
                    <a:lnTo>
                      <a:pt x="11572" y="6706"/>
                    </a:lnTo>
                    <a:lnTo>
                      <a:pt x="13344" y="6706"/>
                    </a:lnTo>
                    <a:lnTo>
                      <a:pt x="13344" y="6667"/>
                    </a:lnTo>
                    <a:cubicBezTo>
                      <a:pt x="13344" y="2989"/>
                      <a:pt x="10346" y="0"/>
                      <a:pt x="6667"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633" name="Google Shape;633;p54"/>
              <p:cNvSpPr/>
              <p:nvPr/>
            </p:nvSpPr>
            <p:spPr>
              <a:xfrm>
                <a:off x="5338725" y="4513050"/>
                <a:ext cx="416475" cy="208125"/>
              </a:xfrm>
              <a:custGeom>
                <a:avLst/>
                <a:gdLst/>
                <a:ahLst/>
                <a:cxnLst/>
                <a:rect l="l" t="t" r="r" b="b"/>
                <a:pathLst>
                  <a:path w="16659" h="8325" extrusionOk="0">
                    <a:moveTo>
                      <a:pt x="8324" y="0"/>
                    </a:moveTo>
                    <a:cubicBezTo>
                      <a:pt x="3726" y="0"/>
                      <a:pt x="1" y="3726"/>
                      <a:pt x="1" y="8324"/>
                    </a:cubicBezTo>
                    <a:lnTo>
                      <a:pt x="1696" y="8324"/>
                    </a:lnTo>
                    <a:cubicBezTo>
                      <a:pt x="1696" y="4665"/>
                      <a:pt x="4665" y="1696"/>
                      <a:pt x="8324" y="1696"/>
                    </a:cubicBezTo>
                    <a:cubicBezTo>
                      <a:pt x="11994" y="1696"/>
                      <a:pt x="14963" y="4665"/>
                      <a:pt x="14963" y="8324"/>
                    </a:cubicBezTo>
                    <a:lnTo>
                      <a:pt x="16658" y="8324"/>
                    </a:lnTo>
                    <a:cubicBezTo>
                      <a:pt x="16658" y="3726"/>
                      <a:pt x="12932" y="0"/>
                      <a:pt x="8324" y="0"/>
                    </a:cubicBezTo>
                    <a:close/>
                  </a:path>
                </a:pathLst>
              </a:custGeom>
              <a:solidFill>
                <a:srgbClr val="F2C483"/>
              </a:solidFill>
              <a:ln>
                <a:noFill/>
              </a:ln>
            </p:spPr>
            <p:txBody>
              <a:bodyPr spcFirstLastPara="1" wrap="square" lIns="114540" tIns="114540" rIns="114540" bIns="114540" anchor="ctr" anchorCtr="0">
                <a:noAutofit/>
              </a:bodyPr>
              <a:lstStyle/>
              <a:p>
                <a:endParaRPr sz="1754"/>
              </a:p>
            </p:txBody>
          </p:sp>
          <p:sp>
            <p:nvSpPr>
              <p:cNvPr id="634" name="Google Shape;634;p54"/>
              <p:cNvSpPr/>
              <p:nvPr/>
            </p:nvSpPr>
            <p:spPr>
              <a:xfrm>
                <a:off x="5337775" y="4512100"/>
                <a:ext cx="418375" cy="210025"/>
              </a:xfrm>
              <a:custGeom>
                <a:avLst/>
                <a:gdLst/>
                <a:ahLst/>
                <a:cxnLst/>
                <a:rect l="l" t="t" r="r" b="b"/>
                <a:pathLst>
                  <a:path w="16735" h="8401" extrusionOk="0">
                    <a:moveTo>
                      <a:pt x="8362" y="67"/>
                    </a:moveTo>
                    <a:cubicBezTo>
                      <a:pt x="12932" y="67"/>
                      <a:pt x="16639" y="3774"/>
                      <a:pt x="16658" y="8334"/>
                    </a:cubicBezTo>
                    <a:lnTo>
                      <a:pt x="15039" y="8334"/>
                    </a:lnTo>
                    <a:cubicBezTo>
                      <a:pt x="15010" y="4665"/>
                      <a:pt x="12032" y="1695"/>
                      <a:pt x="8362" y="1695"/>
                    </a:cubicBezTo>
                    <a:cubicBezTo>
                      <a:pt x="4703" y="1695"/>
                      <a:pt x="1715" y="4665"/>
                      <a:pt x="1695" y="8334"/>
                    </a:cubicBezTo>
                    <a:lnTo>
                      <a:pt x="67" y="8334"/>
                    </a:lnTo>
                    <a:cubicBezTo>
                      <a:pt x="86" y="3774"/>
                      <a:pt x="3803" y="67"/>
                      <a:pt x="8362" y="67"/>
                    </a:cubicBezTo>
                    <a:close/>
                    <a:moveTo>
                      <a:pt x="8362" y="0"/>
                    </a:moveTo>
                    <a:cubicBezTo>
                      <a:pt x="3755" y="0"/>
                      <a:pt x="0" y="3755"/>
                      <a:pt x="0" y="8362"/>
                    </a:cubicBezTo>
                    <a:lnTo>
                      <a:pt x="0" y="8401"/>
                    </a:lnTo>
                    <a:lnTo>
                      <a:pt x="1772" y="8401"/>
                    </a:lnTo>
                    <a:lnTo>
                      <a:pt x="1772" y="8362"/>
                    </a:lnTo>
                    <a:cubicBezTo>
                      <a:pt x="1772" y="4722"/>
                      <a:pt x="4732" y="1763"/>
                      <a:pt x="8362" y="1763"/>
                    </a:cubicBezTo>
                    <a:cubicBezTo>
                      <a:pt x="12003" y="1763"/>
                      <a:pt x="14963" y="4722"/>
                      <a:pt x="14963" y="8362"/>
                    </a:cubicBezTo>
                    <a:lnTo>
                      <a:pt x="14963" y="8401"/>
                    </a:lnTo>
                    <a:lnTo>
                      <a:pt x="16735" y="8401"/>
                    </a:lnTo>
                    <a:lnTo>
                      <a:pt x="16735" y="8362"/>
                    </a:lnTo>
                    <a:cubicBezTo>
                      <a:pt x="16735" y="3755"/>
                      <a:pt x="12980" y="0"/>
                      <a:pt x="8362"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635" name="Google Shape;635;p54"/>
              <p:cNvSpPr/>
              <p:nvPr/>
            </p:nvSpPr>
            <p:spPr>
              <a:xfrm>
                <a:off x="5296100" y="4470425"/>
                <a:ext cx="501500" cy="250750"/>
              </a:xfrm>
              <a:custGeom>
                <a:avLst/>
                <a:gdLst/>
                <a:ahLst/>
                <a:cxnLst/>
                <a:rect l="l" t="t" r="r" b="b"/>
                <a:pathLst>
                  <a:path w="20060" h="10030" extrusionOk="0">
                    <a:moveTo>
                      <a:pt x="10029" y="0"/>
                    </a:moveTo>
                    <a:cubicBezTo>
                      <a:pt x="4493" y="0"/>
                      <a:pt x="1" y="4493"/>
                      <a:pt x="1" y="10029"/>
                    </a:cubicBezTo>
                    <a:lnTo>
                      <a:pt x="1706" y="10029"/>
                    </a:lnTo>
                    <a:cubicBezTo>
                      <a:pt x="1706" y="5431"/>
                      <a:pt x="5431" y="1705"/>
                      <a:pt x="10029" y="1705"/>
                    </a:cubicBezTo>
                    <a:cubicBezTo>
                      <a:pt x="14637" y="1705"/>
                      <a:pt x="18363" y="5431"/>
                      <a:pt x="18363" y="10029"/>
                    </a:cubicBezTo>
                    <a:lnTo>
                      <a:pt x="20059" y="10029"/>
                    </a:lnTo>
                    <a:cubicBezTo>
                      <a:pt x="20059" y="4493"/>
                      <a:pt x="15576" y="0"/>
                      <a:pt x="10029" y="0"/>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636" name="Google Shape;636;p54"/>
              <p:cNvSpPr/>
              <p:nvPr/>
            </p:nvSpPr>
            <p:spPr>
              <a:xfrm>
                <a:off x="5295375" y="4469700"/>
                <a:ext cx="503175" cy="252425"/>
              </a:xfrm>
              <a:custGeom>
                <a:avLst/>
                <a:gdLst/>
                <a:ahLst/>
                <a:cxnLst/>
                <a:rect l="l" t="t" r="r" b="b"/>
                <a:pathLst>
                  <a:path w="20127" h="10097" extrusionOk="0">
                    <a:moveTo>
                      <a:pt x="10058" y="68"/>
                    </a:moveTo>
                    <a:cubicBezTo>
                      <a:pt x="15567" y="68"/>
                      <a:pt x="20040" y="4532"/>
                      <a:pt x="20059" y="10030"/>
                    </a:cubicBezTo>
                    <a:lnTo>
                      <a:pt x="18421" y="10030"/>
                    </a:lnTo>
                    <a:cubicBezTo>
                      <a:pt x="18411" y="5432"/>
                      <a:pt x="14666" y="1696"/>
                      <a:pt x="10058" y="1696"/>
                    </a:cubicBezTo>
                    <a:cubicBezTo>
                      <a:pt x="5460" y="1696"/>
                      <a:pt x="1715" y="5432"/>
                      <a:pt x="1696" y="10030"/>
                    </a:cubicBezTo>
                    <a:lnTo>
                      <a:pt x="68" y="10030"/>
                    </a:lnTo>
                    <a:cubicBezTo>
                      <a:pt x="87" y="4532"/>
                      <a:pt x="4560" y="68"/>
                      <a:pt x="10058" y="68"/>
                    </a:cubicBezTo>
                    <a:close/>
                    <a:moveTo>
                      <a:pt x="10058" y="0"/>
                    </a:moveTo>
                    <a:cubicBezTo>
                      <a:pt x="4513" y="0"/>
                      <a:pt x="0" y="4512"/>
                      <a:pt x="0" y="10058"/>
                    </a:cubicBezTo>
                    <a:lnTo>
                      <a:pt x="0" y="10097"/>
                    </a:lnTo>
                    <a:lnTo>
                      <a:pt x="1763" y="10097"/>
                    </a:lnTo>
                    <a:lnTo>
                      <a:pt x="1763" y="10058"/>
                    </a:lnTo>
                    <a:cubicBezTo>
                      <a:pt x="1763" y="5489"/>
                      <a:pt x="5490" y="1763"/>
                      <a:pt x="10058" y="1763"/>
                    </a:cubicBezTo>
                    <a:cubicBezTo>
                      <a:pt x="14637" y="1763"/>
                      <a:pt x="18364" y="5489"/>
                      <a:pt x="18364" y="10058"/>
                    </a:cubicBezTo>
                    <a:lnTo>
                      <a:pt x="18364" y="10097"/>
                    </a:lnTo>
                    <a:lnTo>
                      <a:pt x="20126" y="10097"/>
                    </a:lnTo>
                    <a:lnTo>
                      <a:pt x="20126" y="10058"/>
                    </a:lnTo>
                    <a:cubicBezTo>
                      <a:pt x="20126" y="4512"/>
                      <a:pt x="15614" y="0"/>
                      <a:pt x="10058"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637" name="Google Shape;637;p54"/>
              <p:cNvSpPr/>
              <p:nvPr/>
            </p:nvSpPr>
            <p:spPr>
              <a:xfrm>
                <a:off x="5295375" y="4469700"/>
                <a:ext cx="503175" cy="252425"/>
              </a:xfrm>
              <a:custGeom>
                <a:avLst/>
                <a:gdLst/>
                <a:ahLst/>
                <a:cxnLst/>
                <a:rect l="l" t="t" r="r" b="b"/>
                <a:pathLst>
                  <a:path w="20127" h="10097" extrusionOk="0">
                    <a:moveTo>
                      <a:pt x="10058" y="68"/>
                    </a:moveTo>
                    <a:cubicBezTo>
                      <a:pt x="15557" y="68"/>
                      <a:pt x="20040" y="4532"/>
                      <a:pt x="20059" y="10030"/>
                    </a:cubicBezTo>
                    <a:lnTo>
                      <a:pt x="18431" y="10030"/>
                    </a:lnTo>
                    <a:cubicBezTo>
                      <a:pt x="18411" y="5432"/>
                      <a:pt x="14666" y="1696"/>
                      <a:pt x="10058" y="1696"/>
                    </a:cubicBezTo>
                    <a:cubicBezTo>
                      <a:pt x="5460" y="1696"/>
                      <a:pt x="1715" y="5432"/>
                      <a:pt x="1696" y="10030"/>
                    </a:cubicBezTo>
                    <a:lnTo>
                      <a:pt x="68" y="10030"/>
                    </a:lnTo>
                    <a:cubicBezTo>
                      <a:pt x="87" y="4532"/>
                      <a:pt x="4560" y="68"/>
                      <a:pt x="10058" y="68"/>
                    </a:cubicBezTo>
                    <a:close/>
                    <a:moveTo>
                      <a:pt x="10058" y="0"/>
                    </a:moveTo>
                    <a:cubicBezTo>
                      <a:pt x="4513" y="0"/>
                      <a:pt x="0" y="4512"/>
                      <a:pt x="0" y="10058"/>
                    </a:cubicBezTo>
                    <a:lnTo>
                      <a:pt x="0" y="10097"/>
                    </a:lnTo>
                    <a:lnTo>
                      <a:pt x="1763" y="10097"/>
                    </a:lnTo>
                    <a:lnTo>
                      <a:pt x="1763" y="10058"/>
                    </a:lnTo>
                    <a:cubicBezTo>
                      <a:pt x="1763" y="5489"/>
                      <a:pt x="5490" y="1763"/>
                      <a:pt x="10058" y="1763"/>
                    </a:cubicBezTo>
                    <a:cubicBezTo>
                      <a:pt x="14637" y="1763"/>
                      <a:pt x="18354" y="5489"/>
                      <a:pt x="18354" y="10058"/>
                    </a:cubicBezTo>
                    <a:lnTo>
                      <a:pt x="18354" y="10097"/>
                    </a:lnTo>
                    <a:lnTo>
                      <a:pt x="20126" y="10097"/>
                    </a:lnTo>
                    <a:lnTo>
                      <a:pt x="20126" y="10058"/>
                    </a:lnTo>
                    <a:cubicBezTo>
                      <a:pt x="20126" y="4512"/>
                      <a:pt x="15614" y="0"/>
                      <a:pt x="10058"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638" name="Google Shape;638;p54"/>
              <p:cNvSpPr/>
              <p:nvPr/>
            </p:nvSpPr>
            <p:spPr>
              <a:xfrm>
                <a:off x="5284825" y="4651475"/>
                <a:ext cx="231850" cy="137700"/>
              </a:xfrm>
              <a:custGeom>
                <a:avLst/>
                <a:gdLst/>
                <a:ahLst/>
                <a:cxnLst/>
                <a:rect l="l" t="t" r="r" b="b"/>
                <a:pathLst>
                  <a:path w="9274" h="5508" extrusionOk="0">
                    <a:moveTo>
                      <a:pt x="4637" y="0"/>
                    </a:moveTo>
                    <a:cubicBezTo>
                      <a:pt x="3794" y="0"/>
                      <a:pt x="3038" y="383"/>
                      <a:pt x="2530" y="986"/>
                    </a:cubicBezTo>
                    <a:cubicBezTo>
                      <a:pt x="2329" y="920"/>
                      <a:pt x="2108" y="872"/>
                      <a:pt x="1888" y="872"/>
                    </a:cubicBezTo>
                    <a:cubicBezTo>
                      <a:pt x="844" y="872"/>
                      <a:pt x="1" y="1714"/>
                      <a:pt x="1" y="2759"/>
                    </a:cubicBezTo>
                    <a:cubicBezTo>
                      <a:pt x="1" y="3794"/>
                      <a:pt x="844" y="4636"/>
                      <a:pt x="1888" y="4636"/>
                    </a:cubicBezTo>
                    <a:cubicBezTo>
                      <a:pt x="2108" y="4636"/>
                      <a:pt x="2329" y="4598"/>
                      <a:pt x="2530" y="4522"/>
                    </a:cubicBezTo>
                    <a:cubicBezTo>
                      <a:pt x="3038" y="5125"/>
                      <a:pt x="3794" y="5508"/>
                      <a:pt x="4637" y="5508"/>
                    </a:cubicBezTo>
                    <a:cubicBezTo>
                      <a:pt x="5490" y="5508"/>
                      <a:pt x="6247" y="5125"/>
                      <a:pt x="6745" y="4522"/>
                    </a:cubicBezTo>
                    <a:cubicBezTo>
                      <a:pt x="6946" y="4598"/>
                      <a:pt x="7166" y="4636"/>
                      <a:pt x="7387" y="4636"/>
                    </a:cubicBezTo>
                    <a:cubicBezTo>
                      <a:pt x="8431" y="4636"/>
                      <a:pt x="9274" y="3794"/>
                      <a:pt x="9274" y="2759"/>
                    </a:cubicBezTo>
                    <a:cubicBezTo>
                      <a:pt x="9274" y="1714"/>
                      <a:pt x="8431" y="872"/>
                      <a:pt x="7387" y="872"/>
                    </a:cubicBezTo>
                    <a:cubicBezTo>
                      <a:pt x="7166" y="872"/>
                      <a:pt x="6946" y="920"/>
                      <a:pt x="6745" y="986"/>
                    </a:cubicBezTo>
                    <a:cubicBezTo>
                      <a:pt x="6247" y="383"/>
                      <a:pt x="5490" y="0"/>
                      <a:pt x="4637" y="0"/>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639" name="Google Shape;639;p54"/>
              <p:cNvSpPr/>
              <p:nvPr/>
            </p:nvSpPr>
            <p:spPr>
              <a:xfrm>
                <a:off x="5284125" y="4650750"/>
                <a:ext cx="233500" cy="139400"/>
              </a:xfrm>
              <a:custGeom>
                <a:avLst/>
                <a:gdLst/>
                <a:ahLst/>
                <a:cxnLst/>
                <a:rect l="l" t="t" r="r" b="b"/>
                <a:pathLst>
                  <a:path w="9340" h="5576" extrusionOk="0">
                    <a:moveTo>
                      <a:pt x="4665" y="68"/>
                    </a:moveTo>
                    <a:cubicBezTo>
                      <a:pt x="5470" y="68"/>
                      <a:pt x="6227" y="422"/>
                      <a:pt x="6753" y="1045"/>
                    </a:cubicBezTo>
                    <a:lnTo>
                      <a:pt x="6763" y="1064"/>
                    </a:lnTo>
                    <a:lnTo>
                      <a:pt x="6792" y="1054"/>
                    </a:lnTo>
                    <a:cubicBezTo>
                      <a:pt x="6993" y="977"/>
                      <a:pt x="7204" y="939"/>
                      <a:pt x="7415" y="939"/>
                    </a:cubicBezTo>
                    <a:cubicBezTo>
                      <a:pt x="8439" y="939"/>
                      <a:pt x="9263" y="1763"/>
                      <a:pt x="9263" y="2788"/>
                    </a:cubicBezTo>
                    <a:cubicBezTo>
                      <a:pt x="9263" y="3803"/>
                      <a:pt x="8439" y="4627"/>
                      <a:pt x="7415" y="4627"/>
                    </a:cubicBezTo>
                    <a:cubicBezTo>
                      <a:pt x="7204" y="4627"/>
                      <a:pt x="6993" y="4589"/>
                      <a:pt x="6792" y="4521"/>
                    </a:cubicBezTo>
                    <a:lnTo>
                      <a:pt x="6763" y="4512"/>
                    </a:lnTo>
                    <a:lnTo>
                      <a:pt x="6753" y="4531"/>
                    </a:lnTo>
                    <a:cubicBezTo>
                      <a:pt x="6227" y="5144"/>
                      <a:pt x="5470" y="5498"/>
                      <a:pt x="4665" y="5498"/>
                    </a:cubicBezTo>
                    <a:cubicBezTo>
                      <a:pt x="3861" y="5498"/>
                      <a:pt x="3104" y="5144"/>
                      <a:pt x="2587" y="4531"/>
                    </a:cubicBezTo>
                    <a:lnTo>
                      <a:pt x="2568" y="4512"/>
                    </a:lnTo>
                    <a:lnTo>
                      <a:pt x="2549" y="4521"/>
                    </a:lnTo>
                    <a:cubicBezTo>
                      <a:pt x="2338" y="4589"/>
                      <a:pt x="2127" y="4627"/>
                      <a:pt x="1916" y="4627"/>
                    </a:cubicBezTo>
                    <a:cubicBezTo>
                      <a:pt x="901" y="4627"/>
                      <a:pt x="67" y="3803"/>
                      <a:pt x="67" y="2788"/>
                    </a:cubicBezTo>
                    <a:cubicBezTo>
                      <a:pt x="67" y="1763"/>
                      <a:pt x="901" y="939"/>
                      <a:pt x="1916" y="939"/>
                    </a:cubicBezTo>
                    <a:cubicBezTo>
                      <a:pt x="2127" y="939"/>
                      <a:pt x="2338" y="977"/>
                      <a:pt x="2549" y="1054"/>
                    </a:cubicBezTo>
                    <a:lnTo>
                      <a:pt x="2568" y="1064"/>
                    </a:lnTo>
                    <a:lnTo>
                      <a:pt x="2587" y="1045"/>
                    </a:lnTo>
                    <a:cubicBezTo>
                      <a:pt x="3104" y="422"/>
                      <a:pt x="3861" y="68"/>
                      <a:pt x="4665" y="68"/>
                    </a:cubicBezTo>
                    <a:close/>
                    <a:moveTo>
                      <a:pt x="4665" y="0"/>
                    </a:moveTo>
                    <a:cubicBezTo>
                      <a:pt x="3851" y="0"/>
                      <a:pt x="3075" y="355"/>
                      <a:pt x="2549" y="977"/>
                    </a:cubicBezTo>
                    <a:cubicBezTo>
                      <a:pt x="2338" y="901"/>
                      <a:pt x="2127" y="862"/>
                      <a:pt x="1916" y="862"/>
                    </a:cubicBezTo>
                    <a:cubicBezTo>
                      <a:pt x="853" y="862"/>
                      <a:pt x="1" y="1724"/>
                      <a:pt x="1" y="2788"/>
                    </a:cubicBezTo>
                    <a:cubicBezTo>
                      <a:pt x="1" y="3842"/>
                      <a:pt x="853" y="4704"/>
                      <a:pt x="1916" y="4704"/>
                    </a:cubicBezTo>
                    <a:cubicBezTo>
                      <a:pt x="2127" y="4704"/>
                      <a:pt x="2338" y="4665"/>
                      <a:pt x="2549" y="4589"/>
                    </a:cubicBezTo>
                    <a:cubicBezTo>
                      <a:pt x="3075" y="5211"/>
                      <a:pt x="3851" y="5575"/>
                      <a:pt x="4665" y="5575"/>
                    </a:cubicBezTo>
                    <a:cubicBezTo>
                      <a:pt x="5489" y="5575"/>
                      <a:pt x="6255" y="5211"/>
                      <a:pt x="6792" y="4589"/>
                    </a:cubicBezTo>
                    <a:cubicBezTo>
                      <a:pt x="6993" y="4665"/>
                      <a:pt x="7204" y="4704"/>
                      <a:pt x="7415" y="4704"/>
                    </a:cubicBezTo>
                    <a:cubicBezTo>
                      <a:pt x="8478" y="4704"/>
                      <a:pt x="9340" y="3842"/>
                      <a:pt x="9340" y="2788"/>
                    </a:cubicBezTo>
                    <a:cubicBezTo>
                      <a:pt x="9340" y="1724"/>
                      <a:pt x="8478" y="862"/>
                      <a:pt x="7415" y="862"/>
                    </a:cubicBezTo>
                    <a:cubicBezTo>
                      <a:pt x="7204" y="862"/>
                      <a:pt x="6993" y="901"/>
                      <a:pt x="6792" y="977"/>
                    </a:cubicBezTo>
                    <a:cubicBezTo>
                      <a:pt x="6255" y="355"/>
                      <a:pt x="5489" y="0"/>
                      <a:pt x="4665"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640" name="Google Shape;640;p54"/>
              <p:cNvSpPr/>
              <p:nvPr/>
            </p:nvSpPr>
            <p:spPr>
              <a:xfrm>
                <a:off x="5576525" y="4651475"/>
                <a:ext cx="231825" cy="137700"/>
              </a:xfrm>
              <a:custGeom>
                <a:avLst/>
                <a:gdLst/>
                <a:ahLst/>
                <a:cxnLst/>
                <a:rect l="l" t="t" r="r" b="b"/>
                <a:pathLst>
                  <a:path w="9273" h="5508" extrusionOk="0">
                    <a:moveTo>
                      <a:pt x="4637" y="0"/>
                    </a:moveTo>
                    <a:cubicBezTo>
                      <a:pt x="3784" y="0"/>
                      <a:pt x="3027" y="383"/>
                      <a:pt x="2529" y="986"/>
                    </a:cubicBezTo>
                    <a:cubicBezTo>
                      <a:pt x="2328" y="920"/>
                      <a:pt x="2108" y="872"/>
                      <a:pt x="1888" y="872"/>
                    </a:cubicBezTo>
                    <a:cubicBezTo>
                      <a:pt x="843" y="872"/>
                      <a:pt x="0" y="1714"/>
                      <a:pt x="0" y="2759"/>
                    </a:cubicBezTo>
                    <a:cubicBezTo>
                      <a:pt x="0" y="3794"/>
                      <a:pt x="843" y="4636"/>
                      <a:pt x="1888" y="4636"/>
                    </a:cubicBezTo>
                    <a:cubicBezTo>
                      <a:pt x="2108" y="4636"/>
                      <a:pt x="2328" y="4598"/>
                      <a:pt x="2529" y="4522"/>
                    </a:cubicBezTo>
                    <a:cubicBezTo>
                      <a:pt x="3027" y="5125"/>
                      <a:pt x="3784" y="5508"/>
                      <a:pt x="4637" y="5508"/>
                    </a:cubicBezTo>
                    <a:cubicBezTo>
                      <a:pt x="5480" y="5508"/>
                      <a:pt x="6237" y="5125"/>
                      <a:pt x="6744" y="4522"/>
                    </a:cubicBezTo>
                    <a:cubicBezTo>
                      <a:pt x="6946" y="4598"/>
                      <a:pt x="7165" y="4636"/>
                      <a:pt x="7386" y="4636"/>
                    </a:cubicBezTo>
                    <a:cubicBezTo>
                      <a:pt x="8430" y="4636"/>
                      <a:pt x="9273" y="3794"/>
                      <a:pt x="9273" y="2759"/>
                    </a:cubicBezTo>
                    <a:cubicBezTo>
                      <a:pt x="9273" y="1714"/>
                      <a:pt x="8430" y="872"/>
                      <a:pt x="7386" y="872"/>
                    </a:cubicBezTo>
                    <a:cubicBezTo>
                      <a:pt x="7165" y="872"/>
                      <a:pt x="6946" y="920"/>
                      <a:pt x="6744" y="986"/>
                    </a:cubicBezTo>
                    <a:cubicBezTo>
                      <a:pt x="6237" y="383"/>
                      <a:pt x="5480" y="0"/>
                      <a:pt x="4637" y="0"/>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641" name="Google Shape;641;p54"/>
              <p:cNvSpPr/>
              <p:nvPr/>
            </p:nvSpPr>
            <p:spPr>
              <a:xfrm>
                <a:off x="5575550" y="4650750"/>
                <a:ext cx="233525" cy="139400"/>
              </a:xfrm>
              <a:custGeom>
                <a:avLst/>
                <a:gdLst/>
                <a:ahLst/>
                <a:cxnLst/>
                <a:rect l="l" t="t" r="r" b="b"/>
                <a:pathLst>
                  <a:path w="9341" h="5576" extrusionOk="0">
                    <a:moveTo>
                      <a:pt x="4676" y="68"/>
                    </a:moveTo>
                    <a:cubicBezTo>
                      <a:pt x="5480" y="68"/>
                      <a:pt x="6237" y="422"/>
                      <a:pt x="6755" y="1045"/>
                    </a:cubicBezTo>
                    <a:lnTo>
                      <a:pt x="6774" y="1064"/>
                    </a:lnTo>
                    <a:lnTo>
                      <a:pt x="6793" y="1054"/>
                    </a:lnTo>
                    <a:cubicBezTo>
                      <a:pt x="7004" y="977"/>
                      <a:pt x="7214" y="939"/>
                      <a:pt x="7425" y="939"/>
                    </a:cubicBezTo>
                    <a:cubicBezTo>
                      <a:pt x="8450" y="939"/>
                      <a:pt x="9274" y="1763"/>
                      <a:pt x="9274" y="2788"/>
                    </a:cubicBezTo>
                    <a:cubicBezTo>
                      <a:pt x="9274" y="3803"/>
                      <a:pt x="8450" y="4627"/>
                      <a:pt x="7425" y="4627"/>
                    </a:cubicBezTo>
                    <a:cubicBezTo>
                      <a:pt x="7214" y="4627"/>
                      <a:pt x="7004" y="4589"/>
                      <a:pt x="6793" y="4521"/>
                    </a:cubicBezTo>
                    <a:lnTo>
                      <a:pt x="6774" y="4512"/>
                    </a:lnTo>
                    <a:lnTo>
                      <a:pt x="6755" y="4531"/>
                    </a:lnTo>
                    <a:cubicBezTo>
                      <a:pt x="6237" y="5144"/>
                      <a:pt x="5480" y="5498"/>
                      <a:pt x="4676" y="5498"/>
                    </a:cubicBezTo>
                    <a:cubicBezTo>
                      <a:pt x="3871" y="5498"/>
                      <a:pt x="3115" y="5144"/>
                      <a:pt x="2597" y="4531"/>
                    </a:cubicBezTo>
                    <a:lnTo>
                      <a:pt x="2578" y="4512"/>
                    </a:lnTo>
                    <a:lnTo>
                      <a:pt x="2549" y="4521"/>
                    </a:lnTo>
                    <a:cubicBezTo>
                      <a:pt x="2348" y="4589"/>
                      <a:pt x="2137" y="4627"/>
                      <a:pt x="1927" y="4627"/>
                    </a:cubicBezTo>
                    <a:cubicBezTo>
                      <a:pt x="901" y="4627"/>
                      <a:pt x="78" y="3803"/>
                      <a:pt x="78" y="2788"/>
                    </a:cubicBezTo>
                    <a:cubicBezTo>
                      <a:pt x="78" y="1763"/>
                      <a:pt x="901" y="939"/>
                      <a:pt x="1927" y="939"/>
                    </a:cubicBezTo>
                    <a:cubicBezTo>
                      <a:pt x="2137" y="939"/>
                      <a:pt x="2348" y="977"/>
                      <a:pt x="2549" y="1054"/>
                    </a:cubicBezTo>
                    <a:lnTo>
                      <a:pt x="2578" y="1064"/>
                    </a:lnTo>
                    <a:lnTo>
                      <a:pt x="2597" y="1045"/>
                    </a:lnTo>
                    <a:cubicBezTo>
                      <a:pt x="3115" y="422"/>
                      <a:pt x="3871" y="68"/>
                      <a:pt x="4676" y="68"/>
                    </a:cubicBezTo>
                    <a:close/>
                    <a:moveTo>
                      <a:pt x="4676" y="0"/>
                    </a:moveTo>
                    <a:cubicBezTo>
                      <a:pt x="3862" y="0"/>
                      <a:pt x="3085" y="355"/>
                      <a:pt x="2559" y="977"/>
                    </a:cubicBezTo>
                    <a:cubicBezTo>
                      <a:pt x="2348" y="901"/>
                      <a:pt x="2137" y="862"/>
                      <a:pt x="1927" y="862"/>
                    </a:cubicBezTo>
                    <a:cubicBezTo>
                      <a:pt x="863" y="862"/>
                      <a:pt x="1" y="1724"/>
                      <a:pt x="1" y="2788"/>
                    </a:cubicBezTo>
                    <a:cubicBezTo>
                      <a:pt x="1" y="3842"/>
                      <a:pt x="863" y="4704"/>
                      <a:pt x="1927" y="4704"/>
                    </a:cubicBezTo>
                    <a:cubicBezTo>
                      <a:pt x="2137" y="4704"/>
                      <a:pt x="2348" y="4665"/>
                      <a:pt x="2559" y="4589"/>
                    </a:cubicBezTo>
                    <a:cubicBezTo>
                      <a:pt x="3085" y="5211"/>
                      <a:pt x="3862" y="5575"/>
                      <a:pt x="4676" y="5575"/>
                    </a:cubicBezTo>
                    <a:cubicBezTo>
                      <a:pt x="5490" y="5575"/>
                      <a:pt x="6266" y="5211"/>
                      <a:pt x="6793" y="4589"/>
                    </a:cubicBezTo>
                    <a:cubicBezTo>
                      <a:pt x="7004" y="4665"/>
                      <a:pt x="7214" y="4704"/>
                      <a:pt x="7425" y="4704"/>
                    </a:cubicBezTo>
                    <a:cubicBezTo>
                      <a:pt x="8488" y="4704"/>
                      <a:pt x="9341" y="3842"/>
                      <a:pt x="9341" y="2788"/>
                    </a:cubicBezTo>
                    <a:cubicBezTo>
                      <a:pt x="9341" y="1724"/>
                      <a:pt x="8488" y="862"/>
                      <a:pt x="7425" y="862"/>
                    </a:cubicBezTo>
                    <a:cubicBezTo>
                      <a:pt x="7214" y="862"/>
                      <a:pt x="7004" y="901"/>
                      <a:pt x="6793" y="977"/>
                    </a:cubicBezTo>
                    <a:cubicBezTo>
                      <a:pt x="6266" y="355"/>
                      <a:pt x="5490" y="0"/>
                      <a:pt x="4676"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642" name="Google Shape;642;p54"/>
              <p:cNvSpPr/>
              <p:nvPr/>
            </p:nvSpPr>
            <p:spPr>
              <a:xfrm>
                <a:off x="5584900" y="4796100"/>
                <a:ext cx="39050" cy="55350"/>
              </a:xfrm>
              <a:custGeom>
                <a:avLst/>
                <a:gdLst/>
                <a:ahLst/>
                <a:cxnLst/>
                <a:rect l="l" t="t" r="r" b="b"/>
                <a:pathLst>
                  <a:path w="1562" h="2214" extrusionOk="0">
                    <a:moveTo>
                      <a:pt x="1447" y="1"/>
                    </a:moveTo>
                    <a:lnTo>
                      <a:pt x="1447" y="1"/>
                    </a:lnTo>
                    <a:cubicBezTo>
                      <a:pt x="1447" y="1"/>
                      <a:pt x="307" y="911"/>
                      <a:pt x="154" y="1255"/>
                    </a:cubicBezTo>
                    <a:cubicBezTo>
                      <a:pt x="1" y="1600"/>
                      <a:pt x="163" y="2003"/>
                      <a:pt x="508" y="2156"/>
                    </a:cubicBezTo>
                    <a:cubicBezTo>
                      <a:pt x="597" y="2195"/>
                      <a:pt x="689" y="2214"/>
                      <a:pt x="780" y="2214"/>
                    </a:cubicBezTo>
                    <a:cubicBezTo>
                      <a:pt x="1043" y="2214"/>
                      <a:pt x="1295" y="2058"/>
                      <a:pt x="1409" y="1802"/>
                    </a:cubicBezTo>
                    <a:cubicBezTo>
                      <a:pt x="1562" y="1457"/>
                      <a:pt x="1447" y="1"/>
                      <a:pt x="1447" y="1"/>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643" name="Google Shape;643;p54"/>
              <p:cNvSpPr/>
              <p:nvPr/>
            </p:nvSpPr>
            <p:spPr>
              <a:xfrm>
                <a:off x="5586100" y="4794675"/>
                <a:ext cx="38600" cy="57500"/>
              </a:xfrm>
              <a:custGeom>
                <a:avLst/>
                <a:gdLst/>
                <a:ahLst/>
                <a:cxnLst/>
                <a:rect l="l" t="t" r="r" b="b"/>
                <a:pathLst>
                  <a:path w="1544" h="2300" extrusionOk="0">
                    <a:moveTo>
                      <a:pt x="1371" y="125"/>
                    </a:moveTo>
                    <a:lnTo>
                      <a:pt x="1371" y="125"/>
                    </a:lnTo>
                    <a:cubicBezTo>
                      <a:pt x="1390" y="403"/>
                      <a:pt x="1466" y="1552"/>
                      <a:pt x="1332" y="1849"/>
                    </a:cubicBezTo>
                    <a:cubicBezTo>
                      <a:pt x="1265" y="2002"/>
                      <a:pt x="1131" y="2127"/>
                      <a:pt x="968" y="2194"/>
                    </a:cubicBezTo>
                    <a:cubicBezTo>
                      <a:pt x="895" y="2221"/>
                      <a:pt x="814" y="2236"/>
                      <a:pt x="732" y="2236"/>
                    </a:cubicBezTo>
                    <a:cubicBezTo>
                      <a:pt x="644" y="2236"/>
                      <a:pt x="554" y="2219"/>
                      <a:pt x="470" y="2185"/>
                    </a:cubicBezTo>
                    <a:cubicBezTo>
                      <a:pt x="317" y="2117"/>
                      <a:pt x="192" y="1983"/>
                      <a:pt x="125" y="1821"/>
                    </a:cubicBezTo>
                    <a:cubicBezTo>
                      <a:pt x="68" y="1657"/>
                      <a:pt x="68" y="1485"/>
                      <a:pt x="135" y="1322"/>
                    </a:cubicBezTo>
                    <a:cubicBezTo>
                      <a:pt x="269" y="1025"/>
                      <a:pt x="1150" y="297"/>
                      <a:pt x="1371" y="125"/>
                    </a:cubicBezTo>
                    <a:close/>
                    <a:moveTo>
                      <a:pt x="1428" y="1"/>
                    </a:moveTo>
                    <a:lnTo>
                      <a:pt x="1380" y="39"/>
                    </a:lnTo>
                    <a:cubicBezTo>
                      <a:pt x="1332" y="67"/>
                      <a:pt x="230" y="948"/>
                      <a:pt x="77" y="1293"/>
                    </a:cubicBezTo>
                    <a:cubicBezTo>
                      <a:pt x="0" y="1476"/>
                      <a:pt x="0" y="1667"/>
                      <a:pt x="68" y="1849"/>
                    </a:cubicBezTo>
                    <a:cubicBezTo>
                      <a:pt x="135" y="2021"/>
                      <a:pt x="269" y="2165"/>
                      <a:pt x="451" y="2242"/>
                    </a:cubicBezTo>
                    <a:cubicBezTo>
                      <a:pt x="537" y="2280"/>
                      <a:pt x="633" y="2300"/>
                      <a:pt x="738" y="2300"/>
                    </a:cubicBezTo>
                    <a:cubicBezTo>
                      <a:pt x="824" y="2300"/>
                      <a:pt x="911" y="2290"/>
                      <a:pt x="997" y="2251"/>
                    </a:cubicBezTo>
                    <a:cubicBezTo>
                      <a:pt x="1179" y="2185"/>
                      <a:pt x="1313" y="2050"/>
                      <a:pt x="1390" y="1868"/>
                    </a:cubicBezTo>
                    <a:cubicBezTo>
                      <a:pt x="1543" y="1523"/>
                      <a:pt x="1437" y="115"/>
                      <a:pt x="1437" y="58"/>
                    </a:cubicBezTo>
                    <a:lnTo>
                      <a:pt x="1428"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644" name="Google Shape;644;p54"/>
              <p:cNvSpPr/>
              <p:nvPr/>
            </p:nvSpPr>
            <p:spPr>
              <a:xfrm>
                <a:off x="5585875" y="4794425"/>
                <a:ext cx="39050" cy="57975"/>
              </a:xfrm>
              <a:custGeom>
                <a:avLst/>
                <a:gdLst/>
                <a:ahLst/>
                <a:cxnLst/>
                <a:rect l="l" t="t" r="r" b="b"/>
                <a:pathLst>
                  <a:path w="1562" h="2319" extrusionOk="0">
                    <a:moveTo>
                      <a:pt x="1380" y="145"/>
                    </a:moveTo>
                    <a:lnTo>
                      <a:pt x="1380" y="145"/>
                    </a:lnTo>
                    <a:cubicBezTo>
                      <a:pt x="1399" y="432"/>
                      <a:pt x="1465" y="1562"/>
                      <a:pt x="1341" y="1859"/>
                    </a:cubicBezTo>
                    <a:cubicBezTo>
                      <a:pt x="1274" y="2012"/>
                      <a:pt x="1140" y="2137"/>
                      <a:pt x="977" y="2204"/>
                    </a:cubicBezTo>
                    <a:cubicBezTo>
                      <a:pt x="899" y="2231"/>
                      <a:pt x="818" y="2246"/>
                      <a:pt x="737" y="2246"/>
                    </a:cubicBezTo>
                    <a:cubicBezTo>
                      <a:pt x="650" y="2246"/>
                      <a:pt x="563" y="2229"/>
                      <a:pt x="479" y="2195"/>
                    </a:cubicBezTo>
                    <a:cubicBezTo>
                      <a:pt x="326" y="2118"/>
                      <a:pt x="201" y="1993"/>
                      <a:pt x="134" y="1831"/>
                    </a:cubicBezTo>
                    <a:cubicBezTo>
                      <a:pt x="77" y="1667"/>
                      <a:pt x="77" y="1495"/>
                      <a:pt x="144" y="1332"/>
                    </a:cubicBezTo>
                    <a:cubicBezTo>
                      <a:pt x="278" y="1045"/>
                      <a:pt x="1159" y="326"/>
                      <a:pt x="1380" y="145"/>
                    </a:cubicBezTo>
                    <a:close/>
                    <a:moveTo>
                      <a:pt x="1437" y="1"/>
                    </a:moveTo>
                    <a:lnTo>
                      <a:pt x="1389" y="39"/>
                    </a:lnTo>
                    <a:cubicBezTo>
                      <a:pt x="1341" y="77"/>
                      <a:pt x="239" y="958"/>
                      <a:pt x="86" y="1303"/>
                    </a:cubicBezTo>
                    <a:cubicBezTo>
                      <a:pt x="9" y="1486"/>
                      <a:pt x="0" y="1677"/>
                      <a:pt x="77" y="1859"/>
                    </a:cubicBezTo>
                    <a:cubicBezTo>
                      <a:pt x="144" y="2041"/>
                      <a:pt x="278" y="2175"/>
                      <a:pt x="450" y="2252"/>
                    </a:cubicBezTo>
                    <a:cubicBezTo>
                      <a:pt x="546" y="2300"/>
                      <a:pt x="642" y="2319"/>
                      <a:pt x="747" y="2319"/>
                    </a:cubicBezTo>
                    <a:cubicBezTo>
                      <a:pt x="833" y="2319"/>
                      <a:pt x="920" y="2300"/>
                      <a:pt x="1006" y="2271"/>
                    </a:cubicBezTo>
                    <a:cubicBezTo>
                      <a:pt x="1188" y="2195"/>
                      <a:pt x="1331" y="2060"/>
                      <a:pt x="1408" y="1888"/>
                    </a:cubicBezTo>
                    <a:cubicBezTo>
                      <a:pt x="1561" y="1533"/>
                      <a:pt x="1446" y="125"/>
                      <a:pt x="1446" y="68"/>
                    </a:cubicBezTo>
                    <a:lnTo>
                      <a:pt x="1437"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645" name="Google Shape;645;p54"/>
              <p:cNvSpPr/>
              <p:nvPr/>
            </p:nvSpPr>
            <p:spPr>
              <a:xfrm>
                <a:off x="5506600" y="4823900"/>
                <a:ext cx="39050" cy="55150"/>
              </a:xfrm>
              <a:custGeom>
                <a:avLst/>
                <a:gdLst/>
                <a:ahLst/>
                <a:cxnLst/>
                <a:rect l="l" t="t" r="r" b="b"/>
                <a:pathLst>
                  <a:path w="1562" h="2206" extrusionOk="0">
                    <a:moveTo>
                      <a:pt x="1447" y="0"/>
                    </a:moveTo>
                    <a:cubicBezTo>
                      <a:pt x="1447" y="0"/>
                      <a:pt x="307" y="901"/>
                      <a:pt x="153" y="1245"/>
                    </a:cubicBezTo>
                    <a:cubicBezTo>
                      <a:pt x="0" y="1590"/>
                      <a:pt x="163" y="2002"/>
                      <a:pt x="508" y="2146"/>
                    </a:cubicBezTo>
                    <a:cubicBezTo>
                      <a:pt x="599" y="2186"/>
                      <a:pt x="693" y="2205"/>
                      <a:pt x="787" y="2205"/>
                    </a:cubicBezTo>
                    <a:cubicBezTo>
                      <a:pt x="1050" y="2205"/>
                      <a:pt x="1302" y="2053"/>
                      <a:pt x="1409" y="1791"/>
                    </a:cubicBezTo>
                    <a:cubicBezTo>
                      <a:pt x="1562" y="1446"/>
                      <a:pt x="1447" y="0"/>
                      <a:pt x="1447" y="0"/>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646" name="Google Shape;646;p54"/>
              <p:cNvSpPr/>
              <p:nvPr/>
            </p:nvSpPr>
            <p:spPr>
              <a:xfrm>
                <a:off x="5507800" y="4822200"/>
                <a:ext cx="38825" cy="57750"/>
              </a:xfrm>
              <a:custGeom>
                <a:avLst/>
                <a:gdLst/>
                <a:ahLst/>
                <a:cxnLst/>
                <a:rect l="l" t="t" r="r" b="b"/>
                <a:pathLst>
                  <a:path w="1553" h="2310" extrusionOk="0">
                    <a:moveTo>
                      <a:pt x="1370" y="126"/>
                    </a:moveTo>
                    <a:cubicBezTo>
                      <a:pt x="1389" y="413"/>
                      <a:pt x="1466" y="1553"/>
                      <a:pt x="1332" y="1850"/>
                    </a:cubicBezTo>
                    <a:cubicBezTo>
                      <a:pt x="1265" y="2012"/>
                      <a:pt x="1140" y="2137"/>
                      <a:pt x="978" y="2195"/>
                    </a:cubicBezTo>
                    <a:cubicBezTo>
                      <a:pt x="899" y="2227"/>
                      <a:pt x="816" y="2244"/>
                      <a:pt x="734" y="2244"/>
                    </a:cubicBezTo>
                    <a:cubicBezTo>
                      <a:pt x="646" y="2244"/>
                      <a:pt x="559" y="2224"/>
                      <a:pt x="479" y="2185"/>
                    </a:cubicBezTo>
                    <a:cubicBezTo>
                      <a:pt x="316" y="2118"/>
                      <a:pt x="192" y="1993"/>
                      <a:pt x="125" y="1831"/>
                    </a:cubicBezTo>
                    <a:cubicBezTo>
                      <a:pt x="67" y="1667"/>
                      <a:pt x="67" y="1486"/>
                      <a:pt x="135" y="1333"/>
                    </a:cubicBezTo>
                    <a:cubicBezTo>
                      <a:pt x="269" y="1035"/>
                      <a:pt x="1159" y="307"/>
                      <a:pt x="1370" y="126"/>
                    </a:cubicBezTo>
                    <a:close/>
                    <a:moveTo>
                      <a:pt x="1427" y="1"/>
                    </a:moveTo>
                    <a:lnTo>
                      <a:pt x="1380" y="39"/>
                    </a:lnTo>
                    <a:cubicBezTo>
                      <a:pt x="1332" y="77"/>
                      <a:pt x="230" y="949"/>
                      <a:pt x="77" y="1303"/>
                    </a:cubicBezTo>
                    <a:cubicBezTo>
                      <a:pt x="0" y="1476"/>
                      <a:pt x="0" y="1677"/>
                      <a:pt x="67" y="1850"/>
                    </a:cubicBezTo>
                    <a:cubicBezTo>
                      <a:pt x="135" y="2032"/>
                      <a:pt x="269" y="2166"/>
                      <a:pt x="450" y="2252"/>
                    </a:cubicBezTo>
                    <a:cubicBezTo>
                      <a:pt x="537" y="2291"/>
                      <a:pt x="642" y="2310"/>
                      <a:pt x="738" y="2310"/>
                    </a:cubicBezTo>
                    <a:cubicBezTo>
                      <a:pt x="824" y="2310"/>
                      <a:pt x="910" y="2291"/>
                      <a:pt x="997" y="2261"/>
                    </a:cubicBezTo>
                    <a:cubicBezTo>
                      <a:pt x="1178" y="2185"/>
                      <a:pt x="1312" y="2051"/>
                      <a:pt x="1399" y="1878"/>
                    </a:cubicBezTo>
                    <a:cubicBezTo>
                      <a:pt x="1552" y="1524"/>
                      <a:pt x="1437" y="126"/>
                      <a:pt x="1437" y="58"/>
                    </a:cubicBezTo>
                    <a:lnTo>
                      <a:pt x="1427"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647" name="Google Shape;647;p54"/>
              <p:cNvSpPr/>
              <p:nvPr/>
            </p:nvSpPr>
            <p:spPr>
              <a:xfrm>
                <a:off x="5507550" y="4821975"/>
                <a:ext cx="39075" cy="57975"/>
              </a:xfrm>
              <a:custGeom>
                <a:avLst/>
                <a:gdLst/>
                <a:ahLst/>
                <a:cxnLst/>
                <a:rect l="l" t="t" r="r" b="b"/>
                <a:pathLst>
                  <a:path w="1563" h="2319" extrusionOk="0">
                    <a:moveTo>
                      <a:pt x="1380" y="144"/>
                    </a:moveTo>
                    <a:lnTo>
                      <a:pt x="1380" y="144"/>
                    </a:lnTo>
                    <a:cubicBezTo>
                      <a:pt x="1399" y="431"/>
                      <a:pt x="1466" y="1562"/>
                      <a:pt x="1342" y="1859"/>
                    </a:cubicBezTo>
                    <a:cubicBezTo>
                      <a:pt x="1275" y="2021"/>
                      <a:pt x="1141" y="2136"/>
                      <a:pt x="988" y="2204"/>
                    </a:cubicBezTo>
                    <a:cubicBezTo>
                      <a:pt x="912" y="2235"/>
                      <a:pt x="832" y="2249"/>
                      <a:pt x="753" y="2249"/>
                    </a:cubicBezTo>
                    <a:cubicBezTo>
                      <a:pt x="662" y="2249"/>
                      <a:pt x="571" y="2230"/>
                      <a:pt x="489" y="2194"/>
                    </a:cubicBezTo>
                    <a:cubicBezTo>
                      <a:pt x="326" y="2127"/>
                      <a:pt x="202" y="1993"/>
                      <a:pt x="145" y="1840"/>
                    </a:cubicBezTo>
                    <a:cubicBezTo>
                      <a:pt x="77" y="1676"/>
                      <a:pt x="77" y="1495"/>
                      <a:pt x="154" y="1342"/>
                    </a:cubicBezTo>
                    <a:cubicBezTo>
                      <a:pt x="279" y="1044"/>
                      <a:pt x="1160" y="326"/>
                      <a:pt x="1380" y="144"/>
                    </a:cubicBezTo>
                    <a:close/>
                    <a:moveTo>
                      <a:pt x="1447" y="1"/>
                    </a:moveTo>
                    <a:lnTo>
                      <a:pt x="1390" y="48"/>
                    </a:lnTo>
                    <a:cubicBezTo>
                      <a:pt x="1342" y="86"/>
                      <a:pt x="240" y="958"/>
                      <a:pt x="87" y="1312"/>
                    </a:cubicBezTo>
                    <a:cubicBezTo>
                      <a:pt x="10" y="1485"/>
                      <a:pt x="0" y="1686"/>
                      <a:pt x="77" y="1859"/>
                    </a:cubicBezTo>
                    <a:cubicBezTo>
                      <a:pt x="145" y="2041"/>
                      <a:pt x="279" y="2185"/>
                      <a:pt x="460" y="2261"/>
                    </a:cubicBezTo>
                    <a:cubicBezTo>
                      <a:pt x="547" y="2300"/>
                      <a:pt x="652" y="2319"/>
                      <a:pt x="748" y="2319"/>
                    </a:cubicBezTo>
                    <a:cubicBezTo>
                      <a:pt x="834" y="2319"/>
                      <a:pt x="920" y="2300"/>
                      <a:pt x="1007" y="2270"/>
                    </a:cubicBezTo>
                    <a:cubicBezTo>
                      <a:pt x="1188" y="2204"/>
                      <a:pt x="1332" y="2060"/>
                      <a:pt x="1409" y="1887"/>
                    </a:cubicBezTo>
                    <a:cubicBezTo>
                      <a:pt x="1562" y="1533"/>
                      <a:pt x="1457" y="135"/>
                      <a:pt x="1447" y="67"/>
                    </a:cubicBezTo>
                    <a:lnTo>
                      <a:pt x="1447"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648" name="Google Shape;648;p54"/>
              <p:cNvSpPr/>
              <p:nvPr/>
            </p:nvSpPr>
            <p:spPr>
              <a:xfrm>
                <a:off x="5668000" y="4813825"/>
                <a:ext cx="39075" cy="55150"/>
              </a:xfrm>
              <a:custGeom>
                <a:avLst/>
                <a:gdLst/>
                <a:ahLst/>
                <a:cxnLst/>
                <a:rect l="l" t="t" r="r" b="b"/>
                <a:pathLst>
                  <a:path w="1563" h="2206" extrusionOk="0">
                    <a:moveTo>
                      <a:pt x="1447" y="1"/>
                    </a:moveTo>
                    <a:lnTo>
                      <a:pt x="1447" y="1"/>
                    </a:lnTo>
                    <a:cubicBezTo>
                      <a:pt x="1447" y="1"/>
                      <a:pt x="298" y="901"/>
                      <a:pt x="154" y="1246"/>
                    </a:cubicBezTo>
                    <a:cubicBezTo>
                      <a:pt x="0" y="1591"/>
                      <a:pt x="154" y="2002"/>
                      <a:pt x="499" y="2147"/>
                    </a:cubicBezTo>
                    <a:cubicBezTo>
                      <a:pt x="592" y="2187"/>
                      <a:pt x="689" y="2206"/>
                      <a:pt x="783" y="2206"/>
                    </a:cubicBezTo>
                    <a:cubicBezTo>
                      <a:pt x="1048" y="2206"/>
                      <a:pt x="1296" y="2056"/>
                      <a:pt x="1409" y="1802"/>
                    </a:cubicBezTo>
                    <a:cubicBezTo>
                      <a:pt x="1562" y="1447"/>
                      <a:pt x="1447" y="1"/>
                      <a:pt x="1447" y="1"/>
                    </a:cubicBezTo>
                    <a:close/>
                  </a:path>
                </a:pathLst>
              </a:custGeom>
              <a:solidFill>
                <a:srgbClr val="94D9F7"/>
              </a:solidFill>
              <a:ln>
                <a:noFill/>
              </a:ln>
            </p:spPr>
            <p:txBody>
              <a:bodyPr spcFirstLastPara="1" wrap="square" lIns="114540" tIns="114540" rIns="114540" bIns="114540" anchor="ctr" anchorCtr="0">
                <a:noAutofit/>
              </a:bodyPr>
              <a:lstStyle/>
              <a:p>
                <a:endParaRPr sz="1754"/>
              </a:p>
            </p:txBody>
          </p:sp>
          <p:sp>
            <p:nvSpPr>
              <p:cNvPr id="649" name="Google Shape;649;p54"/>
              <p:cNvSpPr/>
              <p:nvPr/>
            </p:nvSpPr>
            <p:spPr>
              <a:xfrm>
                <a:off x="5667050" y="4812150"/>
                <a:ext cx="40725" cy="57750"/>
              </a:xfrm>
              <a:custGeom>
                <a:avLst/>
                <a:gdLst/>
                <a:ahLst/>
                <a:cxnLst/>
                <a:rect l="l" t="t" r="r" b="b"/>
                <a:pathLst>
                  <a:path w="1629" h="2310" extrusionOk="0">
                    <a:moveTo>
                      <a:pt x="1456" y="125"/>
                    </a:moveTo>
                    <a:cubicBezTo>
                      <a:pt x="1475" y="413"/>
                      <a:pt x="1543" y="1552"/>
                      <a:pt x="1418" y="1850"/>
                    </a:cubicBezTo>
                    <a:cubicBezTo>
                      <a:pt x="1312" y="2097"/>
                      <a:pt x="1070" y="2240"/>
                      <a:pt x="819" y="2240"/>
                    </a:cubicBezTo>
                    <a:cubicBezTo>
                      <a:pt x="731" y="2240"/>
                      <a:pt x="641" y="2222"/>
                      <a:pt x="556" y="2184"/>
                    </a:cubicBezTo>
                    <a:cubicBezTo>
                      <a:pt x="221" y="2041"/>
                      <a:pt x="77" y="1658"/>
                      <a:pt x="221" y="1332"/>
                    </a:cubicBezTo>
                    <a:cubicBezTo>
                      <a:pt x="345" y="1035"/>
                      <a:pt x="1236" y="307"/>
                      <a:pt x="1456" y="125"/>
                    </a:cubicBezTo>
                    <a:close/>
                    <a:moveTo>
                      <a:pt x="1514" y="0"/>
                    </a:moveTo>
                    <a:lnTo>
                      <a:pt x="1466" y="39"/>
                    </a:lnTo>
                    <a:cubicBezTo>
                      <a:pt x="1418" y="77"/>
                      <a:pt x="307" y="949"/>
                      <a:pt x="153" y="1303"/>
                    </a:cubicBezTo>
                    <a:cubicBezTo>
                      <a:pt x="0" y="1667"/>
                      <a:pt x="163" y="2089"/>
                      <a:pt x="527" y="2252"/>
                    </a:cubicBezTo>
                    <a:cubicBezTo>
                      <a:pt x="623" y="2290"/>
                      <a:pt x="719" y="2309"/>
                      <a:pt x="815" y="2309"/>
                    </a:cubicBezTo>
                    <a:cubicBezTo>
                      <a:pt x="1092" y="2309"/>
                      <a:pt x="1360" y="2146"/>
                      <a:pt x="1475" y="1878"/>
                    </a:cubicBezTo>
                    <a:cubicBezTo>
                      <a:pt x="1629" y="1524"/>
                      <a:pt x="1524" y="125"/>
                      <a:pt x="1514" y="58"/>
                    </a:cubicBezTo>
                    <a:lnTo>
                      <a:pt x="1514"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650" name="Google Shape;650;p54"/>
              <p:cNvSpPr/>
              <p:nvPr/>
            </p:nvSpPr>
            <p:spPr>
              <a:xfrm>
                <a:off x="5667050" y="4811925"/>
                <a:ext cx="40725" cy="57975"/>
              </a:xfrm>
              <a:custGeom>
                <a:avLst/>
                <a:gdLst/>
                <a:ahLst/>
                <a:cxnLst/>
                <a:rect l="l" t="t" r="r" b="b"/>
                <a:pathLst>
                  <a:path w="1629" h="2319" extrusionOk="0">
                    <a:moveTo>
                      <a:pt x="1456" y="144"/>
                    </a:moveTo>
                    <a:lnTo>
                      <a:pt x="1456" y="144"/>
                    </a:lnTo>
                    <a:cubicBezTo>
                      <a:pt x="1475" y="431"/>
                      <a:pt x="1543" y="1571"/>
                      <a:pt x="1409" y="1859"/>
                    </a:cubicBezTo>
                    <a:cubicBezTo>
                      <a:pt x="1302" y="2101"/>
                      <a:pt x="1062" y="2248"/>
                      <a:pt x="812" y="2248"/>
                    </a:cubicBezTo>
                    <a:cubicBezTo>
                      <a:pt x="726" y="2248"/>
                      <a:pt x="639" y="2230"/>
                      <a:pt x="556" y="2193"/>
                    </a:cubicBezTo>
                    <a:cubicBezTo>
                      <a:pt x="230" y="2050"/>
                      <a:pt x="77" y="1667"/>
                      <a:pt x="221" y="1341"/>
                    </a:cubicBezTo>
                    <a:cubicBezTo>
                      <a:pt x="345" y="1044"/>
                      <a:pt x="1226" y="326"/>
                      <a:pt x="1456" y="144"/>
                    </a:cubicBezTo>
                    <a:close/>
                    <a:moveTo>
                      <a:pt x="1514" y="0"/>
                    </a:moveTo>
                    <a:lnTo>
                      <a:pt x="1456" y="48"/>
                    </a:lnTo>
                    <a:cubicBezTo>
                      <a:pt x="1418" y="86"/>
                      <a:pt x="307" y="958"/>
                      <a:pt x="153" y="1312"/>
                    </a:cubicBezTo>
                    <a:cubicBezTo>
                      <a:pt x="0" y="1676"/>
                      <a:pt x="163" y="2098"/>
                      <a:pt x="527" y="2261"/>
                    </a:cubicBezTo>
                    <a:cubicBezTo>
                      <a:pt x="623" y="2299"/>
                      <a:pt x="719" y="2318"/>
                      <a:pt x="815" y="2318"/>
                    </a:cubicBezTo>
                    <a:cubicBezTo>
                      <a:pt x="1092" y="2318"/>
                      <a:pt x="1360" y="2155"/>
                      <a:pt x="1475" y="1887"/>
                    </a:cubicBezTo>
                    <a:cubicBezTo>
                      <a:pt x="1629" y="1533"/>
                      <a:pt x="1524" y="134"/>
                      <a:pt x="1514" y="67"/>
                    </a:cubicBezTo>
                    <a:lnTo>
                      <a:pt x="1514"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651" name="Google Shape;651;p54"/>
              <p:cNvSpPr/>
              <p:nvPr/>
            </p:nvSpPr>
            <p:spPr>
              <a:xfrm>
                <a:off x="5450800" y="4786050"/>
                <a:ext cx="38825" cy="55350"/>
              </a:xfrm>
              <a:custGeom>
                <a:avLst/>
                <a:gdLst/>
                <a:ahLst/>
                <a:cxnLst/>
                <a:rect l="l" t="t" r="r" b="b"/>
                <a:pathLst>
                  <a:path w="1553" h="2214" extrusionOk="0">
                    <a:moveTo>
                      <a:pt x="1447" y="1"/>
                    </a:moveTo>
                    <a:lnTo>
                      <a:pt x="1447" y="1"/>
                    </a:lnTo>
                    <a:cubicBezTo>
                      <a:pt x="1447" y="1"/>
                      <a:pt x="297" y="910"/>
                      <a:pt x="144" y="1255"/>
                    </a:cubicBezTo>
                    <a:cubicBezTo>
                      <a:pt x="1" y="1600"/>
                      <a:pt x="154" y="2002"/>
                      <a:pt x="499" y="2156"/>
                    </a:cubicBezTo>
                    <a:cubicBezTo>
                      <a:pt x="590" y="2195"/>
                      <a:pt x="684" y="2213"/>
                      <a:pt x="776" y="2213"/>
                    </a:cubicBezTo>
                    <a:cubicBezTo>
                      <a:pt x="1043" y="2213"/>
                      <a:pt x="1294" y="2058"/>
                      <a:pt x="1408" y="1802"/>
                    </a:cubicBezTo>
                    <a:cubicBezTo>
                      <a:pt x="1552" y="1457"/>
                      <a:pt x="1447" y="1"/>
                      <a:pt x="1447" y="1"/>
                    </a:cubicBezTo>
                    <a:close/>
                  </a:path>
                </a:pathLst>
              </a:custGeom>
              <a:solidFill>
                <a:srgbClr val="8A93E2"/>
              </a:solidFill>
              <a:ln>
                <a:noFill/>
              </a:ln>
            </p:spPr>
            <p:txBody>
              <a:bodyPr spcFirstLastPara="1" wrap="square" lIns="114540" tIns="114540" rIns="114540" bIns="114540" anchor="ctr" anchorCtr="0">
                <a:noAutofit/>
              </a:bodyPr>
              <a:lstStyle/>
              <a:p>
                <a:endParaRPr sz="1754"/>
              </a:p>
            </p:txBody>
          </p:sp>
          <p:sp>
            <p:nvSpPr>
              <p:cNvPr id="652" name="Google Shape;652;p54"/>
              <p:cNvSpPr/>
              <p:nvPr/>
            </p:nvSpPr>
            <p:spPr>
              <a:xfrm>
                <a:off x="5449600" y="4784375"/>
                <a:ext cx="40975" cy="57975"/>
              </a:xfrm>
              <a:custGeom>
                <a:avLst/>
                <a:gdLst/>
                <a:ahLst/>
                <a:cxnLst/>
                <a:rect l="l" t="t" r="r" b="b"/>
                <a:pathLst>
                  <a:path w="1639" h="2319" extrusionOk="0">
                    <a:moveTo>
                      <a:pt x="1456" y="144"/>
                    </a:moveTo>
                    <a:lnTo>
                      <a:pt x="1456" y="144"/>
                    </a:lnTo>
                    <a:cubicBezTo>
                      <a:pt x="1476" y="432"/>
                      <a:pt x="1552" y="1562"/>
                      <a:pt x="1418" y="1859"/>
                    </a:cubicBezTo>
                    <a:cubicBezTo>
                      <a:pt x="1351" y="2012"/>
                      <a:pt x="1226" y="2137"/>
                      <a:pt x="1064" y="2203"/>
                    </a:cubicBezTo>
                    <a:cubicBezTo>
                      <a:pt x="985" y="2231"/>
                      <a:pt x="903" y="2245"/>
                      <a:pt x="821" y="2245"/>
                    </a:cubicBezTo>
                    <a:cubicBezTo>
                      <a:pt x="732" y="2245"/>
                      <a:pt x="645" y="2229"/>
                      <a:pt x="566" y="2194"/>
                    </a:cubicBezTo>
                    <a:cubicBezTo>
                      <a:pt x="240" y="2050"/>
                      <a:pt x="87" y="1667"/>
                      <a:pt x="230" y="1332"/>
                    </a:cubicBezTo>
                    <a:cubicBezTo>
                      <a:pt x="355" y="1045"/>
                      <a:pt x="1236" y="326"/>
                      <a:pt x="1456" y="144"/>
                    </a:cubicBezTo>
                    <a:close/>
                    <a:moveTo>
                      <a:pt x="1524" y="0"/>
                    </a:moveTo>
                    <a:lnTo>
                      <a:pt x="1466" y="39"/>
                    </a:lnTo>
                    <a:cubicBezTo>
                      <a:pt x="1418" y="77"/>
                      <a:pt x="317" y="958"/>
                      <a:pt x="164" y="1303"/>
                    </a:cubicBezTo>
                    <a:cubicBezTo>
                      <a:pt x="0" y="1667"/>
                      <a:pt x="173" y="2098"/>
                      <a:pt x="537" y="2252"/>
                    </a:cubicBezTo>
                    <a:cubicBezTo>
                      <a:pt x="623" y="2299"/>
                      <a:pt x="728" y="2318"/>
                      <a:pt x="824" y="2318"/>
                    </a:cubicBezTo>
                    <a:cubicBezTo>
                      <a:pt x="911" y="2318"/>
                      <a:pt x="1007" y="2299"/>
                      <a:pt x="1083" y="2271"/>
                    </a:cubicBezTo>
                    <a:cubicBezTo>
                      <a:pt x="1265" y="2194"/>
                      <a:pt x="1409" y="2060"/>
                      <a:pt x="1485" y="1888"/>
                    </a:cubicBezTo>
                    <a:cubicBezTo>
                      <a:pt x="1639" y="1533"/>
                      <a:pt x="1533" y="125"/>
                      <a:pt x="1524" y="68"/>
                    </a:cubicBezTo>
                    <a:lnTo>
                      <a:pt x="1524"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653" name="Google Shape;653;p54"/>
              <p:cNvSpPr/>
              <p:nvPr/>
            </p:nvSpPr>
            <p:spPr>
              <a:xfrm>
                <a:off x="5373700" y="4813825"/>
                <a:ext cx="39050" cy="55150"/>
              </a:xfrm>
              <a:custGeom>
                <a:avLst/>
                <a:gdLst/>
                <a:ahLst/>
                <a:cxnLst/>
                <a:rect l="l" t="t" r="r" b="b"/>
                <a:pathLst>
                  <a:path w="1562" h="2206" extrusionOk="0">
                    <a:moveTo>
                      <a:pt x="1446" y="1"/>
                    </a:moveTo>
                    <a:lnTo>
                      <a:pt x="1446" y="1"/>
                    </a:lnTo>
                    <a:cubicBezTo>
                      <a:pt x="1446" y="1"/>
                      <a:pt x="307" y="901"/>
                      <a:pt x="153" y="1246"/>
                    </a:cubicBezTo>
                    <a:cubicBezTo>
                      <a:pt x="0" y="1591"/>
                      <a:pt x="163" y="2002"/>
                      <a:pt x="507" y="2147"/>
                    </a:cubicBezTo>
                    <a:cubicBezTo>
                      <a:pt x="598" y="2187"/>
                      <a:pt x="693" y="2206"/>
                      <a:pt x="786" y="2206"/>
                    </a:cubicBezTo>
                    <a:cubicBezTo>
                      <a:pt x="1047" y="2206"/>
                      <a:pt x="1295" y="2056"/>
                      <a:pt x="1408" y="1802"/>
                    </a:cubicBezTo>
                    <a:cubicBezTo>
                      <a:pt x="1561" y="1447"/>
                      <a:pt x="1446" y="1"/>
                      <a:pt x="1446" y="1"/>
                    </a:cubicBezTo>
                    <a:close/>
                  </a:path>
                </a:pathLst>
              </a:custGeom>
              <a:solidFill>
                <a:srgbClr val="F2C483"/>
              </a:solidFill>
              <a:ln>
                <a:noFill/>
              </a:ln>
            </p:spPr>
            <p:txBody>
              <a:bodyPr spcFirstLastPara="1" wrap="square" lIns="114540" tIns="114540" rIns="114540" bIns="114540" anchor="ctr" anchorCtr="0">
                <a:noAutofit/>
              </a:bodyPr>
              <a:lstStyle/>
              <a:p>
                <a:endParaRPr sz="1754"/>
              </a:p>
            </p:txBody>
          </p:sp>
          <p:sp>
            <p:nvSpPr>
              <p:cNvPr id="654" name="Google Shape;654;p54"/>
              <p:cNvSpPr/>
              <p:nvPr/>
            </p:nvSpPr>
            <p:spPr>
              <a:xfrm>
                <a:off x="5374650" y="4811925"/>
                <a:ext cx="39050" cy="57975"/>
              </a:xfrm>
              <a:custGeom>
                <a:avLst/>
                <a:gdLst/>
                <a:ahLst/>
                <a:cxnLst/>
                <a:rect l="l" t="t" r="r" b="b"/>
                <a:pathLst>
                  <a:path w="1562" h="2319" extrusionOk="0">
                    <a:moveTo>
                      <a:pt x="1380" y="144"/>
                    </a:moveTo>
                    <a:lnTo>
                      <a:pt x="1380" y="144"/>
                    </a:lnTo>
                    <a:cubicBezTo>
                      <a:pt x="1399" y="431"/>
                      <a:pt x="1466" y="1571"/>
                      <a:pt x="1342" y="1859"/>
                    </a:cubicBezTo>
                    <a:cubicBezTo>
                      <a:pt x="1274" y="2021"/>
                      <a:pt x="1140" y="2136"/>
                      <a:pt x="978" y="2203"/>
                    </a:cubicBezTo>
                    <a:cubicBezTo>
                      <a:pt x="906" y="2234"/>
                      <a:pt x="829" y="2249"/>
                      <a:pt x="751" y="2249"/>
                    </a:cubicBezTo>
                    <a:cubicBezTo>
                      <a:pt x="661" y="2249"/>
                      <a:pt x="571" y="2230"/>
                      <a:pt x="489" y="2193"/>
                    </a:cubicBezTo>
                    <a:cubicBezTo>
                      <a:pt x="326" y="2127"/>
                      <a:pt x="201" y="2002"/>
                      <a:pt x="144" y="1839"/>
                    </a:cubicBezTo>
                    <a:cubicBezTo>
                      <a:pt x="77" y="1676"/>
                      <a:pt x="77" y="1495"/>
                      <a:pt x="154" y="1341"/>
                    </a:cubicBezTo>
                    <a:cubicBezTo>
                      <a:pt x="278" y="1044"/>
                      <a:pt x="1159" y="326"/>
                      <a:pt x="1380" y="144"/>
                    </a:cubicBezTo>
                    <a:close/>
                    <a:moveTo>
                      <a:pt x="1447" y="0"/>
                    </a:moveTo>
                    <a:lnTo>
                      <a:pt x="1389" y="48"/>
                    </a:lnTo>
                    <a:cubicBezTo>
                      <a:pt x="1342" y="86"/>
                      <a:pt x="240" y="958"/>
                      <a:pt x="86" y="1312"/>
                    </a:cubicBezTo>
                    <a:cubicBezTo>
                      <a:pt x="10" y="1485"/>
                      <a:pt x="0" y="1686"/>
                      <a:pt x="77" y="1859"/>
                    </a:cubicBezTo>
                    <a:cubicBezTo>
                      <a:pt x="144" y="2040"/>
                      <a:pt x="278" y="2184"/>
                      <a:pt x="460" y="2261"/>
                    </a:cubicBezTo>
                    <a:cubicBezTo>
                      <a:pt x="546" y="2299"/>
                      <a:pt x="642" y="2318"/>
                      <a:pt x="748" y="2318"/>
                    </a:cubicBezTo>
                    <a:cubicBezTo>
                      <a:pt x="833" y="2318"/>
                      <a:pt x="920" y="2299"/>
                      <a:pt x="1006" y="2270"/>
                    </a:cubicBezTo>
                    <a:cubicBezTo>
                      <a:pt x="1188" y="2203"/>
                      <a:pt x="1332" y="2059"/>
                      <a:pt x="1408" y="1887"/>
                    </a:cubicBezTo>
                    <a:cubicBezTo>
                      <a:pt x="1561" y="1533"/>
                      <a:pt x="1456" y="134"/>
                      <a:pt x="1447" y="67"/>
                    </a:cubicBezTo>
                    <a:lnTo>
                      <a:pt x="1447"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655" name="Google Shape;655;p54"/>
              <p:cNvSpPr/>
              <p:nvPr/>
            </p:nvSpPr>
            <p:spPr>
              <a:xfrm>
                <a:off x="5355975" y="4804975"/>
                <a:ext cx="12225" cy="17475"/>
              </a:xfrm>
              <a:custGeom>
                <a:avLst/>
                <a:gdLst/>
                <a:ahLst/>
                <a:cxnLst/>
                <a:rect l="l" t="t" r="r" b="b"/>
                <a:pathLst>
                  <a:path w="489" h="699" extrusionOk="0">
                    <a:moveTo>
                      <a:pt x="450" y="0"/>
                    </a:moveTo>
                    <a:cubicBezTo>
                      <a:pt x="450" y="0"/>
                      <a:pt x="96" y="287"/>
                      <a:pt x="48" y="393"/>
                    </a:cubicBezTo>
                    <a:cubicBezTo>
                      <a:pt x="0" y="508"/>
                      <a:pt x="48" y="632"/>
                      <a:pt x="154" y="681"/>
                    </a:cubicBezTo>
                    <a:cubicBezTo>
                      <a:pt x="183" y="693"/>
                      <a:pt x="214" y="699"/>
                      <a:pt x="244" y="699"/>
                    </a:cubicBezTo>
                    <a:cubicBezTo>
                      <a:pt x="328" y="699"/>
                      <a:pt x="405" y="651"/>
                      <a:pt x="441" y="566"/>
                    </a:cubicBezTo>
                    <a:cubicBezTo>
                      <a:pt x="488" y="460"/>
                      <a:pt x="450" y="0"/>
                      <a:pt x="450" y="0"/>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656" name="Google Shape;656;p54"/>
              <p:cNvSpPr/>
              <p:nvPr/>
            </p:nvSpPr>
            <p:spPr>
              <a:xfrm>
                <a:off x="5355500" y="4803300"/>
                <a:ext cx="13425" cy="20125"/>
              </a:xfrm>
              <a:custGeom>
                <a:avLst/>
                <a:gdLst/>
                <a:ahLst/>
                <a:cxnLst/>
                <a:rect l="l" t="t" r="r" b="b"/>
                <a:pathLst>
                  <a:path w="537" h="805" extrusionOk="0">
                    <a:moveTo>
                      <a:pt x="441" y="144"/>
                    </a:moveTo>
                    <a:cubicBezTo>
                      <a:pt x="450" y="316"/>
                      <a:pt x="450" y="556"/>
                      <a:pt x="422" y="623"/>
                    </a:cubicBezTo>
                    <a:cubicBezTo>
                      <a:pt x="392" y="689"/>
                      <a:pt x="324" y="732"/>
                      <a:pt x="255" y="732"/>
                    </a:cubicBezTo>
                    <a:cubicBezTo>
                      <a:pt x="234" y="732"/>
                      <a:pt x="212" y="728"/>
                      <a:pt x="192" y="718"/>
                    </a:cubicBezTo>
                    <a:cubicBezTo>
                      <a:pt x="143" y="699"/>
                      <a:pt x="115" y="661"/>
                      <a:pt x="96" y="613"/>
                    </a:cubicBezTo>
                    <a:cubicBezTo>
                      <a:pt x="77" y="575"/>
                      <a:pt x="77" y="527"/>
                      <a:pt x="96" y="479"/>
                    </a:cubicBezTo>
                    <a:cubicBezTo>
                      <a:pt x="124" y="412"/>
                      <a:pt x="297" y="259"/>
                      <a:pt x="441" y="144"/>
                    </a:cubicBezTo>
                    <a:close/>
                    <a:moveTo>
                      <a:pt x="498" y="0"/>
                    </a:moveTo>
                    <a:lnTo>
                      <a:pt x="450" y="48"/>
                    </a:lnTo>
                    <a:cubicBezTo>
                      <a:pt x="412" y="77"/>
                      <a:pt x="77" y="335"/>
                      <a:pt x="28" y="450"/>
                    </a:cubicBezTo>
                    <a:cubicBezTo>
                      <a:pt x="0" y="508"/>
                      <a:pt x="0" y="575"/>
                      <a:pt x="28" y="642"/>
                    </a:cubicBezTo>
                    <a:cubicBezTo>
                      <a:pt x="48" y="709"/>
                      <a:pt x="96" y="757"/>
                      <a:pt x="163" y="776"/>
                    </a:cubicBezTo>
                    <a:cubicBezTo>
                      <a:pt x="192" y="795"/>
                      <a:pt x="230" y="805"/>
                      <a:pt x="258" y="805"/>
                    </a:cubicBezTo>
                    <a:cubicBezTo>
                      <a:pt x="354" y="805"/>
                      <a:pt x="450" y="748"/>
                      <a:pt x="488" y="652"/>
                    </a:cubicBezTo>
                    <a:cubicBezTo>
                      <a:pt x="537" y="537"/>
                      <a:pt x="507" y="115"/>
                      <a:pt x="507" y="67"/>
                    </a:cubicBezTo>
                    <a:lnTo>
                      <a:pt x="498"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657" name="Google Shape;657;p54"/>
              <p:cNvSpPr/>
              <p:nvPr/>
            </p:nvSpPr>
            <p:spPr>
              <a:xfrm>
                <a:off x="5452250" y="4864825"/>
                <a:ext cx="12225" cy="17500"/>
              </a:xfrm>
              <a:custGeom>
                <a:avLst/>
                <a:gdLst/>
                <a:ahLst/>
                <a:cxnLst/>
                <a:rect l="l" t="t" r="r" b="b"/>
                <a:pathLst>
                  <a:path w="489" h="700" extrusionOk="0">
                    <a:moveTo>
                      <a:pt x="460" y="1"/>
                    </a:moveTo>
                    <a:cubicBezTo>
                      <a:pt x="460" y="1"/>
                      <a:pt x="96" y="288"/>
                      <a:pt x="48" y="394"/>
                    </a:cubicBezTo>
                    <a:cubicBezTo>
                      <a:pt x="0" y="509"/>
                      <a:pt x="58" y="633"/>
                      <a:pt x="163" y="681"/>
                    </a:cubicBezTo>
                    <a:cubicBezTo>
                      <a:pt x="190" y="694"/>
                      <a:pt x="219" y="700"/>
                      <a:pt x="247" y="700"/>
                    </a:cubicBezTo>
                    <a:cubicBezTo>
                      <a:pt x="328" y="700"/>
                      <a:pt x="405" y="651"/>
                      <a:pt x="441" y="566"/>
                    </a:cubicBezTo>
                    <a:cubicBezTo>
                      <a:pt x="488" y="461"/>
                      <a:pt x="460" y="1"/>
                      <a:pt x="460" y="1"/>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658" name="Google Shape;658;p54"/>
              <p:cNvSpPr/>
              <p:nvPr/>
            </p:nvSpPr>
            <p:spPr>
              <a:xfrm>
                <a:off x="5451275" y="4863175"/>
                <a:ext cx="14150" cy="20125"/>
              </a:xfrm>
              <a:custGeom>
                <a:avLst/>
                <a:gdLst/>
                <a:ahLst/>
                <a:cxnLst/>
                <a:rect l="l" t="t" r="r" b="b"/>
                <a:pathLst>
                  <a:path w="566" h="805" extrusionOk="0">
                    <a:moveTo>
                      <a:pt x="470" y="143"/>
                    </a:moveTo>
                    <a:lnTo>
                      <a:pt x="470" y="143"/>
                    </a:lnTo>
                    <a:cubicBezTo>
                      <a:pt x="480" y="316"/>
                      <a:pt x="480" y="556"/>
                      <a:pt x="451" y="622"/>
                    </a:cubicBezTo>
                    <a:cubicBezTo>
                      <a:pt x="421" y="688"/>
                      <a:pt x="354" y="732"/>
                      <a:pt x="281" y="732"/>
                    </a:cubicBezTo>
                    <a:cubicBezTo>
                      <a:pt x="258" y="732"/>
                      <a:pt x="234" y="727"/>
                      <a:pt x="212" y="718"/>
                    </a:cubicBezTo>
                    <a:cubicBezTo>
                      <a:pt x="125" y="671"/>
                      <a:pt x="87" y="565"/>
                      <a:pt x="125" y="479"/>
                    </a:cubicBezTo>
                    <a:cubicBezTo>
                      <a:pt x="154" y="412"/>
                      <a:pt x="326" y="258"/>
                      <a:pt x="470" y="143"/>
                    </a:cubicBezTo>
                    <a:close/>
                    <a:moveTo>
                      <a:pt x="527" y="0"/>
                    </a:moveTo>
                    <a:lnTo>
                      <a:pt x="470" y="38"/>
                    </a:lnTo>
                    <a:cubicBezTo>
                      <a:pt x="441" y="77"/>
                      <a:pt x="106" y="335"/>
                      <a:pt x="58" y="450"/>
                    </a:cubicBezTo>
                    <a:cubicBezTo>
                      <a:pt x="1" y="575"/>
                      <a:pt x="58" y="728"/>
                      <a:pt x="182" y="776"/>
                    </a:cubicBezTo>
                    <a:cubicBezTo>
                      <a:pt x="221" y="795"/>
                      <a:pt x="250" y="805"/>
                      <a:pt x="288" y="805"/>
                    </a:cubicBezTo>
                    <a:cubicBezTo>
                      <a:pt x="384" y="805"/>
                      <a:pt x="480" y="747"/>
                      <a:pt x="518" y="652"/>
                    </a:cubicBezTo>
                    <a:cubicBezTo>
                      <a:pt x="566" y="537"/>
                      <a:pt x="537" y="115"/>
                      <a:pt x="527" y="67"/>
                    </a:cubicBezTo>
                    <a:lnTo>
                      <a:pt x="527"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659" name="Google Shape;659;p54"/>
              <p:cNvSpPr/>
              <p:nvPr/>
            </p:nvSpPr>
            <p:spPr>
              <a:xfrm>
                <a:off x="5541550" y="4777425"/>
                <a:ext cx="12250" cy="17450"/>
              </a:xfrm>
              <a:custGeom>
                <a:avLst/>
                <a:gdLst/>
                <a:ahLst/>
                <a:cxnLst/>
                <a:rect l="l" t="t" r="r" b="b"/>
                <a:pathLst>
                  <a:path w="490" h="698" extrusionOk="0">
                    <a:moveTo>
                      <a:pt x="451" y="1"/>
                    </a:moveTo>
                    <a:cubicBezTo>
                      <a:pt x="451" y="1"/>
                      <a:pt x="97" y="288"/>
                      <a:pt x="49" y="393"/>
                    </a:cubicBezTo>
                    <a:cubicBezTo>
                      <a:pt x="1" y="499"/>
                      <a:pt x="49" y="633"/>
                      <a:pt x="164" y="681"/>
                    </a:cubicBezTo>
                    <a:cubicBezTo>
                      <a:pt x="190" y="692"/>
                      <a:pt x="216" y="698"/>
                      <a:pt x="243" y="698"/>
                    </a:cubicBezTo>
                    <a:cubicBezTo>
                      <a:pt x="325" y="698"/>
                      <a:pt x="405" y="645"/>
                      <a:pt x="441" y="566"/>
                    </a:cubicBezTo>
                    <a:cubicBezTo>
                      <a:pt x="490" y="461"/>
                      <a:pt x="451" y="1"/>
                      <a:pt x="451" y="1"/>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660" name="Google Shape;660;p54"/>
              <p:cNvSpPr/>
              <p:nvPr/>
            </p:nvSpPr>
            <p:spPr>
              <a:xfrm>
                <a:off x="5540600" y="4775750"/>
                <a:ext cx="14150" cy="19900"/>
              </a:xfrm>
              <a:custGeom>
                <a:avLst/>
                <a:gdLst/>
                <a:ahLst/>
                <a:cxnLst/>
                <a:rect l="l" t="t" r="r" b="b"/>
                <a:pathLst>
                  <a:path w="566" h="796" extrusionOk="0">
                    <a:moveTo>
                      <a:pt x="460" y="134"/>
                    </a:moveTo>
                    <a:cubicBezTo>
                      <a:pt x="470" y="317"/>
                      <a:pt x="479" y="556"/>
                      <a:pt x="451" y="623"/>
                    </a:cubicBezTo>
                    <a:cubicBezTo>
                      <a:pt x="423" y="687"/>
                      <a:pt x="358" y="724"/>
                      <a:pt x="287" y="724"/>
                    </a:cubicBezTo>
                    <a:cubicBezTo>
                      <a:pt x="262" y="724"/>
                      <a:pt x="236" y="719"/>
                      <a:pt x="211" y="709"/>
                    </a:cubicBezTo>
                    <a:cubicBezTo>
                      <a:pt x="125" y="671"/>
                      <a:pt x="77" y="566"/>
                      <a:pt x="115" y="479"/>
                    </a:cubicBezTo>
                    <a:cubicBezTo>
                      <a:pt x="144" y="413"/>
                      <a:pt x="326" y="249"/>
                      <a:pt x="460" y="134"/>
                    </a:cubicBezTo>
                    <a:close/>
                    <a:moveTo>
                      <a:pt x="528" y="0"/>
                    </a:moveTo>
                    <a:lnTo>
                      <a:pt x="470" y="39"/>
                    </a:lnTo>
                    <a:cubicBezTo>
                      <a:pt x="432" y="68"/>
                      <a:pt x="106" y="336"/>
                      <a:pt x="58" y="451"/>
                    </a:cubicBezTo>
                    <a:cubicBezTo>
                      <a:pt x="0" y="575"/>
                      <a:pt x="58" y="719"/>
                      <a:pt x="183" y="777"/>
                    </a:cubicBezTo>
                    <a:cubicBezTo>
                      <a:pt x="211" y="796"/>
                      <a:pt x="249" y="796"/>
                      <a:pt x="279" y="796"/>
                    </a:cubicBezTo>
                    <a:cubicBezTo>
                      <a:pt x="384" y="796"/>
                      <a:pt x="470" y="738"/>
                      <a:pt x="508" y="652"/>
                    </a:cubicBezTo>
                    <a:cubicBezTo>
                      <a:pt x="566" y="537"/>
                      <a:pt x="528" y="115"/>
                      <a:pt x="528" y="68"/>
                    </a:cubicBezTo>
                    <a:lnTo>
                      <a:pt x="528"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661" name="Google Shape;661;p54"/>
              <p:cNvSpPr/>
              <p:nvPr/>
            </p:nvSpPr>
            <p:spPr>
              <a:xfrm>
                <a:off x="5728600" y="4802350"/>
                <a:ext cx="12225" cy="17250"/>
              </a:xfrm>
              <a:custGeom>
                <a:avLst/>
                <a:gdLst/>
                <a:ahLst/>
                <a:cxnLst/>
                <a:rect l="l" t="t" r="r" b="b"/>
                <a:pathLst>
                  <a:path w="489" h="690" extrusionOk="0">
                    <a:moveTo>
                      <a:pt x="450" y="0"/>
                    </a:moveTo>
                    <a:cubicBezTo>
                      <a:pt x="450" y="0"/>
                      <a:pt x="96" y="277"/>
                      <a:pt x="48" y="392"/>
                    </a:cubicBezTo>
                    <a:cubicBezTo>
                      <a:pt x="0" y="498"/>
                      <a:pt x="48" y="622"/>
                      <a:pt x="154" y="671"/>
                    </a:cubicBezTo>
                    <a:cubicBezTo>
                      <a:pt x="184" y="683"/>
                      <a:pt x="215" y="689"/>
                      <a:pt x="245" y="689"/>
                    </a:cubicBezTo>
                    <a:cubicBezTo>
                      <a:pt x="329" y="689"/>
                      <a:pt x="405" y="643"/>
                      <a:pt x="441" y="565"/>
                    </a:cubicBezTo>
                    <a:cubicBezTo>
                      <a:pt x="489" y="450"/>
                      <a:pt x="450" y="0"/>
                      <a:pt x="450" y="0"/>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662" name="Google Shape;662;p54"/>
              <p:cNvSpPr/>
              <p:nvPr/>
            </p:nvSpPr>
            <p:spPr>
              <a:xfrm>
                <a:off x="5728125" y="4800650"/>
                <a:ext cx="13425" cy="19925"/>
              </a:xfrm>
              <a:custGeom>
                <a:avLst/>
                <a:gdLst/>
                <a:ahLst/>
                <a:cxnLst/>
                <a:rect l="l" t="t" r="r" b="b"/>
                <a:pathLst>
                  <a:path w="537" h="797" extrusionOk="0">
                    <a:moveTo>
                      <a:pt x="441" y="135"/>
                    </a:moveTo>
                    <a:lnTo>
                      <a:pt x="441" y="135"/>
                    </a:lnTo>
                    <a:cubicBezTo>
                      <a:pt x="450" y="317"/>
                      <a:pt x="450" y="556"/>
                      <a:pt x="422" y="614"/>
                    </a:cubicBezTo>
                    <a:cubicBezTo>
                      <a:pt x="403" y="662"/>
                      <a:pt x="373" y="690"/>
                      <a:pt x="326" y="709"/>
                    </a:cubicBezTo>
                    <a:cubicBezTo>
                      <a:pt x="302" y="719"/>
                      <a:pt x="278" y="724"/>
                      <a:pt x="255" y="724"/>
                    </a:cubicBezTo>
                    <a:cubicBezTo>
                      <a:pt x="232" y="724"/>
                      <a:pt x="211" y="719"/>
                      <a:pt x="192" y="709"/>
                    </a:cubicBezTo>
                    <a:cubicBezTo>
                      <a:pt x="144" y="690"/>
                      <a:pt x="115" y="652"/>
                      <a:pt x="96" y="614"/>
                    </a:cubicBezTo>
                    <a:cubicBezTo>
                      <a:pt x="77" y="566"/>
                      <a:pt x="77" y="518"/>
                      <a:pt x="96" y="470"/>
                    </a:cubicBezTo>
                    <a:cubicBezTo>
                      <a:pt x="124" y="403"/>
                      <a:pt x="297" y="250"/>
                      <a:pt x="441" y="135"/>
                    </a:cubicBezTo>
                    <a:close/>
                    <a:moveTo>
                      <a:pt x="498" y="1"/>
                    </a:moveTo>
                    <a:lnTo>
                      <a:pt x="450" y="39"/>
                    </a:lnTo>
                    <a:cubicBezTo>
                      <a:pt x="412" y="68"/>
                      <a:pt x="77" y="326"/>
                      <a:pt x="29" y="441"/>
                    </a:cubicBezTo>
                    <a:cubicBezTo>
                      <a:pt x="0" y="509"/>
                      <a:pt x="0" y="575"/>
                      <a:pt x="29" y="633"/>
                    </a:cubicBezTo>
                    <a:cubicBezTo>
                      <a:pt x="48" y="700"/>
                      <a:pt x="96" y="748"/>
                      <a:pt x="163" y="777"/>
                    </a:cubicBezTo>
                    <a:cubicBezTo>
                      <a:pt x="192" y="786"/>
                      <a:pt x="230" y="796"/>
                      <a:pt x="258" y="796"/>
                    </a:cubicBezTo>
                    <a:cubicBezTo>
                      <a:pt x="288" y="796"/>
                      <a:pt x="326" y="786"/>
                      <a:pt x="354" y="777"/>
                    </a:cubicBezTo>
                    <a:cubicBezTo>
                      <a:pt x="412" y="758"/>
                      <a:pt x="460" y="709"/>
                      <a:pt x="488" y="643"/>
                    </a:cubicBezTo>
                    <a:cubicBezTo>
                      <a:pt x="537" y="528"/>
                      <a:pt x="508" y="106"/>
                      <a:pt x="508" y="68"/>
                    </a:cubicBezTo>
                    <a:lnTo>
                      <a:pt x="498"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663" name="Google Shape;663;p54"/>
              <p:cNvSpPr/>
              <p:nvPr/>
            </p:nvSpPr>
            <p:spPr>
              <a:xfrm>
                <a:off x="5630650" y="4856200"/>
                <a:ext cx="12250" cy="17500"/>
              </a:xfrm>
              <a:custGeom>
                <a:avLst/>
                <a:gdLst/>
                <a:ahLst/>
                <a:cxnLst/>
                <a:rect l="l" t="t" r="r" b="b"/>
                <a:pathLst>
                  <a:path w="490" h="700" extrusionOk="0">
                    <a:moveTo>
                      <a:pt x="460" y="1"/>
                    </a:moveTo>
                    <a:cubicBezTo>
                      <a:pt x="460" y="1"/>
                      <a:pt x="96" y="288"/>
                      <a:pt x="48" y="394"/>
                    </a:cubicBezTo>
                    <a:cubicBezTo>
                      <a:pt x="0" y="499"/>
                      <a:pt x="48" y="633"/>
                      <a:pt x="163" y="681"/>
                    </a:cubicBezTo>
                    <a:cubicBezTo>
                      <a:pt x="191" y="694"/>
                      <a:pt x="219" y="700"/>
                      <a:pt x="248" y="700"/>
                    </a:cubicBezTo>
                    <a:cubicBezTo>
                      <a:pt x="328" y="700"/>
                      <a:pt x="406" y="652"/>
                      <a:pt x="441" y="567"/>
                    </a:cubicBezTo>
                    <a:cubicBezTo>
                      <a:pt x="489" y="461"/>
                      <a:pt x="460" y="1"/>
                      <a:pt x="460" y="1"/>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664" name="Google Shape;664;p54"/>
              <p:cNvSpPr/>
              <p:nvPr/>
            </p:nvSpPr>
            <p:spPr>
              <a:xfrm>
                <a:off x="5630400" y="4854550"/>
                <a:ext cx="13450" cy="19875"/>
              </a:xfrm>
              <a:custGeom>
                <a:avLst/>
                <a:gdLst/>
                <a:ahLst/>
                <a:cxnLst/>
                <a:rect l="l" t="t" r="r" b="b"/>
                <a:pathLst>
                  <a:path w="538" h="795" extrusionOk="0">
                    <a:moveTo>
                      <a:pt x="432" y="134"/>
                    </a:moveTo>
                    <a:lnTo>
                      <a:pt x="432" y="134"/>
                    </a:lnTo>
                    <a:cubicBezTo>
                      <a:pt x="451" y="316"/>
                      <a:pt x="451" y="556"/>
                      <a:pt x="422" y="623"/>
                    </a:cubicBezTo>
                    <a:cubicBezTo>
                      <a:pt x="403" y="661"/>
                      <a:pt x="365" y="699"/>
                      <a:pt x="327" y="718"/>
                    </a:cubicBezTo>
                    <a:cubicBezTo>
                      <a:pt x="306" y="723"/>
                      <a:pt x="286" y="725"/>
                      <a:pt x="266" y="725"/>
                    </a:cubicBezTo>
                    <a:cubicBezTo>
                      <a:pt x="238" y="725"/>
                      <a:pt x="211" y="720"/>
                      <a:pt x="183" y="709"/>
                    </a:cubicBezTo>
                    <a:cubicBezTo>
                      <a:pt x="144" y="690"/>
                      <a:pt x="106" y="661"/>
                      <a:pt x="87" y="613"/>
                    </a:cubicBezTo>
                    <a:cubicBezTo>
                      <a:pt x="68" y="565"/>
                      <a:pt x="78" y="518"/>
                      <a:pt x="97" y="479"/>
                    </a:cubicBezTo>
                    <a:cubicBezTo>
                      <a:pt x="125" y="412"/>
                      <a:pt x="298" y="249"/>
                      <a:pt x="432" y="134"/>
                    </a:cubicBezTo>
                    <a:close/>
                    <a:moveTo>
                      <a:pt x="499" y="0"/>
                    </a:moveTo>
                    <a:lnTo>
                      <a:pt x="442" y="39"/>
                    </a:lnTo>
                    <a:cubicBezTo>
                      <a:pt x="403" y="67"/>
                      <a:pt x="78" y="335"/>
                      <a:pt x="29" y="450"/>
                    </a:cubicBezTo>
                    <a:cubicBezTo>
                      <a:pt x="1" y="508"/>
                      <a:pt x="1" y="575"/>
                      <a:pt x="20" y="642"/>
                    </a:cubicBezTo>
                    <a:cubicBezTo>
                      <a:pt x="48" y="699"/>
                      <a:pt x="97" y="747"/>
                      <a:pt x="154" y="776"/>
                    </a:cubicBezTo>
                    <a:cubicBezTo>
                      <a:pt x="193" y="795"/>
                      <a:pt x="221" y="795"/>
                      <a:pt x="259" y="795"/>
                    </a:cubicBezTo>
                    <a:cubicBezTo>
                      <a:pt x="288" y="795"/>
                      <a:pt x="317" y="795"/>
                      <a:pt x="346" y="786"/>
                    </a:cubicBezTo>
                    <a:cubicBezTo>
                      <a:pt x="412" y="757"/>
                      <a:pt x="461" y="709"/>
                      <a:pt x="489" y="652"/>
                    </a:cubicBezTo>
                    <a:cubicBezTo>
                      <a:pt x="537" y="537"/>
                      <a:pt x="508" y="115"/>
                      <a:pt x="499" y="67"/>
                    </a:cubicBezTo>
                    <a:lnTo>
                      <a:pt x="499"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grpSp>
      </p:grpSp>
    </p:spTree>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hape 383">
            <a:extLst>
              <a:ext uri="{FF2B5EF4-FFF2-40B4-BE49-F238E27FC236}">
                <a16:creationId xmlns:a16="http://schemas.microsoft.com/office/drawing/2014/main" id="{4E642E65-DB71-4D41-B528-0176A3019DB4}"/>
              </a:ext>
            </a:extLst>
          </p:cNvPr>
          <p:cNvPicPr/>
          <p:nvPr/>
        </p:nvPicPr>
        <p:blipFill rotWithShape="1">
          <a:blip r:embed="rId2"/>
          <a:srcRect t="1" r="7318" b="-353"/>
          <a:stretch/>
        </p:blipFill>
        <p:spPr>
          <a:xfrm>
            <a:off x="4735512" y="1577455"/>
            <a:ext cx="3575111" cy="3750195"/>
          </a:xfrm>
          <a:prstGeom prst="roundRect">
            <a:avLst/>
          </a:prstGeom>
        </p:spPr>
      </p:pic>
      <p:sp>
        <p:nvSpPr>
          <p:cNvPr id="5" name="Google Shape;1124;p65">
            <a:extLst>
              <a:ext uri="{FF2B5EF4-FFF2-40B4-BE49-F238E27FC236}">
                <a16:creationId xmlns:a16="http://schemas.microsoft.com/office/drawing/2014/main" id="{CF2CF746-2C52-AE4F-BC7C-28376A260C62}"/>
              </a:ext>
            </a:extLst>
          </p:cNvPr>
          <p:cNvSpPr txBox="1">
            <a:spLocks noGrp="1"/>
          </p:cNvSpPr>
          <p:nvPr>
            <p:ph type="title"/>
          </p:nvPr>
        </p:nvSpPr>
        <p:spPr>
          <a:xfrm>
            <a:off x="-252406" y="1018572"/>
            <a:ext cx="5161179" cy="924216"/>
          </a:xfrm>
          <a:prstGeom prst="rect">
            <a:avLst/>
          </a:prstGeom>
        </p:spPr>
        <p:txBody>
          <a:bodyPr spcFirstLastPara="1" wrap="square" lIns="114540" tIns="114540" rIns="114540" bIns="114540" anchor="t" anchorCtr="0">
            <a:noAutofit/>
          </a:bodyPr>
          <a:lstStyle/>
          <a:p>
            <a:r>
              <a:rPr lang="en" sz="4400"/>
              <a:t>LUYỆN TẬP 1</a:t>
            </a:r>
            <a:endParaRPr sz="4400"/>
          </a:p>
        </p:txBody>
      </p:sp>
      <p:sp>
        <p:nvSpPr>
          <p:cNvPr id="6" name="TextBox 5">
            <a:extLst>
              <a:ext uri="{FF2B5EF4-FFF2-40B4-BE49-F238E27FC236}">
                <a16:creationId xmlns:a16="http://schemas.microsoft.com/office/drawing/2014/main" id="{753B7066-EF26-714F-B2E8-65710CAD44FE}"/>
              </a:ext>
            </a:extLst>
          </p:cNvPr>
          <p:cNvSpPr txBox="1"/>
          <p:nvPr/>
        </p:nvSpPr>
        <p:spPr>
          <a:xfrm>
            <a:off x="497712" y="2663825"/>
            <a:ext cx="4156417" cy="2308324"/>
          </a:xfrm>
          <a:prstGeom prst="rect">
            <a:avLst/>
          </a:prstGeom>
          <a:noFill/>
        </p:spPr>
        <p:txBody>
          <a:bodyPr wrap="square" rtlCol="0">
            <a:spAutoFit/>
          </a:bodyPr>
          <a:lstStyle/>
          <a:p>
            <a:pPr algn="just"/>
            <a:r>
              <a:rPr lang="en-US" sz="2400">
                <a:solidFill>
                  <a:schemeClr val="accent3">
                    <a:lumMod val="50000"/>
                  </a:schemeClr>
                </a:solidFill>
                <a:latin typeface="Calibri Light" panose="020F0302020204030204" pitchFamily="34" charset="0"/>
                <a:cs typeface="Calibri Light" panose="020F0302020204030204" pitchFamily="34" charset="0"/>
              </a:rPr>
              <a:t>Đạ</a:t>
            </a:r>
            <a:r>
              <a:rPr lang="it-IT" sz="2400">
                <a:solidFill>
                  <a:schemeClr val="accent3">
                    <a:lumMod val="50000"/>
                  </a:schemeClr>
                </a:solidFill>
                <a:latin typeface="Calibri Light" panose="020F0302020204030204" pitchFamily="34" charset="0"/>
                <a:cs typeface="Calibri Light" panose="020F0302020204030204" pitchFamily="34" charset="0"/>
              </a:rPr>
              <a:t>i di</a:t>
            </a:r>
            <a:r>
              <a:rPr lang="en-US" sz="2400">
                <a:solidFill>
                  <a:schemeClr val="accent3">
                    <a:lumMod val="50000"/>
                  </a:schemeClr>
                </a:solidFill>
                <a:latin typeface="Calibri Light" panose="020F0302020204030204" pitchFamily="34" charset="0"/>
                <a:cs typeface="Calibri Light" panose="020F0302020204030204" pitchFamily="34" charset="0"/>
              </a:rPr>
              <a:t>ện hai đội l</a:t>
            </a:r>
            <a:r>
              <a:rPr lang="fr-FR" sz="2400">
                <a:solidFill>
                  <a:schemeClr val="accent3">
                    <a:lumMod val="50000"/>
                  </a:schemeClr>
                </a:solidFill>
                <a:latin typeface="Calibri Light" panose="020F0302020204030204" pitchFamily="34" charset="0"/>
                <a:cs typeface="Calibri Light" panose="020F0302020204030204" pitchFamily="34" charset="0"/>
              </a:rPr>
              <a:t>ê</a:t>
            </a:r>
            <a:r>
              <a:rPr lang="en-US" sz="2400">
                <a:solidFill>
                  <a:schemeClr val="accent3">
                    <a:lumMod val="50000"/>
                  </a:schemeClr>
                </a:solidFill>
                <a:latin typeface="Calibri Light" panose="020F0302020204030204" pitchFamily="34" charset="0"/>
                <a:cs typeface="Calibri Light" panose="020F0302020204030204" pitchFamily="34" charset="0"/>
              </a:rPr>
              <a:t>n bả</a:t>
            </a:r>
            <a:r>
              <a:rPr lang="nl-NL" sz="2400">
                <a:solidFill>
                  <a:schemeClr val="accent3">
                    <a:lumMod val="50000"/>
                  </a:schemeClr>
                </a:solidFill>
                <a:latin typeface="Calibri Light" panose="020F0302020204030204" pitchFamily="34" charset="0"/>
                <a:cs typeface="Calibri Light" panose="020F0302020204030204" pitchFamily="34" charset="0"/>
              </a:rPr>
              <a:t>ng v</a:t>
            </a:r>
            <a:r>
              <a:rPr lang="fr-FR" sz="2400">
                <a:solidFill>
                  <a:schemeClr val="accent3">
                    <a:lumMod val="50000"/>
                  </a:schemeClr>
                </a:solidFill>
                <a:latin typeface="Calibri Light" panose="020F0302020204030204" pitchFamily="34" charset="0"/>
                <a:cs typeface="Calibri Light" panose="020F0302020204030204" pitchFamily="34" charset="0"/>
              </a:rPr>
              <a:t>à </a:t>
            </a:r>
            <a:r>
              <a:rPr lang="en-US" sz="2400">
                <a:solidFill>
                  <a:schemeClr val="accent3">
                    <a:lumMod val="50000"/>
                  </a:schemeClr>
                </a:solidFill>
                <a:latin typeface="Calibri Light" panose="020F0302020204030204" pitchFamily="34" charset="0"/>
                <a:cs typeface="Calibri Light" panose="020F0302020204030204" pitchFamily="34" charset="0"/>
              </a:rPr>
              <a:t>viết, dán. M</a:t>
            </a:r>
            <a:r>
              <a:rPr lang="vi-VN" sz="2400">
                <a:solidFill>
                  <a:schemeClr val="accent3">
                    <a:lumMod val="50000"/>
                  </a:schemeClr>
                </a:solidFill>
                <a:latin typeface="Calibri Light" panose="020F0302020204030204" pitchFamily="34" charset="0"/>
                <a:cs typeface="Calibri Light" panose="020F0302020204030204" pitchFamily="34" charset="0"/>
              </a:rPr>
              <a:t>ột đội viết tên các quyền, một đội viết tên các nghĩa vụ cơ bản của công dân theo Hiến pháp năm 2013 vào giấy và dán lên "Cây Hiến pháp".</a:t>
            </a:r>
            <a:r>
              <a:rPr lang="en-VN" sz="2400">
                <a:solidFill>
                  <a:schemeClr val="accent3">
                    <a:lumMod val="50000"/>
                  </a:schemeClr>
                </a:solidFill>
                <a:effectLst/>
                <a:latin typeface="Calibri Light" panose="020F0302020204030204" pitchFamily="34" charset="0"/>
                <a:cs typeface="Calibri Light" panose="020F0302020204030204" pitchFamily="34" charset="0"/>
              </a:rPr>
              <a:t> </a:t>
            </a:r>
            <a:endParaRPr lang="en-VN" sz="2400">
              <a:solidFill>
                <a:schemeClr val="accent3">
                  <a:lumMod val="50000"/>
                </a:schemeClr>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4841018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467"/>
        <p:cNvGrpSpPr/>
        <p:nvPr/>
      </p:nvGrpSpPr>
      <p:grpSpPr>
        <a:xfrm>
          <a:off x="0" y="0"/>
          <a:ext cx="0" cy="0"/>
          <a:chOff x="0" y="0"/>
          <a:chExt cx="0" cy="0"/>
        </a:xfrm>
      </p:grpSpPr>
      <p:sp>
        <p:nvSpPr>
          <p:cNvPr id="1468" name="Google Shape;1468;p72"/>
          <p:cNvSpPr txBox="1">
            <a:spLocks noGrp="1"/>
          </p:cNvSpPr>
          <p:nvPr>
            <p:ph type="title"/>
          </p:nvPr>
        </p:nvSpPr>
        <p:spPr>
          <a:xfrm>
            <a:off x="4297976" y="1516203"/>
            <a:ext cx="4596651" cy="1067791"/>
          </a:xfrm>
          <a:prstGeom prst="rect">
            <a:avLst/>
          </a:prstGeom>
        </p:spPr>
        <p:txBody>
          <a:bodyPr spcFirstLastPara="1" wrap="square" lIns="114540" tIns="114540" rIns="114540" bIns="114540" anchor="t" anchorCtr="0">
            <a:noAutofit/>
          </a:bodyPr>
          <a:lstStyle/>
          <a:p>
            <a:r>
              <a:rPr lang="en"/>
              <a:t>LUYỆN TẬP 2</a:t>
            </a:r>
            <a:endParaRPr/>
          </a:p>
        </p:txBody>
      </p:sp>
      <p:sp>
        <p:nvSpPr>
          <p:cNvPr id="1469" name="Google Shape;1469;p72"/>
          <p:cNvSpPr txBox="1">
            <a:spLocks noGrp="1"/>
          </p:cNvSpPr>
          <p:nvPr>
            <p:ph type="subTitle" idx="1"/>
          </p:nvPr>
        </p:nvSpPr>
        <p:spPr>
          <a:xfrm>
            <a:off x="4298007" y="2569361"/>
            <a:ext cx="4596651" cy="934740"/>
          </a:xfrm>
          <a:prstGeom prst="rect">
            <a:avLst/>
          </a:prstGeom>
        </p:spPr>
        <p:txBody>
          <a:bodyPr spcFirstLastPara="1" wrap="square" lIns="114540" tIns="114540" rIns="114540" bIns="114540" anchor="t" anchorCtr="0">
            <a:noAutofit/>
          </a:bodyPr>
          <a:lstStyle/>
          <a:p>
            <a:pPr marL="138113" indent="-11113" algn="just"/>
            <a:r>
              <a:rPr lang="vi-VN" sz="2000"/>
              <a:t>Em hãy </a:t>
            </a:r>
            <a:r>
              <a:rPr lang="en-US" sz="2000"/>
              <a:t>cho </a:t>
            </a:r>
            <a:r>
              <a:rPr lang="vi-VN" sz="2000"/>
              <a:t>biết, bạn nào dưới đây thực hiện tốt, bạn nào thực hiện chưa tốt quyền và nghĩa vụ cơ bản của công dân.</a:t>
            </a:r>
            <a:r>
              <a:rPr lang="en-US" sz="2000"/>
              <a:t> Vì sao? (TH SGK TRANG 49)</a:t>
            </a:r>
            <a:endParaRPr lang="en-VN" sz="2000"/>
          </a:p>
        </p:txBody>
      </p:sp>
      <p:grpSp>
        <p:nvGrpSpPr>
          <p:cNvPr id="1470" name="Google Shape;1470;p72"/>
          <p:cNvGrpSpPr/>
          <p:nvPr/>
        </p:nvGrpSpPr>
        <p:grpSpPr>
          <a:xfrm>
            <a:off x="207319" y="-416436"/>
            <a:ext cx="8823214" cy="4591154"/>
            <a:chOff x="165479" y="205192"/>
            <a:chExt cx="7042599" cy="3664612"/>
          </a:xfrm>
        </p:grpSpPr>
        <p:sp>
          <p:nvSpPr>
            <p:cNvPr id="1471" name="Google Shape;1471;p72"/>
            <p:cNvSpPr/>
            <p:nvPr/>
          </p:nvSpPr>
          <p:spPr>
            <a:xfrm>
              <a:off x="988473" y="2379234"/>
              <a:ext cx="12243" cy="32377"/>
            </a:xfrm>
            <a:custGeom>
              <a:avLst/>
              <a:gdLst/>
              <a:ahLst/>
              <a:cxnLst/>
              <a:rect l="l" t="t" r="r" b="b"/>
              <a:pathLst>
                <a:path w="121" h="320" extrusionOk="0">
                  <a:moveTo>
                    <a:pt x="1" y="1"/>
                  </a:moveTo>
                  <a:lnTo>
                    <a:pt x="1" y="319"/>
                  </a:lnTo>
                  <a:lnTo>
                    <a:pt x="121" y="319"/>
                  </a:lnTo>
                  <a:lnTo>
                    <a:pt x="121"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472" name="Google Shape;1472;p72"/>
            <p:cNvSpPr/>
            <p:nvPr/>
          </p:nvSpPr>
          <p:spPr>
            <a:xfrm>
              <a:off x="988473" y="2473230"/>
              <a:ext cx="12243" cy="800314"/>
            </a:xfrm>
            <a:custGeom>
              <a:avLst/>
              <a:gdLst/>
              <a:ahLst/>
              <a:cxnLst/>
              <a:rect l="l" t="t" r="r" b="b"/>
              <a:pathLst>
                <a:path w="121" h="7910" extrusionOk="0">
                  <a:moveTo>
                    <a:pt x="1" y="1"/>
                  </a:moveTo>
                  <a:lnTo>
                    <a:pt x="1" y="611"/>
                  </a:lnTo>
                  <a:lnTo>
                    <a:pt x="121" y="611"/>
                  </a:lnTo>
                  <a:lnTo>
                    <a:pt x="121" y="1"/>
                  </a:lnTo>
                  <a:close/>
                  <a:moveTo>
                    <a:pt x="1" y="1221"/>
                  </a:moveTo>
                  <a:lnTo>
                    <a:pt x="1" y="1832"/>
                  </a:lnTo>
                  <a:lnTo>
                    <a:pt x="121" y="1832"/>
                  </a:lnTo>
                  <a:lnTo>
                    <a:pt x="121" y="1221"/>
                  </a:lnTo>
                  <a:close/>
                  <a:moveTo>
                    <a:pt x="1" y="2430"/>
                  </a:moveTo>
                  <a:lnTo>
                    <a:pt x="1" y="3040"/>
                  </a:lnTo>
                  <a:lnTo>
                    <a:pt x="121" y="3040"/>
                  </a:lnTo>
                  <a:lnTo>
                    <a:pt x="121" y="2430"/>
                  </a:lnTo>
                  <a:close/>
                  <a:moveTo>
                    <a:pt x="1" y="3651"/>
                  </a:moveTo>
                  <a:lnTo>
                    <a:pt x="1" y="4261"/>
                  </a:lnTo>
                  <a:lnTo>
                    <a:pt x="121" y="4261"/>
                  </a:lnTo>
                  <a:lnTo>
                    <a:pt x="121" y="3651"/>
                  </a:lnTo>
                  <a:close/>
                  <a:moveTo>
                    <a:pt x="1" y="4871"/>
                  </a:moveTo>
                  <a:lnTo>
                    <a:pt x="1" y="5482"/>
                  </a:lnTo>
                  <a:lnTo>
                    <a:pt x="121" y="5482"/>
                  </a:lnTo>
                  <a:lnTo>
                    <a:pt x="121" y="4871"/>
                  </a:lnTo>
                  <a:close/>
                  <a:moveTo>
                    <a:pt x="1" y="6092"/>
                  </a:moveTo>
                  <a:lnTo>
                    <a:pt x="1" y="6703"/>
                  </a:lnTo>
                  <a:lnTo>
                    <a:pt x="121" y="6703"/>
                  </a:lnTo>
                  <a:lnTo>
                    <a:pt x="121" y="6092"/>
                  </a:lnTo>
                  <a:close/>
                  <a:moveTo>
                    <a:pt x="1" y="7313"/>
                  </a:moveTo>
                  <a:lnTo>
                    <a:pt x="1" y="7910"/>
                  </a:lnTo>
                  <a:lnTo>
                    <a:pt x="121" y="7910"/>
                  </a:lnTo>
                  <a:lnTo>
                    <a:pt x="121" y="7313"/>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473" name="Google Shape;1473;p72"/>
            <p:cNvSpPr/>
            <p:nvPr/>
          </p:nvSpPr>
          <p:spPr>
            <a:xfrm>
              <a:off x="988473" y="3335278"/>
              <a:ext cx="12243" cy="32276"/>
            </a:xfrm>
            <a:custGeom>
              <a:avLst/>
              <a:gdLst/>
              <a:ahLst/>
              <a:cxnLst/>
              <a:rect l="l" t="t" r="r" b="b"/>
              <a:pathLst>
                <a:path w="121" h="319" extrusionOk="0">
                  <a:moveTo>
                    <a:pt x="1" y="0"/>
                  </a:moveTo>
                  <a:lnTo>
                    <a:pt x="1" y="319"/>
                  </a:lnTo>
                  <a:lnTo>
                    <a:pt x="121" y="319"/>
                  </a:lnTo>
                  <a:lnTo>
                    <a:pt x="121"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474" name="Google Shape;1474;p72"/>
            <p:cNvSpPr/>
            <p:nvPr/>
          </p:nvSpPr>
          <p:spPr>
            <a:xfrm>
              <a:off x="846214" y="3253627"/>
              <a:ext cx="296862" cy="289874"/>
            </a:xfrm>
            <a:custGeom>
              <a:avLst/>
              <a:gdLst/>
              <a:ahLst/>
              <a:cxnLst/>
              <a:rect l="l" t="t" r="r" b="b"/>
              <a:pathLst>
                <a:path w="2934" h="2865" extrusionOk="0">
                  <a:moveTo>
                    <a:pt x="588" y="0"/>
                  </a:moveTo>
                  <a:cubicBezTo>
                    <a:pt x="531" y="0"/>
                    <a:pt x="476" y="12"/>
                    <a:pt x="425" y="38"/>
                  </a:cubicBezTo>
                  <a:cubicBezTo>
                    <a:pt x="67" y="223"/>
                    <a:pt x="0" y="795"/>
                    <a:pt x="266" y="1312"/>
                  </a:cubicBezTo>
                  <a:cubicBezTo>
                    <a:pt x="266" y="1312"/>
                    <a:pt x="571" y="2334"/>
                    <a:pt x="1474" y="2865"/>
                  </a:cubicBezTo>
                  <a:cubicBezTo>
                    <a:pt x="2362" y="2334"/>
                    <a:pt x="2668" y="1312"/>
                    <a:pt x="2668" y="1312"/>
                  </a:cubicBezTo>
                  <a:cubicBezTo>
                    <a:pt x="2933" y="795"/>
                    <a:pt x="2867" y="223"/>
                    <a:pt x="2509" y="38"/>
                  </a:cubicBezTo>
                  <a:cubicBezTo>
                    <a:pt x="2457" y="12"/>
                    <a:pt x="2403" y="0"/>
                    <a:pt x="2346" y="0"/>
                  </a:cubicBezTo>
                  <a:cubicBezTo>
                    <a:pt x="2050" y="0"/>
                    <a:pt x="1696" y="321"/>
                    <a:pt x="1474" y="688"/>
                  </a:cubicBezTo>
                  <a:cubicBezTo>
                    <a:pt x="1240" y="321"/>
                    <a:pt x="884" y="0"/>
                    <a:pt x="588" y="0"/>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1475" name="Google Shape;1475;p72"/>
            <p:cNvSpPr/>
            <p:nvPr/>
          </p:nvSpPr>
          <p:spPr>
            <a:xfrm>
              <a:off x="848845" y="3248871"/>
              <a:ext cx="299594" cy="299991"/>
            </a:xfrm>
            <a:custGeom>
              <a:avLst/>
              <a:gdLst/>
              <a:ahLst/>
              <a:cxnLst/>
              <a:rect l="l" t="t" r="r" b="b"/>
              <a:pathLst>
                <a:path w="2961" h="2965" extrusionOk="0">
                  <a:moveTo>
                    <a:pt x="2324" y="92"/>
                  </a:moveTo>
                  <a:cubicBezTo>
                    <a:pt x="2375" y="92"/>
                    <a:pt x="2424" y="102"/>
                    <a:pt x="2469" y="125"/>
                  </a:cubicBezTo>
                  <a:cubicBezTo>
                    <a:pt x="2801" y="297"/>
                    <a:pt x="2854" y="842"/>
                    <a:pt x="2602" y="1346"/>
                  </a:cubicBezTo>
                  <a:cubicBezTo>
                    <a:pt x="2602" y="1359"/>
                    <a:pt x="2297" y="2341"/>
                    <a:pt x="1448" y="2859"/>
                  </a:cubicBezTo>
                  <a:cubicBezTo>
                    <a:pt x="585" y="2341"/>
                    <a:pt x="280" y="1359"/>
                    <a:pt x="280" y="1332"/>
                  </a:cubicBezTo>
                  <a:cubicBezTo>
                    <a:pt x="147" y="1093"/>
                    <a:pt x="94" y="828"/>
                    <a:pt x="133" y="603"/>
                  </a:cubicBezTo>
                  <a:cubicBezTo>
                    <a:pt x="160" y="377"/>
                    <a:pt x="253" y="205"/>
                    <a:pt x="413" y="125"/>
                  </a:cubicBezTo>
                  <a:cubicBezTo>
                    <a:pt x="466" y="98"/>
                    <a:pt x="505" y="98"/>
                    <a:pt x="558" y="98"/>
                  </a:cubicBezTo>
                  <a:cubicBezTo>
                    <a:pt x="837" y="98"/>
                    <a:pt x="1169" y="403"/>
                    <a:pt x="1407" y="762"/>
                  </a:cubicBezTo>
                  <a:cubicBezTo>
                    <a:pt x="1414" y="775"/>
                    <a:pt x="1428" y="782"/>
                    <a:pt x="1441" y="782"/>
                  </a:cubicBezTo>
                  <a:cubicBezTo>
                    <a:pt x="1454" y="782"/>
                    <a:pt x="1467" y="775"/>
                    <a:pt x="1474" y="762"/>
                  </a:cubicBezTo>
                  <a:cubicBezTo>
                    <a:pt x="1709" y="403"/>
                    <a:pt x="2049" y="92"/>
                    <a:pt x="2324" y="92"/>
                  </a:cubicBezTo>
                  <a:close/>
                  <a:moveTo>
                    <a:pt x="558" y="1"/>
                  </a:moveTo>
                  <a:cubicBezTo>
                    <a:pt x="493" y="1"/>
                    <a:pt x="431" y="15"/>
                    <a:pt x="372" y="45"/>
                  </a:cubicBezTo>
                  <a:cubicBezTo>
                    <a:pt x="186" y="138"/>
                    <a:pt x="68" y="337"/>
                    <a:pt x="41" y="589"/>
                  </a:cubicBezTo>
                  <a:cubicBezTo>
                    <a:pt x="1" y="842"/>
                    <a:pt x="68" y="1120"/>
                    <a:pt x="186" y="1372"/>
                  </a:cubicBezTo>
                  <a:cubicBezTo>
                    <a:pt x="200" y="1385"/>
                    <a:pt x="505" y="2420"/>
                    <a:pt x="1421" y="2951"/>
                  </a:cubicBezTo>
                  <a:cubicBezTo>
                    <a:pt x="1421" y="2951"/>
                    <a:pt x="1434" y="2965"/>
                    <a:pt x="1448" y="2965"/>
                  </a:cubicBezTo>
                  <a:lnTo>
                    <a:pt x="1460" y="2951"/>
                  </a:lnTo>
                  <a:cubicBezTo>
                    <a:pt x="2377" y="2420"/>
                    <a:pt x="2681" y="1385"/>
                    <a:pt x="2681" y="1372"/>
                  </a:cubicBezTo>
                  <a:cubicBezTo>
                    <a:pt x="2961" y="842"/>
                    <a:pt x="2881" y="244"/>
                    <a:pt x="2509" y="45"/>
                  </a:cubicBezTo>
                  <a:cubicBezTo>
                    <a:pt x="2451" y="15"/>
                    <a:pt x="2389" y="1"/>
                    <a:pt x="2324" y="1"/>
                  </a:cubicBezTo>
                  <a:cubicBezTo>
                    <a:pt x="2023" y="1"/>
                    <a:pt x="1677" y="306"/>
                    <a:pt x="1448" y="656"/>
                  </a:cubicBezTo>
                  <a:cubicBezTo>
                    <a:pt x="1207" y="306"/>
                    <a:pt x="859" y="1"/>
                    <a:pt x="558"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476" name="Google Shape;1476;p72"/>
            <p:cNvSpPr/>
            <p:nvPr/>
          </p:nvSpPr>
          <p:spPr>
            <a:xfrm>
              <a:off x="1375181" y="2701491"/>
              <a:ext cx="12243" cy="32377"/>
            </a:xfrm>
            <a:custGeom>
              <a:avLst/>
              <a:gdLst/>
              <a:ahLst/>
              <a:cxnLst/>
              <a:rect l="l" t="t" r="r" b="b"/>
              <a:pathLst>
                <a:path w="121" h="320" extrusionOk="0">
                  <a:moveTo>
                    <a:pt x="1" y="1"/>
                  </a:moveTo>
                  <a:lnTo>
                    <a:pt x="1" y="319"/>
                  </a:lnTo>
                  <a:lnTo>
                    <a:pt x="121" y="319"/>
                  </a:lnTo>
                  <a:lnTo>
                    <a:pt x="121"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477" name="Google Shape;1477;p72"/>
            <p:cNvSpPr/>
            <p:nvPr/>
          </p:nvSpPr>
          <p:spPr>
            <a:xfrm>
              <a:off x="1375181" y="2795486"/>
              <a:ext cx="12243" cy="800314"/>
            </a:xfrm>
            <a:custGeom>
              <a:avLst/>
              <a:gdLst/>
              <a:ahLst/>
              <a:cxnLst/>
              <a:rect l="l" t="t" r="r" b="b"/>
              <a:pathLst>
                <a:path w="121" h="7910" extrusionOk="0">
                  <a:moveTo>
                    <a:pt x="1" y="1"/>
                  </a:moveTo>
                  <a:lnTo>
                    <a:pt x="1" y="611"/>
                  </a:lnTo>
                  <a:lnTo>
                    <a:pt x="121" y="611"/>
                  </a:lnTo>
                  <a:lnTo>
                    <a:pt x="121" y="1"/>
                  </a:lnTo>
                  <a:close/>
                  <a:moveTo>
                    <a:pt x="1" y="1221"/>
                  </a:moveTo>
                  <a:lnTo>
                    <a:pt x="1" y="1819"/>
                  </a:lnTo>
                  <a:lnTo>
                    <a:pt x="121" y="1819"/>
                  </a:lnTo>
                  <a:lnTo>
                    <a:pt x="121" y="1221"/>
                  </a:lnTo>
                  <a:close/>
                  <a:moveTo>
                    <a:pt x="1" y="2430"/>
                  </a:moveTo>
                  <a:lnTo>
                    <a:pt x="1" y="3040"/>
                  </a:lnTo>
                  <a:lnTo>
                    <a:pt x="121" y="3040"/>
                  </a:lnTo>
                  <a:lnTo>
                    <a:pt x="121" y="2430"/>
                  </a:lnTo>
                  <a:close/>
                  <a:moveTo>
                    <a:pt x="1" y="3650"/>
                  </a:moveTo>
                  <a:lnTo>
                    <a:pt x="1" y="4261"/>
                  </a:lnTo>
                  <a:lnTo>
                    <a:pt x="121" y="4261"/>
                  </a:lnTo>
                  <a:lnTo>
                    <a:pt x="121" y="3650"/>
                  </a:lnTo>
                  <a:close/>
                  <a:moveTo>
                    <a:pt x="1" y="4871"/>
                  </a:moveTo>
                  <a:lnTo>
                    <a:pt x="1" y="5482"/>
                  </a:lnTo>
                  <a:lnTo>
                    <a:pt x="121" y="5482"/>
                  </a:lnTo>
                  <a:lnTo>
                    <a:pt x="121" y="4871"/>
                  </a:lnTo>
                  <a:close/>
                  <a:moveTo>
                    <a:pt x="1" y="6092"/>
                  </a:moveTo>
                  <a:lnTo>
                    <a:pt x="1" y="6703"/>
                  </a:lnTo>
                  <a:lnTo>
                    <a:pt x="121" y="6703"/>
                  </a:lnTo>
                  <a:lnTo>
                    <a:pt x="121" y="6092"/>
                  </a:lnTo>
                  <a:close/>
                  <a:moveTo>
                    <a:pt x="1" y="7299"/>
                  </a:moveTo>
                  <a:lnTo>
                    <a:pt x="1" y="7910"/>
                  </a:lnTo>
                  <a:lnTo>
                    <a:pt x="121" y="7910"/>
                  </a:lnTo>
                  <a:lnTo>
                    <a:pt x="121" y="7299"/>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478" name="Google Shape;1478;p72"/>
            <p:cNvSpPr/>
            <p:nvPr/>
          </p:nvSpPr>
          <p:spPr>
            <a:xfrm>
              <a:off x="1375181" y="3657535"/>
              <a:ext cx="12243" cy="32276"/>
            </a:xfrm>
            <a:custGeom>
              <a:avLst/>
              <a:gdLst/>
              <a:ahLst/>
              <a:cxnLst/>
              <a:rect l="l" t="t" r="r" b="b"/>
              <a:pathLst>
                <a:path w="121" h="319" extrusionOk="0">
                  <a:moveTo>
                    <a:pt x="1" y="0"/>
                  </a:moveTo>
                  <a:lnTo>
                    <a:pt x="1" y="319"/>
                  </a:lnTo>
                  <a:lnTo>
                    <a:pt x="121" y="319"/>
                  </a:lnTo>
                  <a:lnTo>
                    <a:pt x="121"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479" name="Google Shape;1479;p72"/>
            <p:cNvSpPr/>
            <p:nvPr/>
          </p:nvSpPr>
          <p:spPr>
            <a:xfrm>
              <a:off x="1232922" y="3575883"/>
              <a:ext cx="296862" cy="289874"/>
            </a:xfrm>
            <a:custGeom>
              <a:avLst/>
              <a:gdLst/>
              <a:ahLst/>
              <a:cxnLst/>
              <a:rect l="l" t="t" r="r" b="b"/>
              <a:pathLst>
                <a:path w="2934" h="2865" extrusionOk="0">
                  <a:moveTo>
                    <a:pt x="580" y="0"/>
                  </a:moveTo>
                  <a:cubicBezTo>
                    <a:pt x="522" y="0"/>
                    <a:pt x="465" y="12"/>
                    <a:pt x="412" y="38"/>
                  </a:cubicBezTo>
                  <a:cubicBezTo>
                    <a:pt x="67" y="223"/>
                    <a:pt x="0" y="795"/>
                    <a:pt x="266" y="1312"/>
                  </a:cubicBezTo>
                  <a:cubicBezTo>
                    <a:pt x="266" y="1312"/>
                    <a:pt x="557" y="2334"/>
                    <a:pt x="1460" y="2865"/>
                  </a:cubicBezTo>
                  <a:cubicBezTo>
                    <a:pt x="2362" y="2334"/>
                    <a:pt x="2668" y="1312"/>
                    <a:pt x="2668" y="1312"/>
                  </a:cubicBezTo>
                  <a:cubicBezTo>
                    <a:pt x="2933" y="795"/>
                    <a:pt x="2867" y="223"/>
                    <a:pt x="2509" y="38"/>
                  </a:cubicBezTo>
                  <a:cubicBezTo>
                    <a:pt x="2457" y="12"/>
                    <a:pt x="2403" y="0"/>
                    <a:pt x="2345" y="0"/>
                  </a:cubicBezTo>
                  <a:cubicBezTo>
                    <a:pt x="2049" y="0"/>
                    <a:pt x="1694" y="321"/>
                    <a:pt x="1460" y="688"/>
                  </a:cubicBezTo>
                  <a:cubicBezTo>
                    <a:pt x="1227" y="321"/>
                    <a:pt x="881" y="0"/>
                    <a:pt x="580" y="0"/>
                  </a:cubicBezTo>
                  <a:close/>
                </a:path>
              </a:pathLst>
            </a:custGeom>
            <a:solidFill>
              <a:srgbClr val="94D9F7"/>
            </a:solidFill>
            <a:ln>
              <a:noFill/>
            </a:ln>
          </p:spPr>
          <p:txBody>
            <a:bodyPr spcFirstLastPara="1" wrap="square" lIns="114540" tIns="114540" rIns="114540" bIns="114540" anchor="ctr" anchorCtr="0">
              <a:noAutofit/>
            </a:bodyPr>
            <a:lstStyle/>
            <a:p>
              <a:endParaRPr sz="1754"/>
            </a:p>
          </p:txBody>
        </p:sp>
        <p:sp>
          <p:nvSpPr>
            <p:cNvPr id="1480" name="Google Shape;1480;p72"/>
            <p:cNvSpPr/>
            <p:nvPr/>
          </p:nvSpPr>
          <p:spPr>
            <a:xfrm>
              <a:off x="1235553" y="3571128"/>
              <a:ext cx="299594" cy="298676"/>
            </a:xfrm>
            <a:custGeom>
              <a:avLst/>
              <a:gdLst/>
              <a:ahLst/>
              <a:cxnLst/>
              <a:rect l="l" t="t" r="r" b="b"/>
              <a:pathLst>
                <a:path w="2961" h="2952" extrusionOk="0">
                  <a:moveTo>
                    <a:pt x="2324" y="92"/>
                  </a:moveTo>
                  <a:cubicBezTo>
                    <a:pt x="2375" y="92"/>
                    <a:pt x="2424" y="102"/>
                    <a:pt x="2469" y="125"/>
                  </a:cubicBezTo>
                  <a:cubicBezTo>
                    <a:pt x="2801" y="297"/>
                    <a:pt x="2854" y="842"/>
                    <a:pt x="2602" y="1346"/>
                  </a:cubicBezTo>
                  <a:cubicBezTo>
                    <a:pt x="2602" y="1359"/>
                    <a:pt x="2297" y="2341"/>
                    <a:pt x="1434" y="2859"/>
                  </a:cubicBezTo>
                  <a:cubicBezTo>
                    <a:pt x="585" y="2341"/>
                    <a:pt x="280" y="1359"/>
                    <a:pt x="280" y="1332"/>
                  </a:cubicBezTo>
                  <a:cubicBezTo>
                    <a:pt x="147" y="1093"/>
                    <a:pt x="94" y="828"/>
                    <a:pt x="121" y="603"/>
                  </a:cubicBezTo>
                  <a:cubicBezTo>
                    <a:pt x="160" y="377"/>
                    <a:pt x="253" y="205"/>
                    <a:pt x="413" y="125"/>
                  </a:cubicBezTo>
                  <a:cubicBezTo>
                    <a:pt x="452" y="98"/>
                    <a:pt x="505" y="98"/>
                    <a:pt x="558" y="98"/>
                  </a:cubicBezTo>
                  <a:cubicBezTo>
                    <a:pt x="837" y="98"/>
                    <a:pt x="1168" y="403"/>
                    <a:pt x="1407" y="762"/>
                  </a:cubicBezTo>
                  <a:cubicBezTo>
                    <a:pt x="1414" y="775"/>
                    <a:pt x="1427" y="782"/>
                    <a:pt x="1441" y="782"/>
                  </a:cubicBezTo>
                  <a:cubicBezTo>
                    <a:pt x="1454" y="782"/>
                    <a:pt x="1467" y="775"/>
                    <a:pt x="1474" y="762"/>
                  </a:cubicBezTo>
                  <a:cubicBezTo>
                    <a:pt x="1709" y="403"/>
                    <a:pt x="2049" y="92"/>
                    <a:pt x="2324" y="92"/>
                  </a:cubicBezTo>
                  <a:close/>
                  <a:moveTo>
                    <a:pt x="557" y="1"/>
                  </a:moveTo>
                  <a:cubicBezTo>
                    <a:pt x="493" y="1"/>
                    <a:pt x="431" y="15"/>
                    <a:pt x="372" y="45"/>
                  </a:cubicBezTo>
                  <a:cubicBezTo>
                    <a:pt x="186" y="138"/>
                    <a:pt x="68" y="337"/>
                    <a:pt x="41" y="589"/>
                  </a:cubicBezTo>
                  <a:cubicBezTo>
                    <a:pt x="1" y="842"/>
                    <a:pt x="68" y="1120"/>
                    <a:pt x="186" y="1372"/>
                  </a:cubicBezTo>
                  <a:cubicBezTo>
                    <a:pt x="200" y="1372"/>
                    <a:pt x="505" y="2420"/>
                    <a:pt x="1421" y="2951"/>
                  </a:cubicBezTo>
                  <a:lnTo>
                    <a:pt x="1460" y="2951"/>
                  </a:lnTo>
                  <a:cubicBezTo>
                    <a:pt x="2363" y="2420"/>
                    <a:pt x="2681" y="1372"/>
                    <a:pt x="2681" y="1372"/>
                  </a:cubicBezTo>
                  <a:cubicBezTo>
                    <a:pt x="2961" y="842"/>
                    <a:pt x="2881" y="244"/>
                    <a:pt x="2509" y="45"/>
                  </a:cubicBezTo>
                  <a:cubicBezTo>
                    <a:pt x="2448" y="15"/>
                    <a:pt x="2385" y="1"/>
                    <a:pt x="2319" y="1"/>
                  </a:cubicBezTo>
                  <a:cubicBezTo>
                    <a:pt x="2014" y="1"/>
                    <a:pt x="1674" y="306"/>
                    <a:pt x="1434" y="656"/>
                  </a:cubicBezTo>
                  <a:cubicBezTo>
                    <a:pt x="1205" y="306"/>
                    <a:pt x="858" y="1"/>
                    <a:pt x="557"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481" name="Google Shape;1481;p72"/>
            <p:cNvSpPr/>
            <p:nvPr/>
          </p:nvSpPr>
          <p:spPr>
            <a:xfrm>
              <a:off x="1761889" y="2379234"/>
              <a:ext cx="12243" cy="32377"/>
            </a:xfrm>
            <a:custGeom>
              <a:avLst/>
              <a:gdLst/>
              <a:ahLst/>
              <a:cxnLst/>
              <a:rect l="l" t="t" r="r" b="b"/>
              <a:pathLst>
                <a:path w="121" h="320" extrusionOk="0">
                  <a:moveTo>
                    <a:pt x="1" y="1"/>
                  </a:moveTo>
                  <a:lnTo>
                    <a:pt x="1" y="319"/>
                  </a:lnTo>
                  <a:lnTo>
                    <a:pt x="121" y="319"/>
                  </a:lnTo>
                  <a:lnTo>
                    <a:pt x="121"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482" name="Google Shape;1482;p72"/>
            <p:cNvSpPr/>
            <p:nvPr/>
          </p:nvSpPr>
          <p:spPr>
            <a:xfrm>
              <a:off x="1761889" y="2473230"/>
              <a:ext cx="12243" cy="800314"/>
            </a:xfrm>
            <a:custGeom>
              <a:avLst/>
              <a:gdLst/>
              <a:ahLst/>
              <a:cxnLst/>
              <a:rect l="l" t="t" r="r" b="b"/>
              <a:pathLst>
                <a:path w="121" h="7910" extrusionOk="0">
                  <a:moveTo>
                    <a:pt x="1" y="1"/>
                  </a:moveTo>
                  <a:lnTo>
                    <a:pt x="1" y="611"/>
                  </a:lnTo>
                  <a:lnTo>
                    <a:pt x="121" y="611"/>
                  </a:lnTo>
                  <a:lnTo>
                    <a:pt x="121" y="1"/>
                  </a:lnTo>
                  <a:close/>
                  <a:moveTo>
                    <a:pt x="1" y="1221"/>
                  </a:moveTo>
                  <a:lnTo>
                    <a:pt x="1" y="1832"/>
                  </a:lnTo>
                  <a:lnTo>
                    <a:pt x="121" y="1832"/>
                  </a:lnTo>
                  <a:lnTo>
                    <a:pt x="121" y="1221"/>
                  </a:lnTo>
                  <a:close/>
                  <a:moveTo>
                    <a:pt x="1" y="2430"/>
                  </a:moveTo>
                  <a:lnTo>
                    <a:pt x="1" y="3040"/>
                  </a:lnTo>
                  <a:lnTo>
                    <a:pt x="121" y="3040"/>
                  </a:lnTo>
                  <a:lnTo>
                    <a:pt x="121" y="2430"/>
                  </a:lnTo>
                  <a:close/>
                  <a:moveTo>
                    <a:pt x="1" y="3651"/>
                  </a:moveTo>
                  <a:lnTo>
                    <a:pt x="1" y="4261"/>
                  </a:lnTo>
                  <a:lnTo>
                    <a:pt x="121" y="4261"/>
                  </a:lnTo>
                  <a:lnTo>
                    <a:pt x="121" y="3651"/>
                  </a:lnTo>
                  <a:close/>
                  <a:moveTo>
                    <a:pt x="1" y="4871"/>
                  </a:moveTo>
                  <a:lnTo>
                    <a:pt x="1" y="5482"/>
                  </a:lnTo>
                  <a:lnTo>
                    <a:pt x="121" y="5482"/>
                  </a:lnTo>
                  <a:lnTo>
                    <a:pt x="121" y="4871"/>
                  </a:lnTo>
                  <a:close/>
                  <a:moveTo>
                    <a:pt x="1" y="6092"/>
                  </a:moveTo>
                  <a:lnTo>
                    <a:pt x="1" y="6703"/>
                  </a:lnTo>
                  <a:lnTo>
                    <a:pt x="121" y="6703"/>
                  </a:lnTo>
                  <a:lnTo>
                    <a:pt x="121" y="6092"/>
                  </a:lnTo>
                  <a:close/>
                  <a:moveTo>
                    <a:pt x="1" y="7313"/>
                  </a:moveTo>
                  <a:lnTo>
                    <a:pt x="1" y="7910"/>
                  </a:lnTo>
                  <a:lnTo>
                    <a:pt x="121" y="7910"/>
                  </a:lnTo>
                  <a:lnTo>
                    <a:pt x="121" y="7313"/>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483" name="Google Shape;1483;p72"/>
            <p:cNvSpPr/>
            <p:nvPr/>
          </p:nvSpPr>
          <p:spPr>
            <a:xfrm>
              <a:off x="1761889" y="3335278"/>
              <a:ext cx="12243" cy="32276"/>
            </a:xfrm>
            <a:custGeom>
              <a:avLst/>
              <a:gdLst/>
              <a:ahLst/>
              <a:cxnLst/>
              <a:rect l="l" t="t" r="r" b="b"/>
              <a:pathLst>
                <a:path w="121" h="319" extrusionOk="0">
                  <a:moveTo>
                    <a:pt x="1" y="0"/>
                  </a:moveTo>
                  <a:lnTo>
                    <a:pt x="1" y="319"/>
                  </a:lnTo>
                  <a:lnTo>
                    <a:pt x="121" y="319"/>
                  </a:lnTo>
                  <a:lnTo>
                    <a:pt x="121"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484" name="Google Shape;1484;p72"/>
            <p:cNvSpPr/>
            <p:nvPr/>
          </p:nvSpPr>
          <p:spPr>
            <a:xfrm>
              <a:off x="1618315" y="3253627"/>
              <a:ext cx="298177" cy="289874"/>
            </a:xfrm>
            <a:custGeom>
              <a:avLst/>
              <a:gdLst/>
              <a:ahLst/>
              <a:cxnLst/>
              <a:rect l="l" t="t" r="r" b="b"/>
              <a:pathLst>
                <a:path w="2947" h="2865" extrusionOk="0">
                  <a:moveTo>
                    <a:pt x="593" y="0"/>
                  </a:moveTo>
                  <a:cubicBezTo>
                    <a:pt x="535" y="0"/>
                    <a:pt x="478" y="12"/>
                    <a:pt x="425" y="38"/>
                  </a:cubicBezTo>
                  <a:cubicBezTo>
                    <a:pt x="80" y="223"/>
                    <a:pt x="0" y="795"/>
                    <a:pt x="278" y="1312"/>
                  </a:cubicBezTo>
                  <a:cubicBezTo>
                    <a:pt x="278" y="1312"/>
                    <a:pt x="570" y="2334"/>
                    <a:pt x="1473" y="2865"/>
                  </a:cubicBezTo>
                  <a:cubicBezTo>
                    <a:pt x="2375" y="2334"/>
                    <a:pt x="2681" y="1312"/>
                    <a:pt x="2681" y="1312"/>
                  </a:cubicBezTo>
                  <a:cubicBezTo>
                    <a:pt x="2946" y="795"/>
                    <a:pt x="2879" y="223"/>
                    <a:pt x="2522" y="38"/>
                  </a:cubicBezTo>
                  <a:cubicBezTo>
                    <a:pt x="2470" y="12"/>
                    <a:pt x="2415" y="0"/>
                    <a:pt x="2358" y="0"/>
                  </a:cubicBezTo>
                  <a:cubicBezTo>
                    <a:pt x="2062" y="0"/>
                    <a:pt x="1707" y="321"/>
                    <a:pt x="1473" y="688"/>
                  </a:cubicBezTo>
                  <a:cubicBezTo>
                    <a:pt x="1240" y="321"/>
                    <a:pt x="894" y="0"/>
                    <a:pt x="593" y="0"/>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485" name="Google Shape;1485;p72"/>
            <p:cNvSpPr/>
            <p:nvPr/>
          </p:nvSpPr>
          <p:spPr>
            <a:xfrm>
              <a:off x="1622261" y="3248871"/>
              <a:ext cx="299594" cy="299991"/>
            </a:xfrm>
            <a:custGeom>
              <a:avLst/>
              <a:gdLst/>
              <a:ahLst/>
              <a:cxnLst/>
              <a:rect l="l" t="t" r="r" b="b"/>
              <a:pathLst>
                <a:path w="2961" h="2965" extrusionOk="0">
                  <a:moveTo>
                    <a:pt x="2324" y="92"/>
                  </a:moveTo>
                  <a:cubicBezTo>
                    <a:pt x="2375" y="92"/>
                    <a:pt x="2424" y="102"/>
                    <a:pt x="2469" y="125"/>
                  </a:cubicBezTo>
                  <a:cubicBezTo>
                    <a:pt x="2801" y="297"/>
                    <a:pt x="2854" y="842"/>
                    <a:pt x="2602" y="1346"/>
                  </a:cubicBezTo>
                  <a:cubicBezTo>
                    <a:pt x="2602" y="1359"/>
                    <a:pt x="2297" y="2341"/>
                    <a:pt x="1434" y="2859"/>
                  </a:cubicBezTo>
                  <a:cubicBezTo>
                    <a:pt x="584" y="2341"/>
                    <a:pt x="280" y="1359"/>
                    <a:pt x="280" y="1332"/>
                  </a:cubicBezTo>
                  <a:cubicBezTo>
                    <a:pt x="147" y="1093"/>
                    <a:pt x="94" y="828"/>
                    <a:pt x="121" y="603"/>
                  </a:cubicBezTo>
                  <a:cubicBezTo>
                    <a:pt x="147" y="377"/>
                    <a:pt x="253" y="205"/>
                    <a:pt x="413" y="125"/>
                  </a:cubicBezTo>
                  <a:cubicBezTo>
                    <a:pt x="452" y="98"/>
                    <a:pt x="505" y="98"/>
                    <a:pt x="558" y="98"/>
                  </a:cubicBezTo>
                  <a:cubicBezTo>
                    <a:pt x="837" y="98"/>
                    <a:pt x="1168" y="403"/>
                    <a:pt x="1395" y="762"/>
                  </a:cubicBezTo>
                  <a:cubicBezTo>
                    <a:pt x="1408" y="775"/>
                    <a:pt x="1424" y="782"/>
                    <a:pt x="1439" y="782"/>
                  </a:cubicBezTo>
                  <a:cubicBezTo>
                    <a:pt x="1454" y="782"/>
                    <a:pt x="1467" y="775"/>
                    <a:pt x="1474" y="762"/>
                  </a:cubicBezTo>
                  <a:cubicBezTo>
                    <a:pt x="1709" y="403"/>
                    <a:pt x="2048" y="92"/>
                    <a:pt x="2324" y="92"/>
                  </a:cubicBezTo>
                  <a:close/>
                  <a:moveTo>
                    <a:pt x="557" y="1"/>
                  </a:moveTo>
                  <a:cubicBezTo>
                    <a:pt x="493" y="1"/>
                    <a:pt x="431" y="15"/>
                    <a:pt x="372" y="45"/>
                  </a:cubicBezTo>
                  <a:cubicBezTo>
                    <a:pt x="186" y="138"/>
                    <a:pt x="67" y="337"/>
                    <a:pt x="41" y="589"/>
                  </a:cubicBezTo>
                  <a:cubicBezTo>
                    <a:pt x="1" y="842"/>
                    <a:pt x="54" y="1120"/>
                    <a:pt x="186" y="1372"/>
                  </a:cubicBezTo>
                  <a:cubicBezTo>
                    <a:pt x="186" y="1385"/>
                    <a:pt x="505" y="2420"/>
                    <a:pt x="1421" y="2951"/>
                  </a:cubicBezTo>
                  <a:lnTo>
                    <a:pt x="1434" y="2965"/>
                  </a:lnTo>
                  <a:cubicBezTo>
                    <a:pt x="1448" y="2965"/>
                    <a:pt x="1460" y="2951"/>
                    <a:pt x="1460" y="2951"/>
                  </a:cubicBezTo>
                  <a:cubicBezTo>
                    <a:pt x="2363" y="2420"/>
                    <a:pt x="2681" y="1385"/>
                    <a:pt x="2681" y="1372"/>
                  </a:cubicBezTo>
                  <a:cubicBezTo>
                    <a:pt x="2960" y="842"/>
                    <a:pt x="2881" y="244"/>
                    <a:pt x="2509" y="45"/>
                  </a:cubicBezTo>
                  <a:cubicBezTo>
                    <a:pt x="2448" y="15"/>
                    <a:pt x="2385" y="1"/>
                    <a:pt x="2319" y="1"/>
                  </a:cubicBezTo>
                  <a:cubicBezTo>
                    <a:pt x="2014" y="1"/>
                    <a:pt x="1674" y="306"/>
                    <a:pt x="1434" y="656"/>
                  </a:cubicBezTo>
                  <a:cubicBezTo>
                    <a:pt x="1205" y="306"/>
                    <a:pt x="858" y="1"/>
                    <a:pt x="557"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486" name="Google Shape;1486;p72"/>
            <p:cNvSpPr/>
            <p:nvPr/>
          </p:nvSpPr>
          <p:spPr>
            <a:xfrm>
              <a:off x="2147281" y="2701491"/>
              <a:ext cx="13558" cy="32377"/>
            </a:xfrm>
            <a:custGeom>
              <a:avLst/>
              <a:gdLst/>
              <a:ahLst/>
              <a:cxnLst/>
              <a:rect l="l" t="t" r="r" b="b"/>
              <a:pathLst>
                <a:path w="134" h="320" extrusionOk="0">
                  <a:moveTo>
                    <a:pt x="1" y="1"/>
                  </a:moveTo>
                  <a:lnTo>
                    <a:pt x="1" y="319"/>
                  </a:lnTo>
                  <a:lnTo>
                    <a:pt x="134" y="319"/>
                  </a:lnTo>
                  <a:lnTo>
                    <a:pt x="134"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487" name="Google Shape;1487;p72"/>
            <p:cNvSpPr/>
            <p:nvPr/>
          </p:nvSpPr>
          <p:spPr>
            <a:xfrm>
              <a:off x="2147281" y="2795486"/>
              <a:ext cx="13558" cy="800314"/>
            </a:xfrm>
            <a:custGeom>
              <a:avLst/>
              <a:gdLst/>
              <a:ahLst/>
              <a:cxnLst/>
              <a:rect l="l" t="t" r="r" b="b"/>
              <a:pathLst>
                <a:path w="134" h="7910" extrusionOk="0">
                  <a:moveTo>
                    <a:pt x="1" y="1"/>
                  </a:moveTo>
                  <a:lnTo>
                    <a:pt x="1" y="611"/>
                  </a:lnTo>
                  <a:lnTo>
                    <a:pt x="134" y="611"/>
                  </a:lnTo>
                  <a:lnTo>
                    <a:pt x="134" y="1"/>
                  </a:lnTo>
                  <a:close/>
                  <a:moveTo>
                    <a:pt x="1" y="1221"/>
                  </a:moveTo>
                  <a:lnTo>
                    <a:pt x="1" y="1819"/>
                  </a:lnTo>
                  <a:lnTo>
                    <a:pt x="134" y="1819"/>
                  </a:lnTo>
                  <a:lnTo>
                    <a:pt x="134" y="1221"/>
                  </a:lnTo>
                  <a:close/>
                  <a:moveTo>
                    <a:pt x="1" y="2430"/>
                  </a:moveTo>
                  <a:lnTo>
                    <a:pt x="1" y="3040"/>
                  </a:lnTo>
                  <a:lnTo>
                    <a:pt x="134" y="3040"/>
                  </a:lnTo>
                  <a:lnTo>
                    <a:pt x="134" y="2430"/>
                  </a:lnTo>
                  <a:close/>
                  <a:moveTo>
                    <a:pt x="1" y="3650"/>
                  </a:moveTo>
                  <a:lnTo>
                    <a:pt x="1" y="4261"/>
                  </a:lnTo>
                  <a:lnTo>
                    <a:pt x="134" y="4261"/>
                  </a:lnTo>
                  <a:lnTo>
                    <a:pt x="134" y="3650"/>
                  </a:lnTo>
                  <a:close/>
                  <a:moveTo>
                    <a:pt x="1" y="4871"/>
                  </a:moveTo>
                  <a:lnTo>
                    <a:pt x="1" y="5482"/>
                  </a:lnTo>
                  <a:lnTo>
                    <a:pt x="134" y="5482"/>
                  </a:lnTo>
                  <a:lnTo>
                    <a:pt x="134" y="4871"/>
                  </a:lnTo>
                  <a:close/>
                  <a:moveTo>
                    <a:pt x="1" y="6092"/>
                  </a:moveTo>
                  <a:lnTo>
                    <a:pt x="1" y="6703"/>
                  </a:lnTo>
                  <a:lnTo>
                    <a:pt x="134" y="6703"/>
                  </a:lnTo>
                  <a:lnTo>
                    <a:pt x="134" y="6092"/>
                  </a:lnTo>
                  <a:close/>
                  <a:moveTo>
                    <a:pt x="1" y="7299"/>
                  </a:moveTo>
                  <a:lnTo>
                    <a:pt x="1" y="7910"/>
                  </a:lnTo>
                  <a:lnTo>
                    <a:pt x="134" y="7910"/>
                  </a:lnTo>
                  <a:lnTo>
                    <a:pt x="134" y="7299"/>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488" name="Google Shape;1488;p72"/>
            <p:cNvSpPr/>
            <p:nvPr/>
          </p:nvSpPr>
          <p:spPr>
            <a:xfrm>
              <a:off x="2147281" y="3657535"/>
              <a:ext cx="13558" cy="32276"/>
            </a:xfrm>
            <a:custGeom>
              <a:avLst/>
              <a:gdLst/>
              <a:ahLst/>
              <a:cxnLst/>
              <a:rect l="l" t="t" r="r" b="b"/>
              <a:pathLst>
                <a:path w="134" h="319" extrusionOk="0">
                  <a:moveTo>
                    <a:pt x="1" y="0"/>
                  </a:moveTo>
                  <a:lnTo>
                    <a:pt x="1" y="319"/>
                  </a:lnTo>
                  <a:lnTo>
                    <a:pt x="134" y="319"/>
                  </a:lnTo>
                  <a:lnTo>
                    <a:pt x="134"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489" name="Google Shape;1489;p72"/>
            <p:cNvSpPr/>
            <p:nvPr/>
          </p:nvSpPr>
          <p:spPr>
            <a:xfrm>
              <a:off x="2005023" y="3575883"/>
              <a:ext cx="298177" cy="289874"/>
            </a:xfrm>
            <a:custGeom>
              <a:avLst/>
              <a:gdLst/>
              <a:ahLst/>
              <a:cxnLst/>
              <a:rect l="l" t="t" r="r" b="b"/>
              <a:pathLst>
                <a:path w="2947" h="2865" extrusionOk="0">
                  <a:moveTo>
                    <a:pt x="593" y="0"/>
                  </a:moveTo>
                  <a:cubicBezTo>
                    <a:pt x="535" y="0"/>
                    <a:pt x="478" y="12"/>
                    <a:pt x="425" y="38"/>
                  </a:cubicBezTo>
                  <a:cubicBezTo>
                    <a:pt x="80" y="223"/>
                    <a:pt x="0" y="795"/>
                    <a:pt x="266" y="1312"/>
                  </a:cubicBezTo>
                  <a:cubicBezTo>
                    <a:pt x="266" y="1312"/>
                    <a:pt x="570" y="2334"/>
                    <a:pt x="1473" y="2865"/>
                  </a:cubicBezTo>
                  <a:cubicBezTo>
                    <a:pt x="2375" y="2334"/>
                    <a:pt x="2681" y="1312"/>
                    <a:pt x="2681" y="1312"/>
                  </a:cubicBezTo>
                  <a:cubicBezTo>
                    <a:pt x="2946" y="795"/>
                    <a:pt x="2879" y="223"/>
                    <a:pt x="2522" y="38"/>
                  </a:cubicBezTo>
                  <a:cubicBezTo>
                    <a:pt x="2470" y="12"/>
                    <a:pt x="2415" y="0"/>
                    <a:pt x="2358" y="0"/>
                  </a:cubicBezTo>
                  <a:cubicBezTo>
                    <a:pt x="2062" y="0"/>
                    <a:pt x="1707" y="321"/>
                    <a:pt x="1473" y="688"/>
                  </a:cubicBezTo>
                  <a:cubicBezTo>
                    <a:pt x="1239" y="321"/>
                    <a:pt x="893" y="0"/>
                    <a:pt x="593" y="0"/>
                  </a:cubicBezTo>
                  <a:close/>
                </a:path>
              </a:pathLst>
            </a:custGeom>
            <a:solidFill>
              <a:srgbClr val="8A93E2"/>
            </a:solidFill>
            <a:ln>
              <a:noFill/>
            </a:ln>
          </p:spPr>
          <p:txBody>
            <a:bodyPr spcFirstLastPara="1" wrap="square" lIns="114540" tIns="114540" rIns="114540" bIns="114540" anchor="ctr" anchorCtr="0">
              <a:noAutofit/>
            </a:bodyPr>
            <a:lstStyle/>
            <a:p>
              <a:endParaRPr sz="1754"/>
            </a:p>
          </p:txBody>
        </p:sp>
        <p:sp>
          <p:nvSpPr>
            <p:cNvPr id="1490" name="Google Shape;1490;p72"/>
            <p:cNvSpPr/>
            <p:nvPr/>
          </p:nvSpPr>
          <p:spPr>
            <a:xfrm>
              <a:off x="2008969" y="3571128"/>
              <a:ext cx="299594" cy="298676"/>
            </a:xfrm>
            <a:custGeom>
              <a:avLst/>
              <a:gdLst/>
              <a:ahLst/>
              <a:cxnLst/>
              <a:rect l="l" t="t" r="r" b="b"/>
              <a:pathLst>
                <a:path w="2961" h="2952" extrusionOk="0">
                  <a:moveTo>
                    <a:pt x="2324" y="92"/>
                  </a:moveTo>
                  <a:cubicBezTo>
                    <a:pt x="2375" y="92"/>
                    <a:pt x="2423" y="102"/>
                    <a:pt x="2469" y="125"/>
                  </a:cubicBezTo>
                  <a:cubicBezTo>
                    <a:pt x="2801" y="297"/>
                    <a:pt x="2854" y="842"/>
                    <a:pt x="2602" y="1346"/>
                  </a:cubicBezTo>
                  <a:cubicBezTo>
                    <a:pt x="2602" y="1359"/>
                    <a:pt x="2297" y="2341"/>
                    <a:pt x="1434" y="2859"/>
                  </a:cubicBezTo>
                  <a:cubicBezTo>
                    <a:pt x="584" y="2341"/>
                    <a:pt x="280" y="1359"/>
                    <a:pt x="266" y="1332"/>
                  </a:cubicBezTo>
                  <a:cubicBezTo>
                    <a:pt x="147" y="1093"/>
                    <a:pt x="94" y="828"/>
                    <a:pt x="120" y="603"/>
                  </a:cubicBezTo>
                  <a:cubicBezTo>
                    <a:pt x="147" y="377"/>
                    <a:pt x="253" y="205"/>
                    <a:pt x="412" y="125"/>
                  </a:cubicBezTo>
                  <a:cubicBezTo>
                    <a:pt x="452" y="98"/>
                    <a:pt x="505" y="98"/>
                    <a:pt x="558" y="98"/>
                  </a:cubicBezTo>
                  <a:cubicBezTo>
                    <a:pt x="823" y="98"/>
                    <a:pt x="1168" y="403"/>
                    <a:pt x="1394" y="762"/>
                  </a:cubicBezTo>
                  <a:cubicBezTo>
                    <a:pt x="1408" y="775"/>
                    <a:pt x="1424" y="782"/>
                    <a:pt x="1439" y="782"/>
                  </a:cubicBezTo>
                  <a:cubicBezTo>
                    <a:pt x="1454" y="782"/>
                    <a:pt x="1467" y="775"/>
                    <a:pt x="1474" y="762"/>
                  </a:cubicBezTo>
                  <a:cubicBezTo>
                    <a:pt x="1709" y="403"/>
                    <a:pt x="2048" y="92"/>
                    <a:pt x="2324" y="92"/>
                  </a:cubicBezTo>
                  <a:close/>
                  <a:moveTo>
                    <a:pt x="557" y="1"/>
                  </a:moveTo>
                  <a:cubicBezTo>
                    <a:pt x="493" y="1"/>
                    <a:pt x="431" y="15"/>
                    <a:pt x="372" y="45"/>
                  </a:cubicBezTo>
                  <a:cubicBezTo>
                    <a:pt x="186" y="138"/>
                    <a:pt x="67" y="337"/>
                    <a:pt x="27" y="589"/>
                  </a:cubicBezTo>
                  <a:cubicBezTo>
                    <a:pt x="1" y="842"/>
                    <a:pt x="54" y="1120"/>
                    <a:pt x="186" y="1372"/>
                  </a:cubicBezTo>
                  <a:cubicBezTo>
                    <a:pt x="186" y="1372"/>
                    <a:pt x="505" y="2420"/>
                    <a:pt x="1407" y="2951"/>
                  </a:cubicBezTo>
                  <a:lnTo>
                    <a:pt x="1460" y="2951"/>
                  </a:lnTo>
                  <a:cubicBezTo>
                    <a:pt x="2363" y="2420"/>
                    <a:pt x="2681" y="1372"/>
                    <a:pt x="2681" y="1372"/>
                  </a:cubicBezTo>
                  <a:cubicBezTo>
                    <a:pt x="2960" y="842"/>
                    <a:pt x="2881" y="244"/>
                    <a:pt x="2509" y="45"/>
                  </a:cubicBezTo>
                  <a:cubicBezTo>
                    <a:pt x="2448" y="15"/>
                    <a:pt x="2385" y="1"/>
                    <a:pt x="2319" y="1"/>
                  </a:cubicBezTo>
                  <a:cubicBezTo>
                    <a:pt x="2014" y="1"/>
                    <a:pt x="1674" y="306"/>
                    <a:pt x="1434" y="656"/>
                  </a:cubicBezTo>
                  <a:cubicBezTo>
                    <a:pt x="1205" y="306"/>
                    <a:pt x="858" y="1"/>
                    <a:pt x="557"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491" name="Google Shape;1491;p72"/>
            <p:cNvSpPr/>
            <p:nvPr/>
          </p:nvSpPr>
          <p:spPr>
            <a:xfrm>
              <a:off x="2533989" y="2379234"/>
              <a:ext cx="13558" cy="32377"/>
            </a:xfrm>
            <a:custGeom>
              <a:avLst/>
              <a:gdLst/>
              <a:ahLst/>
              <a:cxnLst/>
              <a:rect l="l" t="t" r="r" b="b"/>
              <a:pathLst>
                <a:path w="134" h="320" extrusionOk="0">
                  <a:moveTo>
                    <a:pt x="1" y="1"/>
                  </a:moveTo>
                  <a:lnTo>
                    <a:pt x="1" y="319"/>
                  </a:lnTo>
                  <a:lnTo>
                    <a:pt x="134" y="319"/>
                  </a:lnTo>
                  <a:lnTo>
                    <a:pt x="134"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492" name="Google Shape;1492;p72"/>
            <p:cNvSpPr/>
            <p:nvPr/>
          </p:nvSpPr>
          <p:spPr>
            <a:xfrm>
              <a:off x="2533989" y="2473230"/>
              <a:ext cx="13558" cy="800314"/>
            </a:xfrm>
            <a:custGeom>
              <a:avLst/>
              <a:gdLst/>
              <a:ahLst/>
              <a:cxnLst/>
              <a:rect l="l" t="t" r="r" b="b"/>
              <a:pathLst>
                <a:path w="134" h="7910" extrusionOk="0">
                  <a:moveTo>
                    <a:pt x="1" y="1"/>
                  </a:moveTo>
                  <a:lnTo>
                    <a:pt x="1" y="611"/>
                  </a:lnTo>
                  <a:lnTo>
                    <a:pt x="134" y="611"/>
                  </a:lnTo>
                  <a:lnTo>
                    <a:pt x="134" y="1"/>
                  </a:lnTo>
                  <a:close/>
                  <a:moveTo>
                    <a:pt x="1" y="1221"/>
                  </a:moveTo>
                  <a:lnTo>
                    <a:pt x="1" y="1832"/>
                  </a:lnTo>
                  <a:lnTo>
                    <a:pt x="134" y="1832"/>
                  </a:lnTo>
                  <a:lnTo>
                    <a:pt x="134" y="1221"/>
                  </a:lnTo>
                  <a:close/>
                  <a:moveTo>
                    <a:pt x="1" y="2430"/>
                  </a:moveTo>
                  <a:lnTo>
                    <a:pt x="1" y="3040"/>
                  </a:lnTo>
                  <a:lnTo>
                    <a:pt x="134" y="3040"/>
                  </a:lnTo>
                  <a:lnTo>
                    <a:pt x="134" y="2430"/>
                  </a:lnTo>
                  <a:close/>
                  <a:moveTo>
                    <a:pt x="1" y="3651"/>
                  </a:moveTo>
                  <a:lnTo>
                    <a:pt x="1" y="4261"/>
                  </a:lnTo>
                  <a:lnTo>
                    <a:pt x="134" y="4261"/>
                  </a:lnTo>
                  <a:lnTo>
                    <a:pt x="134" y="3651"/>
                  </a:lnTo>
                  <a:close/>
                  <a:moveTo>
                    <a:pt x="1" y="4871"/>
                  </a:moveTo>
                  <a:lnTo>
                    <a:pt x="1" y="5482"/>
                  </a:lnTo>
                  <a:lnTo>
                    <a:pt x="134" y="5482"/>
                  </a:lnTo>
                  <a:lnTo>
                    <a:pt x="134" y="4871"/>
                  </a:lnTo>
                  <a:close/>
                  <a:moveTo>
                    <a:pt x="1" y="6092"/>
                  </a:moveTo>
                  <a:lnTo>
                    <a:pt x="1" y="6703"/>
                  </a:lnTo>
                  <a:lnTo>
                    <a:pt x="134" y="6703"/>
                  </a:lnTo>
                  <a:lnTo>
                    <a:pt x="134" y="6092"/>
                  </a:lnTo>
                  <a:close/>
                  <a:moveTo>
                    <a:pt x="1" y="7313"/>
                  </a:moveTo>
                  <a:lnTo>
                    <a:pt x="1" y="7910"/>
                  </a:lnTo>
                  <a:lnTo>
                    <a:pt x="134" y="7910"/>
                  </a:lnTo>
                  <a:lnTo>
                    <a:pt x="134" y="7313"/>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493" name="Google Shape;1493;p72"/>
            <p:cNvSpPr/>
            <p:nvPr/>
          </p:nvSpPr>
          <p:spPr>
            <a:xfrm>
              <a:off x="2533989" y="3335278"/>
              <a:ext cx="13558" cy="32276"/>
            </a:xfrm>
            <a:custGeom>
              <a:avLst/>
              <a:gdLst/>
              <a:ahLst/>
              <a:cxnLst/>
              <a:rect l="l" t="t" r="r" b="b"/>
              <a:pathLst>
                <a:path w="134" h="319" extrusionOk="0">
                  <a:moveTo>
                    <a:pt x="1" y="0"/>
                  </a:moveTo>
                  <a:lnTo>
                    <a:pt x="1" y="319"/>
                  </a:lnTo>
                  <a:lnTo>
                    <a:pt x="134" y="319"/>
                  </a:lnTo>
                  <a:lnTo>
                    <a:pt x="134"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494" name="Google Shape;1494;p72"/>
            <p:cNvSpPr/>
            <p:nvPr/>
          </p:nvSpPr>
          <p:spPr>
            <a:xfrm>
              <a:off x="2391731" y="3253627"/>
              <a:ext cx="298177" cy="289874"/>
            </a:xfrm>
            <a:custGeom>
              <a:avLst/>
              <a:gdLst/>
              <a:ahLst/>
              <a:cxnLst/>
              <a:rect l="l" t="t" r="r" b="b"/>
              <a:pathLst>
                <a:path w="2947" h="2865" extrusionOk="0">
                  <a:moveTo>
                    <a:pt x="588" y="0"/>
                  </a:moveTo>
                  <a:cubicBezTo>
                    <a:pt x="531" y="0"/>
                    <a:pt x="476" y="12"/>
                    <a:pt x="425" y="38"/>
                  </a:cubicBezTo>
                  <a:cubicBezTo>
                    <a:pt x="80" y="223"/>
                    <a:pt x="0" y="795"/>
                    <a:pt x="266" y="1312"/>
                  </a:cubicBezTo>
                  <a:cubicBezTo>
                    <a:pt x="266" y="1312"/>
                    <a:pt x="570" y="2334"/>
                    <a:pt x="1473" y="2865"/>
                  </a:cubicBezTo>
                  <a:cubicBezTo>
                    <a:pt x="2375" y="2334"/>
                    <a:pt x="2681" y="1312"/>
                    <a:pt x="2681" y="1312"/>
                  </a:cubicBezTo>
                  <a:cubicBezTo>
                    <a:pt x="2946" y="795"/>
                    <a:pt x="2879" y="223"/>
                    <a:pt x="2522" y="38"/>
                  </a:cubicBezTo>
                  <a:cubicBezTo>
                    <a:pt x="2470" y="12"/>
                    <a:pt x="2415" y="0"/>
                    <a:pt x="2358" y="0"/>
                  </a:cubicBezTo>
                  <a:cubicBezTo>
                    <a:pt x="2062" y="0"/>
                    <a:pt x="1707" y="321"/>
                    <a:pt x="1473" y="688"/>
                  </a:cubicBezTo>
                  <a:cubicBezTo>
                    <a:pt x="1239" y="321"/>
                    <a:pt x="884" y="0"/>
                    <a:pt x="588" y="0"/>
                  </a:cubicBezTo>
                  <a:close/>
                </a:path>
              </a:pathLst>
            </a:custGeom>
            <a:solidFill>
              <a:srgbClr val="94D9F7"/>
            </a:solidFill>
            <a:ln>
              <a:noFill/>
            </a:ln>
          </p:spPr>
          <p:txBody>
            <a:bodyPr spcFirstLastPara="1" wrap="square" lIns="114540" tIns="114540" rIns="114540" bIns="114540" anchor="ctr" anchorCtr="0">
              <a:noAutofit/>
            </a:bodyPr>
            <a:lstStyle/>
            <a:p>
              <a:endParaRPr sz="1754"/>
            </a:p>
          </p:txBody>
        </p:sp>
        <p:sp>
          <p:nvSpPr>
            <p:cNvPr id="1495" name="Google Shape;1495;p72"/>
            <p:cNvSpPr/>
            <p:nvPr/>
          </p:nvSpPr>
          <p:spPr>
            <a:xfrm>
              <a:off x="2395677" y="3248871"/>
              <a:ext cx="299594" cy="299991"/>
            </a:xfrm>
            <a:custGeom>
              <a:avLst/>
              <a:gdLst/>
              <a:ahLst/>
              <a:cxnLst/>
              <a:rect l="l" t="t" r="r" b="b"/>
              <a:pathLst>
                <a:path w="2961" h="2965" extrusionOk="0">
                  <a:moveTo>
                    <a:pt x="2324" y="92"/>
                  </a:moveTo>
                  <a:cubicBezTo>
                    <a:pt x="2375" y="92"/>
                    <a:pt x="2423" y="102"/>
                    <a:pt x="2469" y="125"/>
                  </a:cubicBezTo>
                  <a:cubicBezTo>
                    <a:pt x="2787" y="297"/>
                    <a:pt x="2854" y="842"/>
                    <a:pt x="2602" y="1346"/>
                  </a:cubicBezTo>
                  <a:cubicBezTo>
                    <a:pt x="2589" y="1359"/>
                    <a:pt x="2297" y="2341"/>
                    <a:pt x="1434" y="2859"/>
                  </a:cubicBezTo>
                  <a:cubicBezTo>
                    <a:pt x="572" y="2341"/>
                    <a:pt x="280" y="1359"/>
                    <a:pt x="266" y="1332"/>
                  </a:cubicBezTo>
                  <a:cubicBezTo>
                    <a:pt x="147" y="1093"/>
                    <a:pt x="94" y="828"/>
                    <a:pt x="120" y="603"/>
                  </a:cubicBezTo>
                  <a:cubicBezTo>
                    <a:pt x="147" y="377"/>
                    <a:pt x="253" y="205"/>
                    <a:pt x="412" y="125"/>
                  </a:cubicBezTo>
                  <a:cubicBezTo>
                    <a:pt x="452" y="98"/>
                    <a:pt x="505" y="98"/>
                    <a:pt x="558" y="98"/>
                  </a:cubicBezTo>
                  <a:cubicBezTo>
                    <a:pt x="823" y="98"/>
                    <a:pt x="1168" y="403"/>
                    <a:pt x="1394" y="762"/>
                  </a:cubicBezTo>
                  <a:cubicBezTo>
                    <a:pt x="1401" y="775"/>
                    <a:pt x="1417" y="782"/>
                    <a:pt x="1434" y="782"/>
                  </a:cubicBezTo>
                  <a:cubicBezTo>
                    <a:pt x="1450" y="782"/>
                    <a:pt x="1467" y="775"/>
                    <a:pt x="1474" y="762"/>
                  </a:cubicBezTo>
                  <a:cubicBezTo>
                    <a:pt x="1709" y="403"/>
                    <a:pt x="2048" y="92"/>
                    <a:pt x="2324" y="92"/>
                  </a:cubicBezTo>
                  <a:close/>
                  <a:moveTo>
                    <a:pt x="556" y="1"/>
                  </a:moveTo>
                  <a:cubicBezTo>
                    <a:pt x="492" y="1"/>
                    <a:pt x="431" y="15"/>
                    <a:pt x="372" y="45"/>
                  </a:cubicBezTo>
                  <a:cubicBezTo>
                    <a:pt x="186" y="138"/>
                    <a:pt x="67" y="337"/>
                    <a:pt x="27" y="589"/>
                  </a:cubicBezTo>
                  <a:cubicBezTo>
                    <a:pt x="0" y="842"/>
                    <a:pt x="54" y="1120"/>
                    <a:pt x="186" y="1372"/>
                  </a:cubicBezTo>
                  <a:cubicBezTo>
                    <a:pt x="186" y="1385"/>
                    <a:pt x="505" y="2420"/>
                    <a:pt x="1407" y="2951"/>
                  </a:cubicBezTo>
                  <a:cubicBezTo>
                    <a:pt x="1421" y="2951"/>
                    <a:pt x="1434" y="2965"/>
                    <a:pt x="1434" y="2965"/>
                  </a:cubicBezTo>
                  <a:cubicBezTo>
                    <a:pt x="1448" y="2965"/>
                    <a:pt x="1448" y="2951"/>
                    <a:pt x="1460" y="2951"/>
                  </a:cubicBezTo>
                  <a:cubicBezTo>
                    <a:pt x="2363" y="2420"/>
                    <a:pt x="2681" y="1385"/>
                    <a:pt x="2681" y="1372"/>
                  </a:cubicBezTo>
                  <a:cubicBezTo>
                    <a:pt x="2960" y="842"/>
                    <a:pt x="2881" y="244"/>
                    <a:pt x="2509" y="45"/>
                  </a:cubicBezTo>
                  <a:cubicBezTo>
                    <a:pt x="2448" y="15"/>
                    <a:pt x="2385" y="1"/>
                    <a:pt x="2319" y="1"/>
                  </a:cubicBezTo>
                  <a:cubicBezTo>
                    <a:pt x="2014" y="1"/>
                    <a:pt x="1674" y="306"/>
                    <a:pt x="1434" y="656"/>
                  </a:cubicBezTo>
                  <a:cubicBezTo>
                    <a:pt x="1193" y="306"/>
                    <a:pt x="854" y="1"/>
                    <a:pt x="556"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496" name="Google Shape;1496;p72"/>
            <p:cNvSpPr/>
            <p:nvPr/>
          </p:nvSpPr>
          <p:spPr>
            <a:xfrm>
              <a:off x="2920697" y="2262473"/>
              <a:ext cx="13558" cy="32377"/>
            </a:xfrm>
            <a:custGeom>
              <a:avLst/>
              <a:gdLst/>
              <a:ahLst/>
              <a:cxnLst/>
              <a:rect l="l" t="t" r="r" b="b"/>
              <a:pathLst>
                <a:path w="134" h="320" extrusionOk="0">
                  <a:moveTo>
                    <a:pt x="1" y="1"/>
                  </a:moveTo>
                  <a:lnTo>
                    <a:pt x="1" y="319"/>
                  </a:lnTo>
                  <a:lnTo>
                    <a:pt x="134" y="319"/>
                  </a:lnTo>
                  <a:lnTo>
                    <a:pt x="134"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497" name="Google Shape;1497;p72"/>
            <p:cNvSpPr/>
            <p:nvPr/>
          </p:nvSpPr>
          <p:spPr>
            <a:xfrm>
              <a:off x="2920697" y="2359201"/>
              <a:ext cx="13558" cy="1233961"/>
            </a:xfrm>
            <a:custGeom>
              <a:avLst/>
              <a:gdLst/>
              <a:ahLst/>
              <a:cxnLst/>
              <a:rect l="l" t="t" r="r" b="b"/>
              <a:pathLst>
                <a:path w="134" h="12196" extrusionOk="0">
                  <a:moveTo>
                    <a:pt x="1" y="0"/>
                  </a:moveTo>
                  <a:lnTo>
                    <a:pt x="1" y="650"/>
                  </a:lnTo>
                  <a:lnTo>
                    <a:pt x="134" y="650"/>
                  </a:lnTo>
                  <a:lnTo>
                    <a:pt x="134" y="0"/>
                  </a:lnTo>
                  <a:close/>
                  <a:moveTo>
                    <a:pt x="1" y="1287"/>
                  </a:moveTo>
                  <a:lnTo>
                    <a:pt x="1" y="1924"/>
                  </a:lnTo>
                  <a:lnTo>
                    <a:pt x="134" y="1924"/>
                  </a:lnTo>
                  <a:lnTo>
                    <a:pt x="134" y="1287"/>
                  </a:lnTo>
                  <a:close/>
                  <a:moveTo>
                    <a:pt x="1" y="2575"/>
                  </a:moveTo>
                  <a:lnTo>
                    <a:pt x="1" y="3212"/>
                  </a:lnTo>
                  <a:lnTo>
                    <a:pt x="134" y="3212"/>
                  </a:lnTo>
                  <a:lnTo>
                    <a:pt x="134" y="2575"/>
                  </a:lnTo>
                  <a:close/>
                  <a:moveTo>
                    <a:pt x="1" y="3849"/>
                  </a:moveTo>
                  <a:lnTo>
                    <a:pt x="1" y="4498"/>
                  </a:lnTo>
                  <a:lnTo>
                    <a:pt x="134" y="4498"/>
                  </a:lnTo>
                  <a:lnTo>
                    <a:pt x="134" y="3849"/>
                  </a:lnTo>
                  <a:close/>
                  <a:moveTo>
                    <a:pt x="1" y="5135"/>
                  </a:moveTo>
                  <a:lnTo>
                    <a:pt x="1" y="5772"/>
                  </a:lnTo>
                  <a:lnTo>
                    <a:pt x="134" y="5772"/>
                  </a:lnTo>
                  <a:lnTo>
                    <a:pt x="134" y="5135"/>
                  </a:lnTo>
                  <a:close/>
                  <a:moveTo>
                    <a:pt x="1" y="6423"/>
                  </a:moveTo>
                  <a:lnTo>
                    <a:pt x="1" y="7060"/>
                  </a:lnTo>
                  <a:lnTo>
                    <a:pt x="134" y="7060"/>
                  </a:lnTo>
                  <a:lnTo>
                    <a:pt x="134" y="6423"/>
                  </a:lnTo>
                  <a:close/>
                  <a:moveTo>
                    <a:pt x="1" y="7697"/>
                  </a:moveTo>
                  <a:lnTo>
                    <a:pt x="1" y="8347"/>
                  </a:lnTo>
                  <a:lnTo>
                    <a:pt x="134" y="8347"/>
                  </a:lnTo>
                  <a:lnTo>
                    <a:pt x="134" y="7697"/>
                  </a:lnTo>
                  <a:close/>
                  <a:moveTo>
                    <a:pt x="1" y="8984"/>
                  </a:moveTo>
                  <a:lnTo>
                    <a:pt x="1" y="9635"/>
                  </a:lnTo>
                  <a:lnTo>
                    <a:pt x="134" y="9635"/>
                  </a:lnTo>
                  <a:lnTo>
                    <a:pt x="134" y="8984"/>
                  </a:lnTo>
                  <a:close/>
                  <a:moveTo>
                    <a:pt x="1" y="10272"/>
                  </a:moveTo>
                  <a:lnTo>
                    <a:pt x="1" y="10909"/>
                  </a:lnTo>
                  <a:lnTo>
                    <a:pt x="134" y="10909"/>
                  </a:lnTo>
                  <a:lnTo>
                    <a:pt x="134" y="10272"/>
                  </a:lnTo>
                  <a:close/>
                  <a:moveTo>
                    <a:pt x="1" y="11558"/>
                  </a:moveTo>
                  <a:lnTo>
                    <a:pt x="1" y="12195"/>
                  </a:lnTo>
                  <a:lnTo>
                    <a:pt x="134" y="12195"/>
                  </a:lnTo>
                  <a:lnTo>
                    <a:pt x="134" y="11558"/>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498" name="Google Shape;1498;p72"/>
            <p:cNvSpPr/>
            <p:nvPr/>
          </p:nvSpPr>
          <p:spPr>
            <a:xfrm>
              <a:off x="2920697" y="3657535"/>
              <a:ext cx="13558" cy="32276"/>
            </a:xfrm>
            <a:custGeom>
              <a:avLst/>
              <a:gdLst/>
              <a:ahLst/>
              <a:cxnLst/>
              <a:rect l="l" t="t" r="r" b="b"/>
              <a:pathLst>
                <a:path w="134" h="319" extrusionOk="0">
                  <a:moveTo>
                    <a:pt x="1" y="0"/>
                  </a:moveTo>
                  <a:lnTo>
                    <a:pt x="1" y="319"/>
                  </a:lnTo>
                  <a:lnTo>
                    <a:pt x="134" y="319"/>
                  </a:lnTo>
                  <a:lnTo>
                    <a:pt x="134"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499" name="Google Shape;1499;p72"/>
            <p:cNvSpPr/>
            <p:nvPr/>
          </p:nvSpPr>
          <p:spPr>
            <a:xfrm>
              <a:off x="2778439" y="3575883"/>
              <a:ext cx="298177" cy="289874"/>
            </a:xfrm>
            <a:custGeom>
              <a:avLst/>
              <a:gdLst/>
              <a:ahLst/>
              <a:cxnLst/>
              <a:rect l="l" t="t" r="r" b="b"/>
              <a:pathLst>
                <a:path w="2947" h="2865" extrusionOk="0">
                  <a:moveTo>
                    <a:pt x="588" y="0"/>
                  </a:moveTo>
                  <a:cubicBezTo>
                    <a:pt x="531" y="0"/>
                    <a:pt x="476" y="12"/>
                    <a:pt x="425" y="38"/>
                  </a:cubicBezTo>
                  <a:cubicBezTo>
                    <a:pt x="66" y="223"/>
                    <a:pt x="0" y="795"/>
                    <a:pt x="266" y="1312"/>
                  </a:cubicBezTo>
                  <a:cubicBezTo>
                    <a:pt x="266" y="1312"/>
                    <a:pt x="570" y="2334"/>
                    <a:pt x="1473" y="2865"/>
                  </a:cubicBezTo>
                  <a:cubicBezTo>
                    <a:pt x="2375" y="2334"/>
                    <a:pt x="2681" y="1312"/>
                    <a:pt x="2681" y="1312"/>
                  </a:cubicBezTo>
                  <a:cubicBezTo>
                    <a:pt x="2946" y="795"/>
                    <a:pt x="2879" y="223"/>
                    <a:pt x="2522" y="38"/>
                  </a:cubicBezTo>
                  <a:cubicBezTo>
                    <a:pt x="2470" y="12"/>
                    <a:pt x="2415" y="0"/>
                    <a:pt x="2358" y="0"/>
                  </a:cubicBezTo>
                  <a:cubicBezTo>
                    <a:pt x="2062" y="0"/>
                    <a:pt x="1707" y="321"/>
                    <a:pt x="1473" y="688"/>
                  </a:cubicBezTo>
                  <a:cubicBezTo>
                    <a:pt x="1239" y="321"/>
                    <a:pt x="884" y="0"/>
                    <a:pt x="588" y="0"/>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1500" name="Google Shape;1500;p72"/>
            <p:cNvSpPr/>
            <p:nvPr/>
          </p:nvSpPr>
          <p:spPr>
            <a:xfrm>
              <a:off x="2782385" y="3571128"/>
              <a:ext cx="299594" cy="298676"/>
            </a:xfrm>
            <a:custGeom>
              <a:avLst/>
              <a:gdLst/>
              <a:ahLst/>
              <a:cxnLst/>
              <a:rect l="l" t="t" r="r" b="b"/>
              <a:pathLst>
                <a:path w="2961" h="2952" extrusionOk="0">
                  <a:moveTo>
                    <a:pt x="2316" y="92"/>
                  </a:moveTo>
                  <a:cubicBezTo>
                    <a:pt x="2365" y="92"/>
                    <a:pt x="2413" y="102"/>
                    <a:pt x="2456" y="125"/>
                  </a:cubicBezTo>
                  <a:cubicBezTo>
                    <a:pt x="2787" y="297"/>
                    <a:pt x="2854" y="842"/>
                    <a:pt x="2601" y="1346"/>
                  </a:cubicBezTo>
                  <a:cubicBezTo>
                    <a:pt x="2589" y="1359"/>
                    <a:pt x="2297" y="2341"/>
                    <a:pt x="1434" y="2859"/>
                  </a:cubicBezTo>
                  <a:cubicBezTo>
                    <a:pt x="572" y="2341"/>
                    <a:pt x="280" y="1359"/>
                    <a:pt x="266" y="1332"/>
                  </a:cubicBezTo>
                  <a:cubicBezTo>
                    <a:pt x="147" y="1093"/>
                    <a:pt x="94" y="828"/>
                    <a:pt x="120" y="603"/>
                  </a:cubicBezTo>
                  <a:cubicBezTo>
                    <a:pt x="147" y="377"/>
                    <a:pt x="253" y="205"/>
                    <a:pt x="412" y="125"/>
                  </a:cubicBezTo>
                  <a:cubicBezTo>
                    <a:pt x="452" y="98"/>
                    <a:pt x="505" y="98"/>
                    <a:pt x="558" y="98"/>
                  </a:cubicBezTo>
                  <a:cubicBezTo>
                    <a:pt x="823" y="98"/>
                    <a:pt x="1168" y="403"/>
                    <a:pt x="1394" y="762"/>
                  </a:cubicBezTo>
                  <a:cubicBezTo>
                    <a:pt x="1401" y="775"/>
                    <a:pt x="1417" y="782"/>
                    <a:pt x="1434" y="782"/>
                  </a:cubicBezTo>
                  <a:cubicBezTo>
                    <a:pt x="1450" y="782"/>
                    <a:pt x="1467" y="775"/>
                    <a:pt x="1474" y="762"/>
                  </a:cubicBezTo>
                  <a:cubicBezTo>
                    <a:pt x="1698" y="403"/>
                    <a:pt x="2045" y="92"/>
                    <a:pt x="2316" y="92"/>
                  </a:cubicBezTo>
                  <a:close/>
                  <a:moveTo>
                    <a:pt x="549" y="1"/>
                  </a:moveTo>
                  <a:cubicBezTo>
                    <a:pt x="484" y="1"/>
                    <a:pt x="420" y="15"/>
                    <a:pt x="359" y="45"/>
                  </a:cubicBezTo>
                  <a:cubicBezTo>
                    <a:pt x="186" y="138"/>
                    <a:pt x="67" y="337"/>
                    <a:pt x="27" y="589"/>
                  </a:cubicBezTo>
                  <a:cubicBezTo>
                    <a:pt x="0" y="842"/>
                    <a:pt x="54" y="1120"/>
                    <a:pt x="186" y="1372"/>
                  </a:cubicBezTo>
                  <a:cubicBezTo>
                    <a:pt x="186" y="1372"/>
                    <a:pt x="505" y="2420"/>
                    <a:pt x="1407" y="2951"/>
                  </a:cubicBezTo>
                  <a:lnTo>
                    <a:pt x="1460" y="2951"/>
                  </a:lnTo>
                  <a:cubicBezTo>
                    <a:pt x="2363" y="2420"/>
                    <a:pt x="2681" y="1372"/>
                    <a:pt x="2681" y="1372"/>
                  </a:cubicBezTo>
                  <a:cubicBezTo>
                    <a:pt x="2960" y="842"/>
                    <a:pt x="2881" y="244"/>
                    <a:pt x="2495" y="45"/>
                  </a:cubicBezTo>
                  <a:cubicBezTo>
                    <a:pt x="2437" y="15"/>
                    <a:pt x="2375" y="1"/>
                    <a:pt x="2312" y="1"/>
                  </a:cubicBezTo>
                  <a:cubicBezTo>
                    <a:pt x="2014" y="1"/>
                    <a:pt x="1674" y="306"/>
                    <a:pt x="1434" y="656"/>
                  </a:cubicBezTo>
                  <a:cubicBezTo>
                    <a:pt x="1193" y="306"/>
                    <a:pt x="854" y="1"/>
                    <a:pt x="549"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501" name="Google Shape;1501;p72"/>
            <p:cNvSpPr/>
            <p:nvPr/>
          </p:nvSpPr>
          <p:spPr>
            <a:xfrm>
              <a:off x="568274" y="1084846"/>
              <a:ext cx="2786194" cy="1889389"/>
            </a:xfrm>
            <a:custGeom>
              <a:avLst/>
              <a:gdLst/>
              <a:ahLst/>
              <a:cxnLst/>
              <a:rect l="l" t="t" r="r" b="b"/>
              <a:pathLst>
                <a:path w="27537" h="18674" extrusionOk="0">
                  <a:moveTo>
                    <a:pt x="19960" y="1"/>
                  </a:moveTo>
                  <a:cubicBezTo>
                    <a:pt x="17810" y="1"/>
                    <a:pt x="16018" y="1461"/>
                    <a:pt x="15501" y="3438"/>
                  </a:cubicBezTo>
                  <a:cubicBezTo>
                    <a:pt x="15076" y="2947"/>
                    <a:pt x="14452" y="2642"/>
                    <a:pt x="13762" y="2642"/>
                  </a:cubicBezTo>
                  <a:cubicBezTo>
                    <a:pt x="12926" y="2642"/>
                    <a:pt x="12196" y="3093"/>
                    <a:pt x="11785" y="3770"/>
                  </a:cubicBezTo>
                  <a:cubicBezTo>
                    <a:pt x="11121" y="2097"/>
                    <a:pt x="9489" y="917"/>
                    <a:pt x="7565" y="917"/>
                  </a:cubicBezTo>
                  <a:cubicBezTo>
                    <a:pt x="5056" y="917"/>
                    <a:pt x="3026" y="2947"/>
                    <a:pt x="3026" y="5468"/>
                  </a:cubicBezTo>
                  <a:cubicBezTo>
                    <a:pt x="3026" y="6172"/>
                    <a:pt x="3186" y="6848"/>
                    <a:pt x="3478" y="7446"/>
                  </a:cubicBezTo>
                  <a:cubicBezTo>
                    <a:pt x="3424" y="7446"/>
                    <a:pt x="3384" y="7432"/>
                    <a:pt x="3345" y="7432"/>
                  </a:cubicBezTo>
                  <a:cubicBezTo>
                    <a:pt x="1500" y="7432"/>
                    <a:pt x="1" y="8932"/>
                    <a:pt x="1" y="10776"/>
                  </a:cubicBezTo>
                  <a:cubicBezTo>
                    <a:pt x="1" y="12622"/>
                    <a:pt x="1500" y="14121"/>
                    <a:pt x="3345" y="14121"/>
                  </a:cubicBezTo>
                  <a:cubicBezTo>
                    <a:pt x="3862" y="14121"/>
                    <a:pt x="4366" y="14002"/>
                    <a:pt x="4805" y="13789"/>
                  </a:cubicBezTo>
                  <a:lnTo>
                    <a:pt x="4805" y="13789"/>
                  </a:lnTo>
                  <a:cubicBezTo>
                    <a:pt x="4791" y="13896"/>
                    <a:pt x="4791" y="14015"/>
                    <a:pt x="4791" y="14121"/>
                  </a:cubicBezTo>
                  <a:cubicBezTo>
                    <a:pt x="4791" y="15966"/>
                    <a:pt x="6277" y="17465"/>
                    <a:pt x="8122" y="17465"/>
                  </a:cubicBezTo>
                  <a:cubicBezTo>
                    <a:pt x="9037" y="17465"/>
                    <a:pt x="9860" y="17107"/>
                    <a:pt x="10471" y="16509"/>
                  </a:cubicBezTo>
                  <a:cubicBezTo>
                    <a:pt x="11267" y="17810"/>
                    <a:pt x="12700" y="18673"/>
                    <a:pt x="14333" y="18673"/>
                  </a:cubicBezTo>
                  <a:cubicBezTo>
                    <a:pt x="16257" y="18673"/>
                    <a:pt x="17902" y="17479"/>
                    <a:pt x="18566" y="15793"/>
                  </a:cubicBezTo>
                  <a:cubicBezTo>
                    <a:pt x="19163" y="16350"/>
                    <a:pt x="19972" y="16695"/>
                    <a:pt x="20848" y="16695"/>
                  </a:cubicBezTo>
                  <a:cubicBezTo>
                    <a:pt x="22693" y="16695"/>
                    <a:pt x="24193" y="15196"/>
                    <a:pt x="24193" y="13351"/>
                  </a:cubicBezTo>
                  <a:cubicBezTo>
                    <a:pt x="26038" y="13351"/>
                    <a:pt x="27537" y="11852"/>
                    <a:pt x="27537" y="10007"/>
                  </a:cubicBezTo>
                  <a:cubicBezTo>
                    <a:pt x="27537" y="8163"/>
                    <a:pt x="26038" y="6663"/>
                    <a:pt x="24193" y="6663"/>
                  </a:cubicBezTo>
                  <a:cubicBezTo>
                    <a:pt x="24153" y="6663"/>
                    <a:pt x="24113" y="6676"/>
                    <a:pt x="24074" y="6676"/>
                  </a:cubicBezTo>
                  <a:cubicBezTo>
                    <a:pt x="24392" y="6052"/>
                    <a:pt x="24564" y="5349"/>
                    <a:pt x="24564" y="4619"/>
                  </a:cubicBezTo>
                  <a:cubicBezTo>
                    <a:pt x="24564" y="2071"/>
                    <a:pt x="22494" y="1"/>
                    <a:pt x="19960" y="1"/>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1502" name="Google Shape;1502;p72"/>
            <p:cNvSpPr/>
            <p:nvPr/>
          </p:nvSpPr>
          <p:spPr>
            <a:xfrm>
              <a:off x="562912" y="1080900"/>
              <a:ext cx="2795705" cy="1897280"/>
            </a:xfrm>
            <a:custGeom>
              <a:avLst/>
              <a:gdLst/>
              <a:ahLst/>
              <a:cxnLst/>
              <a:rect l="l" t="t" r="r" b="b"/>
              <a:pathLst>
                <a:path w="27631" h="18752" extrusionOk="0">
                  <a:moveTo>
                    <a:pt x="20013" y="93"/>
                  </a:moveTo>
                  <a:cubicBezTo>
                    <a:pt x="22520" y="93"/>
                    <a:pt x="24564" y="2136"/>
                    <a:pt x="24564" y="4658"/>
                  </a:cubicBezTo>
                  <a:cubicBezTo>
                    <a:pt x="24564" y="5375"/>
                    <a:pt x="24405" y="6052"/>
                    <a:pt x="24086" y="6689"/>
                  </a:cubicBezTo>
                  <a:cubicBezTo>
                    <a:pt x="24086" y="6702"/>
                    <a:pt x="24086" y="6715"/>
                    <a:pt x="24100" y="6728"/>
                  </a:cubicBezTo>
                  <a:cubicBezTo>
                    <a:pt x="24100" y="6742"/>
                    <a:pt x="24113" y="6755"/>
                    <a:pt x="24127" y="6755"/>
                  </a:cubicBezTo>
                  <a:lnTo>
                    <a:pt x="24246" y="6755"/>
                  </a:lnTo>
                  <a:cubicBezTo>
                    <a:pt x="26064" y="6755"/>
                    <a:pt x="27537" y="8228"/>
                    <a:pt x="27537" y="10046"/>
                  </a:cubicBezTo>
                  <a:cubicBezTo>
                    <a:pt x="27537" y="11864"/>
                    <a:pt x="26064" y="13351"/>
                    <a:pt x="24246" y="13351"/>
                  </a:cubicBezTo>
                  <a:cubicBezTo>
                    <a:pt x="24219" y="13351"/>
                    <a:pt x="24192" y="13363"/>
                    <a:pt x="24192" y="13390"/>
                  </a:cubicBezTo>
                  <a:cubicBezTo>
                    <a:pt x="24192" y="15209"/>
                    <a:pt x="22720" y="16695"/>
                    <a:pt x="20901" y="16695"/>
                  </a:cubicBezTo>
                  <a:cubicBezTo>
                    <a:pt x="20066" y="16695"/>
                    <a:pt x="19270" y="16376"/>
                    <a:pt x="18645" y="15805"/>
                  </a:cubicBezTo>
                  <a:cubicBezTo>
                    <a:pt x="18645" y="15796"/>
                    <a:pt x="18632" y="15787"/>
                    <a:pt x="18620" y="15787"/>
                  </a:cubicBezTo>
                  <a:cubicBezTo>
                    <a:pt x="18615" y="15787"/>
                    <a:pt x="18610" y="15788"/>
                    <a:pt x="18606" y="15793"/>
                  </a:cubicBezTo>
                  <a:cubicBezTo>
                    <a:pt x="18592" y="15793"/>
                    <a:pt x="18579" y="15805"/>
                    <a:pt x="18579" y="15819"/>
                  </a:cubicBezTo>
                  <a:cubicBezTo>
                    <a:pt x="17889" y="17544"/>
                    <a:pt x="16257" y="18659"/>
                    <a:pt x="14386" y="18659"/>
                  </a:cubicBezTo>
                  <a:cubicBezTo>
                    <a:pt x="12820" y="18659"/>
                    <a:pt x="11387" y="17863"/>
                    <a:pt x="10564" y="16522"/>
                  </a:cubicBezTo>
                  <a:cubicBezTo>
                    <a:pt x="10550" y="16509"/>
                    <a:pt x="10537" y="16509"/>
                    <a:pt x="10524" y="16509"/>
                  </a:cubicBezTo>
                  <a:cubicBezTo>
                    <a:pt x="10511" y="16509"/>
                    <a:pt x="10497" y="16509"/>
                    <a:pt x="10484" y="16522"/>
                  </a:cubicBezTo>
                  <a:cubicBezTo>
                    <a:pt x="9874" y="17120"/>
                    <a:pt x="9051" y="17465"/>
                    <a:pt x="8175" y="17465"/>
                  </a:cubicBezTo>
                  <a:cubicBezTo>
                    <a:pt x="6357" y="17465"/>
                    <a:pt x="4884" y="15978"/>
                    <a:pt x="4884" y="14160"/>
                  </a:cubicBezTo>
                  <a:cubicBezTo>
                    <a:pt x="4884" y="14054"/>
                    <a:pt x="4884" y="13935"/>
                    <a:pt x="4897" y="13828"/>
                  </a:cubicBezTo>
                  <a:cubicBezTo>
                    <a:pt x="4897" y="13815"/>
                    <a:pt x="4897" y="13802"/>
                    <a:pt x="4884" y="13788"/>
                  </a:cubicBezTo>
                  <a:cubicBezTo>
                    <a:pt x="4877" y="13782"/>
                    <a:pt x="4867" y="13779"/>
                    <a:pt x="4857" y="13779"/>
                  </a:cubicBezTo>
                  <a:cubicBezTo>
                    <a:pt x="4847" y="13779"/>
                    <a:pt x="4837" y="13782"/>
                    <a:pt x="4831" y="13788"/>
                  </a:cubicBezTo>
                  <a:cubicBezTo>
                    <a:pt x="4380" y="14000"/>
                    <a:pt x="3902" y="14120"/>
                    <a:pt x="3398" y="14120"/>
                  </a:cubicBezTo>
                  <a:cubicBezTo>
                    <a:pt x="1579" y="14120"/>
                    <a:pt x="93" y="12634"/>
                    <a:pt x="93" y="10815"/>
                  </a:cubicBezTo>
                  <a:cubicBezTo>
                    <a:pt x="93" y="8998"/>
                    <a:pt x="1579" y="7524"/>
                    <a:pt x="3398" y="7524"/>
                  </a:cubicBezTo>
                  <a:lnTo>
                    <a:pt x="3531" y="7524"/>
                  </a:lnTo>
                  <a:cubicBezTo>
                    <a:pt x="3531" y="7524"/>
                    <a:pt x="3557" y="7524"/>
                    <a:pt x="3570" y="7512"/>
                  </a:cubicBezTo>
                  <a:lnTo>
                    <a:pt x="3570" y="7459"/>
                  </a:lnTo>
                  <a:cubicBezTo>
                    <a:pt x="3278" y="6848"/>
                    <a:pt x="3119" y="6185"/>
                    <a:pt x="3119" y="5507"/>
                  </a:cubicBezTo>
                  <a:cubicBezTo>
                    <a:pt x="3119" y="3026"/>
                    <a:pt x="5136" y="995"/>
                    <a:pt x="7618" y="995"/>
                  </a:cubicBezTo>
                  <a:cubicBezTo>
                    <a:pt x="9476" y="995"/>
                    <a:pt x="11108" y="2110"/>
                    <a:pt x="11798" y="3822"/>
                  </a:cubicBezTo>
                  <a:cubicBezTo>
                    <a:pt x="11811" y="3849"/>
                    <a:pt x="11824" y="3849"/>
                    <a:pt x="11838" y="3862"/>
                  </a:cubicBezTo>
                  <a:cubicBezTo>
                    <a:pt x="11865" y="3862"/>
                    <a:pt x="11877" y="3849"/>
                    <a:pt x="11877" y="3835"/>
                  </a:cubicBezTo>
                  <a:cubicBezTo>
                    <a:pt x="12289" y="3159"/>
                    <a:pt x="13032" y="2734"/>
                    <a:pt x="13815" y="2734"/>
                  </a:cubicBezTo>
                  <a:cubicBezTo>
                    <a:pt x="14466" y="2734"/>
                    <a:pt x="15089" y="3012"/>
                    <a:pt x="15513" y="3504"/>
                  </a:cubicBezTo>
                  <a:cubicBezTo>
                    <a:pt x="15527" y="3517"/>
                    <a:pt x="15540" y="3517"/>
                    <a:pt x="15554" y="3517"/>
                  </a:cubicBezTo>
                  <a:cubicBezTo>
                    <a:pt x="15580" y="3517"/>
                    <a:pt x="15593" y="3504"/>
                    <a:pt x="15593" y="3490"/>
                  </a:cubicBezTo>
                  <a:cubicBezTo>
                    <a:pt x="16124" y="1487"/>
                    <a:pt x="17942" y="93"/>
                    <a:pt x="20013" y="93"/>
                  </a:cubicBezTo>
                  <a:close/>
                  <a:moveTo>
                    <a:pt x="20013" y="0"/>
                  </a:moveTo>
                  <a:cubicBezTo>
                    <a:pt x="17929" y="0"/>
                    <a:pt x="16097" y="1393"/>
                    <a:pt x="15527" y="3384"/>
                  </a:cubicBezTo>
                  <a:cubicBezTo>
                    <a:pt x="15089" y="2906"/>
                    <a:pt x="14466" y="2641"/>
                    <a:pt x="13815" y="2641"/>
                  </a:cubicBezTo>
                  <a:cubicBezTo>
                    <a:pt x="13032" y="2641"/>
                    <a:pt x="12275" y="3053"/>
                    <a:pt x="11851" y="3716"/>
                  </a:cubicBezTo>
                  <a:cubicBezTo>
                    <a:pt x="11134" y="2004"/>
                    <a:pt x="9476" y="916"/>
                    <a:pt x="7618" y="916"/>
                  </a:cubicBezTo>
                  <a:cubicBezTo>
                    <a:pt x="5096" y="916"/>
                    <a:pt x="3026" y="2973"/>
                    <a:pt x="3026" y="5507"/>
                  </a:cubicBezTo>
                  <a:cubicBezTo>
                    <a:pt x="3026" y="6171"/>
                    <a:pt x="3172" y="6822"/>
                    <a:pt x="3451" y="7432"/>
                  </a:cubicBezTo>
                  <a:lnTo>
                    <a:pt x="3398" y="7432"/>
                  </a:lnTo>
                  <a:cubicBezTo>
                    <a:pt x="1526" y="7432"/>
                    <a:pt x="1" y="8958"/>
                    <a:pt x="1" y="10815"/>
                  </a:cubicBezTo>
                  <a:cubicBezTo>
                    <a:pt x="1" y="12687"/>
                    <a:pt x="1526" y="14213"/>
                    <a:pt x="3398" y="14213"/>
                  </a:cubicBezTo>
                  <a:cubicBezTo>
                    <a:pt x="3888" y="14213"/>
                    <a:pt x="4353" y="14107"/>
                    <a:pt x="4805" y="13894"/>
                  </a:cubicBezTo>
                  <a:lnTo>
                    <a:pt x="4805" y="13894"/>
                  </a:lnTo>
                  <a:cubicBezTo>
                    <a:pt x="4791" y="13988"/>
                    <a:pt x="4791" y="14080"/>
                    <a:pt x="4791" y="14160"/>
                  </a:cubicBezTo>
                  <a:cubicBezTo>
                    <a:pt x="4791" y="16031"/>
                    <a:pt x="6317" y="17544"/>
                    <a:pt x="8175" y="17544"/>
                  </a:cubicBezTo>
                  <a:cubicBezTo>
                    <a:pt x="9051" y="17544"/>
                    <a:pt x="9874" y="17226"/>
                    <a:pt x="10511" y="16615"/>
                  </a:cubicBezTo>
                  <a:cubicBezTo>
                    <a:pt x="11360" y="17955"/>
                    <a:pt x="12806" y="18751"/>
                    <a:pt x="14386" y="18751"/>
                  </a:cubicBezTo>
                  <a:cubicBezTo>
                    <a:pt x="16270" y="18751"/>
                    <a:pt x="17929" y="17637"/>
                    <a:pt x="18633" y="15911"/>
                  </a:cubicBezTo>
                  <a:cubicBezTo>
                    <a:pt x="19256" y="16469"/>
                    <a:pt x="20066" y="16775"/>
                    <a:pt x="20901" y="16775"/>
                  </a:cubicBezTo>
                  <a:cubicBezTo>
                    <a:pt x="22759" y="16775"/>
                    <a:pt x="24259" y="15288"/>
                    <a:pt x="24286" y="13443"/>
                  </a:cubicBezTo>
                  <a:cubicBezTo>
                    <a:pt x="26130" y="13417"/>
                    <a:pt x="27630" y="11904"/>
                    <a:pt x="27630" y="10046"/>
                  </a:cubicBezTo>
                  <a:cubicBezTo>
                    <a:pt x="27630" y="8188"/>
                    <a:pt x="26117" y="6662"/>
                    <a:pt x="24246" y="6662"/>
                  </a:cubicBezTo>
                  <a:lnTo>
                    <a:pt x="24206" y="6662"/>
                  </a:lnTo>
                  <a:cubicBezTo>
                    <a:pt x="24511" y="6038"/>
                    <a:pt x="24657" y="5362"/>
                    <a:pt x="24657" y="4658"/>
                  </a:cubicBezTo>
                  <a:cubicBezTo>
                    <a:pt x="24657" y="2083"/>
                    <a:pt x="22573" y="0"/>
                    <a:pt x="20013"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503" name="Google Shape;1503;p72"/>
            <p:cNvSpPr/>
            <p:nvPr/>
          </p:nvSpPr>
          <p:spPr>
            <a:xfrm>
              <a:off x="1132249" y="2067703"/>
              <a:ext cx="486170" cy="235137"/>
            </a:xfrm>
            <a:custGeom>
              <a:avLst/>
              <a:gdLst/>
              <a:ahLst/>
              <a:cxnLst/>
              <a:rect l="l" t="t" r="r" b="b"/>
              <a:pathLst>
                <a:path w="4805" h="2324" extrusionOk="0">
                  <a:moveTo>
                    <a:pt x="2402" y="1"/>
                  </a:moveTo>
                  <a:cubicBezTo>
                    <a:pt x="1075" y="1"/>
                    <a:pt x="0" y="519"/>
                    <a:pt x="0" y="1156"/>
                  </a:cubicBezTo>
                  <a:cubicBezTo>
                    <a:pt x="0" y="1806"/>
                    <a:pt x="1075" y="2324"/>
                    <a:pt x="2402" y="2324"/>
                  </a:cubicBezTo>
                  <a:cubicBezTo>
                    <a:pt x="3729" y="2324"/>
                    <a:pt x="4804" y="1806"/>
                    <a:pt x="4804" y="1156"/>
                  </a:cubicBezTo>
                  <a:cubicBezTo>
                    <a:pt x="4804" y="519"/>
                    <a:pt x="3729" y="1"/>
                    <a:pt x="2402" y="1"/>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1504" name="Google Shape;1504;p72"/>
            <p:cNvSpPr/>
            <p:nvPr/>
          </p:nvSpPr>
          <p:spPr>
            <a:xfrm>
              <a:off x="2303098" y="2067703"/>
              <a:ext cx="487485" cy="235137"/>
            </a:xfrm>
            <a:custGeom>
              <a:avLst/>
              <a:gdLst/>
              <a:ahLst/>
              <a:cxnLst/>
              <a:rect l="l" t="t" r="r" b="b"/>
              <a:pathLst>
                <a:path w="4818" h="2324" extrusionOk="0">
                  <a:moveTo>
                    <a:pt x="2402" y="1"/>
                  </a:moveTo>
                  <a:cubicBezTo>
                    <a:pt x="1075" y="1"/>
                    <a:pt x="0" y="519"/>
                    <a:pt x="0" y="1156"/>
                  </a:cubicBezTo>
                  <a:cubicBezTo>
                    <a:pt x="0" y="1806"/>
                    <a:pt x="1075" y="2324"/>
                    <a:pt x="2402" y="2324"/>
                  </a:cubicBezTo>
                  <a:cubicBezTo>
                    <a:pt x="3743" y="2324"/>
                    <a:pt x="4817" y="1806"/>
                    <a:pt x="4817" y="1156"/>
                  </a:cubicBezTo>
                  <a:cubicBezTo>
                    <a:pt x="4817" y="519"/>
                    <a:pt x="3743" y="1"/>
                    <a:pt x="2402" y="1"/>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1505" name="Google Shape;1505;p72"/>
            <p:cNvSpPr/>
            <p:nvPr/>
          </p:nvSpPr>
          <p:spPr>
            <a:xfrm>
              <a:off x="1398047" y="1969761"/>
              <a:ext cx="318312" cy="141952"/>
            </a:xfrm>
            <a:custGeom>
              <a:avLst/>
              <a:gdLst/>
              <a:ahLst/>
              <a:cxnLst/>
              <a:rect l="l" t="t" r="r" b="b"/>
              <a:pathLst>
                <a:path w="3146" h="1403" extrusionOk="0">
                  <a:moveTo>
                    <a:pt x="851" y="0"/>
                  </a:moveTo>
                  <a:cubicBezTo>
                    <a:pt x="793" y="0"/>
                    <a:pt x="737" y="40"/>
                    <a:pt x="744" y="120"/>
                  </a:cubicBezTo>
                  <a:lnTo>
                    <a:pt x="744" y="160"/>
                  </a:lnTo>
                  <a:cubicBezTo>
                    <a:pt x="558" y="186"/>
                    <a:pt x="372" y="213"/>
                    <a:pt x="199" y="239"/>
                  </a:cubicBezTo>
                  <a:cubicBezTo>
                    <a:pt x="160" y="252"/>
                    <a:pt x="134" y="252"/>
                    <a:pt x="107" y="266"/>
                  </a:cubicBezTo>
                  <a:cubicBezTo>
                    <a:pt x="40" y="266"/>
                    <a:pt x="1" y="346"/>
                    <a:pt x="27" y="399"/>
                  </a:cubicBezTo>
                  <a:cubicBezTo>
                    <a:pt x="38" y="454"/>
                    <a:pt x="87" y="481"/>
                    <a:pt x="134" y="481"/>
                  </a:cubicBezTo>
                  <a:cubicBezTo>
                    <a:pt x="143" y="481"/>
                    <a:pt x="152" y="480"/>
                    <a:pt x="160" y="478"/>
                  </a:cubicBezTo>
                  <a:cubicBezTo>
                    <a:pt x="372" y="452"/>
                    <a:pt x="571" y="411"/>
                    <a:pt x="771" y="385"/>
                  </a:cubicBezTo>
                  <a:cubicBezTo>
                    <a:pt x="783" y="411"/>
                    <a:pt x="797" y="452"/>
                    <a:pt x="797" y="491"/>
                  </a:cubicBezTo>
                  <a:cubicBezTo>
                    <a:pt x="651" y="544"/>
                    <a:pt x="491" y="611"/>
                    <a:pt x="332" y="677"/>
                  </a:cubicBezTo>
                  <a:cubicBezTo>
                    <a:pt x="306" y="691"/>
                    <a:pt x="279" y="703"/>
                    <a:pt x="253" y="703"/>
                  </a:cubicBezTo>
                  <a:cubicBezTo>
                    <a:pt x="187" y="730"/>
                    <a:pt x="146" y="783"/>
                    <a:pt x="173" y="850"/>
                  </a:cubicBezTo>
                  <a:cubicBezTo>
                    <a:pt x="184" y="893"/>
                    <a:pt x="230" y="937"/>
                    <a:pt x="275" y="937"/>
                  </a:cubicBezTo>
                  <a:cubicBezTo>
                    <a:pt x="286" y="937"/>
                    <a:pt x="296" y="934"/>
                    <a:pt x="306" y="930"/>
                  </a:cubicBezTo>
                  <a:cubicBezTo>
                    <a:pt x="505" y="850"/>
                    <a:pt x="704" y="770"/>
                    <a:pt x="890" y="691"/>
                  </a:cubicBezTo>
                  <a:cubicBezTo>
                    <a:pt x="916" y="730"/>
                    <a:pt x="930" y="770"/>
                    <a:pt x="956" y="797"/>
                  </a:cubicBezTo>
                  <a:cubicBezTo>
                    <a:pt x="810" y="916"/>
                    <a:pt x="677" y="1036"/>
                    <a:pt x="532" y="1142"/>
                  </a:cubicBezTo>
                  <a:cubicBezTo>
                    <a:pt x="505" y="1168"/>
                    <a:pt x="479" y="1181"/>
                    <a:pt x="452" y="1208"/>
                  </a:cubicBezTo>
                  <a:cubicBezTo>
                    <a:pt x="412" y="1248"/>
                    <a:pt x="412" y="1328"/>
                    <a:pt x="452" y="1367"/>
                  </a:cubicBezTo>
                  <a:cubicBezTo>
                    <a:pt x="477" y="1392"/>
                    <a:pt x="504" y="1402"/>
                    <a:pt x="532" y="1402"/>
                  </a:cubicBezTo>
                  <a:cubicBezTo>
                    <a:pt x="564" y="1402"/>
                    <a:pt x="596" y="1388"/>
                    <a:pt x="624" y="1367"/>
                  </a:cubicBezTo>
                  <a:lnTo>
                    <a:pt x="1102" y="969"/>
                  </a:lnTo>
                  <a:cubicBezTo>
                    <a:pt x="1222" y="1089"/>
                    <a:pt x="1367" y="1181"/>
                    <a:pt x="1527" y="1248"/>
                  </a:cubicBezTo>
                  <a:cubicBezTo>
                    <a:pt x="1657" y="1296"/>
                    <a:pt x="1795" y="1320"/>
                    <a:pt x="1932" y="1320"/>
                  </a:cubicBezTo>
                  <a:cubicBezTo>
                    <a:pt x="2285" y="1320"/>
                    <a:pt x="2638" y="1166"/>
                    <a:pt x="2867" y="889"/>
                  </a:cubicBezTo>
                  <a:cubicBezTo>
                    <a:pt x="3053" y="677"/>
                    <a:pt x="3146" y="399"/>
                    <a:pt x="3146" y="120"/>
                  </a:cubicBezTo>
                  <a:cubicBezTo>
                    <a:pt x="3146" y="40"/>
                    <a:pt x="3089" y="0"/>
                    <a:pt x="3033" y="0"/>
                  </a:cubicBezTo>
                  <a:cubicBezTo>
                    <a:pt x="2977" y="0"/>
                    <a:pt x="2920" y="40"/>
                    <a:pt x="2920" y="120"/>
                  </a:cubicBezTo>
                  <a:cubicBezTo>
                    <a:pt x="2907" y="650"/>
                    <a:pt x="2482" y="1089"/>
                    <a:pt x="1938" y="1089"/>
                  </a:cubicBezTo>
                  <a:cubicBezTo>
                    <a:pt x="1408" y="1089"/>
                    <a:pt x="983" y="650"/>
                    <a:pt x="969" y="120"/>
                  </a:cubicBezTo>
                  <a:cubicBezTo>
                    <a:pt x="969" y="40"/>
                    <a:pt x="909" y="0"/>
                    <a:pt x="851"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506" name="Google Shape;1506;p72"/>
            <p:cNvSpPr/>
            <p:nvPr/>
          </p:nvSpPr>
          <p:spPr>
            <a:xfrm>
              <a:off x="2205055" y="1969761"/>
              <a:ext cx="318312" cy="141952"/>
            </a:xfrm>
            <a:custGeom>
              <a:avLst/>
              <a:gdLst/>
              <a:ahLst/>
              <a:cxnLst/>
              <a:rect l="l" t="t" r="r" b="b"/>
              <a:pathLst>
                <a:path w="3146" h="1403" extrusionOk="0">
                  <a:moveTo>
                    <a:pt x="115" y="0"/>
                  </a:moveTo>
                  <a:cubicBezTo>
                    <a:pt x="57" y="0"/>
                    <a:pt x="0" y="40"/>
                    <a:pt x="0" y="120"/>
                  </a:cubicBezTo>
                  <a:cubicBezTo>
                    <a:pt x="0" y="399"/>
                    <a:pt x="106" y="677"/>
                    <a:pt x="292" y="889"/>
                  </a:cubicBezTo>
                  <a:cubicBezTo>
                    <a:pt x="521" y="1166"/>
                    <a:pt x="874" y="1320"/>
                    <a:pt x="1227" y="1320"/>
                  </a:cubicBezTo>
                  <a:cubicBezTo>
                    <a:pt x="1365" y="1320"/>
                    <a:pt x="1502" y="1296"/>
                    <a:pt x="1633" y="1248"/>
                  </a:cubicBezTo>
                  <a:cubicBezTo>
                    <a:pt x="1792" y="1181"/>
                    <a:pt x="1925" y="1089"/>
                    <a:pt x="2044" y="969"/>
                  </a:cubicBezTo>
                  <a:cubicBezTo>
                    <a:pt x="2203" y="1102"/>
                    <a:pt x="2376" y="1234"/>
                    <a:pt x="2535" y="1367"/>
                  </a:cubicBezTo>
                  <a:cubicBezTo>
                    <a:pt x="2564" y="1388"/>
                    <a:pt x="2592" y="1402"/>
                    <a:pt x="2620" y="1402"/>
                  </a:cubicBezTo>
                  <a:cubicBezTo>
                    <a:pt x="2645" y="1402"/>
                    <a:pt x="2670" y="1392"/>
                    <a:pt x="2695" y="1367"/>
                  </a:cubicBezTo>
                  <a:cubicBezTo>
                    <a:pt x="2734" y="1328"/>
                    <a:pt x="2748" y="1248"/>
                    <a:pt x="2695" y="1208"/>
                  </a:cubicBezTo>
                  <a:lnTo>
                    <a:pt x="2628" y="1142"/>
                  </a:lnTo>
                  <a:cubicBezTo>
                    <a:pt x="2482" y="1036"/>
                    <a:pt x="2336" y="916"/>
                    <a:pt x="2190" y="797"/>
                  </a:cubicBezTo>
                  <a:cubicBezTo>
                    <a:pt x="2217" y="770"/>
                    <a:pt x="2243" y="730"/>
                    <a:pt x="2256" y="691"/>
                  </a:cubicBezTo>
                  <a:cubicBezTo>
                    <a:pt x="2456" y="770"/>
                    <a:pt x="2654" y="850"/>
                    <a:pt x="2840" y="930"/>
                  </a:cubicBezTo>
                  <a:cubicBezTo>
                    <a:pt x="2852" y="934"/>
                    <a:pt x="2864" y="937"/>
                    <a:pt x="2876" y="937"/>
                  </a:cubicBezTo>
                  <a:cubicBezTo>
                    <a:pt x="2929" y="937"/>
                    <a:pt x="2975" y="893"/>
                    <a:pt x="2986" y="850"/>
                  </a:cubicBezTo>
                  <a:cubicBezTo>
                    <a:pt x="2999" y="783"/>
                    <a:pt x="2960" y="730"/>
                    <a:pt x="2907" y="703"/>
                  </a:cubicBezTo>
                  <a:cubicBezTo>
                    <a:pt x="2880" y="703"/>
                    <a:pt x="2854" y="691"/>
                    <a:pt x="2813" y="677"/>
                  </a:cubicBezTo>
                  <a:cubicBezTo>
                    <a:pt x="2668" y="611"/>
                    <a:pt x="2509" y="544"/>
                    <a:pt x="2349" y="491"/>
                  </a:cubicBezTo>
                  <a:cubicBezTo>
                    <a:pt x="2362" y="452"/>
                    <a:pt x="2376" y="411"/>
                    <a:pt x="2376" y="385"/>
                  </a:cubicBezTo>
                  <a:cubicBezTo>
                    <a:pt x="2575" y="411"/>
                    <a:pt x="2787" y="452"/>
                    <a:pt x="2986" y="478"/>
                  </a:cubicBezTo>
                  <a:cubicBezTo>
                    <a:pt x="2997" y="480"/>
                    <a:pt x="3007" y="481"/>
                    <a:pt x="3017" y="481"/>
                  </a:cubicBezTo>
                  <a:cubicBezTo>
                    <a:pt x="3069" y="481"/>
                    <a:pt x="3110" y="454"/>
                    <a:pt x="3132" y="399"/>
                  </a:cubicBezTo>
                  <a:cubicBezTo>
                    <a:pt x="3146" y="346"/>
                    <a:pt x="3105" y="266"/>
                    <a:pt x="3052" y="266"/>
                  </a:cubicBezTo>
                  <a:cubicBezTo>
                    <a:pt x="3013" y="252"/>
                    <a:pt x="2986" y="252"/>
                    <a:pt x="2960" y="239"/>
                  </a:cubicBezTo>
                  <a:cubicBezTo>
                    <a:pt x="2774" y="213"/>
                    <a:pt x="2588" y="186"/>
                    <a:pt x="2415" y="160"/>
                  </a:cubicBezTo>
                  <a:lnTo>
                    <a:pt x="2415" y="120"/>
                  </a:lnTo>
                  <a:cubicBezTo>
                    <a:pt x="2415" y="40"/>
                    <a:pt x="2359" y="0"/>
                    <a:pt x="2301" y="0"/>
                  </a:cubicBezTo>
                  <a:cubicBezTo>
                    <a:pt x="2243" y="0"/>
                    <a:pt x="2183" y="40"/>
                    <a:pt x="2176" y="120"/>
                  </a:cubicBezTo>
                  <a:cubicBezTo>
                    <a:pt x="2176" y="650"/>
                    <a:pt x="1752" y="1089"/>
                    <a:pt x="1208" y="1089"/>
                  </a:cubicBezTo>
                  <a:cubicBezTo>
                    <a:pt x="677" y="1089"/>
                    <a:pt x="239" y="650"/>
                    <a:pt x="239" y="120"/>
                  </a:cubicBezTo>
                  <a:cubicBezTo>
                    <a:pt x="233" y="40"/>
                    <a:pt x="173" y="0"/>
                    <a:pt x="115"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507" name="Google Shape;1507;p72"/>
            <p:cNvSpPr/>
            <p:nvPr/>
          </p:nvSpPr>
          <p:spPr>
            <a:xfrm>
              <a:off x="1808229" y="2142879"/>
              <a:ext cx="307284" cy="91869"/>
            </a:xfrm>
            <a:custGeom>
              <a:avLst/>
              <a:gdLst/>
              <a:ahLst/>
              <a:cxnLst/>
              <a:rect l="l" t="t" r="r" b="b"/>
              <a:pathLst>
                <a:path w="3037" h="908" extrusionOk="0">
                  <a:moveTo>
                    <a:pt x="159" y="1"/>
                  </a:moveTo>
                  <a:cubicBezTo>
                    <a:pt x="78" y="1"/>
                    <a:pt x="0" y="120"/>
                    <a:pt x="61" y="201"/>
                  </a:cubicBezTo>
                  <a:cubicBezTo>
                    <a:pt x="286" y="479"/>
                    <a:pt x="604" y="691"/>
                    <a:pt x="923" y="811"/>
                  </a:cubicBezTo>
                  <a:cubicBezTo>
                    <a:pt x="1104" y="878"/>
                    <a:pt x="1284" y="908"/>
                    <a:pt x="1460" y="908"/>
                  </a:cubicBezTo>
                  <a:cubicBezTo>
                    <a:pt x="2019" y="908"/>
                    <a:pt x="2540" y="604"/>
                    <a:pt x="2954" y="201"/>
                  </a:cubicBezTo>
                  <a:cubicBezTo>
                    <a:pt x="3036" y="128"/>
                    <a:pt x="2950" y="8"/>
                    <a:pt x="2858" y="8"/>
                  </a:cubicBezTo>
                  <a:cubicBezTo>
                    <a:pt x="2831" y="8"/>
                    <a:pt x="2804" y="18"/>
                    <a:pt x="2781" y="41"/>
                  </a:cubicBezTo>
                  <a:cubicBezTo>
                    <a:pt x="2414" y="398"/>
                    <a:pt x="1951" y="674"/>
                    <a:pt x="1452" y="674"/>
                  </a:cubicBezTo>
                  <a:cubicBezTo>
                    <a:pt x="1283" y="674"/>
                    <a:pt x="1111" y="642"/>
                    <a:pt x="937" y="572"/>
                  </a:cubicBezTo>
                  <a:cubicBezTo>
                    <a:pt x="671" y="452"/>
                    <a:pt x="406" y="266"/>
                    <a:pt x="233" y="41"/>
                  </a:cubicBezTo>
                  <a:cubicBezTo>
                    <a:pt x="211" y="13"/>
                    <a:pt x="185" y="1"/>
                    <a:pt x="159"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508" name="Google Shape;1508;p72"/>
            <p:cNvSpPr/>
            <p:nvPr/>
          </p:nvSpPr>
          <p:spPr>
            <a:xfrm>
              <a:off x="963076" y="1250072"/>
              <a:ext cx="559930" cy="213586"/>
            </a:xfrm>
            <a:custGeom>
              <a:avLst/>
              <a:gdLst/>
              <a:ahLst/>
              <a:cxnLst/>
              <a:rect l="l" t="t" r="r" b="b"/>
              <a:pathLst>
                <a:path w="5534" h="2111" extrusionOk="0">
                  <a:moveTo>
                    <a:pt x="3769" y="1"/>
                  </a:moveTo>
                  <a:cubicBezTo>
                    <a:pt x="3371" y="1"/>
                    <a:pt x="2933" y="54"/>
                    <a:pt x="2534" y="186"/>
                  </a:cubicBezTo>
                  <a:cubicBezTo>
                    <a:pt x="1460" y="571"/>
                    <a:pt x="0" y="1540"/>
                    <a:pt x="770" y="2071"/>
                  </a:cubicBezTo>
                  <a:cubicBezTo>
                    <a:pt x="796" y="2097"/>
                    <a:pt x="850" y="2110"/>
                    <a:pt x="903" y="2110"/>
                  </a:cubicBezTo>
                  <a:cubicBezTo>
                    <a:pt x="1552" y="2110"/>
                    <a:pt x="3384" y="558"/>
                    <a:pt x="5123" y="346"/>
                  </a:cubicBezTo>
                  <a:cubicBezTo>
                    <a:pt x="5534" y="305"/>
                    <a:pt x="4751" y="1"/>
                    <a:pt x="3769" y="1"/>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1509" name="Google Shape;1509;p72"/>
            <p:cNvSpPr/>
            <p:nvPr/>
          </p:nvSpPr>
          <p:spPr>
            <a:xfrm>
              <a:off x="2344682" y="1420559"/>
              <a:ext cx="126273" cy="125055"/>
            </a:xfrm>
            <a:custGeom>
              <a:avLst/>
              <a:gdLst/>
              <a:ahLst/>
              <a:cxnLst/>
              <a:rect l="l" t="t" r="r" b="b"/>
              <a:pathLst>
                <a:path w="1248" h="1236" extrusionOk="0">
                  <a:moveTo>
                    <a:pt x="186" y="0"/>
                  </a:moveTo>
                  <a:lnTo>
                    <a:pt x="0" y="1062"/>
                  </a:lnTo>
                  <a:lnTo>
                    <a:pt x="1062" y="1235"/>
                  </a:lnTo>
                  <a:lnTo>
                    <a:pt x="1248" y="186"/>
                  </a:lnTo>
                  <a:lnTo>
                    <a:pt x="186" y="0"/>
                  </a:lnTo>
                  <a:close/>
                </a:path>
              </a:pathLst>
            </a:custGeom>
            <a:solidFill>
              <a:srgbClr val="F2C483"/>
            </a:solidFill>
            <a:ln>
              <a:noFill/>
            </a:ln>
          </p:spPr>
          <p:txBody>
            <a:bodyPr spcFirstLastPara="1" wrap="square" lIns="114540" tIns="114540" rIns="114540" bIns="114540" anchor="ctr" anchorCtr="0">
              <a:noAutofit/>
            </a:bodyPr>
            <a:lstStyle/>
            <a:p>
              <a:endParaRPr sz="1754"/>
            </a:p>
          </p:txBody>
        </p:sp>
        <p:sp>
          <p:nvSpPr>
            <p:cNvPr id="1510" name="Google Shape;1510;p72"/>
            <p:cNvSpPr/>
            <p:nvPr/>
          </p:nvSpPr>
          <p:spPr>
            <a:xfrm>
              <a:off x="2340635" y="1416208"/>
              <a:ext cx="134367" cy="134768"/>
            </a:xfrm>
            <a:custGeom>
              <a:avLst/>
              <a:gdLst/>
              <a:ahLst/>
              <a:cxnLst/>
              <a:rect l="l" t="t" r="r" b="b"/>
              <a:pathLst>
                <a:path w="1328" h="1332" extrusionOk="0">
                  <a:moveTo>
                    <a:pt x="266" y="96"/>
                  </a:moveTo>
                  <a:lnTo>
                    <a:pt x="1235" y="256"/>
                  </a:lnTo>
                  <a:lnTo>
                    <a:pt x="1063" y="1225"/>
                  </a:lnTo>
                  <a:lnTo>
                    <a:pt x="93" y="1066"/>
                  </a:lnTo>
                  <a:lnTo>
                    <a:pt x="266" y="96"/>
                  </a:lnTo>
                  <a:close/>
                  <a:moveTo>
                    <a:pt x="224" y="0"/>
                  </a:moveTo>
                  <a:cubicBezTo>
                    <a:pt x="204" y="0"/>
                    <a:pt x="187" y="20"/>
                    <a:pt x="187" y="31"/>
                  </a:cubicBezTo>
                  <a:lnTo>
                    <a:pt x="1" y="1092"/>
                  </a:lnTo>
                  <a:cubicBezTo>
                    <a:pt x="1" y="1105"/>
                    <a:pt x="1" y="1119"/>
                    <a:pt x="14" y="1132"/>
                  </a:cubicBezTo>
                  <a:cubicBezTo>
                    <a:pt x="14" y="1145"/>
                    <a:pt x="27" y="1145"/>
                    <a:pt x="40" y="1145"/>
                  </a:cubicBezTo>
                  <a:lnTo>
                    <a:pt x="1102" y="1331"/>
                  </a:lnTo>
                  <a:cubicBezTo>
                    <a:pt x="1116" y="1331"/>
                    <a:pt x="1128" y="1331"/>
                    <a:pt x="1128" y="1317"/>
                  </a:cubicBezTo>
                  <a:cubicBezTo>
                    <a:pt x="1142" y="1317"/>
                    <a:pt x="1142" y="1305"/>
                    <a:pt x="1155" y="1291"/>
                  </a:cubicBezTo>
                  <a:lnTo>
                    <a:pt x="1328" y="229"/>
                  </a:lnTo>
                  <a:cubicBezTo>
                    <a:pt x="1328" y="203"/>
                    <a:pt x="1314" y="190"/>
                    <a:pt x="1288" y="176"/>
                  </a:cubicBezTo>
                  <a:lnTo>
                    <a:pt x="240" y="4"/>
                  </a:lnTo>
                  <a:cubicBezTo>
                    <a:pt x="235" y="1"/>
                    <a:pt x="229" y="0"/>
                    <a:pt x="224"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511" name="Google Shape;1511;p72"/>
            <p:cNvSpPr/>
            <p:nvPr/>
          </p:nvSpPr>
          <p:spPr>
            <a:xfrm>
              <a:off x="2452034" y="1284675"/>
              <a:ext cx="404315" cy="510643"/>
            </a:xfrm>
            <a:custGeom>
              <a:avLst/>
              <a:gdLst/>
              <a:ahLst/>
              <a:cxnLst/>
              <a:rect l="l" t="t" r="r" b="b"/>
              <a:pathLst>
                <a:path w="3996" h="5047" extrusionOk="0">
                  <a:moveTo>
                    <a:pt x="3222" y="0"/>
                  </a:moveTo>
                  <a:cubicBezTo>
                    <a:pt x="2428" y="0"/>
                    <a:pt x="187" y="1529"/>
                    <a:pt x="187" y="1529"/>
                  </a:cubicBezTo>
                  <a:lnTo>
                    <a:pt x="94" y="2047"/>
                  </a:lnTo>
                  <a:lnTo>
                    <a:pt x="1" y="2578"/>
                  </a:lnTo>
                  <a:cubicBezTo>
                    <a:pt x="1" y="2578"/>
                    <a:pt x="1806" y="5006"/>
                    <a:pt x="2496" y="5046"/>
                  </a:cubicBezTo>
                  <a:cubicBezTo>
                    <a:pt x="2503" y="5047"/>
                    <a:pt x="2511" y="5047"/>
                    <a:pt x="2519" y="5047"/>
                  </a:cubicBezTo>
                  <a:cubicBezTo>
                    <a:pt x="3181" y="5047"/>
                    <a:pt x="3507" y="3917"/>
                    <a:pt x="3717" y="2670"/>
                  </a:cubicBezTo>
                  <a:cubicBezTo>
                    <a:pt x="3929" y="1396"/>
                    <a:pt x="3996" y="216"/>
                    <a:pt x="3345" y="16"/>
                  </a:cubicBezTo>
                  <a:cubicBezTo>
                    <a:pt x="3309" y="5"/>
                    <a:pt x="3268" y="0"/>
                    <a:pt x="3222" y="0"/>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512" name="Google Shape;1512;p72"/>
            <p:cNvSpPr/>
            <p:nvPr/>
          </p:nvSpPr>
          <p:spPr>
            <a:xfrm>
              <a:off x="2448088" y="1280628"/>
              <a:ext cx="417671" cy="518636"/>
            </a:xfrm>
            <a:custGeom>
              <a:avLst/>
              <a:gdLst/>
              <a:ahLst/>
              <a:cxnLst/>
              <a:rect l="l" t="t" r="r" b="b"/>
              <a:pathLst>
                <a:path w="4128" h="5126" extrusionOk="0">
                  <a:moveTo>
                    <a:pt x="3253" y="94"/>
                  </a:moveTo>
                  <a:cubicBezTo>
                    <a:pt x="3297" y="94"/>
                    <a:pt x="3337" y="99"/>
                    <a:pt x="3371" y="109"/>
                  </a:cubicBezTo>
                  <a:cubicBezTo>
                    <a:pt x="4035" y="309"/>
                    <a:pt x="3888" y="1689"/>
                    <a:pt x="3716" y="2698"/>
                  </a:cubicBezTo>
                  <a:cubicBezTo>
                    <a:pt x="3543" y="3706"/>
                    <a:pt x="3239" y="5033"/>
                    <a:pt x="2549" y="5033"/>
                  </a:cubicBezTo>
                  <a:lnTo>
                    <a:pt x="2535" y="5033"/>
                  </a:lnTo>
                  <a:cubicBezTo>
                    <a:pt x="1912" y="5007"/>
                    <a:pt x="252" y="2817"/>
                    <a:pt x="93" y="2604"/>
                  </a:cubicBezTo>
                  <a:lnTo>
                    <a:pt x="266" y="1596"/>
                  </a:lnTo>
                  <a:cubicBezTo>
                    <a:pt x="466" y="1459"/>
                    <a:pt x="2518" y="94"/>
                    <a:pt x="3253" y="94"/>
                  </a:cubicBezTo>
                  <a:close/>
                  <a:moveTo>
                    <a:pt x="3267" y="0"/>
                  </a:moveTo>
                  <a:cubicBezTo>
                    <a:pt x="2463" y="0"/>
                    <a:pt x="299" y="1455"/>
                    <a:pt x="199" y="1530"/>
                  </a:cubicBezTo>
                  <a:cubicBezTo>
                    <a:pt x="186" y="1530"/>
                    <a:pt x="186" y="1543"/>
                    <a:pt x="173" y="1556"/>
                  </a:cubicBezTo>
                  <a:lnTo>
                    <a:pt x="1" y="2618"/>
                  </a:lnTo>
                  <a:lnTo>
                    <a:pt x="1" y="2645"/>
                  </a:lnTo>
                  <a:cubicBezTo>
                    <a:pt x="80" y="2751"/>
                    <a:pt x="1832" y="5099"/>
                    <a:pt x="2535" y="5126"/>
                  </a:cubicBezTo>
                  <a:lnTo>
                    <a:pt x="2561" y="5126"/>
                  </a:lnTo>
                  <a:cubicBezTo>
                    <a:pt x="3304" y="5126"/>
                    <a:pt x="3610" y="3839"/>
                    <a:pt x="3809" y="2710"/>
                  </a:cubicBezTo>
                  <a:cubicBezTo>
                    <a:pt x="3994" y="1583"/>
                    <a:pt x="4127" y="242"/>
                    <a:pt x="3398" y="17"/>
                  </a:cubicBezTo>
                  <a:cubicBezTo>
                    <a:pt x="3360" y="6"/>
                    <a:pt x="3316" y="0"/>
                    <a:pt x="3267"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513" name="Google Shape;1513;p72"/>
            <p:cNvSpPr/>
            <p:nvPr/>
          </p:nvSpPr>
          <p:spPr>
            <a:xfrm>
              <a:off x="2461545" y="1408114"/>
              <a:ext cx="173220" cy="83775"/>
            </a:xfrm>
            <a:custGeom>
              <a:avLst/>
              <a:gdLst/>
              <a:ahLst/>
              <a:cxnLst/>
              <a:rect l="l" t="t" r="r" b="b"/>
              <a:pathLst>
                <a:path w="1712" h="828" extrusionOk="0">
                  <a:moveTo>
                    <a:pt x="1502" y="0"/>
                  </a:moveTo>
                  <a:cubicBezTo>
                    <a:pt x="1083" y="0"/>
                    <a:pt x="40" y="575"/>
                    <a:pt x="40" y="575"/>
                  </a:cubicBezTo>
                  <a:lnTo>
                    <a:pt x="0" y="827"/>
                  </a:lnTo>
                  <a:cubicBezTo>
                    <a:pt x="0" y="827"/>
                    <a:pt x="1712" y="522"/>
                    <a:pt x="1672" y="111"/>
                  </a:cubicBezTo>
                  <a:cubicBezTo>
                    <a:pt x="1665" y="32"/>
                    <a:pt x="1601" y="0"/>
                    <a:pt x="1502" y="0"/>
                  </a:cubicBezTo>
                  <a:close/>
                </a:path>
              </a:pathLst>
            </a:custGeom>
            <a:solidFill>
              <a:srgbClr val="F2C483"/>
            </a:solidFill>
            <a:ln>
              <a:noFill/>
            </a:ln>
          </p:spPr>
          <p:txBody>
            <a:bodyPr spcFirstLastPara="1" wrap="square" lIns="114540" tIns="114540" rIns="114540" bIns="114540" anchor="ctr" anchorCtr="0">
              <a:noAutofit/>
            </a:bodyPr>
            <a:lstStyle/>
            <a:p>
              <a:endParaRPr sz="1754"/>
            </a:p>
          </p:txBody>
        </p:sp>
        <p:sp>
          <p:nvSpPr>
            <p:cNvPr id="1514" name="Google Shape;1514;p72"/>
            <p:cNvSpPr/>
            <p:nvPr/>
          </p:nvSpPr>
          <p:spPr>
            <a:xfrm>
              <a:off x="2456182" y="1404168"/>
              <a:ext cx="182630" cy="93083"/>
            </a:xfrm>
            <a:custGeom>
              <a:avLst/>
              <a:gdLst/>
              <a:ahLst/>
              <a:cxnLst/>
              <a:rect l="l" t="t" r="r" b="b"/>
              <a:pathLst>
                <a:path w="1805" h="920" extrusionOk="0">
                  <a:moveTo>
                    <a:pt x="1551" y="90"/>
                  </a:moveTo>
                  <a:cubicBezTo>
                    <a:pt x="1591" y="90"/>
                    <a:pt x="1623" y="96"/>
                    <a:pt x="1646" y="109"/>
                  </a:cubicBezTo>
                  <a:cubicBezTo>
                    <a:pt x="1672" y="109"/>
                    <a:pt x="1672" y="136"/>
                    <a:pt x="1685" y="150"/>
                  </a:cubicBezTo>
                  <a:cubicBezTo>
                    <a:pt x="1699" y="415"/>
                    <a:pt x="756" y="693"/>
                    <a:pt x="106" y="813"/>
                  </a:cubicBezTo>
                  <a:lnTo>
                    <a:pt x="133" y="640"/>
                  </a:lnTo>
                  <a:cubicBezTo>
                    <a:pt x="586" y="396"/>
                    <a:pt x="1265" y="90"/>
                    <a:pt x="1551" y="90"/>
                  </a:cubicBezTo>
                  <a:close/>
                  <a:moveTo>
                    <a:pt x="1550" y="1"/>
                  </a:moveTo>
                  <a:cubicBezTo>
                    <a:pt x="1133" y="1"/>
                    <a:pt x="197" y="515"/>
                    <a:pt x="80" y="574"/>
                  </a:cubicBezTo>
                  <a:cubicBezTo>
                    <a:pt x="66" y="587"/>
                    <a:pt x="53" y="587"/>
                    <a:pt x="53" y="614"/>
                  </a:cubicBezTo>
                  <a:lnTo>
                    <a:pt x="13" y="866"/>
                  </a:lnTo>
                  <a:cubicBezTo>
                    <a:pt x="0" y="879"/>
                    <a:pt x="13" y="893"/>
                    <a:pt x="27" y="906"/>
                  </a:cubicBezTo>
                  <a:cubicBezTo>
                    <a:pt x="27" y="919"/>
                    <a:pt x="39" y="919"/>
                    <a:pt x="53" y="919"/>
                  </a:cubicBezTo>
                  <a:lnTo>
                    <a:pt x="66" y="919"/>
                  </a:lnTo>
                  <a:cubicBezTo>
                    <a:pt x="239" y="879"/>
                    <a:pt x="1805" y="587"/>
                    <a:pt x="1765" y="150"/>
                  </a:cubicBezTo>
                  <a:cubicBezTo>
                    <a:pt x="1765" y="97"/>
                    <a:pt x="1738" y="43"/>
                    <a:pt x="1685" y="30"/>
                  </a:cubicBezTo>
                  <a:cubicBezTo>
                    <a:pt x="1651" y="10"/>
                    <a:pt x="1605" y="1"/>
                    <a:pt x="1550"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515" name="Google Shape;1515;p72"/>
            <p:cNvSpPr/>
            <p:nvPr/>
          </p:nvSpPr>
          <p:spPr>
            <a:xfrm>
              <a:off x="2457396" y="1491789"/>
              <a:ext cx="157335" cy="131834"/>
            </a:xfrm>
            <a:custGeom>
              <a:avLst/>
              <a:gdLst/>
              <a:ahLst/>
              <a:cxnLst/>
              <a:rect l="l" t="t" r="r" b="b"/>
              <a:pathLst>
                <a:path w="1555" h="1303" extrusionOk="0">
                  <a:moveTo>
                    <a:pt x="41" y="0"/>
                  </a:moveTo>
                  <a:lnTo>
                    <a:pt x="1" y="266"/>
                  </a:lnTo>
                  <a:cubicBezTo>
                    <a:pt x="1" y="266"/>
                    <a:pt x="927" y="1303"/>
                    <a:pt x="1273" y="1303"/>
                  </a:cubicBezTo>
                  <a:cubicBezTo>
                    <a:pt x="1322" y="1303"/>
                    <a:pt x="1360" y="1282"/>
                    <a:pt x="1381" y="1234"/>
                  </a:cubicBezTo>
                  <a:cubicBezTo>
                    <a:pt x="1554" y="862"/>
                    <a:pt x="41" y="0"/>
                    <a:pt x="41" y="0"/>
                  </a:cubicBezTo>
                  <a:close/>
                </a:path>
              </a:pathLst>
            </a:custGeom>
            <a:solidFill>
              <a:srgbClr val="F2C483"/>
            </a:solidFill>
            <a:ln>
              <a:noFill/>
            </a:ln>
          </p:spPr>
          <p:txBody>
            <a:bodyPr spcFirstLastPara="1" wrap="square" lIns="114540" tIns="114540" rIns="114540" bIns="114540" anchor="ctr" anchorCtr="0">
              <a:noAutofit/>
            </a:bodyPr>
            <a:lstStyle/>
            <a:p>
              <a:endParaRPr sz="1754"/>
            </a:p>
          </p:txBody>
        </p:sp>
        <p:sp>
          <p:nvSpPr>
            <p:cNvPr id="1516" name="Google Shape;1516;p72"/>
            <p:cNvSpPr/>
            <p:nvPr/>
          </p:nvSpPr>
          <p:spPr>
            <a:xfrm>
              <a:off x="2452034" y="1487641"/>
              <a:ext cx="168060" cy="141143"/>
            </a:xfrm>
            <a:custGeom>
              <a:avLst/>
              <a:gdLst/>
              <a:ahLst/>
              <a:cxnLst/>
              <a:rect l="l" t="t" r="r" b="b"/>
              <a:pathLst>
                <a:path w="1661" h="1395" extrusionOk="0">
                  <a:moveTo>
                    <a:pt x="134" y="121"/>
                  </a:moveTo>
                  <a:cubicBezTo>
                    <a:pt x="691" y="452"/>
                    <a:pt x="1501" y="1023"/>
                    <a:pt x="1395" y="1262"/>
                  </a:cubicBezTo>
                  <a:cubicBezTo>
                    <a:pt x="1381" y="1289"/>
                    <a:pt x="1368" y="1289"/>
                    <a:pt x="1342" y="1301"/>
                  </a:cubicBezTo>
                  <a:cubicBezTo>
                    <a:pt x="1337" y="1302"/>
                    <a:pt x="1333" y="1302"/>
                    <a:pt x="1328" y="1302"/>
                  </a:cubicBezTo>
                  <a:cubicBezTo>
                    <a:pt x="1103" y="1302"/>
                    <a:pt x="484" y="709"/>
                    <a:pt x="94" y="293"/>
                  </a:cubicBezTo>
                  <a:lnTo>
                    <a:pt x="134" y="121"/>
                  </a:lnTo>
                  <a:close/>
                  <a:moveTo>
                    <a:pt x="80" y="1"/>
                  </a:moveTo>
                  <a:cubicBezTo>
                    <a:pt x="68" y="15"/>
                    <a:pt x="54" y="27"/>
                    <a:pt x="54" y="41"/>
                  </a:cubicBezTo>
                  <a:lnTo>
                    <a:pt x="1" y="293"/>
                  </a:lnTo>
                  <a:cubicBezTo>
                    <a:pt x="1" y="307"/>
                    <a:pt x="1" y="319"/>
                    <a:pt x="15" y="333"/>
                  </a:cubicBezTo>
                  <a:cubicBezTo>
                    <a:pt x="121" y="439"/>
                    <a:pt x="983" y="1395"/>
                    <a:pt x="1328" y="1395"/>
                  </a:cubicBezTo>
                  <a:cubicBezTo>
                    <a:pt x="1342" y="1395"/>
                    <a:pt x="1354" y="1381"/>
                    <a:pt x="1354" y="1381"/>
                  </a:cubicBezTo>
                  <a:cubicBezTo>
                    <a:pt x="1408" y="1381"/>
                    <a:pt x="1448" y="1342"/>
                    <a:pt x="1474" y="1301"/>
                  </a:cubicBezTo>
                  <a:cubicBezTo>
                    <a:pt x="1660" y="891"/>
                    <a:pt x="280" y="94"/>
                    <a:pt x="121"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517" name="Google Shape;1517;p72"/>
            <p:cNvSpPr/>
            <p:nvPr/>
          </p:nvSpPr>
          <p:spPr>
            <a:xfrm>
              <a:off x="1963337" y="1172164"/>
              <a:ext cx="404315" cy="509328"/>
            </a:xfrm>
            <a:custGeom>
              <a:avLst/>
              <a:gdLst/>
              <a:ahLst/>
              <a:cxnLst/>
              <a:rect l="l" t="t" r="r" b="b"/>
              <a:pathLst>
                <a:path w="3996" h="5034" extrusionOk="0">
                  <a:moveTo>
                    <a:pt x="1490" y="0"/>
                  </a:moveTo>
                  <a:cubicBezTo>
                    <a:pt x="816" y="0"/>
                    <a:pt x="489" y="1130"/>
                    <a:pt x="280" y="2376"/>
                  </a:cubicBezTo>
                  <a:cubicBezTo>
                    <a:pt x="67" y="3637"/>
                    <a:pt x="0" y="4831"/>
                    <a:pt x="664" y="5017"/>
                  </a:cubicBezTo>
                  <a:cubicBezTo>
                    <a:pt x="700" y="5028"/>
                    <a:pt x="741" y="5033"/>
                    <a:pt x="788" y="5033"/>
                  </a:cubicBezTo>
                  <a:cubicBezTo>
                    <a:pt x="1584" y="5033"/>
                    <a:pt x="3822" y="3517"/>
                    <a:pt x="3822" y="3517"/>
                  </a:cubicBezTo>
                  <a:lnTo>
                    <a:pt x="3902" y="2986"/>
                  </a:lnTo>
                  <a:lnTo>
                    <a:pt x="3995" y="2469"/>
                  </a:lnTo>
                  <a:cubicBezTo>
                    <a:pt x="3995" y="2469"/>
                    <a:pt x="2191" y="27"/>
                    <a:pt x="1513" y="1"/>
                  </a:cubicBezTo>
                  <a:cubicBezTo>
                    <a:pt x="1505" y="1"/>
                    <a:pt x="1497" y="0"/>
                    <a:pt x="1490" y="0"/>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518" name="Google Shape;1518;p72"/>
            <p:cNvSpPr/>
            <p:nvPr/>
          </p:nvSpPr>
          <p:spPr>
            <a:xfrm>
              <a:off x="1955243" y="1168116"/>
              <a:ext cx="417772" cy="518332"/>
            </a:xfrm>
            <a:custGeom>
              <a:avLst/>
              <a:gdLst/>
              <a:ahLst/>
              <a:cxnLst/>
              <a:rect l="l" t="t" r="r" b="b"/>
              <a:pathLst>
                <a:path w="4129" h="5123" extrusionOk="0">
                  <a:moveTo>
                    <a:pt x="1580" y="94"/>
                  </a:moveTo>
                  <a:cubicBezTo>
                    <a:pt x="2217" y="120"/>
                    <a:pt x="3876" y="2310"/>
                    <a:pt x="4022" y="2509"/>
                  </a:cubicBezTo>
                  <a:lnTo>
                    <a:pt x="3849" y="3531"/>
                  </a:lnTo>
                  <a:cubicBezTo>
                    <a:pt x="3649" y="3669"/>
                    <a:pt x="1609" y="5032"/>
                    <a:pt x="876" y="5032"/>
                  </a:cubicBezTo>
                  <a:cubicBezTo>
                    <a:pt x="831" y="5032"/>
                    <a:pt x="792" y="5027"/>
                    <a:pt x="758" y="5017"/>
                  </a:cubicBezTo>
                  <a:cubicBezTo>
                    <a:pt x="80" y="4818"/>
                    <a:pt x="227" y="3438"/>
                    <a:pt x="399" y="2430"/>
                  </a:cubicBezTo>
                  <a:cubicBezTo>
                    <a:pt x="572" y="1421"/>
                    <a:pt x="877" y="94"/>
                    <a:pt x="1567" y="94"/>
                  </a:cubicBezTo>
                  <a:close/>
                  <a:moveTo>
                    <a:pt x="1571" y="0"/>
                  </a:moveTo>
                  <a:cubicBezTo>
                    <a:pt x="831" y="0"/>
                    <a:pt x="503" y="1286"/>
                    <a:pt x="319" y="2416"/>
                  </a:cubicBezTo>
                  <a:cubicBezTo>
                    <a:pt x="121" y="3544"/>
                    <a:pt x="1" y="4884"/>
                    <a:pt x="731" y="5110"/>
                  </a:cubicBezTo>
                  <a:cubicBezTo>
                    <a:pt x="758" y="5123"/>
                    <a:pt x="811" y="5123"/>
                    <a:pt x="864" y="5123"/>
                  </a:cubicBezTo>
                  <a:cubicBezTo>
                    <a:pt x="1660" y="5123"/>
                    <a:pt x="3823" y="3663"/>
                    <a:pt x="3916" y="3597"/>
                  </a:cubicBezTo>
                  <a:cubicBezTo>
                    <a:pt x="3929" y="3597"/>
                    <a:pt x="3943" y="3584"/>
                    <a:pt x="3943" y="3571"/>
                  </a:cubicBezTo>
                  <a:lnTo>
                    <a:pt x="4115" y="2509"/>
                  </a:lnTo>
                  <a:cubicBezTo>
                    <a:pt x="4128" y="2495"/>
                    <a:pt x="4115" y="2483"/>
                    <a:pt x="4115" y="2483"/>
                  </a:cubicBezTo>
                  <a:cubicBezTo>
                    <a:pt x="4035" y="2376"/>
                    <a:pt x="2283" y="27"/>
                    <a:pt x="1593" y="1"/>
                  </a:cubicBezTo>
                  <a:cubicBezTo>
                    <a:pt x="1586" y="0"/>
                    <a:pt x="1578" y="0"/>
                    <a:pt x="1571"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519" name="Google Shape;1519;p72"/>
            <p:cNvSpPr/>
            <p:nvPr/>
          </p:nvSpPr>
          <p:spPr>
            <a:xfrm>
              <a:off x="2206370" y="1343764"/>
              <a:ext cx="157133" cy="130620"/>
            </a:xfrm>
            <a:custGeom>
              <a:avLst/>
              <a:gdLst/>
              <a:ahLst/>
              <a:cxnLst/>
              <a:rect l="l" t="t" r="r" b="b"/>
              <a:pathLst>
                <a:path w="1553" h="1291" extrusionOk="0">
                  <a:moveTo>
                    <a:pt x="268" y="1"/>
                  </a:moveTo>
                  <a:cubicBezTo>
                    <a:pt x="219" y="1"/>
                    <a:pt x="181" y="22"/>
                    <a:pt x="160" y="69"/>
                  </a:cubicBezTo>
                  <a:cubicBezTo>
                    <a:pt x="1" y="441"/>
                    <a:pt x="1500" y="1290"/>
                    <a:pt x="1500" y="1290"/>
                  </a:cubicBezTo>
                  <a:lnTo>
                    <a:pt x="1553" y="1039"/>
                  </a:lnTo>
                  <a:cubicBezTo>
                    <a:pt x="1553" y="1039"/>
                    <a:pt x="617" y="1"/>
                    <a:pt x="268" y="1"/>
                  </a:cubicBezTo>
                  <a:close/>
                </a:path>
              </a:pathLst>
            </a:custGeom>
            <a:solidFill>
              <a:srgbClr val="F2C483"/>
            </a:solidFill>
            <a:ln>
              <a:noFill/>
            </a:ln>
          </p:spPr>
          <p:txBody>
            <a:bodyPr spcFirstLastPara="1" wrap="square" lIns="114540" tIns="114540" rIns="114540" bIns="114540" anchor="ctr" anchorCtr="0">
              <a:noAutofit/>
            </a:bodyPr>
            <a:lstStyle/>
            <a:p>
              <a:endParaRPr sz="1754"/>
            </a:p>
          </p:txBody>
        </p:sp>
        <p:sp>
          <p:nvSpPr>
            <p:cNvPr id="1520" name="Google Shape;1520;p72"/>
            <p:cNvSpPr/>
            <p:nvPr/>
          </p:nvSpPr>
          <p:spPr>
            <a:xfrm>
              <a:off x="2201008" y="1339818"/>
              <a:ext cx="166643" cy="139928"/>
            </a:xfrm>
            <a:custGeom>
              <a:avLst/>
              <a:gdLst/>
              <a:ahLst/>
              <a:cxnLst/>
              <a:rect l="l" t="t" r="r" b="b"/>
              <a:pathLst>
                <a:path w="1647" h="1383" extrusionOk="0">
                  <a:moveTo>
                    <a:pt x="319" y="82"/>
                  </a:moveTo>
                  <a:cubicBezTo>
                    <a:pt x="558" y="82"/>
                    <a:pt x="1169" y="679"/>
                    <a:pt x="1553" y="1090"/>
                  </a:cubicBezTo>
                  <a:lnTo>
                    <a:pt x="1526" y="1263"/>
                  </a:lnTo>
                  <a:cubicBezTo>
                    <a:pt x="956" y="931"/>
                    <a:pt x="146" y="361"/>
                    <a:pt x="252" y="122"/>
                  </a:cubicBezTo>
                  <a:cubicBezTo>
                    <a:pt x="266" y="96"/>
                    <a:pt x="279" y="82"/>
                    <a:pt x="305" y="82"/>
                  </a:cubicBezTo>
                  <a:close/>
                  <a:moveTo>
                    <a:pt x="320" y="0"/>
                  </a:moveTo>
                  <a:cubicBezTo>
                    <a:pt x="311" y="0"/>
                    <a:pt x="301" y="1"/>
                    <a:pt x="293" y="2"/>
                  </a:cubicBezTo>
                  <a:cubicBezTo>
                    <a:pt x="240" y="2"/>
                    <a:pt x="199" y="29"/>
                    <a:pt x="173" y="82"/>
                  </a:cubicBezTo>
                  <a:cubicBezTo>
                    <a:pt x="1" y="494"/>
                    <a:pt x="1381" y="1290"/>
                    <a:pt x="1540" y="1370"/>
                  </a:cubicBezTo>
                  <a:cubicBezTo>
                    <a:pt x="1540" y="1382"/>
                    <a:pt x="1553" y="1382"/>
                    <a:pt x="1553" y="1382"/>
                  </a:cubicBezTo>
                  <a:lnTo>
                    <a:pt x="1579" y="1382"/>
                  </a:lnTo>
                  <a:cubicBezTo>
                    <a:pt x="1593" y="1370"/>
                    <a:pt x="1593" y="1356"/>
                    <a:pt x="1606" y="1343"/>
                  </a:cubicBezTo>
                  <a:lnTo>
                    <a:pt x="1646" y="1090"/>
                  </a:lnTo>
                  <a:cubicBezTo>
                    <a:pt x="1646" y="1078"/>
                    <a:pt x="1646" y="1064"/>
                    <a:pt x="1633" y="1051"/>
                  </a:cubicBezTo>
                  <a:cubicBezTo>
                    <a:pt x="1529" y="934"/>
                    <a:pt x="671" y="0"/>
                    <a:pt x="320"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521" name="Google Shape;1521;p72"/>
            <p:cNvSpPr/>
            <p:nvPr/>
          </p:nvSpPr>
          <p:spPr>
            <a:xfrm>
              <a:off x="2186235" y="1474285"/>
              <a:ext cx="171905" cy="85090"/>
            </a:xfrm>
            <a:custGeom>
              <a:avLst/>
              <a:gdLst/>
              <a:ahLst/>
              <a:cxnLst/>
              <a:rect l="l" t="t" r="r" b="b"/>
              <a:pathLst>
                <a:path w="1699" h="841" extrusionOk="0">
                  <a:moveTo>
                    <a:pt x="1699" y="0"/>
                  </a:moveTo>
                  <a:cubicBezTo>
                    <a:pt x="1699" y="0"/>
                    <a:pt x="0" y="319"/>
                    <a:pt x="27" y="731"/>
                  </a:cubicBezTo>
                  <a:cubicBezTo>
                    <a:pt x="34" y="809"/>
                    <a:pt x="98" y="840"/>
                    <a:pt x="196" y="840"/>
                  </a:cubicBezTo>
                  <a:cubicBezTo>
                    <a:pt x="615" y="840"/>
                    <a:pt x="1660" y="266"/>
                    <a:pt x="1660" y="266"/>
                  </a:cubicBezTo>
                  <a:lnTo>
                    <a:pt x="1699" y="0"/>
                  </a:lnTo>
                  <a:close/>
                </a:path>
              </a:pathLst>
            </a:custGeom>
            <a:solidFill>
              <a:srgbClr val="F2C483"/>
            </a:solidFill>
            <a:ln>
              <a:noFill/>
            </a:ln>
          </p:spPr>
          <p:txBody>
            <a:bodyPr spcFirstLastPara="1" wrap="square" lIns="114540" tIns="114540" rIns="114540" bIns="114540" anchor="ctr" anchorCtr="0">
              <a:noAutofit/>
            </a:bodyPr>
            <a:lstStyle/>
            <a:p>
              <a:endParaRPr sz="1754"/>
            </a:p>
          </p:txBody>
        </p:sp>
        <p:sp>
          <p:nvSpPr>
            <p:cNvPr id="1522" name="Google Shape;1522;p72"/>
            <p:cNvSpPr/>
            <p:nvPr/>
          </p:nvSpPr>
          <p:spPr>
            <a:xfrm>
              <a:off x="2180873" y="1470238"/>
              <a:ext cx="182630" cy="92780"/>
            </a:xfrm>
            <a:custGeom>
              <a:avLst/>
              <a:gdLst/>
              <a:ahLst/>
              <a:cxnLst/>
              <a:rect l="l" t="t" r="r" b="b"/>
              <a:pathLst>
                <a:path w="1805" h="917" extrusionOk="0">
                  <a:moveTo>
                    <a:pt x="1699" y="107"/>
                  </a:moveTo>
                  <a:lnTo>
                    <a:pt x="1672" y="279"/>
                  </a:lnTo>
                  <a:cubicBezTo>
                    <a:pt x="1230" y="524"/>
                    <a:pt x="554" y="829"/>
                    <a:pt x="259" y="829"/>
                  </a:cubicBezTo>
                  <a:cubicBezTo>
                    <a:pt x="218" y="829"/>
                    <a:pt x="184" y="823"/>
                    <a:pt x="159" y="810"/>
                  </a:cubicBezTo>
                  <a:cubicBezTo>
                    <a:pt x="147" y="810"/>
                    <a:pt x="133" y="783"/>
                    <a:pt x="133" y="757"/>
                  </a:cubicBezTo>
                  <a:cubicBezTo>
                    <a:pt x="106" y="505"/>
                    <a:pt x="1062" y="226"/>
                    <a:pt x="1699" y="107"/>
                  </a:cubicBezTo>
                  <a:close/>
                  <a:moveTo>
                    <a:pt x="1752" y="1"/>
                  </a:moveTo>
                  <a:cubicBezTo>
                    <a:pt x="1566" y="40"/>
                    <a:pt x="0" y="332"/>
                    <a:pt x="41" y="771"/>
                  </a:cubicBezTo>
                  <a:cubicBezTo>
                    <a:pt x="41" y="824"/>
                    <a:pt x="67" y="863"/>
                    <a:pt x="120" y="890"/>
                  </a:cubicBezTo>
                  <a:cubicBezTo>
                    <a:pt x="159" y="916"/>
                    <a:pt x="200" y="916"/>
                    <a:pt x="253" y="916"/>
                  </a:cubicBezTo>
                  <a:cubicBezTo>
                    <a:pt x="664" y="916"/>
                    <a:pt x="1619" y="412"/>
                    <a:pt x="1739" y="346"/>
                  </a:cubicBezTo>
                  <a:cubicBezTo>
                    <a:pt x="1752" y="332"/>
                    <a:pt x="1752" y="319"/>
                    <a:pt x="1752" y="306"/>
                  </a:cubicBezTo>
                  <a:lnTo>
                    <a:pt x="1805" y="54"/>
                  </a:lnTo>
                  <a:cubicBezTo>
                    <a:pt x="1805" y="40"/>
                    <a:pt x="1805" y="27"/>
                    <a:pt x="1792" y="14"/>
                  </a:cubicBezTo>
                  <a:cubicBezTo>
                    <a:pt x="1778" y="1"/>
                    <a:pt x="1766" y="1"/>
                    <a:pt x="1752"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523" name="Google Shape;1523;p72"/>
            <p:cNvSpPr/>
            <p:nvPr/>
          </p:nvSpPr>
          <p:spPr>
            <a:xfrm>
              <a:off x="5439662" y="803162"/>
              <a:ext cx="206913" cy="199927"/>
            </a:xfrm>
            <a:custGeom>
              <a:avLst/>
              <a:gdLst/>
              <a:ahLst/>
              <a:cxnLst/>
              <a:rect l="l" t="t" r="r" b="b"/>
              <a:pathLst>
                <a:path w="2045" h="1976" extrusionOk="0">
                  <a:moveTo>
                    <a:pt x="1131" y="0"/>
                  </a:moveTo>
                  <a:cubicBezTo>
                    <a:pt x="1091" y="0"/>
                    <a:pt x="1050" y="17"/>
                    <a:pt x="1022" y="51"/>
                  </a:cubicBezTo>
                  <a:lnTo>
                    <a:pt x="744" y="436"/>
                  </a:lnTo>
                  <a:cubicBezTo>
                    <a:pt x="717" y="463"/>
                    <a:pt x="677" y="489"/>
                    <a:pt x="638" y="489"/>
                  </a:cubicBezTo>
                  <a:lnTo>
                    <a:pt x="173" y="476"/>
                  </a:lnTo>
                  <a:cubicBezTo>
                    <a:pt x="66" y="476"/>
                    <a:pt x="1" y="596"/>
                    <a:pt x="66" y="688"/>
                  </a:cubicBezTo>
                  <a:lnTo>
                    <a:pt x="346" y="1060"/>
                  </a:lnTo>
                  <a:cubicBezTo>
                    <a:pt x="372" y="1100"/>
                    <a:pt x="372" y="1139"/>
                    <a:pt x="358" y="1192"/>
                  </a:cubicBezTo>
                  <a:lnTo>
                    <a:pt x="199" y="1631"/>
                  </a:lnTo>
                  <a:cubicBezTo>
                    <a:pt x="176" y="1724"/>
                    <a:pt x="246" y="1807"/>
                    <a:pt x="335" y="1807"/>
                  </a:cubicBezTo>
                  <a:cubicBezTo>
                    <a:pt x="347" y="1807"/>
                    <a:pt x="360" y="1806"/>
                    <a:pt x="372" y="1803"/>
                  </a:cubicBezTo>
                  <a:lnTo>
                    <a:pt x="810" y="1643"/>
                  </a:lnTo>
                  <a:cubicBezTo>
                    <a:pt x="820" y="1640"/>
                    <a:pt x="832" y="1638"/>
                    <a:pt x="844" y="1638"/>
                  </a:cubicBezTo>
                  <a:cubicBezTo>
                    <a:pt x="876" y="1638"/>
                    <a:pt x="910" y="1651"/>
                    <a:pt x="930" y="1670"/>
                  </a:cubicBezTo>
                  <a:lnTo>
                    <a:pt x="1301" y="1949"/>
                  </a:lnTo>
                  <a:cubicBezTo>
                    <a:pt x="1327" y="1967"/>
                    <a:pt x="1355" y="1976"/>
                    <a:pt x="1383" y="1976"/>
                  </a:cubicBezTo>
                  <a:cubicBezTo>
                    <a:pt x="1456" y="1976"/>
                    <a:pt x="1523" y="1920"/>
                    <a:pt x="1513" y="1843"/>
                  </a:cubicBezTo>
                  <a:lnTo>
                    <a:pt x="1513" y="1378"/>
                  </a:lnTo>
                  <a:cubicBezTo>
                    <a:pt x="1513" y="1339"/>
                    <a:pt x="1540" y="1298"/>
                    <a:pt x="1579" y="1272"/>
                  </a:cubicBezTo>
                  <a:lnTo>
                    <a:pt x="1951" y="1006"/>
                  </a:lnTo>
                  <a:cubicBezTo>
                    <a:pt x="2044" y="941"/>
                    <a:pt x="2030" y="808"/>
                    <a:pt x="1924" y="768"/>
                  </a:cubicBezTo>
                  <a:lnTo>
                    <a:pt x="1473" y="622"/>
                  </a:lnTo>
                  <a:cubicBezTo>
                    <a:pt x="1434" y="608"/>
                    <a:pt x="1407" y="582"/>
                    <a:pt x="1393" y="543"/>
                  </a:cubicBezTo>
                  <a:lnTo>
                    <a:pt x="1261" y="91"/>
                  </a:lnTo>
                  <a:cubicBezTo>
                    <a:pt x="1238" y="31"/>
                    <a:pt x="1185" y="0"/>
                    <a:pt x="1131" y="0"/>
                  </a:cubicBezTo>
                  <a:close/>
                </a:path>
              </a:pathLst>
            </a:custGeom>
            <a:solidFill>
              <a:srgbClr val="94D9F7"/>
            </a:solidFill>
            <a:ln>
              <a:noFill/>
            </a:ln>
          </p:spPr>
          <p:txBody>
            <a:bodyPr spcFirstLastPara="1" wrap="square" lIns="114540" tIns="114540" rIns="114540" bIns="114540" anchor="ctr" anchorCtr="0">
              <a:noAutofit/>
            </a:bodyPr>
            <a:lstStyle/>
            <a:p>
              <a:endParaRPr sz="1754"/>
            </a:p>
          </p:txBody>
        </p:sp>
        <p:sp>
          <p:nvSpPr>
            <p:cNvPr id="1524" name="Google Shape;1524;p72"/>
            <p:cNvSpPr/>
            <p:nvPr/>
          </p:nvSpPr>
          <p:spPr>
            <a:xfrm>
              <a:off x="578999" y="282189"/>
              <a:ext cx="205497" cy="201950"/>
            </a:xfrm>
            <a:custGeom>
              <a:avLst/>
              <a:gdLst/>
              <a:ahLst/>
              <a:cxnLst/>
              <a:rect l="l" t="t" r="r" b="b"/>
              <a:pathLst>
                <a:path w="2031" h="1996" extrusionOk="0">
                  <a:moveTo>
                    <a:pt x="721" y="0"/>
                  </a:moveTo>
                  <a:cubicBezTo>
                    <a:pt x="658" y="0"/>
                    <a:pt x="597" y="51"/>
                    <a:pt x="597" y="131"/>
                  </a:cubicBezTo>
                  <a:lnTo>
                    <a:pt x="571" y="596"/>
                  </a:lnTo>
                  <a:cubicBezTo>
                    <a:pt x="558" y="635"/>
                    <a:pt x="544" y="675"/>
                    <a:pt x="505" y="702"/>
                  </a:cubicBezTo>
                  <a:lnTo>
                    <a:pt x="93" y="941"/>
                  </a:lnTo>
                  <a:cubicBezTo>
                    <a:pt x="1" y="994"/>
                    <a:pt x="14" y="1126"/>
                    <a:pt x="120" y="1166"/>
                  </a:cubicBezTo>
                  <a:lnTo>
                    <a:pt x="558" y="1351"/>
                  </a:lnTo>
                  <a:cubicBezTo>
                    <a:pt x="597" y="1365"/>
                    <a:pt x="624" y="1392"/>
                    <a:pt x="638" y="1445"/>
                  </a:cubicBezTo>
                  <a:lnTo>
                    <a:pt x="730" y="1896"/>
                  </a:lnTo>
                  <a:cubicBezTo>
                    <a:pt x="746" y="1960"/>
                    <a:pt x="801" y="1996"/>
                    <a:pt x="860" y="1996"/>
                  </a:cubicBezTo>
                  <a:cubicBezTo>
                    <a:pt x="898" y="1996"/>
                    <a:pt x="938" y="1981"/>
                    <a:pt x="969" y="1949"/>
                  </a:cubicBezTo>
                  <a:lnTo>
                    <a:pt x="1261" y="1590"/>
                  </a:lnTo>
                  <a:cubicBezTo>
                    <a:pt x="1288" y="1551"/>
                    <a:pt x="1328" y="1537"/>
                    <a:pt x="1381" y="1537"/>
                  </a:cubicBezTo>
                  <a:lnTo>
                    <a:pt x="1845" y="1590"/>
                  </a:lnTo>
                  <a:cubicBezTo>
                    <a:pt x="1951" y="1590"/>
                    <a:pt x="2031" y="1471"/>
                    <a:pt x="1965" y="1378"/>
                  </a:cubicBezTo>
                  <a:lnTo>
                    <a:pt x="1712" y="994"/>
                  </a:lnTo>
                  <a:cubicBezTo>
                    <a:pt x="1699" y="953"/>
                    <a:pt x="1686" y="900"/>
                    <a:pt x="1712" y="861"/>
                  </a:cubicBezTo>
                  <a:lnTo>
                    <a:pt x="1885" y="436"/>
                  </a:lnTo>
                  <a:cubicBezTo>
                    <a:pt x="1931" y="356"/>
                    <a:pt x="1867" y="256"/>
                    <a:pt x="1781" y="256"/>
                  </a:cubicBezTo>
                  <a:cubicBezTo>
                    <a:pt x="1767" y="256"/>
                    <a:pt x="1753" y="258"/>
                    <a:pt x="1739" y="263"/>
                  </a:cubicBezTo>
                  <a:lnTo>
                    <a:pt x="1288" y="369"/>
                  </a:lnTo>
                  <a:cubicBezTo>
                    <a:pt x="1277" y="373"/>
                    <a:pt x="1265" y="375"/>
                    <a:pt x="1254" y="375"/>
                  </a:cubicBezTo>
                  <a:cubicBezTo>
                    <a:pt x="1222" y="375"/>
                    <a:pt x="1188" y="362"/>
                    <a:pt x="1169" y="343"/>
                  </a:cubicBezTo>
                  <a:lnTo>
                    <a:pt x="810" y="38"/>
                  </a:lnTo>
                  <a:cubicBezTo>
                    <a:pt x="784" y="12"/>
                    <a:pt x="752" y="0"/>
                    <a:pt x="721" y="0"/>
                  </a:cubicBezTo>
                  <a:close/>
                </a:path>
              </a:pathLst>
            </a:custGeom>
            <a:solidFill>
              <a:srgbClr val="94D9F7"/>
            </a:solidFill>
            <a:ln>
              <a:noFill/>
            </a:ln>
          </p:spPr>
          <p:txBody>
            <a:bodyPr spcFirstLastPara="1" wrap="square" lIns="114540" tIns="114540" rIns="114540" bIns="114540" anchor="ctr" anchorCtr="0">
              <a:noAutofit/>
            </a:bodyPr>
            <a:lstStyle/>
            <a:p>
              <a:endParaRPr sz="1754"/>
            </a:p>
          </p:txBody>
        </p:sp>
        <p:sp>
          <p:nvSpPr>
            <p:cNvPr id="1525" name="Google Shape;1525;p72"/>
            <p:cNvSpPr/>
            <p:nvPr/>
          </p:nvSpPr>
          <p:spPr>
            <a:xfrm>
              <a:off x="165479" y="1221742"/>
              <a:ext cx="296761" cy="278137"/>
            </a:xfrm>
            <a:custGeom>
              <a:avLst/>
              <a:gdLst/>
              <a:ahLst/>
              <a:cxnLst/>
              <a:rect l="l" t="t" r="r" b="b"/>
              <a:pathLst>
                <a:path w="2933" h="2749" extrusionOk="0">
                  <a:moveTo>
                    <a:pt x="768" y="1"/>
                  </a:moveTo>
                  <a:cubicBezTo>
                    <a:pt x="665" y="1"/>
                    <a:pt x="574" y="92"/>
                    <a:pt x="584" y="214"/>
                  </a:cubicBezTo>
                  <a:lnTo>
                    <a:pt x="664" y="864"/>
                  </a:lnTo>
                  <a:cubicBezTo>
                    <a:pt x="677" y="930"/>
                    <a:pt x="650" y="997"/>
                    <a:pt x="611" y="1036"/>
                  </a:cubicBezTo>
                  <a:lnTo>
                    <a:pt x="119" y="1475"/>
                  </a:lnTo>
                  <a:cubicBezTo>
                    <a:pt x="0" y="1581"/>
                    <a:pt x="54" y="1767"/>
                    <a:pt x="199" y="1793"/>
                  </a:cubicBezTo>
                  <a:lnTo>
                    <a:pt x="850" y="1926"/>
                  </a:lnTo>
                  <a:cubicBezTo>
                    <a:pt x="916" y="1939"/>
                    <a:pt x="969" y="1979"/>
                    <a:pt x="982" y="2032"/>
                  </a:cubicBezTo>
                  <a:lnTo>
                    <a:pt x="1248" y="2643"/>
                  </a:lnTo>
                  <a:cubicBezTo>
                    <a:pt x="1282" y="2712"/>
                    <a:pt x="1354" y="2749"/>
                    <a:pt x="1425" y="2749"/>
                  </a:cubicBezTo>
                  <a:cubicBezTo>
                    <a:pt x="1490" y="2749"/>
                    <a:pt x="1555" y="2719"/>
                    <a:pt x="1593" y="2655"/>
                  </a:cubicBezTo>
                  <a:lnTo>
                    <a:pt x="1911" y="2072"/>
                  </a:lnTo>
                  <a:cubicBezTo>
                    <a:pt x="1938" y="2018"/>
                    <a:pt x="1991" y="1979"/>
                    <a:pt x="2057" y="1979"/>
                  </a:cubicBezTo>
                  <a:lnTo>
                    <a:pt x="2708" y="1912"/>
                  </a:lnTo>
                  <a:cubicBezTo>
                    <a:pt x="2867" y="1900"/>
                    <a:pt x="2933" y="1714"/>
                    <a:pt x="2827" y="1594"/>
                  </a:cubicBezTo>
                  <a:lnTo>
                    <a:pt x="2375" y="1116"/>
                  </a:lnTo>
                  <a:cubicBezTo>
                    <a:pt x="2336" y="1063"/>
                    <a:pt x="2322" y="1010"/>
                    <a:pt x="2336" y="944"/>
                  </a:cubicBezTo>
                  <a:lnTo>
                    <a:pt x="2469" y="307"/>
                  </a:lnTo>
                  <a:cubicBezTo>
                    <a:pt x="2500" y="179"/>
                    <a:pt x="2403" y="76"/>
                    <a:pt x="2295" y="76"/>
                  </a:cubicBezTo>
                  <a:cubicBezTo>
                    <a:pt x="2269" y="76"/>
                    <a:pt x="2242" y="82"/>
                    <a:pt x="2216" y="95"/>
                  </a:cubicBezTo>
                  <a:lnTo>
                    <a:pt x="1619" y="373"/>
                  </a:lnTo>
                  <a:cubicBezTo>
                    <a:pt x="1589" y="385"/>
                    <a:pt x="1559" y="391"/>
                    <a:pt x="1531" y="391"/>
                  </a:cubicBezTo>
                  <a:cubicBezTo>
                    <a:pt x="1496" y="391"/>
                    <a:pt x="1463" y="382"/>
                    <a:pt x="1434" y="360"/>
                  </a:cubicBezTo>
                  <a:lnTo>
                    <a:pt x="863" y="28"/>
                  </a:lnTo>
                  <a:cubicBezTo>
                    <a:pt x="831" y="9"/>
                    <a:pt x="799" y="1"/>
                    <a:pt x="768" y="1"/>
                  </a:cubicBezTo>
                  <a:close/>
                </a:path>
              </a:pathLst>
            </a:custGeom>
            <a:solidFill>
              <a:srgbClr val="94D9F7"/>
            </a:solidFill>
            <a:ln>
              <a:noFill/>
            </a:ln>
          </p:spPr>
          <p:txBody>
            <a:bodyPr spcFirstLastPara="1" wrap="square" lIns="114540" tIns="114540" rIns="114540" bIns="114540" anchor="ctr" anchorCtr="0">
              <a:noAutofit/>
            </a:bodyPr>
            <a:lstStyle/>
            <a:p>
              <a:endParaRPr sz="1754"/>
            </a:p>
          </p:txBody>
        </p:sp>
        <p:sp>
          <p:nvSpPr>
            <p:cNvPr id="1526" name="Google Shape;1526;p72"/>
            <p:cNvSpPr/>
            <p:nvPr/>
          </p:nvSpPr>
          <p:spPr>
            <a:xfrm>
              <a:off x="3128824" y="694091"/>
              <a:ext cx="296862" cy="277226"/>
            </a:xfrm>
            <a:custGeom>
              <a:avLst/>
              <a:gdLst/>
              <a:ahLst/>
              <a:cxnLst/>
              <a:rect l="l" t="t" r="r" b="b"/>
              <a:pathLst>
                <a:path w="2934" h="2740" extrusionOk="0">
                  <a:moveTo>
                    <a:pt x="779" y="1"/>
                  </a:moveTo>
                  <a:cubicBezTo>
                    <a:pt x="673" y="1"/>
                    <a:pt x="574" y="92"/>
                    <a:pt x="584" y="214"/>
                  </a:cubicBezTo>
                  <a:lnTo>
                    <a:pt x="678" y="864"/>
                  </a:lnTo>
                  <a:cubicBezTo>
                    <a:pt x="678" y="930"/>
                    <a:pt x="651" y="984"/>
                    <a:pt x="611" y="1023"/>
                  </a:cubicBezTo>
                  <a:lnTo>
                    <a:pt x="120" y="1461"/>
                  </a:lnTo>
                  <a:cubicBezTo>
                    <a:pt x="0" y="1567"/>
                    <a:pt x="53" y="1766"/>
                    <a:pt x="200" y="1793"/>
                  </a:cubicBezTo>
                  <a:lnTo>
                    <a:pt x="850" y="1912"/>
                  </a:lnTo>
                  <a:cubicBezTo>
                    <a:pt x="916" y="1925"/>
                    <a:pt x="970" y="1966"/>
                    <a:pt x="996" y="2019"/>
                  </a:cubicBezTo>
                  <a:lnTo>
                    <a:pt x="1261" y="2629"/>
                  </a:lnTo>
                  <a:cubicBezTo>
                    <a:pt x="1289" y="2703"/>
                    <a:pt x="1354" y="2740"/>
                    <a:pt x="1422" y="2740"/>
                  </a:cubicBezTo>
                  <a:cubicBezTo>
                    <a:pt x="1487" y="2740"/>
                    <a:pt x="1554" y="2707"/>
                    <a:pt x="1593" y="2642"/>
                  </a:cubicBezTo>
                  <a:lnTo>
                    <a:pt x="1911" y="2072"/>
                  </a:lnTo>
                  <a:cubicBezTo>
                    <a:pt x="1938" y="2019"/>
                    <a:pt x="1991" y="1978"/>
                    <a:pt x="2058" y="1966"/>
                  </a:cubicBezTo>
                  <a:lnTo>
                    <a:pt x="2721" y="1912"/>
                  </a:lnTo>
                  <a:cubicBezTo>
                    <a:pt x="2867" y="1886"/>
                    <a:pt x="2934" y="1700"/>
                    <a:pt x="2827" y="1594"/>
                  </a:cubicBezTo>
                  <a:lnTo>
                    <a:pt x="2376" y="1102"/>
                  </a:lnTo>
                  <a:cubicBezTo>
                    <a:pt x="2336" y="1063"/>
                    <a:pt x="2323" y="996"/>
                    <a:pt x="2336" y="943"/>
                  </a:cubicBezTo>
                  <a:lnTo>
                    <a:pt x="2482" y="293"/>
                  </a:lnTo>
                  <a:cubicBezTo>
                    <a:pt x="2504" y="174"/>
                    <a:pt x="2402" y="63"/>
                    <a:pt x="2291" y="63"/>
                  </a:cubicBezTo>
                  <a:cubicBezTo>
                    <a:pt x="2266" y="63"/>
                    <a:pt x="2241" y="69"/>
                    <a:pt x="2217" y="81"/>
                  </a:cubicBezTo>
                  <a:lnTo>
                    <a:pt x="1619" y="359"/>
                  </a:lnTo>
                  <a:cubicBezTo>
                    <a:pt x="1593" y="373"/>
                    <a:pt x="1563" y="379"/>
                    <a:pt x="1533" y="379"/>
                  </a:cubicBezTo>
                  <a:cubicBezTo>
                    <a:pt x="1504" y="379"/>
                    <a:pt x="1474" y="373"/>
                    <a:pt x="1447" y="359"/>
                  </a:cubicBezTo>
                  <a:lnTo>
                    <a:pt x="876" y="28"/>
                  </a:lnTo>
                  <a:cubicBezTo>
                    <a:pt x="845" y="9"/>
                    <a:pt x="812" y="1"/>
                    <a:pt x="779" y="1"/>
                  </a:cubicBezTo>
                  <a:close/>
                </a:path>
              </a:pathLst>
            </a:custGeom>
            <a:solidFill>
              <a:srgbClr val="94D9F7"/>
            </a:solidFill>
            <a:ln>
              <a:noFill/>
            </a:ln>
          </p:spPr>
          <p:txBody>
            <a:bodyPr spcFirstLastPara="1" wrap="square" lIns="114540" tIns="114540" rIns="114540" bIns="114540" anchor="ctr" anchorCtr="0">
              <a:noAutofit/>
            </a:bodyPr>
            <a:lstStyle/>
            <a:p>
              <a:endParaRPr sz="1754"/>
            </a:p>
          </p:txBody>
        </p:sp>
        <p:sp>
          <p:nvSpPr>
            <p:cNvPr id="1527" name="Google Shape;1527;p72"/>
            <p:cNvSpPr/>
            <p:nvPr/>
          </p:nvSpPr>
          <p:spPr>
            <a:xfrm>
              <a:off x="2203739" y="205192"/>
              <a:ext cx="134367" cy="129912"/>
            </a:xfrm>
            <a:custGeom>
              <a:avLst/>
              <a:gdLst/>
              <a:ahLst/>
              <a:cxnLst/>
              <a:rect l="l" t="t" r="r" b="b"/>
              <a:pathLst>
                <a:path w="1328" h="1284" extrusionOk="0">
                  <a:moveTo>
                    <a:pt x="910" y="0"/>
                  </a:moveTo>
                  <a:cubicBezTo>
                    <a:pt x="893" y="0"/>
                    <a:pt x="877" y="5"/>
                    <a:pt x="862" y="16"/>
                  </a:cubicBezTo>
                  <a:lnTo>
                    <a:pt x="611" y="202"/>
                  </a:lnTo>
                  <a:cubicBezTo>
                    <a:pt x="597" y="215"/>
                    <a:pt x="570" y="215"/>
                    <a:pt x="544" y="215"/>
                  </a:cubicBezTo>
                  <a:lnTo>
                    <a:pt x="252" y="109"/>
                  </a:lnTo>
                  <a:cubicBezTo>
                    <a:pt x="245" y="108"/>
                    <a:pt x="238" y="107"/>
                    <a:pt x="231" y="107"/>
                  </a:cubicBezTo>
                  <a:cubicBezTo>
                    <a:pt x="173" y="107"/>
                    <a:pt x="122" y="157"/>
                    <a:pt x="146" y="228"/>
                  </a:cubicBezTo>
                  <a:lnTo>
                    <a:pt x="239" y="507"/>
                  </a:lnTo>
                  <a:cubicBezTo>
                    <a:pt x="252" y="534"/>
                    <a:pt x="239" y="560"/>
                    <a:pt x="225" y="587"/>
                  </a:cubicBezTo>
                  <a:lnTo>
                    <a:pt x="40" y="826"/>
                  </a:lnTo>
                  <a:cubicBezTo>
                    <a:pt x="0" y="892"/>
                    <a:pt x="40" y="971"/>
                    <a:pt x="119" y="971"/>
                  </a:cubicBezTo>
                  <a:lnTo>
                    <a:pt x="411" y="958"/>
                  </a:lnTo>
                  <a:cubicBezTo>
                    <a:pt x="452" y="958"/>
                    <a:pt x="478" y="971"/>
                    <a:pt x="491" y="998"/>
                  </a:cubicBezTo>
                  <a:lnTo>
                    <a:pt x="664" y="1250"/>
                  </a:lnTo>
                  <a:cubicBezTo>
                    <a:pt x="680" y="1273"/>
                    <a:pt x="706" y="1283"/>
                    <a:pt x="731" y="1283"/>
                  </a:cubicBezTo>
                  <a:cubicBezTo>
                    <a:pt x="767" y="1283"/>
                    <a:pt x="802" y="1262"/>
                    <a:pt x="809" y="1224"/>
                  </a:cubicBezTo>
                  <a:lnTo>
                    <a:pt x="903" y="932"/>
                  </a:lnTo>
                  <a:cubicBezTo>
                    <a:pt x="915" y="905"/>
                    <a:pt x="929" y="892"/>
                    <a:pt x="956" y="879"/>
                  </a:cubicBezTo>
                  <a:lnTo>
                    <a:pt x="1248" y="785"/>
                  </a:lnTo>
                  <a:cubicBezTo>
                    <a:pt x="1314" y="773"/>
                    <a:pt x="1327" y="679"/>
                    <a:pt x="1274" y="640"/>
                  </a:cubicBezTo>
                  <a:lnTo>
                    <a:pt x="1022" y="467"/>
                  </a:lnTo>
                  <a:cubicBezTo>
                    <a:pt x="1009" y="440"/>
                    <a:pt x="995" y="414"/>
                    <a:pt x="995" y="387"/>
                  </a:cubicBezTo>
                  <a:lnTo>
                    <a:pt x="995" y="83"/>
                  </a:lnTo>
                  <a:cubicBezTo>
                    <a:pt x="995" y="34"/>
                    <a:pt x="953" y="0"/>
                    <a:pt x="910" y="0"/>
                  </a:cubicBezTo>
                  <a:close/>
                </a:path>
              </a:pathLst>
            </a:custGeom>
            <a:solidFill>
              <a:srgbClr val="94D9F7"/>
            </a:solidFill>
            <a:ln>
              <a:noFill/>
            </a:ln>
          </p:spPr>
          <p:txBody>
            <a:bodyPr spcFirstLastPara="1" wrap="square" lIns="114540" tIns="114540" rIns="114540" bIns="114540" anchor="ctr" anchorCtr="0">
              <a:noAutofit/>
            </a:bodyPr>
            <a:lstStyle/>
            <a:p>
              <a:endParaRPr sz="1754"/>
            </a:p>
          </p:txBody>
        </p:sp>
        <p:sp>
          <p:nvSpPr>
            <p:cNvPr id="1528" name="Google Shape;1528;p72"/>
            <p:cNvSpPr/>
            <p:nvPr/>
          </p:nvSpPr>
          <p:spPr>
            <a:xfrm>
              <a:off x="6617189" y="418680"/>
              <a:ext cx="134367" cy="129811"/>
            </a:xfrm>
            <a:custGeom>
              <a:avLst/>
              <a:gdLst/>
              <a:ahLst/>
              <a:cxnLst/>
              <a:rect l="l" t="t" r="r" b="b"/>
              <a:pathLst>
                <a:path w="1328" h="1283" extrusionOk="0">
                  <a:moveTo>
                    <a:pt x="911" y="0"/>
                  </a:moveTo>
                  <a:cubicBezTo>
                    <a:pt x="895" y="0"/>
                    <a:pt x="878" y="5"/>
                    <a:pt x="864" y="16"/>
                  </a:cubicBezTo>
                  <a:lnTo>
                    <a:pt x="611" y="188"/>
                  </a:lnTo>
                  <a:cubicBezTo>
                    <a:pt x="603" y="204"/>
                    <a:pt x="591" y="210"/>
                    <a:pt x="577" y="210"/>
                  </a:cubicBezTo>
                  <a:cubicBezTo>
                    <a:pt x="567" y="210"/>
                    <a:pt x="556" y="207"/>
                    <a:pt x="545" y="202"/>
                  </a:cubicBezTo>
                  <a:lnTo>
                    <a:pt x="253" y="109"/>
                  </a:lnTo>
                  <a:cubicBezTo>
                    <a:pt x="243" y="105"/>
                    <a:pt x="232" y="103"/>
                    <a:pt x="223" y="103"/>
                  </a:cubicBezTo>
                  <a:cubicBezTo>
                    <a:pt x="168" y="103"/>
                    <a:pt x="124" y="159"/>
                    <a:pt x="147" y="215"/>
                  </a:cubicBezTo>
                  <a:lnTo>
                    <a:pt x="239" y="507"/>
                  </a:lnTo>
                  <a:cubicBezTo>
                    <a:pt x="253" y="533"/>
                    <a:pt x="239" y="560"/>
                    <a:pt x="227" y="586"/>
                  </a:cubicBezTo>
                  <a:lnTo>
                    <a:pt x="41" y="825"/>
                  </a:lnTo>
                  <a:cubicBezTo>
                    <a:pt x="0" y="878"/>
                    <a:pt x="41" y="958"/>
                    <a:pt x="120" y="958"/>
                  </a:cubicBezTo>
                  <a:lnTo>
                    <a:pt x="412" y="958"/>
                  </a:lnTo>
                  <a:cubicBezTo>
                    <a:pt x="452" y="958"/>
                    <a:pt x="478" y="972"/>
                    <a:pt x="492" y="998"/>
                  </a:cubicBezTo>
                  <a:lnTo>
                    <a:pt x="664" y="1250"/>
                  </a:lnTo>
                  <a:cubicBezTo>
                    <a:pt x="681" y="1272"/>
                    <a:pt x="707" y="1283"/>
                    <a:pt x="732" y="1283"/>
                  </a:cubicBezTo>
                  <a:cubicBezTo>
                    <a:pt x="768" y="1283"/>
                    <a:pt x="802" y="1262"/>
                    <a:pt x="810" y="1223"/>
                  </a:cubicBezTo>
                  <a:lnTo>
                    <a:pt x="903" y="931"/>
                  </a:lnTo>
                  <a:cubicBezTo>
                    <a:pt x="917" y="905"/>
                    <a:pt x="929" y="878"/>
                    <a:pt x="956" y="878"/>
                  </a:cubicBezTo>
                  <a:lnTo>
                    <a:pt x="1248" y="786"/>
                  </a:lnTo>
                  <a:cubicBezTo>
                    <a:pt x="1315" y="759"/>
                    <a:pt x="1327" y="680"/>
                    <a:pt x="1274" y="639"/>
                  </a:cubicBezTo>
                  <a:lnTo>
                    <a:pt x="1036" y="454"/>
                  </a:lnTo>
                  <a:cubicBezTo>
                    <a:pt x="1009" y="441"/>
                    <a:pt x="996" y="414"/>
                    <a:pt x="996" y="388"/>
                  </a:cubicBezTo>
                  <a:lnTo>
                    <a:pt x="996" y="82"/>
                  </a:lnTo>
                  <a:cubicBezTo>
                    <a:pt x="996" y="34"/>
                    <a:pt x="955" y="0"/>
                    <a:pt x="911" y="0"/>
                  </a:cubicBezTo>
                  <a:close/>
                </a:path>
              </a:pathLst>
            </a:custGeom>
            <a:solidFill>
              <a:srgbClr val="94D9F7"/>
            </a:solidFill>
            <a:ln>
              <a:noFill/>
            </a:ln>
          </p:spPr>
          <p:txBody>
            <a:bodyPr spcFirstLastPara="1" wrap="square" lIns="114540" tIns="114540" rIns="114540" bIns="114540" anchor="ctr" anchorCtr="0">
              <a:noAutofit/>
            </a:bodyPr>
            <a:lstStyle/>
            <a:p>
              <a:endParaRPr sz="1754"/>
            </a:p>
          </p:txBody>
        </p:sp>
        <p:sp>
          <p:nvSpPr>
            <p:cNvPr id="1529" name="Google Shape;1529;p72"/>
            <p:cNvSpPr/>
            <p:nvPr/>
          </p:nvSpPr>
          <p:spPr>
            <a:xfrm>
              <a:off x="7073711" y="2435389"/>
              <a:ext cx="134367" cy="129912"/>
            </a:xfrm>
            <a:custGeom>
              <a:avLst/>
              <a:gdLst/>
              <a:ahLst/>
              <a:cxnLst/>
              <a:rect l="l" t="t" r="r" b="b"/>
              <a:pathLst>
                <a:path w="1328" h="1284" extrusionOk="0">
                  <a:moveTo>
                    <a:pt x="900" y="1"/>
                  </a:moveTo>
                  <a:cubicBezTo>
                    <a:pt x="882" y="1"/>
                    <a:pt x="864" y="6"/>
                    <a:pt x="850" y="17"/>
                  </a:cubicBezTo>
                  <a:lnTo>
                    <a:pt x="611" y="203"/>
                  </a:lnTo>
                  <a:cubicBezTo>
                    <a:pt x="584" y="215"/>
                    <a:pt x="558" y="215"/>
                    <a:pt x="531" y="215"/>
                  </a:cubicBezTo>
                  <a:lnTo>
                    <a:pt x="239" y="109"/>
                  </a:lnTo>
                  <a:cubicBezTo>
                    <a:pt x="233" y="108"/>
                    <a:pt x="226" y="107"/>
                    <a:pt x="219" y="107"/>
                  </a:cubicBezTo>
                  <a:cubicBezTo>
                    <a:pt x="161" y="107"/>
                    <a:pt x="109" y="156"/>
                    <a:pt x="133" y="215"/>
                  </a:cubicBezTo>
                  <a:lnTo>
                    <a:pt x="227" y="507"/>
                  </a:lnTo>
                  <a:cubicBezTo>
                    <a:pt x="239" y="534"/>
                    <a:pt x="239" y="560"/>
                    <a:pt x="213" y="587"/>
                  </a:cubicBezTo>
                  <a:lnTo>
                    <a:pt x="41" y="826"/>
                  </a:lnTo>
                  <a:cubicBezTo>
                    <a:pt x="0" y="893"/>
                    <a:pt x="41" y="972"/>
                    <a:pt x="107" y="972"/>
                  </a:cubicBezTo>
                  <a:lnTo>
                    <a:pt x="412" y="958"/>
                  </a:lnTo>
                  <a:cubicBezTo>
                    <a:pt x="439" y="958"/>
                    <a:pt x="465" y="972"/>
                    <a:pt x="478" y="999"/>
                  </a:cubicBezTo>
                  <a:lnTo>
                    <a:pt x="651" y="1250"/>
                  </a:lnTo>
                  <a:cubicBezTo>
                    <a:pt x="668" y="1273"/>
                    <a:pt x="694" y="1283"/>
                    <a:pt x="720" y="1283"/>
                  </a:cubicBezTo>
                  <a:cubicBezTo>
                    <a:pt x="757" y="1283"/>
                    <a:pt x="795" y="1263"/>
                    <a:pt x="810" y="1224"/>
                  </a:cubicBezTo>
                  <a:lnTo>
                    <a:pt x="903" y="932"/>
                  </a:lnTo>
                  <a:cubicBezTo>
                    <a:pt x="903" y="905"/>
                    <a:pt x="929" y="893"/>
                    <a:pt x="956" y="879"/>
                  </a:cubicBezTo>
                  <a:lnTo>
                    <a:pt x="1248" y="786"/>
                  </a:lnTo>
                  <a:cubicBezTo>
                    <a:pt x="1315" y="773"/>
                    <a:pt x="1327" y="680"/>
                    <a:pt x="1262" y="640"/>
                  </a:cubicBezTo>
                  <a:lnTo>
                    <a:pt x="1023" y="468"/>
                  </a:lnTo>
                  <a:cubicBezTo>
                    <a:pt x="996" y="441"/>
                    <a:pt x="982" y="415"/>
                    <a:pt x="982" y="388"/>
                  </a:cubicBezTo>
                  <a:lnTo>
                    <a:pt x="982" y="83"/>
                  </a:lnTo>
                  <a:cubicBezTo>
                    <a:pt x="992" y="35"/>
                    <a:pt x="946" y="1"/>
                    <a:pt x="900" y="1"/>
                  </a:cubicBezTo>
                  <a:close/>
                </a:path>
              </a:pathLst>
            </a:custGeom>
            <a:solidFill>
              <a:srgbClr val="94D9F7"/>
            </a:solidFill>
            <a:ln>
              <a:noFill/>
            </a:ln>
          </p:spPr>
          <p:txBody>
            <a:bodyPr spcFirstLastPara="1" wrap="square" lIns="114540" tIns="114540" rIns="114540" bIns="114540" anchor="ctr" anchorCtr="0">
              <a:noAutofit/>
            </a:bodyPr>
            <a:lstStyle/>
            <a:p>
              <a:endParaRPr sz="1754"/>
            </a:p>
          </p:txBody>
        </p:sp>
        <p:sp>
          <p:nvSpPr>
            <p:cNvPr id="1530" name="Google Shape;1530;p72"/>
            <p:cNvSpPr/>
            <p:nvPr/>
          </p:nvSpPr>
          <p:spPr>
            <a:xfrm>
              <a:off x="4584291" y="304247"/>
              <a:ext cx="198819" cy="184548"/>
            </a:xfrm>
            <a:custGeom>
              <a:avLst/>
              <a:gdLst/>
              <a:ahLst/>
              <a:cxnLst/>
              <a:rect l="l" t="t" r="r" b="b"/>
              <a:pathLst>
                <a:path w="1965" h="1824" extrusionOk="0">
                  <a:moveTo>
                    <a:pt x="1545" y="1"/>
                  </a:moveTo>
                  <a:cubicBezTo>
                    <a:pt x="1493" y="1"/>
                    <a:pt x="1441" y="11"/>
                    <a:pt x="1395" y="33"/>
                  </a:cubicBezTo>
                  <a:cubicBezTo>
                    <a:pt x="1182" y="112"/>
                    <a:pt x="1050" y="311"/>
                    <a:pt x="983" y="523"/>
                  </a:cubicBezTo>
                  <a:cubicBezTo>
                    <a:pt x="917" y="311"/>
                    <a:pt x="784" y="112"/>
                    <a:pt x="572" y="33"/>
                  </a:cubicBezTo>
                  <a:cubicBezTo>
                    <a:pt x="526" y="17"/>
                    <a:pt x="477" y="10"/>
                    <a:pt x="428" y="10"/>
                  </a:cubicBezTo>
                  <a:cubicBezTo>
                    <a:pt x="307" y="10"/>
                    <a:pt x="186" y="57"/>
                    <a:pt x="121" y="151"/>
                  </a:cubicBezTo>
                  <a:cubicBezTo>
                    <a:pt x="80" y="218"/>
                    <a:pt x="68" y="284"/>
                    <a:pt x="54" y="364"/>
                  </a:cubicBezTo>
                  <a:cubicBezTo>
                    <a:pt x="1" y="696"/>
                    <a:pt x="107" y="1027"/>
                    <a:pt x="306" y="1293"/>
                  </a:cubicBezTo>
                  <a:cubicBezTo>
                    <a:pt x="478" y="1532"/>
                    <a:pt x="717" y="1731"/>
                    <a:pt x="983" y="1824"/>
                  </a:cubicBezTo>
                  <a:lnTo>
                    <a:pt x="996" y="1824"/>
                  </a:lnTo>
                  <a:cubicBezTo>
                    <a:pt x="1262" y="1717"/>
                    <a:pt x="1501" y="1532"/>
                    <a:pt x="1673" y="1280"/>
                  </a:cubicBezTo>
                  <a:cubicBezTo>
                    <a:pt x="1859" y="1015"/>
                    <a:pt x="1965" y="682"/>
                    <a:pt x="1912" y="351"/>
                  </a:cubicBezTo>
                  <a:cubicBezTo>
                    <a:pt x="1899" y="271"/>
                    <a:pt x="1885" y="205"/>
                    <a:pt x="1832" y="139"/>
                  </a:cubicBezTo>
                  <a:cubicBezTo>
                    <a:pt x="1769" y="48"/>
                    <a:pt x="1656" y="1"/>
                    <a:pt x="1545" y="1"/>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1531" name="Google Shape;1531;p72"/>
            <p:cNvSpPr/>
            <p:nvPr/>
          </p:nvSpPr>
          <p:spPr>
            <a:xfrm>
              <a:off x="6858907" y="1317255"/>
              <a:ext cx="198819" cy="185357"/>
            </a:xfrm>
            <a:custGeom>
              <a:avLst/>
              <a:gdLst/>
              <a:ahLst/>
              <a:cxnLst/>
              <a:rect l="l" t="t" r="r" b="b"/>
              <a:pathLst>
                <a:path w="1965" h="1832" extrusionOk="0">
                  <a:moveTo>
                    <a:pt x="1543" y="1"/>
                  </a:moveTo>
                  <a:cubicBezTo>
                    <a:pt x="1492" y="1"/>
                    <a:pt x="1440" y="10"/>
                    <a:pt x="1394" y="27"/>
                  </a:cubicBezTo>
                  <a:cubicBezTo>
                    <a:pt x="1182" y="106"/>
                    <a:pt x="1049" y="305"/>
                    <a:pt x="982" y="517"/>
                  </a:cubicBezTo>
                  <a:cubicBezTo>
                    <a:pt x="916" y="305"/>
                    <a:pt x="784" y="106"/>
                    <a:pt x="571" y="27"/>
                  </a:cubicBezTo>
                  <a:cubicBezTo>
                    <a:pt x="526" y="11"/>
                    <a:pt x="477" y="4"/>
                    <a:pt x="428" y="4"/>
                  </a:cubicBezTo>
                  <a:cubicBezTo>
                    <a:pt x="306" y="4"/>
                    <a:pt x="186" y="51"/>
                    <a:pt x="120" y="146"/>
                  </a:cubicBezTo>
                  <a:cubicBezTo>
                    <a:pt x="80" y="212"/>
                    <a:pt x="67" y="292"/>
                    <a:pt x="53" y="358"/>
                  </a:cubicBezTo>
                  <a:cubicBezTo>
                    <a:pt x="0" y="703"/>
                    <a:pt x="106" y="1021"/>
                    <a:pt x="306" y="1287"/>
                  </a:cubicBezTo>
                  <a:cubicBezTo>
                    <a:pt x="478" y="1526"/>
                    <a:pt x="717" y="1725"/>
                    <a:pt x="982" y="1831"/>
                  </a:cubicBezTo>
                  <a:lnTo>
                    <a:pt x="996" y="1831"/>
                  </a:lnTo>
                  <a:cubicBezTo>
                    <a:pt x="1261" y="1711"/>
                    <a:pt x="1500" y="1526"/>
                    <a:pt x="1672" y="1287"/>
                  </a:cubicBezTo>
                  <a:cubicBezTo>
                    <a:pt x="1858" y="1009"/>
                    <a:pt x="1964" y="690"/>
                    <a:pt x="1911" y="345"/>
                  </a:cubicBezTo>
                  <a:cubicBezTo>
                    <a:pt x="1898" y="278"/>
                    <a:pt x="1885" y="199"/>
                    <a:pt x="1831" y="133"/>
                  </a:cubicBezTo>
                  <a:cubicBezTo>
                    <a:pt x="1768" y="42"/>
                    <a:pt x="1655" y="1"/>
                    <a:pt x="1543" y="1"/>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1532" name="Google Shape;1532;p72"/>
            <p:cNvSpPr/>
            <p:nvPr/>
          </p:nvSpPr>
          <p:spPr>
            <a:xfrm>
              <a:off x="165479" y="2243755"/>
              <a:ext cx="197402" cy="185357"/>
            </a:xfrm>
            <a:custGeom>
              <a:avLst/>
              <a:gdLst/>
              <a:ahLst/>
              <a:cxnLst/>
              <a:rect l="l" t="t" r="r" b="b"/>
              <a:pathLst>
                <a:path w="1951" h="1832" extrusionOk="0">
                  <a:moveTo>
                    <a:pt x="1536" y="1"/>
                  </a:moveTo>
                  <a:cubicBezTo>
                    <a:pt x="1484" y="1"/>
                    <a:pt x="1431" y="10"/>
                    <a:pt x="1381" y="26"/>
                  </a:cubicBezTo>
                  <a:cubicBezTo>
                    <a:pt x="1168" y="106"/>
                    <a:pt x="1036" y="305"/>
                    <a:pt x="969" y="517"/>
                  </a:cubicBezTo>
                  <a:cubicBezTo>
                    <a:pt x="903" y="305"/>
                    <a:pt x="770" y="106"/>
                    <a:pt x="558" y="26"/>
                  </a:cubicBezTo>
                  <a:cubicBezTo>
                    <a:pt x="512" y="11"/>
                    <a:pt x="464" y="4"/>
                    <a:pt x="417" y="4"/>
                  </a:cubicBezTo>
                  <a:cubicBezTo>
                    <a:pt x="300" y="4"/>
                    <a:pt x="186" y="51"/>
                    <a:pt x="119" y="145"/>
                  </a:cubicBezTo>
                  <a:cubicBezTo>
                    <a:pt x="80" y="212"/>
                    <a:pt x="54" y="292"/>
                    <a:pt x="40" y="358"/>
                  </a:cubicBezTo>
                  <a:cubicBezTo>
                    <a:pt x="0" y="703"/>
                    <a:pt x="107" y="1021"/>
                    <a:pt x="292" y="1287"/>
                  </a:cubicBezTo>
                  <a:cubicBezTo>
                    <a:pt x="464" y="1539"/>
                    <a:pt x="703" y="1725"/>
                    <a:pt x="982" y="1831"/>
                  </a:cubicBezTo>
                  <a:cubicBezTo>
                    <a:pt x="1261" y="1725"/>
                    <a:pt x="1500" y="1525"/>
                    <a:pt x="1659" y="1287"/>
                  </a:cubicBezTo>
                  <a:cubicBezTo>
                    <a:pt x="1858" y="1021"/>
                    <a:pt x="1951" y="690"/>
                    <a:pt x="1898" y="345"/>
                  </a:cubicBezTo>
                  <a:cubicBezTo>
                    <a:pt x="1885" y="278"/>
                    <a:pt x="1871" y="198"/>
                    <a:pt x="1832" y="133"/>
                  </a:cubicBezTo>
                  <a:cubicBezTo>
                    <a:pt x="1759" y="42"/>
                    <a:pt x="1650" y="1"/>
                    <a:pt x="1536" y="1"/>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1533" name="Google Shape;1533;p72"/>
            <p:cNvSpPr/>
            <p:nvPr/>
          </p:nvSpPr>
          <p:spPr>
            <a:xfrm>
              <a:off x="1449143" y="536150"/>
              <a:ext cx="197402" cy="184952"/>
            </a:xfrm>
            <a:custGeom>
              <a:avLst/>
              <a:gdLst/>
              <a:ahLst/>
              <a:cxnLst/>
              <a:rect l="l" t="t" r="r" b="b"/>
              <a:pathLst>
                <a:path w="1951" h="1828" extrusionOk="0">
                  <a:moveTo>
                    <a:pt x="1528" y="0"/>
                  </a:moveTo>
                  <a:cubicBezTo>
                    <a:pt x="1481" y="0"/>
                    <a:pt x="1435" y="8"/>
                    <a:pt x="1393" y="23"/>
                  </a:cubicBezTo>
                  <a:cubicBezTo>
                    <a:pt x="1181" y="103"/>
                    <a:pt x="1048" y="301"/>
                    <a:pt x="982" y="514"/>
                  </a:cubicBezTo>
                  <a:cubicBezTo>
                    <a:pt x="915" y="301"/>
                    <a:pt x="770" y="115"/>
                    <a:pt x="558" y="36"/>
                  </a:cubicBezTo>
                  <a:cubicBezTo>
                    <a:pt x="512" y="19"/>
                    <a:pt x="462" y="11"/>
                    <a:pt x="411" y="11"/>
                  </a:cubicBezTo>
                  <a:cubicBezTo>
                    <a:pt x="298" y="11"/>
                    <a:pt x="184" y="55"/>
                    <a:pt x="119" y="156"/>
                  </a:cubicBezTo>
                  <a:cubicBezTo>
                    <a:pt x="80" y="209"/>
                    <a:pt x="53" y="289"/>
                    <a:pt x="53" y="368"/>
                  </a:cubicBezTo>
                  <a:cubicBezTo>
                    <a:pt x="0" y="699"/>
                    <a:pt x="106" y="1032"/>
                    <a:pt x="292" y="1297"/>
                  </a:cubicBezTo>
                  <a:cubicBezTo>
                    <a:pt x="464" y="1536"/>
                    <a:pt x="717" y="1722"/>
                    <a:pt x="982" y="1828"/>
                  </a:cubicBezTo>
                  <a:cubicBezTo>
                    <a:pt x="1260" y="1722"/>
                    <a:pt x="1499" y="1522"/>
                    <a:pt x="1672" y="1283"/>
                  </a:cubicBezTo>
                  <a:cubicBezTo>
                    <a:pt x="1858" y="1018"/>
                    <a:pt x="1950" y="687"/>
                    <a:pt x="1911" y="354"/>
                  </a:cubicBezTo>
                  <a:cubicBezTo>
                    <a:pt x="1897" y="275"/>
                    <a:pt x="1871" y="195"/>
                    <a:pt x="1832" y="142"/>
                  </a:cubicBezTo>
                  <a:cubicBezTo>
                    <a:pt x="1765" y="47"/>
                    <a:pt x="1645" y="0"/>
                    <a:pt x="1528" y="0"/>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grpSp>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9"/>
        <p:cNvGrpSpPr/>
        <p:nvPr/>
      </p:nvGrpSpPr>
      <p:grpSpPr>
        <a:xfrm>
          <a:off x="0" y="0"/>
          <a:ext cx="0" cy="0"/>
          <a:chOff x="0" y="0"/>
          <a:chExt cx="0" cy="0"/>
        </a:xfrm>
      </p:grpSpPr>
      <p:grpSp>
        <p:nvGrpSpPr>
          <p:cNvPr id="1170" name="Google Shape;1170;p66"/>
          <p:cNvGrpSpPr/>
          <p:nvPr/>
        </p:nvGrpSpPr>
        <p:grpSpPr>
          <a:xfrm>
            <a:off x="1094834" y="-104084"/>
            <a:ext cx="7349607" cy="5634343"/>
            <a:chOff x="873885" y="454508"/>
            <a:chExt cx="5866381" cy="4497275"/>
          </a:xfrm>
        </p:grpSpPr>
        <p:sp>
          <p:nvSpPr>
            <p:cNvPr id="1171" name="Google Shape;1171;p66"/>
            <p:cNvSpPr/>
            <p:nvPr/>
          </p:nvSpPr>
          <p:spPr>
            <a:xfrm>
              <a:off x="5196349" y="2084069"/>
              <a:ext cx="18546" cy="2462943"/>
            </a:xfrm>
            <a:custGeom>
              <a:avLst/>
              <a:gdLst/>
              <a:ahLst/>
              <a:cxnLst/>
              <a:rect l="l" t="t" r="r" b="b"/>
              <a:pathLst>
                <a:path w="143" h="18991" extrusionOk="0">
                  <a:moveTo>
                    <a:pt x="0" y="1"/>
                  </a:moveTo>
                  <a:lnTo>
                    <a:pt x="0" y="18991"/>
                  </a:lnTo>
                  <a:lnTo>
                    <a:pt x="142" y="18991"/>
                  </a:lnTo>
                  <a:lnTo>
                    <a:pt x="142"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172" name="Google Shape;1172;p66"/>
            <p:cNvSpPr/>
            <p:nvPr/>
          </p:nvSpPr>
          <p:spPr>
            <a:xfrm>
              <a:off x="4806109" y="4148871"/>
              <a:ext cx="742360" cy="524726"/>
            </a:xfrm>
            <a:custGeom>
              <a:avLst/>
              <a:gdLst/>
              <a:ahLst/>
              <a:cxnLst/>
              <a:rect l="l" t="t" r="r" b="b"/>
              <a:pathLst>
                <a:path w="5724" h="4046" extrusionOk="0">
                  <a:moveTo>
                    <a:pt x="1947" y="1"/>
                  </a:moveTo>
                  <a:cubicBezTo>
                    <a:pt x="1766" y="1"/>
                    <a:pt x="1558" y="48"/>
                    <a:pt x="1322" y="162"/>
                  </a:cubicBezTo>
                  <a:cubicBezTo>
                    <a:pt x="0" y="802"/>
                    <a:pt x="2532" y="4045"/>
                    <a:pt x="2532" y="4045"/>
                  </a:cubicBezTo>
                  <a:cubicBezTo>
                    <a:pt x="2532" y="4045"/>
                    <a:pt x="5724" y="2256"/>
                    <a:pt x="5215" y="1107"/>
                  </a:cubicBezTo>
                  <a:cubicBezTo>
                    <a:pt x="5044" y="723"/>
                    <a:pt x="4745" y="596"/>
                    <a:pt x="4425" y="596"/>
                  </a:cubicBezTo>
                  <a:cubicBezTo>
                    <a:pt x="3795" y="596"/>
                    <a:pt x="3081" y="1087"/>
                    <a:pt x="3081" y="1087"/>
                  </a:cubicBezTo>
                  <a:cubicBezTo>
                    <a:pt x="3081" y="1087"/>
                    <a:pt x="2816" y="1"/>
                    <a:pt x="1947" y="1"/>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173" name="Google Shape;1173;p66"/>
            <p:cNvSpPr/>
            <p:nvPr/>
          </p:nvSpPr>
          <p:spPr>
            <a:xfrm>
              <a:off x="4893002" y="4144980"/>
              <a:ext cx="646258" cy="533934"/>
            </a:xfrm>
            <a:custGeom>
              <a:avLst/>
              <a:gdLst/>
              <a:ahLst/>
              <a:cxnLst/>
              <a:rect l="l" t="t" r="r" b="b"/>
              <a:pathLst>
                <a:path w="4983" h="4117" extrusionOk="0">
                  <a:moveTo>
                    <a:pt x="1272" y="70"/>
                  </a:moveTo>
                  <a:cubicBezTo>
                    <a:pt x="1414" y="70"/>
                    <a:pt x="1546" y="100"/>
                    <a:pt x="1668" y="151"/>
                  </a:cubicBezTo>
                  <a:cubicBezTo>
                    <a:pt x="2197" y="405"/>
                    <a:pt x="2380" y="1117"/>
                    <a:pt x="2380" y="1117"/>
                  </a:cubicBezTo>
                  <a:cubicBezTo>
                    <a:pt x="2380" y="1137"/>
                    <a:pt x="2390" y="1137"/>
                    <a:pt x="2400" y="1148"/>
                  </a:cubicBezTo>
                  <a:cubicBezTo>
                    <a:pt x="2411" y="1148"/>
                    <a:pt x="2420" y="1148"/>
                    <a:pt x="2431" y="1137"/>
                  </a:cubicBezTo>
                  <a:cubicBezTo>
                    <a:pt x="2440" y="1137"/>
                    <a:pt x="3146" y="657"/>
                    <a:pt x="3759" y="657"/>
                  </a:cubicBezTo>
                  <a:cubicBezTo>
                    <a:pt x="3848" y="657"/>
                    <a:pt x="3934" y="667"/>
                    <a:pt x="4017" y="690"/>
                  </a:cubicBezTo>
                  <a:cubicBezTo>
                    <a:pt x="4241" y="761"/>
                    <a:pt x="4413" y="913"/>
                    <a:pt x="4515" y="1157"/>
                  </a:cubicBezTo>
                  <a:cubicBezTo>
                    <a:pt x="4982" y="2205"/>
                    <a:pt x="2176" y="3862"/>
                    <a:pt x="1871" y="4035"/>
                  </a:cubicBezTo>
                  <a:cubicBezTo>
                    <a:pt x="1679" y="3780"/>
                    <a:pt x="93" y="1656"/>
                    <a:pt x="326" y="649"/>
                  </a:cubicBezTo>
                  <a:cubicBezTo>
                    <a:pt x="367" y="456"/>
                    <a:pt x="489" y="314"/>
                    <a:pt x="662" y="233"/>
                  </a:cubicBezTo>
                  <a:cubicBezTo>
                    <a:pt x="886" y="121"/>
                    <a:pt x="1089" y="70"/>
                    <a:pt x="1272" y="70"/>
                  </a:cubicBezTo>
                  <a:close/>
                  <a:moveTo>
                    <a:pt x="1282" y="1"/>
                  </a:moveTo>
                  <a:cubicBezTo>
                    <a:pt x="1079" y="1"/>
                    <a:pt x="860" y="56"/>
                    <a:pt x="631" y="161"/>
                  </a:cubicBezTo>
                  <a:cubicBezTo>
                    <a:pt x="439" y="263"/>
                    <a:pt x="306" y="416"/>
                    <a:pt x="256" y="629"/>
                  </a:cubicBezTo>
                  <a:cubicBezTo>
                    <a:pt x="1" y="1727"/>
                    <a:pt x="1760" y="4004"/>
                    <a:pt x="1841" y="4096"/>
                  </a:cubicBezTo>
                  <a:cubicBezTo>
                    <a:pt x="1841" y="4106"/>
                    <a:pt x="1851" y="4116"/>
                    <a:pt x="1862" y="4116"/>
                  </a:cubicBezTo>
                  <a:cubicBezTo>
                    <a:pt x="1871" y="4116"/>
                    <a:pt x="1871" y="4106"/>
                    <a:pt x="1882" y="4106"/>
                  </a:cubicBezTo>
                  <a:cubicBezTo>
                    <a:pt x="1892" y="4106"/>
                    <a:pt x="2685" y="3648"/>
                    <a:pt x="3417" y="3069"/>
                  </a:cubicBezTo>
                  <a:cubicBezTo>
                    <a:pt x="4403" y="2276"/>
                    <a:pt x="4799" y="1615"/>
                    <a:pt x="4576" y="1127"/>
                  </a:cubicBezTo>
                  <a:cubicBezTo>
                    <a:pt x="4464" y="863"/>
                    <a:pt x="4281" y="700"/>
                    <a:pt x="4037" y="629"/>
                  </a:cubicBezTo>
                  <a:cubicBezTo>
                    <a:pt x="3946" y="603"/>
                    <a:pt x="3850" y="592"/>
                    <a:pt x="3752" y="592"/>
                  </a:cubicBezTo>
                  <a:cubicBezTo>
                    <a:pt x="3200" y="592"/>
                    <a:pt x="2595" y="952"/>
                    <a:pt x="2431" y="1056"/>
                  </a:cubicBezTo>
                  <a:cubicBezTo>
                    <a:pt x="2380" y="893"/>
                    <a:pt x="2176" y="324"/>
                    <a:pt x="1699" y="90"/>
                  </a:cubicBezTo>
                  <a:cubicBezTo>
                    <a:pt x="1570" y="30"/>
                    <a:pt x="1430" y="1"/>
                    <a:pt x="1282"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174" name="Google Shape;1174;p66"/>
            <p:cNvSpPr/>
            <p:nvPr/>
          </p:nvSpPr>
          <p:spPr>
            <a:xfrm>
              <a:off x="4973540" y="4230446"/>
              <a:ext cx="75222" cy="145123"/>
            </a:xfrm>
            <a:custGeom>
              <a:avLst/>
              <a:gdLst/>
              <a:ahLst/>
              <a:cxnLst/>
              <a:rect l="l" t="t" r="r" b="b"/>
              <a:pathLst>
                <a:path w="580" h="1119" extrusionOk="0">
                  <a:moveTo>
                    <a:pt x="285" y="1"/>
                  </a:moveTo>
                  <a:cubicBezTo>
                    <a:pt x="123" y="1"/>
                    <a:pt x="1" y="254"/>
                    <a:pt x="1" y="559"/>
                  </a:cubicBezTo>
                  <a:cubicBezTo>
                    <a:pt x="1" y="875"/>
                    <a:pt x="123" y="1119"/>
                    <a:pt x="285" y="1119"/>
                  </a:cubicBezTo>
                  <a:cubicBezTo>
                    <a:pt x="448" y="1119"/>
                    <a:pt x="580" y="875"/>
                    <a:pt x="580" y="559"/>
                  </a:cubicBezTo>
                  <a:cubicBezTo>
                    <a:pt x="580" y="254"/>
                    <a:pt x="448" y="1"/>
                    <a:pt x="285" y="1"/>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1175" name="Google Shape;1175;p66"/>
            <p:cNvSpPr/>
            <p:nvPr/>
          </p:nvSpPr>
          <p:spPr>
            <a:xfrm>
              <a:off x="4070373" y="2438772"/>
              <a:ext cx="18546" cy="2399524"/>
            </a:xfrm>
            <a:custGeom>
              <a:avLst/>
              <a:gdLst/>
              <a:ahLst/>
              <a:cxnLst/>
              <a:rect l="l" t="t" r="r" b="b"/>
              <a:pathLst>
                <a:path w="143" h="18502" extrusionOk="0">
                  <a:moveTo>
                    <a:pt x="1" y="0"/>
                  </a:moveTo>
                  <a:lnTo>
                    <a:pt x="1" y="18502"/>
                  </a:lnTo>
                  <a:lnTo>
                    <a:pt x="143" y="18502"/>
                  </a:lnTo>
                  <a:lnTo>
                    <a:pt x="143"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176" name="Google Shape;1176;p66"/>
            <p:cNvSpPr/>
            <p:nvPr/>
          </p:nvSpPr>
          <p:spPr>
            <a:xfrm>
              <a:off x="3738106" y="4490605"/>
              <a:ext cx="639643" cy="455860"/>
            </a:xfrm>
            <a:custGeom>
              <a:avLst/>
              <a:gdLst/>
              <a:ahLst/>
              <a:cxnLst/>
              <a:rect l="l" t="t" r="r" b="b"/>
              <a:pathLst>
                <a:path w="4932" h="3515" extrusionOk="0">
                  <a:moveTo>
                    <a:pt x="3558" y="0"/>
                  </a:moveTo>
                  <a:cubicBezTo>
                    <a:pt x="2814" y="0"/>
                    <a:pt x="2410" y="1166"/>
                    <a:pt x="2410" y="1166"/>
                  </a:cubicBezTo>
                  <a:cubicBezTo>
                    <a:pt x="2410" y="1166"/>
                    <a:pt x="1999" y="349"/>
                    <a:pt x="1410" y="349"/>
                  </a:cubicBezTo>
                  <a:cubicBezTo>
                    <a:pt x="1235" y="349"/>
                    <a:pt x="1045" y="421"/>
                    <a:pt x="845" y="607"/>
                  </a:cubicBezTo>
                  <a:cubicBezTo>
                    <a:pt x="1" y="1390"/>
                    <a:pt x="2695" y="3514"/>
                    <a:pt x="2695" y="3514"/>
                  </a:cubicBezTo>
                  <a:cubicBezTo>
                    <a:pt x="2695" y="3514"/>
                    <a:pt x="4932" y="831"/>
                    <a:pt x="4148" y="231"/>
                  </a:cubicBezTo>
                  <a:cubicBezTo>
                    <a:pt x="3933" y="67"/>
                    <a:pt x="3736" y="0"/>
                    <a:pt x="3558" y="0"/>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1177" name="Google Shape;1177;p66"/>
            <p:cNvSpPr/>
            <p:nvPr/>
          </p:nvSpPr>
          <p:spPr>
            <a:xfrm>
              <a:off x="3821238" y="4485936"/>
              <a:ext cx="494518" cy="465846"/>
            </a:xfrm>
            <a:custGeom>
              <a:avLst/>
              <a:gdLst/>
              <a:ahLst/>
              <a:cxnLst/>
              <a:rect l="l" t="t" r="r" b="b"/>
              <a:pathLst>
                <a:path w="3813" h="3592" extrusionOk="0">
                  <a:moveTo>
                    <a:pt x="2911" y="67"/>
                  </a:moveTo>
                  <a:cubicBezTo>
                    <a:pt x="3098" y="67"/>
                    <a:pt x="3289" y="145"/>
                    <a:pt x="3487" y="297"/>
                  </a:cubicBezTo>
                  <a:cubicBezTo>
                    <a:pt x="3579" y="358"/>
                    <a:pt x="3620" y="450"/>
                    <a:pt x="3640" y="582"/>
                  </a:cubicBezTo>
                  <a:cubicBezTo>
                    <a:pt x="3731" y="1406"/>
                    <a:pt x="2247" y="3266"/>
                    <a:pt x="2054" y="3500"/>
                  </a:cubicBezTo>
                  <a:cubicBezTo>
                    <a:pt x="1820" y="3317"/>
                    <a:pt x="112" y="1903"/>
                    <a:pt x="71" y="1050"/>
                  </a:cubicBezTo>
                  <a:cubicBezTo>
                    <a:pt x="71" y="897"/>
                    <a:pt x="112" y="765"/>
                    <a:pt x="224" y="674"/>
                  </a:cubicBezTo>
                  <a:cubicBezTo>
                    <a:pt x="397" y="501"/>
                    <a:pt x="580" y="419"/>
                    <a:pt x="773" y="419"/>
                  </a:cubicBezTo>
                  <a:cubicBezTo>
                    <a:pt x="803" y="419"/>
                    <a:pt x="844" y="419"/>
                    <a:pt x="875" y="430"/>
                  </a:cubicBezTo>
                  <a:cubicBezTo>
                    <a:pt x="1383" y="521"/>
                    <a:pt x="1739" y="1212"/>
                    <a:pt x="1739" y="1223"/>
                  </a:cubicBezTo>
                  <a:cubicBezTo>
                    <a:pt x="1746" y="1230"/>
                    <a:pt x="1753" y="1237"/>
                    <a:pt x="1764" y="1237"/>
                  </a:cubicBezTo>
                  <a:cubicBezTo>
                    <a:pt x="1768" y="1237"/>
                    <a:pt x="1773" y="1236"/>
                    <a:pt x="1779" y="1233"/>
                  </a:cubicBezTo>
                  <a:cubicBezTo>
                    <a:pt x="1790" y="1233"/>
                    <a:pt x="1800" y="1223"/>
                    <a:pt x="1810" y="1212"/>
                  </a:cubicBezTo>
                  <a:cubicBezTo>
                    <a:pt x="1810" y="1202"/>
                    <a:pt x="2135" y="277"/>
                    <a:pt x="2725" y="94"/>
                  </a:cubicBezTo>
                  <a:cubicBezTo>
                    <a:pt x="2787" y="76"/>
                    <a:pt x="2849" y="67"/>
                    <a:pt x="2911" y="67"/>
                  </a:cubicBezTo>
                  <a:close/>
                  <a:moveTo>
                    <a:pt x="2920" y="0"/>
                  </a:moveTo>
                  <a:cubicBezTo>
                    <a:pt x="2847" y="0"/>
                    <a:pt x="2776" y="11"/>
                    <a:pt x="2705" y="33"/>
                  </a:cubicBezTo>
                  <a:cubicBezTo>
                    <a:pt x="2176" y="196"/>
                    <a:pt x="1861" y="887"/>
                    <a:pt x="1769" y="1121"/>
                  </a:cubicBezTo>
                  <a:cubicBezTo>
                    <a:pt x="1657" y="938"/>
                    <a:pt x="1332" y="440"/>
                    <a:pt x="885" y="358"/>
                  </a:cubicBezTo>
                  <a:cubicBezTo>
                    <a:pt x="845" y="352"/>
                    <a:pt x="805" y="348"/>
                    <a:pt x="765" y="348"/>
                  </a:cubicBezTo>
                  <a:cubicBezTo>
                    <a:pt x="564" y="348"/>
                    <a:pt x="369" y="436"/>
                    <a:pt x="173" y="623"/>
                  </a:cubicBezTo>
                  <a:cubicBezTo>
                    <a:pt x="51" y="735"/>
                    <a:pt x="1" y="877"/>
                    <a:pt x="1" y="1050"/>
                  </a:cubicBezTo>
                  <a:cubicBezTo>
                    <a:pt x="41" y="1995"/>
                    <a:pt x="1952" y="3520"/>
                    <a:pt x="2034" y="3581"/>
                  </a:cubicBezTo>
                  <a:cubicBezTo>
                    <a:pt x="2044" y="3581"/>
                    <a:pt x="2054" y="3591"/>
                    <a:pt x="2054" y="3591"/>
                  </a:cubicBezTo>
                  <a:cubicBezTo>
                    <a:pt x="2064" y="3591"/>
                    <a:pt x="2074" y="3581"/>
                    <a:pt x="2084" y="3571"/>
                  </a:cubicBezTo>
                  <a:cubicBezTo>
                    <a:pt x="2156" y="3489"/>
                    <a:pt x="3812" y="1487"/>
                    <a:pt x="3711" y="572"/>
                  </a:cubicBezTo>
                  <a:cubicBezTo>
                    <a:pt x="3690" y="430"/>
                    <a:pt x="3629" y="318"/>
                    <a:pt x="3528" y="236"/>
                  </a:cubicBezTo>
                  <a:cubicBezTo>
                    <a:pt x="3320" y="80"/>
                    <a:pt x="3117" y="0"/>
                    <a:pt x="2920"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178" name="Google Shape;1178;p66"/>
            <p:cNvSpPr/>
            <p:nvPr/>
          </p:nvSpPr>
          <p:spPr>
            <a:xfrm>
              <a:off x="3870001" y="4643640"/>
              <a:ext cx="76519" cy="109847"/>
            </a:xfrm>
            <a:custGeom>
              <a:avLst/>
              <a:gdLst/>
              <a:ahLst/>
              <a:cxnLst/>
              <a:rect l="l" t="t" r="r" b="b"/>
              <a:pathLst>
                <a:path w="590" h="847" extrusionOk="0">
                  <a:moveTo>
                    <a:pt x="204" y="0"/>
                  </a:moveTo>
                  <a:cubicBezTo>
                    <a:pt x="190" y="0"/>
                    <a:pt x="176" y="2"/>
                    <a:pt x="163" y="7"/>
                  </a:cubicBezTo>
                  <a:cubicBezTo>
                    <a:pt x="41" y="37"/>
                    <a:pt x="0" y="261"/>
                    <a:pt x="82" y="484"/>
                  </a:cubicBezTo>
                  <a:cubicBezTo>
                    <a:pt x="146" y="694"/>
                    <a:pt x="275" y="847"/>
                    <a:pt x="389" y="847"/>
                  </a:cubicBezTo>
                  <a:cubicBezTo>
                    <a:pt x="402" y="847"/>
                    <a:pt x="415" y="845"/>
                    <a:pt x="427" y="840"/>
                  </a:cubicBezTo>
                  <a:cubicBezTo>
                    <a:pt x="549" y="800"/>
                    <a:pt x="590" y="586"/>
                    <a:pt x="509" y="352"/>
                  </a:cubicBezTo>
                  <a:cubicBezTo>
                    <a:pt x="446" y="144"/>
                    <a:pt x="317" y="0"/>
                    <a:pt x="204" y="0"/>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1179" name="Google Shape;1179;p66"/>
            <p:cNvSpPr/>
            <p:nvPr/>
          </p:nvSpPr>
          <p:spPr>
            <a:xfrm>
              <a:off x="2703303" y="1249511"/>
              <a:ext cx="17119" cy="2791188"/>
            </a:xfrm>
            <a:custGeom>
              <a:avLst/>
              <a:gdLst/>
              <a:ahLst/>
              <a:cxnLst/>
              <a:rect l="l" t="t" r="r" b="b"/>
              <a:pathLst>
                <a:path w="132" h="21522" extrusionOk="0">
                  <a:moveTo>
                    <a:pt x="0" y="1"/>
                  </a:moveTo>
                  <a:lnTo>
                    <a:pt x="0" y="21522"/>
                  </a:lnTo>
                  <a:lnTo>
                    <a:pt x="132" y="21522"/>
                  </a:lnTo>
                  <a:lnTo>
                    <a:pt x="132"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180" name="Google Shape;1180;p66"/>
            <p:cNvSpPr/>
            <p:nvPr/>
          </p:nvSpPr>
          <p:spPr>
            <a:xfrm>
              <a:off x="2371036" y="3692360"/>
              <a:ext cx="639514" cy="456509"/>
            </a:xfrm>
            <a:custGeom>
              <a:avLst/>
              <a:gdLst/>
              <a:ahLst/>
              <a:cxnLst/>
              <a:rect l="l" t="t" r="r" b="b"/>
              <a:pathLst>
                <a:path w="4931" h="3520" extrusionOk="0">
                  <a:moveTo>
                    <a:pt x="3551" y="1"/>
                  </a:moveTo>
                  <a:cubicBezTo>
                    <a:pt x="2806" y="1"/>
                    <a:pt x="2409" y="1171"/>
                    <a:pt x="2409" y="1171"/>
                  </a:cubicBezTo>
                  <a:cubicBezTo>
                    <a:pt x="2409" y="1171"/>
                    <a:pt x="1993" y="350"/>
                    <a:pt x="1402" y="350"/>
                  </a:cubicBezTo>
                  <a:cubicBezTo>
                    <a:pt x="1226" y="350"/>
                    <a:pt x="1035" y="423"/>
                    <a:pt x="834" y="612"/>
                  </a:cubicBezTo>
                  <a:cubicBezTo>
                    <a:pt x="0" y="1394"/>
                    <a:pt x="2694" y="3519"/>
                    <a:pt x="2694" y="3519"/>
                  </a:cubicBezTo>
                  <a:cubicBezTo>
                    <a:pt x="2694" y="3519"/>
                    <a:pt x="4930" y="825"/>
                    <a:pt x="4148" y="236"/>
                  </a:cubicBezTo>
                  <a:cubicBezTo>
                    <a:pt x="3929" y="68"/>
                    <a:pt x="3730" y="1"/>
                    <a:pt x="3551" y="1"/>
                  </a:cubicBezTo>
                  <a:close/>
                </a:path>
              </a:pathLst>
            </a:custGeom>
            <a:solidFill>
              <a:srgbClr val="8A93E2"/>
            </a:solidFill>
            <a:ln>
              <a:noFill/>
            </a:ln>
          </p:spPr>
          <p:txBody>
            <a:bodyPr spcFirstLastPara="1" wrap="square" lIns="114540" tIns="114540" rIns="114540" bIns="114540" anchor="ctr" anchorCtr="0">
              <a:noAutofit/>
            </a:bodyPr>
            <a:lstStyle/>
            <a:p>
              <a:endParaRPr sz="1754"/>
            </a:p>
          </p:txBody>
        </p:sp>
        <p:sp>
          <p:nvSpPr>
            <p:cNvPr id="1181" name="Google Shape;1181;p66"/>
            <p:cNvSpPr/>
            <p:nvPr/>
          </p:nvSpPr>
          <p:spPr>
            <a:xfrm>
              <a:off x="2452741" y="3688340"/>
              <a:ext cx="494518" cy="464420"/>
            </a:xfrm>
            <a:custGeom>
              <a:avLst/>
              <a:gdLst/>
              <a:ahLst/>
              <a:cxnLst/>
              <a:rect l="l" t="t" r="r" b="b"/>
              <a:pathLst>
                <a:path w="3813" h="3581" extrusionOk="0">
                  <a:moveTo>
                    <a:pt x="2925" y="65"/>
                  </a:moveTo>
                  <a:cubicBezTo>
                    <a:pt x="3110" y="65"/>
                    <a:pt x="3304" y="138"/>
                    <a:pt x="3498" y="287"/>
                  </a:cubicBezTo>
                  <a:cubicBezTo>
                    <a:pt x="3579" y="358"/>
                    <a:pt x="3629" y="449"/>
                    <a:pt x="3640" y="571"/>
                  </a:cubicBezTo>
                  <a:cubicBezTo>
                    <a:pt x="3742" y="1405"/>
                    <a:pt x="2257" y="3255"/>
                    <a:pt x="2064" y="3499"/>
                  </a:cubicBezTo>
                  <a:cubicBezTo>
                    <a:pt x="1820" y="3316"/>
                    <a:pt x="112" y="1904"/>
                    <a:pt x="82" y="1050"/>
                  </a:cubicBezTo>
                  <a:cubicBezTo>
                    <a:pt x="71" y="887"/>
                    <a:pt x="123" y="765"/>
                    <a:pt x="234" y="663"/>
                  </a:cubicBezTo>
                  <a:cubicBezTo>
                    <a:pt x="407" y="501"/>
                    <a:pt x="590" y="419"/>
                    <a:pt x="773" y="419"/>
                  </a:cubicBezTo>
                  <a:cubicBezTo>
                    <a:pt x="814" y="419"/>
                    <a:pt x="844" y="419"/>
                    <a:pt x="885" y="429"/>
                  </a:cubicBezTo>
                  <a:cubicBezTo>
                    <a:pt x="1383" y="510"/>
                    <a:pt x="1749" y="1212"/>
                    <a:pt x="1749" y="1212"/>
                  </a:cubicBezTo>
                  <a:cubicBezTo>
                    <a:pt x="1759" y="1233"/>
                    <a:pt x="1769" y="1233"/>
                    <a:pt x="1779" y="1233"/>
                  </a:cubicBezTo>
                  <a:cubicBezTo>
                    <a:pt x="1800" y="1233"/>
                    <a:pt x="1810" y="1222"/>
                    <a:pt x="1810" y="1212"/>
                  </a:cubicBezTo>
                  <a:cubicBezTo>
                    <a:pt x="1820" y="1202"/>
                    <a:pt x="2135" y="277"/>
                    <a:pt x="2725" y="94"/>
                  </a:cubicBezTo>
                  <a:cubicBezTo>
                    <a:pt x="2790" y="75"/>
                    <a:pt x="2857" y="65"/>
                    <a:pt x="2925" y="65"/>
                  </a:cubicBezTo>
                  <a:close/>
                  <a:moveTo>
                    <a:pt x="2922" y="0"/>
                  </a:moveTo>
                  <a:cubicBezTo>
                    <a:pt x="2849" y="0"/>
                    <a:pt x="2776" y="11"/>
                    <a:pt x="2705" y="33"/>
                  </a:cubicBezTo>
                  <a:cubicBezTo>
                    <a:pt x="2176" y="196"/>
                    <a:pt x="1861" y="887"/>
                    <a:pt x="1769" y="1120"/>
                  </a:cubicBezTo>
                  <a:cubicBezTo>
                    <a:pt x="1668" y="937"/>
                    <a:pt x="1342" y="440"/>
                    <a:pt x="895" y="358"/>
                  </a:cubicBezTo>
                  <a:cubicBezTo>
                    <a:pt x="855" y="352"/>
                    <a:pt x="814" y="348"/>
                    <a:pt x="774" y="348"/>
                  </a:cubicBezTo>
                  <a:cubicBezTo>
                    <a:pt x="571" y="348"/>
                    <a:pt x="370" y="434"/>
                    <a:pt x="184" y="612"/>
                  </a:cubicBezTo>
                  <a:cubicBezTo>
                    <a:pt x="62" y="724"/>
                    <a:pt x="1" y="876"/>
                    <a:pt x="10" y="1050"/>
                  </a:cubicBezTo>
                  <a:cubicBezTo>
                    <a:pt x="51" y="1995"/>
                    <a:pt x="1962" y="3510"/>
                    <a:pt x="2044" y="3581"/>
                  </a:cubicBezTo>
                  <a:lnTo>
                    <a:pt x="2064" y="3581"/>
                  </a:lnTo>
                  <a:cubicBezTo>
                    <a:pt x="2074" y="3581"/>
                    <a:pt x="2084" y="3581"/>
                    <a:pt x="2095" y="3571"/>
                  </a:cubicBezTo>
                  <a:cubicBezTo>
                    <a:pt x="2165" y="3489"/>
                    <a:pt x="3812" y="1486"/>
                    <a:pt x="3711" y="571"/>
                  </a:cubicBezTo>
                  <a:cubicBezTo>
                    <a:pt x="3701" y="419"/>
                    <a:pt x="3640" y="307"/>
                    <a:pt x="3538" y="236"/>
                  </a:cubicBezTo>
                  <a:cubicBezTo>
                    <a:pt x="3330" y="80"/>
                    <a:pt x="3122" y="0"/>
                    <a:pt x="2922"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182" name="Google Shape;1182;p66"/>
            <p:cNvSpPr/>
            <p:nvPr/>
          </p:nvSpPr>
          <p:spPr>
            <a:xfrm>
              <a:off x="2502801" y="3845006"/>
              <a:ext cx="75222" cy="110496"/>
            </a:xfrm>
            <a:custGeom>
              <a:avLst/>
              <a:gdLst/>
              <a:ahLst/>
              <a:cxnLst/>
              <a:rect l="l" t="t" r="r" b="b"/>
              <a:pathLst>
                <a:path w="580" h="852" extrusionOk="0">
                  <a:moveTo>
                    <a:pt x="196" y="0"/>
                  </a:moveTo>
                  <a:cubicBezTo>
                    <a:pt x="185" y="0"/>
                    <a:pt x="174" y="2"/>
                    <a:pt x="164" y="4"/>
                  </a:cubicBezTo>
                  <a:cubicBezTo>
                    <a:pt x="42" y="45"/>
                    <a:pt x="1" y="258"/>
                    <a:pt x="72" y="492"/>
                  </a:cubicBezTo>
                  <a:cubicBezTo>
                    <a:pt x="137" y="706"/>
                    <a:pt x="279" y="852"/>
                    <a:pt x="396" y="852"/>
                  </a:cubicBezTo>
                  <a:cubicBezTo>
                    <a:pt x="407" y="852"/>
                    <a:pt x="417" y="850"/>
                    <a:pt x="428" y="848"/>
                  </a:cubicBezTo>
                  <a:cubicBezTo>
                    <a:pt x="539" y="807"/>
                    <a:pt x="580" y="594"/>
                    <a:pt x="509" y="360"/>
                  </a:cubicBezTo>
                  <a:cubicBezTo>
                    <a:pt x="444" y="146"/>
                    <a:pt x="311" y="0"/>
                    <a:pt x="196" y="0"/>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1183" name="Google Shape;1183;p66"/>
            <p:cNvSpPr/>
            <p:nvPr/>
          </p:nvSpPr>
          <p:spPr>
            <a:xfrm>
              <a:off x="4650480" y="2432158"/>
              <a:ext cx="18546" cy="1716707"/>
            </a:xfrm>
            <a:custGeom>
              <a:avLst/>
              <a:gdLst/>
              <a:ahLst/>
              <a:cxnLst/>
              <a:rect l="l" t="t" r="r" b="b"/>
              <a:pathLst>
                <a:path w="143" h="13237" extrusionOk="0">
                  <a:moveTo>
                    <a:pt x="0" y="1"/>
                  </a:moveTo>
                  <a:lnTo>
                    <a:pt x="0" y="13236"/>
                  </a:lnTo>
                  <a:lnTo>
                    <a:pt x="143" y="13236"/>
                  </a:lnTo>
                  <a:lnTo>
                    <a:pt x="143"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184" name="Google Shape;1184;p66"/>
            <p:cNvSpPr/>
            <p:nvPr/>
          </p:nvSpPr>
          <p:spPr>
            <a:xfrm>
              <a:off x="4406662" y="3869907"/>
              <a:ext cx="493221" cy="322409"/>
            </a:xfrm>
            <a:custGeom>
              <a:avLst/>
              <a:gdLst/>
              <a:ahLst/>
              <a:cxnLst/>
              <a:rect l="l" t="t" r="r" b="b"/>
              <a:pathLst>
                <a:path w="3803" h="2486" extrusionOk="0">
                  <a:moveTo>
                    <a:pt x="1292" y="1"/>
                  </a:moveTo>
                  <a:cubicBezTo>
                    <a:pt x="1171" y="1"/>
                    <a:pt x="1033" y="38"/>
                    <a:pt x="874" y="127"/>
                  </a:cubicBezTo>
                  <a:cubicBezTo>
                    <a:pt x="0" y="626"/>
                    <a:pt x="1810" y="2486"/>
                    <a:pt x="1810" y="2486"/>
                  </a:cubicBezTo>
                  <a:cubicBezTo>
                    <a:pt x="1810" y="2486"/>
                    <a:pt x="3802" y="1764"/>
                    <a:pt x="3466" y="870"/>
                  </a:cubicBezTo>
                  <a:cubicBezTo>
                    <a:pt x="3353" y="563"/>
                    <a:pt x="3153" y="462"/>
                    <a:pt x="2939" y="462"/>
                  </a:cubicBezTo>
                  <a:cubicBezTo>
                    <a:pt x="2519" y="462"/>
                    <a:pt x="2043" y="849"/>
                    <a:pt x="2043" y="849"/>
                  </a:cubicBezTo>
                  <a:cubicBezTo>
                    <a:pt x="2043" y="849"/>
                    <a:pt x="1870" y="1"/>
                    <a:pt x="1292" y="1"/>
                  </a:cubicBezTo>
                  <a:close/>
                </a:path>
              </a:pathLst>
            </a:custGeom>
            <a:solidFill>
              <a:srgbClr val="8A93E2"/>
            </a:solidFill>
            <a:ln>
              <a:noFill/>
            </a:ln>
          </p:spPr>
          <p:txBody>
            <a:bodyPr spcFirstLastPara="1" wrap="square" lIns="114540" tIns="114540" rIns="114540" bIns="114540" anchor="ctr" anchorCtr="0">
              <a:noAutofit/>
            </a:bodyPr>
            <a:lstStyle/>
            <a:p>
              <a:endParaRPr sz="1754"/>
            </a:p>
          </p:txBody>
        </p:sp>
        <p:sp>
          <p:nvSpPr>
            <p:cNvPr id="1185" name="Google Shape;1185;p66"/>
            <p:cNvSpPr/>
            <p:nvPr/>
          </p:nvSpPr>
          <p:spPr>
            <a:xfrm>
              <a:off x="4471118" y="3865108"/>
              <a:ext cx="397118" cy="332525"/>
            </a:xfrm>
            <a:custGeom>
              <a:avLst/>
              <a:gdLst/>
              <a:ahLst/>
              <a:cxnLst/>
              <a:rect l="l" t="t" r="r" b="b"/>
              <a:pathLst>
                <a:path w="3062" h="2564" extrusionOk="0">
                  <a:moveTo>
                    <a:pt x="794" y="73"/>
                  </a:moveTo>
                  <a:cubicBezTo>
                    <a:pt x="865" y="73"/>
                    <a:pt x="936" y="83"/>
                    <a:pt x="1008" y="114"/>
                  </a:cubicBezTo>
                  <a:cubicBezTo>
                    <a:pt x="1383" y="286"/>
                    <a:pt x="1516" y="886"/>
                    <a:pt x="1516" y="886"/>
                  </a:cubicBezTo>
                  <a:cubicBezTo>
                    <a:pt x="1516" y="907"/>
                    <a:pt x="1526" y="916"/>
                    <a:pt x="1536" y="916"/>
                  </a:cubicBezTo>
                  <a:cubicBezTo>
                    <a:pt x="1546" y="916"/>
                    <a:pt x="1566" y="916"/>
                    <a:pt x="1577" y="907"/>
                  </a:cubicBezTo>
                  <a:cubicBezTo>
                    <a:pt x="1577" y="907"/>
                    <a:pt x="2048" y="533"/>
                    <a:pt x="2445" y="533"/>
                  </a:cubicBezTo>
                  <a:cubicBezTo>
                    <a:pt x="2492" y="533"/>
                    <a:pt x="2539" y="539"/>
                    <a:pt x="2583" y="550"/>
                  </a:cubicBezTo>
                  <a:cubicBezTo>
                    <a:pt x="2746" y="591"/>
                    <a:pt x="2868" y="713"/>
                    <a:pt x="2939" y="916"/>
                  </a:cubicBezTo>
                  <a:cubicBezTo>
                    <a:pt x="2990" y="1059"/>
                    <a:pt x="2990" y="1212"/>
                    <a:pt x="2919" y="1364"/>
                  </a:cubicBezTo>
                  <a:cubicBezTo>
                    <a:pt x="2634" y="1964"/>
                    <a:pt x="1496" y="2421"/>
                    <a:pt x="1323" y="2482"/>
                  </a:cubicBezTo>
                  <a:cubicBezTo>
                    <a:pt x="1180" y="2330"/>
                    <a:pt x="82" y="1151"/>
                    <a:pt x="174" y="500"/>
                  </a:cubicBezTo>
                  <a:cubicBezTo>
                    <a:pt x="195" y="367"/>
                    <a:pt x="265" y="266"/>
                    <a:pt x="398" y="195"/>
                  </a:cubicBezTo>
                  <a:cubicBezTo>
                    <a:pt x="540" y="114"/>
                    <a:pt x="672" y="73"/>
                    <a:pt x="794" y="73"/>
                  </a:cubicBezTo>
                  <a:close/>
                  <a:moveTo>
                    <a:pt x="796" y="0"/>
                  </a:moveTo>
                  <a:cubicBezTo>
                    <a:pt x="660" y="0"/>
                    <a:pt x="514" y="46"/>
                    <a:pt x="357" y="134"/>
                  </a:cubicBezTo>
                  <a:cubicBezTo>
                    <a:pt x="215" y="215"/>
                    <a:pt x="134" y="337"/>
                    <a:pt x="113" y="500"/>
                  </a:cubicBezTo>
                  <a:cubicBezTo>
                    <a:pt x="1" y="1221"/>
                    <a:pt x="1241" y="2492"/>
                    <a:pt x="1292" y="2553"/>
                  </a:cubicBezTo>
                  <a:cubicBezTo>
                    <a:pt x="1302" y="2553"/>
                    <a:pt x="1302" y="2563"/>
                    <a:pt x="1313" y="2563"/>
                  </a:cubicBezTo>
                  <a:cubicBezTo>
                    <a:pt x="1323" y="2563"/>
                    <a:pt x="1323" y="2563"/>
                    <a:pt x="1323" y="2553"/>
                  </a:cubicBezTo>
                  <a:cubicBezTo>
                    <a:pt x="1383" y="2533"/>
                    <a:pt x="2664" y="2065"/>
                    <a:pt x="2980" y="1395"/>
                  </a:cubicBezTo>
                  <a:cubicBezTo>
                    <a:pt x="3061" y="1232"/>
                    <a:pt x="3061" y="1059"/>
                    <a:pt x="3000" y="896"/>
                  </a:cubicBezTo>
                  <a:cubicBezTo>
                    <a:pt x="2919" y="672"/>
                    <a:pt x="2786" y="530"/>
                    <a:pt x="2603" y="489"/>
                  </a:cubicBezTo>
                  <a:cubicBezTo>
                    <a:pt x="2550" y="474"/>
                    <a:pt x="2494" y="467"/>
                    <a:pt x="2437" y="467"/>
                  </a:cubicBezTo>
                  <a:cubicBezTo>
                    <a:pt x="2085" y="467"/>
                    <a:pt x="1700" y="729"/>
                    <a:pt x="1577" y="825"/>
                  </a:cubicBezTo>
                  <a:cubicBezTo>
                    <a:pt x="1526" y="663"/>
                    <a:pt x="1383" y="205"/>
                    <a:pt x="1038" y="53"/>
                  </a:cubicBezTo>
                  <a:cubicBezTo>
                    <a:pt x="960" y="18"/>
                    <a:pt x="880" y="0"/>
                    <a:pt x="796"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186" name="Google Shape;1186;p66"/>
            <p:cNvSpPr/>
            <p:nvPr/>
          </p:nvSpPr>
          <p:spPr>
            <a:xfrm>
              <a:off x="4517418" y="3902199"/>
              <a:ext cx="50191" cy="114776"/>
            </a:xfrm>
            <a:custGeom>
              <a:avLst/>
              <a:gdLst/>
              <a:ahLst/>
              <a:cxnLst/>
              <a:rect l="l" t="t" r="r" b="b"/>
              <a:pathLst>
                <a:path w="387" h="885" extrusionOk="0">
                  <a:moveTo>
                    <a:pt x="193" y="0"/>
                  </a:moveTo>
                  <a:cubicBezTo>
                    <a:pt x="81" y="0"/>
                    <a:pt x="0" y="203"/>
                    <a:pt x="0" y="447"/>
                  </a:cubicBezTo>
                  <a:cubicBezTo>
                    <a:pt x="0" y="682"/>
                    <a:pt x="81" y="885"/>
                    <a:pt x="193" y="885"/>
                  </a:cubicBezTo>
                  <a:cubicBezTo>
                    <a:pt x="305" y="885"/>
                    <a:pt x="386" y="682"/>
                    <a:pt x="386" y="447"/>
                  </a:cubicBezTo>
                  <a:cubicBezTo>
                    <a:pt x="386" y="203"/>
                    <a:pt x="305" y="0"/>
                    <a:pt x="193" y="0"/>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1187" name="Google Shape;1187;p66"/>
            <p:cNvSpPr/>
            <p:nvPr/>
          </p:nvSpPr>
          <p:spPr>
            <a:xfrm>
              <a:off x="3332044" y="2581043"/>
              <a:ext cx="17379" cy="2062201"/>
            </a:xfrm>
            <a:custGeom>
              <a:avLst/>
              <a:gdLst/>
              <a:ahLst/>
              <a:cxnLst/>
              <a:rect l="l" t="t" r="r" b="b"/>
              <a:pathLst>
                <a:path w="134" h="15901" extrusionOk="0">
                  <a:moveTo>
                    <a:pt x="1" y="1"/>
                  </a:moveTo>
                  <a:lnTo>
                    <a:pt x="1" y="15900"/>
                  </a:lnTo>
                  <a:lnTo>
                    <a:pt x="133" y="15900"/>
                  </a:lnTo>
                  <a:lnTo>
                    <a:pt x="133"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188" name="Google Shape;1188;p66"/>
            <p:cNvSpPr/>
            <p:nvPr/>
          </p:nvSpPr>
          <p:spPr>
            <a:xfrm>
              <a:off x="3057878" y="4331994"/>
              <a:ext cx="551193" cy="360019"/>
            </a:xfrm>
            <a:custGeom>
              <a:avLst/>
              <a:gdLst/>
              <a:ahLst/>
              <a:cxnLst/>
              <a:rect l="l" t="t" r="r" b="b"/>
              <a:pathLst>
                <a:path w="4250" h="2776" extrusionOk="0">
                  <a:moveTo>
                    <a:pt x="1442" y="1"/>
                  </a:moveTo>
                  <a:cubicBezTo>
                    <a:pt x="1307" y="1"/>
                    <a:pt x="1152" y="42"/>
                    <a:pt x="976" y="142"/>
                  </a:cubicBezTo>
                  <a:cubicBezTo>
                    <a:pt x="0" y="702"/>
                    <a:pt x="2024" y="2776"/>
                    <a:pt x="2024" y="2776"/>
                  </a:cubicBezTo>
                  <a:cubicBezTo>
                    <a:pt x="2024" y="2776"/>
                    <a:pt x="4250" y="1972"/>
                    <a:pt x="3874" y="976"/>
                  </a:cubicBezTo>
                  <a:cubicBezTo>
                    <a:pt x="3746" y="634"/>
                    <a:pt x="3521" y="521"/>
                    <a:pt x="3281" y="521"/>
                  </a:cubicBezTo>
                  <a:cubicBezTo>
                    <a:pt x="2815" y="521"/>
                    <a:pt x="2288" y="946"/>
                    <a:pt x="2288" y="946"/>
                  </a:cubicBezTo>
                  <a:cubicBezTo>
                    <a:pt x="2288" y="946"/>
                    <a:pt x="2086" y="1"/>
                    <a:pt x="1442" y="1"/>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189" name="Google Shape;1189;p66"/>
            <p:cNvSpPr/>
            <p:nvPr/>
          </p:nvSpPr>
          <p:spPr>
            <a:xfrm>
              <a:off x="3131672" y="4328233"/>
              <a:ext cx="441862" cy="369098"/>
            </a:xfrm>
            <a:custGeom>
              <a:avLst/>
              <a:gdLst/>
              <a:ahLst/>
              <a:cxnLst/>
              <a:rect l="l" t="t" r="r" b="b"/>
              <a:pathLst>
                <a:path w="3407" h="2846" extrusionOk="0">
                  <a:moveTo>
                    <a:pt x="875" y="70"/>
                  </a:moveTo>
                  <a:cubicBezTo>
                    <a:pt x="956" y="70"/>
                    <a:pt x="1037" y="80"/>
                    <a:pt x="1119" y="121"/>
                  </a:cubicBezTo>
                  <a:cubicBezTo>
                    <a:pt x="1536" y="314"/>
                    <a:pt x="1688" y="975"/>
                    <a:pt x="1688" y="985"/>
                  </a:cubicBezTo>
                  <a:cubicBezTo>
                    <a:pt x="1688" y="995"/>
                    <a:pt x="1699" y="1005"/>
                    <a:pt x="1708" y="1005"/>
                  </a:cubicBezTo>
                  <a:cubicBezTo>
                    <a:pt x="1714" y="1010"/>
                    <a:pt x="1719" y="1013"/>
                    <a:pt x="1724" y="1013"/>
                  </a:cubicBezTo>
                  <a:cubicBezTo>
                    <a:pt x="1729" y="1013"/>
                    <a:pt x="1734" y="1010"/>
                    <a:pt x="1739" y="1005"/>
                  </a:cubicBezTo>
                  <a:cubicBezTo>
                    <a:pt x="1748" y="996"/>
                    <a:pt x="2261" y="587"/>
                    <a:pt x="2710" y="587"/>
                  </a:cubicBezTo>
                  <a:cubicBezTo>
                    <a:pt x="2767" y="587"/>
                    <a:pt x="2824" y="594"/>
                    <a:pt x="2878" y="609"/>
                  </a:cubicBezTo>
                  <a:cubicBezTo>
                    <a:pt x="3050" y="650"/>
                    <a:pt x="3183" y="792"/>
                    <a:pt x="3274" y="1016"/>
                  </a:cubicBezTo>
                  <a:cubicBezTo>
                    <a:pt x="3335" y="1178"/>
                    <a:pt x="3325" y="1351"/>
                    <a:pt x="3244" y="1524"/>
                  </a:cubicBezTo>
                  <a:cubicBezTo>
                    <a:pt x="2928" y="2195"/>
                    <a:pt x="1647" y="2703"/>
                    <a:pt x="1464" y="2764"/>
                  </a:cubicBezTo>
                  <a:cubicBezTo>
                    <a:pt x="1312" y="2601"/>
                    <a:pt x="82" y="1280"/>
                    <a:pt x="184" y="558"/>
                  </a:cubicBezTo>
                  <a:cubicBezTo>
                    <a:pt x="204" y="395"/>
                    <a:pt x="285" y="284"/>
                    <a:pt x="428" y="202"/>
                  </a:cubicBezTo>
                  <a:cubicBezTo>
                    <a:pt x="590" y="110"/>
                    <a:pt x="732" y="70"/>
                    <a:pt x="875" y="70"/>
                  </a:cubicBezTo>
                  <a:close/>
                  <a:moveTo>
                    <a:pt x="871" y="1"/>
                  </a:moveTo>
                  <a:cubicBezTo>
                    <a:pt x="722" y="1"/>
                    <a:pt x="560" y="48"/>
                    <a:pt x="387" y="141"/>
                  </a:cubicBezTo>
                  <a:cubicBezTo>
                    <a:pt x="235" y="232"/>
                    <a:pt x="143" y="365"/>
                    <a:pt x="113" y="548"/>
                  </a:cubicBezTo>
                  <a:cubicBezTo>
                    <a:pt x="1" y="1351"/>
                    <a:pt x="1373" y="2774"/>
                    <a:pt x="1434" y="2835"/>
                  </a:cubicBezTo>
                  <a:cubicBezTo>
                    <a:pt x="1434" y="2835"/>
                    <a:pt x="1444" y="2845"/>
                    <a:pt x="1455" y="2845"/>
                  </a:cubicBezTo>
                  <a:cubicBezTo>
                    <a:pt x="1464" y="2845"/>
                    <a:pt x="1464" y="2845"/>
                    <a:pt x="1464" y="2835"/>
                  </a:cubicBezTo>
                  <a:cubicBezTo>
                    <a:pt x="1525" y="2815"/>
                    <a:pt x="2959" y="2296"/>
                    <a:pt x="3305" y="1544"/>
                  </a:cubicBezTo>
                  <a:cubicBezTo>
                    <a:pt x="3396" y="1361"/>
                    <a:pt x="3406" y="1168"/>
                    <a:pt x="3335" y="985"/>
                  </a:cubicBezTo>
                  <a:cubicBezTo>
                    <a:pt x="3244" y="741"/>
                    <a:pt x="3091" y="589"/>
                    <a:pt x="2888" y="537"/>
                  </a:cubicBezTo>
                  <a:cubicBezTo>
                    <a:pt x="2829" y="521"/>
                    <a:pt x="2769" y="514"/>
                    <a:pt x="2708" y="514"/>
                  </a:cubicBezTo>
                  <a:cubicBezTo>
                    <a:pt x="2311" y="514"/>
                    <a:pt x="1880" y="817"/>
                    <a:pt x="1739" y="914"/>
                  </a:cubicBezTo>
                  <a:cubicBezTo>
                    <a:pt x="1699" y="751"/>
                    <a:pt x="1536" y="232"/>
                    <a:pt x="1139" y="60"/>
                  </a:cubicBezTo>
                  <a:cubicBezTo>
                    <a:pt x="1056" y="20"/>
                    <a:pt x="966" y="1"/>
                    <a:pt x="871"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190" name="Google Shape;1190;p66"/>
            <p:cNvSpPr/>
            <p:nvPr/>
          </p:nvSpPr>
          <p:spPr>
            <a:xfrm>
              <a:off x="3181732" y="4368826"/>
              <a:ext cx="55508" cy="128134"/>
            </a:xfrm>
            <a:custGeom>
              <a:avLst/>
              <a:gdLst/>
              <a:ahLst/>
              <a:cxnLst/>
              <a:rect l="l" t="t" r="r" b="b"/>
              <a:pathLst>
                <a:path w="428" h="988" extrusionOk="0">
                  <a:moveTo>
                    <a:pt x="215" y="1"/>
                  </a:moveTo>
                  <a:cubicBezTo>
                    <a:pt x="103" y="1"/>
                    <a:pt x="1" y="224"/>
                    <a:pt x="1" y="489"/>
                  </a:cubicBezTo>
                  <a:cubicBezTo>
                    <a:pt x="1" y="764"/>
                    <a:pt x="103" y="987"/>
                    <a:pt x="215" y="987"/>
                  </a:cubicBezTo>
                  <a:cubicBezTo>
                    <a:pt x="337" y="987"/>
                    <a:pt x="428" y="764"/>
                    <a:pt x="428" y="489"/>
                  </a:cubicBezTo>
                  <a:cubicBezTo>
                    <a:pt x="428" y="224"/>
                    <a:pt x="337" y="1"/>
                    <a:pt x="215" y="1"/>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1191" name="Google Shape;1191;p66"/>
            <p:cNvSpPr/>
            <p:nvPr/>
          </p:nvSpPr>
          <p:spPr>
            <a:xfrm>
              <a:off x="2117879" y="3118999"/>
              <a:ext cx="33072" cy="1587535"/>
            </a:xfrm>
            <a:custGeom>
              <a:avLst/>
              <a:gdLst/>
              <a:ahLst/>
              <a:cxnLst/>
              <a:rect l="l" t="t" r="r" b="b"/>
              <a:pathLst>
                <a:path w="255" h="12241" extrusionOk="0">
                  <a:moveTo>
                    <a:pt x="112" y="1"/>
                  </a:moveTo>
                  <a:lnTo>
                    <a:pt x="0" y="12240"/>
                  </a:lnTo>
                  <a:lnTo>
                    <a:pt x="132" y="12240"/>
                  </a:lnTo>
                  <a:lnTo>
                    <a:pt x="254"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192" name="Google Shape;1192;p66"/>
            <p:cNvSpPr/>
            <p:nvPr/>
          </p:nvSpPr>
          <p:spPr>
            <a:xfrm>
              <a:off x="1767195" y="4345092"/>
              <a:ext cx="671159" cy="476222"/>
            </a:xfrm>
            <a:custGeom>
              <a:avLst/>
              <a:gdLst/>
              <a:ahLst/>
              <a:cxnLst/>
              <a:rect l="l" t="t" r="r" b="b"/>
              <a:pathLst>
                <a:path w="5175" h="3672" extrusionOk="0">
                  <a:moveTo>
                    <a:pt x="1763" y="1"/>
                  </a:moveTo>
                  <a:cubicBezTo>
                    <a:pt x="1600" y="1"/>
                    <a:pt x="1413" y="43"/>
                    <a:pt x="1200" y="143"/>
                  </a:cubicBezTo>
                  <a:cubicBezTo>
                    <a:pt x="0" y="703"/>
                    <a:pt x="2267" y="3671"/>
                    <a:pt x="2267" y="3671"/>
                  </a:cubicBezTo>
                  <a:cubicBezTo>
                    <a:pt x="2267" y="3671"/>
                    <a:pt x="5174" y="2075"/>
                    <a:pt x="4727" y="1038"/>
                  </a:cubicBezTo>
                  <a:cubicBezTo>
                    <a:pt x="4573" y="677"/>
                    <a:pt x="4295" y="559"/>
                    <a:pt x="3996" y="559"/>
                  </a:cubicBezTo>
                  <a:cubicBezTo>
                    <a:pt x="3428" y="559"/>
                    <a:pt x="2786" y="987"/>
                    <a:pt x="2786" y="987"/>
                  </a:cubicBezTo>
                  <a:cubicBezTo>
                    <a:pt x="2786" y="987"/>
                    <a:pt x="2555" y="1"/>
                    <a:pt x="1763" y="1"/>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1193" name="Google Shape;1193;p66"/>
            <p:cNvSpPr/>
            <p:nvPr/>
          </p:nvSpPr>
          <p:spPr>
            <a:xfrm>
              <a:off x="1843713" y="4340553"/>
              <a:ext cx="585432" cy="484652"/>
            </a:xfrm>
            <a:custGeom>
              <a:avLst/>
              <a:gdLst/>
              <a:ahLst/>
              <a:cxnLst/>
              <a:rect l="l" t="t" r="r" b="b"/>
              <a:pathLst>
                <a:path w="4514" h="3737" extrusionOk="0">
                  <a:moveTo>
                    <a:pt x="1169" y="67"/>
                  </a:moveTo>
                  <a:cubicBezTo>
                    <a:pt x="1301" y="67"/>
                    <a:pt x="1423" y="97"/>
                    <a:pt x="1535" y="148"/>
                  </a:cubicBezTo>
                  <a:cubicBezTo>
                    <a:pt x="2002" y="381"/>
                    <a:pt x="2165" y="1022"/>
                    <a:pt x="2165" y="1032"/>
                  </a:cubicBezTo>
                  <a:cubicBezTo>
                    <a:pt x="2165" y="1043"/>
                    <a:pt x="2175" y="1052"/>
                    <a:pt x="2185" y="1052"/>
                  </a:cubicBezTo>
                  <a:cubicBezTo>
                    <a:pt x="2191" y="1058"/>
                    <a:pt x="2196" y="1060"/>
                    <a:pt x="2201" y="1060"/>
                  </a:cubicBezTo>
                  <a:cubicBezTo>
                    <a:pt x="2206" y="1060"/>
                    <a:pt x="2211" y="1058"/>
                    <a:pt x="2216" y="1052"/>
                  </a:cubicBezTo>
                  <a:cubicBezTo>
                    <a:pt x="2225" y="1044"/>
                    <a:pt x="2859" y="623"/>
                    <a:pt x="3412" y="623"/>
                  </a:cubicBezTo>
                  <a:cubicBezTo>
                    <a:pt x="3497" y="623"/>
                    <a:pt x="3581" y="633"/>
                    <a:pt x="3660" y="656"/>
                  </a:cubicBezTo>
                  <a:cubicBezTo>
                    <a:pt x="3852" y="717"/>
                    <a:pt x="4005" y="860"/>
                    <a:pt x="4107" y="1083"/>
                  </a:cubicBezTo>
                  <a:cubicBezTo>
                    <a:pt x="4514" y="2039"/>
                    <a:pt x="1972" y="3503"/>
                    <a:pt x="1688" y="3665"/>
                  </a:cubicBezTo>
                  <a:cubicBezTo>
                    <a:pt x="1505" y="3421"/>
                    <a:pt x="91" y="1490"/>
                    <a:pt x="315" y="585"/>
                  </a:cubicBezTo>
                  <a:cubicBezTo>
                    <a:pt x="355" y="412"/>
                    <a:pt x="457" y="290"/>
                    <a:pt x="620" y="209"/>
                  </a:cubicBezTo>
                  <a:cubicBezTo>
                    <a:pt x="813" y="117"/>
                    <a:pt x="996" y="67"/>
                    <a:pt x="1169" y="67"/>
                  </a:cubicBezTo>
                  <a:close/>
                  <a:moveTo>
                    <a:pt x="1171" y="1"/>
                  </a:moveTo>
                  <a:cubicBezTo>
                    <a:pt x="991" y="1"/>
                    <a:pt x="797" y="50"/>
                    <a:pt x="590" y="148"/>
                  </a:cubicBezTo>
                  <a:cubicBezTo>
                    <a:pt x="407" y="229"/>
                    <a:pt x="294" y="372"/>
                    <a:pt x="244" y="564"/>
                  </a:cubicBezTo>
                  <a:cubicBezTo>
                    <a:pt x="0" y="1561"/>
                    <a:pt x="1586" y="3634"/>
                    <a:pt x="1647" y="3726"/>
                  </a:cubicBezTo>
                  <a:cubicBezTo>
                    <a:pt x="1657" y="3736"/>
                    <a:pt x="1667" y="3736"/>
                    <a:pt x="1677" y="3736"/>
                  </a:cubicBezTo>
                  <a:lnTo>
                    <a:pt x="1688" y="3736"/>
                  </a:lnTo>
                  <a:cubicBezTo>
                    <a:pt x="1697" y="3736"/>
                    <a:pt x="2429" y="3329"/>
                    <a:pt x="3090" y="2801"/>
                  </a:cubicBezTo>
                  <a:cubicBezTo>
                    <a:pt x="3995" y="2089"/>
                    <a:pt x="4361" y="1500"/>
                    <a:pt x="4168" y="1052"/>
                  </a:cubicBezTo>
                  <a:cubicBezTo>
                    <a:pt x="4066" y="819"/>
                    <a:pt x="3893" y="656"/>
                    <a:pt x="3680" y="595"/>
                  </a:cubicBezTo>
                  <a:cubicBezTo>
                    <a:pt x="3594" y="570"/>
                    <a:pt x="3503" y="559"/>
                    <a:pt x="3411" y="559"/>
                  </a:cubicBezTo>
                  <a:cubicBezTo>
                    <a:pt x="2915" y="559"/>
                    <a:pt x="2370" y="877"/>
                    <a:pt x="2216" y="971"/>
                  </a:cubicBezTo>
                  <a:cubicBezTo>
                    <a:pt x="2175" y="808"/>
                    <a:pt x="1993" y="300"/>
                    <a:pt x="1555" y="87"/>
                  </a:cubicBezTo>
                  <a:cubicBezTo>
                    <a:pt x="1436" y="30"/>
                    <a:pt x="1308" y="1"/>
                    <a:pt x="1171"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194" name="Google Shape;1194;p66"/>
            <p:cNvSpPr/>
            <p:nvPr/>
          </p:nvSpPr>
          <p:spPr>
            <a:xfrm>
              <a:off x="1917507" y="4419016"/>
              <a:ext cx="68607" cy="130728"/>
            </a:xfrm>
            <a:custGeom>
              <a:avLst/>
              <a:gdLst/>
              <a:ahLst/>
              <a:cxnLst/>
              <a:rect l="l" t="t" r="r" b="b"/>
              <a:pathLst>
                <a:path w="529" h="1008" extrusionOk="0">
                  <a:moveTo>
                    <a:pt x="274" y="0"/>
                  </a:moveTo>
                  <a:cubicBezTo>
                    <a:pt x="122" y="0"/>
                    <a:pt x="0" y="224"/>
                    <a:pt x="0" y="499"/>
                  </a:cubicBezTo>
                  <a:cubicBezTo>
                    <a:pt x="0" y="783"/>
                    <a:pt x="112" y="1007"/>
                    <a:pt x="265" y="1007"/>
                  </a:cubicBezTo>
                  <a:cubicBezTo>
                    <a:pt x="267" y="1007"/>
                    <a:pt x="270" y="1007"/>
                    <a:pt x="273" y="1007"/>
                  </a:cubicBezTo>
                  <a:cubicBezTo>
                    <a:pt x="412" y="1007"/>
                    <a:pt x="529" y="778"/>
                    <a:pt x="529" y="508"/>
                  </a:cubicBezTo>
                  <a:cubicBezTo>
                    <a:pt x="529" y="224"/>
                    <a:pt x="417" y="0"/>
                    <a:pt x="274" y="0"/>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1195" name="Google Shape;1195;p66"/>
            <p:cNvSpPr/>
            <p:nvPr/>
          </p:nvSpPr>
          <p:spPr>
            <a:xfrm>
              <a:off x="873885" y="548144"/>
              <a:ext cx="5866381" cy="3422260"/>
            </a:xfrm>
            <a:custGeom>
              <a:avLst/>
              <a:gdLst/>
              <a:ahLst/>
              <a:cxnLst/>
              <a:rect l="l" t="t" r="r" b="b"/>
              <a:pathLst>
                <a:path w="45233" h="26388" extrusionOk="0">
                  <a:moveTo>
                    <a:pt x="26126" y="1"/>
                  </a:moveTo>
                  <a:cubicBezTo>
                    <a:pt x="20739" y="1"/>
                    <a:pt x="17908" y="3660"/>
                    <a:pt x="17908" y="3660"/>
                  </a:cubicBezTo>
                  <a:cubicBezTo>
                    <a:pt x="17908" y="3660"/>
                    <a:pt x="16400" y="2270"/>
                    <a:pt x="14038" y="2270"/>
                  </a:cubicBezTo>
                  <a:cubicBezTo>
                    <a:pt x="13298" y="2270"/>
                    <a:pt x="12473" y="2406"/>
                    <a:pt x="11585" y="2765"/>
                  </a:cubicBezTo>
                  <a:cubicBezTo>
                    <a:pt x="8138" y="4159"/>
                    <a:pt x="9663" y="9567"/>
                    <a:pt x="9663" y="9567"/>
                  </a:cubicBezTo>
                  <a:cubicBezTo>
                    <a:pt x="9663" y="9567"/>
                    <a:pt x="8468" y="8767"/>
                    <a:pt x="6788" y="8767"/>
                  </a:cubicBezTo>
                  <a:cubicBezTo>
                    <a:pt x="5683" y="8767"/>
                    <a:pt x="4368" y="9113"/>
                    <a:pt x="3046" y="10258"/>
                  </a:cubicBezTo>
                  <a:cubicBezTo>
                    <a:pt x="0" y="12903"/>
                    <a:pt x="1554" y="23252"/>
                    <a:pt x="10893" y="23252"/>
                  </a:cubicBezTo>
                  <a:cubicBezTo>
                    <a:pt x="12714" y="23252"/>
                    <a:pt x="14831" y="22859"/>
                    <a:pt x="17267" y="21938"/>
                  </a:cubicBezTo>
                  <a:cubicBezTo>
                    <a:pt x="17267" y="21938"/>
                    <a:pt x="17471" y="25659"/>
                    <a:pt x="20093" y="26300"/>
                  </a:cubicBezTo>
                  <a:cubicBezTo>
                    <a:pt x="20340" y="26360"/>
                    <a:pt x="20582" y="26387"/>
                    <a:pt x="20818" y="26387"/>
                  </a:cubicBezTo>
                  <a:cubicBezTo>
                    <a:pt x="23088" y="26387"/>
                    <a:pt x="24790" y="23860"/>
                    <a:pt x="24790" y="23860"/>
                  </a:cubicBezTo>
                  <a:cubicBezTo>
                    <a:pt x="24790" y="23860"/>
                    <a:pt x="25690" y="24656"/>
                    <a:pt x="27026" y="24656"/>
                  </a:cubicBezTo>
                  <a:cubicBezTo>
                    <a:pt x="28028" y="24656"/>
                    <a:pt x="29276" y="24208"/>
                    <a:pt x="30575" y="22640"/>
                  </a:cubicBezTo>
                  <a:cubicBezTo>
                    <a:pt x="30575" y="22640"/>
                    <a:pt x="32956" y="23745"/>
                    <a:pt x="35781" y="23745"/>
                  </a:cubicBezTo>
                  <a:cubicBezTo>
                    <a:pt x="37522" y="23745"/>
                    <a:pt x="39431" y="23326"/>
                    <a:pt x="41055" y="21969"/>
                  </a:cubicBezTo>
                  <a:cubicBezTo>
                    <a:pt x="45233" y="18480"/>
                    <a:pt x="42556" y="10757"/>
                    <a:pt x="36814" y="10757"/>
                  </a:cubicBezTo>
                  <a:cubicBezTo>
                    <a:pt x="36701" y="10757"/>
                    <a:pt x="36586" y="10760"/>
                    <a:pt x="36471" y="10766"/>
                  </a:cubicBezTo>
                  <a:cubicBezTo>
                    <a:pt x="36471" y="10766"/>
                    <a:pt x="34987" y="1109"/>
                    <a:pt x="27850" y="122"/>
                  </a:cubicBezTo>
                  <a:cubicBezTo>
                    <a:pt x="27249" y="39"/>
                    <a:pt x="26674" y="1"/>
                    <a:pt x="26126" y="1"/>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1196" name="Google Shape;1196;p66"/>
            <p:cNvSpPr/>
            <p:nvPr/>
          </p:nvSpPr>
          <p:spPr>
            <a:xfrm>
              <a:off x="1076333" y="543216"/>
              <a:ext cx="5461092" cy="3431597"/>
            </a:xfrm>
            <a:custGeom>
              <a:avLst/>
              <a:gdLst/>
              <a:ahLst/>
              <a:cxnLst/>
              <a:rect l="l" t="t" r="r" b="b"/>
              <a:pathLst>
                <a:path w="42108" h="26460" extrusionOk="0">
                  <a:moveTo>
                    <a:pt x="24577" y="71"/>
                  </a:moveTo>
                  <a:cubicBezTo>
                    <a:pt x="25117" y="71"/>
                    <a:pt x="25685" y="108"/>
                    <a:pt x="26279" y="191"/>
                  </a:cubicBezTo>
                  <a:cubicBezTo>
                    <a:pt x="29949" y="700"/>
                    <a:pt x="32093" y="3556"/>
                    <a:pt x="33243" y="5864"/>
                  </a:cubicBezTo>
                  <a:cubicBezTo>
                    <a:pt x="34493" y="8374"/>
                    <a:pt x="34869" y="10794"/>
                    <a:pt x="34879" y="10814"/>
                  </a:cubicBezTo>
                  <a:cubicBezTo>
                    <a:pt x="34879" y="10834"/>
                    <a:pt x="34889" y="10845"/>
                    <a:pt x="34910" y="10845"/>
                  </a:cubicBezTo>
                  <a:cubicBezTo>
                    <a:pt x="35031" y="10838"/>
                    <a:pt x="35151" y="10835"/>
                    <a:pt x="35269" y="10835"/>
                  </a:cubicBezTo>
                  <a:cubicBezTo>
                    <a:pt x="38294" y="10835"/>
                    <a:pt x="40207" y="12926"/>
                    <a:pt x="40999" y="14932"/>
                  </a:cubicBezTo>
                  <a:cubicBezTo>
                    <a:pt x="42036" y="17575"/>
                    <a:pt x="41436" y="20340"/>
                    <a:pt x="39474" y="21976"/>
                  </a:cubicBezTo>
                  <a:cubicBezTo>
                    <a:pt x="37826" y="23356"/>
                    <a:pt x="35871" y="23747"/>
                    <a:pt x="34195" y="23747"/>
                  </a:cubicBezTo>
                  <a:cubicBezTo>
                    <a:pt x="33648" y="23747"/>
                    <a:pt x="33130" y="23706"/>
                    <a:pt x="32663" y="23643"/>
                  </a:cubicBezTo>
                  <a:cubicBezTo>
                    <a:pt x="30609" y="23369"/>
                    <a:pt x="29044" y="22658"/>
                    <a:pt x="29023" y="22647"/>
                  </a:cubicBezTo>
                  <a:cubicBezTo>
                    <a:pt x="29021" y="22644"/>
                    <a:pt x="29017" y="22643"/>
                    <a:pt x="29013" y="22643"/>
                  </a:cubicBezTo>
                  <a:cubicBezTo>
                    <a:pt x="29003" y="22643"/>
                    <a:pt x="28990" y="22650"/>
                    <a:pt x="28983" y="22658"/>
                  </a:cubicBezTo>
                  <a:cubicBezTo>
                    <a:pt x="27966" y="23887"/>
                    <a:pt x="26868" y="24558"/>
                    <a:pt x="25720" y="24650"/>
                  </a:cubicBezTo>
                  <a:cubicBezTo>
                    <a:pt x="25634" y="24657"/>
                    <a:pt x="25550" y="24660"/>
                    <a:pt x="25468" y="24660"/>
                  </a:cubicBezTo>
                  <a:cubicBezTo>
                    <a:pt x="24159" y="24660"/>
                    <a:pt x="23259" y="23877"/>
                    <a:pt x="23249" y="23867"/>
                  </a:cubicBezTo>
                  <a:lnTo>
                    <a:pt x="23219" y="23867"/>
                  </a:lnTo>
                  <a:cubicBezTo>
                    <a:pt x="23209" y="23867"/>
                    <a:pt x="23209" y="23867"/>
                    <a:pt x="23199" y="23877"/>
                  </a:cubicBezTo>
                  <a:cubicBezTo>
                    <a:pt x="23180" y="23905"/>
                    <a:pt x="21473" y="26391"/>
                    <a:pt x="19245" y="26391"/>
                  </a:cubicBezTo>
                  <a:cubicBezTo>
                    <a:pt x="19016" y="26391"/>
                    <a:pt x="18781" y="26364"/>
                    <a:pt x="18543" y="26307"/>
                  </a:cubicBezTo>
                  <a:cubicBezTo>
                    <a:pt x="15971" y="25676"/>
                    <a:pt x="15747" y="22007"/>
                    <a:pt x="15747" y="21966"/>
                  </a:cubicBezTo>
                  <a:cubicBezTo>
                    <a:pt x="15747" y="21956"/>
                    <a:pt x="15737" y="21946"/>
                    <a:pt x="15727" y="21946"/>
                  </a:cubicBezTo>
                  <a:cubicBezTo>
                    <a:pt x="15727" y="21935"/>
                    <a:pt x="15717" y="21935"/>
                    <a:pt x="15706" y="21935"/>
                  </a:cubicBezTo>
                  <a:lnTo>
                    <a:pt x="15696" y="21935"/>
                  </a:lnTo>
                  <a:cubicBezTo>
                    <a:pt x="13378" y="22814"/>
                    <a:pt x="11252" y="23255"/>
                    <a:pt x="9336" y="23255"/>
                  </a:cubicBezTo>
                  <a:cubicBezTo>
                    <a:pt x="8304" y="23255"/>
                    <a:pt x="7333" y="23127"/>
                    <a:pt x="6425" y="22871"/>
                  </a:cubicBezTo>
                  <a:cubicBezTo>
                    <a:pt x="4290" y="22271"/>
                    <a:pt x="2562" y="20950"/>
                    <a:pt x="1424" y="19059"/>
                  </a:cubicBezTo>
                  <a:cubicBezTo>
                    <a:pt x="529" y="17554"/>
                    <a:pt x="62" y="15786"/>
                    <a:pt x="112" y="14067"/>
                  </a:cubicBezTo>
                  <a:cubicBezTo>
                    <a:pt x="153" y="12420"/>
                    <a:pt x="661" y="11058"/>
                    <a:pt x="1515" y="10326"/>
                  </a:cubicBezTo>
                  <a:cubicBezTo>
                    <a:pt x="2855" y="9161"/>
                    <a:pt x="4190" y="8842"/>
                    <a:pt x="5243" y="8842"/>
                  </a:cubicBezTo>
                  <a:cubicBezTo>
                    <a:pt x="5531" y="8842"/>
                    <a:pt x="5799" y="8866"/>
                    <a:pt x="6039" y="8903"/>
                  </a:cubicBezTo>
                  <a:cubicBezTo>
                    <a:pt x="7259" y="9086"/>
                    <a:pt x="8082" y="9635"/>
                    <a:pt x="8092" y="9635"/>
                  </a:cubicBezTo>
                  <a:cubicBezTo>
                    <a:pt x="8097" y="9640"/>
                    <a:pt x="8102" y="9643"/>
                    <a:pt x="8108" y="9643"/>
                  </a:cubicBezTo>
                  <a:cubicBezTo>
                    <a:pt x="8113" y="9643"/>
                    <a:pt x="8118" y="9640"/>
                    <a:pt x="8123" y="9635"/>
                  </a:cubicBezTo>
                  <a:cubicBezTo>
                    <a:pt x="8143" y="9625"/>
                    <a:pt x="8143" y="9614"/>
                    <a:pt x="8143" y="9594"/>
                  </a:cubicBezTo>
                  <a:cubicBezTo>
                    <a:pt x="8123" y="9544"/>
                    <a:pt x="6659" y="4206"/>
                    <a:pt x="10034" y="2834"/>
                  </a:cubicBezTo>
                  <a:cubicBezTo>
                    <a:pt x="10912" y="2478"/>
                    <a:pt x="11729" y="2343"/>
                    <a:pt x="12464" y="2343"/>
                  </a:cubicBezTo>
                  <a:cubicBezTo>
                    <a:pt x="14794" y="2343"/>
                    <a:pt x="16301" y="3703"/>
                    <a:pt x="16316" y="3718"/>
                  </a:cubicBezTo>
                  <a:cubicBezTo>
                    <a:pt x="16327" y="3729"/>
                    <a:pt x="16337" y="3729"/>
                    <a:pt x="16347" y="3729"/>
                  </a:cubicBezTo>
                  <a:cubicBezTo>
                    <a:pt x="16357" y="3729"/>
                    <a:pt x="16367" y="3729"/>
                    <a:pt x="16367" y="3718"/>
                  </a:cubicBezTo>
                  <a:cubicBezTo>
                    <a:pt x="16377" y="3709"/>
                    <a:pt x="17242" y="2600"/>
                    <a:pt x="18898" y="1614"/>
                  </a:cubicBezTo>
                  <a:cubicBezTo>
                    <a:pt x="20144" y="870"/>
                    <a:pt x="22071" y="71"/>
                    <a:pt x="24577" y="71"/>
                  </a:cubicBezTo>
                  <a:close/>
                  <a:moveTo>
                    <a:pt x="24589" y="0"/>
                  </a:moveTo>
                  <a:cubicBezTo>
                    <a:pt x="22063" y="0"/>
                    <a:pt x="20122" y="808"/>
                    <a:pt x="18858" y="1553"/>
                  </a:cubicBezTo>
                  <a:cubicBezTo>
                    <a:pt x="17343" y="2458"/>
                    <a:pt x="16489" y="3465"/>
                    <a:pt x="16337" y="3648"/>
                  </a:cubicBezTo>
                  <a:cubicBezTo>
                    <a:pt x="16117" y="3458"/>
                    <a:pt x="14648" y="2274"/>
                    <a:pt x="12469" y="2274"/>
                  </a:cubicBezTo>
                  <a:cubicBezTo>
                    <a:pt x="11726" y="2274"/>
                    <a:pt x="10900" y="2411"/>
                    <a:pt x="10013" y="2773"/>
                  </a:cubicBezTo>
                  <a:cubicBezTo>
                    <a:pt x="8590" y="3352"/>
                    <a:pt x="7808" y="4715"/>
                    <a:pt x="7736" y="6727"/>
                  </a:cubicBezTo>
                  <a:cubicBezTo>
                    <a:pt x="7696" y="8029"/>
                    <a:pt x="7971" y="9208"/>
                    <a:pt x="8052" y="9533"/>
                  </a:cubicBezTo>
                  <a:cubicBezTo>
                    <a:pt x="7818" y="9391"/>
                    <a:pt x="7076" y="8995"/>
                    <a:pt x="6049" y="8832"/>
                  </a:cubicBezTo>
                  <a:cubicBezTo>
                    <a:pt x="5807" y="8795"/>
                    <a:pt x="5538" y="8771"/>
                    <a:pt x="5248" y="8771"/>
                  </a:cubicBezTo>
                  <a:cubicBezTo>
                    <a:pt x="4183" y="8771"/>
                    <a:pt x="2830" y="9094"/>
                    <a:pt x="1464" y="10276"/>
                  </a:cubicBezTo>
                  <a:cubicBezTo>
                    <a:pt x="600" y="11028"/>
                    <a:pt x="82" y="12400"/>
                    <a:pt x="41" y="14057"/>
                  </a:cubicBezTo>
                  <a:cubicBezTo>
                    <a:pt x="1" y="15795"/>
                    <a:pt x="468" y="17575"/>
                    <a:pt x="1373" y="19089"/>
                  </a:cubicBezTo>
                  <a:cubicBezTo>
                    <a:pt x="2511" y="21000"/>
                    <a:pt x="4250" y="22332"/>
                    <a:pt x="6405" y="22942"/>
                  </a:cubicBezTo>
                  <a:cubicBezTo>
                    <a:pt x="7314" y="23199"/>
                    <a:pt x="8288" y="23327"/>
                    <a:pt x="9323" y="23327"/>
                  </a:cubicBezTo>
                  <a:cubicBezTo>
                    <a:pt x="11239" y="23327"/>
                    <a:pt x="13366" y="22888"/>
                    <a:pt x="15676" y="22017"/>
                  </a:cubicBezTo>
                  <a:cubicBezTo>
                    <a:pt x="15717" y="22454"/>
                    <a:pt x="16072" y="25768"/>
                    <a:pt x="18523" y="26368"/>
                  </a:cubicBezTo>
                  <a:cubicBezTo>
                    <a:pt x="18767" y="26429"/>
                    <a:pt x="19011" y="26460"/>
                    <a:pt x="19254" y="26460"/>
                  </a:cubicBezTo>
                  <a:cubicBezTo>
                    <a:pt x="21379" y="26460"/>
                    <a:pt x="23026" y="24243"/>
                    <a:pt x="23229" y="23948"/>
                  </a:cubicBezTo>
                  <a:cubicBezTo>
                    <a:pt x="23400" y="24081"/>
                    <a:pt x="24265" y="24730"/>
                    <a:pt x="25475" y="24730"/>
                  </a:cubicBezTo>
                  <a:cubicBezTo>
                    <a:pt x="25558" y="24730"/>
                    <a:pt x="25643" y="24727"/>
                    <a:pt x="25730" y="24721"/>
                  </a:cubicBezTo>
                  <a:cubicBezTo>
                    <a:pt x="26889" y="24630"/>
                    <a:pt x="27997" y="23959"/>
                    <a:pt x="29023" y="22719"/>
                  </a:cubicBezTo>
                  <a:cubicBezTo>
                    <a:pt x="29227" y="22810"/>
                    <a:pt x="30721" y="23460"/>
                    <a:pt x="32653" y="23715"/>
                  </a:cubicBezTo>
                  <a:cubicBezTo>
                    <a:pt x="33202" y="23787"/>
                    <a:pt x="33718" y="23820"/>
                    <a:pt x="34204" y="23820"/>
                  </a:cubicBezTo>
                  <a:cubicBezTo>
                    <a:pt x="36784" y="23820"/>
                    <a:pt x="38488" y="22891"/>
                    <a:pt x="39514" y="22027"/>
                  </a:cubicBezTo>
                  <a:cubicBezTo>
                    <a:pt x="41507" y="20370"/>
                    <a:pt x="42107" y="17575"/>
                    <a:pt x="41060" y="14911"/>
                  </a:cubicBezTo>
                  <a:cubicBezTo>
                    <a:pt x="40266" y="12880"/>
                    <a:pt x="38326" y="10765"/>
                    <a:pt x="35277" y="10765"/>
                  </a:cubicBezTo>
                  <a:cubicBezTo>
                    <a:pt x="35166" y="10765"/>
                    <a:pt x="35054" y="10768"/>
                    <a:pt x="34940" y="10773"/>
                  </a:cubicBezTo>
                  <a:cubicBezTo>
                    <a:pt x="34889" y="10479"/>
                    <a:pt x="34483" y="8202"/>
                    <a:pt x="33304" y="5843"/>
                  </a:cubicBezTo>
                  <a:cubicBezTo>
                    <a:pt x="32145" y="3515"/>
                    <a:pt x="29990" y="639"/>
                    <a:pt x="26289" y="120"/>
                  </a:cubicBezTo>
                  <a:cubicBezTo>
                    <a:pt x="25696" y="37"/>
                    <a:pt x="25129" y="0"/>
                    <a:pt x="24589"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197" name="Google Shape;1197;p66"/>
            <p:cNvSpPr/>
            <p:nvPr/>
          </p:nvSpPr>
          <p:spPr>
            <a:xfrm>
              <a:off x="5615509" y="1417978"/>
              <a:ext cx="81966" cy="231237"/>
            </a:xfrm>
            <a:custGeom>
              <a:avLst/>
              <a:gdLst/>
              <a:ahLst/>
              <a:cxnLst/>
              <a:rect l="l" t="t" r="r" b="b"/>
              <a:pathLst>
                <a:path w="632" h="1783" extrusionOk="0">
                  <a:moveTo>
                    <a:pt x="62" y="0"/>
                  </a:moveTo>
                  <a:cubicBezTo>
                    <a:pt x="55" y="0"/>
                    <a:pt x="48" y="1"/>
                    <a:pt x="41" y="3"/>
                  </a:cubicBezTo>
                  <a:cubicBezTo>
                    <a:pt x="11" y="23"/>
                    <a:pt x="1" y="54"/>
                    <a:pt x="11" y="84"/>
                  </a:cubicBezTo>
                  <a:cubicBezTo>
                    <a:pt x="194" y="613"/>
                    <a:pt x="357" y="1162"/>
                    <a:pt x="509" y="1731"/>
                  </a:cubicBezTo>
                  <a:cubicBezTo>
                    <a:pt x="509" y="1762"/>
                    <a:pt x="540" y="1782"/>
                    <a:pt x="570" y="1782"/>
                  </a:cubicBezTo>
                  <a:lnTo>
                    <a:pt x="581" y="1782"/>
                  </a:lnTo>
                  <a:cubicBezTo>
                    <a:pt x="611" y="1772"/>
                    <a:pt x="631" y="1741"/>
                    <a:pt x="621" y="1701"/>
                  </a:cubicBezTo>
                  <a:cubicBezTo>
                    <a:pt x="479" y="1132"/>
                    <a:pt x="306" y="572"/>
                    <a:pt x="123" y="43"/>
                  </a:cubicBezTo>
                  <a:cubicBezTo>
                    <a:pt x="115" y="18"/>
                    <a:pt x="92" y="0"/>
                    <a:pt x="62"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198" name="Google Shape;1198;p66"/>
            <p:cNvSpPr/>
            <p:nvPr/>
          </p:nvSpPr>
          <p:spPr>
            <a:xfrm>
              <a:off x="4828546" y="494971"/>
              <a:ext cx="759479" cy="821975"/>
            </a:xfrm>
            <a:custGeom>
              <a:avLst/>
              <a:gdLst/>
              <a:ahLst/>
              <a:cxnLst/>
              <a:rect l="l" t="t" r="r" b="b"/>
              <a:pathLst>
                <a:path w="5856" h="6338" extrusionOk="0">
                  <a:moveTo>
                    <a:pt x="69" y="0"/>
                  </a:moveTo>
                  <a:cubicBezTo>
                    <a:pt x="47" y="0"/>
                    <a:pt x="28" y="11"/>
                    <a:pt x="21" y="35"/>
                  </a:cubicBezTo>
                  <a:cubicBezTo>
                    <a:pt x="0" y="65"/>
                    <a:pt x="21" y="105"/>
                    <a:pt x="51" y="116"/>
                  </a:cubicBezTo>
                  <a:cubicBezTo>
                    <a:pt x="1433" y="624"/>
                    <a:pt x="4015" y="2108"/>
                    <a:pt x="5734" y="6297"/>
                  </a:cubicBezTo>
                  <a:cubicBezTo>
                    <a:pt x="5744" y="6317"/>
                    <a:pt x="5764" y="6337"/>
                    <a:pt x="5795" y="6337"/>
                  </a:cubicBezTo>
                  <a:cubicBezTo>
                    <a:pt x="5795" y="6337"/>
                    <a:pt x="5805" y="6327"/>
                    <a:pt x="5815" y="6327"/>
                  </a:cubicBezTo>
                  <a:cubicBezTo>
                    <a:pt x="5845" y="6317"/>
                    <a:pt x="5856" y="6276"/>
                    <a:pt x="5845" y="6245"/>
                  </a:cubicBezTo>
                  <a:cubicBezTo>
                    <a:pt x="4107" y="2027"/>
                    <a:pt x="1494" y="523"/>
                    <a:pt x="91" y="4"/>
                  </a:cubicBezTo>
                  <a:cubicBezTo>
                    <a:pt x="84" y="1"/>
                    <a:pt x="76" y="0"/>
                    <a:pt x="69"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199" name="Google Shape;1199;p66"/>
            <p:cNvSpPr/>
            <p:nvPr/>
          </p:nvSpPr>
          <p:spPr>
            <a:xfrm>
              <a:off x="4674214" y="454508"/>
              <a:ext cx="68737" cy="25160"/>
            </a:xfrm>
            <a:custGeom>
              <a:avLst/>
              <a:gdLst/>
              <a:ahLst/>
              <a:cxnLst/>
              <a:rect l="l" t="t" r="r" b="b"/>
              <a:pathLst>
                <a:path w="530" h="194" extrusionOk="0">
                  <a:moveTo>
                    <a:pt x="72" y="1"/>
                  </a:moveTo>
                  <a:cubicBezTo>
                    <a:pt x="41" y="1"/>
                    <a:pt x="11" y="31"/>
                    <a:pt x="11" y="62"/>
                  </a:cubicBezTo>
                  <a:cubicBezTo>
                    <a:pt x="0" y="92"/>
                    <a:pt x="31" y="123"/>
                    <a:pt x="61" y="123"/>
                  </a:cubicBezTo>
                  <a:cubicBezTo>
                    <a:pt x="61" y="123"/>
                    <a:pt x="204" y="133"/>
                    <a:pt x="448" y="194"/>
                  </a:cubicBezTo>
                  <a:lnTo>
                    <a:pt x="458" y="194"/>
                  </a:lnTo>
                  <a:cubicBezTo>
                    <a:pt x="488" y="194"/>
                    <a:pt x="509" y="173"/>
                    <a:pt x="519" y="143"/>
                  </a:cubicBezTo>
                  <a:cubicBezTo>
                    <a:pt x="529" y="112"/>
                    <a:pt x="509" y="82"/>
                    <a:pt x="468" y="72"/>
                  </a:cubicBezTo>
                  <a:cubicBezTo>
                    <a:pt x="224" y="21"/>
                    <a:pt x="82" y="1"/>
                    <a:pt x="72"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200" name="Google Shape;1200;p66"/>
            <p:cNvSpPr/>
            <p:nvPr/>
          </p:nvSpPr>
          <p:spPr>
            <a:xfrm>
              <a:off x="1268794" y="3305883"/>
              <a:ext cx="170157" cy="145512"/>
            </a:xfrm>
            <a:custGeom>
              <a:avLst/>
              <a:gdLst/>
              <a:ahLst/>
              <a:cxnLst/>
              <a:rect l="l" t="t" r="r" b="b"/>
              <a:pathLst>
                <a:path w="1312" h="1122" extrusionOk="0">
                  <a:moveTo>
                    <a:pt x="67" y="1"/>
                  </a:moveTo>
                  <a:cubicBezTo>
                    <a:pt x="51" y="1"/>
                    <a:pt x="36" y="8"/>
                    <a:pt x="21" y="23"/>
                  </a:cubicBezTo>
                  <a:cubicBezTo>
                    <a:pt x="1" y="44"/>
                    <a:pt x="1" y="84"/>
                    <a:pt x="21" y="105"/>
                  </a:cubicBezTo>
                  <a:cubicBezTo>
                    <a:pt x="376" y="481"/>
                    <a:pt x="783" y="816"/>
                    <a:pt x="1210" y="1112"/>
                  </a:cubicBezTo>
                  <a:cubicBezTo>
                    <a:pt x="1221" y="1121"/>
                    <a:pt x="1230" y="1121"/>
                    <a:pt x="1241" y="1121"/>
                  </a:cubicBezTo>
                  <a:cubicBezTo>
                    <a:pt x="1261" y="1121"/>
                    <a:pt x="1282" y="1112"/>
                    <a:pt x="1291" y="1091"/>
                  </a:cubicBezTo>
                  <a:cubicBezTo>
                    <a:pt x="1312" y="1071"/>
                    <a:pt x="1312" y="1030"/>
                    <a:pt x="1282" y="1010"/>
                  </a:cubicBezTo>
                  <a:cubicBezTo>
                    <a:pt x="855" y="725"/>
                    <a:pt x="458" y="389"/>
                    <a:pt x="112" y="23"/>
                  </a:cubicBezTo>
                  <a:cubicBezTo>
                    <a:pt x="97" y="8"/>
                    <a:pt x="82" y="1"/>
                    <a:pt x="67"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201" name="Google Shape;1201;p66"/>
            <p:cNvSpPr/>
            <p:nvPr/>
          </p:nvSpPr>
          <p:spPr>
            <a:xfrm>
              <a:off x="969468" y="2604646"/>
              <a:ext cx="221644" cy="580363"/>
            </a:xfrm>
            <a:custGeom>
              <a:avLst/>
              <a:gdLst/>
              <a:ahLst/>
              <a:cxnLst/>
              <a:rect l="l" t="t" r="r" b="b"/>
              <a:pathLst>
                <a:path w="1709" h="4475" extrusionOk="0">
                  <a:moveTo>
                    <a:pt x="76" y="0"/>
                  </a:moveTo>
                  <a:cubicBezTo>
                    <a:pt x="72" y="0"/>
                    <a:pt x="67" y="1"/>
                    <a:pt x="62" y="2"/>
                  </a:cubicBezTo>
                  <a:cubicBezTo>
                    <a:pt x="21" y="2"/>
                    <a:pt x="1" y="33"/>
                    <a:pt x="1" y="63"/>
                  </a:cubicBezTo>
                  <a:cubicBezTo>
                    <a:pt x="1" y="83"/>
                    <a:pt x="102" y="2371"/>
                    <a:pt x="1597" y="4455"/>
                  </a:cubicBezTo>
                  <a:cubicBezTo>
                    <a:pt x="1607" y="4465"/>
                    <a:pt x="1627" y="4475"/>
                    <a:pt x="1638" y="4475"/>
                  </a:cubicBezTo>
                  <a:cubicBezTo>
                    <a:pt x="1658" y="4475"/>
                    <a:pt x="1668" y="4475"/>
                    <a:pt x="1678" y="4465"/>
                  </a:cubicBezTo>
                  <a:cubicBezTo>
                    <a:pt x="1709" y="4445"/>
                    <a:pt x="1709" y="4404"/>
                    <a:pt x="1688" y="4384"/>
                  </a:cubicBezTo>
                  <a:cubicBezTo>
                    <a:pt x="224" y="2330"/>
                    <a:pt x="123" y="83"/>
                    <a:pt x="123" y="63"/>
                  </a:cubicBezTo>
                  <a:cubicBezTo>
                    <a:pt x="123" y="27"/>
                    <a:pt x="107" y="0"/>
                    <a:pt x="76"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grpSp>
      <p:sp>
        <p:nvSpPr>
          <p:cNvPr id="1202" name="Google Shape;1202;p66"/>
          <p:cNvSpPr txBox="1">
            <a:spLocks noGrp="1"/>
          </p:cNvSpPr>
          <p:nvPr>
            <p:ph type="title" idx="4294967295"/>
          </p:nvPr>
        </p:nvSpPr>
        <p:spPr>
          <a:xfrm>
            <a:off x="2437186" y="1543380"/>
            <a:ext cx="4596651" cy="1206480"/>
          </a:xfrm>
          <a:prstGeom prst="rect">
            <a:avLst/>
          </a:prstGeom>
        </p:spPr>
        <p:txBody>
          <a:bodyPr spcFirstLastPara="1" wrap="square" lIns="114540" tIns="114540" rIns="114540" bIns="114540" anchor="t" anchorCtr="0">
            <a:noAutofit/>
          </a:bodyPr>
          <a:lstStyle/>
          <a:p>
            <a:pPr algn="ctr"/>
            <a:r>
              <a:rPr lang="vi-VN" sz="3600"/>
              <a:t>HS ĐÓNG TIỂU PHẨM TÌNH HUỐNG </a:t>
            </a:r>
            <a:br>
              <a:rPr lang="vi-VN" sz="3600"/>
            </a:br>
            <a:r>
              <a:rPr lang="vi-VN" sz="3600"/>
              <a:t>KHỞI ĐỘNG SGK</a:t>
            </a:r>
          </a:p>
        </p:txBody>
      </p:sp>
    </p:spTree>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90"/>
        <p:cNvGrpSpPr/>
        <p:nvPr/>
      </p:nvGrpSpPr>
      <p:grpSpPr>
        <a:xfrm>
          <a:off x="0" y="0"/>
          <a:ext cx="0" cy="0"/>
          <a:chOff x="0" y="0"/>
          <a:chExt cx="0" cy="0"/>
        </a:xfrm>
      </p:grpSpPr>
      <p:sp>
        <p:nvSpPr>
          <p:cNvPr id="991" name="Google Shape;991;p63"/>
          <p:cNvSpPr txBox="1">
            <a:spLocks noGrp="1"/>
          </p:cNvSpPr>
          <p:nvPr>
            <p:ph type="title"/>
          </p:nvPr>
        </p:nvSpPr>
        <p:spPr>
          <a:xfrm>
            <a:off x="722878" y="-1629678"/>
            <a:ext cx="7904512" cy="743432"/>
          </a:xfrm>
          <a:prstGeom prst="rect">
            <a:avLst/>
          </a:prstGeom>
        </p:spPr>
        <p:txBody>
          <a:bodyPr spcFirstLastPara="1" wrap="square" lIns="114540" tIns="114540" rIns="114540" bIns="114540" anchor="t" anchorCtr="0">
            <a:noAutofit/>
          </a:bodyPr>
          <a:lstStyle/>
          <a:p>
            <a:r>
              <a:rPr lang="en"/>
              <a:t>LUYỆN TẬP 3</a:t>
            </a:r>
            <a:endParaRPr/>
          </a:p>
        </p:txBody>
      </p:sp>
      <p:grpSp>
        <p:nvGrpSpPr>
          <p:cNvPr id="993" name="Google Shape;993;p63"/>
          <p:cNvGrpSpPr/>
          <p:nvPr/>
        </p:nvGrpSpPr>
        <p:grpSpPr>
          <a:xfrm>
            <a:off x="1315258" y="2733293"/>
            <a:ext cx="6840507" cy="2594357"/>
            <a:chOff x="851398" y="514862"/>
            <a:chExt cx="6302563" cy="2652752"/>
          </a:xfrm>
        </p:grpSpPr>
        <p:sp>
          <p:nvSpPr>
            <p:cNvPr id="994" name="Google Shape;994;p63"/>
            <p:cNvSpPr/>
            <p:nvPr/>
          </p:nvSpPr>
          <p:spPr>
            <a:xfrm>
              <a:off x="3703390" y="1066678"/>
              <a:ext cx="247696" cy="374866"/>
            </a:xfrm>
            <a:custGeom>
              <a:avLst/>
              <a:gdLst/>
              <a:ahLst/>
              <a:cxnLst/>
              <a:rect l="l" t="t" r="r" b="b"/>
              <a:pathLst>
                <a:path w="1901" h="2877" extrusionOk="0">
                  <a:moveTo>
                    <a:pt x="244" y="0"/>
                  </a:moveTo>
                  <a:lnTo>
                    <a:pt x="0" y="2877"/>
                  </a:lnTo>
                  <a:lnTo>
                    <a:pt x="1901" y="2359"/>
                  </a:lnTo>
                  <a:lnTo>
                    <a:pt x="244" y="0"/>
                  </a:lnTo>
                  <a:close/>
                </a:path>
              </a:pathLst>
            </a:custGeom>
            <a:solidFill>
              <a:srgbClr val="F2C483"/>
            </a:solidFill>
            <a:ln>
              <a:noFill/>
            </a:ln>
          </p:spPr>
          <p:txBody>
            <a:bodyPr spcFirstLastPara="1" wrap="square" lIns="114540" tIns="114540" rIns="114540" bIns="114540" anchor="ctr" anchorCtr="0">
              <a:noAutofit/>
            </a:bodyPr>
            <a:lstStyle/>
            <a:p>
              <a:endParaRPr sz="1754"/>
            </a:p>
          </p:txBody>
        </p:sp>
        <p:sp>
          <p:nvSpPr>
            <p:cNvPr id="995" name="Google Shape;995;p63"/>
            <p:cNvSpPr/>
            <p:nvPr/>
          </p:nvSpPr>
          <p:spPr>
            <a:xfrm>
              <a:off x="3698048" y="1053388"/>
              <a:ext cx="260986" cy="393498"/>
            </a:xfrm>
            <a:custGeom>
              <a:avLst/>
              <a:gdLst/>
              <a:ahLst/>
              <a:cxnLst/>
              <a:rect l="l" t="t" r="r" b="b"/>
              <a:pathLst>
                <a:path w="2003" h="3020" extrusionOk="0">
                  <a:moveTo>
                    <a:pt x="315" y="193"/>
                  </a:moveTo>
                  <a:lnTo>
                    <a:pt x="1881" y="2440"/>
                  </a:lnTo>
                  <a:lnTo>
                    <a:pt x="82" y="2928"/>
                  </a:lnTo>
                  <a:lnTo>
                    <a:pt x="315" y="193"/>
                  </a:lnTo>
                  <a:close/>
                  <a:moveTo>
                    <a:pt x="265" y="1"/>
                  </a:moveTo>
                  <a:lnTo>
                    <a:pt x="0" y="3019"/>
                  </a:lnTo>
                  <a:lnTo>
                    <a:pt x="2003" y="2481"/>
                  </a:lnTo>
                  <a:lnTo>
                    <a:pt x="265"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96" name="Google Shape;996;p63"/>
            <p:cNvSpPr/>
            <p:nvPr/>
          </p:nvSpPr>
          <p:spPr>
            <a:xfrm>
              <a:off x="4054286" y="2683948"/>
              <a:ext cx="247826" cy="374996"/>
            </a:xfrm>
            <a:custGeom>
              <a:avLst/>
              <a:gdLst/>
              <a:ahLst/>
              <a:cxnLst/>
              <a:rect l="l" t="t" r="r" b="b"/>
              <a:pathLst>
                <a:path w="1902" h="2878" extrusionOk="0">
                  <a:moveTo>
                    <a:pt x="1902" y="0"/>
                  </a:moveTo>
                  <a:lnTo>
                    <a:pt x="1" y="509"/>
                  </a:lnTo>
                  <a:lnTo>
                    <a:pt x="1647" y="2878"/>
                  </a:lnTo>
                  <a:lnTo>
                    <a:pt x="1902" y="0"/>
                  </a:lnTo>
                  <a:close/>
                </a:path>
              </a:pathLst>
            </a:custGeom>
            <a:solidFill>
              <a:srgbClr val="F2C483"/>
            </a:solidFill>
            <a:ln>
              <a:noFill/>
            </a:ln>
          </p:spPr>
          <p:txBody>
            <a:bodyPr spcFirstLastPara="1" wrap="square" lIns="114540" tIns="114540" rIns="114540" bIns="114540" anchor="ctr" anchorCtr="0">
              <a:noAutofit/>
            </a:bodyPr>
            <a:lstStyle/>
            <a:p>
              <a:endParaRPr sz="1754"/>
            </a:p>
          </p:txBody>
        </p:sp>
        <p:sp>
          <p:nvSpPr>
            <p:cNvPr id="997" name="Google Shape;997;p63"/>
            <p:cNvSpPr/>
            <p:nvPr/>
          </p:nvSpPr>
          <p:spPr>
            <a:xfrm>
              <a:off x="4046338" y="2677303"/>
              <a:ext cx="261116" cy="394932"/>
            </a:xfrm>
            <a:custGeom>
              <a:avLst/>
              <a:gdLst/>
              <a:ahLst/>
              <a:cxnLst/>
              <a:rect l="l" t="t" r="r" b="b"/>
              <a:pathLst>
                <a:path w="2004" h="3031" extrusionOk="0">
                  <a:moveTo>
                    <a:pt x="1922" y="92"/>
                  </a:moveTo>
                  <a:lnTo>
                    <a:pt x="1688" y="2827"/>
                  </a:lnTo>
                  <a:lnTo>
                    <a:pt x="113" y="580"/>
                  </a:lnTo>
                  <a:lnTo>
                    <a:pt x="1922" y="92"/>
                  </a:lnTo>
                  <a:close/>
                  <a:moveTo>
                    <a:pt x="2004" y="1"/>
                  </a:moveTo>
                  <a:lnTo>
                    <a:pt x="1" y="539"/>
                  </a:lnTo>
                  <a:lnTo>
                    <a:pt x="1739" y="3030"/>
                  </a:lnTo>
                  <a:lnTo>
                    <a:pt x="2004"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98" name="Google Shape;998;p63"/>
            <p:cNvSpPr/>
            <p:nvPr/>
          </p:nvSpPr>
          <p:spPr>
            <a:xfrm>
              <a:off x="3272751" y="1332879"/>
              <a:ext cx="341901" cy="340598"/>
            </a:xfrm>
            <a:custGeom>
              <a:avLst/>
              <a:gdLst/>
              <a:ahLst/>
              <a:cxnLst/>
              <a:rect l="l" t="t" r="r" b="b"/>
              <a:pathLst>
                <a:path w="2624" h="2614" extrusionOk="0">
                  <a:moveTo>
                    <a:pt x="1" y="0"/>
                  </a:moveTo>
                  <a:lnTo>
                    <a:pt x="1231" y="2613"/>
                  </a:lnTo>
                  <a:lnTo>
                    <a:pt x="2623" y="1220"/>
                  </a:lnTo>
                  <a:lnTo>
                    <a:pt x="1" y="0"/>
                  </a:lnTo>
                  <a:close/>
                </a:path>
              </a:pathLst>
            </a:custGeom>
            <a:solidFill>
              <a:srgbClr val="F2C483"/>
            </a:solidFill>
            <a:ln>
              <a:noFill/>
            </a:ln>
          </p:spPr>
          <p:txBody>
            <a:bodyPr spcFirstLastPara="1" wrap="square" lIns="114540" tIns="114540" rIns="114540" bIns="114540" anchor="ctr" anchorCtr="0">
              <a:noAutofit/>
            </a:bodyPr>
            <a:lstStyle/>
            <a:p>
              <a:endParaRPr sz="1754"/>
            </a:p>
          </p:txBody>
        </p:sp>
        <p:sp>
          <p:nvSpPr>
            <p:cNvPr id="999" name="Google Shape;999;p63"/>
            <p:cNvSpPr/>
            <p:nvPr/>
          </p:nvSpPr>
          <p:spPr>
            <a:xfrm>
              <a:off x="3263499" y="1323628"/>
              <a:ext cx="357797" cy="357797"/>
            </a:xfrm>
            <a:custGeom>
              <a:avLst/>
              <a:gdLst/>
              <a:ahLst/>
              <a:cxnLst/>
              <a:rect l="l" t="t" r="r" b="b"/>
              <a:pathLst>
                <a:path w="2746" h="2746" extrusionOk="0">
                  <a:moveTo>
                    <a:pt x="143" y="143"/>
                  </a:moveTo>
                  <a:lnTo>
                    <a:pt x="2633" y="1302"/>
                  </a:lnTo>
                  <a:lnTo>
                    <a:pt x="1312" y="2633"/>
                  </a:lnTo>
                  <a:lnTo>
                    <a:pt x="143" y="143"/>
                  </a:lnTo>
                  <a:close/>
                  <a:moveTo>
                    <a:pt x="1" y="0"/>
                  </a:moveTo>
                  <a:lnTo>
                    <a:pt x="1292" y="2745"/>
                  </a:lnTo>
                  <a:lnTo>
                    <a:pt x="2746" y="1281"/>
                  </a:lnTo>
                  <a:lnTo>
                    <a:pt x="1"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00" name="Google Shape;1000;p63"/>
            <p:cNvSpPr/>
            <p:nvPr/>
          </p:nvSpPr>
          <p:spPr>
            <a:xfrm>
              <a:off x="4390719" y="2450844"/>
              <a:ext cx="341901" cy="340598"/>
            </a:xfrm>
            <a:custGeom>
              <a:avLst/>
              <a:gdLst/>
              <a:ahLst/>
              <a:cxnLst/>
              <a:rect l="l" t="t" r="r" b="b"/>
              <a:pathLst>
                <a:path w="2624" h="2614" extrusionOk="0">
                  <a:moveTo>
                    <a:pt x="1394" y="0"/>
                  </a:moveTo>
                  <a:lnTo>
                    <a:pt x="1" y="1393"/>
                  </a:lnTo>
                  <a:lnTo>
                    <a:pt x="2623" y="2613"/>
                  </a:lnTo>
                  <a:lnTo>
                    <a:pt x="2623" y="2613"/>
                  </a:lnTo>
                  <a:lnTo>
                    <a:pt x="1394" y="0"/>
                  </a:lnTo>
                  <a:close/>
                </a:path>
              </a:pathLst>
            </a:custGeom>
            <a:solidFill>
              <a:srgbClr val="F2C483"/>
            </a:solidFill>
            <a:ln>
              <a:noFill/>
            </a:ln>
          </p:spPr>
          <p:txBody>
            <a:bodyPr spcFirstLastPara="1" wrap="square" lIns="114540" tIns="114540" rIns="114540" bIns="114540" anchor="ctr" anchorCtr="0">
              <a:noAutofit/>
            </a:bodyPr>
            <a:lstStyle/>
            <a:p>
              <a:endParaRPr sz="1754"/>
            </a:p>
          </p:txBody>
        </p:sp>
        <p:sp>
          <p:nvSpPr>
            <p:cNvPr id="1001" name="Google Shape;1001;p63"/>
            <p:cNvSpPr/>
            <p:nvPr/>
          </p:nvSpPr>
          <p:spPr>
            <a:xfrm>
              <a:off x="4382771" y="2442895"/>
              <a:ext cx="359100" cy="357667"/>
            </a:xfrm>
            <a:custGeom>
              <a:avLst/>
              <a:gdLst/>
              <a:ahLst/>
              <a:cxnLst/>
              <a:rect l="l" t="t" r="r" b="b"/>
              <a:pathLst>
                <a:path w="2756" h="2745" extrusionOk="0">
                  <a:moveTo>
                    <a:pt x="1444" y="122"/>
                  </a:moveTo>
                  <a:lnTo>
                    <a:pt x="2614" y="2603"/>
                  </a:lnTo>
                  <a:lnTo>
                    <a:pt x="123" y="1444"/>
                  </a:lnTo>
                  <a:lnTo>
                    <a:pt x="1444" y="122"/>
                  </a:lnTo>
                  <a:close/>
                  <a:moveTo>
                    <a:pt x="1464" y="0"/>
                  </a:moveTo>
                  <a:lnTo>
                    <a:pt x="1" y="1464"/>
                  </a:lnTo>
                  <a:lnTo>
                    <a:pt x="2756" y="2745"/>
                  </a:lnTo>
                  <a:lnTo>
                    <a:pt x="1464"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02" name="Google Shape;1002;p63"/>
            <p:cNvSpPr/>
            <p:nvPr/>
          </p:nvSpPr>
          <p:spPr>
            <a:xfrm>
              <a:off x="3006549" y="1763387"/>
              <a:ext cx="374996" cy="247826"/>
            </a:xfrm>
            <a:custGeom>
              <a:avLst/>
              <a:gdLst/>
              <a:ahLst/>
              <a:cxnLst/>
              <a:rect l="l" t="t" r="r" b="b"/>
              <a:pathLst>
                <a:path w="2878" h="1902" extrusionOk="0">
                  <a:moveTo>
                    <a:pt x="2877" y="1"/>
                  </a:moveTo>
                  <a:lnTo>
                    <a:pt x="1" y="244"/>
                  </a:lnTo>
                  <a:lnTo>
                    <a:pt x="2369" y="1901"/>
                  </a:lnTo>
                  <a:lnTo>
                    <a:pt x="2877" y="1"/>
                  </a:lnTo>
                  <a:close/>
                </a:path>
              </a:pathLst>
            </a:custGeom>
            <a:solidFill>
              <a:srgbClr val="F2C483"/>
            </a:solidFill>
            <a:ln>
              <a:noFill/>
            </a:ln>
          </p:spPr>
          <p:txBody>
            <a:bodyPr spcFirstLastPara="1" wrap="square" lIns="114540" tIns="114540" rIns="114540" bIns="114540" anchor="ctr" anchorCtr="0">
              <a:noAutofit/>
            </a:bodyPr>
            <a:lstStyle/>
            <a:p>
              <a:endParaRPr sz="1754"/>
            </a:p>
          </p:txBody>
        </p:sp>
        <p:sp>
          <p:nvSpPr>
            <p:cNvPr id="1003" name="Google Shape;1003;p63"/>
            <p:cNvSpPr/>
            <p:nvPr/>
          </p:nvSpPr>
          <p:spPr>
            <a:xfrm>
              <a:off x="2993389" y="1758044"/>
              <a:ext cx="393368" cy="259813"/>
            </a:xfrm>
            <a:custGeom>
              <a:avLst/>
              <a:gdLst/>
              <a:ahLst/>
              <a:cxnLst/>
              <a:rect l="l" t="t" r="r" b="b"/>
              <a:pathLst>
                <a:path w="3019" h="1994" extrusionOk="0">
                  <a:moveTo>
                    <a:pt x="2928" y="82"/>
                  </a:moveTo>
                  <a:lnTo>
                    <a:pt x="2450" y="1881"/>
                  </a:lnTo>
                  <a:lnTo>
                    <a:pt x="193" y="316"/>
                  </a:lnTo>
                  <a:lnTo>
                    <a:pt x="2928" y="82"/>
                  </a:lnTo>
                  <a:close/>
                  <a:moveTo>
                    <a:pt x="3019" y="1"/>
                  </a:moveTo>
                  <a:lnTo>
                    <a:pt x="0" y="265"/>
                  </a:lnTo>
                  <a:lnTo>
                    <a:pt x="2490" y="1993"/>
                  </a:lnTo>
                  <a:lnTo>
                    <a:pt x="3019"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04" name="Google Shape;1004;p63"/>
            <p:cNvSpPr/>
            <p:nvPr/>
          </p:nvSpPr>
          <p:spPr>
            <a:xfrm>
              <a:off x="4623825" y="2114412"/>
              <a:ext cx="375127" cy="247826"/>
            </a:xfrm>
            <a:custGeom>
              <a:avLst/>
              <a:gdLst/>
              <a:ahLst/>
              <a:cxnLst/>
              <a:rect l="l" t="t" r="r" b="b"/>
              <a:pathLst>
                <a:path w="2879" h="1902" extrusionOk="0">
                  <a:moveTo>
                    <a:pt x="509" y="0"/>
                  </a:moveTo>
                  <a:lnTo>
                    <a:pt x="1" y="1901"/>
                  </a:lnTo>
                  <a:lnTo>
                    <a:pt x="2878" y="1647"/>
                  </a:lnTo>
                  <a:lnTo>
                    <a:pt x="509" y="0"/>
                  </a:lnTo>
                  <a:close/>
                </a:path>
              </a:pathLst>
            </a:custGeom>
            <a:solidFill>
              <a:srgbClr val="F2C483"/>
            </a:solidFill>
            <a:ln>
              <a:noFill/>
            </a:ln>
          </p:spPr>
          <p:txBody>
            <a:bodyPr spcFirstLastPara="1" wrap="square" lIns="114540" tIns="114540" rIns="114540" bIns="114540" anchor="ctr" anchorCtr="0">
              <a:noAutofit/>
            </a:bodyPr>
            <a:lstStyle/>
            <a:p>
              <a:endParaRPr sz="1754"/>
            </a:p>
          </p:txBody>
        </p:sp>
        <p:sp>
          <p:nvSpPr>
            <p:cNvPr id="1005" name="Google Shape;1005;p63"/>
            <p:cNvSpPr/>
            <p:nvPr/>
          </p:nvSpPr>
          <p:spPr>
            <a:xfrm>
              <a:off x="4618613" y="2106464"/>
              <a:ext cx="393498" cy="261116"/>
            </a:xfrm>
            <a:custGeom>
              <a:avLst/>
              <a:gdLst/>
              <a:ahLst/>
              <a:cxnLst/>
              <a:rect l="l" t="t" r="r" b="b"/>
              <a:pathLst>
                <a:path w="3020" h="2004" extrusionOk="0">
                  <a:moveTo>
                    <a:pt x="569" y="112"/>
                  </a:moveTo>
                  <a:lnTo>
                    <a:pt x="2816" y="1688"/>
                  </a:lnTo>
                  <a:lnTo>
                    <a:pt x="92" y="1922"/>
                  </a:lnTo>
                  <a:lnTo>
                    <a:pt x="569" y="112"/>
                  </a:lnTo>
                  <a:close/>
                  <a:moveTo>
                    <a:pt x="529" y="0"/>
                  </a:moveTo>
                  <a:lnTo>
                    <a:pt x="0" y="2003"/>
                  </a:lnTo>
                  <a:lnTo>
                    <a:pt x="0" y="2003"/>
                  </a:lnTo>
                  <a:lnTo>
                    <a:pt x="3020" y="1739"/>
                  </a:lnTo>
                  <a:lnTo>
                    <a:pt x="529"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06" name="Google Shape;1006;p63"/>
            <p:cNvSpPr/>
            <p:nvPr/>
          </p:nvSpPr>
          <p:spPr>
            <a:xfrm>
              <a:off x="3006549" y="2114412"/>
              <a:ext cx="374996" cy="247826"/>
            </a:xfrm>
            <a:custGeom>
              <a:avLst/>
              <a:gdLst/>
              <a:ahLst/>
              <a:cxnLst/>
              <a:rect l="l" t="t" r="r" b="b"/>
              <a:pathLst>
                <a:path w="2878" h="1902" extrusionOk="0">
                  <a:moveTo>
                    <a:pt x="2369" y="0"/>
                  </a:moveTo>
                  <a:lnTo>
                    <a:pt x="1" y="1647"/>
                  </a:lnTo>
                  <a:lnTo>
                    <a:pt x="2877" y="1901"/>
                  </a:lnTo>
                  <a:lnTo>
                    <a:pt x="2369" y="0"/>
                  </a:lnTo>
                  <a:close/>
                </a:path>
              </a:pathLst>
            </a:custGeom>
            <a:solidFill>
              <a:srgbClr val="F2C483"/>
            </a:solidFill>
            <a:ln>
              <a:noFill/>
            </a:ln>
          </p:spPr>
          <p:txBody>
            <a:bodyPr spcFirstLastPara="1" wrap="square" lIns="114540" tIns="114540" rIns="114540" bIns="114540" anchor="ctr" anchorCtr="0">
              <a:noAutofit/>
            </a:bodyPr>
            <a:lstStyle/>
            <a:p>
              <a:endParaRPr sz="1754"/>
            </a:p>
          </p:txBody>
        </p:sp>
        <p:sp>
          <p:nvSpPr>
            <p:cNvPr id="1007" name="Google Shape;1007;p63"/>
            <p:cNvSpPr/>
            <p:nvPr/>
          </p:nvSpPr>
          <p:spPr>
            <a:xfrm>
              <a:off x="2993389" y="2106464"/>
              <a:ext cx="393368" cy="261116"/>
            </a:xfrm>
            <a:custGeom>
              <a:avLst/>
              <a:gdLst/>
              <a:ahLst/>
              <a:cxnLst/>
              <a:rect l="l" t="t" r="r" b="b"/>
              <a:pathLst>
                <a:path w="3019" h="2004" extrusionOk="0">
                  <a:moveTo>
                    <a:pt x="2450" y="112"/>
                  </a:moveTo>
                  <a:lnTo>
                    <a:pt x="2928" y="1922"/>
                  </a:lnTo>
                  <a:lnTo>
                    <a:pt x="193" y="1688"/>
                  </a:lnTo>
                  <a:lnTo>
                    <a:pt x="2450" y="112"/>
                  </a:lnTo>
                  <a:close/>
                  <a:moveTo>
                    <a:pt x="2490" y="0"/>
                  </a:moveTo>
                  <a:lnTo>
                    <a:pt x="0" y="1739"/>
                  </a:lnTo>
                  <a:lnTo>
                    <a:pt x="3019" y="2003"/>
                  </a:lnTo>
                  <a:lnTo>
                    <a:pt x="2490"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08" name="Google Shape;1008;p63"/>
            <p:cNvSpPr/>
            <p:nvPr/>
          </p:nvSpPr>
          <p:spPr>
            <a:xfrm>
              <a:off x="4623825" y="1763387"/>
              <a:ext cx="375127" cy="247826"/>
            </a:xfrm>
            <a:custGeom>
              <a:avLst/>
              <a:gdLst/>
              <a:ahLst/>
              <a:cxnLst/>
              <a:rect l="l" t="t" r="r" b="b"/>
              <a:pathLst>
                <a:path w="2879" h="1902" extrusionOk="0">
                  <a:moveTo>
                    <a:pt x="1" y="1"/>
                  </a:moveTo>
                  <a:lnTo>
                    <a:pt x="509" y="1901"/>
                  </a:lnTo>
                  <a:lnTo>
                    <a:pt x="2878" y="244"/>
                  </a:lnTo>
                  <a:lnTo>
                    <a:pt x="1" y="1"/>
                  </a:lnTo>
                  <a:close/>
                </a:path>
              </a:pathLst>
            </a:custGeom>
            <a:solidFill>
              <a:srgbClr val="F2C483"/>
            </a:solidFill>
            <a:ln>
              <a:noFill/>
            </a:ln>
          </p:spPr>
          <p:txBody>
            <a:bodyPr spcFirstLastPara="1" wrap="square" lIns="114540" tIns="114540" rIns="114540" bIns="114540" anchor="ctr" anchorCtr="0">
              <a:noAutofit/>
            </a:bodyPr>
            <a:lstStyle/>
            <a:p>
              <a:endParaRPr sz="1754"/>
            </a:p>
          </p:txBody>
        </p:sp>
        <p:sp>
          <p:nvSpPr>
            <p:cNvPr id="1009" name="Google Shape;1009;p63"/>
            <p:cNvSpPr/>
            <p:nvPr/>
          </p:nvSpPr>
          <p:spPr>
            <a:xfrm>
              <a:off x="4618613" y="1758044"/>
              <a:ext cx="393498" cy="259813"/>
            </a:xfrm>
            <a:custGeom>
              <a:avLst/>
              <a:gdLst/>
              <a:ahLst/>
              <a:cxnLst/>
              <a:rect l="l" t="t" r="r" b="b"/>
              <a:pathLst>
                <a:path w="3020" h="1994" extrusionOk="0">
                  <a:moveTo>
                    <a:pt x="92" y="82"/>
                  </a:moveTo>
                  <a:lnTo>
                    <a:pt x="2816" y="316"/>
                  </a:lnTo>
                  <a:lnTo>
                    <a:pt x="569" y="1881"/>
                  </a:lnTo>
                  <a:lnTo>
                    <a:pt x="92" y="82"/>
                  </a:lnTo>
                  <a:close/>
                  <a:moveTo>
                    <a:pt x="0" y="1"/>
                  </a:moveTo>
                  <a:lnTo>
                    <a:pt x="529" y="1993"/>
                  </a:lnTo>
                  <a:lnTo>
                    <a:pt x="3020" y="265"/>
                  </a:lnTo>
                  <a:lnTo>
                    <a:pt x="0"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10" name="Google Shape;1010;p63"/>
            <p:cNvSpPr/>
            <p:nvPr/>
          </p:nvSpPr>
          <p:spPr>
            <a:xfrm>
              <a:off x="3272751" y="2450844"/>
              <a:ext cx="341901" cy="340598"/>
            </a:xfrm>
            <a:custGeom>
              <a:avLst/>
              <a:gdLst/>
              <a:ahLst/>
              <a:cxnLst/>
              <a:rect l="l" t="t" r="r" b="b"/>
              <a:pathLst>
                <a:path w="2624" h="2614" extrusionOk="0">
                  <a:moveTo>
                    <a:pt x="1231" y="0"/>
                  </a:moveTo>
                  <a:lnTo>
                    <a:pt x="1" y="2613"/>
                  </a:lnTo>
                  <a:lnTo>
                    <a:pt x="1" y="2613"/>
                  </a:lnTo>
                  <a:lnTo>
                    <a:pt x="2623" y="1393"/>
                  </a:lnTo>
                  <a:lnTo>
                    <a:pt x="1231" y="0"/>
                  </a:lnTo>
                  <a:close/>
                </a:path>
              </a:pathLst>
            </a:custGeom>
            <a:solidFill>
              <a:srgbClr val="F2C483"/>
            </a:solidFill>
            <a:ln>
              <a:noFill/>
            </a:ln>
          </p:spPr>
          <p:txBody>
            <a:bodyPr spcFirstLastPara="1" wrap="square" lIns="114540" tIns="114540" rIns="114540" bIns="114540" anchor="ctr" anchorCtr="0">
              <a:noAutofit/>
            </a:bodyPr>
            <a:lstStyle/>
            <a:p>
              <a:endParaRPr sz="1754"/>
            </a:p>
          </p:txBody>
        </p:sp>
        <p:sp>
          <p:nvSpPr>
            <p:cNvPr id="1011" name="Google Shape;1011;p63"/>
            <p:cNvSpPr/>
            <p:nvPr/>
          </p:nvSpPr>
          <p:spPr>
            <a:xfrm>
              <a:off x="3263499" y="2442895"/>
              <a:ext cx="357797" cy="357667"/>
            </a:xfrm>
            <a:custGeom>
              <a:avLst/>
              <a:gdLst/>
              <a:ahLst/>
              <a:cxnLst/>
              <a:rect l="l" t="t" r="r" b="b"/>
              <a:pathLst>
                <a:path w="2746" h="2745" extrusionOk="0">
                  <a:moveTo>
                    <a:pt x="1312" y="122"/>
                  </a:moveTo>
                  <a:lnTo>
                    <a:pt x="2633" y="1444"/>
                  </a:lnTo>
                  <a:lnTo>
                    <a:pt x="143" y="2603"/>
                  </a:lnTo>
                  <a:lnTo>
                    <a:pt x="1312" y="122"/>
                  </a:lnTo>
                  <a:close/>
                  <a:moveTo>
                    <a:pt x="1292" y="0"/>
                  </a:moveTo>
                  <a:lnTo>
                    <a:pt x="1" y="2745"/>
                  </a:lnTo>
                  <a:lnTo>
                    <a:pt x="1" y="2745"/>
                  </a:lnTo>
                  <a:lnTo>
                    <a:pt x="2746" y="1464"/>
                  </a:lnTo>
                  <a:lnTo>
                    <a:pt x="1292"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12" name="Google Shape;1012;p63"/>
            <p:cNvSpPr/>
            <p:nvPr/>
          </p:nvSpPr>
          <p:spPr>
            <a:xfrm>
              <a:off x="4390719" y="1332879"/>
              <a:ext cx="341901" cy="340598"/>
            </a:xfrm>
            <a:custGeom>
              <a:avLst/>
              <a:gdLst/>
              <a:ahLst/>
              <a:cxnLst/>
              <a:rect l="l" t="t" r="r" b="b"/>
              <a:pathLst>
                <a:path w="2624" h="2614" extrusionOk="0">
                  <a:moveTo>
                    <a:pt x="2623" y="0"/>
                  </a:moveTo>
                  <a:lnTo>
                    <a:pt x="1" y="1220"/>
                  </a:lnTo>
                  <a:lnTo>
                    <a:pt x="1394" y="2613"/>
                  </a:lnTo>
                  <a:lnTo>
                    <a:pt x="2623" y="0"/>
                  </a:lnTo>
                  <a:close/>
                </a:path>
              </a:pathLst>
            </a:custGeom>
            <a:solidFill>
              <a:srgbClr val="F2C483"/>
            </a:solidFill>
            <a:ln>
              <a:noFill/>
            </a:ln>
          </p:spPr>
          <p:txBody>
            <a:bodyPr spcFirstLastPara="1" wrap="square" lIns="114540" tIns="114540" rIns="114540" bIns="114540" anchor="ctr" anchorCtr="0">
              <a:noAutofit/>
            </a:bodyPr>
            <a:lstStyle/>
            <a:p>
              <a:endParaRPr sz="1754"/>
            </a:p>
          </p:txBody>
        </p:sp>
        <p:sp>
          <p:nvSpPr>
            <p:cNvPr id="1013" name="Google Shape;1013;p63"/>
            <p:cNvSpPr/>
            <p:nvPr/>
          </p:nvSpPr>
          <p:spPr>
            <a:xfrm>
              <a:off x="4382771" y="1323628"/>
              <a:ext cx="359100" cy="357797"/>
            </a:xfrm>
            <a:custGeom>
              <a:avLst/>
              <a:gdLst/>
              <a:ahLst/>
              <a:cxnLst/>
              <a:rect l="l" t="t" r="r" b="b"/>
              <a:pathLst>
                <a:path w="2756" h="2746" extrusionOk="0">
                  <a:moveTo>
                    <a:pt x="2614" y="143"/>
                  </a:moveTo>
                  <a:lnTo>
                    <a:pt x="1444" y="2633"/>
                  </a:lnTo>
                  <a:lnTo>
                    <a:pt x="123" y="1302"/>
                  </a:lnTo>
                  <a:lnTo>
                    <a:pt x="2614" y="143"/>
                  </a:lnTo>
                  <a:close/>
                  <a:moveTo>
                    <a:pt x="2756" y="0"/>
                  </a:moveTo>
                  <a:lnTo>
                    <a:pt x="1" y="1281"/>
                  </a:lnTo>
                  <a:lnTo>
                    <a:pt x="1464" y="2745"/>
                  </a:lnTo>
                  <a:lnTo>
                    <a:pt x="2756"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14" name="Google Shape;1014;p63"/>
            <p:cNvSpPr/>
            <p:nvPr/>
          </p:nvSpPr>
          <p:spPr>
            <a:xfrm>
              <a:off x="3703390" y="2683948"/>
              <a:ext cx="247696" cy="374996"/>
            </a:xfrm>
            <a:custGeom>
              <a:avLst/>
              <a:gdLst/>
              <a:ahLst/>
              <a:cxnLst/>
              <a:rect l="l" t="t" r="r" b="b"/>
              <a:pathLst>
                <a:path w="1901" h="2878" extrusionOk="0">
                  <a:moveTo>
                    <a:pt x="0" y="0"/>
                  </a:moveTo>
                  <a:lnTo>
                    <a:pt x="244" y="2878"/>
                  </a:lnTo>
                  <a:lnTo>
                    <a:pt x="1901" y="509"/>
                  </a:lnTo>
                  <a:lnTo>
                    <a:pt x="0" y="0"/>
                  </a:lnTo>
                  <a:close/>
                </a:path>
              </a:pathLst>
            </a:custGeom>
            <a:solidFill>
              <a:srgbClr val="F2C483"/>
            </a:solidFill>
            <a:ln>
              <a:noFill/>
            </a:ln>
          </p:spPr>
          <p:txBody>
            <a:bodyPr spcFirstLastPara="1" wrap="square" lIns="114540" tIns="114540" rIns="114540" bIns="114540" anchor="ctr" anchorCtr="0">
              <a:noAutofit/>
            </a:bodyPr>
            <a:lstStyle/>
            <a:p>
              <a:endParaRPr sz="1754"/>
            </a:p>
          </p:txBody>
        </p:sp>
        <p:sp>
          <p:nvSpPr>
            <p:cNvPr id="1015" name="Google Shape;1015;p63"/>
            <p:cNvSpPr/>
            <p:nvPr/>
          </p:nvSpPr>
          <p:spPr>
            <a:xfrm>
              <a:off x="3698048" y="2677303"/>
              <a:ext cx="260986" cy="394932"/>
            </a:xfrm>
            <a:custGeom>
              <a:avLst/>
              <a:gdLst/>
              <a:ahLst/>
              <a:cxnLst/>
              <a:rect l="l" t="t" r="r" b="b"/>
              <a:pathLst>
                <a:path w="2003" h="3031" extrusionOk="0">
                  <a:moveTo>
                    <a:pt x="82" y="92"/>
                  </a:moveTo>
                  <a:lnTo>
                    <a:pt x="1881" y="580"/>
                  </a:lnTo>
                  <a:lnTo>
                    <a:pt x="315" y="2827"/>
                  </a:lnTo>
                  <a:lnTo>
                    <a:pt x="82" y="92"/>
                  </a:lnTo>
                  <a:close/>
                  <a:moveTo>
                    <a:pt x="0" y="1"/>
                  </a:moveTo>
                  <a:lnTo>
                    <a:pt x="265" y="3030"/>
                  </a:lnTo>
                  <a:lnTo>
                    <a:pt x="2003" y="539"/>
                  </a:lnTo>
                  <a:lnTo>
                    <a:pt x="0"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16" name="Google Shape;1016;p63"/>
            <p:cNvSpPr/>
            <p:nvPr/>
          </p:nvSpPr>
          <p:spPr>
            <a:xfrm>
              <a:off x="4054286" y="1066678"/>
              <a:ext cx="247826" cy="374866"/>
            </a:xfrm>
            <a:custGeom>
              <a:avLst/>
              <a:gdLst/>
              <a:ahLst/>
              <a:cxnLst/>
              <a:rect l="l" t="t" r="r" b="b"/>
              <a:pathLst>
                <a:path w="1902" h="2877" extrusionOk="0">
                  <a:moveTo>
                    <a:pt x="1647" y="0"/>
                  </a:moveTo>
                  <a:lnTo>
                    <a:pt x="1" y="2359"/>
                  </a:lnTo>
                  <a:lnTo>
                    <a:pt x="1902" y="2877"/>
                  </a:lnTo>
                  <a:lnTo>
                    <a:pt x="1902" y="2877"/>
                  </a:lnTo>
                  <a:lnTo>
                    <a:pt x="1647" y="0"/>
                  </a:lnTo>
                  <a:close/>
                </a:path>
              </a:pathLst>
            </a:custGeom>
            <a:solidFill>
              <a:srgbClr val="F2C483"/>
            </a:solidFill>
            <a:ln>
              <a:noFill/>
            </a:ln>
          </p:spPr>
          <p:txBody>
            <a:bodyPr spcFirstLastPara="1" wrap="square" lIns="114540" tIns="114540" rIns="114540" bIns="114540" anchor="ctr" anchorCtr="0">
              <a:noAutofit/>
            </a:bodyPr>
            <a:lstStyle/>
            <a:p>
              <a:endParaRPr sz="1754"/>
            </a:p>
          </p:txBody>
        </p:sp>
        <p:sp>
          <p:nvSpPr>
            <p:cNvPr id="1017" name="Google Shape;1017;p63"/>
            <p:cNvSpPr/>
            <p:nvPr/>
          </p:nvSpPr>
          <p:spPr>
            <a:xfrm>
              <a:off x="4046338" y="1053388"/>
              <a:ext cx="261116" cy="393498"/>
            </a:xfrm>
            <a:custGeom>
              <a:avLst/>
              <a:gdLst/>
              <a:ahLst/>
              <a:cxnLst/>
              <a:rect l="l" t="t" r="r" b="b"/>
              <a:pathLst>
                <a:path w="2004" h="3020" extrusionOk="0">
                  <a:moveTo>
                    <a:pt x="1688" y="193"/>
                  </a:moveTo>
                  <a:lnTo>
                    <a:pt x="1922" y="2928"/>
                  </a:lnTo>
                  <a:lnTo>
                    <a:pt x="113" y="2440"/>
                  </a:lnTo>
                  <a:lnTo>
                    <a:pt x="1688" y="193"/>
                  </a:lnTo>
                  <a:close/>
                  <a:moveTo>
                    <a:pt x="1739" y="1"/>
                  </a:moveTo>
                  <a:lnTo>
                    <a:pt x="1" y="2481"/>
                  </a:lnTo>
                  <a:lnTo>
                    <a:pt x="2004" y="3019"/>
                  </a:lnTo>
                  <a:lnTo>
                    <a:pt x="1739"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18" name="Google Shape;1018;p63"/>
            <p:cNvSpPr/>
            <p:nvPr/>
          </p:nvSpPr>
          <p:spPr>
            <a:xfrm>
              <a:off x="3866134" y="969866"/>
              <a:ext cx="271801" cy="375127"/>
            </a:xfrm>
            <a:custGeom>
              <a:avLst/>
              <a:gdLst/>
              <a:ahLst/>
              <a:cxnLst/>
              <a:rect l="l" t="t" r="r" b="b"/>
              <a:pathLst>
                <a:path w="2086" h="2879" extrusionOk="0">
                  <a:moveTo>
                    <a:pt x="1048" y="1"/>
                  </a:moveTo>
                  <a:lnTo>
                    <a:pt x="1" y="2878"/>
                  </a:lnTo>
                  <a:lnTo>
                    <a:pt x="2085" y="2878"/>
                  </a:lnTo>
                  <a:lnTo>
                    <a:pt x="1048" y="1"/>
                  </a:ln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019" name="Google Shape;1019;p63"/>
            <p:cNvSpPr/>
            <p:nvPr/>
          </p:nvSpPr>
          <p:spPr>
            <a:xfrm>
              <a:off x="3859619" y="956706"/>
              <a:ext cx="284830" cy="392195"/>
            </a:xfrm>
            <a:custGeom>
              <a:avLst/>
              <a:gdLst/>
              <a:ahLst/>
              <a:cxnLst/>
              <a:rect l="l" t="t" r="r" b="b"/>
              <a:pathLst>
                <a:path w="2186" h="3010" extrusionOk="0">
                  <a:moveTo>
                    <a:pt x="1098" y="203"/>
                  </a:moveTo>
                  <a:lnTo>
                    <a:pt x="2095" y="2938"/>
                  </a:lnTo>
                  <a:lnTo>
                    <a:pt x="102" y="2938"/>
                  </a:lnTo>
                  <a:lnTo>
                    <a:pt x="1098" y="203"/>
                  </a:lnTo>
                  <a:close/>
                  <a:moveTo>
                    <a:pt x="1098" y="0"/>
                  </a:moveTo>
                  <a:lnTo>
                    <a:pt x="1" y="3009"/>
                  </a:lnTo>
                  <a:lnTo>
                    <a:pt x="2186" y="3009"/>
                  </a:lnTo>
                  <a:lnTo>
                    <a:pt x="1098"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20" name="Google Shape;1020;p63"/>
            <p:cNvSpPr/>
            <p:nvPr/>
          </p:nvSpPr>
          <p:spPr>
            <a:xfrm>
              <a:off x="3866134" y="2780630"/>
              <a:ext cx="271801" cy="373693"/>
            </a:xfrm>
            <a:custGeom>
              <a:avLst/>
              <a:gdLst/>
              <a:ahLst/>
              <a:cxnLst/>
              <a:rect l="l" t="t" r="r" b="b"/>
              <a:pathLst>
                <a:path w="2086" h="2868" extrusionOk="0">
                  <a:moveTo>
                    <a:pt x="1" y="1"/>
                  </a:moveTo>
                  <a:lnTo>
                    <a:pt x="1048" y="2868"/>
                  </a:lnTo>
                  <a:lnTo>
                    <a:pt x="2085" y="1"/>
                  </a:ln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021" name="Google Shape;1021;p63"/>
            <p:cNvSpPr/>
            <p:nvPr/>
          </p:nvSpPr>
          <p:spPr>
            <a:xfrm>
              <a:off x="3859619" y="2775418"/>
              <a:ext cx="284830" cy="392195"/>
            </a:xfrm>
            <a:custGeom>
              <a:avLst/>
              <a:gdLst/>
              <a:ahLst/>
              <a:cxnLst/>
              <a:rect l="l" t="t" r="r" b="b"/>
              <a:pathLst>
                <a:path w="2186" h="3010" extrusionOk="0">
                  <a:moveTo>
                    <a:pt x="2095" y="71"/>
                  </a:moveTo>
                  <a:lnTo>
                    <a:pt x="1098" y="2806"/>
                  </a:lnTo>
                  <a:lnTo>
                    <a:pt x="102" y="71"/>
                  </a:lnTo>
                  <a:close/>
                  <a:moveTo>
                    <a:pt x="1" y="0"/>
                  </a:moveTo>
                  <a:lnTo>
                    <a:pt x="1098" y="3009"/>
                  </a:lnTo>
                  <a:lnTo>
                    <a:pt x="2186"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22" name="Google Shape;1022;p63"/>
            <p:cNvSpPr/>
            <p:nvPr/>
          </p:nvSpPr>
          <p:spPr>
            <a:xfrm>
              <a:off x="3456994" y="1116974"/>
              <a:ext cx="304766" cy="392195"/>
            </a:xfrm>
            <a:custGeom>
              <a:avLst/>
              <a:gdLst/>
              <a:ahLst/>
              <a:cxnLst/>
              <a:rect l="l" t="t" r="r" b="b"/>
              <a:pathLst>
                <a:path w="2339" h="3010" extrusionOk="0">
                  <a:moveTo>
                    <a:pt x="0" y="1"/>
                  </a:moveTo>
                  <a:lnTo>
                    <a:pt x="529" y="3010"/>
                  </a:lnTo>
                  <a:lnTo>
                    <a:pt x="2338" y="1962"/>
                  </a:lnTo>
                  <a:lnTo>
                    <a:pt x="0" y="1"/>
                  </a:ln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023" name="Google Shape;1023;p63"/>
            <p:cNvSpPr/>
            <p:nvPr/>
          </p:nvSpPr>
          <p:spPr>
            <a:xfrm>
              <a:off x="3450218" y="1104986"/>
              <a:ext cx="319489" cy="410828"/>
            </a:xfrm>
            <a:custGeom>
              <a:avLst/>
              <a:gdLst/>
              <a:ahLst/>
              <a:cxnLst/>
              <a:rect l="l" t="t" r="r" b="b"/>
              <a:pathLst>
                <a:path w="2452" h="3153" extrusionOk="0">
                  <a:moveTo>
                    <a:pt x="103" y="174"/>
                  </a:moveTo>
                  <a:lnTo>
                    <a:pt x="2329" y="2054"/>
                  </a:lnTo>
                  <a:lnTo>
                    <a:pt x="611" y="3041"/>
                  </a:lnTo>
                  <a:lnTo>
                    <a:pt x="103" y="174"/>
                  </a:lnTo>
                  <a:close/>
                  <a:moveTo>
                    <a:pt x="1" y="1"/>
                  </a:moveTo>
                  <a:lnTo>
                    <a:pt x="560" y="3152"/>
                  </a:lnTo>
                  <a:lnTo>
                    <a:pt x="2451" y="2065"/>
                  </a:lnTo>
                  <a:lnTo>
                    <a:pt x="1"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24" name="Google Shape;1024;p63"/>
            <p:cNvSpPr/>
            <p:nvPr/>
          </p:nvSpPr>
          <p:spPr>
            <a:xfrm>
              <a:off x="4243741" y="2616454"/>
              <a:ext cx="304766" cy="392195"/>
            </a:xfrm>
            <a:custGeom>
              <a:avLst/>
              <a:gdLst/>
              <a:ahLst/>
              <a:cxnLst/>
              <a:rect l="l" t="t" r="r" b="b"/>
              <a:pathLst>
                <a:path w="2339" h="3010" extrusionOk="0">
                  <a:moveTo>
                    <a:pt x="1810" y="0"/>
                  </a:moveTo>
                  <a:lnTo>
                    <a:pt x="1" y="1037"/>
                  </a:lnTo>
                  <a:lnTo>
                    <a:pt x="2339" y="3009"/>
                  </a:lnTo>
                  <a:lnTo>
                    <a:pt x="1810" y="0"/>
                  </a:ln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025" name="Google Shape;1025;p63"/>
            <p:cNvSpPr/>
            <p:nvPr/>
          </p:nvSpPr>
          <p:spPr>
            <a:xfrm>
              <a:off x="4235793" y="2608505"/>
              <a:ext cx="319359" cy="412001"/>
            </a:xfrm>
            <a:custGeom>
              <a:avLst/>
              <a:gdLst/>
              <a:ahLst/>
              <a:cxnLst/>
              <a:rect l="l" t="t" r="r" b="b"/>
              <a:pathLst>
                <a:path w="2451" h="3162" extrusionOk="0">
                  <a:moveTo>
                    <a:pt x="1840" y="112"/>
                  </a:moveTo>
                  <a:lnTo>
                    <a:pt x="2349" y="2978"/>
                  </a:lnTo>
                  <a:lnTo>
                    <a:pt x="2349" y="2978"/>
                  </a:lnTo>
                  <a:lnTo>
                    <a:pt x="123" y="1108"/>
                  </a:lnTo>
                  <a:lnTo>
                    <a:pt x="1840" y="112"/>
                  </a:lnTo>
                  <a:close/>
                  <a:moveTo>
                    <a:pt x="1891" y="0"/>
                  </a:moveTo>
                  <a:lnTo>
                    <a:pt x="1" y="1098"/>
                  </a:lnTo>
                  <a:lnTo>
                    <a:pt x="2450" y="3161"/>
                  </a:lnTo>
                  <a:lnTo>
                    <a:pt x="1891"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26" name="Google Shape;1026;p63"/>
            <p:cNvSpPr/>
            <p:nvPr/>
          </p:nvSpPr>
          <p:spPr>
            <a:xfrm>
              <a:off x="3056975" y="1515688"/>
              <a:ext cx="392195" cy="306069"/>
            </a:xfrm>
            <a:custGeom>
              <a:avLst/>
              <a:gdLst/>
              <a:ahLst/>
              <a:cxnLst/>
              <a:rect l="l" t="t" r="r" b="b"/>
              <a:pathLst>
                <a:path w="3010" h="2349" extrusionOk="0">
                  <a:moveTo>
                    <a:pt x="0" y="0"/>
                  </a:moveTo>
                  <a:lnTo>
                    <a:pt x="1962" y="2349"/>
                  </a:lnTo>
                  <a:lnTo>
                    <a:pt x="3009" y="539"/>
                  </a:lnTo>
                  <a:lnTo>
                    <a:pt x="0" y="0"/>
                  </a:ln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027" name="Google Shape;1027;p63"/>
            <p:cNvSpPr/>
            <p:nvPr/>
          </p:nvSpPr>
          <p:spPr>
            <a:xfrm>
              <a:off x="3044987" y="1509043"/>
              <a:ext cx="410698" cy="319359"/>
            </a:xfrm>
            <a:custGeom>
              <a:avLst/>
              <a:gdLst/>
              <a:ahLst/>
              <a:cxnLst/>
              <a:rect l="l" t="t" r="r" b="b"/>
              <a:pathLst>
                <a:path w="3152" h="2451" extrusionOk="0">
                  <a:moveTo>
                    <a:pt x="173" y="102"/>
                  </a:moveTo>
                  <a:lnTo>
                    <a:pt x="3040" y="611"/>
                  </a:lnTo>
                  <a:lnTo>
                    <a:pt x="2054" y="2339"/>
                  </a:lnTo>
                  <a:lnTo>
                    <a:pt x="173" y="102"/>
                  </a:lnTo>
                  <a:close/>
                  <a:moveTo>
                    <a:pt x="0" y="1"/>
                  </a:moveTo>
                  <a:lnTo>
                    <a:pt x="2064" y="2450"/>
                  </a:lnTo>
                  <a:lnTo>
                    <a:pt x="3152" y="559"/>
                  </a:lnTo>
                  <a:lnTo>
                    <a:pt x="0"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28" name="Google Shape;1028;p63"/>
            <p:cNvSpPr/>
            <p:nvPr/>
          </p:nvSpPr>
          <p:spPr>
            <a:xfrm>
              <a:off x="4556330" y="2303867"/>
              <a:ext cx="392195" cy="304766"/>
            </a:xfrm>
            <a:custGeom>
              <a:avLst/>
              <a:gdLst/>
              <a:ahLst/>
              <a:cxnLst/>
              <a:rect l="l" t="t" r="r" b="b"/>
              <a:pathLst>
                <a:path w="3010" h="2339" extrusionOk="0">
                  <a:moveTo>
                    <a:pt x="1038" y="0"/>
                  </a:moveTo>
                  <a:lnTo>
                    <a:pt x="1" y="1799"/>
                  </a:lnTo>
                  <a:lnTo>
                    <a:pt x="3010" y="2338"/>
                  </a:lnTo>
                  <a:lnTo>
                    <a:pt x="1038" y="0"/>
                  </a:ln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029" name="Google Shape;1029;p63"/>
            <p:cNvSpPr/>
            <p:nvPr/>
          </p:nvSpPr>
          <p:spPr>
            <a:xfrm>
              <a:off x="4549684" y="2295918"/>
              <a:ext cx="410698" cy="319229"/>
            </a:xfrm>
            <a:custGeom>
              <a:avLst/>
              <a:gdLst/>
              <a:ahLst/>
              <a:cxnLst/>
              <a:rect l="l" t="t" r="r" b="b"/>
              <a:pathLst>
                <a:path w="3152" h="2450" extrusionOk="0">
                  <a:moveTo>
                    <a:pt x="1098" y="122"/>
                  </a:moveTo>
                  <a:lnTo>
                    <a:pt x="2969" y="2348"/>
                  </a:lnTo>
                  <a:lnTo>
                    <a:pt x="102" y="1840"/>
                  </a:lnTo>
                  <a:lnTo>
                    <a:pt x="1098" y="122"/>
                  </a:lnTo>
                  <a:close/>
                  <a:moveTo>
                    <a:pt x="1089" y="0"/>
                  </a:moveTo>
                  <a:lnTo>
                    <a:pt x="1" y="1891"/>
                  </a:lnTo>
                  <a:lnTo>
                    <a:pt x="3152" y="2450"/>
                  </a:lnTo>
                  <a:lnTo>
                    <a:pt x="1089"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30" name="Google Shape;1030;p63"/>
            <p:cNvSpPr/>
            <p:nvPr/>
          </p:nvSpPr>
          <p:spPr>
            <a:xfrm>
              <a:off x="2909867" y="1926260"/>
              <a:ext cx="374996" cy="271670"/>
            </a:xfrm>
            <a:custGeom>
              <a:avLst/>
              <a:gdLst/>
              <a:ahLst/>
              <a:cxnLst/>
              <a:rect l="l" t="t" r="r" b="b"/>
              <a:pathLst>
                <a:path w="2878" h="2085" extrusionOk="0">
                  <a:moveTo>
                    <a:pt x="2878" y="0"/>
                  </a:moveTo>
                  <a:lnTo>
                    <a:pt x="0" y="1048"/>
                  </a:lnTo>
                  <a:lnTo>
                    <a:pt x="2878" y="2085"/>
                  </a:lnTo>
                  <a:lnTo>
                    <a:pt x="2878" y="0"/>
                  </a:ln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031" name="Google Shape;1031;p63"/>
            <p:cNvSpPr/>
            <p:nvPr/>
          </p:nvSpPr>
          <p:spPr>
            <a:xfrm>
              <a:off x="2896576" y="1919745"/>
              <a:ext cx="392195" cy="284830"/>
            </a:xfrm>
            <a:custGeom>
              <a:avLst/>
              <a:gdLst/>
              <a:ahLst/>
              <a:cxnLst/>
              <a:rect l="l" t="t" r="r" b="b"/>
              <a:pathLst>
                <a:path w="3010" h="2186" extrusionOk="0">
                  <a:moveTo>
                    <a:pt x="2949" y="102"/>
                  </a:moveTo>
                  <a:lnTo>
                    <a:pt x="2949" y="2084"/>
                  </a:lnTo>
                  <a:lnTo>
                    <a:pt x="204" y="1098"/>
                  </a:lnTo>
                  <a:lnTo>
                    <a:pt x="2949" y="102"/>
                  </a:lnTo>
                  <a:close/>
                  <a:moveTo>
                    <a:pt x="3010" y="0"/>
                  </a:moveTo>
                  <a:lnTo>
                    <a:pt x="1" y="1098"/>
                  </a:lnTo>
                  <a:lnTo>
                    <a:pt x="3010" y="2185"/>
                  </a:lnTo>
                  <a:lnTo>
                    <a:pt x="3010"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32" name="Google Shape;1032;p63"/>
            <p:cNvSpPr/>
            <p:nvPr/>
          </p:nvSpPr>
          <p:spPr>
            <a:xfrm>
              <a:off x="4720637" y="1926260"/>
              <a:ext cx="374866" cy="271670"/>
            </a:xfrm>
            <a:custGeom>
              <a:avLst/>
              <a:gdLst/>
              <a:ahLst/>
              <a:cxnLst/>
              <a:rect l="l" t="t" r="r" b="b"/>
              <a:pathLst>
                <a:path w="2877" h="2085" extrusionOk="0">
                  <a:moveTo>
                    <a:pt x="0" y="0"/>
                  </a:moveTo>
                  <a:lnTo>
                    <a:pt x="0" y="2085"/>
                  </a:lnTo>
                  <a:lnTo>
                    <a:pt x="2877" y="1048"/>
                  </a:lnTo>
                  <a:lnTo>
                    <a:pt x="0" y="0"/>
                  </a:ln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033" name="Google Shape;1033;p63"/>
            <p:cNvSpPr/>
            <p:nvPr/>
          </p:nvSpPr>
          <p:spPr>
            <a:xfrm>
              <a:off x="4715295" y="1919745"/>
              <a:ext cx="393498" cy="284830"/>
            </a:xfrm>
            <a:custGeom>
              <a:avLst/>
              <a:gdLst/>
              <a:ahLst/>
              <a:cxnLst/>
              <a:rect l="l" t="t" r="r" b="b"/>
              <a:pathLst>
                <a:path w="3020" h="2186" extrusionOk="0">
                  <a:moveTo>
                    <a:pt x="71" y="102"/>
                  </a:moveTo>
                  <a:lnTo>
                    <a:pt x="2816" y="1098"/>
                  </a:lnTo>
                  <a:lnTo>
                    <a:pt x="71" y="2084"/>
                  </a:lnTo>
                  <a:lnTo>
                    <a:pt x="71" y="102"/>
                  </a:lnTo>
                  <a:close/>
                  <a:moveTo>
                    <a:pt x="1" y="0"/>
                  </a:moveTo>
                  <a:lnTo>
                    <a:pt x="1" y="2185"/>
                  </a:lnTo>
                  <a:lnTo>
                    <a:pt x="3019" y="1098"/>
                  </a:lnTo>
                  <a:lnTo>
                    <a:pt x="1"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34" name="Google Shape;1034;p63"/>
            <p:cNvSpPr/>
            <p:nvPr/>
          </p:nvSpPr>
          <p:spPr>
            <a:xfrm>
              <a:off x="3056975" y="2303867"/>
              <a:ext cx="392195" cy="304766"/>
            </a:xfrm>
            <a:custGeom>
              <a:avLst/>
              <a:gdLst/>
              <a:ahLst/>
              <a:cxnLst/>
              <a:rect l="l" t="t" r="r" b="b"/>
              <a:pathLst>
                <a:path w="3010" h="2339" extrusionOk="0">
                  <a:moveTo>
                    <a:pt x="1962" y="0"/>
                  </a:moveTo>
                  <a:lnTo>
                    <a:pt x="0" y="2338"/>
                  </a:lnTo>
                  <a:lnTo>
                    <a:pt x="3009" y="1799"/>
                  </a:lnTo>
                  <a:lnTo>
                    <a:pt x="1962" y="0"/>
                  </a:ln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035" name="Google Shape;1035;p63"/>
            <p:cNvSpPr/>
            <p:nvPr/>
          </p:nvSpPr>
          <p:spPr>
            <a:xfrm>
              <a:off x="3044987" y="2295918"/>
              <a:ext cx="410698" cy="319229"/>
            </a:xfrm>
            <a:custGeom>
              <a:avLst/>
              <a:gdLst/>
              <a:ahLst/>
              <a:cxnLst/>
              <a:rect l="l" t="t" r="r" b="b"/>
              <a:pathLst>
                <a:path w="3152" h="2450" extrusionOk="0">
                  <a:moveTo>
                    <a:pt x="2054" y="122"/>
                  </a:moveTo>
                  <a:lnTo>
                    <a:pt x="3040" y="1840"/>
                  </a:lnTo>
                  <a:lnTo>
                    <a:pt x="173" y="2348"/>
                  </a:lnTo>
                  <a:lnTo>
                    <a:pt x="173" y="2348"/>
                  </a:lnTo>
                  <a:lnTo>
                    <a:pt x="2054" y="122"/>
                  </a:lnTo>
                  <a:close/>
                  <a:moveTo>
                    <a:pt x="2064" y="0"/>
                  </a:moveTo>
                  <a:lnTo>
                    <a:pt x="0" y="2450"/>
                  </a:lnTo>
                  <a:lnTo>
                    <a:pt x="3152" y="1891"/>
                  </a:lnTo>
                  <a:lnTo>
                    <a:pt x="2064"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36" name="Google Shape;1036;p63"/>
            <p:cNvSpPr/>
            <p:nvPr/>
          </p:nvSpPr>
          <p:spPr>
            <a:xfrm>
              <a:off x="4556330" y="1515688"/>
              <a:ext cx="392195" cy="306069"/>
            </a:xfrm>
            <a:custGeom>
              <a:avLst/>
              <a:gdLst/>
              <a:ahLst/>
              <a:cxnLst/>
              <a:rect l="l" t="t" r="r" b="b"/>
              <a:pathLst>
                <a:path w="3010" h="2349" extrusionOk="0">
                  <a:moveTo>
                    <a:pt x="3010" y="0"/>
                  </a:moveTo>
                  <a:lnTo>
                    <a:pt x="1" y="539"/>
                  </a:lnTo>
                  <a:lnTo>
                    <a:pt x="1038" y="2349"/>
                  </a:lnTo>
                  <a:lnTo>
                    <a:pt x="3010" y="0"/>
                  </a:ln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037" name="Google Shape;1037;p63"/>
            <p:cNvSpPr/>
            <p:nvPr/>
          </p:nvSpPr>
          <p:spPr>
            <a:xfrm>
              <a:off x="4549684" y="1509043"/>
              <a:ext cx="410698" cy="319359"/>
            </a:xfrm>
            <a:custGeom>
              <a:avLst/>
              <a:gdLst/>
              <a:ahLst/>
              <a:cxnLst/>
              <a:rect l="l" t="t" r="r" b="b"/>
              <a:pathLst>
                <a:path w="3152" h="2451" extrusionOk="0">
                  <a:moveTo>
                    <a:pt x="2969" y="102"/>
                  </a:moveTo>
                  <a:lnTo>
                    <a:pt x="1098" y="2339"/>
                  </a:lnTo>
                  <a:lnTo>
                    <a:pt x="102" y="611"/>
                  </a:lnTo>
                  <a:lnTo>
                    <a:pt x="2969" y="102"/>
                  </a:lnTo>
                  <a:close/>
                  <a:moveTo>
                    <a:pt x="3152" y="1"/>
                  </a:moveTo>
                  <a:lnTo>
                    <a:pt x="1" y="559"/>
                  </a:lnTo>
                  <a:lnTo>
                    <a:pt x="1089" y="2450"/>
                  </a:lnTo>
                  <a:lnTo>
                    <a:pt x="3152"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38" name="Google Shape;1038;p63"/>
            <p:cNvSpPr/>
            <p:nvPr/>
          </p:nvSpPr>
          <p:spPr>
            <a:xfrm>
              <a:off x="3456994" y="2616454"/>
              <a:ext cx="304766" cy="392195"/>
            </a:xfrm>
            <a:custGeom>
              <a:avLst/>
              <a:gdLst/>
              <a:ahLst/>
              <a:cxnLst/>
              <a:rect l="l" t="t" r="r" b="b"/>
              <a:pathLst>
                <a:path w="2339" h="3010" extrusionOk="0">
                  <a:moveTo>
                    <a:pt x="529" y="0"/>
                  </a:moveTo>
                  <a:lnTo>
                    <a:pt x="0" y="3009"/>
                  </a:lnTo>
                  <a:lnTo>
                    <a:pt x="2338" y="1037"/>
                  </a:lnTo>
                  <a:lnTo>
                    <a:pt x="529" y="0"/>
                  </a:ln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039" name="Google Shape;1039;p63"/>
            <p:cNvSpPr/>
            <p:nvPr/>
          </p:nvSpPr>
          <p:spPr>
            <a:xfrm>
              <a:off x="3450218" y="2608505"/>
              <a:ext cx="319489" cy="412001"/>
            </a:xfrm>
            <a:custGeom>
              <a:avLst/>
              <a:gdLst/>
              <a:ahLst/>
              <a:cxnLst/>
              <a:rect l="l" t="t" r="r" b="b"/>
              <a:pathLst>
                <a:path w="2452" h="3162" extrusionOk="0">
                  <a:moveTo>
                    <a:pt x="611" y="112"/>
                  </a:moveTo>
                  <a:lnTo>
                    <a:pt x="2329" y="1108"/>
                  </a:lnTo>
                  <a:lnTo>
                    <a:pt x="103" y="2978"/>
                  </a:lnTo>
                  <a:lnTo>
                    <a:pt x="103" y="2978"/>
                  </a:lnTo>
                  <a:lnTo>
                    <a:pt x="611" y="112"/>
                  </a:lnTo>
                  <a:close/>
                  <a:moveTo>
                    <a:pt x="560" y="0"/>
                  </a:moveTo>
                  <a:lnTo>
                    <a:pt x="1" y="3161"/>
                  </a:lnTo>
                  <a:lnTo>
                    <a:pt x="2451" y="1098"/>
                  </a:lnTo>
                  <a:lnTo>
                    <a:pt x="560"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40" name="Google Shape;1040;p63"/>
            <p:cNvSpPr/>
            <p:nvPr/>
          </p:nvSpPr>
          <p:spPr>
            <a:xfrm>
              <a:off x="4243741" y="1116974"/>
              <a:ext cx="304766" cy="392195"/>
            </a:xfrm>
            <a:custGeom>
              <a:avLst/>
              <a:gdLst/>
              <a:ahLst/>
              <a:cxnLst/>
              <a:rect l="l" t="t" r="r" b="b"/>
              <a:pathLst>
                <a:path w="2339" h="3010" extrusionOk="0">
                  <a:moveTo>
                    <a:pt x="2339" y="1"/>
                  </a:moveTo>
                  <a:lnTo>
                    <a:pt x="1" y="1962"/>
                  </a:lnTo>
                  <a:lnTo>
                    <a:pt x="1810" y="3010"/>
                  </a:lnTo>
                  <a:lnTo>
                    <a:pt x="2339" y="1"/>
                  </a:ln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041" name="Google Shape;1041;p63"/>
            <p:cNvSpPr/>
            <p:nvPr/>
          </p:nvSpPr>
          <p:spPr>
            <a:xfrm>
              <a:off x="4235793" y="1104986"/>
              <a:ext cx="319359" cy="410828"/>
            </a:xfrm>
            <a:custGeom>
              <a:avLst/>
              <a:gdLst/>
              <a:ahLst/>
              <a:cxnLst/>
              <a:rect l="l" t="t" r="r" b="b"/>
              <a:pathLst>
                <a:path w="2451" h="3153" extrusionOk="0">
                  <a:moveTo>
                    <a:pt x="2349" y="174"/>
                  </a:moveTo>
                  <a:lnTo>
                    <a:pt x="1840" y="3041"/>
                  </a:lnTo>
                  <a:lnTo>
                    <a:pt x="123" y="2054"/>
                  </a:lnTo>
                  <a:lnTo>
                    <a:pt x="2349" y="174"/>
                  </a:lnTo>
                  <a:close/>
                  <a:moveTo>
                    <a:pt x="2450" y="1"/>
                  </a:moveTo>
                  <a:lnTo>
                    <a:pt x="1" y="2065"/>
                  </a:lnTo>
                  <a:lnTo>
                    <a:pt x="1891" y="3152"/>
                  </a:lnTo>
                  <a:lnTo>
                    <a:pt x="2450"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42" name="Google Shape;1042;p63"/>
            <p:cNvSpPr/>
            <p:nvPr/>
          </p:nvSpPr>
          <p:spPr>
            <a:xfrm>
              <a:off x="3238352" y="1287796"/>
              <a:ext cx="1528650" cy="1530084"/>
            </a:xfrm>
            <a:custGeom>
              <a:avLst/>
              <a:gdLst/>
              <a:ahLst/>
              <a:cxnLst/>
              <a:rect l="l" t="t" r="r" b="b"/>
              <a:pathLst>
                <a:path w="11732" h="11743" extrusionOk="0">
                  <a:moveTo>
                    <a:pt x="5866" y="1"/>
                  </a:moveTo>
                  <a:cubicBezTo>
                    <a:pt x="2623" y="1"/>
                    <a:pt x="0" y="2623"/>
                    <a:pt x="0" y="5867"/>
                  </a:cubicBezTo>
                  <a:cubicBezTo>
                    <a:pt x="0" y="9109"/>
                    <a:pt x="2623" y="11742"/>
                    <a:pt x="5866" y="11742"/>
                  </a:cubicBezTo>
                  <a:cubicBezTo>
                    <a:pt x="9109" y="11742"/>
                    <a:pt x="11732" y="9109"/>
                    <a:pt x="11732" y="5867"/>
                  </a:cubicBezTo>
                  <a:cubicBezTo>
                    <a:pt x="11732" y="2623"/>
                    <a:pt x="9109" y="1"/>
                    <a:pt x="5866" y="1"/>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043" name="Google Shape;1043;p63"/>
            <p:cNvSpPr/>
            <p:nvPr/>
          </p:nvSpPr>
          <p:spPr>
            <a:xfrm>
              <a:off x="3233009" y="1283887"/>
              <a:ext cx="1539335" cy="1537901"/>
            </a:xfrm>
            <a:custGeom>
              <a:avLst/>
              <a:gdLst/>
              <a:ahLst/>
              <a:cxnLst/>
              <a:rect l="l" t="t" r="r" b="b"/>
              <a:pathLst>
                <a:path w="11814" h="11803" extrusionOk="0">
                  <a:moveTo>
                    <a:pt x="5907" y="61"/>
                  </a:moveTo>
                  <a:cubicBezTo>
                    <a:pt x="9120" y="61"/>
                    <a:pt x="11743" y="2684"/>
                    <a:pt x="11743" y="5897"/>
                  </a:cubicBezTo>
                  <a:cubicBezTo>
                    <a:pt x="11743" y="9119"/>
                    <a:pt x="9120" y="11732"/>
                    <a:pt x="5907" y="11732"/>
                  </a:cubicBezTo>
                  <a:cubicBezTo>
                    <a:pt x="2685" y="11732"/>
                    <a:pt x="72" y="9119"/>
                    <a:pt x="72" y="5897"/>
                  </a:cubicBezTo>
                  <a:cubicBezTo>
                    <a:pt x="72" y="2684"/>
                    <a:pt x="2685" y="61"/>
                    <a:pt x="5907" y="61"/>
                  </a:cubicBezTo>
                  <a:close/>
                  <a:moveTo>
                    <a:pt x="5907" y="0"/>
                  </a:moveTo>
                  <a:cubicBezTo>
                    <a:pt x="2654" y="0"/>
                    <a:pt x="1" y="2644"/>
                    <a:pt x="1" y="5897"/>
                  </a:cubicBezTo>
                  <a:cubicBezTo>
                    <a:pt x="1" y="9159"/>
                    <a:pt x="2654" y="11803"/>
                    <a:pt x="5907" y="11803"/>
                  </a:cubicBezTo>
                  <a:cubicBezTo>
                    <a:pt x="9161" y="11803"/>
                    <a:pt x="11813" y="9159"/>
                    <a:pt x="11813" y="5897"/>
                  </a:cubicBezTo>
                  <a:cubicBezTo>
                    <a:pt x="11813" y="2644"/>
                    <a:pt x="9161" y="0"/>
                    <a:pt x="5907"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44" name="Google Shape;1044;p63"/>
            <p:cNvSpPr/>
            <p:nvPr/>
          </p:nvSpPr>
          <p:spPr>
            <a:xfrm>
              <a:off x="3711338" y="2016297"/>
              <a:ext cx="78179" cy="78309"/>
            </a:xfrm>
            <a:custGeom>
              <a:avLst/>
              <a:gdLst/>
              <a:ahLst/>
              <a:cxnLst/>
              <a:rect l="l" t="t" r="r" b="b"/>
              <a:pathLst>
                <a:path w="600" h="601" extrusionOk="0">
                  <a:moveTo>
                    <a:pt x="294" y="1"/>
                  </a:moveTo>
                  <a:cubicBezTo>
                    <a:pt x="132" y="1"/>
                    <a:pt x="0" y="133"/>
                    <a:pt x="0" y="296"/>
                  </a:cubicBezTo>
                  <a:cubicBezTo>
                    <a:pt x="0" y="468"/>
                    <a:pt x="132" y="601"/>
                    <a:pt x="294" y="601"/>
                  </a:cubicBezTo>
                  <a:cubicBezTo>
                    <a:pt x="457" y="601"/>
                    <a:pt x="599" y="468"/>
                    <a:pt x="599" y="296"/>
                  </a:cubicBezTo>
                  <a:cubicBezTo>
                    <a:pt x="599" y="133"/>
                    <a:pt x="457" y="1"/>
                    <a:pt x="294"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45" name="Google Shape;1045;p63"/>
            <p:cNvSpPr/>
            <p:nvPr/>
          </p:nvSpPr>
          <p:spPr>
            <a:xfrm>
              <a:off x="4215857" y="2016297"/>
              <a:ext cx="78309" cy="78309"/>
            </a:xfrm>
            <a:custGeom>
              <a:avLst/>
              <a:gdLst/>
              <a:ahLst/>
              <a:cxnLst/>
              <a:rect l="l" t="t" r="r" b="b"/>
              <a:pathLst>
                <a:path w="601" h="601" extrusionOk="0">
                  <a:moveTo>
                    <a:pt x="306" y="1"/>
                  </a:moveTo>
                  <a:cubicBezTo>
                    <a:pt x="133" y="1"/>
                    <a:pt x="1" y="133"/>
                    <a:pt x="1" y="296"/>
                  </a:cubicBezTo>
                  <a:cubicBezTo>
                    <a:pt x="1" y="468"/>
                    <a:pt x="133" y="601"/>
                    <a:pt x="306" y="601"/>
                  </a:cubicBezTo>
                  <a:cubicBezTo>
                    <a:pt x="468" y="601"/>
                    <a:pt x="601" y="468"/>
                    <a:pt x="601" y="296"/>
                  </a:cubicBezTo>
                  <a:cubicBezTo>
                    <a:pt x="601" y="133"/>
                    <a:pt x="468" y="1"/>
                    <a:pt x="306"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46" name="Google Shape;1046;p63"/>
            <p:cNvSpPr/>
            <p:nvPr/>
          </p:nvSpPr>
          <p:spPr>
            <a:xfrm>
              <a:off x="3947050" y="2090567"/>
              <a:ext cx="111404" cy="43780"/>
            </a:xfrm>
            <a:custGeom>
              <a:avLst/>
              <a:gdLst/>
              <a:ahLst/>
              <a:cxnLst/>
              <a:rect l="l" t="t" r="r" b="b"/>
              <a:pathLst>
                <a:path w="855" h="336" extrusionOk="0">
                  <a:moveTo>
                    <a:pt x="71" y="0"/>
                  </a:moveTo>
                  <a:lnTo>
                    <a:pt x="1" y="20"/>
                  </a:lnTo>
                  <a:cubicBezTo>
                    <a:pt x="61" y="203"/>
                    <a:pt x="234" y="336"/>
                    <a:pt x="427" y="336"/>
                  </a:cubicBezTo>
                  <a:cubicBezTo>
                    <a:pt x="620" y="336"/>
                    <a:pt x="793" y="203"/>
                    <a:pt x="854" y="20"/>
                  </a:cubicBezTo>
                  <a:lnTo>
                    <a:pt x="783" y="0"/>
                  </a:lnTo>
                  <a:cubicBezTo>
                    <a:pt x="732" y="153"/>
                    <a:pt x="590" y="264"/>
                    <a:pt x="427" y="264"/>
                  </a:cubicBezTo>
                  <a:cubicBezTo>
                    <a:pt x="265" y="264"/>
                    <a:pt x="122" y="153"/>
                    <a:pt x="71"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47" name="Google Shape;1047;p63"/>
            <p:cNvSpPr/>
            <p:nvPr/>
          </p:nvSpPr>
          <p:spPr>
            <a:xfrm>
              <a:off x="3537649" y="2079883"/>
              <a:ext cx="184371" cy="184371"/>
            </a:xfrm>
            <a:custGeom>
              <a:avLst/>
              <a:gdLst/>
              <a:ahLst/>
              <a:cxnLst/>
              <a:rect l="l" t="t" r="r" b="b"/>
              <a:pathLst>
                <a:path w="1415" h="1415" extrusionOk="0">
                  <a:moveTo>
                    <a:pt x="712" y="1"/>
                  </a:moveTo>
                  <a:cubicBezTo>
                    <a:pt x="316" y="1"/>
                    <a:pt x="1" y="316"/>
                    <a:pt x="1" y="703"/>
                  </a:cubicBezTo>
                  <a:cubicBezTo>
                    <a:pt x="1" y="1099"/>
                    <a:pt x="316" y="1414"/>
                    <a:pt x="712" y="1414"/>
                  </a:cubicBezTo>
                  <a:cubicBezTo>
                    <a:pt x="1099" y="1414"/>
                    <a:pt x="1414" y="1099"/>
                    <a:pt x="1414" y="703"/>
                  </a:cubicBezTo>
                  <a:cubicBezTo>
                    <a:pt x="1414" y="316"/>
                    <a:pt x="1099" y="1"/>
                    <a:pt x="712" y="1"/>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1048" name="Google Shape;1048;p63"/>
            <p:cNvSpPr/>
            <p:nvPr/>
          </p:nvSpPr>
          <p:spPr>
            <a:xfrm>
              <a:off x="4283483" y="2079883"/>
              <a:ext cx="184241" cy="184371"/>
            </a:xfrm>
            <a:custGeom>
              <a:avLst/>
              <a:gdLst/>
              <a:ahLst/>
              <a:cxnLst/>
              <a:rect l="l" t="t" r="r" b="b"/>
              <a:pathLst>
                <a:path w="1414" h="1415" extrusionOk="0">
                  <a:moveTo>
                    <a:pt x="702" y="1"/>
                  </a:moveTo>
                  <a:cubicBezTo>
                    <a:pt x="315" y="1"/>
                    <a:pt x="1" y="316"/>
                    <a:pt x="1" y="703"/>
                  </a:cubicBezTo>
                  <a:cubicBezTo>
                    <a:pt x="1" y="1099"/>
                    <a:pt x="315" y="1414"/>
                    <a:pt x="702" y="1414"/>
                  </a:cubicBezTo>
                  <a:cubicBezTo>
                    <a:pt x="1099" y="1414"/>
                    <a:pt x="1413" y="1099"/>
                    <a:pt x="1413" y="703"/>
                  </a:cubicBezTo>
                  <a:cubicBezTo>
                    <a:pt x="1413" y="316"/>
                    <a:pt x="1099" y="1"/>
                    <a:pt x="702" y="1"/>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1049" name="Google Shape;1049;p63"/>
            <p:cNvSpPr/>
            <p:nvPr/>
          </p:nvSpPr>
          <p:spPr>
            <a:xfrm>
              <a:off x="3280699" y="1330143"/>
              <a:ext cx="1443957" cy="1445390"/>
            </a:xfrm>
            <a:custGeom>
              <a:avLst/>
              <a:gdLst/>
              <a:ahLst/>
              <a:cxnLst/>
              <a:rect l="l" t="t" r="r" b="b"/>
              <a:pathLst>
                <a:path w="11082" h="11093" extrusionOk="0">
                  <a:moveTo>
                    <a:pt x="5541" y="72"/>
                  </a:moveTo>
                  <a:cubicBezTo>
                    <a:pt x="8560" y="72"/>
                    <a:pt x="11011" y="2522"/>
                    <a:pt x="11011" y="5542"/>
                  </a:cubicBezTo>
                  <a:cubicBezTo>
                    <a:pt x="11011" y="8560"/>
                    <a:pt x="8560" y="11021"/>
                    <a:pt x="5541" y="11021"/>
                  </a:cubicBezTo>
                  <a:cubicBezTo>
                    <a:pt x="2522" y="11021"/>
                    <a:pt x="62" y="8560"/>
                    <a:pt x="62" y="5542"/>
                  </a:cubicBezTo>
                  <a:cubicBezTo>
                    <a:pt x="62" y="2522"/>
                    <a:pt x="2522" y="72"/>
                    <a:pt x="5541" y="72"/>
                  </a:cubicBezTo>
                  <a:close/>
                  <a:moveTo>
                    <a:pt x="5541" y="1"/>
                  </a:moveTo>
                  <a:cubicBezTo>
                    <a:pt x="2481" y="1"/>
                    <a:pt x="1" y="2492"/>
                    <a:pt x="1" y="5542"/>
                  </a:cubicBezTo>
                  <a:cubicBezTo>
                    <a:pt x="1" y="8601"/>
                    <a:pt x="2481" y="11092"/>
                    <a:pt x="5541" y="11092"/>
                  </a:cubicBezTo>
                  <a:cubicBezTo>
                    <a:pt x="8601" y="11092"/>
                    <a:pt x="11081" y="8601"/>
                    <a:pt x="11081" y="5542"/>
                  </a:cubicBezTo>
                  <a:cubicBezTo>
                    <a:pt x="11081" y="2492"/>
                    <a:pt x="8601" y="1"/>
                    <a:pt x="5541"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50" name="Google Shape;1050;p63"/>
            <p:cNvSpPr/>
            <p:nvPr/>
          </p:nvSpPr>
          <p:spPr>
            <a:xfrm>
              <a:off x="1962851" y="2033496"/>
              <a:ext cx="500733" cy="420340"/>
            </a:xfrm>
            <a:custGeom>
              <a:avLst/>
              <a:gdLst/>
              <a:ahLst/>
              <a:cxnLst/>
              <a:rect l="l" t="t" r="r" b="b"/>
              <a:pathLst>
                <a:path w="3843" h="3226" extrusionOk="0">
                  <a:moveTo>
                    <a:pt x="2509" y="1"/>
                  </a:moveTo>
                  <a:cubicBezTo>
                    <a:pt x="2265" y="1"/>
                    <a:pt x="2020" y="95"/>
                    <a:pt x="1840" y="286"/>
                  </a:cubicBezTo>
                  <a:cubicBezTo>
                    <a:pt x="1505" y="652"/>
                    <a:pt x="1606" y="1129"/>
                    <a:pt x="1606" y="1129"/>
                  </a:cubicBezTo>
                  <a:cubicBezTo>
                    <a:pt x="1606" y="1129"/>
                    <a:pt x="1356" y="943"/>
                    <a:pt x="1013" y="943"/>
                  </a:cubicBezTo>
                  <a:cubicBezTo>
                    <a:pt x="925" y="943"/>
                    <a:pt x="830" y="956"/>
                    <a:pt x="732" y="987"/>
                  </a:cubicBezTo>
                  <a:cubicBezTo>
                    <a:pt x="265" y="1140"/>
                    <a:pt x="0" y="1658"/>
                    <a:pt x="143" y="2136"/>
                  </a:cubicBezTo>
                  <a:cubicBezTo>
                    <a:pt x="326" y="2718"/>
                    <a:pt x="978" y="3225"/>
                    <a:pt x="1968" y="3225"/>
                  </a:cubicBezTo>
                  <a:cubicBezTo>
                    <a:pt x="2239" y="3225"/>
                    <a:pt x="2537" y="3187"/>
                    <a:pt x="2856" y="3101"/>
                  </a:cubicBezTo>
                  <a:cubicBezTo>
                    <a:pt x="3843" y="1933"/>
                    <a:pt x="3710" y="763"/>
                    <a:pt x="3131" y="235"/>
                  </a:cubicBezTo>
                  <a:cubicBezTo>
                    <a:pt x="2956" y="79"/>
                    <a:pt x="2733" y="1"/>
                    <a:pt x="2509" y="1"/>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051" name="Google Shape;1051;p63"/>
            <p:cNvSpPr/>
            <p:nvPr/>
          </p:nvSpPr>
          <p:spPr>
            <a:xfrm>
              <a:off x="1957509" y="2028284"/>
              <a:ext cx="511418" cy="430633"/>
            </a:xfrm>
            <a:custGeom>
              <a:avLst/>
              <a:gdLst/>
              <a:ahLst/>
              <a:cxnLst/>
              <a:rect l="l" t="t" r="r" b="b"/>
              <a:pathLst>
                <a:path w="3925" h="3305" extrusionOk="0">
                  <a:moveTo>
                    <a:pt x="2547" y="74"/>
                  </a:moveTo>
                  <a:cubicBezTo>
                    <a:pt x="2761" y="74"/>
                    <a:pt x="2977" y="150"/>
                    <a:pt x="3152" y="306"/>
                  </a:cubicBezTo>
                  <a:cubicBezTo>
                    <a:pt x="3925" y="1007"/>
                    <a:pt x="3589" y="2267"/>
                    <a:pt x="2877" y="3111"/>
                  </a:cubicBezTo>
                  <a:cubicBezTo>
                    <a:pt x="2601" y="3185"/>
                    <a:pt x="2311" y="3224"/>
                    <a:pt x="2027" y="3224"/>
                  </a:cubicBezTo>
                  <a:cubicBezTo>
                    <a:pt x="1213" y="3224"/>
                    <a:pt x="450" y="2904"/>
                    <a:pt x="224" y="2166"/>
                  </a:cubicBezTo>
                  <a:cubicBezTo>
                    <a:pt x="82" y="1698"/>
                    <a:pt x="336" y="1210"/>
                    <a:pt x="783" y="1058"/>
                  </a:cubicBezTo>
                  <a:cubicBezTo>
                    <a:pt x="875" y="1027"/>
                    <a:pt x="966" y="1017"/>
                    <a:pt x="1058" y="1017"/>
                  </a:cubicBezTo>
                  <a:cubicBezTo>
                    <a:pt x="1373" y="1017"/>
                    <a:pt x="1616" y="1190"/>
                    <a:pt x="1627" y="1200"/>
                  </a:cubicBezTo>
                  <a:lnTo>
                    <a:pt x="1698" y="1251"/>
                  </a:lnTo>
                  <a:lnTo>
                    <a:pt x="1677" y="1160"/>
                  </a:lnTo>
                  <a:cubicBezTo>
                    <a:pt x="1677" y="1160"/>
                    <a:pt x="1586" y="692"/>
                    <a:pt x="1912" y="346"/>
                  </a:cubicBezTo>
                  <a:cubicBezTo>
                    <a:pt x="2082" y="166"/>
                    <a:pt x="2313" y="74"/>
                    <a:pt x="2547" y="74"/>
                  </a:cubicBezTo>
                  <a:close/>
                  <a:moveTo>
                    <a:pt x="2542" y="0"/>
                  </a:moveTo>
                  <a:cubicBezTo>
                    <a:pt x="2290" y="0"/>
                    <a:pt x="2040" y="99"/>
                    <a:pt x="1860" y="295"/>
                  </a:cubicBezTo>
                  <a:cubicBezTo>
                    <a:pt x="1586" y="590"/>
                    <a:pt x="1586" y="946"/>
                    <a:pt x="1596" y="1099"/>
                  </a:cubicBezTo>
                  <a:cubicBezTo>
                    <a:pt x="1501" y="1040"/>
                    <a:pt x="1305" y="949"/>
                    <a:pt x="1062" y="949"/>
                  </a:cubicBezTo>
                  <a:cubicBezTo>
                    <a:pt x="968" y="949"/>
                    <a:pt x="867" y="963"/>
                    <a:pt x="763" y="997"/>
                  </a:cubicBezTo>
                  <a:cubicBezTo>
                    <a:pt x="275" y="1149"/>
                    <a:pt x="1" y="1688"/>
                    <a:pt x="153" y="2186"/>
                  </a:cubicBezTo>
                  <a:cubicBezTo>
                    <a:pt x="275" y="2583"/>
                    <a:pt x="610" y="2928"/>
                    <a:pt x="1058" y="3121"/>
                  </a:cubicBezTo>
                  <a:cubicBezTo>
                    <a:pt x="1281" y="3213"/>
                    <a:pt x="1586" y="3304"/>
                    <a:pt x="1993" y="3304"/>
                  </a:cubicBezTo>
                  <a:cubicBezTo>
                    <a:pt x="2257" y="3304"/>
                    <a:pt x="2562" y="3263"/>
                    <a:pt x="2908" y="3172"/>
                  </a:cubicBezTo>
                  <a:lnTo>
                    <a:pt x="2918" y="3172"/>
                  </a:lnTo>
                  <a:lnTo>
                    <a:pt x="2918" y="3162"/>
                  </a:lnTo>
                  <a:cubicBezTo>
                    <a:pt x="3507" y="2471"/>
                    <a:pt x="3640" y="1861"/>
                    <a:pt x="3660" y="1465"/>
                  </a:cubicBezTo>
                  <a:cubicBezTo>
                    <a:pt x="3670" y="977"/>
                    <a:pt x="3507" y="539"/>
                    <a:pt x="3193" y="254"/>
                  </a:cubicBezTo>
                  <a:cubicBezTo>
                    <a:pt x="3007" y="84"/>
                    <a:pt x="2773" y="0"/>
                    <a:pt x="2542"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52" name="Google Shape;1052;p63"/>
            <p:cNvSpPr/>
            <p:nvPr/>
          </p:nvSpPr>
          <p:spPr>
            <a:xfrm>
              <a:off x="2334986" y="2716914"/>
              <a:ext cx="496824" cy="408483"/>
            </a:xfrm>
            <a:custGeom>
              <a:avLst/>
              <a:gdLst/>
              <a:ahLst/>
              <a:cxnLst/>
              <a:rect l="l" t="t" r="r" b="b"/>
              <a:pathLst>
                <a:path w="3813" h="3135" extrusionOk="0">
                  <a:moveTo>
                    <a:pt x="1203" y="1"/>
                  </a:moveTo>
                  <a:cubicBezTo>
                    <a:pt x="923" y="1"/>
                    <a:pt x="646" y="129"/>
                    <a:pt x="468" y="368"/>
                  </a:cubicBezTo>
                  <a:cubicBezTo>
                    <a:pt x="0" y="998"/>
                    <a:pt x="82" y="2167"/>
                    <a:pt x="1281" y="3122"/>
                  </a:cubicBezTo>
                  <a:cubicBezTo>
                    <a:pt x="1386" y="3131"/>
                    <a:pt x="1487" y="3135"/>
                    <a:pt x="1585" y="3135"/>
                  </a:cubicBezTo>
                  <a:cubicBezTo>
                    <a:pt x="2921" y="3135"/>
                    <a:pt x="3676" y="2389"/>
                    <a:pt x="3752" y="1669"/>
                  </a:cubicBezTo>
                  <a:cubicBezTo>
                    <a:pt x="3813" y="1171"/>
                    <a:pt x="3457" y="713"/>
                    <a:pt x="2959" y="652"/>
                  </a:cubicBezTo>
                  <a:cubicBezTo>
                    <a:pt x="2921" y="648"/>
                    <a:pt x="2885" y="646"/>
                    <a:pt x="2849" y="646"/>
                  </a:cubicBezTo>
                  <a:cubicBezTo>
                    <a:pt x="2421" y="646"/>
                    <a:pt x="2135" y="957"/>
                    <a:pt x="2135" y="957"/>
                  </a:cubicBezTo>
                  <a:cubicBezTo>
                    <a:pt x="2135" y="957"/>
                    <a:pt x="2146" y="459"/>
                    <a:pt x="1739" y="174"/>
                  </a:cubicBezTo>
                  <a:cubicBezTo>
                    <a:pt x="1577" y="57"/>
                    <a:pt x="1389" y="1"/>
                    <a:pt x="1203" y="1"/>
                  </a:cubicBezTo>
                  <a:close/>
                </a:path>
              </a:pathLst>
            </a:custGeom>
            <a:solidFill>
              <a:srgbClr val="8A93E2"/>
            </a:solidFill>
            <a:ln>
              <a:noFill/>
            </a:ln>
          </p:spPr>
          <p:txBody>
            <a:bodyPr spcFirstLastPara="1" wrap="square" lIns="114540" tIns="114540" rIns="114540" bIns="114540" anchor="ctr" anchorCtr="0">
              <a:noAutofit/>
            </a:bodyPr>
            <a:lstStyle/>
            <a:p>
              <a:endParaRPr sz="1754"/>
            </a:p>
          </p:txBody>
        </p:sp>
        <p:sp>
          <p:nvSpPr>
            <p:cNvPr id="1053" name="Google Shape;1053;p63"/>
            <p:cNvSpPr/>
            <p:nvPr/>
          </p:nvSpPr>
          <p:spPr>
            <a:xfrm>
              <a:off x="2317787" y="2712093"/>
              <a:ext cx="518063" cy="418385"/>
            </a:xfrm>
            <a:custGeom>
              <a:avLst/>
              <a:gdLst/>
              <a:ahLst/>
              <a:cxnLst/>
              <a:rect l="l" t="t" r="r" b="b"/>
              <a:pathLst>
                <a:path w="3976" h="3211" extrusionOk="0">
                  <a:moveTo>
                    <a:pt x="1341" y="70"/>
                  </a:moveTo>
                  <a:cubicBezTo>
                    <a:pt x="1519" y="70"/>
                    <a:pt x="1698" y="123"/>
                    <a:pt x="1851" y="232"/>
                  </a:cubicBezTo>
                  <a:cubicBezTo>
                    <a:pt x="2237" y="516"/>
                    <a:pt x="2237" y="984"/>
                    <a:pt x="2237" y="994"/>
                  </a:cubicBezTo>
                  <a:lnTo>
                    <a:pt x="2237" y="1086"/>
                  </a:lnTo>
                  <a:lnTo>
                    <a:pt x="2298" y="1015"/>
                  </a:lnTo>
                  <a:cubicBezTo>
                    <a:pt x="2298" y="1015"/>
                    <a:pt x="2571" y="715"/>
                    <a:pt x="2996" y="715"/>
                  </a:cubicBezTo>
                  <a:cubicBezTo>
                    <a:pt x="3027" y="715"/>
                    <a:pt x="3059" y="716"/>
                    <a:pt x="3091" y="720"/>
                  </a:cubicBezTo>
                  <a:cubicBezTo>
                    <a:pt x="3559" y="781"/>
                    <a:pt x="3904" y="1218"/>
                    <a:pt x="3853" y="1695"/>
                  </a:cubicBezTo>
                  <a:cubicBezTo>
                    <a:pt x="3750" y="2657"/>
                    <a:pt x="2693" y="3138"/>
                    <a:pt x="1665" y="3138"/>
                  </a:cubicBezTo>
                  <a:cubicBezTo>
                    <a:pt x="1584" y="3138"/>
                    <a:pt x="1504" y="3135"/>
                    <a:pt x="1424" y="3129"/>
                  </a:cubicBezTo>
                  <a:cubicBezTo>
                    <a:pt x="570" y="2438"/>
                    <a:pt x="1" y="1269"/>
                    <a:pt x="631" y="425"/>
                  </a:cubicBezTo>
                  <a:cubicBezTo>
                    <a:pt x="803" y="192"/>
                    <a:pt x="1071" y="70"/>
                    <a:pt x="1341" y="70"/>
                  </a:cubicBezTo>
                  <a:close/>
                  <a:moveTo>
                    <a:pt x="1338" y="1"/>
                  </a:moveTo>
                  <a:cubicBezTo>
                    <a:pt x="1047" y="1"/>
                    <a:pt x="759" y="134"/>
                    <a:pt x="570" y="385"/>
                  </a:cubicBezTo>
                  <a:cubicBezTo>
                    <a:pt x="315" y="720"/>
                    <a:pt x="234" y="1187"/>
                    <a:pt x="346" y="1665"/>
                  </a:cubicBezTo>
                  <a:cubicBezTo>
                    <a:pt x="437" y="2052"/>
                    <a:pt x="692" y="2631"/>
                    <a:pt x="1393" y="3190"/>
                  </a:cubicBezTo>
                  <a:lnTo>
                    <a:pt x="1404" y="3200"/>
                  </a:lnTo>
                  <a:lnTo>
                    <a:pt x="1413" y="3200"/>
                  </a:lnTo>
                  <a:cubicBezTo>
                    <a:pt x="1515" y="3200"/>
                    <a:pt x="1617" y="3211"/>
                    <a:pt x="1708" y="3211"/>
                  </a:cubicBezTo>
                  <a:cubicBezTo>
                    <a:pt x="2440" y="3211"/>
                    <a:pt x="2928" y="2987"/>
                    <a:pt x="3213" y="2793"/>
                  </a:cubicBezTo>
                  <a:cubicBezTo>
                    <a:pt x="3620" y="2519"/>
                    <a:pt x="3873" y="2122"/>
                    <a:pt x="3925" y="1706"/>
                  </a:cubicBezTo>
                  <a:cubicBezTo>
                    <a:pt x="3975" y="1187"/>
                    <a:pt x="3609" y="710"/>
                    <a:pt x="3101" y="649"/>
                  </a:cubicBezTo>
                  <a:cubicBezTo>
                    <a:pt x="3066" y="645"/>
                    <a:pt x="3031" y="644"/>
                    <a:pt x="2998" y="644"/>
                  </a:cubicBezTo>
                  <a:cubicBezTo>
                    <a:pt x="2654" y="644"/>
                    <a:pt x="2400" y="821"/>
                    <a:pt x="2298" y="913"/>
                  </a:cubicBezTo>
                  <a:cubicBezTo>
                    <a:pt x="2278" y="760"/>
                    <a:pt x="2206" y="415"/>
                    <a:pt x="1891" y="181"/>
                  </a:cubicBezTo>
                  <a:cubicBezTo>
                    <a:pt x="1725" y="59"/>
                    <a:pt x="1531" y="1"/>
                    <a:pt x="1338"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54" name="Google Shape;1054;p63"/>
            <p:cNvSpPr/>
            <p:nvPr/>
          </p:nvSpPr>
          <p:spPr>
            <a:xfrm>
              <a:off x="5996137" y="723601"/>
              <a:ext cx="1152481" cy="949348"/>
            </a:xfrm>
            <a:custGeom>
              <a:avLst/>
              <a:gdLst/>
              <a:ahLst/>
              <a:cxnLst/>
              <a:rect l="l" t="t" r="r" b="b"/>
              <a:pathLst>
                <a:path w="8845" h="7286" extrusionOk="0">
                  <a:moveTo>
                    <a:pt x="2820" y="0"/>
                  </a:moveTo>
                  <a:cubicBezTo>
                    <a:pt x="2162" y="0"/>
                    <a:pt x="1508" y="304"/>
                    <a:pt x="1089" y="864"/>
                  </a:cubicBezTo>
                  <a:cubicBezTo>
                    <a:pt x="1" y="2318"/>
                    <a:pt x="204" y="5042"/>
                    <a:pt x="2989" y="7258"/>
                  </a:cubicBezTo>
                  <a:cubicBezTo>
                    <a:pt x="3226" y="7277"/>
                    <a:pt x="3455" y="7285"/>
                    <a:pt x="3678" y="7285"/>
                  </a:cubicBezTo>
                  <a:cubicBezTo>
                    <a:pt x="6796" y="7285"/>
                    <a:pt x="8552" y="5552"/>
                    <a:pt x="8723" y="3863"/>
                  </a:cubicBezTo>
                  <a:cubicBezTo>
                    <a:pt x="8845" y="2715"/>
                    <a:pt x="8031" y="1657"/>
                    <a:pt x="6883" y="1515"/>
                  </a:cubicBezTo>
                  <a:cubicBezTo>
                    <a:pt x="6794" y="1504"/>
                    <a:pt x="6707" y="1499"/>
                    <a:pt x="6622" y="1499"/>
                  </a:cubicBezTo>
                  <a:cubicBezTo>
                    <a:pt x="5618" y="1499"/>
                    <a:pt x="4961" y="2216"/>
                    <a:pt x="4961" y="2216"/>
                  </a:cubicBezTo>
                  <a:cubicBezTo>
                    <a:pt x="4961" y="2216"/>
                    <a:pt x="4982" y="1078"/>
                    <a:pt x="4046" y="397"/>
                  </a:cubicBezTo>
                  <a:cubicBezTo>
                    <a:pt x="3678" y="128"/>
                    <a:pt x="3248" y="0"/>
                    <a:pt x="2820" y="0"/>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1055" name="Google Shape;1055;p63"/>
            <p:cNvSpPr/>
            <p:nvPr/>
          </p:nvSpPr>
          <p:spPr>
            <a:xfrm>
              <a:off x="6034576" y="719692"/>
              <a:ext cx="1119386" cy="957687"/>
            </a:xfrm>
            <a:custGeom>
              <a:avLst/>
              <a:gdLst/>
              <a:ahLst/>
              <a:cxnLst/>
              <a:rect l="l" t="t" r="r" b="b"/>
              <a:pathLst>
                <a:path w="8591" h="7350" extrusionOk="0">
                  <a:moveTo>
                    <a:pt x="2524" y="69"/>
                  </a:moveTo>
                  <a:cubicBezTo>
                    <a:pt x="2946" y="69"/>
                    <a:pt x="3369" y="195"/>
                    <a:pt x="3731" y="457"/>
                  </a:cubicBezTo>
                  <a:cubicBezTo>
                    <a:pt x="4636" y="1118"/>
                    <a:pt x="4636" y="2236"/>
                    <a:pt x="4636" y="2246"/>
                  </a:cubicBezTo>
                  <a:lnTo>
                    <a:pt x="4636" y="2338"/>
                  </a:lnTo>
                  <a:lnTo>
                    <a:pt x="4697" y="2277"/>
                  </a:lnTo>
                  <a:cubicBezTo>
                    <a:pt x="4706" y="2267"/>
                    <a:pt x="5361" y="1561"/>
                    <a:pt x="6337" y="1561"/>
                  </a:cubicBezTo>
                  <a:cubicBezTo>
                    <a:pt x="6415" y="1561"/>
                    <a:pt x="6496" y="1565"/>
                    <a:pt x="6578" y="1575"/>
                  </a:cubicBezTo>
                  <a:cubicBezTo>
                    <a:pt x="7706" y="1717"/>
                    <a:pt x="8520" y="2754"/>
                    <a:pt x="8398" y="3893"/>
                  </a:cubicBezTo>
                  <a:cubicBezTo>
                    <a:pt x="8296" y="4828"/>
                    <a:pt x="7716" y="5723"/>
                    <a:pt x="6801" y="6343"/>
                  </a:cubicBezTo>
                  <a:cubicBezTo>
                    <a:pt x="6143" y="6785"/>
                    <a:pt x="5035" y="7283"/>
                    <a:pt x="3366" y="7283"/>
                  </a:cubicBezTo>
                  <a:cubicBezTo>
                    <a:pt x="3155" y="7283"/>
                    <a:pt x="2934" y="7275"/>
                    <a:pt x="2705" y="7258"/>
                  </a:cubicBezTo>
                  <a:cubicBezTo>
                    <a:pt x="1099" y="5977"/>
                    <a:pt x="529" y="4666"/>
                    <a:pt x="326" y="3802"/>
                  </a:cubicBezTo>
                  <a:cubicBezTo>
                    <a:pt x="82" y="2724"/>
                    <a:pt x="254" y="1677"/>
                    <a:pt x="824" y="915"/>
                  </a:cubicBezTo>
                  <a:cubicBezTo>
                    <a:pt x="1241" y="362"/>
                    <a:pt x="1881" y="69"/>
                    <a:pt x="2524" y="69"/>
                  </a:cubicBezTo>
                  <a:close/>
                  <a:moveTo>
                    <a:pt x="2519" y="0"/>
                  </a:moveTo>
                  <a:cubicBezTo>
                    <a:pt x="1854" y="0"/>
                    <a:pt x="1192" y="304"/>
                    <a:pt x="763" y="874"/>
                  </a:cubicBezTo>
                  <a:cubicBezTo>
                    <a:pt x="193" y="1647"/>
                    <a:pt x="1" y="2714"/>
                    <a:pt x="254" y="3812"/>
                  </a:cubicBezTo>
                  <a:cubicBezTo>
                    <a:pt x="458" y="4696"/>
                    <a:pt x="1047" y="6018"/>
                    <a:pt x="2674" y="7319"/>
                  </a:cubicBezTo>
                  <a:lnTo>
                    <a:pt x="2694" y="7329"/>
                  </a:lnTo>
                  <a:cubicBezTo>
                    <a:pt x="2928" y="7340"/>
                    <a:pt x="3152" y="7349"/>
                    <a:pt x="3376" y="7349"/>
                  </a:cubicBezTo>
                  <a:cubicBezTo>
                    <a:pt x="5063" y="7349"/>
                    <a:pt x="6182" y="6852"/>
                    <a:pt x="6842" y="6404"/>
                  </a:cubicBezTo>
                  <a:cubicBezTo>
                    <a:pt x="7767" y="5774"/>
                    <a:pt x="8367" y="4859"/>
                    <a:pt x="8468" y="3904"/>
                  </a:cubicBezTo>
                  <a:cubicBezTo>
                    <a:pt x="8590" y="2724"/>
                    <a:pt x="7747" y="1647"/>
                    <a:pt x="6588" y="1514"/>
                  </a:cubicBezTo>
                  <a:cubicBezTo>
                    <a:pt x="6498" y="1503"/>
                    <a:pt x="6410" y="1498"/>
                    <a:pt x="6325" y="1498"/>
                  </a:cubicBezTo>
                  <a:cubicBezTo>
                    <a:pt x="5485" y="1498"/>
                    <a:pt x="4883" y="2000"/>
                    <a:pt x="4707" y="2175"/>
                  </a:cubicBezTo>
                  <a:cubicBezTo>
                    <a:pt x="4687" y="1900"/>
                    <a:pt x="4565" y="976"/>
                    <a:pt x="3772" y="407"/>
                  </a:cubicBezTo>
                  <a:cubicBezTo>
                    <a:pt x="3396" y="132"/>
                    <a:pt x="2957" y="0"/>
                    <a:pt x="2519"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56" name="Google Shape;1056;p63"/>
            <p:cNvSpPr/>
            <p:nvPr/>
          </p:nvSpPr>
          <p:spPr>
            <a:xfrm>
              <a:off x="855437" y="723601"/>
              <a:ext cx="1153784" cy="949348"/>
            </a:xfrm>
            <a:custGeom>
              <a:avLst/>
              <a:gdLst/>
              <a:ahLst/>
              <a:cxnLst/>
              <a:rect l="l" t="t" r="r" b="b"/>
              <a:pathLst>
                <a:path w="8855" h="7286" extrusionOk="0">
                  <a:moveTo>
                    <a:pt x="6032" y="0"/>
                  </a:moveTo>
                  <a:cubicBezTo>
                    <a:pt x="5605" y="0"/>
                    <a:pt x="5177" y="128"/>
                    <a:pt x="4809" y="397"/>
                  </a:cubicBezTo>
                  <a:cubicBezTo>
                    <a:pt x="3873" y="1078"/>
                    <a:pt x="3884" y="2216"/>
                    <a:pt x="3884" y="2216"/>
                  </a:cubicBezTo>
                  <a:cubicBezTo>
                    <a:pt x="3884" y="2216"/>
                    <a:pt x="3235" y="1499"/>
                    <a:pt x="2234" y="1499"/>
                  </a:cubicBezTo>
                  <a:cubicBezTo>
                    <a:pt x="2149" y="1499"/>
                    <a:pt x="2062" y="1504"/>
                    <a:pt x="1973" y="1515"/>
                  </a:cubicBezTo>
                  <a:cubicBezTo>
                    <a:pt x="824" y="1657"/>
                    <a:pt x="1" y="2715"/>
                    <a:pt x="123" y="3863"/>
                  </a:cubicBezTo>
                  <a:cubicBezTo>
                    <a:pt x="303" y="5552"/>
                    <a:pt x="2060" y="7285"/>
                    <a:pt x="5177" y="7285"/>
                  </a:cubicBezTo>
                  <a:cubicBezTo>
                    <a:pt x="5400" y="7285"/>
                    <a:pt x="5630" y="7277"/>
                    <a:pt x="5866" y="7258"/>
                  </a:cubicBezTo>
                  <a:cubicBezTo>
                    <a:pt x="8651" y="5042"/>
                    <a:pt x="8855" y="2318"/>
                    <a:pt x="7767" y="864"/>
                  </a:cubicBezTo>
                  <a:cubicBezTo>
                    <a:pt x="7342" y="304"/>
                    <a:pt x="6689" y="0"/>
                    <a:pt x="6032" y="0"/>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1057" name="Google Shape;1057;p63"/>
            <p:cNvSpPr/>
            <p:nvPr/>
          </p:nvSpPr>
          <p:spPr>
            <a:xfrm>
              <a:off x="851398" y="719692"/>
              <a:ext cx="1118083" cy="957687"/>
            </a:xfrm>
            <a:custGeom>
              <a:avLst/>
              <a:gdLst/>
              <a:ahLst/>
              <a:cxnLst/>
              <a:rect l="l" t="t" r="r" b="b"/>
              <a:pathLst>
                <a:path w="8581" h="7350" extrusionOk="0">
                  <a:moveTo>
                    <a:pt x="6067" y="69"/>
                  </a:moveTo>
                  <a:cubicBezTo>
                    <a:pt x="6710" y="69"/>
                    <a:pt x="7350" y="362"/>
                    <a:pt x="7767" y="915"/>
                  </a:cubicBezTo>
                  <a:cubicBezTo>
                    <a:pt x="8327" y="1677"/>
                    <a:pt x="8510" y="2724"/>
                    <a:pt x="8266" y="3802"/>
                  </a:cubicBezTo>
                  <a:cubicBezTo>
                    <a:pt x="8063" y="4666"/>
                    <a:pt x="7483" y="5977"/>
                    <a:pt x="5887" y="7258"/>
                  </a:cubicBezTo>
                  <a:cubicBezTo>
                    <a:pt x="5656" y="7275"/>
                    <a:pt x="5435" y="7283"/>
                    <a:pt x="5223" y="7283"/>
                  </a:cubicBezTo>
                  <a:cubicBezTo>
                    <a:pt x="3548" y="7283"/>
                    <a:pt x="2449" y="6785"/>
                    <a:pt x="1790" y="6343"/>
                  </a:cubicBezTo>
                  <a:cubicBezTo>
                    <a:pt x="875" y="5723"/>
                    <a:pt x="296" y="4828"/>
                    <a:pt x="194" y="3893"/>
                  </a:cubicBezTo>
                  <a:cubicBezTo>
                    <a:pt x="72" y="2754"/>
                    <a:pt x="886" y="1717"/>
                    <a:pt x="2004" y="1575"/>
                  </a:cubicBezTo>
                  <a:cubicBezTo>
                    <a:pt x="2087" y="1565"/>
                    <a:pt x="2168" y="1561"/>
                    <a:pt x="2246" y="1561"/>
                  </a:cubicBezTo>
                  <a:cubicBezTo>
                    <a:pt x="3231" y="1561"/>
                    <a:pt x="3885" y="2267"/>
                    <a:pt x="3895" y="2277"/>
                  </a:cubicBezTo>
                  <a:lnTo>
                    <a:pt x="3956" y="2338"/>
                  </a:lnTo>
                  <a:lnTo>
                    <a:pt x="3956" y="2246"/>
                  </a:lnTo>
                  <a:cubicBezTo>
                    <a:pt x="3956" y="2236"/>
                    <a:pt x="3956" y="1118"/>
                    <a:pt x="4860" y="457"/>
                  </a:cubicBezTo>
                  <a:cubicBezTo>
                    <a:pt x="5222" y="195"/>
                    <a:pt x="5645" y="69"/>
                    <a:pt x="6067" y="69"/>
                  </a:cubicBezTo>
                  <a:close/>
                  <a:moveTo>
                    <a:pt x="6069" y="0"/>
                  </a:moveTo>
                  <a:cubicBezTo>
                    <a:pt x="5633" y="0"/>
                    <a:pt x="5195" y="132"/>
                    <a:pt x="4819" y="407"/>
                  </a:cubicBezTo>
                  <a:cubicBezTo>
                    <a:pt x="4026" y="976"/>
                    <a:pt x="3904" y="1900"/>
                    <a:pt x="3884" y="2175"/>
                  </a:cubicBezTo>
                  <a:cubicBezTo>
                    <a:pt x="3709" y="2000"/>
                    <a:pt x="3098" y="1498"/>
                    <a:pt x="2257" y="1498"/>
                  </a:cubicBezTo>
                  <a:cubicBezTo>
                    <a:pt x="2171" y="1498"/>
                    <a:pt x="2083" y="1503"/>
                    <a:pt x="1993" y="1514"/>
                  </a:cubicBezTo>
                  <a:cubicBezTo>
                    <a:pt x="834" y="1647"/>
                    <a:pt x="1" y="2724"/>
                    <a:pt x="123" y="3904"/>
                  </a:cubicBezTo>
                  <a:cubicBezTo>
                    <a:pt x="224" y="4859"/>
                    <a:pt x="814" y="5774"/>
                    <a:pt x="1749" y="6404"/>
                  </a:cubicBezTo>
                  <a:cubicBezTo>
                    <a:pt x="2410" y="6852"/>
                    <a:pt x="3529" y="7349"/>
                    <a:pt x="5216" y="7349"/>
                  </a:cubicBezTo>
                  <a:cubicBezTo>
                    <a:pt x="5429" y="7349"/>
                    <a:pt x="5663" y="7340"/>
                    <a:pt x="5897" y="7329"/>
                  </a:cubicBezTo>
                  <a:lnTo>
                    <a:pt x="5907" y="7319"/>
                  </a:lnTo>
                  <a:lnTo>
                    <a:pt x="5917" y="7319"/>
                  </a:lnTo>
                  <a:cubicBezTo>
                    <a:pt x="7544" y="6018"/>
                    <a:pt x="8124" y="4696"/>
                    <a:pt x="8327" y="3812"/>
                  </a:cubicBezTo>
                  <a:cubicBezTo>
                    <a:pt x="8581" y="2714"/>
                    <a:pt x="8398" y="1647"/>
                    <a:pt x="7819" y="874"/>
                  </a:cubicBezTo>
                  <a:cubicBezTo>
                    <a:pt x="7390" y="304"/>
                    <a:pt x="6732" y="0"/>
                    <a:pt x="6069"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58" name="Google Shape;1058;p63"/>
            <p:cNvSpPr/>
            <p:nvPr/>
          </p:nvSpPr>
          <p:spPr>
            <a:xfrm>
              <a:off x="3786782" y="519162"/>
              <a:ext cx="431936" cy="322486"/>
            </a:xfrm>
            <a:custGeom>
              <a:avLst/>
              <a:gdLst/>
              <a:ahLst/>
              <a:cxnLst/>
              <a:rect l="l" t="t" r="r" b="b"/>
              <a:pathLst>
                <a:path w="3315" h="2475" extrusionOk="0">
                  <a:moveTo>
                    <a:pt x="2389" y="1"/>
                  </a:moveTo>
                  <a:cubicBezTo>
                    <a:pt x="2329" y="1"/>
                    <a:pt x="2267" y="8"/>
                    <a:pt x="2206" y="24"/>
                  </a:cubicBezTo>
                  <a:cubicBezTo>
                    <a:pt x="1800" y="136"/>
                    <a:pt x="1657" y="522"/>
                    <a:pt x="1657" y="522"/>
                  </a:cubicBezTo>
                  <a:cubicBezTo>
                    <a:pt x="1657" y="522"/>
                    <a:pt x="1505" y="136"/>
                    <a:pt x="1098" y="34"/>
                  </a:cubicBezTo>
                  <a:cubicBezTo>
                    <a:pt x="1039" y="19"/>
                    <a:pt x="979" y="12"/>
                    <a:pt x="920" y="12"/>
                  </a:cubicBezTo>
                  <a:cubicBezTo>
                    <a:pt x="584" y="12"/>
                    <a:pt x="268" y="246"/>
                    <a:pt x="173" y="583"/>
                  </a:cubicBezTo>
                  <a:cubicBezTo>
                    <a:pt x="0" y="1223"/>
                    <a:pt x="438" y="2108"/>
                    <a:pt x="1667" y="2474"/>
                  </a:cubicBezTo>
                  <a:cubicBezTo>
                    <a:pt x="2887" y="2098"/>
                    <a:pt x="3314" y="1203"/>
                    <a:pt x="3142" y="573"/>
                  </a:cubicBezTo>
                  <a:cubicBezTo>
                    <a:pt x="3047" y="228"/>
                    <a:pt x="2726" y="1"/>
                    <a:pt x="2389" y="1"/>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1059" name="Google Shape;1059;p63"/>
            <p:cNvSpPr/>
            <p:nvPr/>
          </p:nvSpPr>
          <p:spPr>
            <a:xfrm>
              <a:off x="3784045" y="514862"/>
              <a:ext cx="437278" cy="331998"/>
            </a:xfrm>
            <a:custGeom>
              <a:avLst/>
              <a:gdLst/>
              <a:ahLst/>
              <a:cxnLst/>
              <a:rect l="l" t="t" r="r" b="b"/>
              <a:pathLst>
                <a:path w="3356" h="2548" extrusionOk="0">
                  <a:moveTo>
                    <a:pt x="2417" y="74"/>
                  </a:moveTo>
                  <a:cubicBezTo>
                    <a:pt x="2735" y="74"/>
                    <a:pt x="3036" y="291"/>
                    <a:pt x="3122" y="616"/>
                  </a:cubicBezTo>
                  <a:cubicBezTo>
                    <a:pt x="3355" y="1450"/>
                    <a:pt x="2562" y="2192"/>
                    <a:pt x="1688" y="2476"/>
                  </a:cubicBezTo>
                  <a:cubicBezTo>
                    <a:pt x="804" y="2202"/>
                    <a:pt x="1" y="1470"/>
                    <a:pt x="224" y="626"/>
                  </a:cubicBezTo>
                  <a:cubicBezTo>
                    <a:pt x="316" y="301"/>
                    <a:pt x="611" y="77"/>
                    <a:pt x="936" y="77"/>
                  </a:cubicBezTo>
                  <a:cubicBezTo>
                    <a:pt x="997" y="77"/>
                    <a:pt x="1058" y="88"/>
                    <a:pt x="1109" y="97"/>
                  </a:cubicBezTo>
                  <a:cubicBezTo>
                    <a:pt x="1495" y="199"/>
                    <a:pt x="1638" y="565"/>
                    <a:pt x="1648" y="565"/>
                  </a:cubicBezTo>
                  <a:lnTo>
                    <a:pt x="1678" y="646"/>
                  </a:lnTo>
                  <a:lnTo>
                    <a:pt x="1709" y="565"/>
                  </a:lnTo>
                  <a:cubicBezTo>
                    <a:pt x="1709" y="565"/>
                    <a:pt x="1851" y="199"/>
                    <a:pt x="2237" y="97"/>
                  </a:cubicBezTo>
                  <a:cubicBezTo>
                    <a:pt x="2297" y="81"/>
                    <a:pt x="2357" y="74"/>
                    <a:pt x="2417" y="74"/>
                  </a:cubicBezTo>
                  <a:close/>
                  <a:moveTo>
                    <a:pt x="2417" y="0"/>
                  </a:moveTo>
                  <a:cubicBezTo>
                    <a:pt x="2351" y="0"/>
                    <a:pt x="2283" y="9"/>
                    <a:pt x="2217" y="27"/>
                  </a:cubicBezTo>
                  <a:cubicBezTo>
                    <a:pt x="1902" y="108"/>
                    <a:pt x="1739" y="352"/>
                    <a:pt x="1678" y="474"/>
                  </a:cubicBezTo>
                  <a:cubicBezTo>
                    <a:pt x="1607" y="352"/>
                    <a:pt x="1444" y="118"/>
                    <a:pt x="1130" y="36"/>
                  </a:cubicBezTo>
                  <a:cubicBezTo>
                    <a:pt x="1063" y="19"/>
                    <a:pt x="996" y="10"/>
                    <a:pt x="930" y="10"/>
                  </a:cubicBezTo>
                  <a:cubicBezTo>
                    <a:pt x="581" y="10"/>
                    <a:pt x="258" y="247"/>
                    <a:pt x="163" y="606"/>
                  </a:cubicBezTo>
                  <a:cubicBezTo>
                    <a:pt x="72" y="951"/>
                    <a:pt x="154" y="1338"/>
                    <a:pt x="387" y="1683"/>
                  </a:cubicBezTo>
                  <a:cubicBezTo>
                    <a:pt x="570" y="1958"/>
                    <a:pt x="947" y="2324"/>
                    <a:pt x="1678" y="2548"/>
                  </a:cubicBezTo>
                  <a:lnTo>
                    <a:pt x="1699" y="2548"/>
                  </a:lnTo>
                  <a:cubicBezTo>
                    <a:pt x="2420" y="2314"/>
                    <a:pt x="2786" y="1948"/>
                    <a:pt x="2980" y="1674"/>
                  </a:cubicBezTo>
                  <a:cubicBezTo>
                    <a:pt x="3213" y="1328"/>
                    <a:pt x="3285" y="931"/>
                    <a:pt x="3193" y="596"/>
                  </a:cubicBezTo>
                  <a:cubicBezTo>
                    <a:pt x="3090" y="237"/>
                    <a:pt x="2766" y="0"/>
                    <a:pt x="2417"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60" name="Google Shape;1060;p63"/>
            <p:cNvSpPr/>
            <p:nvPr/>
          </p:nvSpPr>
          <p:spPr>
            <a:xfrm>
              <a:off x="2247555" y="1798437"/>
              <a:ext cx="259683" cy="202091"/>
            </a:xfrm>
            <a:custGeom>
              <a:avLst/>
              <a:gdLst/>
              <a:ahLst/>
              <a:cxnLst/>
              <a:rect l="l" t="t" r="r" b="b"/>
              <a:pathLst>
                <a:path w="1993" h="1551" extrusionOk="0">
                  <a:moveTo>
                    <a:pt x="1406" y="0"/>
                  </a:moveTo>
                  <a:cubicBezTo>
                    <a:pt x="1347" y="0"/>
                    <a:pt x="1288" y="12"/>
                    <a:pt x="1231" y="36"/>
                  </a:cubicBezTo>
                  <a:cubicBezTo>
                    <a:pt x="997" y="128"/>
                    <a:pt x="936" y="372"/>
                    <a:pt x="936" y="372"/>
                  </a:cubicBezTo>
                  <a:cubicBezTo>
                    <a:pt x="936" y="372"/>
                    <a:pt x="824" y="148"/>
                    <a:pt x="570" y="118"/>
                  </a:cubicBezTo>
                  <a:cubicBezTo>
                    <a:pt x="552" y="116"/>
                    <a:pt x="534" y="115"/>
                    <a:pt x="516" y="115"/>
                  </a:cubicBezTo>
                  <a:cubicBezTo>
                    <a:pt x="284" y="115"/>
                    <a:pt x="80" y="298"/>
                    <a:pt x="52" y="524"/>
                  </a:cubicBezTo>
                  <a:cubicBezTo>
                    <a:pt x="0" y="920"/>
                    <a:pt x="326" y="1429"/>
                    <a:pt x="1098" y="1551"/>
                  </a:cubicBezTo>
                  <a:cubicBezTo>
                    <a:pt x="1810" y="1225"/>
                    <a:pt x="1993" y="656"/>
                    <a:pt x="1841" y="280"/>
                  </a:cubicBezTo>
                  <a:cubicBezTo>
                    <a:pt x="1764" y="111"/>
                    <a:pt x="1588" y="0"/>
                    <a:pt x="1406" y="0"/>
                  </a:cubicBezTo>
                  <a:close/>
                </a:path>
              </a:pathLst>
            </a:custGeom>
            <a:solidFill>
              <a:srgbClr val="94D9F7"/>
            </a:solidFill>
            <a:ln>
              <a:noFill/>
            </a:ln>
          </p:spPr>
          <p:txBody>
            <a:bodyPr spcFirstLastPara="1" wrap="square" lIns="114540" tIns="114540" rIns="114540" bIns="114540" anchor="ctr" anchorCtr="0">
              <a:noAutofit/>
            </a:bodyPr>
            <a:lstStyle/>
            <a:p>
              <a:endParaRPr sz="1754"/>
            </a:p>
          </p:txBody>
        </p:sp>
        <p:sp>
          <p:nvSpPr>
            <p:cNvPr id="1061" name="Google Shape;1061;p63"/>
            <p:cNvSpPr/>
            <p:nvPr/>
          </p:nvSpPr>
          <p:spPr>
            <a:xfrm>
              <a:off x="2242213" y="1793095"/>
              <a:ext cx="278315" cy="212776"/>
            </a:xfrm>
            <a:custGeom>
              <a:avLst/>
              <a:gdLst/>
              <a:ahLst/>
              <a:cxnLst/>
              <a:rect l="l" t="t" r="r" b="b"/>
              <a:pathLst>
                <a:path w="2136" h="1633" extrusionOk="0">
                  <a:moveTo>
                    <a:pt x="1449" y="74"/>
                  </a:moveTo>
                  <a:cubicBezTo>
                    <a:pt x="1617" y="74"/>
                    <a:pt x="1774" y="174"/>
                    <a:pt x="1851" y="342"/>
                  </a:cubicBezTo>
                  <a:cubicBezTo>
                    <a:pt x="2004" y="697"/>
                    <a:pt x="1801" y="1246"/>
                    <a:pt x="1139" y="1562"/>
                  </a:cubicBezTo>
                  <a:cubicBezTo>
                    <a:pt x="407" y="1440"/>
                    <a:pt x="72" y="961"/>
                    <a:pt x="123" y="575"/>
                  </a:cubicBezTo>
                  <a:cubicBezTo>
                    <a:pt x="154" y="352"/>
                    <a:pt x="337" y="199"/>
                    <a:pt x="550" y="199"/>
                  </a:cubicBezTo>
                  <a:lnTo>
                    <a:pt x="601" y="199"/>
                  </a:lnTo>
                  <a:cubicBezTo>
                    <a:pt x="834" y="230"/>
                    <a:pt x="947" y="433"/>
                    <a:pt x="947" y="433"/>
                  </a:cubicBezTo>
                  <a:lnTo>
                    <a:pt x="997" y="504"/>
                  </a:lnTo>
                  <a:lnTo>
                    <a:pt x="1017" y="423"/>
                  </a:lnTo>
                  <a:cubicBezTo>
                    <a:pt x="1017" y="423"/>
                    <a:pt x="1069" y="189"/>
                    <a:pt x="1282" y="108"/>
                  </a:cubicBezTo>
                  <a:cubicBezTo>
                    <a:pt x="1337" y="85"/>
                    <a:pt x="1394" y="74"/>
                    <a:pt x="1449" y="74"/>
                  </a:cubicBezTo>
                  <a:close/>
                  <a:moveTo>
                    <a:pt x="1442" y="1"/>
                  </a:moveTo>
                  <a:cubicBezTo>
                    <a:pt x="1381" y="1"/>
                    <a:pt x="1320" y="13"/>
                    <a:pt x="1261" y="37"/>
                  </a:cubicBezTo>
                  <a:cubicBezTo>
                    <a:pt x="1089" y="108"/>
                    <a:pt x="1008" y="250"/>
                    <a:pt x="967" y="342"/>
                  </a:cubicBezTo>
                  <a:cubicBezTo>
                    <a:pt x="916" y="260"/>
                    <a:pt x="794" y="148"/>
                    <a:pt x="611" y="128"/>
                  </a:cubicBezTo>
                  <a:cubicBezTo>
                    <a:pt x="592" y="126"/>
                    <a:pt x="574" y="125"/>
                    <a:pt x="556" y="125"/>
                  </a:cubicBezTo>
                  <a:cubicBezTo>
                    <a:pt x="312" y="125"/>
                    <a:pt x="90" y="310"/>
                    <a:pt x="52" y="565"/>
                  </a:cubicBezTo>
                  <a:cubicBezTo>
                    <a:pt x="1" y="982"/>
                    <a:pt x="357" y="1501"/>
                    <a:pt x="1139" y="1632"/>
                  </a:cubicBezTo>
                  <a:lnTo>
                    <a:pt x="1150" y="1632"/>
                  </a:lnTo>
                  <a:lnTo>
                    <a:pt x="1160" y="1623"/>
                  </a:lnTo>
                  <a:cubicBezTo>
                    <a:pt x="1688" y="1379"/>
                    <a:pt x="2136" y="830"/>
                    <a:pt x="1912" y="311"/>
                  </a:cubicBezTo>
                  <a:cubicBezTo>
                    <a:pt x="1827" y="118"/>
                    <a:pt x="1636" y="1"/>
                    <a:pt x="1442"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62" name="Google Shape;1062;p63"/>
            <p:cNvSpPr/>
            <p:nvPr/>
          </p:nvSpPr>
          <p:spPr>
            <a:xfrm>
              <a:off x="2570698" y="1619537"/>
              <a:ext cx="210821" cy="187889"/>
            </a:xfrm>
            <a:custGeom>
              <a:avLst/>
              <a:gdLst/>
              <a:ahLst/>
              <a:cxnLst/>
              <a:rect l="l" t="t" r="r" b="b"/>
              <a:pathLst>
                <a:path w="1618" h="1442" extrusionOk="0">
                  <a:moveTo>
                    <a:pt x="944" y="1"/>
                  </a:moveTo>
                  <a:cubicBezTo>
                    <a:pt x="805" y="1"/>
                    <a:pt x="671" y="76"/>
                    <a:pt x="601" y="210"/>
                  </a:cubicBezTo>
                  <a:cubicBezTo>
                    <a:pt x="509" y="393"/>
                    <a:pt x="601" y="586"/>
                    <a:pt x="601" y="586"/>
                  </a:cubicBezTo>
                  <a:cubicBezTo>
                    <a:pt x="601" y="586"/>
                    <a:pt x="538" y="559"/>
                    <a:pt x="450" y="559"/>
                  </a:cubicBezTo>
                  <a:cubicBezTo>
                    <a:pt x="383" y="559"/>
                    <a:pt x="303" y="574"/>
                    <a:pt x="225" y="626"/>
                  </a:cubicBezTo>
                  <a:cubicBezTo>
                    <a:pt x="52" y="739"/>
                    <a:pt x="1" y="983"/>
                    <a:pt x="113" y="1155"/>
                  </a:cubicBezTo>
                  <a:cubicBezTo>
                    <a:pt x="221" y="1323"/>
                    <a:pt x="432" y="1441"/>
                    <a:pt x="701" y="1441"/>
                  </a:cubicBezTo>
                  <a:cubicBezTo>
                    <a:pt x="888" y="1441"/>
                    <a:pt x="1104" y="1384"/>
                    <a:pt x="1333" y="1247"/>
                  </a:cubicBezTo>
                  <a:cubicBezTo>
                    <a:pt x="1618" y="657"/>
                    <a:pt x="1424" y="199"/>
                    <a:pt x="1130" y="47"/>
                  </a:cubicBezTo>
                  <a:cubicBezTo>
                    <a:pt x="1070" y="16"/>
                    <a:pt x="1006" y="1"/>
                    <a:pt x="944" y="1"/>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063" name="Google Shape;1063;p63"/>
            <p:cNvSpPr/>
            <p:nvPr/>
          </p:nvSpPr>
          <p:spPr>
            <a:xfrm>
              <a:off x="2565486" y="1615106"/>
              <a:ext cx="219942" cy="196098"/>
            </a:xfrm>
            <a:custGeom>
              <a:avLst/>
              <a:gdLst/>
              <a:ahLst/>
              <a:cxnLst/>
              <a:rect l="l" t="t" r="r" b="b"/>
              <a:pathLst>
                <a:path w="1688" h="1505" extrusionOk="0">
                  <a:moveTo>
                    <a:pt x="987" y="71"/>
                  </a:moveTo>
                  <a:cubicBezTo>
                    <a:pt x="1041" y="71"/>
                    <a:pt x="1097" y="84"/>
                    <a:pt x="1149" y="111"/>
                  </a:cubicBezTo>
                  <a:cubicBezTo>
                    <a:pt x="1444" y="254"/>
                    <a:pt x="1606" y="701"/>
                    <a:pt x="1353" y="1260"/>
                  </a:cubicBezTo>
                  <a:cubicBezTo>
                    <a:pt x="1134" y="1387"/>
                    <a:pt x="925" y="1440"/>
                    <a:pt x="744" y="1440"/>
                  </a:cubicBezTo>
                  <a:cubicBezTo>
                    <a:pt x="487" y="1440"/>
                    <a:pt x="285" y="1334"/>
                    <a:pt x="183" y="1179"/>
                  </a:cubicBezTo>
                  <a:cubicBezTo>
                    <a:pt x="82" y="1006"/>
                    <a:pt x="122" y="793"/>
                    <a:pt x="285" y="681"/>
                  </a:cubicBezTo>
                  <a:cubicBezTo>
                    <a:pt x="356" y="640"/>
                    <a:pt x="427" y="630"/>
                    <a:pt x="488" y="630"/>
                  </a:cubicBezTo>
                  <a:cubicBezTo>
                    <a:pt x="570" y="630"/>
                    <a:pt x="630" y="651"/>
                    <a:pt x="630" y="651"/>
                  </a:cubicBezTo>
                  <a:lnTo>
                    <a:pt x="712" y="681"/>
                  </a:lnTo>
                  <a:lnTo>
                    <a:pt x="671" y="599"/>
                  </a:lnTo>
                  <a:cubicBezTo>
                    <a:pt x="671" y="599"/>
                    <a:pt x="590" y="427"/>
                    <a:pt x="671" y="254"/>
                  </a:cubicBezTo>
                  <a:cubicBezTo>
                    <a:pt x="735" y="140"/>
                    <a:pt x="859" y="71"/>
                    <a:pt x="987" y="71"/>
                  </a:cubicBezTo>
                  <a:close/>
                  <a:moveTo>
                    <a:pt x="984" y="0"/>
                  </a:moveTo>
                  <a:cubicBezTo>
                    <a:pt x="834" y="0"/>
                    <a:pt x="688" y="83"/>
                    <a:pt x="610" y="224"/>
                  </a:cubicBezTo>
                  <a:cubicBezTo>
                    <a:pt x="539" y="355"/>
                    <a:pt x="560" y="488"/>
                    <a:pt x="580" y="569"/>
                  </a:cubicBezTo>
                  <a:cubicBezTo>
                    <a:pt x="556" y="562"/>
                    <a:pt x="526" y="558"/>
                    <a:pt x="491" y="558"/>
                  </a:cubicBezTo>
                  <a:cubicBezTo>
                    <a:pt x="421" y="558"/>
                    <a:pt x="333" y="576"/>
                    <a:pt x="244" y="630"/>
                  </a:cubicBezTo>
                  <a:cubicBezTo>
                    <a:pt x="61" y="752"/>
                    <a:pt x="0" y="1017"/>
                    <a:pt x="122" y="1209"/>
                  </a:cubicBezTo>
                  <a:cubicBezTo>
                    <a:pt x="244" y="1392"/>
                    <a:pt x="458" y="1504"/>
                    <a:pt x="743" y="1504"/>
                  </a:cubicBezTo>
                  <a:cubicBezTo>
                    <a:pt x="935" y="1504"/>
                    <a:pt x="1159" y="1453"/>
                    <a:pt x="1393" y="1311"/>
                  </a:cubicBezTo>
                  <a:lnTo>
                    <a:pt x="1403" y="1311"/>
                  </a:lnTo>
                  <a:lnTo>
                    <a:pt x="1403" y="1301"/>
                  </a:lnTo>
                  <a:cubicBezTo>
                    <a:pt x="1688" y="701"/>
                    <a:pt x="1505" y="213"/>
                    <a:pt x="1179" y="50"/>
                  </a:cubicBezTo>
                  <a:cubicBezTo>
                    <a:pt x="1117" y="16"/>
                    <a:pt x="1050" y="0"/>
                    <a:pt x="984"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64" name="Google Shape;1064;p63"/>
            <p:cNvSpPr/>
            <p:nvPr/>
          </p:nvSpPr>
          <p:spPr>
            <a:xfrm>
              <a:off x="2320393" y="1445327"/>
              <a:ext cx="144500" cy="125867"/>
            </a:xfrm>
            <a:custGeom>
              <a:avLst/>
              <a:gdLst/>
              <a:ahLst/>
              <a:cxnLst/>
              <a:rect l="l" t="t" r="r" b="b"/>
              <a:pathLst>
                <a:path w="1109" h="966" extrusionOk="0">
                  <a:moveTo>
                    <a:pt x="425" y="0"/>
                  </a:moveTo>
                  <a:cubicBezTo>
                    <a:pt x="377" y="0"/>
                    <a:pt x="329" y="14"/>
                    <a:pt x="286" y="42"/>
                  </a:cubicBezTo>
                  <a:cubicBezTo>
                    <a:pt x="92" y="164"/>
                    <a:pt x="1" y="490"/>
                    <a:pt x="225" y="876"/>
                  </a:cubicBezTo>
                  <a:cubicBezTo>
                    <a:pt x="364" y="939"/>
                    <a:pt x="493" y="966"/>
                    <a:pt x="606" y="966"/>
                  </a:cubicBezTo>
                  <a:cubicBezTo>
                    <a:pt x="822" y="966"/>
                    <a:pt x="981" y="867"/>
                    <a:pt x="1048" y="734"/>
                  </a:cubicBezTo>
                  <a:cubicBezTo>
                    <a:pt x="1109" y="601"/>
                    <a:pt x="1058" y="438"/>
                    <a:pt x="936" y="377"/>
                  </a:cubicBezTo>
                  <a:cubicBezTo>
                    <a:pt x="888" y="351"/>
                    <a:pt x="840" y="343"/>
                    <a:pt x="800" y="343"/>
                  </a:cubicBezTo>
                  <a:cubicBezTo>
                    <a:pt x="731" y="343"/>
                    <a:pt x="682" y="368"/>
                    <a:pt x="682" y="368"/>
                  </a:cubicBezTo>
                  <a:cubicBezTo>
                    <a:pt x="682" y="368"/>
                    <a:pt x="733" y="235"/>
                    <a:pt x="652" y="124"/>
                  </a:cubicBezTo>
                  <a:cubicBezTo>
                    <a:pt x="599" y="45"/>
                    <a:pt x="513" y="0"/>
                    <a:pt x="425" y="0"/>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065" name="Google Shape;1065;p63"/>
            <p:cNvSpPr/>
            <p:nvPr/>
          </p:nvSpPr>
          <p:spPr>
            <a:xfrm>
              <a:off x="2315181" y="1440376"/>
              <a:ext cx="155054" cy="134988"/>
            </a:xfrm>
            <a:custGeom>
              <a:avLst/>
              <a:gdLst/>
              <a:ahLst/>
              <a:cxnLst/>
              <a:rect l="l" t="t" r="r" b="b"/>
              <a:pathLst>
                <a:path w="1190" h="1036" extrusionOk="0">
                  <a:moveTo>
                    <a:pt x="477" y="72"/>
                  </a:moveTo>
                  <a:cubicBezTo>
                    <a:pt x="552" y="72"/>
                    <a:pt x="622" y="108"/>
                    <a:pt x="661" y="171"/>
                  </a:cubicBezTo>
                  <a:cubicBezTo>
                    <a:pt x="732" y="284"/>
                    <a:pt x="692" y="395"/>
                    <a:pt x="692" y="395"/>
                  </a:cubicBezTo>
                  <a:lnTo>
                    <a:pt x="661" y="476"/>
                  </a:lnTo>
                  <a:lnTo>
                    <a:pt x="732" y="436"/>
                  </a:lnTo>
                  <a:cubicBezTo>
                    <a:pt x="732" y="436"/>
                    <a:pt x="780" y="416"/>
                    <a:pt x="840" y="416"/>
                  </a:cubicBezTo>
                  <a:cubicBezTo>
                    <a:pt x="876" y="416"/>
                    <a:pt x="918" y="423"/>
                    <a:pt x="956" y="446"/>
                  </a:cubicBezTo>
                  <a:cubicBezTo>
                    <a:pt x="1067" y="497"/>
                    <a:pt x="1108" y="639"/>
                    <a:pt x="1058" y="751"/>
                  </a:cubicBezTo>
                  <a:cubicBezTo>
                    <a:pt x="991" y="877"/>
                    <a:pt x="842" y="969"/>
                    <a:pt x="642" y="969"/>
                  </a:cubicBezTo>
                  <a:cubicBezTo>
                    <a:pt x="536" y="969"/>
                    <a:pt x="415" y="943"/>
                    <a:pt x="285" y="883"/>
                  </a:cubicBezTo>
                  <a:cubicBezTo>
                    <a:pt x="82" y="537"/>
                    <a:pt x="163" y="223"/>
                    <a:pt x="346" y="110"/>
                  </a:cubicBezTo>
                  <a:cubicBezTo>
                    <a:pt x="387" y="84"/>
                    <a:pt x="433" y="72"/>
                    <a:pt x="477" y="72"/>
                  </a:cubicBezTo>
                  <a:close/>
                  <a:moveTo>
                    <a:pt x="469" y="1"/>
                  </a:moveTo>
                  <a:cubicBezTo>
                    <a:pt x="413" y="1"/>
                    <a:pt x="357" y="17"/>
                    <a:pt x="305" y="49"/>
                  </a:cubicBezTo>
                  <a:cubicBezTo>
                    <a:pt x="102" y="182"/>
                    <a:pt x="0" y="537"/>
                    <a:pt x="234" y="924"/>
                  </a:cubicBezTo>
                  <a:lnTo>
                    <a:pt x="244" y="934"/>
                  </a:lnTo>
                  <a:lnTo>
                    <a:pt x="254" y="944"/>
                  </a:lnTo>
                  <a:cubicBezTo>
                    <a:pt x="387" y="1005"/>
                    <a:pt x="529" y="1036"/>
                    <a:pt x="640" y="1036"/>
                  </a:cubicBezTo>
                  <a:cubicBezTo>
                    <a:pt x="875" y="1036"/>
                    <a:pt x="1047" y="934"/>
                    <a:pt x="1119" y="781"/>
                  </a:cubicBezTo>
                  <a:cubicBezTo>
                    <a:pt x="1189" y="639"/>
                    <a:pt x="1139" y="456"/>
                    <a:pt x="986" y="385"/>
                  </a:cubicBezTo>
                  <a:cubicBezTo>
                    <a:pt x="938" y="355"/>
                    <a:pt x="890" y="346"/>
                    <a:pt x="848" y="346"/>
                  </a:cubicBezTo>
                  <a:cubicBezTo>
                    <a:pt x="819" y="346"/>
                    <a:pt x="793" y="350"/>
                    <a:pt x="773" y="354"/>
                  </a:cubicBezTo>
                  <a:cubicBezTo>
                    <a:pt x="773" y="304"/>
                    <a:pt x="773" y="223"/>
                    <a:pt x="722" y="141"/>
                  </a:cubicBezTo>
                  <a:cubicBezTo>
                    <a:pt x="663" y="50"/>
                    <a:pt x="568" y="1"/>
                    <a:pt x="469"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66" name="Google Shape;1066;p63"/>
            <p:cNvSpPr/>
            <p:nvPr/>
          </p:nvSpPr>
          <p:spPr>
            <a:xfrm>
              <a:off x="5540480" y="2033496"/>
              <a:ext cx="502167" cy="420340"/>
            </a:xfrm>
            <a:custGeom>
              <a:avLst/>
              <a:gdLst/>
              <a:ahLst/>
              <a:cxnLst/>
              <a:rect l="l" t="t" r="r" b="b"/>
              <a:pathLst>
                <a:path w="3854" h="3226" extrusionOk="0">
                  <a:moveTo>
                    <a:pt x="1344" y="1"/>
                  </a:moveTo>
                  <a:cubicBezTo>
                    <a:pt x="1121" y="1"/>
                    <a:pt x="897" y="79"/>
                    <a:pt x="723" y="235"/>
                  </a:cubicBezTo>
                  <a:cubicBezTo>
                    <a:pt x="143" y="763"/>
                    <a:pt x="0" y="1933"/>
                    <a:pt x="997" y="3101"/>
                  </a:cubicBezTo>
                  <a:cubicBezTo>
                    <a:pt x="1317" y="3187"/>
                    <a:pt x="1614" y="3225"/>
                    <a:pt x="1885" y="3225"/>
                  </a:cubicBezTo>
                  <a:cubicBezTo>
                    <a:pt x="2874" y="3225"/>
                    <a:pt x="3525" y="2718"/>
                    <a:pt x="3701" y="2136"/>
                  </a:cubicBezTo>
                  <a:cubicBezTo>
                    <a:pt x="3854" y="1658"/>
                    <a:pt x="3589" y="1140"/>
                    <a:pt x="3122" y="987"/>
                  </a:cubicBezTo>
                  <a:cubicBezTo>
                    <a:pt x="3024" y="956"/>
                    <a:pt x="2929" y="943"/>
                    <a:pt x="2840" y="943"/>
                  </a:cubicBezTo>
                  <a:cubicBezTo>
                    <a:pt x="2498" y="943"/>
                    <a:pt x="2248" y="1129"/>
                    <a:pt x="2248" y="1129"/>
                  </a:cubicBezTo>
                  <a:cubicBezTo>
                    <a:pt x="2248" y="1129"/>
                    <a:pt x="2349" y="652"/>
                    <a:pt x="2013" y="286"/>
                  </a:cubicBezTo>
                  <a:cubicBezTo>
                    <a:pt x="1833" y="95"/>
                    <a:pt x="1589" y="1"/>
                    <a:pt x="1344" y="1"/>
                  </a:cubicBezTo>
                  <a:close/>
                </a:path>
              </a:pathLst>
            </a:custGeom>
            <a:solidFill>
              <a:srgbClr val="94D9F7"/>
            </a:solidFill>
            <a:ln>
              <a:noFill/>
            </a:ln>
          </p:spPr>
          <p:txBody>
            <a:bodyPr spcFirstLastPara="1" wrap="square" lIns="114540" tIns="114540" rIns="114540" bIns="114540" anchor="ctr" anchorCtr="0">
              <a:noAutofit/>
            </a:bodyPr>
            <a:lstStyle/>
            <a:p>
              <a:endParaRPr sz="1754"/>
            </a:p>
          </p:txBody>
        </p:sp>
        <p:sp>
          <p:nvSpPr>
            <p:cNvPr id="1067" name="Google Shape;1067;p63"/>
            <p:cNvSpPr/>
            <p:nvPr/>
          </p:nvSpPr>
          <p:spPr>
            <a:xfrm>
              <a:off x="5536572" y="2028675"/>
              <a:ext cx="511418" cy="430242"/>
            </a:xfrm>
            <a:custGeom>
              <a:avLst/>
              <a:gdLst/>
              <a:ahLst/>
              <a:cxnLst/>
              <a:rect l="l" t="t" r="r" b="b"/>
              <a:pathLst>
                <a:path w="3925" h="3302" extrusionOk="0">
                  <a:moveTo>
                    <a:pt x="1378" y="71"/>
                  </a:moveTo>
                  <a:cubicBezTo>
                    <a:pt x="1612" y="71"/>
                    <a:pt x="1843" y="163"/>
                    <a:pt x="2013" y="343"/>
                  </a:cubicBezTo>
                  <a:cubicBezTo>
                    <a:pt x="2339" y="689"/>
                    <a:pt x="2247" y="1157"/>
                    <a:pt x="2247" y="1157"/>
                  </a:cubicBezTo>
                  <a:lnTo>
                    <a:pt x="2226" y="1248"/>
                  </a:lnTo>
                  <a:lnTo>
                    <a:pt x="2226" y="1248"/>
                  </a:lnTo>
                  <a:lnTo>
                    <a:pt x="2298" y="1197"/>
                  </a:lnTo>
                  <a:cubicBezTo>
                    <a:pt x="2306" y="1189"/>
                    <a:pt x="2545" y="1014"/>
                    <a:pt x="2872" y="1014"/>
                  </a:cubicBezTo>
                  <a:cubicBezTo>
                    <a:pt x="2957" y="1014"/>
                    <a:pt x="3047" y="1026"/>
                    <a:pt x="3141" y="1055"/>
                  </a:cubicBezTo>
                  <a:cubicBezTo>
                    <a:pt x="3589" y="1207"/>
                    <a:pt x="3843" y="1695"/>
                    <a:pt x="3701" y="2163"/>
                  </a:cubicBezTo>
                  <a:cubicBezTo>
                    <a:pt x="3475" y="2901"/>
                    <a:pt x="2706" y="3221"/>
                    <a:pt x="1893" y="3221"/>
                  </a:cubicBezTo>
                  <a:cubicBezTo>
                    <a:pt x="1610" y="3221"/>
                    <a:pt x="1320" y="3182"/>
                    <a:pt x="1047" y="3108"/>
                  </a:cubicBezTo>
                  <a:cubicBezTo>
                    <a:pt x="335" y="2264"/>
                    <a:pt x="0" y="1004"/>
                    <a:pt x="773" y="303"/>
                  </a:cubicBezTo>
                  <a:cubicBezTo>
                    <a:pt x="948" y="147"/>
                    <a:pt x="1164" y="71"/>
                    <a:pt x="1378" y="71"/>
                  </a:cubicBezTo>
                  <a:close/>
                  <a:moveTo>
                    <a:pt x="1378" y="1"/>
                  </a:moveTo>
                  <a:cubicBezTo>
                    <a:pt x="1148" y="1"/>
                    <a:pt x="916" y="82"/>
                    <a:pt x="732" y="251"/>
                  </a:cubicBezTo>
                  <a:cubicBezTo>
                    <a:pt x="417" y="536"/>
                    <a:pt x="244" y="974"/>
                    <a:pt x="265" y="1462"/>
                  </a:cubicBezTo>
                  <a:cubicBezTo>
                    <a:pt x="274" y="1858"/>
                    <a:pt x="417" y="2468"/>
                    <a:pt x="1006" y="3159"/>
                  </a:cubicBezTo>
                  <a:lnTo>
                    <a:pt x="1006" y="3169"/>
                  </a:lnTo>
                  <a:lnTo>
                    <a:pt x="1017" y="3169"/>
                  </a:lnTo>
                  <a:cubicBezTo>
                    <a:pt x="1363" y="3260"/>
                    <a:pt x="1668" y="3301"/>
                    <a:pt x="1921" y="3301"/>
                  </a:cubicBezTo>
                  <a:cubicBezTo>
                    <a:pt x="2328" y="3301"/>
                    <a:pt x="2644" y="3210"/>
                    <a:pt x="2867" y="3118"/>
                  </a:cubicBezTo>
                  <a:cubicBezTo>
                    <a:pt x="3314" y="2925"/>
                    <a:pt x="3640" y="2580"/>
                    <a:pt x="3771" y="2183"/>
                  </a:cubicBezTo>
                  <a:cubicBezTo>
                    <a:pt x="3924" y="1685"/>
                    <a:pt x="3650" y="1146"/>
                    <a:pt x="3162" y="994"/>
                  </a:cubicBezTo>
                  <a:cubicBezTo>
                    <a:pt x="3057" y="960"/>
                    <a:pt x="2956" y="946"/>
                    <a:pt x="2862" y="946"/>
                  </a:cubicBezTo>
                  <a:cubicBezTo>
                    <a:pt x="2620" y="946"/>
                    <a:pt x="2424" y="1037"/>
                    <a:pt x="2328" y="1096"/>
                  </a:cubicBezTo>
                  <a:cubicBezTo>
                    <a:pt x="2339" y="943"/>
                    <a:pt x="2339" y="587"/>
                    <a:pt x="2064" y="292"/>
                  </a:cubicBezTo>
                  <a:cubicBezTo>
                    <a:pt x="1882" y="100"/>
                    <a:pt x="1631" y="1"/>
                    <a:pt x="1378"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68" name="Google Shape;1068;p63"/>
            <p:cNvSpPr/>
            <p:nvPr/>
          </p:nvSpPr>
          <p:spPr>
            <a:xfrm>
              <a:off x="5173558" y="2716914"/>
              <a:ext cx="496824" cy="408483"/>
            </a:xfrm>
            <a:custGeom>
              <a:avLst/>
              <a:gdLst/>
              <a:ahLst/>
              <a:cxnLst/>
              <a:rect l="l" t="t" r="r" b="b"/>
              <a:pathLst>
                <a:path w="3813" h="3135" extrusionOk="0">
                  <a:moveTo>
                    <a:pt x="2606" y="1"/>
                  </a:moveTo>
                  <a:cubicBezTo>
                    <a:pt x="2419" y="1"/>
                    <a:pt x="2233" y="57"/>
                    <a:pt x="2075" y="174"/>
                  </a:cubicBezTo>
                  <a:cubicBezTo>
                    <a:pt x="1668" y="459"/>
                    <a:pt x="1678" y="957"/>
                    <a:pt x="1678" y="957"/>
                  </a:cubicBezTo>
                  <a:cubicBezTo>
                    <a:pt x="1678" y="957"/>
                    <a:pt x="1392" y="646"/>
                    <a:pt x="965" y="646"/>
                  </a:cubicBezTo>
                  <a:cubicBezTo>
                    <a:pt x="929" y="646"/>
                    <a:pt x="892" y="648"/>
                    <a:pt x="855" y="652"/>
                  </a:cubicBezTo>
                  <a:cubicBezTo>
                    <a:pt x="356" y="713"/>
                    <a:pt x="1" y="1171"/>
                    <a:pt x="51" y="1669"/>
                  </a:cubicBezTo>
                  <a:cubicBezTo>
                    <a:pt x="137" y="2389"/>
                    <a:pt x="884" y="3135"/>
                    <a:pt x="2227" y="3135"/>
                  </a:cubicBezTo>
                  <a:cubicBezTo>
                    <a:pt x="2325" y="3135"/>
                    <a:pt x="2427" y="3131"/>
                    <a:pt x="2532" y="3122"/>
                  </a:cubicBezTo>
                  <a:cubicBezTo>
                    <a:pt x="3722" y="2167"/>
                    <a:pt x="3813" y="998"/>
                    <a:pt x="3345" y="368"/>
                  </a:cubicBezTo>
                  <a:cubicBezTo>
                    <a:pt x="3168" y="129"/>
                    <a:pt x="2887" y="1"/>
                    <a:pt x="2606" y="1"/>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069" name="Google Shape;1069;p63"/>
            <p:cNvSpPr/>
            <p:nvPr/>
          </p:nvSpPr>
          <p:spPr>
            <a:xfrm>
              <a:off x="5169649" y="2712093"/>
              <a:ext cx="518063" cy="418385"/>
            </a:xfrm>
            <a:custGeom>
              <a:avLst/>
              <a:gdLst/>
              <a:ahLst/>
              <a:cxnLst/>
              <a:rect l="l" t="t" r="r" b="b"/>
              <a:pathLst>
                <a:path w="3976" h="3211" extrusionOk="0">
                  <a:moveTo>
                    <a:pt x="2635" y="70"/>
                  </a:moveTo>
                  <a:cubicBezTo>
                    <a:pt x="2905" y="70"/>
                    <a:pt x="3173" y="192"/>
                    <a:pt x="3345" y="425"/>
                  </a:cubicBezTo>
                  <a:cubicBezTo>
                    <a:pt x="3975" y="1269"/>
                    <a:pt x="3406" y="2438"/>
                    <a:pt x="2542" y="3129"/>
                  </a:cubicBezTo>
                  <a:cubicBezTo>
                    <a:pt x="2462" y="3135"/>
                    <a:pt x="2383" y="3138"/>
                    <a:pt x="2303" y="3138"/>
                  </a:cubicBezTo>
                  <a:cubicBezTo>
                    <a:pt x="1283" y="3138"/>
                    <a:pt x="226" y="2657"/>
                    <a:pt x="122" y="1695"/>
                  </a:cubicBezTo>
                  <a:cubicBezTo>
                    <a:pt x="72" y="1218"/>
                    <a:pt x="417" y="781"/>
                    <a:pt x="885" y="720"/>
                  </a:cubicBezTo>
                  <a:lnTo>
                    <a:pt x="987" y="720"/>
                  </a:lnTo>
                  <a:cubicBezTo>
                    <a:pt x="1403" y="720"/>
                    <a:pt x="1678" y="1015"/>
                    <a:pt x="1678" y="1015"/>
                  </a:cubicBezTo>
                  <a:lnTo>
                    <a:pt x="1739" y="1086"/>
                  </a:lnTo>
                  <a:lnTo>
                    <a:pt x="1739" y="994"/>
                  </a:lnTo>
                  <a:cubicBezTo>
                    <a:pt x="1739" y="984"/>
                    <a:pt x="1739" y="516"/>
                    <a:pt x="2125" y="232"/>
                  </a:cubicBezTo>
                  <a:cubicBezTo>
                    <a:pt x="2278" y="123"/>
                    <a:pt x="2457" y="70"/>
                    <a:pt x="2635" y="70"/>
                  </a:cubicBezTo>
                  <a:close/>
                  <a:moveTo>
                    <a:pt x="2637" y="1"/>
                  </a:moveTo>
                  <a:cubicBezTo>
                    <a:pt x="2444" y="1"/>
                    <a:pt x="2251" y="59"/>
                    <a:pt x="2084" y="181"/>
                  </a:cubicBezTo>
                  <a:cubicBezTo>
                    <a:pt x="1759" y="415"/>
                    <a:pt x="1688" y="760"/>
                    <a:pt x="1678" y="913"/>
                  </a:cubicBezTo>
                  <a:cubicBezTo>
                    <a:pt x="1567" y="821"/>
                    <a:pt x="1321" y="644"/>
                    <a:pt x="978" y="644"/>
                  </a:cubicBezTo>
                  <a:cubicBezTo>
                    <a:pt x="944" y="644"/>
                    <a:pt x="910" y="645"/>
                    <a:pt x="874" y="649"/>
                  </a:cubicBezTo>
                  <a:cubicBezTo>
                    <a:pt x="366" y="710"/>
                    <a:pt x="0" y="1187"/>
                    <a:pt x="51" y="1706"/>
                  </a:cubicBezTo>
                  <a:cubicBezTo>
                    <a:pt x="92" y="2122"/>
                    <a:pt x="356" y="2519"/>
                    <a:pt x="763" y="2793"/>
                  </a:cubicBezTo>
                  <a:cubicBezTo>
                    <a:pt x="1048" y="2987"/>
                    <a:pt x="1536" y="3211"/>
                    <a:pt x="2267" y="3211"/>
                  </a:cubicBezTo>
                  <a:cubicBezTo>
                    <a:pt x="2359" y="3211"/>
                    <a:pt x="2460" y="3200"/>
                    <a:pt x="2562" y="3200"/>
                  </a:cubicBezTo>
                  <a:lnTo>
                    <a:pt x="2572" y="3200"/>
                  </a:lnTo>
                  <a:lnTo>
                    <a:pt x="2582" y="3190"/>
                  </a:lnTo>
                  <a:cubicBezTo>
                    <a:pt x="3284" y="2631"/>
                    <a:pt x="3538" y="2052"/>
                    <a:pt x="3630" y="1665"/>
                  </a:cubicBezTo>
                  <a:cubicBezTo>
                    <a:pt x="3731" y="1187"/>
                    <a:pt x="3650" y="720"/>
                    <a:pt x="3406" y="385"/>
                  </a:cubicBezTo>
                  <a:cubicBezTo>
                    <a:pt x="3216" y="134"/>
                    <a:pt x="2928" y="1"/>
                    <a:pt x="2637"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70" name="Google Shape;1070;p63"/>
            <p:cNvSpPr/>
            <p:nvPr/>
          </p:nvSpPr>
          <p:spPr>
            <a:xfrm>
              <a:off x="5498133" y="1798437"/>
              <a:ext cx="259683" cy="202091"/>
            </a:xfrm>
            <a:custGeom>
              <a:avLst/>
              <a:gdLst/>
              <a:ahLst/>
              <a:cxnLst/>
              <a:rect l="l" t="t" r="r" b="b"/>
              <a:pathLst>
                <a:path w="1993" h="1551" extrusionOk="0">
                  <a:moveTo>
                    <a:pt x="588" y="0"/>
                  </a:moveTo>
                  <a:cubicBezTo>
                    <a:pt x="406" y="0"/>
                    <a:pt x="230" y="111"/>
                    <a:pt x="153" y="280"/>
                  </a:cubicBezTo>
                  <a:cubicBezTo>
                    <a:pt x="0" y="656"/>
                    <a:pt x="183" y="1225"/>
                    <a:pt x="895" y="1551"/>
                  </a:cubicBezTo>
                  <a:cubicBezTo>
                    <a:pt x="1667" y="1429"/>
                    <a:pt x="1993" y="920"/>
                    <a:pt x="1942" y="524"/>
                  </a:cubicBezTo>
                  <a:cubicBezTo>
                    <a:pt x="1914" y="298"/>
                    <a:pt x="1710" y="115"/>
                    <a:pt x="1477" y="115"/>
                  </a:cubicBezTo>
                  <a:cubicBezTo>
                    <a:pt x="1459" y="115"/>
                    <a:pt x="1441" y="116"/>
                    <a:pt x="1423" y="118"/>
                  </a:cubicBezTo>
                  <a:cubicBezTo>
                    <a:pt x="1170" y="148"/>
                    <a:pt x="1048" y="372"/>
                    <a:pt x="1048" y="372"/>
                  </a:cubicBezTo>
                  <a:cubicBezTo>
                    <a:pt x="1048" y="372"/>
                    <a:pt x="996" y="128"/>
                    <a:pt x="763" y="36"/>
                  </a:cubicBezTo>
                  <a:cubicBezTo>
                    <a:pt x="706" y="12"/>
                    <a:pt x="647" y="0"/>
                    <a:pt x="588" y="0"/>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071" name="Google Shape;1071;p63"/>
            <p:cNvSpPr/>
            <p:nvPr/>
          </p:nvSpPr>
          <p:spPr>
            <a:xfrm>
              <a:off x="5484843" y="1793095"/>
              <a:ext cx="278315" cy="212776"/>
            </a:xfrm>
            <a:custGeom>
              <a:avLst/>
              <a:gdLst/>
              <a:ahLst/>
              <a:cxnLst/>
              <a:rect l="l" t="t" r="r" b="b"/>
              <a:pathLst>
                <a:path w="2136" h="1633" extrusionOk="0">
                  <a:moveTo>
                    <a:pt x="692" y="77"/>
                  </a:moveTo>
                  <a:cubicBezTo>
                    <a:pt x="743" y="77"/>
                    <a:pt x="793" y="87"/>
                    <a:pt x="845" y="108"/>
                  </a:cubicBezTo>
                  <a:cubicBezTo>
                    <a:pt x="1068" y="189"/>
                    <a:pt x="1119" y="423"/>
                    <a:pt x="1119" y="423"/>
                  </a:cubicBezTo>
                  <a:lnTo>
                    <a:pt x="1139" y="504"/>
                  </a:lnTo>
                  <a:lnTo>
                    <a:pt x="1180" y="433"/>
                  </a:lnTo>
                  <a:cubicBezTo>
                    <a:pt x="1190" y="433"/>
                    <a:pt x="1302" y="230"/>
                    <a:pt x="1525" y="199"/>
                  </a:cubicBezTo>
                  <a:cubicBezTo>
                    <a:pt x="1544" y="197"/>
                    <a:pt x="1562" y="196"/>
                    <a:pt x="1580" y="196"/>
                  </a:cubicBezTo>
                  <a:cubicBezTo>
                    <a:pt x="1792" y="196"/>
                    <a:pt x="1976" y="360"/>
                    <a:pt x="2013" y="575"/>
                  </a:cubicBezTo>
                  <a:cubicBezTo>
                    <a:pt x="2065" y="961"/>
                    <a:pt x="1719" y="1440"/>
                    <a:pt x="997" y="1562"/>
                  </a:cubicBezTo>
                  <a:cubicBezTo>
                    <a:pt x="336" y="1246"/>
                    <a:pt x="133" y="697"/>
                    <a:pt x="285" y="342"/>
                  </a:cubicBezTo>
                  <a:cubicBezTo>
                    <a:pt x="357" y="169"/>
                    <a:pt x="519" y="77"/>
                    <a:pt x="692" y="77"/>
                  </a:cubicBezTo>
                  <a:close/>
                  <a:moveTo>
                    <a:pt x="690" y="1"/>
                  </a:moveTo>
                  <a:cubicBezTo>
                    <a:pt x="495" y="1"/>
                    <a:pt x="310" y="118"/>
                    <a:pt x="224" y="311"/>
                  </a:cubicBezTo>
                  <a:cubicBezTo>
                    <a:pt x="1" y="830"/>
                    <a:pt x="448" y="1379"/>
                    <a:pt x="976" y="1623"/>
                  </a:cubicBezTo>
                  <a:lnTo>
                    <a:pt x="987" y="1632"/>
                  </a:lnTo>
                  <a:lnTo>
                    <a:pt x="997" y="1632"/>
                  </a:lnTo>
                  <a:cubicBezTo>
                    <a:pt x="1769" y="1501"/>
                    <a:pt x="2135" y="982"/>
                    <a:pt x="2074" y="565"/>
                  </a:cubicBezTo>
                  <a:cubicBezTo>
                    <a:pt x="2046" y="310"/>
                    <a:pt x="1824" y="125"/>
                    <a:pt x="1580" y="125"/>
                  </a:cubicBezTo>
                  <a:cubicBezTo>
                    <a:pt x="1562" y="125"/>
                    <a:pt x="1544" y="126"/>
                    <a:pt x="1525" y="128"/>
                  </a:cubicBezTo>
                  <a:cubicBezTo>
                    <a:pt x="1342" y="148"/>
                    <a:pt x="1220" y="260"/>
                    <a:pt x="1159" y="342"/>
                  </a:cubicBezTo>
                  <a:cubicBezTo>
                    <a:pt x="1129" y="250"/>
                    <a:pt x="1048" y="108"/>
                    <a:pt x="875" y="37"/>
                  </a:cubicBezTo>
                  <a:cubicBezTo>
                    <a:pt x="814" y="13"/>
                    <a:pt x="752" y="1"/>
                    <a:pt x="690"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72" name="Google Shape;1072;p63"/>
            <p:cNvSpPr/>
            <p:nvPr/>
          </p:nvSpPr>
          <p:spPr>
            <a:xfrm>
              <a:off x="5223983" y="1619537"/>
              <a:ext cx="210691" cy="187889"/>
            </a:xfrm>
            <a:custGeom>
              <a:avLst/>
              <a:gdLst/>
              <a:ahLst/>
              <a:cxnLst/>
              <a:rect l="l" t="t" r="r" b="b"/>
              <a:pathLst>
                <a:path w="1617" h="1442" extrusionOk="0">
                  <a:moveTo>
                    <a:pt x="673" y="1"/>
                  </a:moveTo>
                  <a:cubicBezTo>
                    <a:pt x="611" y="1"/>
                    <a:pt x="548" y="16"/>
                    <a:pt x="488" y="47"/>
                  </a:cubicBezTo>
                  <a:cubicBezTo>
                    <a:pt x="193" y="199"/>
                    <a:pt x="0" y="657"/>
                    <a:pt x="285" y="1247"/>
                  </a:cubicBezTo>
                  <a:cubicBezTo>
                    <a:pt x="514" y="1384"/>
                    <a:pt x="729" y="1441"/>
                    <a:pt x="916" y="1441"/>
                  </a:cubicBezTo>
                  <a:cubicBezTo>
                    <a:pt x="1184" y="1441"/>
                    <a:pt x="1393" y="1323"/>
                    <a:pt x="1494" y="1155"/>
                  </a:cubicBezTo>
                  <a:cubicBezTo>
                    <a:pt x="1616" y="983"/>
                    <a:pt x="1566" y="739"/>
                    <a:pt x="1383" y="626"/>
                  </a:cubicBezTo>
                  <a:cubicBezTo>
                    <a:pt x="1309" y="574"/>
                    <a:pt x="1231" y="559"/>
                    <a:pt x="1166" y="559"/>
                  </a:cubicBezTo>
                  <a:cubicBezTo>
                    <a:pt x="1080" y="559"/>
                    <a:pt x="1017" y="586"/>
                    <a:pt x="1017" y="586"/>
                  </a:cubicBezTo>
                  <a:cubicBezTo>
                    <a:pt x="1017" y="586"/>
                    <a:pt x="1108" y="393"/>
                    <a:pt x="1006" y="210"/>
                  </a:cubicBezTo>
                  <a:cubicBezTo>
                    <a:pt x="943" y="76"/>
                    <a:pt x="812" y="1"/>
                    <a:pt x="673" y="1"/>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073" name="Google Shape;1073;p63"/>
            <p:cNvSpPr/>
            <p:nvPr/>
          </p:nvSpPr>
          <p:spPr>
            <a:xfrm>
              <a:off x="5219944" y="1615106"/>
              <a:ext cx="219942" cy="196098"/>
            </a:xfrm>
            <a:custGeom>
              <a:avLst/>
              <a:gdLst/>
              <a:ahLst/>
              <a:cxnLst/>
              <a:rect l="l" t="t" r="r" b="b"/>
              <a:pathLst>
                <a:path w="1688" h="1505" extrusionOk="0">
                  <a:moveTo>
                    <a:pt x="698" y="71"/>
                  </a:moveTo>
                  <a:cubicBezTo>
                    <a:pt x="829" y="71"/>
                    <a:pt x="950" y="140"/>
                    <a:pt x="1007" y="254"/>
                  </a:cubicBezTo>
                  <a:cubicBezTo>
                    <a:pt x="1098" y="427"/>
                    <a:pt x="1017" y="599"/>
                    <a:pt x="1017" y="599"/>
                  </a:cubicBezTo>
                  <a:lnTo>
                    <a:pt x="976" y="681"/>
                  </a:lnTo>
                  <a:lnTo>
                    <a:pt x="1058" y="651"/>
                  </a:lnTo>
                  <a:cubicBezTo>
                    <a:pt x="1058" y="651"/>
                    <a:pt x="1120" y="626"/>
                    <a:pt x="1205" y="626"/>
                  </a:cubicBezTo>
                  <a:cubicBezTo>
                    <a:pt x="1265" y="626"/>
                    <a:pt x="1336" y="638"/>
                    <a:pt x="1403" y="681"/>
                  </a:cubicBezTo>
                  <a:cubicBezTo>
                    <a:pt x="1556" y="793"/>
                    <a:pt x="1607" y="1006"/>
                    <a:pt x="1505" y="1179"/>
                  </a:cubicBezTo>
                  <a:cubicBezTo>
                    <a:pt x="1404" y="1334"/>
                    <a:pt x="1202" y="1440"/>
                    <a:pt x="945" y="1440"/>
                  </a:cubicBezTo>
                  <a:cubicBezTo>
                    <a:pt x="764" y="1440"/>
                    <a:pt x="555" y="1387"/>
                    <a:pt x="336" y="1260"/>
                  </a:cubicBezTo>
                  <a:cubicBezTo>
                    <a:pt x="82" y="701"/>
                    <a:pt x="244" y="254"/>
                    <a:pt x="529" y="111"/>
                  </a:cubicBezTo>
                  <a:cubicBezTo>
                    <a:pt x="584" y="84"/>
                    <a:pt x="642" y="71"/>
                    <a:pt x="698" y="71"/>
                  </a:cubicBezTo>
                  <a:close/>
                  <a:moveTo>
                    <a:pt x="701" y="0"/>
                  </a:moveTo>
                  <a:cubicBezTo>
                    <a:pt x="633" y="0"/>
                    <a:pt x="564" y="16"/>
                    <a:pt x="499" y="50"/>
                  </a:cubicBezTo>
                  <a:cubicBezTo>
                    <a:pt x="183" y="213"/>
                    <a:pt x="0" y="701"/>
                    <a:pt x="275" y="1301"/>
                  </a:cubicBezTo>
                  <a:lnTo>
                    <a:pt x="285" y="1311"/>
                  </a:lnTo>
                  <a:lnTo>
                    <a:pt x="296" y="1311"/>
                  </a:lnTo>
                  <a:cubicBezTo>
                    <a:pt x="529" y="1453"/>
                    <a:pt x="753" y="1504"/>
                    <a:pt x="946" y="1504"/>
                  </a:cubicBezTo>
                  <a:cubicBezTo>
                    <a:pt x="1220" y="1504"/>
                    <a:pt x="1444" y="1392"/>
                    <a:pt x="1556" y="1209"/>
                  </a:cubicBezTo>
                  <a:cubicBezTo>
                    <a:pt x="1688" y="1017"/>
                    <a:pt x="1627" y="752"/>
                    <a:pt x="1434" y="630"/>
                  </a:cubicBezTo>
                  <a:cubicBezTo>
                    <a:pt x="1353" y="576"/>
                    <a:pt x="1267" y="558"/>
                    <a:pt x="1194" y="558"/>
                  </a:cubicBezTo>
                  <a:cubicBezTo>
                    <a:pt x="1158" y="558"/>
                    <a:pt x="1125" y="562"/>
                    <a:pt x="1098" y="569"/>
                  </a:cubicBezTo>
                  <a:cubicBezTo>
                    <a:pt x="1119" y="488"/>
                    <a:pt x="1139" y="355"/>
                    <a:pt x="1068" y="224"/>
                  </a:cubicBezTo>
                  <a:cubicBezTo>
                    <a:pt x="998" y="83"/>
                    <a:pt x="854" y="0"/>
                    <a:pt x="701"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074" name="Google Shape;1074;p63"/>
            <p:cNvSpPr/>
            <p:nvPr/>
          </p:nvSpPr>
          <p:spPr>
            <a:xfrm>
              <a:off x="5540480" y="1445327"/>
              <a:ext cx="144500" cy="125867"/>
            </a:xfrm>
            <a:custGeom>
              <a:avLst/>
              <a:gdLst/>
              <a:ahLst/>
              <a:cxnLst/>
              <a:rect l="l" t="t" r="r" b="b"/>
              <a:pathLst>
                <a:path w="1109" h="966" extrusionOk="0">
                  <a:moveTo>
                    <a:pt x="682" y="0"/>
                  </a:moveTo>
                  <a:cubicBezTo>
                    <a:pt x="592" y="0"/>
                    <a:pt x="504" y="45"/>
                    <a:pt x="458" y="124"/>
                  </a:cubicBezTo>
                  <a:cubicBezTo>
                    <a:pt x="377" y="235"/>
                    <a:pt x="427" y="368"/>
                    <a:pt x="427" y="368"/>
                  </a:cubicBezTo>
                  <a:cubicBezTo>
                    <a:pt x="427" y="368"/>
                    <a:pt x="375" y="343"/>
                    <a:pt x="305" y="343"/>
                  </a:cubicBezTo>
                  <a:cubicBezTo>
                    <a:pt x="265" y="343"/>
                    <a:pt x="219" y="351"/>
                    <a:pt x="174" y="377"/>
                  </a:cubicBezTo>
                  <a:cubicBezTo>
                    <a:pt x="41" y="438"/>
                    <a:pt x="0" y="601"/>
                    <a:pt x="61" y="734"/>
                  </a:cubicBezTo>
                  <a:cubicBezTo>
                    <a:pt x="128" y="867"/>
                    <a:pt x="287" y="966"/>
                    <a:pt x="504" y="966"/>
                  </a:cubicBezTo>
                  <a:cubicBezTo>
                    <a:pt x="617" y="966"/>
                    <a:pt x="746" y="939"/>
                    <a:pt x="885" y="876"/>
                  </a:cubicBezTo>
                  <a:cubicBezTo>
                    <a:pt x="1109" y="490"/>
                    <a:pt x="1007" y="164"/>
                    <a:pt x="824" y="42"/>
                  </a:cubicBezTo>
                  <a:cubicBezTo>
                    <a:pt x="781" y="14"/>
                    <a:pt x="731" y="0"/>
                    <a:pt x="682" y="0"/>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075" name="Google Shape;1075;p63"/>
            <p:cNvSpPr/>
            <p:nvPr/>
          </p:nvSpPr>
          <p:spPr>
            <a:xfrm>
              <a:off x="5535138" y="1440376"/>
              <a:ext cx="155184" cy="134988"/>
            </a:xfrm>
            <a:custGeom>
              <a:avLst/>
              <a:gdLst/>
              <a:ahLst/>
              <a:cxnLst/>
              <a:rect l="l" t="t" r="r" b="b"/>
              <a:pathLst>
                <a:path w="1191" h="1036" extrusionOk="0">
                  <a:moveTo>
                    <a:pt x="713" y="72"/>
                  </a:moveTo>
                  <a:cubicBezTo>
                    <a:pt x="758" y="72"/>
                    <a:pt x="803" y="84"/>
                    <a:pt x="845" y="110"/>
                  </a:cubicBezTo>
                  <a:cubicBezTo>
                    <a:pt x="1028" y="223"/>
                    <a:pt x="1099" y="537"/>
                    <a:pt x="895" y="883"/>
                  </a:cubicBezTo>
                  <a:cubicBezTo>
                    <a:pt x="769" y="943"/>
                    <a:pt x="649" y="969"/>
                    <a:pt x="543" y="969"/>
                  </a:cubicBezTo>
                  <a:cubicBezTo>
                    <a:pt x="344" y="969"/>
                    <a:pt x="193" y="877"/>
                    <a:pt x="133" y="751"/>
                  </a:cubicBezTo>
                  <a:cubicBezTo>
                    <a:pt x="72" y="639"/>
                    <a:pt x="123" y="497"/>
                    <a:pt x="224" y="446"/>
                  </a:cubicBezTo>
                  <a:cubicBezTo>
                    <a:pt x="265" y="426"/>
                    <a:pt x="306" y="415"/>
                    <a:pt x="337" y="415"/>
                  </a:cubicBezTo>
                  <a:cubicBezTo>
                    <a:pt x="407" y="415"/>
                    <a:pt x="448" y="436"/>
                    <a:pt x="448" y="436"/>
                  </a:cubicBezTo>
                  <a:lnTo>
                    <a:pt x="529" y="476"/>
                  </a:lnTo>
                  <a:lnTo>
                    <a:pt x="499" y="395"/>
                  </a:lnTo>
                  <a:cubicBezTo>
                    <a:pt x="499" y="395"/>
                    <a:pt x="459" y="284"/>
                    <a:pt x="520" y="171"/>
                  </a:cubicBezTo>
                  <a:cubicBezTo>
                    <a:pt x="564" y="108"/>
                    <a:pt x="637" y="72"/>
                    <a:pt x="713" y="72"/>
                  </a:cubicBezTo>
                  <a:close/>
                  <a:moveTo>
                    <a:pt x="719" y="1"/>
                  </a:moveTo>
                  <a:cubicBezTo>
                    <a:pt x="623" y="1"/>
                    <a:pt x="527" y="50"/>
                    <a:pt x="468" y="141"/>
                  </a:cubicBezTo>
                  <a:cubicBezTo>
                    <a:pt x="418" y="223"/>
                    <a:pt x="407" y="304"/>
                    <a:pt x="418" y="354"/>
                  </a:cubicBezTo>
                  <a:cubicBezTo>
                    <a:pt x="397" y="350"/>
                    <a:pt x="371" y="346"/>
                    <a:pt x="342" y="346"/>
                  </a:cubicBezTo>
                  <a:cubicBezTo>
                    <a:pt x="299" y="346"/>
                    <a:pt x="248" y="355"/>
                    <a:pt x="194" y="385"/>
                  </a:cubicBezTo>
                  <a:cubicBezTo>
                    <a:pt x="52" y="456"/>
                    <a:pt x="1" y="639"/>
                    <a:pt x="72" y="781"/>
                  </a:cubicBezTo>
                  <a:cubicBezTo>
                    <a:pt x="143" y="934"/>
                    <a:pt x="316" y="1036"/>
                    <a:pt x="550" y="1036"/>
                  </a:cubicBezTo>
                  <a:cubicBezTo>
                    <a:pt x="662" y="1036"/>
                    <a:pt x="794" y="1005"/>
                    <a:pt x="936" y="944"/>
                  </a:cubicBezTo>
                  <a:lnTo>
                    <a:pt x="947" y="934"/>
                  </a:lnTo>
                  <a:lnTo>
                    <a:pt x="956" y="924"/>
                  </a:lnTo>
                  <a:cubicBezTo>
                    <a:pt x="1191" y="537"/>
                    <a:pt x="1089" y="182"/>
                    <a:pt x="875" y="49"/>
                  </a:cubicBezTo>
                  <a:cubicBezTo>
                    <a:pt x="828" y="17"/>
                    <a:pt x="773" y="1"/>
                    <a:pt x="719"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grpSp>
      <p:sp>
        <p:nvSpPr>
          <p:cNvPr id="89" name="Google Shape;992;p63">
            <a:extLst>
              <a:ext uri="{FF2B5EF4-FFF2-40B4-BE49-F238E27FC236}">
                <a16:creationId xmlns:a16="http://schemas.microsoft.com/office/drawing/2014/main" id="{946B9788-4A71-A640-907F-9C90C84EEAEA}"/>
              </a:ext>
            </a:extLst>
          </p:cNvPr>
          <p:cNvSpPr txBox="1">
            <a:spLocks/>
          </p:cNvSpPr>
          <p:nvPr/>
        </p:nvSpPr>
        <p:spPr>
          <a:xfrm>
            <a:off x="281483" y="-301176"/>
            <a:ext cx="4216733" cy="563776"/>
          </a:xfrm>
          <a:prstGeom prst="rect">
            <a:avLst/>
          </a:prstGeom>
          <a:noFill/>
          <a:ln>
            <a:noFill/>
          </a:ln>
        </p:spPr>
        <p:txBody>
          <a:bodyPr spcFirstLastPara="1" wrap="square" lIns="114540" tIns="114540" rIns="114540" bIns="114540" anchor="t" anchorCtr="0">
            <a:noAutofit/>
          </a:bodyPr>
          <a:lstStyle>
            <a:defPPr marR="0" lvl="0" algn="l" rtl="0">
              <a:lnSpc>
                <a:spcPct val="100000"/>
              </a:lnSpc>
              <a:spcBef>
                <a:spcPts val="0"/>
              </a:spcBef>
              <a:spcAft>
                <a:spcPts val="0"/>
              </a:spcAft>
            </a:defPPr>
            <a:lvl1pPr marL="457200" marR="0" lvl="0" indent="-330200" algn="ctr" rtl="0">
              <a:lnSpc>
                <a:spcPct val="115000"/>
              </a:lnSpc>
              <a:spcBef>
                <a:spcPts val="0"/>
              </a:spcBef>
              <a:spcAft>
                <a:spcPts val="0"/>
              </a:spcAft>
              <a:buClr>
                <a:schemeClr val="dk1"/>
              </a:buClr>
              <a:buSzPts val="1600"/>
              <a:buFont typeface="Quicksand"/>
              <a:buNone/>
              <a:defRPr sz="1600" b="0" i="0" u="none" strike="noStrike" cap="none">
                <a:solidFill>
                  <a:schemeClr val="dk1"/>
                </a:solidFill>
                <a:latin typeface="Quicksand"/>
                <a:ea typeface="Quicksand"/>
                <a:cs typeface="Quicksand"/>
                <a:sym typeface="Quicksand"/>
              </a:defRPr>
            </a:lvl1pPr>
            <a:lvl2pPr marL="914400" marR="0" lvl="1" indent="-330200" algn="ctr" rtl="0">
              <a:lnSpc>
                <a:spcPct val="115000"/>
              </a:lnSpc>
              <a:spcBef>
                <a:spcPts val="0"/>
              </a:spcBef>
              <a:spcAft>
                <a:spcPts val="0"/>
              </a:spcAft>
              <a:buClr>
                <a:schemeClr val="dk1"/>
              </a:buClr>
              <a:buSzPts val="1600"/>
              <a:buFont typeface="Quicksand"/>
              <a:buNone/>
              <a:defRPr sz="1600" b="0" i="0" u="none" strike="noStrike" cap="none">
                <a:solidFill>
                  <a:schemeClr val="dk1"/>
                </a:solidFill>
                <a:latin typeface="Quicksand"/>
                <a:ea typeface="Quicksand"/>
                <a:cs typeface="Quicksand"/>
                <a:sym typeface="Quicksand"/>
              </a:defRPr>
            </a:lvl2pPr>
            <a:lvl3pPr marL="1371600" marR="0" lvl="2" indent="-330200" algn="ctr" rtl="0">
              <a:lnSpc>
                <a:spcPct val="115000"/>
              </a:lnSpc>
              <a:spcBef>
                <a:spcPts val="0"/>
              </a:spcBef>
              <a:spcAft>
                <a:spcPts val="0"/>
              </a:spcAft>
              <a:buClr>
                <a:schemeClr val="dk1"/>
              </a:buClr>
              <a:buSzPts val="1600"/>
              <a:buFont typeface="Quicksand"/>
              <a:buNone/>
              <a:defRPr sz="1600" b="0" i="0" u="none" strike="noStrike" cap="none">
                <a:solidFill>
                  <a:schemeClr val="dk1"/>
                </a:solidFill>
                <a:latin typeface="Quicksand"/>
                <a:ea typeface="Quicksand"/>
                <a:cs typeface="Quicksand"/>
                <a:sym typeface="Quicksand"/>
              </a:defRPr>
            </a:lvl3pPr>
            <a:lvl4pPr marL="1828800" marR="0" lvl="3" indent="-330200" algn="ctr" rtl="0">
              <a:lnSpc>
                <a:spcPct val="115000"/>
              </a:lnSpc>
              <a:spcBef>
                <a:spcPts val="0"/>
              </a:spcBef>
              <a:spcAft>
                <a:spcPts val="0"/>
              </a:spcAft>
              <a:buClr>
                <a:schemeClr val="dk1"/>
              </a:buClr>
              <a:buSzPts val="1600"/>
              <a:buFont typeface="Quicksand"/>
              <a:buNone/>
              <a:defRPr sz="1600" b="0" i="0" u="none" strike="noStrike" cap="none">
                <a:solidFill>
                  <a:schemeClr val="dk1"/>
                </a:solidFill>
                <a:latin typeface="Quicksand"/>
                <a:ea typeface="Quicksand"/>
                <a:cs typeface="Quicksand"/>
                <a:sym typeface="Quicksand"/>
              </a:defRPr>
            </a:lvl4pPr>
            <a:lvl5pPr marL="2286000" marR="0" lvl="4" indent="-330200" algn="ctr" rtl="0">
              <a:lnSpc>
                <a:spcPct val="115000"/>
              </a:lnSpc>
              <a:spcBef>
                <a:spcPts val="0"/>
              </a:spcBef>
              <a:spcAft>
                <a:spcPts val="0"/>
              </a:spcAft>
              <a:buClr>
                <a:schemeClr val="dk1"/>
              </a:buClr>
              <a:buSzPts val="1600"/>
              <a:buFont typeface="Quicksand"/>
              <a:buNone/>
              <a:defRPr sz="1600" b="0" i="0" u="none" strike="noStrike" cap="none">
                <a:solidFill>
                  <a:schemeClr val="dk1"/>
                </a:solidFill>
                <a:latin typeface="Quicksand"/>
                <a:ea typeface="Quicksand"/>
                <a:cs typeface="Quicksand"/>
                <a:sym typeface="Quicksand"/>
              </a:defRPr>
            </a:lvl5pPr>
            <a:lvl6pPr marL="2743200" marR="0" lvl="5" indent="-330200" algn="ctr" rtl="0">
              <a:lnSpc>
                <a:spcPct val="115000"/>
              </a:lnSpc>
              <a:spcBef>
                <a:spcPts val="0"/>
              </a:spcBef>
              <a:spcAft>
                <a:spcPts val="0"/>
              </a:spcAft>
              <a:buClr>
                <a:schemeClr val="dk1"/>
              </a:buClr>
              <a:buSzPts val="1600"/>
              <a:buFont typeface="Quicksand"/>
              <a:buNone/>
              <a:defRPr sz="1600" b="0" i="0" u="none" strike="noStrike" cap="none">
                <a:solidFill>
                  <a:schemeClr val="dk1"/>
                </a:solidFill>
                <a:latin typeface="Quicksand"/>
                <a:ea typeface="Quicksand"/>
                <a:cs typeface="Quicksand"/>
                <a:sym typeface="Quicksand"/>
              </a:defRPr>
            </a:lvl6pPr>
            <a:lvl7pPr marL="3200400" marR="0" lvl="6" indent="-330200" algn="ctr" rtl="0">
              <a:lnSpc>
                <a:spcPct val="115000"/>
              </a:lnSpc>
              <a:spcBef>
                <a:spcPts val="0"/>
              </a:spcBef>
              <a:spcAft>
                <a:spcPts val="0"/>
              </a:spcAft>
              <a:buClr>
                <a:schemeClr val="dk1"/>
              </a:buClr>
              <a:buSzPts val="1600"/>
              <a:buFont typeface="Quicksand"/>
              <a:buNone/>
              <a:defRPr sz="1600" b="0" i="0" u="none" strike="noStrike" cap="none">
                <a:solidFill>
                  <a:schemeClr val="dk1"/>
                </a:solidFill>
                <a:latin typeface="Quicksand"/>
                <a:ea typeface="Quicksand"/>
                <a:cs typeface="Quicksand"/>
                <a:sym typeface="Quicksand"/>
              </a:defRPr>
            </a:lvl7pPr>
            <a:lvl8pPr marL="3657600" marR="0" lvl="7" indent="-330200" algn="ctr" rtl="0">
              <a:lnSpc>
                <a:spcPct val="115000"/>
              </a:lnSpc>
              <a:spcBef>
                <a:spcPts val="0"/>
              </a:spcBef>
              <a:spcAft>
                <a:spcPts val="0"/>
              </a:spcAft>
              <a:buClr>
                <a:schemeClr val="dk1"/>
              </a:buClr>
              <a:buSzPts val="1600"/>
              <a:buFont typeface="Quicksand"/>
              <a:buNone/>
              <a:defRPr sz="1600" b="0" i="0" u="none" strike="noStrike" cap="none">
                <a:solidFill>
                  <a:schemeClr val="dk1"/>
                </a:solidFill>
                <a:latin typeface="Quicksand"/>
                <a:ea typeface="Quicksand"/>
                <a:cs typeface="Quicksand"/>
                <a:sym typeface="Quicksand"/>
              </a:defRPr>
            </a:lvl8pPr>
            <a:lvl9pPr marL="4114800" marR="0" lvl="8" indent="-330200" algn="ctr" rtl="0">
              <a:lnSpc>
                <a:spcPct val="115000"/>
              </a:lnSpc>
              <a:spcBef>
                <a:spcPts val="0"/>
              </a:spcBef>
              <a:spcAft>
                <a:spcPts val="0"/>
              </a:spcAft>
              <a:buClr>
                <a:schemeClr val="dk1"/>
              </a:buClr>
              <a:buSzPts val="1600"/>
              <a:buFont typeface="Quicksand"/>
              <a:buNone/>
              <a:defRPr sz="1600" b="0" i="0" u="none" strike="noStrike" cap="none">
                <a:solidFill>
                  <a:schemeClr val="dk1"/>
                </a:solidFill>
                <a:latin typeface="Quicksand"/>
                <a:ea typeface="Quicksand"/>
                <a:cs typeface="Quicksand"/>
                <a:sym typeface="Quicksand"/>
              </a:defRPr>
            </a:lvl9pPr>
          </a:lstStyle>
          <a:p>
            <a:pPr marL="138113" indent="-11113" algn="just"/>
            <a:r>
              <a:rPr lang="en-US" sz="2000"/>
              <a:t>Lan là một học sinh hoạt bát, tích cực tham gia các hoạt động của lớp và liên đội nhưng mẹ Lan thường ngăn cấm không cho em tham gia các hoạt động tập thể vì cho rằng sẽ ảnh hưởng đến việc học tập.</a:t>
            </a:r>
            <a:endParaRPr lang="en-VN" sz="2000"/>
          </a:p>
          <a:p>
            <a:pPr marL="138113" indent="-11113" algn="just"/>
            <a:r>
              <a:rPr lang="en-US" sz="2000" b="1"/>
              <a:t>? Theo em, Lan nên làm gì để mẹ không ngăn cấm mình tham gia hoạt động tập thể?</a:t>
            </a:r>
            <a:endParaRPr lang="en-VN" sz="2000"/>
          </a:p>
        </p:txBody>
      </p:sp>
      <p:sp>
        <p:nvSpPr>
          <p:cNvPr id="90" name="Google Shape;992;p63">
            <a:extLst>
              <a:ext uri="{FF2B5EF4-FFF2-40B4-BE49-F238E27FC236}">
                <a16:creationId xmlns:a16="http://schemas.microsoft.com/office/drawing/2014/main" id="{300AB292-EA6D-AE42-947F-FD99BF54621C}"/>
              </a:ext>
            </a:extLst>
          </p:cNvPr>
          <p:cNvSpPr txBox="1">
            <a:spLocks/>
          </p:cNvSpPr>
          <p:nvPr/>
        </p:nvSpPr>
        <p:spPr>
          <a:xfrm>
            <a:off x="4625672" y="-240600"/>
            <a:ext cx="4599200" cy="563776"/>
          </a:xfrm>
          <a:prstGeom prst="rect">
            <a:avLst/>
          </a:prstGeom>
          <a:noFill/>
          <a:ln>
            <a:noFill/>
          </a:ln>
        </p:spPr>
        <p:txBody>
          <a:bodyPr spcFirstLastPara="1" wrap="square" lIns="114540" tIns="114540" rIns="114540" bIns="114540" anchor="t" anchorCtr="0">
            <a:noAutofit/>
          </a:bodyPr>
          <a:lstStyle>
            <a:defPPr marR="0" lvl="0" algn="l" rtl="0">
              <a:lnSpc>
                <a:spcPct val="100000"/>
              </a:lnSpc>
              <a:spcBef>
                <a:spcPts val="0"/>
              </a:spcBef>
              <a:spcAft>
                <a:spcPts val="0"/>
              </a:spcAft>
            </a:defPPr>
            <a:lvl1pPr marL="457200" marR="0" lvl="0" indent="-330200" algn="ctr" rtl="0">
              <a:lnSpc>
                <a:spcPct val="115000"/>
              </a:lnSpc>
              <a:spcBef>
                <a:spcPts val="0"/>
              </a:spcBef>
              <a:spcAft>
                <a:spcPts val="0"/>
              </a:spcAft>
              <a:buClr>
                <a:schemeClr val="dk1"/>
              </a:buClr>
              <a:buSzPts val="1600"/>
              <a:buFont typeface="Quicksand"/>
              <a:buNone/>
              <a:defRPr sz="1600" b="0" i="0" u="none" strike="noStrike" cap="none">
                <a:solidFill>
                  <a:schemeClr val="dk1"/>
                </a:solidFill>
                <a:latin typeface="Quicksand"/>
                <a:ea typeface="Quicksand"/>
                <a:cs typeface="Quicksand"/>
                <a:sym typeface="Quicksand"/>
              </a:defRPr>
            </a:lvl1pPr>
            <a:lvl2pPr marL="914400" marR="0" lvl="1" indent="-330200" algn="ctr" rtl="0">
              <a:lnSpc>
                <a:spcPct val="115000"/>
              </a:lnSpc>
              <a:spcBef>
                <a:spcPts val="0"/>
              </a:spcBef>
              <a:spcAft>
                <a:spcPts val="0"/>
              </a:spcAft>
              <a:buClr>
                <a:schemeClr val="dk1"/>
              </a:buClr>
              <a:buSzPts val="1600"/>
              <a:buFont typeface="Quicksand"/>
              <a:buNone/>
              <a:defRPr sz="1600" b="0" i="0" u="none" strike="noStrike" cap="none">
                <a:solidFill>
                  <a:schemeClr val="dk1"/>
                </a:solidFill>
                <a:latin typeface="Quicksand"/>
                <a:ea typeface="Quicksand"/>
                <a:cs typeface="Quicksand"/>
                <a:sym typeface="Quicksand"/>
              </a:defRPr>
            </a:lvl2pPr>
            <a:lvl3pPr marL="1371600" marR="0" lvl="2" indent="-330200" algn="ctr" rtl="0">
              <a:lnSpc>
                <a:spcPct val="115000"/>
              </a:lnSpc>
              <a:spcBef>
                <a:spcPts val="0"/>
              </a:spcBef>
              <a:spcAft>
                <a:spcPts val="0"/>
              </a:spcAft>
              <a:buClr>
                <a:schemeClr val="dk1"/>
              </a:buClr>
              <a:buSzPts val="1600"/>
              <a:buFont typeface="Quicksand"/>
              <a:buNone/>
              <a:defRPr sz="1600" b="0" i="0" u="none" strike="noStrike" cap="none">
                <a:solidFill>
                  <a:schemeClr val="dk1"/>
                </a:solidFill>
                <a:latin typeface="Quicksand"/>
                <a:ea typeface="Quicksand"/>
                <a:cs typeface="Quicksand"/>
                <a:sym typeface="Quicksand"/>
              </a:defRPr>
            </a:lvl3pPr>
            <a:lvl4pPr marL="1828800" marR="0" lvl="3" indent="-330200" algn="ctr" rtl="0">
              <a:lnSpc>
                <a:spcPct val="115000"/>
              </a:lnSpc>
              <a:spcBef>
                <a:spcPts val="0"/>
              </a:spcBef>
              <a:spcAft>
                <a:spcPts val="0"/>
              </a:spcAft>
              <a:buClr>
                <a:schemeClr val="dk1"/>
              </a:buClr>
              <a:buSzPts val="1600"/>
              <a:buFont typeface="Quicksand"/>
              <a:buNone/>
              <a:defRPr sz="1600" b="0" i="0" u="none" strike="noStrike" cap="none">
                <a:solidFill>
                  <a:schemeClr val="dk1"/>
                </a:solidFill>
                <a:latin typeface="Quicksand"/>
                <a:ea typeface="Quicksand"/>
                <a:cs typeface="Quicksand"/>
                <a:sym typeface="Quicksand"/>
              </a:defRPr>
            </a:lvl4pPr>
            <a:lvl5pPr marL="2286000" marR="0" lvl="4" indent="-330200" algn="ctr" rtl="0">
              <a:lnSpc>
                <a:spcPct val="115000"/>
              </a:lnSpc>
              <a:spcBef>
                <a:spcPts val="0"/>
              </a:spcBef>
              <a:spcAft>
                <a:spcPts val="0"/>
              </a:spcAft>
              <a:buClr>
                <a:schemeClr val="dk1"/>
              </a:buClr>
              <a:buSzPts val="1600"/>
              <a:buFont typeface="Quicksand"/>
              <a:buNone/>
              <a:defRPr sz="1600" b="0" i="0" u="none" strike="noStrike" cap="none">
                <a:solidFill>
                  <a:schemeClr val="dk1"/>
                </a:solidFill>
                <a:latin typeface="Quicksand"/>
                <a:ea typeface="Quicksand"/>
                <a:cs typeface="Quicksand"/>
                <a:sym typeface="Quicksand"/>
              </a:defRPr>
            </a:lvl5pPr>
            <a:lvl6pPr marL="2743200" marR="0" lvl="5" indent="-330200" algn="ctr" rtl="0">
              <a:lnSpc>
                <a:spcPct val="115000"/>
              </a:lnSpc>
              <a:spcBef>
                <a:spcPts val="0"/>
              </a:spcBef>
              <a:spcAft>
                <a:spcPts val="0"/>
              </a:spcAft>
              <a:buClr>
                <a:schemeClr val="dk1"/>
              </a:buClr>
              <a:buSzPts val="1600"/>
              <a:buFont typeface="Quicksand"/>
              <a:buNone/>
              <a:defRPr sz="1600" b="0" i="0" u="none" strike="noStrike" cap="none">
                <a:solidFill>
                  <a:schemeClr val="dk1"/>
                </a:solidFill>
                <a:latin typeface="Quicksand"/>
                <a:ea typeface="Quicksand"/>
                <a:cs typeface="Quicksand"/>
                <a:sym typeface="Quicksand"/>
              </a:defRPr>
            </a:lvl6pPr>
            <a:lvl7pPr marL="3200400" marR="0" lvl="6" indent="-330200" algn="ctr" rtl="0">
              <a:lnSpc>
                <a:spcPct val="115000"/>
              </a:lnSpc>
              <a:spcBef>
                <a:spcPts val="0"/>
              </a:spcBef>
              <a:spcAft>
                <a:spcPts val="0"/>
              </a:spcAft>
              <a:buClr>
                <a:schemeClr val="dk1"/>
              </a:buClr>
              <a:buSzPts val="1600"/>
              <a:buFont typeface="Quicksand"/>
              <a:buNone/>
              <a:defRPr sz="1600" b="0" i="0" u="none" strike="noStrike" cap="none">
                <a:solidFill>
                  <a:schemeClr val="dk1"/>
                </a:solidFill>
                <a:latin typeface="Quicksand"/>
                <a:ea typeface="Quicksand"/>
                <a:cs typeface="Quicksand"/>
                <a:sym typeface="Quicksand"/>
              </a:defRPr>
            </a:lvl7pPr>
            <a:lvl8pPr marL="3657600" marR="0" lvl="7" indent="-330200" algn="ctr" rtl="0">
              <a:lnSpc>
                <a:spcPct val="115000"/>
              </a:lnSpc>
              <a:spcBef>
                <a:spcPts val="0"/>
              </a:spcBef>
              <a:spcAft>
                <a:spcPts val="0"/>
              </a:spcAft>
              <a:buClr>
                <a:schemeClr val="dk1"/>
              </a:buClr>
              <a:buSzPts val="1600"/>
              <a:buFont typeface="Quicksand"/>
              <a:buNone/>
              <a:defRPr sz="1600" b="0" i="0" u="none" strike="noStrike" cap="none">
                <a:solidFill>
                  <a:schemeClr val="dk1"/>
                </a:solidFill>
                <a:latin typeface="Quicksand"/>
                <a:ea typeface="Quicksand"/>
                <a:cs typeface="Quicksand"/>
                <a:sym typeface="Quicksand"/>
              </a:defRPr>
            </a:lvl8pPr>
            <a:lvl9pPr marL="4114800" marR="0" lvl="8" indent="-330200" algn="ctr" rtl="0">
              <a:lnSpc>
                <a:spcPct val="115000"/>
              </a:lnSpc>
              <a:spcBef>
                <a:spcPts val="0"/>
              </a:spcBef>
              <a:spcAft>
                <a:spcPts val="0"/>
              </a:spcAft>
              <a:buClr>
                <a:schemeClr val="dk1"/>
              </a:buClr>
              <a:buSzPts val="1600"/>
              <a:buFont typeface="Quicksand"/>
              <a:buNone/>
              <a:defRPr sz="1600" b="0" i="0" u="none" strike="noStrike" cap="none">
                <a:solidFill>
                  <a:schemeClr val="dk1"/>
                </a:solidFill>
                <a:latin typeface="Quicksand"/>
                <a:ea typeface="Quicksand"/>
                <a:cs typeface="Quicksand"/>
                <a:sym typeface="Quicksand"/>
              </a:defRPr>
            </a:lvl9pPr>
          </a:lstStyle>
          <a:p>
            <a:pPr marL="138113" indent="-11113" algn="just"/>
            <a:r>
              <a:rPr lang="en-US" sz="2000"/>
              <a:t>Mặc dù công việc của bố mẹ Hà rất vất vả nhưng Hà rất ít khi làm việc nhà để giúp đỡ bố mẹ vì nghĩ rằng mình chỉ cần có nghĩa vụ học giỏi là được.</a:t>
            </a:r>
            <a:endParaRPr lang="en-VN" sz="2000"/>
          </a:p>
          <a:p>
            <a:pPr marL="138113" lvl="0" indent="-11113" algn="just"/>
            <a:r>
              <a:rPr lang="en-US" sz="2000" b="1"/>
              <a:t>? Em suy nghĩ gì về việc làm của Hà?</a:t>
            </a:r>
            <a:endParaRPr lang="en-VN" sz="2000"/>
          </a:p>
          <a:p>
            <a:pPr marL="138113" indent="-11113" algn="just"/>
            <a:r>
              <a:rPr lang="en-US" sz="2000" b="1"/>
              <a:t>? Theo em, Hà cần làm gì để thực hiện</a:t>
            </a:r>
            <a:br>
              <a:rPr lang="en-US" sz="2000" b="1"/>
            </a:br>
            <a:r>
              <a:rPr lang="en-US" sz="2000" b="1"/>
              <a:t>tốt quyền và nghĩa vụ của học sinh?</a:t>
            </a:r>
            <a:endParaRPr lang="en-VN" sz="2000"/>
          </a:p>
        </p:txBody>
      </p:sp>
      <p:sp>
        <p:nvSpPr>
          <p:cNvPr id="4" name="Rectangle 3">
            <a:extLst>
              <a:ext uri="{FF2B5EF4-FFF2-40B4-BE49-F238E27FC236}">
                <a16:creationId xmlns:a16="http://schemas.microsoft.com/office/drawing/2014/main" id="{3E3C2A26-C680-A94B-92AF-A60099F894C3}"/>
              </a:ext>
            </a:extLst>
          </p:cNvPr>
          <p:cNvSpPr/>
          <p:nvPr/>
        </p:nvSpPr>
        <p:spPr>
          <a:xfrm>
            <a:off x="1123159" y="-706894"/>
            <a:ext cx="2617982" cy="440865"/>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b="1">
                <a:solidFill>
                  <a:schemeClr val="tx2">
                    <a:lumMod val="10000"/>
                  </a:schemeClr>
                </a:solidFill>
                <a:latin typeface="Calibri" panose="020F0502020204030204" pitchFamily="34" charset="0"/>
                <a:cs typeface="Calibri" panose="020F0502020204030204" pitchFamily="34" charset="0"/>
              </a:rPr>
              <a:t>TH1</a:t>
            </a:r>
          </a:p>
        </p:txBody>
      </p:sp>
      <p:sp>
        <p:nvSpPr>
          <p:cNvPr id="92" name="Rectangle 91">
            <a:extLst>
              <a:ext uri="{FF2B5EF4-FFF2-40B4-BE49-F238E27FC236}">
                <a16:creationId xmlns:a16="http://schemas.microsoft.com/office/drawing/2014/main" id="{84D84829-D629-C949-80A5-51489A5851E9}"/>
              </a:ext>
            </a:extLst>
          </p:cNvPr>
          <p:cNvSpPr/>
          <p:nvPr/>
        </p:nvSpPr>
        <p:spPr>
          <a:xfrm>
            <a:off x="5729884" y="-681465"/>
            <a:ext cx="2617982" cy="440865"/>
          </a:xfrm>
          <a:prstGeom prst="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b="1">
                <a:solidFill>
                  <a:schemeClr val="tx2">
                    <a:lumMod val="10000"/>
                  </a:schemeClr>
                </a:solidFill>
                <a:latin typeface="Calibri" panose="020F0502020204030204" pitchFamily="34" charset="0"/>
                <a:cs typeface="Calibri" panose="020F0502020204030204" pitchFamily="34" charset="0"/>
              </a:rPr>
              <a:t>TH2</a:t>
            </a:r>
          </a:p>
        </p:txBody>
      </p:sp>
    </p:spTree>
  </p:cSld>
  <p:clrMapOvr>
    <a:masterClrMapping/>
  </p:clrMapOvr>
  <p:transition spd="slow">
    <p:randomBar dir="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264"/>
        <p:cNvGrpSpPr/>
        <p:nvPr/>
      </p:nvGrpSpPr>
      <p:grpSpPr>
        <a:xfrm>
          <a:off x="0" y="0"/>
          <a:ext cx="0" cy="0"/>
          <a:chOff x="0" y="0"/>
          <a:chExt cx="0" cy="0"/>
        </a:xfrm>
      </p:grpSpPr>
      <p:grpSp>
        <p:nvGrpSpPr>
          <p:cNvPr id="1265" name="Google Shape;1265;p68"/>
          <p:cNvGrpSpPr/>
          <p:nvPr/>
        </p:nvGrpSpPr>
        <p:grpSpPr>
          <a:xfrm>
            <a:off x="165368" y="1182681"/>
            <a:ext cx="8914082" cy="4818916"/>
            <a:chOff x="131994" y="1481591"/>
            <a:chExt cx="7115129" cy="3846409"/>
          </a:xfrm>
        </p:grpSpPr>
        <p:sp>
          <p:nvSpPr>
            <p:cNvPr id="1266" name="Google Shape;1266;p68"/>
            <p:cNvSpPr/>
            <p:nvPr/>
          </p:nvSpPr>
          <p:spPr>
            <a:xfrm>
              <a:off x="6600957" y="5323807"/>
              <a:ext cx="317056" cy="131"/>
            </a:xfrm>
            <a:custGeom>
              <a:avLst/>
              <a:gdLst/>
              <a:ahLst/>
              <a:cxnLst/>
              <a:rect l="l" t="t" r="r" b="b"/>
              <a:pathLst>
                <a:path w="2420" h="1" extrusionOk="0">
                  <a:moveTo>
                    <a:pt x="2420" y="1"/>
                  </a:moveTo>
                  <a:lnTo>
                    <a:pt x="0" y="1"/>
                  </a:ln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267" name="Google Shape;1267;p68"/>
            <p:cNvSpPr/>
            <p:nvPr/>
          </p:nvSpPr>
          <p:spPr>
            <a:xfrm>
              <a:off x="6600957" y="5318567"/>
              <a:ext cx="317056" cy="9433"/>
            </a:xfrm>
            <a:custGeom>
              <a:avLst/>
              <a:gdLst/>
              <a:ahLst/>
              <a:cxnLst/>
              <a:rect l="l" t="t" r="r" b="b"/>
              <a:pathLst>
                <a:path w="2420" h="72" extrusionOk="0">
                  <a:moveTo>
                    <a:pt x="0" y="0"/>
                  </a:moveTo>
                  <a:lnTo>
                    <a:pt x="0" y="72"/>
                  </a:lnTo>
                  <a:lnTo>
                    <a:pt x="2420" y="72"/>
                  </a:lnTo>
                  <a:lnTo>
                    <a:pt x="2420"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268" name="Google Shape;1268;p68"/>
            <p:cNvSpPr/>
            <p:nvPr/>
          </p:nvSpPr>
          <p:spPr>
            <a:xfrm>
              <a:off x="586099" y="2156593"/>
              <a:ext cx="6331824" cy="3134201"/>
            </a:xfrm>
            <a:custGeom>
              <a:avLst/>
              <a:gdLst/>
              <a:ahLst/>
              <a:cxnLst/>
              <a:rect l="l" t="t" r="r" b="b"/>
              <a:pathLst>
                <a:path w="48329" h="23922" extrusionOk="0">
                  <a:moveTo>
                    <a:pt x="24165" y="1"/>
                  </a:moveTo>
                  <a:cubicBezTo>
                    <a:pt x="10899" y="1"/>
                    <a:pt x="133" y="10685"/>
                    <a:pt x="1" y="23921"/>
                  </a:cubicBezTo>
                  <a:lnTo>
                    <a:pt x="2411" y="23921"/>
                  </a:lnTo>
                  <a:cubicBezTo>
                    <a:pt x="2553" y="12016"/>
                    <a:pt x="12231" y="2420"/>
                    <a:pt x="24165" y="2420"/>
                  </a:cubicBezTo>
                  <a:cubicBezTo>
                    <a:pt x="36089" y="2420"/>
                    <a:pt x="45778" y="12016"/>
                    <a:pt x="45909" y="23921"/>
                  </a:cubicBezTo>
                  <a:lnTo>
                    <a:pt x="48329" y="23921"/>
                  </a:lnTo>
                  <a:cubicBezTo>
                    <a:pt x="48187" y="10685"/>
                    <a:pt x="37421" y="1"/>
                    <a:pt x="24165" y="1"/>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269" name="Google Shape;1269;p68"/>
            <p:cNvSpPr/>
            <p:nvPr/>
          </p:nvSpPr>
          <p:spPr>
            <a:xfrm>
              <a:off x="580858" y="2152662"/>
              <a:ext cx="6341126" cy="3142062"/>
            </a:xfrm>
            <a:custGeom>
              <a:avLst/>
              <a:gdLst/>
              <a:ahLst/>
              <a:cxnLst/>
              <a:rect l="l" t="t" r="r" b="b"/>
              <a:pathLst>
                <a:path w="48400" h="23982" extrusionOk="0">
                  <a:moveTo>
                    <a:pt x="24205" y="71"/>
                  </a:moveTo>
                  <a:cubicBezTo>
                    <a:pt x="30610" y="71"/>
                    <a:pt x="36638" y="2552"/>
                    <a:pt x="41182" y="7056"/>
                  </a:cubicBezTo>
                  <a:cubicBezTo>
                    <a:pt x="45716" y="11549"/>
                    <a:pt x="48257" y="17536"/>
                    <a:pt x="48328" y="23910"/>
                  </a:cubicBezTo>
                  <a:lnTo>
                    <a:pt x="45980" y="23910"/>
                  </a:lnTo>
                  <a:cubicBezTo>
                    <a:pt x="45909" y="18157"/>
                    <a:pt x="43611" y="12758"/>
                    <a:pt x="39525" y="8712"/>
                  </a:cubicBezTo>
                  <a:cubicBezTo>
                    <a:pt x="35418" y="4656"/>
                    <a:pt x="29979" y="2420"/>
                    <a:pt x="24205" y="2420"/>
                  </a:cubicBezTo>
                  <a:cubicBezTo>
                    <a:pt x="18431" y="2420"/>
                    <a:pt x="12992" y="4656"/>
                    <a:pt x="8885" y="8712"/>
                  </a:cubicBezTo>
                  <a:cubicBezTo>
                    <a:pt x="4789" y="12758"/>
                    <a:pt x="2491" y="18157"/>
                    <a:pt x="2420" y="23910"/>
                  </a:cubicBezTo>
                  <a:lnTo>
                    <a:pt x="72" y="23910"/>
                  </a:lnTo>
                  <a:cubicBezTo>
                    <a:pt x="153" y="17536"/>
                    <a:pt x="2684" y="11549"/>
                    <a:pt x="7218" y="7056"/>
                  </a:cubicBezTo>
                  <a:cubicBezTo>
                    <a:pt x="11772" y="2552"/>
                    <a:pt x="17801" y="71"/>
                    <a:pt x="24205" y="71"/>
                  </a:cubicBezTo>
                  <a:close/>
                  <a:moveTo>
                    <a:pt x="24205" y="0"/>
                  </a:moveTo>
                  <a:cubicBezTo>
                    <a:pt x="17781" y="0"/>
                    <a:pt x="11732" y="2491"/>
                    <a:pt x="7177" y="7004"/>
                  </a:cubicBezTo>
                  <a:cubicBezTo>
                    <a:pt x="2613" y="11518"/>
                    <a:pt x="72" y="17536"/>
                    <a:pt x="0" y="23940"/>
                  </a:cubicBezTo>
                  <a:lnTo>
                    <a:pt x="0" y="23981"/>
                  </a:lnTo>
                  <a:lnTo>
                    <a:pt x="2491" y="23981"/>
                  </a:lnTo>
                  <a:lnTo>
                    <a:pt x="2491" y="23951"/>
                  </a:lnTo>
                  <a:cubicBezTo>
                    <a:pt x="2552" y="18197"/>
                    <a:pt x="4839" y="12809"/>
                    <a:pt x="8936" y="8763"/>
                  </a:cubicBezTo>
                  <a:cubicBezTo>
                    <a:pt x="13023" y="4717"/>
                    <a:pt x="18452" y="2481"/>
                    <a:pt x="24205" y="2481"/>
                  </a:cubicBezTo>
                  <a:cubicBezTo>
                    <a:pt x="29959" y="2481"/>
                    <a:pt x="35388" y="4717"/>
                    <a:pt x="39474" y="8763"/>
                  </a:cubicBezTo>
                  <a:cubicBezTo>
                    <a:pt x="43561" y="12809"/>
                    <a:pt x="45848" y="18197"/>
                    <a:pt x="45919" y="23951"/>
                  </a:cubicBezTo>
                  <a:lnTo>
                    <a:pt x="45919" y="23981"/>
                  </a:lnTo>
                  <a:lnTo>
                    <a:pt x="48400" y="23981"/>
                  </a:lnTo>
                  <a:lnTo>
                    <a:pt x="48400" y="23940"/>
                  </a:lnTo>
                  <a:cubicBezTo>
                    <a:pt x="48339" y="17536"/>
                    <a:pt x="45787" y="11518"/>
                    <a:pt x="41233" y="7004"/>
                  </a:cubicBezTo>
                  <a:cubicBezTo>
                    <a:pt x="36669" y="2491"/>
                    <a:pt x="30619" y="0"/>
                    <a:pt x="24205"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270" name="Google Shape;1270;p68"/>
            <p:cNvSpPr/>
            <p:nvPr/>
          </p:nvSpPr>
          <p:spPr>
            <a:xfrm>
              <a:off x="582168" y="2153972"/>
              <a:ext cx="6338506" cy="3139441"/>
            </a:xfrm>
            <a:custGeom>
              <a:avLst/>
              <a:gdLst/>
              <a:ahLst/>
              <a:cxnLst/>
              <a:rect l="l" t="t" r="r" b="b"/>
              <a:pathLst>
                <a:path w="48380" h="23962" extrusionOk="0">
                  <a:moveTo>
                    <a:pt x="24195" y="51"/>
                  </a:moveTo>
                  <a:cubicBezTo>
                    <a:pt x="30600" y="51"/>
                    <a:pt x="36628" y="2532"/>
                    <a:pt x="41182" y="7035"/>
                  </a:cubicBezTo>
                  <a:cubicBezTo>
                    <a:pt x="43398" y="9231"/>
                    <a:pt x="45137" y="11783"/>
                    <a:pt x="46366" y="14629"/>
                  </a:cubicBezTo>
                  <a:cubicBezTo>
                    <a:pt x="47638" y="17567"/>
                    <a:pt x="48298" y="20688"/>
                    <a:pt x="48329" y="23910"/>
                  </a:cubicBezTo>
                  <a:lnTo>
                    <a:pt x="45960" y="23910"/>
                  </a:lnTo>
                  <a:cubicBezTo>
                    <a:pt x="45889" y="18156"/>
                    <a:pt x="43601" y="12759"/>
                    <a:pt x="39505" y="8713"/>
                  </a:cubicBezTo>
                  <a:cubicBezTo>
                    <a:pt x="35398" y="4656"/>
                    <a:pt x="29969" y="2420"/>
                    <a:pt x="24195" y="2420"/>
                  </a:cubicBezTo>
                  <a:cubicBezTo>
                    <a:pt x="18421" y="2420"/>
                    <a:pt x="12982" y="4656"/>
                    <a:pt x="8886" y="8713"/>
                  </a:cubicBezTo>
                  <a:cubicBezTo>
                    <a:pt x="4788" y="12759"/>
                    <a:pt x="2491" y="18156"/>
                    <a:pt x="2420" y="23910"/>
                  </a:cubicBezTo>
                  <a:lnTo>
                    <a:pt x="51" y="23910"/>
                  </a:lnTo>
                  <a:cubicBezTo>
                    <a:pt x="92" y="20688"/>
                    <a:pt x="753" y="17567"/>
                    <a:pt x="2023" y="14629"/>
                  </a:cubicBezTo>
                  <a:cubicBezTo>
                    <a:pt x="3243" y="11783"/>
                    <a:pt x="4992" y="9231"/>
                    <a:pt x="7208" y="7035"/>
                  </a:cubicBezTo>
                  <a:cubicBezTo>
                    <a:pt x="11752" y="2532"/>
                    <a:pt x="17791" y="51"/>
                    <a:pt x="24195" y="51"/>
                  </a:cubicBezTo>
                  <a:close/>
                  <a:moveTo>
                    <a:pt x="24195" y="0"/>
                  </a:moveTo>
                  <a:cubicBezTo>
                    <a:pt x="17780" y="0"/>
                    <a:pt x="11732" y="2491"/>
                    <a:pt x="7167" y="7005"/>
                  </a:cubicBezTo>
                  <a:cubicBezTo>
                    <a:pt x="4951" y="9201"/>
                    <a:pt x="3203" y="11752"/>
                    <a:pt x="1973" y="14609"/>
                  </a:cubicBezTo>
                  <a:cubicBezTo>
                    <a:pt x="702" y="17557"/>
                    <a:pt x="41" y="20698"/>
                    <a:pt x="1" y="23930"/>
                  </a:cubicBezTo>
                  <a:lnTo>
                    <a:pt x="1" y="23961"/>
                  </a:lnTo>
                  <a:lnTo>
                    <a:pt x="2471" y="23961"/>
                  </a:lnTo>
                  <a:lnTo>
                    <a:pt x="2471" y="23941"/>
                  </a:lnTo>
                  <a:cubicBezTo>
                    <a:pt x="2532" y="18187"/>
                    <a:pt x="4819" y="12789"/>
                    <a:pt x="8916" y="8743"/>
                  </a:cubicBezTo>
                  <a:cubicBezTo>
                    <a:pt x="13013" y="4697"/>
                    <a:pt x="18431" y="2460"/>
                    <a:pt x="24195" y="2460"/>
                  </a:cubicBezTo>
                  <a:cubicBezTo>
                    <a:pt x="29949" y="2460"/>
                    <a:pt x="35378" y="4697"/>
                    <a:pt x="39474" y="8743"/>
                  </a:cubicBezTo>
                  <a:cubicBezTo>
                    <a:pt x="43561" y="12789"/>
                    <a:pt x="45848" y="18187"/>
                    <a:pt x="45919" y="23941"/>
                  </a:cubicBezTo>
                  <a:lnTo>
                    <a:pt x="45919" y="23961"/>
                  </a:lnTo>
                  <a:lnTo>
                    <a:pt x="48379" y="23961"/>
                  </a:lnTo>
                  <a:lnTo>
                    <a:pt x="48379" y="23930"/>
                  </a:lnTo>
                  <a:cubicBezTo>
                    <a:pt x="48349" y="20698"/>
                    <a:pt x="47688" y="17557"/>
                    <a:pt x="46407" y="14609"/>
                  </a:cubicBezTo>
                  <a:cubicBezTo>
                    <a:pt x="45177" y="11752"/>
                    <a:pt x="43429" y="9201"/>
                    <a:pt x="41213" y="7005"/>
                  </a:cubicBezTo>
                  <a:cubicBezTo>
                    <a:pt x="36659" y="2491"/>
                    <a:pt x="30609" y="0"/>
                    <a:pt x="24195"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271" name="Google Shape;1271;p68"/>
            <p:cNvSpPr/>
            <p:nvPr/>
          </p:nvSpPr>
          <p:spPr>
            <a:xfrm>
              <a:off x="901850" y="2473655"/>
              <a:ext cx="5699152" cy="2817138"/>
            </a:xfrm>
            <a:custGeom>
              <a:avLst/>
              <a:gdLst/>
              <a:ahLst/>
              <a:cxnLst/>
              <a:rect l="l" t="t" r="r" b="b"/>
              <a:pathLst>
                <a:path w="43500" h="21502" extrusionOk="0">
                  <a:moveTo>
                    <a:pt x="21755" y="0"/>
                  </a:moveTo>
                  <a:cubicBezTo>
                    <a:pt x="9821" y="0"/>
                    <a:pt x="143" y="9596"/>
                    <a:pt x="1" y="21501"/>
                  </a:cubicBezTo>
                  <a:lnTo>
                    <a:pt x="2420" y="21501"/>
                  </a:lnTo>
                  <a:cubicBezTo>
                    <a:pt x="2562" y="10938"/>
                    <a:pt x="11163" y="2419"/>
                    <a:pt x="21755" y="2419"/>
                  </a:cubicBezTo>
                  <a:cubicBezTo>
                    <a:pt x="32348" y="2419"/>
                    <a:pt x="40948" y="10938"/>
                    <a:pt x="41080" y="21501"/>
                  </a:cubicBezTo>
                  <a:lnTo>
                    <a:pt x="43499" y="21501"/>
                  </a:lnTo>
                  <a:cubicBezTo>
                    <a:pt x="43368" y="9596"/>
                    <a:pt x="33679" y="0"/>
                    <a:pt x="21755" y="0"/>
                  </a:cubicBezTo>
                  <a:close/>
                </a:path>
              </a:pathLst>
            </a:custGeom>
            <a:solidFill>
              <a:srgbClr val="94D9F7"/>
            </a:solidFill>
            <a:ln>
              <a:noFill/>
            </a:ln>
          </p:spPr>
          <p:txBody>
            <a:bodyPr spcFirstLastPara="1" wrap="square" lIns="114540" tIns="114540" rIns="114540" bIns="114540" anchor="ctr" anchorCtr="0">
              <a:noAutofit/>
            </a:bodyPr>
            <a:lstStyle/>
            <a:p>
              <a:endParaRPr sz="1754"/>
            </a:p>
          </p:txBody>
        </p:sp>
        <p:sp>
          <p:nvSpPr>
            <p:cNvPr id="1272" name="Google Shape;1272;p68"/>
            <p:cNvSpPr/>
            <p:nvPr/>
          </p:nvSpPr>
          <p:spPr>
            <a:xfrm>
              <a:off x="897788" y="2469593"/>
              <a:ext cx="5708586" cy="2825130"/>
            </a:xfrm>
            <a:custGeom>
              <a:avLst/>
              <a:gdLst/>
              <a:ahLst/>
              <a:cxnLst/>
              <a:rect l="l" t="t" r="r" b="b"/>
              <a:pathLst>
                <a:path w="43572" h="21563" extrusionOk="0">
                  <a:moveTo>
                    <a:pt x="21786" y="62"/>
                  </a:moveTo>
                  <a:cubicBezTo>
                    <a:pt x="27540" y="62"/>
                    <a:pt x="32969" y="2298"/>
                    <a:pt x="37055" y="6344"/>
                  </a:cubicBezTo>
                  <a:cubicBezTo>
                    <a:pt x="41131" y="10380"/>
                    <a:pt x="43419" y="15758"/>
                    <a:pt x="43500" y="21491"/>
                  </a:cubicBezTo>
                  <a:lnTo>
                    <a:pt x="41152" y="21491"/>
                  </a:lnTo>
                  <a:cubicBezTo>
                    <a:pt x="41070" y="16388"/>
                    <a:pt x="39027" y="11600"/>
                    <a:pt x="35398" y="8001"/>
                  </a:cubicBezTo>
                  <a:cubicBezTo>
                    <a:pt x="31749" y="4402"/>
                    <a:pt x="26910" y="2410"/>
                    <a:pt x="21786" y="2410"/>
                  </a:cubicBezTo>
                  <a:cubicBezTo>
                    <a:pt x="16652" y="2410"/>
                    <a:pt x="11824" y="4402"/>
                    <a:pt x="8174" y="8001"/>
                  </a:cubicBezTo>
                  <a:cubicBezTo>
                    <a:pt x="4535" y="11600"/>
                    <a:pt x="2492" y="16388"/>
                    <a:pt x="2420" y="21491"/>
                  </a:cubicBezTo>
                  <a:lnTo>
                    <a:pt x="72" y="21491"/>
                  </a:lnTo>
                  <a:cubicBezTo>
                    <a:pt x="143" y="15758"/>
                    <a:pt x="2431" y="10380"/>
                    <a:pt x="6517" y="6344"/>
                  </a:cubicBezTo>
                  <a:cubicBezTo>
                    <a:pt x="10604" y="2298"/>
                    <a:pt x="16033" y="62"/>
                    <a:pt x="21786" y="62"/>
                  </a:cubicBezTo>
                  <a:close/>
                  <a:moveTo>
                    <a:pt x="21786" y="1"/>
                  </a:moveTo>
                  <a:cubicBezTo>
                    <a:pt x="16012" y="1"/>
                    <a:pt x="10573" y="2237"/>
                    <a:pt x="6466" y="6293"/>
                  </a:cubicBezTo>
                  <a:cubicBezTo>
                    <a:pt x="2359" y="10350"/>
                    <a:pt x="72" y="15758"/>
                    <a:pt x="1" y="21521"/>
                  </a:cubicBezTo>
                  <a:lnTo>
                    <a:pt x="1" y="21562"/>
                  </a:lnTo>
                  <a:lnTo>
                    <a:pt x="2492" y="21562"/>
                  </a:lnTo>
                  <a:lnTo>
                    <a:pt x="2492" y="21532"/>
                  </a:lnTo>
                  <a:cubicBezTo>
                    <a:pt x="2553" y="16429"/>
                    <a:pt x="4586" y="11640"/>
                    <a:pt x="8225" y="8052"/>
                  </a:cubicBezTo>
                  <a:cubicBezTo>
                    <a:pt x="11854" y="4463"/>
                    <a:pt x="16673" y="2481"/>
                    <a:pt x="21786" y="2481"/>
                  </a:cubicBezTo>
                  <a:cubicBezTo>
                    <a:pt x="26899" y="2481"/>
                    <a:pt x="31708" y="4463"/>
                    <a:pt x="35347" y="8052"/>
                  </a:cubicBezTo>
                  <a:cubicBezTo>
                    <a:pt x="38976" y="11640"/>
                    <a:pt x="41009" y="16429"/>
                    <a:pt x="41081" y="21532"/>
                  </a:cubicBezTo>
                  <a:lnTo>
                    <a:pt x="41081" y="21562"/>
                  </a:lnTo>
                  <a:lnTo>
                    <a:pt x="43571" y="21562"/>
                  </a:lnTo>
                  <a:lnTo>
                    <a:pt x="43561" y="21521"/>
                  </a:lnTo>
                  <a:cubicBezTo>
                    <a:pt x="43500" y="15758"/>
                    <a:pt x="41203" y="10350"/>
                    <a:pt x="37106" y="6293"/>
                  </a:cubicBezTo>
                  <a:cubicBezTo>
                    <a:pt x="32999" y="2237"/>
                    <a:pt x="27560" y="1"/>
                    <a:pt x="21786"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273" name="Google Shape;1273;p68"/>
            <p:cNvSpPr/>
            <p:nvPr/>
          </p:nvSpPr>
          <p:spPr>
            <a:xfrm>
              <a:off x="899229" y="2470904"/>
              <a:ext cx="5704393" cy="2822510"/>
            </a:xfrm>
            <a:custGeom>
              <a:avLst/>
              <a:gdLst/>
              <a:ahLst/>
              <a:cxnLst/>
              <a:rect l="l" t="t" r="r" b="b"/>
              <a:pathLst>
                <a:path w="43540" h="21543" extrusionOk="0">
                  <a:moveTo>
                    <a:pt x="21775" y="41"/>
                  </a:moveTo>
                  <a:cubicBezTo>
                    <a:pt x="27529" y="41"/>
                    <a:pt x="32958" y="2278"/>
                    <a:pt x="37054" y="6324"/>
                  </a:cubicBezTo>
                  <a:cubicBezTo>
                    <a:pt x="41141" y="10370"/>
                    <a:pt x="43428" y="15748"/>
                    <a:pt x="43499" y="21491"/>
                  </a:cubicBezTo>
                  <a:lnTo>
                    <a:pt x="41131" y="21491"/>
                  </a:lnTo>
                  <a:cubicBezTo>
                    <a:pt x="41059" y="16388"/>
                    <a:pt x="39016" y="11590"/>
                    <a:pt x="35377" y="8002"/>
                  </a:cubicBezTo>
                  <a:cubicBezTo>
                    <a:pt x="31727" y="4403"/>
                    <a:pt x="26899" y="2410"/>
                    <a:pt x="21775" y="2410"/>
                  </a:cubicBezTo>
                  <a:cubicBezTo>
                    <a:pt x="16652" y="2410"/>
                    <a:pt x="11813" y="4403"/>
                    <a:pt x="8174" y="8002"/>
                  </a:cubicBezTo>
                  <a:cubicBezTo>
                    <a:pt x="4534" y="11590"/>
                    <a:pt x="2490" y="16388"/>
                    <a:pt x="2420" y="21491"/>
                  </a:cubicBezTo>
                  <a:lnTo>
                    <a:pt x="51" y="21491"/>
                  </a:lnTo>
                  <a:cubicBezTo>
                    <a:pt x="122" y="15748"/>
                    <a:pt x="2409" y="10370"/>
                    <a:pt x="6496" y="6324"/>
                  </a:cubicBezTo>
                  <a:cubicBezTo>
                    <a:pt x="10593" y="2278"/>
                    <a:pt x="16011" y="41"/>
                    <a:pt x="21775" y="41"/>
                  </a:cubicBezTo>
                  <a:close/>
                  <a:moveTo>
                    <a:pt x="21775" y="1"/>
                  </a:moveTo>
                  <a:cubicBezTo>
                    <a:pt x="16001" y="1"/>
                    <a:pt x="10562" y="2237"/>
                    <a:pt x="6466" y="6294"/>
                  </a:cubicBezTo>
                  <a:cubicBezTo>
                    <a:pt x="2359" y="10349"/>
                    <a:pt x="71" y="15758"/>
                    <a:pt x="0" y="21511"/>
                  </a:cubicBezTo>
                  <a:lnTo>
                    <a:pt x="0" y="21542"/>
                  </a:lnTo>
                  <a:lnTo>
                    <a:pt x="2460" y="21542"/>
                  </a:lnTo>
                  <a:lnTo>
                    <a:pt x="2470" y="21522"/>
                  </a:lnTo>
                  <a:cubicBezTo>
                    <a:pt x="2531" y="16408"/>
                    <a:pt x="4564" y="11621"/>
                    <a:pt x="8204" y="8032"/>
                  </a:cubicBezTo>
                  <a:cubicBezTo>
                    <a:pt x="11843" y="4444"/>
                    <a:pt x="16662" y="2461"/>
                    <a:pt x="21775" y="2461"/>
                  </a:cubicBezTo>
                  <a:cubicBezTo>
                    <a:pt x="26888" y="2461"/>
                    <a:pt x="31707" y="4444"/>
                    <a:pt x="35346" y="8032"/>
                  </a:cubicBezTo>
                  <a:cubicBezTo>
                    <a:pt x="38976" y="11621"/>
                    <a:pt x="41019" y="16408"/>
                    <a:pt x="41080" y="21522"/>
                  </a:cubicBezTo>
                  <a:lnTo>
                    <a:pt x="41080" y="21542"/>
                  </a:lnTo>
                  <a:lnTo>
                    <a:pt x="43540" y="21542"/>
                  </a:lnTo>
                  <a:lnTo>
                    <a:pt x="43540" y="21511"/>
                  </a:lnTo>
                  <a:cubicBezTo>
                    <a:pt x="43479" y="15758"/>
                    <a:pt x="41181" y="10349"/>
                    <a:pt x="37085" y="6294"/>
                  </a:cubicBezTo>
                  <a:cubicBezTo>
                    <a:pt x="32978" y="2237"/>
                    <a:pt x="27549" y="1"/>
                    <a:pt x="21775"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274" name="Google Shape;1274;p68"/>
            <p:cNvSpPr/>
            <p:nvPr/>
          </p:nvSpPr>
          <p:spPr>
            <a:xfrm>
              <a:off x="6285337" y="5323807"/>
              <a:ext cx="315746" cy="131"/>
            </a:xfrm>
            <a:custGeom>
              <a:avLst/>
              <a:gdLst/>
              <a:ahLst/>
              <a:cxnLst/>
              <a:rect l="l" t="t" r="r" b="b"/>
              <a:pathLst>
                <a:path w="2410" h="1" extrusionOk="0">
                  <a:moveTo>
                    <a:pt x="2409" y="1"/>
                  </a:moveTo>
                  <a:lnTo>
                    <a:pt x="1" y="1"/>
                  </a:ln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275" name="Google Shape;1275;p68"/>
            <p:cNvSpPr/>
            <p:nvPr/>
          </p:nvSpPr>
          <p:spPr>
            <a:xfrm>
              <a:off x="6285337" y="5318567"/>
              <a:ext cx="315746" cy="9433"/>
            </a:xfrm>
            <a:custGeom>
              <a:avLst/>
              <a:gdLst/>
              <a:ahLst/>
              <a:cxnLst/>
              <a:rect l="l" t="t" r="r" b="b"/>
              <a:pathLst>
                <a:path w="2410" h="72" extrusionOk="0">
                  <a:moveTo>
                    <a:pt x="1" y="0"/>
                  </a:moveTo>
                  <a:lnTo>
                    <a:pt x="1" y="72"/>
                  </a:lnTo>
                  <a:lnTo>
                    <a:pt x="2409" y="72"/>
                  </a:lnTo>
                  <a:lnTo>
                    <a:pt x="2409"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276" name="Google Shape;1276;p68"/>
            <p:cNvSpPr/>
            <p:nvPr/>
          </p:nvSpPr>
          <p:spPr>
            <a:xfrm>
              <a:off x="5968407" y="5323807"/>
              <a:ext cx="317056" cy="131"/>
            </a:xfrm>
            <a:custGeom>
              <a:avLst/>
              <a:gdLst/>
              <a:ahLst/>
              <a:cxnLst/>
              <a:rect l="l" t="t" r="r" b="b"/>
              <a:pathLst>
                <a:path w="2420" h="1" extrusionOk="0">
                  <a:moveTo>
                    <a:pt x="2420" y="1"/>
                  </a:moveTo>
                  <a:lnTo>
                    <a:pt x="0" y="1"/>
                  </a:ln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277" name="Google Shape;1277;p68"/>
            <p:cNvSpPr/>
            <p:nvPr/>
          </p:nvSpPr>
          <p:spPr>
            <a:xfrm>
              <a:off x="5968407" y="5318567"/>
              <a:ext cx="317056" cy="9433"/>
            </a:xfrm>
            <a:custGeom>
              <a:avLst/>
              <a:gdLst/>
              <a:ahLst/>
              <a:cxnLst/>
              <a:rect l="l" t="t" r="r" b="b"/>
              <a:pathLst>
                <a:path w="2420" h="72" extrusionOk="0">
                  <a:moveTo>
                    <a:pt x="0" y="0"/>
                  </a:moveTo>
                  <a:lnTo>
                    <a:pt x="0" y="72"/>
                  </a:lnTo>
                  <a:lnTo>
                    <a:pt x="2420" y="72"/>
                  </a:lnTo>
                  <a:lnTo>
                    <a:pt x="2420"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278" name="Google Shape;1278;p68"/>
            <p:cNvSpPr/>
            <p:nvPr/>
          </p:nvSpPr>
          <p:spPr>
            <a:xfrm>
              <a:off x="1218911" y="2790586"/>
              <a:ext cx="5065040" cy="2500207"/>
            </a:xfrm>
            <a:custGeom>
              <a:avLst/>
              <a:gdLst/>
              <a:ahLst/>
              <a:cxnLst/>
              <a:rect l="l" t="t" r="r" b="b"/>
              <a:pathLst>
                <a:path w="38660" h="19083" extrusionOk="0">
                  <a:moveTo>
                    <a:pt x="19335" y="0"/>
                  </a:moveTo>
                  <a:cubicBezTo>
                    <a:pt x="8743" y="0"/>
                    <a:pt x="142" y="8519"/>
                    <a:pt x="0" y="19082"/>
                  </a:cubicBezTo>
                  <a:lnTo>
                    <a:pt x="2420" y="19082"/>
                  </a:lnTo>
                  <a:cubicBezTo>
                    <a:pt x="2551" y="9852"/>
                    <a:pt x="10074" y="2410"/>
                    <a:pt x="19335" y="2410"/>
                  </a:cubicBezTo>
                  <a:cubicBezTo>
                    <a:pt x="28586" y="2410"/>
                    <a:pt x="36109" y="9852"/>
                    <a:pt x="36251" y="19082"/>
                  </a:cubicBezTo>
                  <a:lnTo>
                    <a:pt x="38660" y="19082"/>
                  </a:lnTo>
                  <a:cubicBezTo>
                    <a:pt x="38528" y="8519"/>
                    <a:pt x="29928" y="0"/>
                    <a:pt x="19335" y="0"/>
                  </a:cubicBezTo>
                  <a:close/>
                </a:path>
              </a:pathLst>
            </a:custGeom>
            <a:solidFill>
              <a:srgbClr val="8A93E2"/>
            </a:solidFill>
            <a:ln>
              <a:noFill/>
            </a:ln>
          </p:spPr>
          <p:txBody>
            <a:bodyPr spcFirstLastPara="1" wrap="square" lIns="114540" tIns="114540" rIns="114540" bIns="114540" anchor="ctr" anchorCtr="0">
              <a:noAutofit/>
            </a:bodyPr>
            <a:lstStyle/>
            <a:p>
              <a:endParaRPr sz="1754"/>
            </a:p>
          </p:txBody>
        </p:sp>
        <p:sp>
          <p:nvSpPr>
            <p:cNvPr id="1279" name="Google Shape;1279;p68"/>
            <p:cNvSpPr/>
            <p:nvPr/>
          </p:nvSpPr>
          <p:spPr>
            <a:xfrm>
              <a:off x="1216159" y="2786656"/>
              <a:ext cx="5071853" cy="2506758"/>
            </a:xfrm>
            <a:custGeom>
              <a:avLst/>
              <a:gdLst/>
              <a:ahLst/>
              <a:cxnLst/>
              <a:rect l="l" t="t" r="r" b="b"/>
              <a:pathLst>
                <a:path w="38712" h="19133" extrusionOk="0">
                  <a:moveTo>
                    <a:pt x="19356" y="51"/>
                  </a:moveTo>
                  <a:cubicBezTo>
                    <a:pt x="24469" y="51"/>
                    <a:pt x="29288" y="2034"/>
                    <a:pt x="32927" y="5622"/>
                  </a:cubicBezTo>
                  <a:cubicBezTo>
                    <a:pt x="36557" y="9211"/>
                    <a:pt x="38590" y="13988"/>
                    <a:pt x="38661" y="19081"/>
                  </a:cubicBezTo>
                  <a:lnTo>
                    <a:pt x="36292" y="19081"/>
                  </a:lnTo>
                  <a:cubicBezTo>
                    <a:pt x="36221" y="14619"/>
                    <a:pt x="34432" y="10440"/>
                    <a:pt x="31250" y="7299"/>
                  </a:cubicBezTo>
                  <a:cubicBezTo>
                    <a:pt x="28058" y="4158"/>
                    <a:pt x="23839" y="2420"/>
                    <a:pt x="19356" y="2420"/>
                  </a:cubicBezTo>
                  <a:cubicBezTo>
                    <a:pt x="14873" y="2420"/>
                    <a:pt x="10654" y="4158"/>
                    <a:pt x="7462" y="7299"/>
                  </a:cubicBezTo>
                  <a:cubicBezTo>
                    <a:pt x="4280" y="10440"/>
                    <a:pt x="2491" y="14619"/>
                    <a:pt x="2420" y="19081"/>
                  </a:cubicBezTo>
                  <a:lnTo>
                    <a:pt x="51" y="19081"/>
                  </a:lnTo>
                  <a:cubicBezTo>
                    <a:pt x="123" y="13988"/>
                    <a:pt x="2156" y="9211"/>
                    <a:pt x="5785" y="5622"/>
                  </a:cubicBezTo>
                  <a:cubicBezTo>
                    <a:pt x="9424" y="2034"/>
                    <a:pt x="14243" y="51"/>
                    <a:pt x="19356" y="51"/>
                  </a:cubicBezTo>
                  <a:close/>
                  <a:moveTo>
                    <a:pt x="19356" y="0"/>
                  </a:moveTo>
                  <a:cubicBezTo>
                    <a:pt x="14233" y="0"/>
                    <a:pt x="9394" y="1993"/>
                    <a:pt x="5755" y="5592"/>
                  </a:cubicBezTo>
                  <a:cubicBezTo>
                    <a:pt x="2105" y="9190"/>
                    <a:pt x="62" y="13988"/>
                    <a:pt x="1" y="19101"/>
                  </a:cubicBezTo>
                  <a:lnTo>
                    <a:pt x="1" y="19132"/>
                  </a:lnTo>
                  <a:lnTo>
                    <a:pt x="2461" y="19132"/>
                  </a:lnTo>
                  <a:lnTo>
                    <a:pt x="2461" y="19112"/>
                  </a:lnTo>
                  <a:cubicBezTo>
                    <a:pt x="2532" y="14649"/>
                    <a:pt x="4311" y="10471"/>
                    <a:pt x="7492" y="7329"/>
                  </a:cubicBezTo>
                  <a:cubicBezTo>
                    <a:pt x="10675" y="4198"/>
                    <a:pt x="14883" y="2470"/>
                    <a:pt x="19356" y="2470"/>
                  </a:cubicBezTo>
                  <a:cubicBezTo>
                    <a:pt x="23819" y="2470"/>
                    <a:pt x="28038" y="4198"/>
                    <a:pt x="31219" y="7329"/>
                  </a:cubicBezTo>
                  <a:cubicBezTo>
                    <a:pt x="34391" y="10471"/>
                    <a:pt x="36180" y="14649"/>
                    <a:pt x="36241" y="19112"/>
                  </a:cubicBezTo>
                  <a:lnTo>
                    <a:pt x="36241" y="19132"/>
                  </a:lnTo>
                  <a:lnTo>
                    <a:pt x="38712" y="19132"/>
                  </a:lnTo>
                  <a:lnTo>
                    <a:pt x="38712" y="19101"/>
                  </a:lnTo>
                  <a:cubicBezTo>
                    <a:pt x="38640" y="13988"/>
                    <a:pt x="36597" y="9190"/>
                    <a:pt x="32958" y="5592"/>
                  </a:cubicBezTo>
                  <a:cubicBezTo>
                    <a:pt x="29308" y="1993"/>
                    <a:pt x="24480" y="0"/>
                    <a:pt x="19356"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280" name="Google Shape;1280;p68"/>
            <p:cNvSpPr/>
            <p:nvPr/>
          </p:nvSpPr>
          <p:spPr>
            <a:xfrm>
              <a:off x="1535841" y="3106338"/>
              <a:ext cx="4432630" cy="2184455"/>
            </a:xfrm>
            <a:custGeom>
              <a:avLst/>
              <a:gdLst/>
              <a:ahLst/>
              <a:cxnLst/>
              <a:rect l="l" t="t" r="r" b="b"/>
              <a:pathLst>
                <a:path w="33833" h="16673" extrusionOk="0">
                  <a:moveTo>
                    <a:pt x="16916" y="0"/>
                  </a:moveTo>
                  <a:cubicBezTo>
                    <a:pt x="7655" y="0"/>
                    <a:pt x="132" y="7442"/>
                    <a:pt x="1" y="16672"/>
                  </a:cubicBezTo>
                  <a:lnTo>
                    <a:pt x="2420" y="16672"/>
                  </a:lnTo>
                  <a:cubicBezTo>
                    <a:pt x="2552" y="8773"/>
                    <a:pt x="8987" y="2420"/>
                    <a:pt x="16916" y="2420"/>
                  </a:cubicBezTo>
                  <a:cubicBezTo>
                    <a:pt x="24835" y="2420"/>
                    <a:pt x="31270" y="8773"/>
                    <a:pt x="31413" y="16672"/>
                  </a:cubicBezTo>
                  <a:lnTo>
                    <a:pt x="33832" y="16672"/>
                  </a:lnTo>
                  <a:cubicBezTo>
                    <a:pt x="33690" y="7442"/>
                    <a:pt x="26167" y="0"/>
                    <a:pt x="16916" y="0"/>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1281" name="Google Shape;1281;p68"/>
            <p:cNvSpPr/>
            <p:nvPr/>
          </p:nvSpPr>
          <p:spPr>
            <a:xfrm>
              <a:off x="1531779" y="3102276"/>
              <a:ext cx="4440622" cy="2192447"/>
            </a:xfrm>
            <a:custGeom>
              <a:avLst/>
              <a:gdLst/>
              <a:ahLst/>
              <a:cxnLst/>
              <a:rect l="l" t="t" r="r" b="b"/>
              <a:pathLst>
                <a:path w="33894" h="16734" extrusionOk="0">
                  <a:moveTo>
                    <a:pt x="16947" y="72"/>
                  </a:moveTo>
                  <a:cubicBezTo>
                    <a:pt x="21410" y="72"/>
                    <a:pt x="25618" y="1800"/>
                    <a:pt x="28801" y="4931"/>
                  </a:cubicBezTo>
                  <a:cubicBezTo>
                    <a:pt x="31962" y="8052"/>
                    <a:pt x="33751" y="12220"/>
                    <a:pt x="33822" y="16662"/>
                  </a:cubicBezTo>
                  <a:lnTo>
                    <a:pt x="31474" y="16662"/>
                  </a:lnTo>
                  <a:cubicBezTo>
                    <a:pt x="31403" y="12850"/>
                    <a:pt x="29858" y="9271"/>
                    <a:pt x="27133" y="6588"/>
                  </a:cubicBezTo>
                  <a:cubicBezTo>
                    <a:pt x="24398" y="3904"/>
                    <a:pt x="20779" y="2420"/>
                    <a:pt x="16947" y="2420"/>
                  </a:cubicBezTo>
                  <a:cubicBezTo>
                    <a:pt x="13105" y="2420"/>
                    <a:pt x="9486" y="3904"/>
                    <a:pt x="6751" y="6588"/>
                  </a:cubicBezTo>
                  <a:cubicBezTo>
                    <a:pt x="4026" y="9271"/>
                    <a:pt x="2492" y="12850"/>
                    <a:pt x="2410" y="16662"/>
                  </a:cubicBezTo>
                  <a:lnTo>
                    <a:pt x="62" y="16662"/>
                  </a:lnTo>
                  <a:cubicBezTo>
                    <a:pt x="143" y="12220"/>
                    <a:pt x="1922" y="8052"/>
                    <a:pt x="5094" y="4931"/>
                  </a:cubicBezTo>
                  <a:cubicBezTo>
                    <a:pt x="8266" y="1800"/>
                    <a:pt x="12484" y="72"/>
                    <a:pt x="16947" y="72"/>
                  </a:cubicBezTo>
                  <a:close/>
                  <a:moveTo>
                    <a:pt x="16947" y="0"/>
                  </a:moveTo>
                  <a:cubicBezTo>
                    <a:pt x="12464" y="0"/>
                    <a:pt x="8235" y="1739"/>
                    <a:pt x="5043" y="4880"/>
                  </a:cubicBezTo>
                  <a:cubicBezTo>
                    <a:pt x="1851" y="8031"/>
                    <a:pt x="62" y="12220"/>
                    <a:pt x="1" y="16692"/>
                  </a:cubicBezTo>
                  <a:lnTo>
                    <a:pt x="1" y="16733"/>
                  </a:lnTo>
                  <a:lnTo>
                    <a:pt x="2481" y="16733"/>
                  </a:lnTo>
                  <a:lnTo>
                    <a:pt x="2481" y="16703"/>
                  </a:lnTo>
                  <a:cubicBezTo>
                    <a:pt x="2553" y="12890"/>
                    <a:pt x="4077" y="9312"/>
                    <a:pt x="6802" y="6639"/>
                  </a:cubicBezTo>
                  <a:cubicBezTo>
                    <a:pt x="9526" y="3965"/>
                    <a:pt x="13125" y="2491"/>
                    <a:pt x="16947" y="2491"/>
                  </a:cubicBezTo>
                  <a:cubicBezTo>
                    <a:pt x="20770" y="2491"/>
                    <a:pt x="24368" y="3965"/>
                    <a:pt x="27093" y="6639"/>
                  </a:cubicBezTo>
                  <a:cubicBezTo>
                    <a:pt x="29807" y="9312"/>
                    <a:pt x="31342" y="12890"/>
                    <a:pt x="31403" y="16703"/>
                  </a:cubicBezTo>
                  <a:lnTo>
                    <a:pt x="31413" y="16733"/>
                  </a:lnTo>
                  <a:lnTo>
                    <a:pt x="33893" y="16733"/>
                  </a:lnTo>
                  <a:lnTo>
                    <a:pt x="33893" y="16692"/>
                  </a:lnTo>
                  <a:cubicBezTo>
                    <a:pt x="33832" y="12220"/>
                    <a:pt x="32033" y="8031"/>
                    <a:pt x="28851" y="4880"/>
                  </a:cubicBezTo>
                  <a:cubicBezTo>
                    <a:pt x="25659" y="1739"/>
                    <a:pt x="21430" y="0"/>
                    <a:pt x="16947"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282" name="Google Shape;1282;p68"/>
            <p:cNvSpPr/>
            <p:nvPr/>
          </p:nvSpPr>
          <p:spPr>
            <a:xfrm>
              <a:off x="1533220" y="3103587"/>
              <a:ext cx="4437871" cy="2189826"/>
            </a:xfrm>
            <a:custGeom>
              <a:avLst/>
              <a:gdLst/>
              <a:ahLst/>
              <a:cxnLst/>
              <a:rect l="l" t="t" r="r" b="b"/>
              <a:pathLst>
                <a:path w="33873" h="16714" extrusionOk="0">
                  <a:moveTo>
                    <a:pt x="16936" y="51"/>
                  </a:moveTo>
                  <a:cubicBezTo>
                    <a:pt x="21399" y="51"/>
                    <a:pt x="25618" y="1779"/>
                    <a:pt x="28799" y="4910"/>
                  </a:cubicBezTo>
                  <a:cubicBezTo>
                    <a:pt x="31971" y="8042"/>
                    <a:pt x="33750" y="12210"/>
                    <a:pt x="33821" y="16662"/>
                  </a:cubicBezTo>
                  <a:lnTo>
                    <a:pt x="31453" y="16662"/>
                  </a:lnTo>
                  <a:cubicBezTo>
                    <a:pt x="31381" y="12850"/>
                    <a:pt x="29847" y="9272"/>
                    <a:pt x="27122" y="6588"/>
                  </a:cubicBezTo>
                  <a:cubicBezTo>
                    <a:pt x="24387" y="3904"/>
                    <a:pt x="20768" y="2420"/>
                    <a:pt x="16936" y="2420"/>
                  </a:cubicBezTo>
                  <a:cubicBezTo>
                    <a:pt x="13103" y="2420"/>
                    <a:pt x="9484" y="3904"/>
                    <a:pt x="6750" y="6588"/>
                  </a:cubicBezTo>
                  <a:cubicBezTo>
                    <a:pt x="4026" y="9272"/>
                    <a:pt x="2481" y="12850"/>
                    <a:pt x="2409" y="16662"/>
                  </a:cubicBezTo>
                  <a:lnTo>
                    <a:pt x="41" y="16662"/>
                  </a:lnTo>
                  <a:cubicBezTo>
                    <a:pt x="112" y="12210"/>
                    <a:pt x="1901" y="8042"/>
                    <a:pt x="5072" y="4910"/>
                  </a:cubicBezTo>
                  <a:cubicBezTo>
                    <a:pt x="8255" y="1779"/>
                    <a:pt x="12463" y="51"/>
                    <a:pt x="16936" y="51"/>
                  </a:cubicBezTo>
                  <a:close/>
                  <a:moveTo>
                    <a:pt x="16936" y="1"/>
                  </a:moveTo>
                  <a:cubicBezTo>
                    <a:pt x="12453" y="1"/>
                    <a:pt x="8234" y="1739"/>
                    <a:pt x="5042" y="4880"/>
                  </a:cubicBezTo>
                  <a:cubicBezTo>
                    <a:pt x="1850" y="8021"/>
                    <a:pt x="61" y="12220"/>
                    <a:pt x="0" y="16682"/>
                  </a:cubicBezTo>
                  <a:lnTo>
                    <a:pt x="0" y="16713"/>
                  </a:lnTo>
                  <a:lnTo>
                    <a:pt x="2460" y="16713"/>
                  </a:lnTo>
                  <a:lnTo>
                    <a:pt x="2460" y="16693"/>
                  </a:lnTo>
                  <a:cubicBezTo>
                    <a:pt x="2521" y="12871"/>
                    <a:pt x="4056" y="9302"/>
                    <a:pt x="6780" y="6618"/>
                  </a:cubicBezTo>
                  <a:cubicBezTo>
                    <a:pt x="9505" y="3945"/>
                    <a:pt x="13114" y="2461"/>
                    <a:pt x="16936" y="2461"/>
                  </a:cubicBezTo>
                  <a:cubicBezTo>
                    <a:pt x="20759" y="2461"/>
                    <a:pt x="24357" y="3945"/>
                    <a:pt x="27082" y="6618"/>
                  </a:cubicBezTo>
                  <a:cubicBezTo>
                    <a:pt x="29806" y="9302"/>
                    <a:pt x="31341" y="12871"/>
                    <a:pt x="31412" y="16693"/>
                  </a:cubicBezTo>
                  <a:lnTo>
                    <a:pt x="31412" y="16713"/>
                  </a:lnTo>
                  <a:lnTo>
                    <a:pt x="33872" y="16713"/>
                  </a:lnTo>
                  <a:lnTo>
                    <a:pt x="33872" y="16682"/>
                  </a:lnTo>
                  <a:cubicBezTo>
                    <a:pt x="33801" y="12220"/>
                    <a:pt x="32012" y="8021"/>
                    <a:pt x="28830" y="4880"/>
                  </a:cubicBezTo>
                  <a:cubicBezTo>
                    <a:pt x="25638" y="1739"/>
                    <a:pt x="21419" y="1"/>
                    <a:pt x="16936"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283" name="Google Shape;1283;p68"/>
            <p:cNvSpPr/>
            <p:nvPr/>
          </p:nvSpPr>
          <p:spPr>
            <a:xfrm>
              <a:off x="5651346" y="5323807"/>
              <a:ext cx="317187" cy="131"/>
            </a:xfrm>
            <a:custGeom>
              <a:avLst/>
              <a:gdLst/>
              <a:ahLst/>
              <a:cxnLst/>
              <a:rect l="l" t="t" r="r" b="b"/>
              <a:pathLst>
                <a:path w="2421" h="1" extrusionOk="0">
                  <a:moveTo>
                    <a:pt x="2420" y="1"/>
                  </a:moveTo>
                  <a:lnTo>
                    <a:pt x="1" y="1"/>
                  </a:ln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284" name="Google Shape;1284;p68"/>
            <p:cNvSpPr/>
            <p:nvPr/>
          </p:nvSpPr>
          <p:spPr>
            <a:xfrm>
              <a:off x="5651346" y="5318567"/>
              <a:ext cx="317187" cy="9433"/>
            </a:xfrm>
            <a:custGeom>
              <a:avLst/>
              <a:gdLst/>
              <a:ahLst/>
              <a:cxnLst/>
              <a:rect l="l" t="t" r="r" b="b"/>
              <a:pathLst>
                <a:path w="2421" h="72" extrusionOk="0">
                  <a:moveTo>
                    <a:pt x="1" y="0"/>
                  </a:moveTo>
                  <a:lnTo>
                    <a:pt x="1" y="72"/>
                  </a:lnTo>
                  <a:lnTo>
                    <a:pt x="2420" y="72"/>
                  </a:lnTo>
                  <a:lnTo>
                    <a:pt x="2420"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285" name="Google Shape;1285;p68"/>
            <p:cNvSpPr/>
            <p:nvPr/>
          </p:nvSpPr>
          <p:spPr>
            <a:xfrm>
              <a:off x="1852771" y="3423269"/>
              <a:ext cx="3798649" cy="1867523"/>
            </a:xfrm>
            <a:custGeom>
              <a:avLst/>
              <a:gdLst/>
              <a:ahLst/>
              <a:cxnLst/>
              <a:rect l="l" t="t" r="r" b="b"/>
              <a:pathLst>
                <a:path w="28994" h="14254" extrusionOk="0">
                  <a:moveTo>
                    <a:pt x="14497" y="1"/>
                  </a:moveTo>
                  <a:cubicBezTo>
                    <a:pt x="6568" y="1"/>
                    <a:pt x="133" y="6354"/>
                    <a:pt x="1" y="14253"/>
                  </a:cubicBezTo>
                  <a:lnTo>
                    <a:pt x="2410" y="14253"/>
                  </a:lnTo>
                  <a:cubicBezTo>
                    <a:pt x="2552" y="7696"/>
                    <a:pt x="7910" y="2420"/>
                    <a:pt x="14497" y="2420"/>
                  </a:cubicBezTo>
                  <a:cubicBezTo>
                    <a:pt x="21085" y="2420"/>
                    <a:pt x="26442" y="7696"/>
                    <a:pt x="26574" y="14253"/>
                  </a:cubicBezTo>
                  <a:lnTo>
                    <a:pt x="28994" y="14253"/>
                  </a:lnTo>
                  <a:cubicBezTo>
                    <a:pt x="28851" y="6354"/>
                    <a:pt x="22416" y="1"/>
                    <a:pt x="14497" y="1"/>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1286" name="Google Shape;1286;p68"/>
            <p:cNvSpPr/>
            <p:nvPr/>
          </p:nvSpPr>
          <p:spPr>
            <a:xfrm>
              <a:off x="1848840" y="3420649"/>
              <a:ext cx="3805331" cy="1872764"/>
            </a:xfrm>
            <a:custGeom>
              <a:avLst/>
              <a:gdLst/>
              <a:ahLst/>
              <a:cxnLst/>
              <a:rect l="l" t="t" r="r" b="b"/>
              <a:pathLst>
                <a:path w="29045" h="14294" extrusionOk="0">
                  <a:moveTo>
                    <a:pt x="14527" y="41"/>
                  </a:moveTo>
                  <a:cubicBezTo>
                    <a:pt x="18350" y="41"/>
                    <a:pt x="21948" y="1525"/>
                    <a:pt x="24673" y="4198"/>
                  </a:cubicBezTo>
                  <a:cubicBezTo>
                    <a:pt x="27397" y="6872"/>
                    <a:pt x="28922" y="10440"/>
                    <a:pt x="29003" y="14242"/>
                  </a:cubicBezTo>
                  <a:lnTo>
                    <a:pt x="26625" y="14242"/>
                  </a:lnTo>
                  <a:cubicBezTo>
                    <a:pt x="26553" y="11070"/>
                    <a:pt x="25272" y="8102"/>
                    <a:pt x="23006" y="5876"/>
                  </a:cubicBezTo>
                  <a:cubicBezTo>
                    <a:pt x="20728" y="3649"/>
                    <a:pt x="17719" y="2420"/>
                    <a:pt x="14527" y="2420"/>
                  </a:cubicBezTo>
                  <a:cubicBezTo>
                    <a:pt x="11335" y="2420"/>
                    <a:pt x="8326" y="3649"/>
                    <a:pt x="6049" y="5876"/>
                  </a:cubicBezTo>
                  <a:cubicBezTo>
                    <a:pt x="3782" y="8102"/>
                    <a:pt x="2491" y="11070"/>
                    <a:pt x="2419" y="14242"/>
                  </a:cubicBezTo>
                  <a:lnTo>
                    <a:pt x="51" y="14242"/>
                  </a:lnTo>
                  <a:cubicBezTo>
                    <a:pt x="122" y="10440"/>
                    <a:pt x="1657" y="6872"/>
                    <a:pt x="4371" y="4198"/>
                  </a:cubicBezTo>
                  <a:cubicBezTo>
                    <a:pt x="7096" y="1525"/>
                    <a:pt x="10705" y="41"/>
                    <a:pt x="14527" y="41"/>
                  </a:cubicBezTo>
                  <a:close/>
                  <a:moveTo>
                    <a:pt x="14527" y="0"/>
                  </a:moveTo>
                  <a:cubicBezTo>
                    <a:pt x="10694" y="0"/>
                    <a:pt x="7075" y="1484"/>
                    <a:pt x="4341" y="4168"/>
                  </a:cubicBezTo>
                  <a:cubicBezTo>
                    <a:pt x="1606" y="6852"/>
                    <a:pt x="72" y="10440"/>
                    <a:pt x="0" y="14262"/>
                  </a:cubicBezTo>
                  <a:lnTo>
                    <a:pt x="0" y="14293"/>
                  </a:lnTo>
                  <a:lnTo>
                    <a:pt x="2471" y="14293"/>
                  </a:lnTo>
                  <a:lnTo>
                    <a:pt x="2471" y="14273"/>
                  </a:lnTo>
                  <a:cubicBezTo>
                    <a:pt x="2532" y="11101"/>
                    <a:pt x="3813" y="8133"/>
                    <a:pt x="6079" y="5917"/>
                  </a:cubicBezTo>
                  <a:cubicBezTo>
                    <a:pt x="8347" y="3690"/>
                    <a:pt x="11345" y="2460"/>
                    <a:pt x="14527" y="2460"/>
                  </a:cubicBezTo>
                  <a:cubicBezTo>
                    <a:pt x="17699" y="2460"/>
                    <a:pt x="20698" y="3690"/>
                    <a:pt x="22965" y="5917"/>
                  </a:cubicBezTo>
                  <a:cubicBezTo>
                    <a:pt x="25231" y="8133"/>
                    <a:pt x="26512" y="11101"/>
                    <a:pt x="26584" y="14273"/>
                  </a:cubicBezTo>
                  <a:lnTo>
                    <a:pt x="26584" y="14293"/>
                  </a:lnTo>
                  <a:lnTo>
                    <a:pt x="29044" y="14293"/>
                  </a:lnTo>
                  <a:lnTo>
                    <a:pt x="29044" y="14262"/>
                  </a:lnTo>
                  <a:cubicBezTo>
                    <a:pt x="28983" y="10440"/>
                    <a:pt x="27438" y="6852"/>
                    <a:pt x="24713" y="4168"/>
                  </a:cubicBezTo>
                  <a:cubicBezTo>
                    <a:pt x="21978" y="1484"/>
                    <a:pt x="18359" y="0"/>
                    <a:pt x="14527"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287" name="Google Shape;1287;p68"/>
            <p:cNvSpPr/>
            <p:nvPr/>
          </p:nvSpPr>
          <p:spPr>
            <a:xfrm>
              <a:off x="5334416" y="5323807"/>
              <a:ext cx="317056" cy="131"/>
            </a:xfrm>
            <a:custGeom>
              <a:avLst/>
              <a:gdLst/>
              <a:ahLst/>
              <a:cxnLst/>
              <a:rect l="l" t="t" r="r" b="b"/>
              <a:pathLst>
                <a:path w="2420" h="1" extrusionOk="0">
                  <a:moveTo>
                    <a:pt x="2420" y="1"/>
                  </a:moveTo>
                  <a:lnTo>
                    <a:pt x="0" y="1"/>
                  </a:ln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288" name="Google Shape;1288;p68"/>
            <p:cNvSpPr/>
            <p:nvPr/>
          </p:nvSpPr>
          <p:spPr>
            <a:xfrm>
              <a:off x="5334416" y="5318567"/>
              <a:ext cx="317056" cy="9433"/>
            </a:xfrm>
            <a:custGeom>
              <a:avLst/>
              <a:gdLst/>
              <a:ahLst/>
              <a:cxnLst/>
              <a:rect l="l" t="t" r="r" b="b"/>
              <a:pathLst>
                <a:path w="2420" h="72" extrusionOk="0">
                  <a:moveTo>
                    <a:pt x="0" y="0"/>
                  </a:moveTo>
                  <a:lnTo>
                    <a:pt x="0" y="72"/>
                  </a:lnTo>
                  <a:lnTo>
                    <a:pt x="2420" y="72"/>
                  </a:lnTo>
                  <a:lnTo>
                    <a:pt x="2420"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289" name="Google Shape;1289;p68"/>
            <p:cNvSpPr/>
            <p:nvPr/>
          </p:nvSpPr>
          <p:spPr>
            <a:xfrm>
              <a:off x="5018665" y="5323807"/>
              <a:ext cx="315877" cy="131"/>
            </a:xfrm>
            <a:custGeom>
              <a:avLst/>
              <a:gdLst/>
              <a:ahLst/>
              <a:cxnLst/>
              <a:rect l="l" t="t" r="r" b="b"/>
              <a:pathLst>
                <a:path w="2411" h="1" extrusionOk="0">
                  <a:moveTo>
                    <a:pt x="2410" y="1"/>
                  </a:moveTo>
                  <a:lnTo>
                    <a:pt x="1" y="1"/>
                  </a:ln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290" name="Google Shape;1290;p68"/>
            <p:cNvSpPr/>
            <p:nvPr/>
          </p:nvSpPr>
          <p:spPr>
            <a:xfrm>
              <a:off x="5018665" y="5318567"/>
              <a:ext cx="315877" cy="9433"/>
            </a:xfrm>
            <a:custGeom>
              <a:avLst/>
              <a:gdLst/>
              <a:ahLst/>
              <a:cxnLst/>
              <a:rect l="l" t="t" r="r" b="b"/>
              <a:pathLst>
                <a:path w="2411" h="72" extrusionOk="0">
                  <a:moveTo>
                    <a:pt x="1" y="0"/>
                  </a:moveTo>
                  <a:lnTo>
                    <a:pt x="1" y="72"/>
                  </a:lnTo>
                  <a:lnTo>
                    <a:pt x="2410" y="72"/>
                  </a:lnTo>
                  <a:lnTo>
                    <a:pt x="2410" y="0"/>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291" name="Google Shape;1291;p68"/>
            <p:cNvSpPr/>
            <p:nvPr/>
          </p:nvSpPr>
          <p:spPr>
            <a:xfrm>
              <a:off x="4388735" y="3524546"/>
              <a:ext cx="1947276" cy="1325242"/>
            </a:xfrm>
            <a:custGeom>
              <a:avLst/>
              <a:gdLst/>
              <a:ahLst/>
              <a:cxnLst/>
              <a:rect l="l" t="t" r="r" b="b"/>
              <a:pathLst>
                <a:path w="14863" h="10115" extrusionOk="0">
                  <a:moveTo>
                    <a:pt x="7431" y="0"/>
                  </a:moveTo>
                  <a:cubicBezTo>
                    <a:pt x="6059" y="0"/>
                    <a:pt x="4921" y="996"/>
                    <a:pt x="4697" y="2298"/>
                  </a:cubicBezTo>
                  <a:cubicBezTo>
                    <a:pt x="4443" y="2206"/>
                    <a:pt x="4178" y="2155"/>
                    <a:pt x="3894" y="2155"/>
                  </a:cubicBezTo>
                  <a:cubicBezTo>
                    <a:pt x="2583" y="2155"/>
                    <a:pt x="1515" y="3222"/>
                    <a:pt x="1515" y="4534"/>
                  </a:cubicBezTo>
                  <a:cubicBezTo>
                    <a:pt x="1515" y="4615"/>
                    <a:pt x="1525" y="4686"/>
                    <a:pt x="1535" y="4768"/>
                  </a:cubicBezTo>
                  <a:lnTo>
                    <a:pt x="1515" y="4768"/>
                  </a:lnTo>
                  <a:cubicBezTo>
                    <a:pt x="681" y="4768"/>
                    <a:pt x="1" y="5449"/>
                    <a:pt x="1" y="6283"/>
                  </a:cubicBezTo>
                  <a:cubicBezTo>
                    <a:pt x="1" y="7116"/>
                    <a:pt x="681" y="7797"/>
                    <a:pt x="1515" y="7797"/>
                  </a:cubicBezTo>
                  <a:cubicBezTo>
                    <a:pt x="1647" y="7797"/>
                    <a:pt x="1779" y="7777"/>
                    <a:pt x="1901" y="7747"/>
                  </a:cubicBezTo>
                  <a:cubicBezTo>
                    <a:pt x="2176" y="8753"/>
                    <a:pt x="3101" y="9495"/>
                    <a:pt x="4199" y="9495"/>
                  </a:cubicBezTo>
                  <a:cubicBezTo>
                    <a:pt x="4616" y="9495"/>
                    <a:pt x="5012" y="9383"/>
                    <a:pt x="5357" y="9190"/>
                  </a:cubicBezTo>
                  <a:cubicBezTo>
                    <a:pt x="5866" y="9759"/>
                    <a:pt x="6608" y="10115"/>
                    <a:pt x="7431" y="10115"/>
                  </a:cubicBezTo>
                  <a:cubicBezTo>
                    <a:pt x="8255" y="10115"/>
                    <a:pt x="8997" y="9759"/>
                    <a:pt x="9505" y="9190"/>
                  </a:cubicBezTo>
                  <a:cubicBezTo>
                    <a:pt x="9851" y="9383"/>
                    <a:pt x="10248" y="9495"/>
                    <a:pt x="10675" y="9495"/>
                  </a:cubicBezTo>
                  <a:cubicBezTo>
                    <a:pt x="11762" y="9495"/>
                    <a:pt x="12687" y="8753"/>
                    <a:pt x="12961" y="7747"/>
                  </a:cubicBezTo>
                  <a:cubicBezTo>
                    <a:pt x="13083" y="7777"/>
                    <a:pt x="13216" y="7797"/>
                    <a:pt x="13348" y="7797"/>
                  </a:cubicBezTo>
                  <a:cubicBezTo>
                    <a:pt x="14181" y="7797"/>
                    <a:pt x="14863" y="7116"/>
                    <a:pt x="14863" y="6283"/>
                  </a:cubicBezTo>
                  <a:cubicBezTo>
                    <a:pt x="14863" y="5449"/>
                    <a:pt x="14181" y="4768"/>
                    <a:pt x="13348" y="4768"/>
                  </a:cubicBezTo>
                  <a:lnTo>
                    <a:pt x="13338" y="4768"/>
                  </a:lnTo>
                  <a:cubicBezTo>
                    <a:pt x="13338" y="4686"/>
                    <a:pt x="13348" y="4615"/>
                    <a:pt x="13348" y="4534"/>
                  </a:cubicBezTo>
                  <a:cubicBezTo>
                    <a:pt x="13348" y="3222"/>
                    <a:pt x="12281" y="2155"/>
                    <a:pt x="10969" y="2155"/>
                  </a:cubicBezTo>
                  <a:cubicBezTo>
                    <a:pt x="10695" y="2155"/>
                    <a:pt x="10420" y="2206"/>
                    <a:pt x="10176" y="2298"/>
                  </a:cubicBezTo>
                  <a:cubicBezTo>
                    <a:pt x="9943" y="996"/>
                    <a:pt x="8804" y="0"/>
                    <a:pt x="7431" y="0"/>
                  </a:cubicBezTo>
                  <a:close/>
                </a:path>
              </a:pathLst>
            </a:custGeom>
            <a:solidFill>
              <a:srgbClr val="D9EEFC"/>
            </a:solidFill>
            <a:ln>
              <a:noFill/>
            </a:ln>
          </p:spPr>
          <p:txBody>
            <a:bodyPr spcFirstLastPara="1" wrap="square" lIns="114540" tIns="114540" rIns="114540" bIns="114540" anchor="ctr" anchorCtr="0">
              <a:noAutofit/>
            </a:bodyPr>
            <a:lstStyle/>
            <a:p>
              <a:endParaRPr sz="1754"/>
            </a:p>
          </p:txBody>
        </p:sp>
        <p:sp>
          <p:nvSpPr>
            <p:cNvPr id="1292" name="Google Shape;1292;p68"/>
            <p:cNvSpPr/>
            <p:nvPr/>
          </p:nvSpPr>
          <p:spPr>
            <a:xfrm>
              <a:off x="4384674" y="3521794"/>
              <a:ext cx="1955268" cy="1332055"/>
            </a:xfrm>
            <a:custGeom>
              <a:avLst/>
              <a:gdLst/>
              <a:ahLst/>
              <a:cxnLst/>
              <a:rect l="l" t="t" r="r" b="b"/>
              <a:pathLst>
                <a:path w="14924" h="10167" extrusionOk="0">
                  <a:moveTo>
                    <a:pt x="7462" y="51"/>
                  </a:moveTo>
                  <a:cubicBezTo>
                    <a:pt x="8804" y="51"/>
                    <a:pt x="9943" y="1007"/>
                    <a:pt x="10177" y="2328"/>
                  </a:cubicBezTo>
                  <a:lnTo>
                    <a:pt x="10177" y="2359"/>
                  </a:lnTo>
                  <a:lnTo>
                    <a:pt x="10218" y="2349"/>
                  </a:lnTo>
                  <a:cubicBezTo>
                    <a:pt x="10471" y="2258"/>
                    <a:pt x="10736" y="2206"/>
                    <a:pt x="11000" y="2206"/>
                  </a:cubicBezTo>
                  <a:cubicBezTo>
                    <a:pt x="12291" y="2206"/>
                    <a:pt x="13349" y="3264"/>
                    <a:pt x="13349" y="4555"/>
                  </a:cubicBezTo>
                  <a:cubicBezTo>
                    <a:pt x="13349" y="4626"/>
                    <a:pt x="13349" y="4707"/>
                    <a:pt x="13338" y="4789"/>
                  </a:cubicBezTo>
                  <a:lnTo>
                    <a:pt x="13338" y="4819"/>
                  </a:lnTo>
                  <a:lnTo>
                    <a:pt x="13379" y="4819"/>
                  </a:lnTo>
                  <a:cubicBezTo>
                    <a:pt x="14192" y="4819"/>
                    <a:pt x="14863" y="5480"/>
                    <a:pt x="14863" y="6304"/>
                  </a:cubicBezTo>
                  <a:cubicBezTo>
                    <a:pt x="14863" y="7127"/>
                    <a:pt x="14192" y="7788"/>
                    <a:pt x="13379" y="7788"/>
                  </a:cubicBezTo>
                  <a:cubicBezTo>
                    <a:pt x="13257" y="7788"/>
                    <a:pt x="13125" y="7777"/>
                    <a:pt x="13003" y="7737"/>
                  </a:cubicBezTo>
                  <a:lnTo>
                    <a:pt x="12972" y="7737"/>
                  </a:lnTo>
                  <a:lnTo>
                    <a:pt x="12962" y="7757"/>
                  </a:lnTo>
                  <a:cubicBezTo>
                    <a:pt x="12687" y="8784"/>
                    <a:pt x="11752" y="9496"/>
                    <a:pt x="10706" y="9496"/>
                  </a:cubicBezTo>
                  <a:cubicBezTo>
                    <a:pt x="10299" y="9496"/>
                    <a:pt x="9902" y="9383"/>
                    <a:pt x="9547" y="9191"/>
                  </a:cubicBezTo>
                  <a:lnTo>
                    <a:pt x="9526" y="9180"/>
                  </a:lnTo>
                  <a:lnTo>
                    <a:pt x="9516" y="9191"/>
                  </a:lnTo>
                  <a:cubicBezTo>
                    <a:pt x="8987" y="9780"/>
                    <a:pt x="8245" y="10115"/>
                    <a:pt x="7462" y="10115"/>
                  </a:cubicBezTo>
                  <a:cubicBezTo>
                    <a:pt x="6680" y="10115"/>
                    <a:pt x="5937" y="9780"/>
                    <a:pt x="5409" y="9191"/>
                  </a:cubicBezTo>
                  <a:lnTo>
                    <a:pt x="5399" y="9180"/>
                  </a:lnTo>
                  <a:lnTo>
                    <a:pt x="5379" y="9191"/>
                  </a:lnTo>
                  <a:cubicBezTo>
                    <a:pt x="5023" y="9383"/>
                    <a:pt x="4626" y="9496"/>
                    <a:pt x="4230" y="9496"/>
                  </a:cubicBezTo>
                  <a:cubicBezTo>
                    <a:pt x="3172" y="9496"/>
                    <a:pt x="2237" y="8784"/>
                    <a:pt x="1963" y="7757"/>
                  </a:cubicBezTo>
                  <a:lnTo>
                    <a:pt x="1952" y="7737"/>
                  </a:lnTo>
                  <a:lnTo>
                    <a:pt x="1932" y="7737"/>
                  </a:lnTo>
                  <a:cubicBezTo>
                    <a:pt x="1800" y="7777"/>
                    <a:pt x="1678" y="7788"/>
                    <a:pt x="1546" y="7788"/>
                  </a:cubicBezTo>
                  <a:cubicBezTo>
                    <a:pt x="733" y="7788"/>
                    <a:pt x="62" y="7127"/>
                    <a:pt x="62" y="6304"/>
                  </a:cubicBezTo>
                  <a:cubicBezTo>
                    <a:pt x="62" y="5480"/>
                    <a:pt x="733" y="4819"/>
                    <a:pt x="1546" y="4819"/>
                  </a:cubicBezTo>
                  <a:lnTo>
                    <a:pt x="1546" y="4789"/>
                  </a:lnTo>
                  <a:lnTo>
                    <a:pt x="1556" y="4819"/>
                  </a:lnTo>
                  <a:lnTo>
                    <a:pt x="1597" y="4819"/>
                  </a:lnTo>
                  <a:lnTo>
                    <a:pt x="1586" y="4789"/>
                  </a:lnTo>
                  <a:cubicBezTo>
                    <a:pt x="1586" y="4707"/>
                    <a:pt x="1577" y="4626"/>
                    <a:pt x="1577" y="4555"/>
                  </a:cubicBezTo>
                  <a:cubicBezTo>
                    <a:pt x="1577" y="3264"/>
                    <a:pt x="2634" y="2206"/>
                    <a:pt x="3925" y="2206"/>
                  </a:cubicBezTo>
                  <a:cubicBezTo>
                    <a:pt x="4189" y="2206"/>
                    <a:pt x="4453" y="2258"/>
                    <a:pt x="4718" y="2349"/>
                  </a:cubicBezTo>
                  <a:lnTo>
                    <a:pt x="4748" y="2359"/>
                  </a:lnTo>
                  <a:lnTo>
                    <a:pt x="4748" y="2328"/>
                  </a:lnTo>
                  <a:cubicBezTo>
                    <a:pt x="4982" y="1007"/>
                    <a:pt x="6131" y="51"/>
                    <a:pt x="7462" y="51"/>
                  </a:cubicBezTo>
                  <a:close/>
                  <a:moveTo>
                    <a:pt x="7462" y="1"/>
                  </a:moveTo>
                  <a:cubicBezTo>
                    <a:pt x="6111" y="1"/>
                    <a:pt x="4952" y="956"/>
                    <a:pt x="4697" y="2278"/>
                  </a:cubicBezTo>
                  <a:cubicBezTo>
                    <a:pt x="4443" y="2197"/>
                    <a:pt x="4189" y="2156"/>
                    <a:pt x="3925" y="2156"/>
                  </a:cubicBezTo>
                  <a:cubicBezTo>
                    <a:pt x="2603" y="2156"/>
                    <a:pt x="1526" y="3234"/>
                    <a:pt x="1526" y="4555"/>
                  </a:cubicBezTo>
                  <a:lnTo>
                    <a:pt x="1526" y="4758"/>
                  </a:lnTo>
                  <a:cubicBezTo>
                    <a:pt x="692" y="4768"/>
                    <a:pt x="1" y="5459"/>
                    <a:pt x="1" y="6304"/>
                  </a:cubicBezTo>
                  <a:cubicBezTo>
                    <a:pt x="1" y="7158"/>
                    <a:pt x="702" y="7849"/>
                    <a:pt x="1546" y="7849"/>
                  </a:cubicBezTo>
                  <a:cubicBezTo>
                    <a:pt x="1668" y="7849"/>
                    <a:pt x="1790" y="7829"/>
                    <a:pt x="1912" y="7808"/>
                  </a:cubicBezTo>
                  <a:cubicBezTo>
                    <a:pt x="2207" y="8835"/>
                    <a:pt x="3152" y="9546"/>
                    <a:pt x="4230" y="9546"/>
                  </a:cubicBezTo>
                  <a:cubicBezTo>
                    <a:pt x="4626" y="9546"/>
                    <a:pt x="5033" y="9444"/>
                    <a:pt x="5388" y="9252"/>
                  </a:cubicBezTo>
                  <a:cubicBezTo>
                    <a:pt x="5917" y="9831"/>
                    <a:pt x="6680" y="10167"/>
                    <a:pt x="7462" y="10167"/>
                  </a:cubicBezTo>
                  <a:cubicBezTo>
                    <a:pt x="8255" y="10167"/>
                    <a:pt x="9007" y="9831"/>
                    <a:pt x="9536" y="9252"/>
                  </a:cubicBezTo>
                  <a:cubicBezTo>
                    <a:pt x="9892" y="9444"/>
                    <a:pt x="10299" y="9546"/>
                    <a:pt x="10706" y="9546"/>
                  </a:cubicBezTo>
                  <a:cubicBezTo>
                    <a:pt x="11773" y="9546"/>
                    <a:pt x="12718" y="8835"/>
                    <a:pt x="13013" y="7808"/>
                  </a:cubicBezTo>
                  <a:cubicBezTo>
                    <a:pt x="13135" y="7829"/>
                    <a:pt x="13257" y="7849"/>
                    <a:pt x="13379" y="7849"/>
                  </a:cubicBezTo>
                  <a:cubicBezTo>
                    <a:pt x="14233" y="7849"/>
                    <a:pt x="14924" y="7158"/>
                    <a:pt x="14924" y="6304"/>
                  </a:cubicBezTo>
                  <a:cubicBezTo>
                    <a:pt x="14924" y="5459"/>
                    <a:pt x="14243" y="4768"/>
                    <a:pt x="13399" y="4758"/>
                  </a:cubicBezTo>
                  <a:cubicBezTo>
                    <a:pt x="13399" y="4687"/>
                    <a:pt x="13410" y="4626"/>
                    <a:pt x="13410" y="4555"/>
                  </a:cubicBezTo>
                  <a:cubicBezTo>
                    <a:pt x="13410" y="3234"/>
                    <a:pt x="12322" y="2156"/>
                    <a:pt x="11000" y="2156"/>
                  </a:cubicBezTo>
                  <a:cubicBezTo>
                    <a:pt x="10736" y="2156"/>
                    <a:pt x="10482" y="2197"/>
                    <a:pt x="10227" y="2278"/>
                  </a:cubicBezTo>
                  <a:cubicBezTo>
                    <a:pt x="9974" y="956"/>
                    <a:pt x="8815" y="1"/>
                    <a:pt x="7462"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293" name="Google Shape;1293;p68"/>
            <p:cNvSpPr/>
            <p:nvPr/>
          </p:nvSpPr>
          <p:spPr>
            <a:xfrm>
              <a:off x="5591340" y="4079797"/>
              <a:ext cx="92104" cy="92105"/>
            </a:xfrm>
            <a:custGeom>
              <a:avLst/>
              <a:gdLst/>
              <a:ahLst/>
              <a:cxnLst/>
              <a:rect l="l" t="t" r="r" b="b"/>
              <a:pathLst>
                <a:path w="703" h="703" extrusionOk="0">
                  <a:moveTo>
                    <a:pt x="346" y="1"/>
                  </a:moveTo>
                  <a:cubicBezTo>
                    <a:pt x="154" y="1"/>
                    <a:pt x="1" y="154"/>
                    <a:pt x="1" y="347"/>
                  </a:cubicBezTo>
                  <a:cubicBezTo>
                    <a:pt x="1" y="540"/>
                    <a:pt x="154" y="703"/>
                    <a:pt x="346" y="703"/>
                  </a:cubicBezTo>
                  <a:cubicBezTo>
                    <a:pt x="540" y="703"/>
                    <a:pt x="703" y="540"/>
                    <a:pt x="703" y="347"/>
                  </a:cubicBezTo>
                  <a:cubicBezTo>
                    <a:pt x="703" y="154"/>
                    <a:pt x="540" y="1"/>
                    <a:pt x="346"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294" name="Google Shape;1294;p68"/>
            <p:cNvSpPr/>
            <p:nvPr/>
          </p:nvSpPr>
          <p:spPr>
            <a:xfrm>
              <a:off x="4998750" y="4079797"/>
              <a:ext cx="91973" cy="92105"/>
            </a:xfrm>
            <a:custGeom>
              <a:avLst/>
              <a:gdLst/>
              <a:ahLst/>
              <a:cxnLst/>
              <a:rect l="l" t="t" r="r" b="b"/>
              <a:pathLst>
                <a:path w="702" h="703" extrusionOk="0">
                  <a:moveTo>
                    <a:pt x="356" y="1"/>
                  </a:moveTo>
                  <a:cubicBezTo>
                    <a:pt x="163" y="1"/>
                    <a:pt x="0" y="154"/>
                    <a:pt x="0" y="347"/>
                  </a:cubicBezTo>
                  <a:cubicBezTo>
                    <a:pt x="0" y="540"/>
                    <a:pt x="163" y="703"/>
                    <a:pt x="356" y="703"/>
                  </a:cubicBezTo>
                  <a:cubicBezTo>
                    <a:pt x="549" y="703"/>
                    <a:pt x="701" y="540"/>
                    <a:pt x="701" y="347"/>
                  </a:cubicBezTo>
                  <a:cubicBezTo>
                    <a:pt x="701" y="154"/>
                    <a:pt x="549" y="1"/>
                    <a:pt x="356"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295" name="Google Shape;1295;p68"/>
            <p:cNvSpPr/>
            <p:nvPr/>
          </p:nvSpPr>
          <p:spPr>
            <a:xfrm>
              <a:off x="5281092" y="4167710"/>
              <a:ext cx="120010" cy="45463"/>
            </a:xfrm>
            <a:custGeom>
              <a:avLst/>
              <a:gdLst/>
              <a:ahLst/>
              <a:cxnLst/>
              <a:rect l="l" t="t" r="r" b="b"/>
              <a:pathLst>
                <a:path w="916" h="347" extrusionOk="0">
                  <a:moveTo>
                    <a:pt x="1" y="1"/>
                  </a:moveTo>
                  <a:cubicBezTo>
                    <a:pt x="62" y="194"/>
                    <a:pt x="245" y="347"/>
                    <a:pt x="458" y="347"/>
                  </a:cubicBezTo>
                  <a:cubicBezTo>
                    <a:pt x="672" y="347"/>
                    <a:pt x="855" y="194"/>
                    <a:pt x="916" y="1"/>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1296" name="Google Shape;1296;p68"/>
            <p:cNvSpPr/>
            <p:nvPr/>
          </p:nvSpPr>
          <p:spPr>
            <a:xfrm>
              <a:off x="5274410" y="4163779"/>
              <a:ext cx="133242" cy="53455"/>
            </a:xfrm>
            <a:custGeom>
              <a:avLst/>
              <a:gdLst/>
              <a:ahLst/>
              <a:cxnLst/>
              <a:rect l="l" t="t" r="r" b="b"/>
              <a:pathLst>
                <a:path w="1017" h="408" extrusionOk="0">
                  <a:moveTo>
                    <a:pt x="915" y="72"/>
                  </a:moveTo>
                  <a:cubicBezTo>
                    <a:pt x="845" y="234"/>
                    <a:pt x="692" y="336"/>
                    <a:pt x="509" y="336"/>
                  </a:cubicBezTo>
                  <a:cubicBezTo>
                    <a:pt x="326" y="336"/>
                    <a:pt x="174" y="234"/>
                    <a:pt x="102" y="72"/>
                  </a:cubicBezTo>
                  <a:close/>
                  <a:moveTo>
                    <a:pt x="0" y="1"/>
                  </a:moveTo>
                  <a:lnTo>
                    <a:pt x="21" y="41"/>
                  </a:lnTo>
                  <a:cubicBezTo>
                    <a:pt x="82" y="265"/>
                    <a:pt x="285" y="407"/>
                    <a:pt x="509" y="407"/>
                  </a:cubicBezTo>
                  <a:cubicBezTo>
                    <a:pt x="732" y="407"/>
                    <a:pt x="936" y="265"/>
                    <a:pt x="997" y="41"/>
                  </a:cubicBezTo>
                  <a:lnTo>
                    <a:pt x="1017"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297" name="Google Shape;1297;p68"/>
            <p:cNvSpPr/>
            <p:nvPr/>
          </p:nvSpPr>
          <p:spPr>
            <a:xfrm>
              <a:off x="5669950" y="4154477"/>
              <a:ext cx="215913" cy="215917"/>
            </a:xfrm>
            <a:custGeom>
              <a:avLst/>
              <a:gdLst/>
              <a:ahLst/>
              <a:cxnLst/>
              <a:rect l="l" t="t" r="r" b="b"/>
              <a:pathLst>
                <a:path w="1648" h="1648" extrusionOk="0">
                  <a:moveTo>
                    <a:pt x="824" y="0"/>
                  </a:moveTo>
                  <a:cubicBezTo>
                    <a:pt x="367" y="0"/>
                    <a:pt x="1" y="366"/>
                    <a:pt x="1" y="824"/>
                  </a:cubicBezTo>
                  <a:cubicBezTo>
                    <a:pt x="1" y="1281"/>
                    <a:pt x="367" y="1647"/>
                    <a:pt x="824" y="1647"/>
                  </a:cubicBezTo>
                  <a:cubicBezTo>
                    <a:pt x="1282" y="1647"/>
                    <a:pt x="1648" y="1281"/>
                    <a:pt x="1648" y="824"/>
                  </a:cubicBezTo>
                  <a:cubicBezTo>
                    <a:pt x="1648" y="366"/>
                    <a:pt x="1282" y="0"/>
                    <a:pt x="824" y="0"/>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1298" name="Google Shape;1298;p68"/>
            <p:cNvSpPr/>
            <p:nvPr/>
          </p:nvSpPr>
          <p:spPr>
            <a:xfrm>
              <a:off x="5666020" y="4150547"/>
              <a:ext cx="222594" cy="223778"/>
            </a:xfrm>
            <a:custGeom>
              <a:avLst/>
              <a:gdLst/>
              <a:ahLst/>
              <a:cxnLst/>
              <a:rect l="l" t="t" r="r" b="b"/>
              <a:pathLst>
                <a:path w="1699" h="1708" extrusionOk="0">
                  <a:moveTo>
                    <a:pt x="854" y="0"/>
                  </a:moveTo>
                  <a:cubicBezTo>
                    <a:pt x="386" y="0"/>
                    <a:pt x="0" y="386"/>
                    <a:pt x="0" y="854"/>
                  </a:cubicBezTo>
                  <a:cubicBezTo>
                    <a:pt x="0" y="1322"/>
                    <a:pt x="386" y="1708"/>
                    <a:pt x="854" y="1708"/>
                  </a:cubicBezTo>
                  <a:cubicBezTo>
                    <a:pt x="1322" y="1708"/>
                    <a:pt x="1698" y="1322"/>
                    <a:pt x="1698" y="854"/>
                  </a:cubicBezTo>
                  <a:cubicBezTo>
                    <a:pt x="1698" y="386"/>
                    <a:pt x="1322" y="0"/>
                    <a:pt x="854" y="0"/>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1299" name="Google Shape;1299;p68"/>
            <p:cNvSpPr/>
            <p:nvPr/>
          </p:nvSpPr>
          <p:spPr>
            <a:xfrm>
              <a:off x="4796329" y="4154477"/>
              <a:ext cx="215913" cy="215917"/>
            </a:xfrm>
            <a:custGeom>
              <a:avLst/>
              <a:gdLst/>
              <a:ahLst/>
              <a:cxnLst/>
              <a:rect l="l" t="t" r="r" b="b"/>
              <a:pathLst>
                <a:path w="1648" h="1648" extrusionOk="0">
                  <a:moveTo>
                    <a:pt x="823" y="0"/>
                  </a:moveTo>
                  <a:cubicBezTo>
                    <a:pt x="366" y="0"/>
                    <a:pt x="0" y="366"/>
                    <a:pt x="0" y="824"/>
                  </a:cubicBezTo>
                  <a:cubicBezTo>
                    <a:pt x="0" y="1281"/>
                    <a:pt x="366" y="1647"/>
                    <a:pt x="823" y="1647"/>
                  </a:cubicBezTo>
                  <a:cubicBezTo>
                    <a:pt x="1281" y="1647"/>
                    <a:pt x="1647" y="1281"/>
                    <a:pt x="1647" y="824"/>
                  </a:cubicBezTo>
                  <a:cubicBezTo>
                    <a:pt x="1647" y="366"/>
                    <a:pt x="1281" y="0"/>
                    <a:pt x="823" y="0"/>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1300" name="Google Shape;1300;p68"/>
            <p:cNvSpPr/>
            <p:nvPr/>
          </p:nvSpPr>
          <p:spPr>
            <a:xfrm>
              <a:off x="4792268" y="4150547"/>
              <a:ext cx="223905" cy="223778"/>
            </a:xfrm>
            <a:custGeom>
              <a:avLst/>
              <a:gdLst/>
              <a:ahLst/>
              <a:cxnLst/>
              <a:rect l="l" t="t" r="r" b="b"/>
              <a:pathLst>
                <a:path w="1709" h="1708" extrusionOk="0">
                  <a:moveTo>
                    <a:pt x="854" y="0"/>
                  </a:moveTo>
                  <a:cubicBezTo>
                    <a:pt x="387" y="0"/>
                    <a:pt x="0" y="386"/>
                    <a:pt x="0" y="854"/>
                  </a:cubicBezTo>
                  <a:cubicBezTo>
                    <a:pt x="0" y="1322"/>
                    <a:pt x="387" y="1708"/>
                    <a:pt x="854" y="1708"/>
                  </a:cubicBezTo>
                  <a:cubicBezTo>
                    <a:pt x="1322" y="1708"/>
                    <a:pt x="1708" y="1322"/>
                    <a:pt x="1708" y="854"/>
                  </a:cubicBezTo>
                  <a:cubicBezTo>
                    <a:pt x="1708" y="386"/>
                    <a:pt x="1322" y="0"/>
                    <a:pt x="854" y="0"/>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1301" name="Google Shape;1301;p68"/>
            <p:cNvSpPr/>
            <p:nvPr/>
          </p:nvSpPr>
          <p:spPr>
            <a:xfrm>
              <a:off x="1168207" y="3524546"/>
              <a:ext cx="1945966" cy="1325242"/>
            </a:xfrm>
            <a:custGeom>
              <a:avLst/>
              <a:gdLst/>
              <a:ahLst/>
              <a:cxnLst/>
              <a:rect l="l" t="t" r="r" b="b"/>
              <a:pathLst>
                <a:path w="14853" h="10115" extrusionOk="0">
                  <a:moveTo>
                    <a:pt x="7432" y="0"/>
                  </a:moveTo>
                  <a:cubicBezTo>
                    <a:pt x="6060" y="0"/>
                    <a:pt x="4921" y="996"/>
                    <a:pt x="4687" y="2298"/>
                  </a:cubicBezTo>
                  <a:cubicBezTo>
                    <a:pt x="4433" y="2206"/>
                    <a:pt x="4169" y="2155"/>
                    <a:pt x="3894" y="2155"/>
                  </a:cubicBezTo>
                  <a:cubicBezTo>
                    <a:pt x="2572" y="2155"/>
                    <a:pt x="1515" y="3222"/>
                    <a:pt x="1515" y="4534"/>
                  </a:cubicBezTo>
                  <a:cubicBezTo>
                    <a:pt x="1515" y="4615"/>
                    <a:pt x="1515" y="4686"/>
                    <a:pt x="1526" y="4768"/>
                  </a:cubicBezTo>
                  <a:lnTo>
                    <a:pt x="1515" y="4768"/>
                  </a:lnTo>
                  <a:cubicBezTo>
                    <a:pt x="672" y="4768"/>
                    <a:pt x="1" y="5449"/>
                    <a:pt x="1" y="6283"/>
                  </a:cubicBezTo>
                  <a:cubicBezTo>
                    <a:pt x="1" y="7116"/>
                    <a:pt x="672" y="7797"/>
                    <a:pt x="1515" y="7797"/>
                  </a:cubicBezTo>
                  <a:cubicBezTo>
                    <a:pt x="1648" y="7797"/>
                    <a:pt x="1779" y="7777"/>
                    <a:pt x="1901" y="7747"/>
                  </a:cubicBezTo>
                  <a:cubicBezTo>
                    <a:pt x="2176" y="8753"/>
                    <a:pt x="3091" y="9495"/>
                    <a:pt x="4189" y="9495"/>
                  </a:cubicBezTo>
                  <a:cubicBezTo>
                    <a:pt x="4616" y="9495"/>
                    <a:pt x="5012" y="9383"/>
                    <a:pt x="5358" y="9190"/>
                  </a:cubicBezTo>
                  <a:cubicBezTo>
                    <a:pt x="5866" y="9759"/>
                    <a:pt x="6598" y="10115"/>
                    <a:pt x="7432" y="10115"/>
                  </a:cubicBezTo>
                  <a:cubicBezTo>
                    <a:pt x="8255" y="10115"/>
                    <a:pt x="8987" y="9759"/>
                    <a:pt x="9496" y="9190"/>
                  </a:cubicBezTo>
                  <a:cubicBezTo>
                    <a:pt x="9841" y="9383"/>
                    <a:pt x="10237" y="9495"/>
                    <a:pt x="10664" y="9495"/>
                  </a:cubicBezTo>
                  <a:cubicBezTo>
                    <a:pt x="11762" y="9495"/>
                    <a:pt x="12677" y="8753"/>
                    <a:pt x="12952" y="7747"/>
                  </a:cubicBezTo>
                  <a:cubicBezTo>
                    <a:pt x="13074" y="7777"/>
                    <a:pt x="13206" y="7797"/>
                    <a:pt x="13338" y="7797"/>
                  </a:cubicBezTo>
                  <a:cubicBezTo>
                    <a:pt x="14182" y="7797"/>
                    <a:pt x="14853" y="7116"/>
                    <a:pt x="14853" y="6283"/>
                  </a:cubicBezTo>
                  <a:cubicBezTo>
                    <a:pt x="14853" y="5449"/>
                    <a:pt x="14182" y="4768"/>
                    <a:pt x="13338" y="4768"/>
                  </a:cubicBezTo>
                  <a:lnTo>
                    <a:pt x="13328" y="4768"/>
                  </a:lnTo>
                  <a:cubicBezTo>
                    <a:pt x="13338" y="4686"/>
                    <a:pt x="13338" y="4615"/>
                    <a:pt x="13338" y="4534"/>
                  </a:cubicBezTo>
                  <a:cubicBezTo>
                    <a:pt x="13338" y="3222"/>
                    <a:pt x="12281" y="2155"/>
                    <a:pt x="10959" y="2155"/>
                  </a:cubicBezTo>
                  <a:cubicBezTo>
                    <a:pt x="10685" y="2155"/>
                    <a:pt x="10420" y="2206"/>
                    <a:pt x="10167" y="2298"/>
                  </a:cubicBezTo>
                  <a:cubicBezTo>
                    <a:pt x="9932" y="996"/>
                    <a:pt x="8794" y="0"/>
                    <a:pt x="7432" y="0"/>
                  </a:cubicBezTo>
                  <a:close/>
                </a:path>
              </a:pathLst>
            </a:custGeom>
            <a:solidFill>
              <a:srgbClr val="FFF3F3"/>
            </a:solidFill>
            <a:ln>
              <a:noFill/>
            </a:ln>
          </p:spPr>
          <p:txBody>
            <a:bodyPr spcFirstLastPara="1" wrap="square" lIns="114540" tIns="114540" rIns="114540" bIns="114540" anchor="ctr" anchorCtr="0">
              <a:noAutofit/>
            </a:bodyPr>
            <a:lstStyle/>
            <a:p>
              <a:endParaRPr sz="1754"/>
            </a:p>
          </p:txBody>
        </p:sp>
        <p:sp>
          <p:nvSpPr>
            <p:cNvPr id="1302" name="Google Shape;1302;p68"/>
            <p:cNvSpPr/>
            <p:nvPr/>
          </p:nvSpPr>
          <p:spPr>
            <a:xfrm>
              <a:off x="1162966" y="3520484"/>
              <a:ext cx="1956578" cy="1334675"/>
            </a:xfrm>
            <a:custGeom>
              <a:avLst/>
              <a:gdLst/>
              <a:ahLst/>
              <a:cxnLst/>
              <a:rect l="l" t="t" r="r" b="b"/>
              <a:pathLst>
                <a:path w="14934" h="10187" extrusionOk="0">
                  <a:moveTo>
                    <a:pt x="7472" y="72"/>
                  </a:moveTo>
                  <a:cubicBezTo>
                    <a:pt x="8804" y="72"/>
                    <a:pt x="9942" y="1027"/>
                    <a:pt x="10176" y="2338"/>
                  </a:cubicBezTo>
                  <a:lnTo>
                    <a:pt x="10176" y="2379"/>
                  </a:lnTo>
                  <a:lnTo>
                    <a:pt x="10216" y="2359"/>
                  </a:lnTo>
                  <a:cubicBezTo>
                    <a:pt x="10471" y="2268"/>
                    <a:pt x="10735" y="2227"/>
                    <a:pt x="10999" y="2227"/>
                  </a:cubicBezTo>
                  <a:cubicBezTo>
                    <a:pt x="12290" y="2227"/>
                    <a:pt x="13347" y="3274"/>
                    <a:pt x="13347" y="4565"/>
                  </a:cubicBezTo>
                  <a:cubicBezTo>
                    <a:pt x="13347" y="4636"/>
                    <a:pt x="13338" y="4717"/>
                    <a:pt x="13338" y="4799"/>
                  </a:cubicBezTo>
                  <a:lnTo>
                    <a:pt x="13338" y="4839"/>
                  </a:lnTo>
                  <a:lnTo>
                    <a:pt x="13378" y="4829"/>
                  </a:lnTo>
                  <a:cubicBezTo>
                    <a:pt x="14201" y="4829"/>
                    <a:pt x="14862" y="5500"/>
                    <a:pt x="14862" y="6314"/>
                  </a:cubicBezTo>
                  <a:cubicBezTo>
                    <a:pt x="14862" y="7127"/>
                    <a:pt x="14201" y="7798"/>
                    <a:pt x="13378" y="7798"/>
                  </a:cubicBezTo>
                  <a:cubicBezTo>
                    <a:pt x="13256" y="7798"/>
                    <a:pt x="13134" y="7778"/>
                    <a:pt x="13002" y="7747"/>
                  </a:cubicBezTo>
                  <a:lnTo>
                    <a:pt x="12972" y="7737"/>
                  </a:lnTo>
                  <a:lnTo>
                    <a:pt x="12961" y="7767"/>
                  </a:lnTo>
                  <a:cubicBezTo>
                    <a:pt x="12687" y="8784"/>
                    <a:pt x="11761" y="9495"/>
                    <a:pt x="10704" y="9495"/>
                  </a:cubicBezTo>
                  <a:cubicBezTo>
                    <a:pt x="10308" y="9495"/>
                    <a:pt x="9902" y="9393"/>
                    <a:pt x="9556" y="9190"/>
                  </a:cubicBezTo>
                  <a:lnTo>
                    <a:pt x="9536" y="9180"/>
                  </a:lnTo>
                  <a:lnTo>
                    <a:pt x="9515" y="9201"/>
                  </a:lnTo>
                  <a:cubicBezTo>
                    <a:pt x="8987" y="9780"/>
                    <a:pt x="8244" y="10116"/>
                    <a:pt x="7472" y="10116"/>
                  </a:cubicBezTo>
                  <a:cubicBezTo>
                    <a:pt x="6689" y="10116"/>
                    <a:pt x="5947" y="9780"/>
                    <a:pt x="5418" y="9201"/>
                  </a:cubicBezTo>
                  <a:lnTo>
                    <a:pt x="5398" y="9180"/>
                  </a:lnTo>
                  <a:lnTo>
                    <a:pt x="5377" y="9190"/>
                  </a:lnTo>
                  <a:cubicBezTo>
                    <a:pt x="5032" y="9393"/>
                    <a:pt x="4625" y="9495"/>
                    <a:pt x="4229" y="9495"/>
                  </a:cubicBezTo>
                  <a:cubicBezTo>
                    <a:pt x="3172" y="9495"/>
                    <a:pt x="2246" y="8784"/>
                    <a:pt x="1972" y="7767"/>
                  </a:cubicBezTo>
                  <a:lnTo>
                    <a:pt x="1962" y="7737"/>
                  </a:lnTo>
                  <a:lnTo>
                    <a:pt x="1932" y="7747"/>
                  </a:lnTo>
                  <a:cubicBezTo>
                    <a:pt x="1799" y="7778"/>
                    <a:pt x="1677" y="7798"/>
                    <a:pt x="1555" y="7798"/>
                  </a:cubicBezTo>
                  <a:cubicBezTo>
                    <a:pt x="732" y="7798"/>
                    <a:pt x="71" y="7127"/>
                    <a:pt x="71" y="6314"/>
                  </a:cubicBezTo>
                  <a:cubicBezTo>
                    <a:pt x="71" y="5500"/>
                    <a:pt x="732" y="4829"/>
                    <a:pt x="1555" y="4829"/>
                  </a:cubicBezTo>
                  <a:lnTo>
                    <a:pt x="1555" y="4799"/>
                  </a:lnTo>
                  <a:lnTo>
                    <a:pt x="1566" y="4829"/>
                  </a:lnTo>
                  <a:lnTo>
                    <a:pt x="1606" y="4829"/>
                  </a:lnTo>
                  <a:lnTo>
                    <a:pt x="1596" y="4799"/>
                  </a:lnTo>
                  <a:cubicBezTo>
                    <a:pt x="1596" y="4717"/>
                    <a:pt x="1586" y="4636"/>
                    <a:pt x="1586" y="4565"/>
                  </a:cubicBezTo>
                  <a:cubicBezTo>
                    <a:pt x="1586" y="3274"/>
                    <a:pt x="2643" y="2227"/>
                    <a:pt x="3934" y="2227"/>
                  </a:cubicBezTo>
                  <a:cubicBezTo>
                    <a:pt x="4198" y="2227"/>
                    <a:pt x="4462" y="2268"/>
                    <a:pt x="4717" y="2359"/>
                  </a:cubicBezTo>
                  <a:lnTo>
                    <a:pt x="4758" y="2379"/>
                  </a:lnTo>
                  <a:lnTo>
                    <a:pt x="4758" y="2338"/>
                  </a:lnTo>
                  <a:cubicBezTo>
                    <a:pt x="4991" y="1027"/>
                    <a:pt x="6130" y="72"/>
                    <a:pt x="7472" y="72"/>
                  </a:cubicBezTo>
                  <a:close/>
                  <a:moveTo>
                    <a:pt x="7472" y="0"/>
                  </a:moveTo>
                  <a:cubicBezTo>
                    <a:pt x="6109" y="0"/>
                    <a:pt x="4950" y="956"/>
                    <a:pt x="4697" y="2288"/>
                  </a:cubicBezTo>
                  <a:cubicBezTo>
                    <a:pt x="4453" y="2196"/>
                    <a:pt x="4188" y="2155"/>
                    <a:pt x="3934" y="2155"/>
                  </a:cubicBezTo>
                  <a:cubicBezTo>
                    <a:pt x="2603" y="2155"/>
                    <a:pt x="1514" y="3233"/>
                    <a:pt x="1514" y="4565"/>
                  </a:cubicBezTo>
                  <a:cubicBezTo>
                    <a:pt x="1514" y="4626"/>
                    <a:pt x="1525" y="4697"/>
                    <a:pt x="1525" y="4758"/>
                  </a:cubicBezTo>
                  <a:cubicBezTo>
                    <a:pt x="681" y="4778"/>
                    <a:pt x="0" y="5469"/>
                    <a:pt x="0" y="6314"/>
                  </a:cubicBezTo>
                  <a:cubicBezTo>
                    <a:pt x="0" y="7168"/>
                    <a:pt x="701" y="7869"/>
                    <a:pt x="1555" y="7869"/>
                  </a:cubicBezTo>
                  <a:cubicBezTo>
                    <a:pt x="1667" y="7869"/>
                    <a:pt x="1789" y="7848"/>
                    <a:pt x="1911" y="7818"/>
                  </a:cubicBezTo>
                  <a:cubicBezTo>
                    <a:pt x="2206" y="8845"/>
                    <a:pt x="3161" y="9567"/>
                    <a:pt x="4229" y="9567"/>
                  </a:cubicBezTo>
                  <a:cubicBezTo>
                    <a:pt x="4636" y="9567"/>
                    <a:pt x="5032" y="9465"/>
                    <a:pt x="5388" y="9262"/>
                  </a:cubicBezTo>
                  <a:cubicBezTo>
                    <a:pt x="5926" y="9851"/>
                    <a:pt x="6679" y="10186"/>
                    <a:pt x="7472" y="10186"/>
                  </a:cubicBezTo>
                  <a:cubicBezTo>
                    <a:pt x="8255" y="10186"/>
                    <a:pt x="9007" y="9851"/>
                    <a:pt x="9545" y="9262"/>
                  </a:cubicBezTo>
                  <a:cubicBezTo>
                    <a:pt x="9902" y="9465"/>
                    <a:pt x="10298" y="9567"/>
                    <a:pt x="10704" y="9567"/>
                  </a:cubicBezTo>
                  <a:cubicBezTo>
                    <a:pt x="11772" y="9567"/>
                    <a:pt x="12728" y="8845"/>
                    <a:pt x="13022" y="7818"/>
                  </a:cubicBezTo>
                  <a:cubicBezTo>
                    <a:pt x="13144" y="7848"/>
                    <a:pt x="13266" y="7869"/>
                    <a:pt x="13378" y="7869"/>
                  </a:cubicBezTo>
                  <a:cubicBezTo>
                    <a:pt x="14232" y="7869"/>
                    <a:pt x="14933" y="7168"/>
                    <a:pt x="14933" y="6314"/>
                  </a:cubicBezTo>
                  <a:cubicBezTo>
                    <a:pt x="14933" y="5469"/>
                    <a:pt x="14252" y="4778"/>
                    <a:pt x="13408" y="4758"/>
                  </a:cubicBezTo>
                  <a:cubicBezTo>
                    <a:pt x="13408" y="4697"/>
                    <a:pt x="13419" y="4626"/>
                    <a:pt x="13419" y="4565"/>
                  </a:cubicBezTo>
                  <a:cubicBezTo>
                    <a:pt x="13419" y="3233"/>
                    <a:pt x="12331" y="2155"/>
                    <a:pt x="10999" y="2155"/>
                  </a:cubicBezTo>
                  <a:cubicBezTo>
                    <a:pt x="10745" y="2155"/>
                    <a:pt x="10481" y="2196"/>
                    <a:pt x="10237" y="2288"/>
                  </a:cubicBezTo>
                  <a:cubicBezTo>
                    <a:pt x="9983" y="956"/>
                    <a:pt x="8824" y="0"/>
                    <a:pt x="7472"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303" name="Google Shape;1303;p68"/>
            <p:cNvSpPr/>
            <p:nvPr/>
          </p:nvSpPr>
          <p:spPr>
            <a:xfrm>
              <a:off x="1164146" y="3521794"/>
              <a:ext cx="1954089" cy="1332055"/>
            </a:xfrm>
            <a:custGeom>
              <a:avLst/>
              <a:gdLst/>
              <a:ahLst/>
              <a:cxnLst/>
              <a:rect l="l" t="t" r="r" b="b"/>
              <a:pathLst>
                <a:path w="14915" h="10167" extrusionOk="0">
                  <a:moveTo>
                    <a:pt x="7463" y="51"/>
                  </a:moveTo>
                  <a:cubicBezTo>
                    <a:pt x="8795" y="51"/>
                    <a:pt x="9933" y="1007"/>
                    <a:pt x="10167" y="2328"/>
                  </a:cubicBezTo>
                  <a:lnTo>
                    <a:pt x="10177" y="2359"/>
                  </a:lnTo>
                  <a:lnTo>
                    <a:pt x="10207" y="2349"/>
                  </a:lnTo>
                  <a:cubicBezTo>
                    <a:pt x="10462" y="2258"/>
                    <a:pt x="10726" y="2206"/>
                    <a:pt x="10990" y="2206"/>
                  </a:cubicBezTo>
                  <a:cubicBezTo>
                    <a:pt x="12292" y="2206"/>
                    <a:pt x="13338" y="3264"/>
                    <a:pt x="13338" y="4555"/>
                  </a:cubicBezTo>
                  <a:cubicBezTo>
                    <a:pt x="13338" y="4626"/>
                    <a:pt x="13338" y="4707"/>
                    <a:pt x="13329" y="4789"/>
                  </a:cubicBezTo>
                  <a:lnTo>
                    <a:pt x="13329" y="4819"/>
                  </a:lnTo>
                  <a:lnTo>
                    <a:pt x="13369" y="4819"/>
                  </a:lnTo>
                  <a:cubicBezTo>
                    <a:pt x="14192" y="4819"/>
                    <a:pt x="14863" y="5480"/>
                    <a:pt x="14863" y="6304"/>
                  </a:cubicBezTo>
                  <a:cubicBezTo>
                    <a:pt x="14863" y="7127"/>
                    <a:pt x="14192" y="7788"/>
                    <a:pt x="13369" y="7788"/>
                  </a:cubicBezTo>
                  <a:cubicBezTo>
                    <a:pt x="13247" y="7788"/>
                    <a:pt x="13125" y="7777"/>
                    <a:pt x="12993" y="7737"/>
                  </a:cubicBezTo>
                  <a:lnTo>
                    <a:pt x="12963" y="7737"/>
                  </a:lnTo>
                  <a:lnTo>
                    <a:pt x="12963" y="7757"/>
                  </a:lnTo>
                  <a:cubicBezTo>
                    <a:pt x="12678" y="8784"/>
                    <a:pt x="11752" y="9496"/>
                    <a:pt x="10695" y="9496"/>
                  </a:cubicBezTo>
                  <a:cubicBezTo>
                    <a:pt x="10289" y="9496"/>
                    <a:pt x="9893" y="9383"/>
                    <a:pt x="9547" y="9191"/>
                  </a:cubicBezTo>
                  <a:lnTo>
                    <a:pt x="9527" y="9180"/>
                  </a:lnTo>
                  <a:lnTo>
                    <a:pt x="9506" y="9191"/>
                  </a:lnTo>
                  <a:cubicBezTo>
                    <a:pt x="8987" y="9780"/>
                    <a:pt x="8235" y="10115"/>
                    <a:pt x="7463" y="10115"/>
                  </a:cubicBezTo>
                  <a:cubicBezTo>
                    <a:pt x="6680" y="10115"/>
                    <a:pt x="5928" y="9780"/>
                    <a:pt x="5409" y="9191"/>
                  </a:cubicBezTo>
                  <a:lnTo>
                    <a:pt x="5389" y="9180"/>
                  </a:lnTo>
                  <a:lnTo>
                    <a:pt x="5368" y="9191"/>
                  </a:lnTo>
                  <a:cubicBezTo>
                    <a:pt x="5023" y="9383"/>
                    <a:pt x="4627" y="9496"/>
                    <a:pt x="4220" y="9496"/>
                  </a:cubicBezTo>
                  <a:cubicBezTo>
                    <a:pt x="3163" y="9496"/>
                    <a:pt x="2237" y="8784"/>
                    <a:pt x="1953" y="7757"/>
                  </a:cubicBezTo>
                  <a:lnTo>
                    <a:pt x="1953" y="7737"/>
                  </a:lnTo>
                  <a:lnTo>
                    <a:pt x="1923" y="7737"/>
                  </a:lnTo>
                  <a:cubicBezTo>
                    <a:pt x="1790" y="7777"/>
                    <a:pt x="1668" y="7788"/>
                    <a:pt x="1546" y="7788"/>
                  </a:cubicBezTo>
                  <a:cubicBezTo>
                    <a:pt x="723" y="7788"/>
                    <a:pt x="52" y="7127"/>
                    <a:pt x="52" y="6304"/>
                  </a:cubicBezTo>
                  <a:cubicBezTo>
                    <a:pt x="52" y="5480"/>
                    <a:pt x="723" y="4819"/>
                    <a:pt x="1546" y="4819"/>
                  </a:cubicBezTo>
                  <a:lnTo>
                    <a:pt x="1587" y="4819"/>
                  </a:lnTo>
                  <a:lnTo>
                    <a:pt x="1587" y="4789"/>
                  </a:lnTo>
                  <a:cubicBezTo>
                    <a:pt x="1577" y="4707"/>
                    <a:pt x="1577" y="4626"/>
                    <a:pt x="1577" y="4555"/>
                  </a:cubicBezTo>
                  <a:cubicBezTo>
                    <a:pt x="1577" y="3264"/>
                    <a:pt x="2624" y="2206"/>
                    <a:pt x="3925" y="2206"/>
                  </a:cubicBezTo>
                  <a:cubicBezTo>
                    <a:pt x="4189" y="2206"/>
                    <a:pt x="4453" y="2258"/>
                    <a:pt x="4708" y="2349"/>
                  </a:cubicBezTo>
                  <a:lnTo>
                    <a:pt x="4738" y="2359"/>
                  </a:lnTo>
                  <a:lnTo>
                    <a:pt x="4749" y="2328"/>
                  </a:lnTo>
                  <a:cubicBezTo>
                    <a:pt x="4982" y="1007"/>
                    <a:pt x="6121" y="51"/>
                    <a:pt x="7463" y="51"/>
                  </a:cubicBezTo>
                  <a:close/>
                  <a:moveTo>
                    <a:pt x="7463" y="1"/>
                  </a:moveTo>
                  <a:cubicBezTo>
                    <a:pt x="6100" y="1"/>
                    <a:pt x="4952" y="956"/>
                    <a:pt x="4697" y="2278"/>
                  </a:cubicBezTo>
                  <a:cubicBezTo>
                    <a:pt x="4444" y="2197"/>
                    <a:pt x="4179" y="2156"/>
                    <a:pt x="3925" y="2156"/>
                  </a:cubicBezTo>
                  <a:cubicBezTo>
                    <a:pt x="2594" y="2156"/>
                    <a:pt x="1516" y="3234"/>
                    <a:pt x="1516" y="4555"/>
                  </a:cubicBezTo>
                  <a:cubicBezTo>
                    <a:pt x="1516" y="4626"/>
                    <a:pt x="1516" y="4687"/>
                    <a:pt x="1526" y="4758"/>
                  </a:cubicBezTo>
                  <a:cubicBezTo>
                    <a:pt x="682" y="4768"/>
                    <a:pt x="1" y="5459"/>
                    <a:pt x="1" y="6304"/>
                  </a:cubicBezTo>
                  <a:cubicBezTo>
                    <a:pt x="1" y="7158"/>
                    <a:pt x="692" y="7849"/>
                    <a:pt x="1546" y="7849"/>
                  </a:cubicBezTo>
                  <a:cubicBezTo>
                    <a:pt x="1668" y="7849"/>
                    <a:pt x="1790" y="7829"/>
                    <a:pt x="1912" y="7808"/>
                  </a:cubicBezTo>
                  <a:cubicBezTo>
                    <a:pt x="2207" y="8835"/>
                    <a:pt x="3152" y="9546"/>
                    <a:pt x="4220" y="9546"/>
                  </a:cubicBezTo>
                  <a:cubicBezTo>
                    <a:pt x="4627" y="9546"/>
                    <a:pt x="5023" y="9444"/>
                    <a:pt x="5379" y="9252"/>
                  </a:cubicBezTo>
                  <a:cubicBezTo>
                    <a:pt x="5917" y="9831"/>
                    <a:pt x="6670" y="10167"/>
                    <a:pt x="7463" y="10167"/>
                  </a:cubicBezTo>
                  <a:cubicBezTo>
                    <a:pt x="8246" y="10167"/>
                    <a:pt x="8998" y="9831"/>
                    <a:pt x="9536" y="9252"/>
                  </a:cubicBezTo>
                  <a:cubicBezTo>
                    <a:pt x="9893" y="9444"/>
                    <a:pt x="10289" y="9546"/>
                    <a:pt x="10695" y="9546"/>
                  </a:cubicBezTo>
                  <a:cubicBezTo>
                    <a:pt x="11763" y="9546"/>
                    <a:pt x="12708" y="8835"/>
                    <a:pt x="13003" y="7808"/>
                  </a:cubicBezTo>
                  <a:cubicBezTo>
                    <a:pt x="13125" y="7829"/>
                    <a:pt x="13247" y="7849"/>
                    <a:pt x="13369" y="7849"/>
                  </a:cubicBezTo>
                  <a:cubicBezTo>
                    <a:pt x="14223" y="7849"/>
                    <a:pt x="14914" y="7158"/>
                    <a:pt x="14914" y="6304"/>
                  </a:cubicBezTo>
                  <a:cubicBezTo>
                    <a:pt x="14914" y="5459"/>
                    <a:pt x="14233" y="4768"/>
                    <a:pt x="13390" y="4758"/>
                  </a:cubicBezTo>
                  <a:cubicBezTo>
                    <a:pt x="13399" y="4687"/>
                    <a:pt x="13399" y="4626"/>
                    <a:pt x="13399" y="4555"/>
                  </a:cubicBezTo>
                  <a:cubicBezTo>
                    <a:pt x="13399" y="3234"/>
                    <a:pt x="12322" y="2156"/>
                    <a:pt x="10990" y="2156"/>
                  </a:cubicBezTo>
                  <a:cubicBezTo>
                    <a:pt x="10736" y="2156"/>
                    <a:pt x="10472" y="2197"/>
                    <a:pt x="10218" y="2278"/>
                  </a:cubicBezTo>
                  <a:cubicBezTo>
                    <a:pt x="9963" y="956"/>
                    <a:pt x="8815" y="1"/>
                    <a:pt x="7463"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304" name="Google Shape;1304;p68"/>
            <p:cNvSpPr/>
            <p:nvPr/>
          </p:nvSpPr>
          <p:spPr>
            <a:xfrm>
              <a:off x="1820803" y="4079797"/>
              <a:ext cx="91973" cy="92105"/>
            </a:xfrm>
            <a:custGeom>
              <a:avLst/>
              <a:gdLst/>
              <a:ahLst/>
              <a:cxnLst/>
              <a:rect l="l" t="t" r="r" b="b"/>
              <a:pathLst>
                <a:path w="702" h="703" extrusionOk="0">
                  <a:moveTo>
                    <a:pt x="347" y="1"/>
                  </a:moveTo>
                  <a:cubicBezTo>
                    <a:pt x="153" y="1"/>
                    <a:pt x="1" y="154"/>
                    <a:pt x="1" y="347"/>
                  </a:cubicBezTo>
                  <a:cubicBezTo>
                    <a:pt x="1" y="540"/>
                    <a:pt x="153" y="703"/>
                    <a:pt x="347" y="703"/>
                  </a:cubicBezTo>
                  <a:cubicBezTo>
                    <a:pt x="539" y="703"/>
                    <a:pt x="702" y="540"/>
                    <a:pt x="702" y="347"/>
                  </a:cubicBezTo>
                  <a:cubicBezTo>
                    <a:pt x="702" y="154"/>
                    <a:pt x="539" y="1"/>
                    <a:pt x="347"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305" name="Google Shape;1305;p68"/>
            <p:cNvSpPr/>
            <p:nvPr/>
          </p:nvSpPr>
          <p:spPr>
            <a:xfrm>
              <a:off x="2413523" y="4079797"/>
              <a:ext cx="90662" cy="92105"/>
            </a:xfrm>
            <a:custGeom>
              <a:avLst/>
              <a:gdLst/>
              <a:ahLst/>
              <a:cxnLst/>
              <a:rect l="l" t="t" r="r" b="b"/>
              <a:pathLst>
                <a:path w="692" h="703" extrusionOk="0">
                  <a:moveTo>
                    <a:pt x="346" y="1"/>
                  </a:moveTo>
                  <a:cubicBezTo>
                    <a:pt x="153" y="1"/>
                    <a:pt x="0" y="154"/>
                    <a:pt x="0" y="347"/>
                  </a:cubicBezTo>
                  <a:cubicBezTo>
                    <a:pt x="0" y="540"/>
                    <a:pt x="153" y="703"/>
                    <a:pt x="346" y="703"/>
                  </a:cubicBezTo>
                  <a:cubicBezTo>
                    <a:pt x="540" y="703"/>
                    <a:pt x="692" y="540"/>
                    <a:pt x="692" y="347"/>
                  </a:cubicBezTo>
                  <a:cubicBezTo>
                    <a:pt x="692" y="154"/>
                    <a:pt x="540" y="1"/>
                    <a:pt x="346"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306" name="Google Shape;1306;p68"/>
            <p:cNvSpPr/>
            <p:nvPr/>
          </p:nvSpPr>
          <p:spPr>
            <a:xfrm>
              <a:off x="2103275" y="4167710"/>
              <a:ext cx="120010" cy="45463"/>
            </a:xfrm>
            <a:custGeom>
              <a:avLst/>
              <a:gdLst/>
              <a:ahLst/>
              <a:cxnLst/>
              <a:rect l="l" t="t" r="r" b="b"/>
              <a:pathLst>
                <a:path w="916" h="347" extrusionOk="0">
                  <a:moveTo>
                    <a:pt x="0" y="1"/>
                  </a:moveTo>
                  <a:cubicBezTo>
                    <a:pt x="61" y="194"/>
                    <a:pt x="234" y="347"/>
                    <a:pt x="457" y="347"/>
                  </a:cubicBezTo>
                  <a:cubicBezTo>
                    <a:pt x="671" y="347"/>
                    <a:pt x="854" y="194"/>
                    <a:pt x="915" y="1"/>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1307" name="Google Shape;1307;p68"/>
            <p:cNvSpPr/>
            <p:nvPr/>
          </p:nvSpPr>
          <p:spPr>
            <a:xfrm>
              <a:off x="2096462" y="4163779"/>
              <a:ext cx="132063" cy="53455"/>
            </a:xfrm>
            <a:custGeom>
              <a:avLst/>
              <a:gdLst/>
              <a:ahLst/>
              <a:cxnLst/>
              <a:rect l="l" t="t" r="r" b="b"/>
              <a:pathLst>
                <a:path w="1008" h="408" extrusionOk="0">
                  <a:moveTo>
                    <a:pt x="916" y="72"/>
                  </a:moveTo>
                  <a:cubicBezTo>
                    <a:pt x="845" y="234"/>
                    <a:pt x="682" y="336"/>
                    <a:pt x="509" y="336"/>
                  </a:cubicBezTo>
                  <a:cubicBezTo>
                    <a:pt x="326" y="336"/>
                    <a:pt x="164" y="234"/>
                    <a:pt x="93" y="72"/>
                  </a:cubicBezTo>
                  <a:close/>
                  <a:moveTo>
                    <a:pt x="1" y="1"/>
                  </a:moveTo>
                  <a:lnTo>
                    <a:pt x="11" y="41"/>
                  </a:lnTo>
                  <a:cubicBezTo>
                    <a:pt x="82" y="265"/>
                    <a:pt x="276" y="407"/>
                    <a:pt x="509" y="407"/>
                  </a:cubicBezTo>
                  <a:cubicBezTo>
                    <a:pt x="733" y="407"/>
                    <a:pt x="926" y="265"/>
                    <a:pt x="997" y="41"/>
                  </a:cubicBezTo>
                  <a:lnTo>
                    <a:pt x="1008"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308" name="Google Shape;1308;p68"/>
            <p:cNvSpPr/>
            <p:nvPr/>
          </p:nvSpPr>
          <p:spPr>
            <a:xfrm>
              <a:off x="1618381" y="4154477"/>
              <a:ext cx="215913" cy="215917"/>
            </a:xfrm>
            <a:custGeom>
              <a:avLst/>
              <a:gdLst/>
              <a:ahLst/>
              <a:cxnLst/>
              <a:rect l="l" t="t" r="r" b="b"/>
              <a:pathLst>
                <a:path w="1648" h="1648" extrusionOk="0">
                  <a:moveTo>
                    <a:pt x="824" y="0"/>
                  </a:moveTo>
                  <a:cubicBezTo>
                    <a:pt x="367" y="0"/>
                    <a:pt x="1" y="366"/>
                    <a:pt x="1" y="824"/>
                  </a:cubicBezTo>
                  <a:cubicBezTo>
                    <a:pt x="1" y="1281"/>
                    <a:pt x="367" y="1647"/>
                    <a:pt x="824" y="1647"/>
                  </a:cubicBezTo>
                  <a:cubicBezTo>
                    <a:pt x="1271" y="1647"/>
                    <a:pt x="1648" y="1281"/>
                    <a:pt x="1648" y="824"/>
                  </a:cubicBezTo>
                  <a:cubicBezTo>
                    <a:pt x="1648" y="366"/>
                    <a:pt x="1271" y="0"/>
                    <a:pt x="824" y="0"/>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1309" name="Google Shape;1309;p68"/>
            <p:cNvSpPr/>
            <p:nvPr/>
          </p:nvSpPr>
          <p:spPr>
            <a:xfrm>
              <a:off x="1614320" y="4150547"/>
              <a:ext cx="222594" cy="223778"/>
            </a:xfrm>
            <a:custGeom>
              <a:avLst/>
              <a:gdLst/>
              <a:ahLst/>
              <a:cxnLst/>
              <a:rect l="l" t="t" r="r" b="b"/>
              <a:pathLst>
                <a:path w="1699" h="1708" extrusionOk="0">
                  <a:moveTo>
                    <a:pt x="855" y="0"/>
                  </a:moveTo>
                  <a:cubicBezTo>
                    <a:pt x="387" y="0"/>
                    <a:pt x="1" y="386"/>
                    <a:pt x="1" y="854"/>
                  </a:cubicBezTo>
                  <a:cubicBezTo>
                    <a:pt x="1" y="1322"/>
                    <a:pt x="387" y="1708"/>
                    <a:pt x="855" y="1708"/>
                  </a:cubicBezTo>
                  <a:cubicBezTo>
                    <a:pt x="1322" y="1708"/>
                    <a:pt x="1699" y="1322"/>
                    <a:pt x="1699" y="854"/>
                  </a:cubicBezTo>
                  <a:cubicBezTo>
                    <a:pt x="1699" y="386"/>
                    <a:pt x="1322" y="0"/>
                    <a:pt x="855" y="0"/>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1310" name="Google Shape;1310;p68"/>
            <p:cNvSpPr/>
            <p:nvPr/>
          </p:nvSpPr>
          <p:spPr>
            <a:xfrm>
              <a:off x="2492134" y="4154477"/>
              <a:ext cx="214472" cy="215917"/>
            </a:xfrm>
            <a:custGeom>
              <a:avLst/>
              <a:gdLst/>
              <a:ahLst/>
              <a:cxnLst/>
              <a:rect l="l" t="t" r="r" b="b"/>
              <a:pathLst>
                <a:path w="1637" h="1648" extrusionOk="0">
                  <a:moveTo>
                    <a:pt x="824" y="0"/>
                  </a:moveTo>
                  <a:cubicBezTo>
                    <a:pt x="366" y="0"/>
                    <a:pt x="1" y="366"/>
                    <a:pt x="1" y="824"/>
                  </a:cubicBezTo>
                  <a:cubicBezTo>
                    <a:pt x="1" y="1281"/>
                    <a:pt x="366" y="1647"/>
                    <a:pt x="824" y="1647"/>
                  </a:cubicBezTo>
                  <a:cubicBezTo>
                    <a:pt x="1271" y="1647"/>
                    <a:pt x="1637" y="1281"/>
                    <a:pt x="1637" y="824"/>
                  </a:cubicBezTo>
                  <a:cubicBezTo>
                    <a:pt x="1637" y="366"/>
                    <a:pt x="1271" y="0"/>
                    <a:pt x="824" y="0"/>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1311" name="Google Shape;1311;p68"/>
            <p:cNvSpPr/>
            <p:nvPr/>
          </p:nvSpPr>
          <p:spPr>
            <a:xfrm>
              <a:off x="2488072" y="4150547"/>
              <a:ext cx="222594" cy="223778"/>
            </a:xfrm>
            <a:custGeom>
              <a:avLst/>
              <a:gdLst/>
              <a:ahLst/>
              <a:cxnLst/>
              <a:rect l="l" t="t" r="r" b="b"/>
              <a:pathLst>
                <a:path w="1699" h="1708" extrusionOk="0">
                  <a:moveTo>
                    <a:pt x="855" y="0"/>
                  </a:moveTo>
                  <a:cubicBezTo>
                    <a:pt x="377" y="0"/>
                    <a:pt x="1" y="386"/>
                    <a:pt x="1" y="854"/>
                  </a:cubicBezTo>
                  <a:cubicBezTo>
                    <a:pt x="1" y="1322"/>
                    <a:pt x="377" y="1708"/>
                    <a:pt x="855" y="1708"/>
                  </a:cubicBezTo>
                  <a:cubicBezTo>
                    <a:pt x="1322" y="1708"/>
                    <a:pt x="1699" y="1322"/>
                    <a:pt x="1699" y="854"/>
                  </a:cubicBezTo>
                  <a:cubicBezTo>
                    <a:pt x="1699" y="386"/>
                    <a:pt x="1322" y="0"/>
                    <a:pt x="855" y="0"/>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1312" name="Google Shape;1312;p68"/>
            <p:cNvSpPr/>
            <p:nvPr/>
          </p:nvSpPr>
          <p:spPr>
            <a:xfrm>
              <a:off x="137366" y="2267958"/>
              <a:ext cx="656647" cy="550142"/>
            </a:xfrm>
            <a:custGeom>
              <a:avLst/>
              <a:gdLst/>
              <a:ahLst/>
              <a:cxnLst/>
              <a:rect l="l" t="t" r="r" b="b"/>
              <a:pathLst>
                <a:path w="5012" h="4199" extrusionOk="0">
                  <a:moveTo>
                    <a:pt x="3259" y="0"/>
                  </a:moveTo>
                  <a:cubicBezTo>
                    <a:pt x="2942" y="0"/>
                    <a:pt x="2627" y="122"/>
                    <a:pt x="2400" y="370"/>
                  </a:cubicBezTo>
                  <a:cubicBezTo>
                    <a:pt x="1962" y="849"/>
                    <a:pt x="2084" y="1468"/>
                    <a:pt x="2084" y="1468"/>
                  </a:cubicBezTo>
                  <a:cubicBezTo>
                    <a:pt x="2084" y="1468"/>
                    <a:pt x="1762" y="1230"/>
                    <a:pt x="1318" y="1230"/>
                  </a:cubicBezTo>
                  <a:cubicBezTo>
                    <a:pt x="1204" y="1230"/>
                    <a:pt x="1083" y="1246"/>
                    <a:pt x="956" y="1285"/>
                  </a:cubicBezTo>
                  <a:cubicBezTo>
                    <a:pt x="346" y="1489"/>
                    <a:pt x="0" y="2160"/>
                    <a:pt x="193" y="2780"/>
                  </a:cubicBezTo>
                  <a:cubicBezTo>
                    <a:pt x="424" y="3542"/>
                    <a:pt x="1267" y="4198"/>
                    <a:pt x="2539" y="4198"/>
                  </a:cubicBezTo>
                  <a:cubicBezTo>
                    <a:pt x="2897" y="4198"/>
                    <a:pt x="3289" y="4146"/>
                    <a:pt x="3711" y="4030"/>
                  </a:cubicBezTo>
                  <a:cubicBezTo>
                    <a:pt x="5012" y="2516"/>
                    <a:pt x="4829" y="1001"/>
                    <a:pt x="4077" y="309"/>
                  </a:cubicBezTo>
                  <a:cubicBezTo>
                    <a:pt x="3847" y="104"/>
                    <a:pt x="3552" y="0"/>
                    <a:pt x="3259" y="0"/>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1313" name="Google Shape;1313;p68"/>
            <p:cNvSpPr/>
            <p:nvPr/>
          </p:nvSpPr>
          <p:spPr>
            <a:xfrm>
              <a:off x="131994" y="2263241"/>
              <a:ext cx="668832" cy="559445"/>
            </a:xfrm>
            <a:custGeom>
              <a:avLst/>
              <a:gdLst/>
              <a:ahLst/>
              <a:cxnLst/>
              <a:rect l="l" t="t" r="r" b="b"/>
              <a:pathLst>
                <a:path w="5105" h="4270" extrusionOk="0">
                  <a:moveTo>
                    <a:pt x="3297" y="70"/>
                  </a:moveTo>
                  <a:cubicBezTo>
                    <a:pt x="3580" y="70"/>
                    <a:pt x="3868" y="171"/>
                    <a:pt x="4097" y="376"/>
                  </a:cubicBezTo>
                  <a:cubicBezTo>
                    <a:pt x="5104" y="1291"/>
                    <a:pt x="4666" y="2948"/>
                    <a:pt x="3742" y="4036"/>
                  </a:cubicBezTo>
                  <a:cubicBezTo>
                    <a:pt x="3379" y="4134"/>
                    <a:pt x="2997" y="4186"/>
                    <a:pt x="2624" y="4186"/>
                  </a:cubicBezTo>
                  <a:cubicBezTo>
                    <a:pt x="1562" y="4186"/>
                    <a:pt x="566" y="3768"/>
                    <a:pt x="265" y="2806"/>
                  </a:cubicBezTo>
                  <a:cubicBezTo>
                    <a:pt x="82" y="2196"/>
                    <a:pt x="417" y="1545"/>
                    <a:pt x="1007" y="1362"/>
                  </a:cubicBezTo>
                  <a:cubicBezTo>
                    <a:pt x="1129" y="1321"/>
                    <a:pt x="1251" y="1301"/>
                    <a:pt x="1363" y="1301"/>
                  </a:cubicBezTo>
                  <a:cubicBezTo>
                    <a:pt x="1790" y="1301"/>
                    <a:pt x="2105" y="1535"/>
                    <a:pt x="2105" y="1535"/>
                  </a:cubicBezTo>
                  <a:lnTo>
                    <a:pt x="2176" y="1586"/>
                  </a:lnTo>
                  <a:lnTo>
                    <a:pt x="2166" y="1504"/>
                  </a:lnTo>
                  <a:cubicBezTo>
                    <a:pt x="2156" y="1495"/>
                    <a:pt x="2044" y="885"/>
                    <a:pt x="2471" y="427"/>
                  </a:cubicBezTo>
                  <a:cubicBezTo>
                    <a:pt x="2688" y="189"/>
                    <a:pt x="2990" y="70"/>
                    <a:pt x="3297" y="70"/>
                  </a:cubicBezTo>
                  <a:close/>
                  <a:moveTo>
                    <a:pt x="3305" y="0"/>
                  </a:moveTo>
                  <a:cubicBezTo>
                    <a:pt x="2978" y="0"/>
                    <a:pt x="2655" y="130"/>
                    <a:pt x="2420" y="386"/>
                  </a:cubicBezTo>
                  <a:cubicBezTo>
                    <a:pt x="2054" y="772"/>
                    <a:pt x="2064" y="1251"/>
                    <a:pt x="2084" y="1434"/>
                  </a:cubicBezTo>
                  <a:cubicBezTo>
                    <a:pt x="1964" y="1366"/>
                    <a:pt x="1700" y="1232"/>
                    <a:pt x="1366" y="1232"/>
                  </a:cubicBezTo>
                  <a:cubicBezTo>
                    <a:pt x="1247" y="1232"/>
                    <a:pt x="1120" y="1249"/>
                    <a:pt x="986" y="1291"/>
                  </a:cubicBezTo>
                  <a:cubicBezTo>
                    <a:pt x="356" y="1495"/>
                    <a:pt x="1" y="2186"/>
                    <a:pt x="204" y="2826"/>
                  </a:cubicBezTo>
                  <a:cubicBezTo>
                    <a:pt x="367" y="3345"/>
                    <a:pt x="783" y="3792"/>
                    <a:pt x="1373" y="4036"/>
                  </a:cubicBezTo>
                  <a:cubicBezTo>
                    <a:pt x="1657" y="4158"/>
                    <a:pt x="2064" y="4269"/>
                    <a:pt x="2593" y="4269"/>
                  </a:cubicBezTo>
                  <a:cubicBezTo>
                    <a:pt x="2929" y="4269"/>
                    <a:pt x="3325" y="4229"/>
                    <a:pt x="3762" y="4107"/>
                  </a:cubicBezTo>
                  <a:lnTo>
                    <a:pt x="3772" y="4097"/>
                  </a:lnTo>
                  <a:lnTo>
                    <a:pt x="3782" y="4097"/>
                  </a:lnTo>
                  <a:cubicBezTo>
                    <a:pt x="4544" y="3202"/>
                    <a:pt x="4718" y="2410"/>
                    <a:pt x="4738" y="1901"/>
                  </a:cubicBezTo>
                  <a:cubicBezTo>
                    <a:pt x="4758" y="1260"/>
                    <a:pt x="4544" y="691"/>
                    <a:pt x="4138" y="325"/>
                  </a:cubicBezTo>
                  <a:cubicBezTo>
                    <a:pt x="3901" y="108"/>
                    <a:pt x="3602" y="0"/>
                    <a:pt x="3305"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314" name="Google Shape;1314;p68"/>
            <p:cNvSpPr/>
            <p:nvPr/>
          </p:nvSpPr>
          <p:spPr>
            <a:xfrm>
              <a:off x="624880" y="3162806"/>
              <a:ext cx="648655" cy="534289"/>
            </a:xfrm>
            <a:custGeom>
              <a:avLst/>
              <a:gdLst/>
              <a:ahLst/>
              <a:cxnLst/>
              <a:rect l="l" t="t" r="r" b="b"/>
              <a:pathLst>
                <a:path w="4951" h="4078" extrusionOk="0">
                  <a:moveTo>
                    <a:pt x="1576" y="1"/>
                  </a:moveTo>
                  <a:cubicBezTo>
                    <a:pt x="1209" y="1"/>
                    <a:pt x="844" y="169"/>
                    <a:pt x="610" y="484"/>
                  </a:cubicBezTo>
                  <a:cubicBezTo>
                    <a:pt x="0" y="1297"/>
                    <a:pt x="112" y="2822"/>
                    <a:pt x="1667" y="4062"/>
                  </a:cubicBezTo>
                  <a:cubicBezTo>
                    <a:pt x="1799" y="4072"/>
                    <a:pt x="1927" y="4077"/>
                    <a:pt x="2051" y="4077"/>
                  </a:cubicBezTo>
                  <a:cubicBezTo>
                    <a:pt x="3803" y="4077"/>
                    <a:pt x="4785" y="3110"/>
                    <a:pt x="4889" y="2161"/>
                  </a:cubicBezTo>
                  <a:cubicBezTo>
                    <a:pt x="4950" y="1521"/>
                    <a:pt x="4493" y="921"/>
                    <a:pt x="3853" y="850"/>
                  </a:cubicBezTo>
                  <a:cubicBezTo>
                    <a:pt x="3802" y="844"/>
                    <a:pt x="3753" y="841"/>
                    <a:pt x="3706" y="841"/>
                  </a:cubicBezTo>
                  <a:cubicBezTo>
                    <a:pt x="3147" y="841"/>
                    <a:pt x="2775" y="1246"/>
                    <a:pt x="2775" y="1246"/>
                  </a:cubicBezTo>
                  <a:cubicBezTo>
                    <a:pt x="2775" y="1246"/>
                    <a:pt x="2786" y="606"/>
                    <a:pt x="2257" y="220"/>
                  </a:cubicBezTo>
                  <a:cubicBezTo>
                    <a:pt x="2053" y="72"/>
                    <a:pt x="1814" y="1"/>
                    <a:pt x="1576" y="1"/>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315" name="Google Shape;1315;p68"/>
            <p:cNvSpPr/>
            <p:nvPr/>
          </p:nvSpPr>
          <p:spPr>
            <a:xfrm>
              <a:off x="600904" y="3157959"/>
              <a:ext cx="678003" cy="543723"/>
            </a:xfrm>
            <a:custGeom>
              <a:avLst/>
              <a:gdLst/>
              <a:ahLst/>
              <a:cxnLst/>
              <a:rect l="l" t="t" r="r" b="b"/>
              <a:pathLst>
                <a:path w="5175" h="4150" extrusionOk="0">
                  <a:moveTo>
                    <a:pt x="1757" y="72"/>
                  </a:moveTo>
                  <a:cubicBezTo>
                    <a:pt x="1990" y="72"/>
                    <a:pt x="2222" y="142"/>
                    <a:pt x="2420" y="287"/>
                  </a:cubicBezTo>
                  <a:cubicBezTo>
                    <a:pt x="2928" y="653"/>
                    <a:pt x="2928" y="1273"/>
                    <a:pt x="2928" y="1283"/>
                  </a:cubicBezTo>
                  <a:lnTo>
                    <a:pt x="2928" y="1364"/>
                  </a:lnTo>
                  <a:lnTo>
                    <a:pt x="2989" y="1303"/>
                  </a:lnTo>
                  <a:cubicBezTo>
                    <a:pt x="2989" y="1294"/>
                    <a:pt x="3356" y="910"/>
                    <a:pt x="3903" y="910"/>
                  </a:cubicBezTo>
                  <a:cubicBezTo>
                    <a:pt x="3946" y="910"/>
                    <a:pt x="3990" y="912"/>
                    <a:pt x="4036" y="917"/>
                  </a:cubicBezTo>
                  <a:cubicBezTo>
                    <a:pt x="4656" y="989"/>
                    <a:pt x="5103" y="1568"/>
                    <a:pt x="5032" y="2198"/>
                  </a:cubicBezTo>
                  <a:cubicBezTo>
                    <a:pt x="4900" y="3463"/>
                    <a:pt x="3514" y="4079"/>
                    <a:pt x="2177" y="4079"/>
                  </a:cubicBezTo>
                  <a:cubicBezTo>
                    <a:pt x="2074" y="4079"/>
                    <a:pt x="1972" y="4076"/>
                    <a:pt x="1871" y="4069"/>
                  </a:cubicBezTo>
                  <a:cubicBezTo>
                    <a:pt x="742" y="3174"/>
                    <a:pt x="0" y="1639"/>
                    <a:pt x="813" y="541"/>
                  </a:cubicBezTo>
                  <a:cubicBezTo>
                    <a:pt x="1047" y="234"/>
                    <a:pt x="1402" y="72"/>
                    <a:pt x="1757" y="72"/>
                  </a:cubicBezTo>
                  <a:close/>
                  <a:moveTo>
                    <a:pt x="1763" y="0"/>
                  </a:moveTo>
                  <a:cubicBezTo>
                    <a:pt x="1386" y="0"/>
                    <a:pt x="1009" y="174"/>
                    <a:pt x="762" y="501"/>
                  </a:cubicBezTo>
                  <a:cubicBezTo>
                    <a:pt x="437" y="937"/>
                    <a:pt x="335" y="1538"/>
                    <a:pt x="478" y="2157"/>
                  </a:cubicBezTo>
                  <a:cubicBezTo>
                    <a:pt x="590" y="2656"/>
                    <a:pt x="915" y="3398"/>
                    <a:pt x="1830" y="4130"/>
                  </a:cubicBezTo>
                  <a:lnTo>
                    <a:pt x="1840" y="4140"/>
                  </a:lnTo>
                  <a:lnTo>
                    <a:pt x="1850" y="4140"/>
                  </a:lnTo>
                  <a:cubicBezTo>
                    <a:pt x="1982" y="4150"/>
                    <a:pt x="2115" y="4150"/>
                    <a:pt x="2237" y="4150"/>
                  </a:cubicBezTo>
                  <a:cubicBezTo>
                    <a:pt x="3182" y="4150"/>
                    <a:pt x="3812" y="3876"/>
                    <a:pt x="4188" y="3621"/>
                  </a:cubicBezTo>
                  <a:cubicBezTo>
                    <a:pt x="4717" y="3266"/>
                    <a:pt x="5042" y="2747"/>
                    <a:pt x="5103" y="2209"/>
                  </a:cubicBezTo>
                  <a:cubicBezTo>
                    <a:pt x="5174" y="1538"/>
                    <a:pt x="4697" y="928"/>
                    <a:pt x="4036" y="846"/>
                  </a:cubicBezTo>
                  <a:cubicBezTo>
                    <a:pt x="3988" y="841"/>
                    <a:pt x="3941" y="838"/>
                    <a:pt x="3896" y="838"/>
                  </a:cubicBezTo>
                  <a:cubicBezTo>
                    <a:pt x="3448" y="838"/>
                    <a:pt x="3118" y="1091"/>
                    <a:pt x="2989" y="1202"/>
                  </a:cubicBezTo>
                  <a:cubicBezTo>
                    <a:pt x="2978" y="1019"/>
                    <a:pt x="2897" y="541"/>
                    <a:pt x="2460" y="226"/>
                  </a:cubicBezTo>
                  <a:cubicBezTo>
                    <a:pt x="2252" y="74"/>
                    <a:pt x="2007" y="0"/>
                    <a:pt x="1763"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316" name="Google Shape;1316;p68"/>
            <p:cNvSpPr/>
            <p:nvPr/>
          </p:nvSpPr>
          <p:spPr>
            <a:xfrm>
              <a:off x="510240" y="1959936"/>
              <a:ext cx="339722" cy="266097"/>
            </a:xfrm>
            <a:custGeom>
              <a:avLst/>
              <a:gdLst/>
              <a:ahLst/>
              <a:cxnLst/>
              <a:rect l="l" t="t" r="r" b="b"/>
              <a:pathLst>
                <a:path w="2593" h="2031" extrusionOk="0">
                  <a:moveTo>
                    <a:pt x="1837" y="0"/>
                  </a:moveTo>
                  <a:cubicBezTo>
                    <a:pt x="1760" y="0"/>
                    <a:pt x="1682" y="16"/>
                    <a:pt x="1607" y="48"/>
                  </a:cubicBezTo>
                  <a:cubicBezTo>
                    <a:pt x="1302" y="170"/>
                    <a:pt x="1221" y="496"/>
                    <a:pt x="1221" y="496"/>
                  </a:cubicBezTo>
                  <a:cubicBezTo>
                    <a:pt x="1221" y="496"/>
                    <a:pt x="1068" y="200"/>
                    <a:pt x="743" y="160"/>
                  </a:cubicBezTo>
                  <a:cubicBezTo>
                    <a:pt x="723" y="158"/>
                    <a:pt x="704" y="157"/>
                    <a:pt x="685" y="157"/>
                  </a:cubicBezTo>
                  <a:cubicBezTo>
                    <a:pt x="374" y="157"/>
                    <a:pt x="109" y="383"/>
                    <a:pt x="62" y="699"/>
                  </a:cubicBezTo>
                  <a:cubicBezTo>
                    <a:pt x="1" y="1207"/>
                    <a:pt x="428" y="1858"/>
                    <a:pt x="1434" y="2030"/>
                  </a:cubicBezTo>
                  <a:cubicBezTo>
                    <a:pt x="2359" y="1593"/>
                    <a:pt x="2593" y="851"/>
                    <a:pt x="2389" y="374"/>
                  </a:cubicBezTo>
                  <a:cubicBezTo>
                    <a:pt x="2297" y="144"/>
                    <a:pt x="2073" y="0"/>
                    <a:pt x="1837" y="0"/>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317" name="Google Shape;1317;p68"/>
            <p:cNvSpPr/>
            <p:nvPr/>
          </p:nvSpPr>
          <p:spPr>
            <a:xfrm>
              <a:off x="500938" y="1955874"/>
              <a:ext cx="365008" cy="274220"/>
            </a:xfrm>
            <a:custGeom>
              <a:avLst/>
              <a:gdLst/>
              <a:ahLst/>
              <a:cxnLst/>
              <a:rect l="l" t="t" r="r" b="b"/>
              <a:pathLst>
                <a:path w="2786" h="2093" extrusionOk="0">
                  <a:moveTo>
                    <a:pt x="1901" y="66"/>
                  </a:moveTo>
                  <a:cubicBezTo>
                    <a:pt x="2123" y="66"/>
                    <a:pt x="2338" y="201"/>
                    <a:pt x="2430" y="425"/>
                  </a:cubicBezTo>
                  <a:cubicBezTo>
                    <a:pt x="2704" y="1055"/>
                    <a:pt x="2155" y="1716"/>
                    <a:pt x="1495" y="2021"/>
                  </a:cubicBezTo>
                  <a:cubicBezTo>
                    <a:pt x="783" y="1899"/>
                    <a:pt x="82" y="1411"/>
                    <a:pt x="174" y="730"/>
                  </a:cubicBezTo>
                  <a:cubicBezTo>
                    <a:pt x="211" y="439"/>
                    <a:pt x="455" y="227"/>
                    <a:pt x="732" y="227"/>
                  </a:cubicBezTo>
                  <a:cubicBezTo>
                    <a:pt x="756" y="227"/>
                    <a:pt x="780" y="228"/>
                    <a:pt x="804" y="231"/>
                  </a:cubicBezTo>
                  <a:cubicBezTo>
                    <a:pt x="1109" y="262"/>
                    <a:pt x="1261" y="536"/>
                    <a:pt x="1261" y="536"/>
                  </a:cubicBezTo>
                  <a:lnTo>
                    <a:pt x="1312" y="618"/>
                  </a:lnTo>
                  <a:lnTo>
                    <a:pt x="1332" y="527"/>
                  </a:lnTo>
                  <a:cubicBezTo>
                    <a:pt x="1332" y="527"/>
                    <a:pt x="1403" y="231"/>
                    <a:pt x="1688" y="109"/>
                  </a:cubicBezTo>
                  <a:cubicBezTo>
                    <a:pt x="1757" y="80"/>
                    <a:pt x="1829" y="66"/>
                    <a:pt x="1901" y="66"/>
                  </a:cubicBezTo>
                  <a:close/>
                  <a:moveTo>
                    <a:pt x="1900" y="1"/>
                  </a:moveTo>
                  <a:cubicBezTo>
                    <a:pt x="1819" y="1"/>
                    <a:pt x="1737" y="16"/>
                    <a:pt x="1658" y="48"/>
                  </a:cubicBezTo>
                  <a:cubicBezTo>
                    <a:pt x="1434" y="140"/>
                    <a:pt x="1322" y="333"/>
                    <a:pt x="1281" y="445"/>
                  </a:cubicBezTo>
                  <a:cubicBezTo>
                    <a:pt x="1220" y="353"/>
                    <a:pt x="1058" y="191"/>
                    <a:pt x="814" y="161"/>
                  </a:cubicBezTo>
                  <a:cubicBezTo>
                    <a:pt x="789" y="158"/>
                    <a:pt x="765" y="156"/>
                    <a:pt x="741" y="156"/>
                  </a:cubicBezTo>
                  <a:cubicBezTo>
                    <a:pt x="425" y="156"/>
                    <a:pt x="150" y="398"/>
                    <a:pt x="102" y="719"/>
                  </a:cubicBezTo>
                  <a:cubicBezTo>
                    <a:pt x="0" y="1441"/>
                    <a:pt x="753" y="1970"/>
                    <a:pt x="1495" y="2092"/>
                  </a:cubicBezTo>
                  <a:lnTo>
                    <a:pt x="1515" y="2092"/>
                  </a:lnTo>
                  <a:cubicBezTo>
                    <a:pt x="2207" y="1767"/>
                    <a:pt x="2786" y="1065"/>
                    <a:pt x="2491" y="394"/>
                  </a:cubicBezTo>
                  <a:cubicBezTo>
                    <a:pt x="2391" y="148"/>
                    <a:pt x="2152" y="1"/>
                    <a:pt x="1900"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318" name="Google Shape;1318;p68"/>
            <p:cNvSpPr/>
            <p:nvPr/>
          </p:nvSpPr>
          <p:spPr>
            <a:xfrm>
              <a:off x="933818" y="1726725"/>
              <a:ext cx="274476" cy="245920"/>
            </a:xfrm>
            <a:custGeom>
              <a:avLst/>
              <a:gdLst/>
              <a:ahLst/>
              <a:cxnLst/>
              <a:rect l="l" t="t" r="r" b="b"/>
              <a:pathLst>
                <a:path w="2095" h="1877" extrusionOk="0">
                  <a:moveTo>
                    <a:pt x="1232" y="1"/>
                  </a:moveTo>
                  <a:cubicBezTo>
                    <a:pt x="1048" y="1"/>
                    <a:pt x="868" y="102"/>
                    <a:pt x="783" y="272"/>
                  </a:cubicBezTo>
                  <a:cubicBezTo>
                    <a:pt x="651" y="516"/>
                    <a:pt x="773" y="760"/>
                    <a:pt x="773" y="760"/>
                  </a:cubicBezTo>
                  <a:cubicBezTo>
                    <a:pt x="773" y="760"/>
                    <a:pt x="690" y="727"/>
                    <a:pt x="577" y="727"/>
                  </a:cubicBezTo>
                  <a:cubicBezTo>
                    <a:pt x="493" y="727"/>
                    <a:pt x="391" y="746"/>
                    <a:pt x="295" y="812"/>
                  </a:cubicBezTo>
                  <a:cubicBezTo>
                    <a:pt x="62" y="954"/>
                    <a:pt x="1" y="1269"/>
                    <a:pt x="143" y="1503"/>
                  </a:cubicBezTo>
                  <a:cubicBezTo>
                    <a:pt x="281" y="1720"/>
                    <a:pt x="559" y="1876"/>
                    <a:pt x="915" y="1876"/>
                  </a:cubicBezTo>
                  <a:cubicBezTo>
                    <a:pt x="1160" y="1876"/>
                    <a:pt x="1441" y="1803"/>
                    <a:pt x="1739" y="1625"/>
                  </a:cubicBezTo>
                  <a:cubicBezTo>
                    <a:pt x="2095" y="852"/>
                    <a:pt x="1851" y="252"/>
                    <a:pt x="1464" y="59"/>
                  </a:cubicBezTo>
                  <a:cubicBezTo>
                    <a:pt x="1391" y="20"/>
                    <a:pt x="1311" y="1"/>
                    <a:pt x="1232" y="1"/>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1319" name="Google Shape;1319;p68"/>
            <p:cNvSpPr/>
            <p:nvPr/>
          </p:nvSpPr>
          <p:spPr>
            <a:xfrm>
              <a:off x="928446" y="1722270"/>
              <a:ext cx="273166" cy="254698"/>
            </a:xfrm>
            <a:custGeom>
              <a:avLst/>
              <a:gdLst/>
              <a:ahLst/>
              <a:cxnLst/>
              <a:rect l="l" t="t" r="r" b="b"/>
              <a:pathLst>
                <a:path w="2085" h="1944" extrusionOk="0">
                  <a:moveTo>
                    <a:pt x="1271" y="69"/>
                  </a:moveTo>
                  <a:cubicBezTo>
                    <a:pt x="1344" y="69"/>
                    <a:pt x="1417" y="87"/>
                    <a:pt x="1485" y="123"/>
                  </a:cubicBezTo>
                  <a:cubicBezTo>
                    <a:pt x="1871" y="317"/>
                    <a:pt x="2084" y="907"/>
                    <a:pt x="1749" y="1639"/>
                  </a:cubicBezTo>
                  <a:cubicBezTo>
                    <a:pt x="1462" y="1803"/>
                    <a:pt x="1189" y="1873"/>
                    <a:pt x="951" y="1873"/>
                  </a:cubicBezTo>
                  <a:cubicBezTo>
                    <a:pt x="616" y="1873"/>
                    <a:pt x="351" y="1735"/>
                    <a:pt x="214" y="1526"/>
                  </a:cubicBezTo>
                  <a:cubicBezTo>
                    <a:pt x="82" y="1303"/>
                    <a:pt x="143" y="1008"/>
                    <a:pt x="356" y="866"/>
                  </a:cubicBezTo>
                  <a:cubicBezTo>
                    <a:pt x="446" y="810"/>
                    <a:pt x="539" y="794"/>
                    <a:pt x="617" y="794"/>
                  </a:cubicBezTo>
                  <a:cubicBezTo>
                    <a:pt x="725" y="794"/>
                    <a:pt x="804" y="825"/>
                    <a:pt x="804" y="825"/>
                  </a:cubicBezTo>
                  <a:lnTo>
                    <a:pt x="885" y="855"/>
                  </a:lnTo>
                  <a:lnTo>
                    <a:pt x="844" y="774"/>
                  </a:lnTo>
                  <a:cubicBezTo>
                    <a:pt x="844" y="774"/>
                    <a:pt x="733" y="541"/>
                    <a:pt x="855" y="317"/>
                  </a:cubicBezTo>
                  <a:cubicBezTo>
                    <a:pt x="940" y="161"/>
                    <a:pt x="1104" y="69"/>
                    <a:pt x="1271" y="69"/>
                  </a:cubicBezTo>
                  <a:close/>
                  <a:moveTo>
                    <a:pt x="1268" y="0"/>
                  </a:moveTo>
                  <a:cubicBezTo>
                    <a:pt x="1073" y="0"/>
                    <a:pt x="886" y="108"/>
                    <a:pt x="794" y="286"/>
                  </a:cubicBezTo>
                  <a:cubicBezTo>
                    <a:pt x="702" y="469"/>
                    <a:pt x="733" y="642"/>
                    <a:pt x="763" y="733"/>
                  </a:cubicBezTo>
                  <a:cubicBezTo>
                    <a:pt x="728" y="726"/>
                    <a:pt x="685" y="721"/>
                    <a:pt x="636" y="721"/>
                  </a:cubicBezTo>
                  <a:cubicBezTo>
                    <a:pt x="543" y="721"/>
                    <a:pt x="429" y="742"/>
                    <a:pt x="316" y="815"/>
                  </a:cubicBezTo>
                  <a:cubicBezTo>
                    <a:pt x="72" y="977"/>
                    <a:pt x="1" y="1303"/>
                    <a:pt x="164" y="1557"/>
                  </a:cubicBezTo>
                  <a:cubicBezTo>
                    <a:pt x="326" y="1831"/>
                    <a:pt x="621" y="1944"/>
                    <a:pt x="926" y="1944"/>
                  </a:cubicBezTo>
                  <a:cubicBezTo>
                    <a:pt x="1221" y="1944"/>
                    <a:pt x="1526" y="1842"/>
                    <a:pt x="1790" y="1689"/>
                  </a:cubicBezTo>
                  <a:lnTo>
                    <a:pt x="1800" y="1679"/>
                  </a:lnTo>
                  <a:lnTo>
                    <a:pt x="1810" y="1669"/>
                  </a:lnTo>
                  <a:cubicBezTo>
                    <a:pt x="2075" y="1099"/>
                    <a:pt x="2064" y="337"/>
                    <a:pt x="1515" y="62"/>
                  </a:cubicBezTo>
                  <a:cubicBezTo>
                    <a:pt x="1436" y="20"/>
                    <a:pt x="1351" y="0"/>
                    <a:pt x="1268"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320" name="Google Shape;1320;p68"/>
            <p:cNvSpPr/>
            <p:nvPr/>
          </p:nvSpPr>
          <p:spPr>
            <a:xfrm>
              <a:off x="604834" y="1498361"/>
              <a:ext cx="190627" cy="164951"/>
            </a:xfrm>
            <a:custGeom>
              <a:avLst/>
              <a:gdLst/>
              <a:ahLst/>
              <a:cxnLst/>
              <a:rect l="l" t="t" r="r" b="b"/>
              <a:pathLst>
                <a:path w="1455" h="1259" extrusionOk="0">
                  <a:moveTo>
                    <a:pt x="562" y="1"/>
                  </a:moveTo>
                  <a:cubicBezTo>
                    <a:pt x="499" y="1"/>
                    <a:pt x="434" y="18"/>
                    <a:pt x="377" y="54"/>
                  </a:cubicBezTo>
                  <a:cubicBezTo>
                    <a:pt x="133" y="217"/>
                    <a:pt x="0" y="644"/>
                    <a:pt x="295" y="1141"/>
                  </a:cubicBezTo>
                  <a:cubicBezTo>
                    <a:pt x="474" y="1224"/>
                    <a:pt x="638" y="1258"/>
                    <a:pt x="783" y="1258"/>
                  </a:cubicBezTo>
                  <a:cubicBezTo>
                    <a:pt x="1067" y="1258"/>
                    <a:pt x="1275" y="1124"/>
                    <a:pt x="1362" y="948"/>
                  </a:cubicBezTo>
                  <a:cubicBezTo>
                    <a:pt x="1454" y="786"/>
                    <a:pt x="1393" y="572"/>
                    <a:pt x="1220" y="491"/>
                  </a:cubicBezTo>
                  <a:cubicBezTo>
                    <a:pt x="1162" y="458"/>
                    <a:pt x="1103" y="447"/>
                    <a:pt x="1052" y="447"/>
                  </a:cubicBezTo>
                  <a:cubicBezTo>
                    <a:pt x="962" y="447"/>
                    <a:pt x="895" y="481"/>
                    <a:pt x="895" y="481"/>
                  </a:cubicBezTo>
                  <a:cubicBezTo>
                    <a:pt x="895" y="481"/>
                    <a:pt x="956" y="308"/>
                    <a:pt x="854" y="156"/>
                  </a:cubicBezTo>
                  <a:cubicBezTo>
                    <a:pt x="789" y="57"/>
                    <a:pt x="677" y="1"/>
                    <a:pt x="562" y="1"/>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321" name="Google Shape;1321;p68"/>
            <p:cNvSpPr/>
            <p:nvPr/>
          </p:nvSpPr>
          <p:spPr>
            <a:xfrm>
              <a:off x="600904" y="1493514"/>
              <a:ext cx="199929" cy="174515"/>
            </a:xfrm>
            <a:custGeom>
              <a:avLst/>
              <a:gdLst/>
              <a:ahLst/>
              <a:cxnLst/>
              <a:rect l="l" t="t" r="r" b="b"/>
              <a:pathLst>
                <a:path w="1526" h="1332" extrusionOk="0">
                  <a:moveTo>
                    <a:pt x="594" y="72"/>
                  </a:moveTo>
                  <a:cubicBezTo>
                    <a:pt x="695" y="72"/>
                    <a:pt x="795" y="122"/>
                    <a:pt x="854" y="213"/>
                  </a:cubicBezTo>
                  <a:cubicBezTo>
                    <a:pt x="945" y="355"/>
                    <a:pt x="895" y="507"/>
                    <a:pt x="884" y="507"/>
                  </a:cubicBezTo>
                  <a:lnTo>
                    <a:pt x="854" y="589"/>
                  </a:lnTo>
                  <a:lnTo>
                    <a:pt x="854" y="589"/>
                  </a:lnTo>
                  <a:lnTo>
                    <a:pt x="935" y="559"/>
                  </a:lnTo>
                  <a:cubicBezTo>
                    <a:pt x="935" y="552"/>
                    <a:pt x="999" y="520"/>
                    <a:pt x="1084" y="520"/>
                  </a:cubicBezTo>
                  <a:cubicBezTo>
                    <a:pt x="1132" y="520"/>
                    <a:pt x="1186" y="530"/>
                    <a:pt x="1240" y="559"/>
                  </a:cubicBezTo>
                  <a:cubicBezTo>
                    <a:pt x="1383" y="629"/>
                    <a:pt x="1444" y="823"/>
                    <a:pt x="1362" y="975"/>
                  </a:cubicBezTo>
                  <a:cubicBezTo>
                    <a:pt x="1283" y="1141"/>
                    <a:pt x="1086" y="1259"/>
                    <a:pt x="823" y="1259"/>
                  </a:cubicBezTo>
                  <a:cubicBezTo>
                    <a:pt x="684" y="1259"/>
                    <a:pt x="525" y="1226"/>
                    <a:pt x="356" y="1148"/>
                  </a:cubicBezTo>
                  <a:cubicBezTo>
                    <a:pt x="81" y="681"/>
                    <a:pt x="193" y="274"/>
                    <a:pt x="427" y="121"/>
                  </a:cubicBezTo>
                  <a:cubicBezTo>
                    <a:pt x="478" y="88"/>
                    <a:pt x="536" y="72"/>
                    <a:pt x="594" y="72"/>
                  </a:cubicBezTo>
                  <a:close/>
                  <a:moveTo>
                    <a:pt x="598" y="1"/>
                  </a:moveTo>
                  <a:cubicBezTo>
                    <a:pt x="529" y="1"/>
                    <a:pt x="459" y="20"/>
                    <a:pt x="396" y="60"/>
                  </a:cubicBezTo>
                  <a:cubicBezTo>
                    <a:pt x="122" y="233"/>
                    <a:pt x="0" y="690"/>
                    <a:pt x="295" y="1189"/>
                  </a:cubicBezTo>
                  <a:lnTo>
                    <a:pt x="305" y="1199"/>
                  </a:lnTo>
                  <a:lnTo>
                    <a:pt x="315" y="1209"/>
                  </a:lnTo>
                  <a:cubicBezTo>
                    <a:pt x="498" y="1290"/>
                    <a:pt x="671" y="1331"/>
                    <a:pt x="823" y="1331"/>
                  </a:cubicBezTo>
                  <a:cubicBezTo>
                    <a:pt x="1108" y="1331"/>
                    <a:pt x="1331" y="1189"/>
                    <a:pt x="1433" y="1006"/>
                  </a:cubicBezTo>
                  <a:cubicBezTo>
                    <a:pt x="1525" y="823"/>
                    <a:pt x="1453" y="589"/>
                    <a:pt x="1270" y="498"/>
                  </a:cubicBezTo>
                  <a:cubicBezTo>
                    <a:pt x="1201" y="463"/>
                    <a:pt x="1135" y="451"/>
                    <a:pt x="1080" y="451"/>
                  </a:cubicBezTo>
                  <a:cubicBezTo>
                    <a:pt x="1038" y="451"/>
                    <a:pt x="1002" y="458"/>
                    <a:pt x="976" y="467"/>
                  </a:cubicBezTo>
                  <a:cubicBezTo>
                    <a:pt x="986" y="396"/>
                    <a:pt x="986" y="284"/>
                    <a:pt x="915" y="172"/>
                  </a:cubicBezTo>
                  <a:cubicBezTo>
                    <a:pt x="843" y="61"/>
                    <a:pt x="722" y="1"/>
                    <a:pt x="598"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322" name="Google Shape;1322;p68"/>
            <p:cNvSpPr/>
            <p:nvPr/>
          </p:nvSpPr>
          <p:spPr>
            <a:xfrm>
              <a:off x="6586414" y="2255380"/>
              <a:ext cx="655337" cy="550536"/>
            </a:xfrm>
            <a:custGeom>
              <a:avLst/>
              <a:gdLst/>
              <a:ahLst/>
              <a:cxnLst/>
              <a:rect l="l" t="t" r="r" b="b"/>
              <a:pathLst>
                <a:path w="5002" h="4202" extrusionOk="0">
                  <a:moveTo>
                    <a:pt x="1744" y="1"/>
                  </a:moveTo>
                  <a:cubicBezTo>
                    <a:pt x="1454" y="1"/>
                    <a:pt x="1163" y="105"/>
                    <a:pt x="935" y="314"/>
                  </a:cubicBezTo>
                  <a:cubicBezTo>
                    <a:pt x="172" y="995"/>
                    <a:pt x="0" y="2510"/>
                    <a:pt x="1291" y="4035"/>
                  </a:cubicBezTo>
                  <a:cubicBezTo>
                    <a:pt x="1710" y="4150"/>
                    <a:pt x="2099" y="4202"/>
                    <a:pt x="2455" y="4202"/>
                  </a:cubicBezTo>
                  <a:cubicBezTo>
                    <a:pt x="3732" y="4202"/>
                    <a:pt x="4578" y="3540"/>
                    <a:pt x="4808" y="2784"/>
                  </a:cubicBezTo>
                  <a:cubicBezTo>
                    <a:pt x="5002" y="2165"/>
                    <a:pt x="4666" y="1483"/>
                    <a:pt x="4046" y="1290"/>
                  </a:cubicBezTo>
                  <a:cubicBezTo>
                    <a:pt x="3919" y="1248"/>
                    <a:pt x="3796" y="1231"/>
                    <a:pt x="3681" y="1231"/>
                  </a:cubicBezTo>
                  <a:cubicBezTo>
                    <a:pt x="3242" y="1231"/>
                    <a:pt x="2917" y="1473"/>
                    <a:pt x="2917" y="1473"/>
                  </a:cubicBezTo>
                  <a:cubicBezTo>
                    <a:pt x="2917" y="1473"/>
                    <a:pt x="3050" y="843"/>
                    <a:pt x="2602" y="375"/>
                  </a:cubicBezTo>
                  <a:cubicBezTo>
                    <a:pt x="2374" y="126"/>
                    <a:pt x="2060" y="1"/>
                    <a:pt x="1744" y="1"/>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1323" name="Google Shape;1323;p68"/>
            <p:cNvSpPr/>
            <p:nvPr/>
          </p:nvSpPr>
          <p:spPr>
            <a:xfrm>
              <a:off x="6578422" y="2250925"/>
              <a:ext cx="668701" cy="559838"/>
            </a:xfrm>
            <a:custGeom>
              <a:avLst/>
              <a:gdLst/>
              <a:ahLst/>
              <a:cxnLst/>
              <a:rect l="l" t="t" r="r" b="b"/>
              <a:pathLst>
                <a:path w="5104" h="4273" extrusionOk="0">
                  <a:moveTo>
                    <a:pt x="1800" y="66"/>
                  </a:moveTo>
                  <a:cubicBezTo>
                    <a:pt x="2110" y="66"/>
                    <a:pt x="2419" y="189"/>
                    <a:pt x="2643" y="430"/>
                  </a:cubicBezTo>
                  <a:cubicBezTo>
                    <a:pt x="3060" y="887"/>
                    <a:pt x="2948" y="1487"/>
                    <a:pt x="2948" y="1497"/>
                  </a:cubicBezTo>
                  <a:lnTo>
                    <a:pt x="2928" y="1589"/>
                  </a:lnTo>
                  <a:lnTo>
                    <a:pt x="2999" y="1528"/>
                  </a:lnTo>
                  <a:cubicBezTo>
                    <a:pt x="3007" y="1528"/>
                    <a:pt x="3320" y="1298"/>
                    <a:pt x="3743" y="1298"/>
                  </a:cubicBezTo>
                  <a:cubicBezTo>
                    <a:pt x="3855" y="1298"/>
                    <a:pt x="3974" y="1314"/>
                    <a:pt x="4096" y="1354"/>
                  </a:cubicBezTo>
                  <a:cubicBezTo>
                    <a:pt x="4697" y="1548"/>
                    <a:pt x="5022" y="2199"/>
                    <a:pt x="4839" y="2808"/>
                  </a:cubicBezTo>
                  <a:cubicBezTo>
                    <a:pt x="4545" y="3771"/>
                    <a:pt x="3546" y="4188"/>
                    <a:pt x="2487" y="4188"/>
                  </a:cubicBezTo>
                  <a:cubicBezTo>
                    <a:pt x="2113" y="4188"/>
                    <a:pt x="1732" y="4136"/>
                    <a:pt x="1372" y="4038"/>
                  </a:cubicBezTo>
                  <a:cubicBezTo>
                    <a:pt x="437" y="2940"/>
                    <a:pt x="0" y="1284"/>
                    <a:pt x="1017" y="369"/>
                  </a:cubicBezTo>
                  <a:cubicBezTo>
                    <a:pt x="1238" y="166"/>
                    <a:pt x="1520" y="66"/>
                    <a:pt x="1800" y="66"/>
                  </a:cubicBezTo>
                  <a:close/>
                  <a:moveTo>
                    <a:pt x="1798" y="0"/>
                  </a:moveTo>
                  <a:cubicBezTo>
                    <a:pt x="1501" y="0"/>
                    <a:pt x="1202" y="105"/>
                    <a:pt x="965" y="317"/>
                  </a:cubicBezTo>
                  <a:cubicBezTo>
                    <a:pt x="569" y="683"/>
                    <a:pt x="346" y="1263"/>
                    <a:pt x="366" y="1894"/>
                  </a:cubicBezTo>
                  <a:cubicBezTo>
                    <a:pt x="386" y="2402"/>
                    <a:pt x="569" y="3195"/>
                    <a:pt x="1322" y="4089"/>
                  </a:cubicBezTo>
                  <a:lnTo>
                    <a:pt x="1331" y="4099"/>
                  </a:lnTo>
                  <a:lnTo>
                    <a:pt x="1342" y="4099"/>
                  </a:lnTo>
                  <a:cubicBezTo>
                    <a:pt x="1789" y="4221"/>
                    <a:pt x="2176" y="4272"/>
                    <a:pt x="2521" y="4272"/>
                  </a:cubicBezTo>
                  <a:cubicBezTo>
                    <a:pt x="3050" y="4272"/>
                    <a:pt x="3446" y="4160"/>
                    <a:pt x="3730" y="4038"/>
                  </a:cubicBezTo>
                  <a:cubicBezTo>
                    <a:pt x="4320" y="3784"/>
                    <a:pt x="4747" y="3347"/>
                    <a:pt x="4910" y="2829"/>
                  </a:cubicBezTo>
                  <a:cubicBezTo>
                    <a:pt x="5103" y="2178"/>
                    <a:pt x="4747" y="1487"/>
                    <a:pt x="4117" y="1284"/>
                  </a:cubicBezTo>
                  <a:cubicBezTo>
                    <a:pt x="3989" y="1244"/>
                    <a:pt x="3865" y="1229"/>
                    <a:pt x="3749" y="1229"/>
                  </a:cubicBezTo>
                  <a:cubicBezTo>
                    <a:pt x="3413" y="1229"/>
                    <a:pt x="3142" y="1360"/>
                    <a:pt x="3029" y="1436"/>
                  </a:cubicBezTo>
                  <a:cubicBezTo>
                    <a:pt x="3039" y="1253"/>
                    <a:pt x="3050" y="765"/>
                    <a:pt x="2694" y="378"/>
                  </a:cubicBezTo>
                  <a:cubicBezTo>
                    <a:pt x="2454" y="128"/>
                    <a:pt x="2127" y="0"/>
                    <a:pt x="1798"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324" name="Google Shape;1324;p68"/>
            <p:cNvSpPr/>
            <p:nvPr/>
          </p:nvSpPr>
          <p:spPr>
            <a:xfrm>
              <a:off x="6105451" y="3149836"/>
              <a:ext cx="650096" cy="535206"/>
            </a:xfrm>
            <a:custGeom>
              <a:avLst/>
              <a:gdLst/>
              <a:ahLst/>
              <a:cxnLst/>
              <a:rect l="l" t="t" r="r" b="b"/>
              <a:pathLst>
                <a:path w="4962" h="4085" extrusionOk="0">
                  <a:moveTo>
                    <a:pt x="3386" y="0"/>
                  </a:moveTo>
                  <a:cubicBezTo>
                    <a:pt x="3144" y="0"/>
                    <a:pt x="2901" y="73"/>
                    <a:pt x="2695" y="227"/>
                  </a:cubicBezTo>
                  <a:cubicBezTo>
                    <a:pt x="2167" y="603"/>
                    <a:pt x="2176" y="1243"/>
                    <a:pt x="2176" y="1243"/>
                  </a:cubicBezTo>
                  <a:cubicBezTo>
                    <a:pt x="2176" y="1243"/>
                    <a:pt x="1808" y="840"/>
                    <a:pt x="1234" y="840"/>
                  </a:cubicBezTo>
                  <a:cubicBezTo>
                    <a:pt x="1190" y="840"/>
                    <a:pt x="1145" y="842"/>
                    <a:pt x="1099" y="847"/>
                  </a:cubicBezTo>
                  <a:cubicBezTo>
                    <a:pt x="459" y="929"/>
                    <a:pt x="1" y="1528"/>
                    <a:pt x="72" y="2169"/>
                  </a:cubicBezTo>
                  <a:cubicBezTo>
                    <a:pt x="167" y="3109"/>
                    <a:pt x="1158" y="4084"/>
                    <a:pt x="2904" y="4084"/>
                  </a:cubicBezTo>
                  <a:cubicBezTo>
                    <a:pt x="3027" y="4084"/>
                    <a:pt x="3154" y="4080"/>
                    <a:pt x="3285" y="4070"/>
                  </a:cubicBezTo>
                  <a:cubicBezTo>
                    <a:pt x="4850" y="2829"/>
                    <a:pt x="4962" y="1304"/>
                    <a:pt x="4352" y="481"/>
                  </a:cubicBezTo>
                  <a:cubicBezTo>
                    <a:pt x="4119" y="169"/>
                    <a:pt x="3753" y="0"/>
                    <a:pt x="3386" y="0"/>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325" name="Google Shape;1325;p68"/>
            <p:cNvSpPr/>
            <p:nvPr/>
          </p:nvSpPr>
          <p:spPr>
            <a:xfrm>
              <a:off x="6100210" y="3145512"/>
              <a:ext cx="679313" cy="544247"/>
            </a:xfrm>
            <a:custGeom>
              <a:avLst/>
              <a:gdLst/>
              <a:ahLst/>
              <a:cxnLst/>
              <a:rect l="l" t="t" r="r" b="b"/>
              <a:pathLst>
                <a:path w="5185" h="4154" extrusionOk="0">
                  <a:moveTo>
                    <a:pt x="3425" y="65"/>
                  </a:moveTo>
                  <a:cubicBezTo>
                    <a:pt x="3781" y="65"/>
                    <a:pt x="4134" y="228"/>
                    <a:pt x="4362" y="535"/>
                  </a:cubicBezTo>
                  <a:cubicBezTo>
                    <a:pt x="5185" y="1633"/>
                    <a:pt x="4432" y="3167"/>
                    <a:pt x="3314" y="4072"/>
                  </a:cubicBezTo>
                  <a:cubicBezTo>
                    <a:pt x="3213" y="4080"/>
                    <a:pt x="3112" y="4083"/>
                    <a:pt x="3010" y="4083"/>
                  </a:cubicBezTo>
                  <a:cubicBezTo>
                    <a:pt x="1664" y="4083"/>
                    <a:pt x="275" y="3458"/>
                    <a:pt x="142" y="2191"/>
                  </a:cubicBezTo>
                  <a:cubicBezTo>
                    <a:pt x="72" y="1561"/>
                    <a:pt x="529" y="992"/>
                    <a:pt x="1149" y="910"/>
                  </a:cubicBezTo>
                  <a:lnTo>
                    <a:pt x="1281" y="910"/>
                  </a:lnTo>
                  <a:cubicBezTo>
                    <a:pt x="1830" y="910"/>
                    <a:pt x="2186" y="1297"/>
                    <a:pt x="2186" y="1297"/>
                  </a:cubicBezTo>
                  <a:lnTo>
                    <a:pt x="2247" y="1368"/>
                  </a:lnTo>
                  <a:lnTo>
                    <a:pt x="2247" y="1276"/>
                  </a:lnTo>
                  <a:cubicBezTo>
                    <a:pt x="2247" y="1267"/>
                    <a:pt x="2247" y="646"/>
                    <a:pt x="2755" y="280"/>
                  </a:cubicBezTo>
                  <a:cubicBezTo>
                    <a:pt x="2957" y="135"/>
                    <a:pt x="3192" y="65"/>
                    <a:pt x="3425" y="65"/>
                  </a:cubicBezTo>
                  <a:close/>
                  <a:moveTo>
                    <a:pt x="3429" y="1"/>
                  </a:moveTo>
                  <a:cubicBezTo>
                    <a:pt x="3180" y="1"/>
                    <a:pt x="2930" y="76"/>
                    <a:pt x="2715" y="230"/>
                  </a:cubicBezTo>
                  <a:cubicBezTo>
                    <a:pt x="2288" y="545"/>
                    <a:pt x="2207" y="1012"/>
                    <a:pt x="2186" y="1195"/>
                  </a:cubicBezTo>
                  <a:cubicBezTo>
                    <a:pt x="2057" y="1085"/>
                    <a:pt x="1737" y="841"/>
                    <a:pt x="1285" y="841"/>
                  </a:cubicBezTo>
                  <a:cubicBezTo>
                    <a:pt x="1238" y="841"/>
                    <a:pt x="1189" y="844"/>
                    <a:pt x="1139" y="849"/>
                  </a:cubicBezTo>
                  <a:cubicBezTo>
                    <a:pt x="478" y="921"/>
                    <a:pt x="0" y="1531"/>
                    <a:pt x="72" y="2202"/>
                  </a:cubicBezTo>
                  <a:cubicBezTo>
                    <a:pt x="133" y="2740"/>
                    <a:pt x="468" y="3259"/>
                    <a:pt x="996" y="3615"/>
                  </a:cubicBezTo>
                  <a:cubicBezTo>
                    <a:pt x="1362" y="3869"/>
                    <a:pt x="1993" y="4154"/>
                    <a:pt x="2948" y="4154"/>
                  </a:cubicBezTo>
                  <a:cubicBezTo>
                    <a:pt x="3070" y="4154"/>
                    <a:pt x="3192" y="4143"/>
                    <a:pt x="3325" y="4133"/>
                  </a:cubicBezTo>
                  <a:lnTo>
                    <a:pt x="3345" y="4133"/>
                  </a:lnTo>
                  <a:cubicBezTo>
                    <a:pt x="4260" y="3401"/>
                    <a:pt x="4595" y="2659"/>
                    <a:pt x="4707" y="2161"/>
                  </a:cubicBezTo>
                  <a:cubicBezTo>
                    <a:pt x="4850" y="1541"/>
                    <a:pt x="4748" y="931"/>
                    <a:pt x="4412" y="494"/>
                  </a:cubicBezTo>
                  <a:cubicBezTo>
                    <a:pt x="4174" y="170"/>
                    <a:pt x="3804" y="1"/>
                    <a:pt x="3429"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326" name="Google Shape;1326;p68"/>
            <p:cNvSpPr/>
            <p:nvPr/>
          </p:nvSpPr>
          <p:spPr>
            <a:xfrm>
              <a:off x="6529029" y="1947358"/>
              <a:ext cx="341032" cy="265310"/>
            </a:xfrm>
            <a:custGeom>
              <a:avLst/>
              <a:gdLst/>
              <a:ahLst/>
              <a:cxnLst/>
              <a:rect l="l" t="t" r="r" b="b"/>
              <a:pathLst>
                <a:path w="2603" h="2025" extrusionOk="0">
                  <a:moveTo>
                    <a:pt x="777" y="0"/>
                  </a:moveTo>
                  <a:cubicBezTo>
                    <a:pt x="537" y="0"/>
                    <a:pt x="305" y="144"/>
                    <a:pt x="204" y="378"/>
                  </a:cubicBezTo>
                  <a:cubicBezTo>
                    <a:pt x="0" y="856"/>
                    <a:pt x="244" y="1598"/>
                    <a:pt x="1159" y="2025"/>
                  </a:cubicBezTo>
                  <a:cubicBezTo>
                    <a:pt x="2166" y="1862"/>
                    <a:pt x="2603" y="1211"/>
                    <a:pt x="2532" y="693"/>
                  </a:cubicBezTo>
                  <a:cubicBezTo>
                    <a:pt x="2494" y="392"/>
                    <a:pt x="2230" y="160"/>
                    <a:pt x="1932" y="160"/>
                  </a:cubicBezTo>
                  <a:cubicBezTo>
                    <a:pt x="1909" y="160"/>
                    <a:pt x="1885" y="162"/>
                    <a:pt x="1861" y="165"/>
                  </a:cubicBezTo>
                  <a:cubicBezTo>
                    <a:pt x="1536" y="205"/>
                    <a:pt x="1373" y="490"/>
                    <a:pt x="1373" y="490"/>
                  </a:cubicBezTo>
                  <a:cubicBezTo>
                    <a:pt x="1373" y="490"/>
                    <a:pt x="1302" y="174"/>
                    <a:pt x="997" y="43"/>
                  </a:cubicBezTo>
                  <a:cubicBezTo>
                    <a:pt x="925" y="14"/>
                    <a:pt x="851" y="0"/>
                    <a:pt x="777" y="0"/>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327" name="Google Shape;1327;p68"/>
            <p:cNvSpPr/>
            <p:nvPr/>
          </p:nvSpPr>
          <p:spPr>
            <a:xfrm>
              <a:off x="6514486" y="1942641"/>
              <a:ext cx="363567" cy="275399"/>
            </a:xfrm>
            <a:custGeom>
              <a:avLst/>
              <a:gdLst/>
              <a:ahLst/>
              <a:cxnLst/>
              <a:rect l="l" t="t" r="r" b="b"/>
              <a:pathLst>
                <a:path w="2775" h="2102" extrusionOk="0">
                  <a:moveTo>
                    <a:pt x="884" y="68"/>
                  </a:moveTo>
                  <a:cubicBezTo>
                    <a:pt x="956" y="68"/>
                    <a:pt x="1026" y="88"/>
                    <a:pt x="1087" y="109"/>
                  </a:cubicBezTo>
                  <a:cubicBezTo>
                    <a:pt x="1372" y="231"/>
                    <a:pt x="1453" y="526"/>
                    <a:pt x="1453" y="536"/>
                  </a:cubicBezTo>
                  <a:lnTo>
                    <a:pt x="1474" y="617"/>
                  </a:lnTo>
                  <a:lnTo>
                    <a:pt x="1514" y="546"/>
                  </a:lnTo>
                  <a:cubicBezTo>
                    <a:pt x="1514" y="536"/>
                    <a:pt x="1667" y="271"/>
                    <a:pt x="1972" y="231"/>
                  </a:cubicBezTo>
                  <a:cubicBezTo>
                    <a:pt x="1991" y="229"/>
                    <a:pt x="2010" y="228"/>
                    <a:pt x="2029" y="228"/>
                  </a:cubicBezTo>
                  <a:cubicBezTo>
                    <a:pt x="2319" y="228"/>
                    <a:pt x="2565" y="443"/>
                    <a:pt x="2612" y="729"/>
                  </a:cubicBezTo>
                  <a:cubicBezTo>
                    <a:pt x="2704" y="1410"/>
                    <a:pt x="1993" y="1908"/>
                    <a:pt x="1281" y="2030"/>
                  </a:cubicBezTo>
                  <a:cubicBezTo>
                    <a:pt x="630" y="1715"/>
                    <a:pt x="81" y="1055"/>
                    <a:pt x="346" y="424"/>
                  </a:cubicBezTo>
                  <a:cubicBezTo>
                    <a:pt x="437" y="201"/>
                    <a:pt x="660" y="68"/>
                    <a:pt x="884" y="68"/>
                  </a:cubicBezTo>
                  <a:close/>
                  <a:moveTo>
                    <a:pt x="877" y="0"/>
                  </a:moveTo>
                  <a:cubicBezTo>
                    <a:pt x="628" y="0"/>
                    <a:pt x="392" y="147"/>
                    <a:pt x="285" y="393"/>
                  </a:cubicBezTo>
                  <a:cubicBezTo>
                    <a:pt x="0" y="1075"/>
                    <a:pt x="569" y="1776"/>
                    <a:pt x="1261" y="2091"/>
                  </a:cubicBezTo>
                  <a:lnTo>
                    <a:pt x="1270" y="2101"/>
                  </a:lnTo>
                  <a:lnTo>
                    <a:pt x="1281" y="2091"/>
                  </a:lnTo>
                  <a:cubicBezTo>
                    <a:pt x="2033" y="1969"/>
                    <a:pt x="2775" y="1451"/>
                    <a:pt x="2673" y="729"/>
                  </a:cubicBezTo>
                  <a:cubicBezTo>
                    <a:pt x="2636" y="403"/>
                    <a:pt x="2361" y="163"/>
                    <a:pt x="2050" y="163"/>
                  </a:cubicBezTo>
                  <a:cubicBezTo>
                    <a:pt x="2020" y="163"/>
                    <a:pt x="1991" y="165"/>
                    <a:pt x="1962" y="170"/>
                  </a:cubicBezTo>
                  <a:cubicBezTo>
                    <a:pt x="1718" y="190"/>
                    <a:pt x="1566" y="353"/>
                    <a:pt x="1494" y="445"/>
                  </a:cubicBezTo>
                  <a:cubicBezTo>
                    <a:pt x="1453" y="343"/>
                    <a:pt x="1352" y="149"/>
                    <a:pt x="1118" y="48"/>
                  </a:cubicBezTo>
                  <a:cubicBezTo>
                    <a:pt x="1039" y="16"/>
                    <a:pt x="957" y="0"/>
                    <a:pt x="877"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328" name="Google Shape;1328;p68"/>
            <p:cNvSpPr/>
            <p:nvPr/>
          </p:nvSpPr>
          <p:spPr>
            <a:xfrm>
              <a:off x="6170828" y="1714016"/>
              <a:ext cx="274476" cy="245789"/>
            </a:xfrm>
            <a:custGeom>
              <a:avLst/>
              <a:gdLst/>
              <a:ahLst/>
              <a:cxnLst/>
              <a:rect l="l" t="t" r="r" b="b"/>
              <a:pathLst>
                <a:path w="2095" h="1876" extrusionOk="0">
                  <a:moveTo>
                    <a:pt x="866" y="1"/>
                  </a:moveTo>
                  <a:cubicBezTo>
                    <a:pt x="787" y="1"/>
                    <a:pt x="706" y="18"/>
                    <a:pt x="631" y="55"/>
                  </a:cubicBezTo>
                  <a:cubicBezTo>
                    <a:pt x="244" y="247"/>
                    <a:pt x="0" y="857"/>
                    <a:pt x="366" y="1620"/>
                  </a:cubicBezTo>
                  <a:cubicBezTo>
                    <a:pt x="668" y="1800"/>
                    <a:pt x="951" y="1875"/>
                    <a:pt x="1195" y="1875"/>
                  </a:cubicBezTo>
                  <a:cubicBezTo>
                    <a:pt x="1544" y="1875"/>
                    <a:pt x="1814" y="1723"/>
                    <a:pt x="1952" y="1508"/>
                  </a:cubicBezTo>
                  <a:cubicBezTo>
                    <a:pt x="2094" y="1275"/>
                    <a:pt x="2033" y="959"/>
                    <a:pt x="1810" y="807"/>
                  </a:cubicBezTo>
                  <a:cubicBezTo>
                    <a:pt x="1709" y="741"/>
                    <a:pt x="1605" y="723"/>
                    <a:pt x="1519" y="723"/>
                  </a:cubicBezTo>
                  <a:cubicBezTo>
                    <a:pt x="1405" y="723"/>
                    <a:pt x="1322" y="756"/>
                    <a:pt x="1322" y="756"/>
                  </a:cubicBezTo>
                  <a:cubicBezTo>
                    <a:pt x="1322" y="756"/>
                    <a:pt x="1444" y="512"/>
                    <a:pt x="1311" y="268"/>
                  </a:cubicBezTo>
                  <a:cubicBezTo>
                    <a:pt x="1226" y="97"/>
                    <a:pt x="1050" y="1"/>
                    <a:pt x="866" y="1"/>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1329" name="Google Shape;1329;p68"/>
            <p:cNvSpPr/>
            <p:nvPr/>
          </p:nvSpPr>
          <p:spPr>
            <a:xfrm>
              <a:off x="6177379" y="1709561"/>
              <a:ext cx="273297" cy="254043"/>
            </a:xfrm>
            <a:custGeom>
              <a:avLst/>
              <a:gdLst/>
              <a:ahLst/>
              <a:cxnLst/>
              <a:rect l="l" t="t" r="r" b="b"/>
              <a:pathLst>
                <a:path w="2086" h="1939" extrusionOk="0">
                  <a:moveTo>
                    <a:pt x="818" y="70"/>
                  </a:moveTo>
                  <a:cubicBezTo>
                    <a:pt x="989" y="70"/>
                    <a:pt x="1152" y="158"/>
                    <a:pt x="1231" y="322"/>
                  </a:cubicBezTo>
                  <a:cubicBezTo>
                    <a:pt x="1353" y="546"/>
                    <a:pt x="1241" y="769"/>
                    <a:pt x="1241" y="769"/>
                  </a:cubicBezTo>
                  <a:lnTo>
                    <a:pt x="1200" y="851"/>
                  </a:lnTo>
                  <a:lnTo>
                    <a:pt x="1282" y="821"/>
                  </a:lnTo>
                  <a:cubicBezTo>
                    <a:pt x="1282" y="821"/>
                    <a:pt x="1359" y="791"/>
                    <a:pt x="1465" y="791"/>
                  </a:cubicBezTo>
                  <a:cubicBezTo>
                    <a:pt x="1547" y="791"/>
                    <a:pt x="1646" y="809"/>
                    <a:pt x="1739" y="871"/>
                  </a:cubicBezTo>
                  <a:cubicBezTo>
                    <a:pt x="1953" y="1013"/>
                    <a:pt x="2014" y="1298"/>
                    <a:pt x="1871" y="1522"/>
                  </a:cubicBezTo>
                  <a:cubicBezTo>
                    <a:pt x="1740" y="1731"/>
                    <a:pt x="1473" y="1873"/>
                    <a:pt x="1135" y="1873"/>
                  </a:cubicBezTo>
                  <a:cubicBezTo>
                    <a:pt x="896" y="1873"/>
                    <a:pt x="623" y="1802"/>
                    <a:pt x="337" y="1634"/>
                  </a:cubicBezTo>
                  <a:cubicBezTo>
                    <a:pt x="1" y="902"/>
                    <a:pt x="224" y="312"/>
                    <a:pt x="601" y="119"/>
                  </a:cubicBezTo>
                  <a:cubicBezTo>
                    <a:pt x="671" y="86"/>
                    <a:pt x="745" y="70"/>
                    <a:pt x="818" y="70"/>
                  </a:cubicBezTo>
                  <a:close/>
                  <a:moveTo>
                    <a:pt x="816" y="0"/>
                  </a:moveTo>
                  <a:cubicBezTo>
                    <a:pt x="733" y="0"/>
                    <a:pt x="649" y="19"/>
                    <a:pt x="570" y="58"/>
                  </a:cubicBezTo>
                  <a:cubicBezTo>
                    <a:pt x="21" y="333"/>
                    <a:pt x="11" y="1095"/>
                    <a:pt x="285" y="1675"/>
                  </a:cubicBezTo>
                  <a:lnTo>
                    <a:pt x="285" y="1684"/>
                  </a:lnTo>
                  <a:lnTo>
                    <a:pt x="296" y="1684"/>
                  </a:lnTo>
                  <a:cubicBezTo>
                    <a:pt x="560" y="1847"/>
                    <a:pt x="875" y="1939"/>
                    <a:pt x="1160" y="1939"/>
                  </a:cubicBezTo>
                  <a:cubicBezTo>
                    <a:pt x="1475" y="1939"/>
                    <a:pt x="1760" y="1827"/>
                    <a:pt x="1932" y="1562"/>
                  </a:cubicBezTo>
                  <a:cubicBezTo>
                    <a:pt x="2085" y="1309"/>
                    <a:pt x="2024" y="973"/>
                    <a:pt x="1770" y="810"/>
                  </a:cubicBezTo>
                  <a:cubicBezTo>
                    <a:pt x="1671" y="742"/>
                    <a:pt x="1565" y="723"/>
                    <a:pt x="1476" y="723"/>
                  </a:cubicBezTo>
                  <a:cubicBezTo>
                    <a:pt x="1419" y="723"/>
                    <a:pt x="1369" y="731"/>
                    <a:pt x="1333" y="739"/>
                  </a:cubicBezTo>
                  <a:cubicBezTo>
                    <a:pt x="1363" y="647"/>
                    <a:pt x="1394" y="464"/>
                    <a:pt x="1292" y="281"/>
                  </a:cubicBezTo>
                  <a:cubicBezTo>
                    <a:pt x="1199" y="103"/>
                    <a:pt x="1011" y="0"/>
                    <a:pt x="816"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1330" name="Google Shape;1330;p68"/>
            <p:cNvSpPr/>
            <p:nvPr/>
          </p:nvSpPr>
          <p:spPr>
            <a:xfrm>
              <a:off x="6584973" y="1486046"/>
              <a:ext cx="189186" cy="164296"/>
            </a:xfrm>
            <a:custGeom>
              <a:avLst/>
              <a:gdLst/>
              <a:ahLst/>
              <a:cxnLst/>
              <a:rect l="l" t="t" r="r" b="b"/>
              <a:pathLst>
                <a:path w="1444" h="1254" extrusionOk="0">
                  <a:moveTo>
                    <a:pt x="874" y="0"/>
                  </a:moveTo>
                  <a:cubicBezTo>
                    <a:pt x="762" y="0"/>
                    <a:pt x="654" y="52"/>
                    <a:pt x="590" y="148"/>
                  </a:cubicBezTo>
                  <a:cubicBezTo>
                    <a:pt x="488" y="311"/>
                    <a:pt x="560" y="483"/>
                    <a:pt x="560" y="483"/>
                  </a:cubicBezTo>
                  <a:cubicBezTo>
                    <a:pt x="560" y="483"/>
                    <a:pt x="483" y="447"/>
                    <a:pt x="383" y="447"/>
                  </a:cubicBezTo>
                  <a:cubicBezTo>
                    <a:pt x="334" y="447"/>
                    <a:pt x="278" y="456"/>
                    <a:pt x="224" y="483"/>
                  </a:cubicBezTo>
                  <a:cubicBezTo>
                    <a:pt x="61" y="575"/>
                    <a:pt x="0" y="778"/>
                    <a:pt x="82" y="951"/>
                  </a:cubicBezTo>
                  <a:cubicBezTo>
                    <a:pt x="169" y="1124"/>
                    <a:pt x="373" y="1253"/>
                    <a:pt x="653" y="1253"/>
                  </a:cubicBezTo>
                  <a:cubicBezTo>
                    <a:pt x="800" y="1253"/>
                    <a:pt x="967" y="1218"/>
                    <a:pt x="1150" y="1134"/>
                  </a:cubicBezTo>
                  <a:cubicBezTo>
                    <a:pt x="1444" y="636"/>
                    <a:pt x="1322" y="209"/>
                    <a:pt x="1068" y="56"/>
                  </a:cubicBezTo>
                  <a:cubicBezTo>
                    <a:pt x="1008" y="18"/>
                    <a:pt x="940" y="0"/>
                    <a:pt x="874" y="0"/>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1331" name="Google Shape;1331;p68"/>
            <p:cNvSpPr/>
            <p:nvPr/>
          </p:nvSpPr>
          <p:spPr>
            <a:xfrm>
              <a:off x="6579601" y="1481591"/>
              <a:ext cx="198619" cy="173074"/>
            </a:xfrm>
            <a:custGeom>
              <a:avLst/>
              <a:gdLst/>
              <a:ahLst/>
              <a:cxnLst/>
              <a:rect l="l" t="t" r="r" b="b"/>
              <a:pathLst>
                <a:path w="1516" h="1321" extrusionOk="0">
                  <a:moveTo>
                    <a:pt x="913" y="69"/>
                  </a:moveTo>
                  <a:cubicBezTo>
                    <a:pt x="973" y="69"/>
                    <a:pt x="1035" y="86"/>
                    <a:pt x="1089" y="121"/>
                  </a:cubicBezTo>
                  <a:cubicBezTo>
                    <a:pt x="1333" y="263"/>
                    <a:pt x="1435" y="680"/>
                    <a:pt x="1170" y="1137"/>
                  </a:cubicBezTo>
                  <a:cubicBezTo>
                    <a:pt x="1001" y="1215"/>
                    <a:pt x="841" y="1249"/>
                    <a:pt x="700" y="1249"/>
                  </a:cubicBezTo>
                  <a:cubicBezTo>
                    <a:pt x="434" y="1249"/>
                    <a:pt x="233" y="1130"/>
                    <a:pt x="154" y="964"/>
                  </a:cubicBezTo>
                  <a:cubicBezTo>
                    <a:pt x="72" y="812"/>
                    <a:pt x="133" y="629"/>
                    <a:pt x="285" y="548"/>
                  </a:cubicBezTo>
                  <a:cubicBezTo>
                    <a:pt x="337" y="528"/>
                    <a:pt x="387" y="517"/>
                    <a:pt x="428" y="517"/>
                  </a:cubicBezTo>
                  <a:cubicBezTo>
                    <a:pt x="520" y="517"/>
                    <a:pt x="581" y="548"/>
                    <a:pt x="581" y="548"/>
                  </a:cubicBezTo>
                  <a:lnTo>
                    <a:pt x="662" y="589"/>
                  </a:lnTo>
                  <a:lnTo>
                    <a:pt x="631" y="507"/>
                  </a:lnTo>
                  <a:cubicBezTo>
                    <a:pt x="631" y="507"/>
                    <a:pt x="570" y="345"/>
                    <a:pt x="662" y="202"/>
                  </a:cubicBezTo>
                  <a:cubicBezTo>
                    <a:pt x="718" y="114"/>
                    <a:pt x="814" y="69"/>
                    <a:pt x="913" y="69"/>
                  </a:cubicBezTo>
                  <a:close/>
                  <a:moveTo>
                    <a:pt x="924" y="0"/>
                  </a:moveTo>
                  <a:cubicBezTo>
                    <a:pt x="798" y="0"/>
                    <a:pt x="672" y="61"/>
                    <a:pt x="601" y="171"/>
                  </a:cubicBezTo>
                  <a:cubicBezTo>
                    <a:pt x="529" y="273"/>
                    <a:pt x="540" y="395"/>
                    <a:pt x="550" y="467"/>
                  </a:cubicBezTo>
                  <a:cubicBezTo>
                    <a:pt x="514" y="456"/>
                    <a:pt x="469" y="446"/>
                    <a:pt x="418" y="446"/>
                  </a:cubicBezTo>
                  <a:cubicBezTo>
                    <a:pt x="367" y="446"/>
                    <a:pt x="311" y="456"/>
                    <a:pt x="255" y="487"/>
                  </a:cubicBezTo>
                  <a:cubicBezTo>
                    <a:pt x="72" y="589"/>
                    <a:pt x="1" y="812"/>
                    <a:pt x="93" y="995"/>
                  </a:cubicBezTo>
                  <a:cubicBezTo>
                    <a:pt x="184" y="1188"/>
                    <a:pt x="407" y="1320"/>
                    <a:pt x="703" y="1320"/>
                  </a:cubicBezTo>
                  <a:cubicBezTo>
                    <a:pt x="855" y="1320"/>
                    <a:pt x="1028" y="1280"/>
                    <a:pt x="1200" y="1198"/>
                  </a:cubicBezTo>
                  <a:lnTo>
                    <a:pt x="1211" y="1198"/>
                  </a:lnTo>
                  <a:lnTo>
                    <a:pt x="1221" y="1188"/>
                  </a:lnTo>
                  <a:cubicBezTo>
                    <a:pt x="1516" y="680"/>
                    <a:pt x="1394" y="223"/>
                    <a:pt x="1130" y="60"/>
                  </a:cubicBezTo>
                  <a:cubicBezTo>
                    <a:pt x="1067" y="19"/>
                    <a:pt x="996" y="0"/>
                    <a:pt x="924"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grpSp>
      <p:sp>
        <p:nvSpPr>
          <p:cNvPr id="1332" name="Google Shape;1332;p68"/>
          <p:cNvSpPr txBox="1">
            <a:spLocks noGrp="1"/>
          </p:cNvSpPr>
          <p:nvPr>
            <p:ph type="title"/>
          </p:nvPr>
        </p:nvSpPr>
        <p:spPr>
          <a:xfrm>
            <a:off x="1784353" y="161287"/>
            <a:ext cx="5902732" cy="743432"/>
          </a:xfrm>
          <a:prstGeom prst="rect">
            <a:avLst/>
          </a:prstGeom>
        </p:spPr>
        <p:txBody>
          <a:bodyPr spcFirstLastPara="1" wrap="square" lIns="114540" tIns="114540" rIns="114540" bIns="114540" anchor="t" anchorCtr="0">
            <a:noAutofit/>
          </a:bodyPr>
          <a:lstStyle/>
          <a:p>
            <a:r>
              <a:rPr lang="en" sz="6000"/>
              <a:t>VẬN DỤNG</a:t>
            </a:r>
            <a:endParaRPr sz="6000"/>
          </a:p>
        </p:txBody>
      </p:sp>
    </p:spTree>
  </p:cSld>
  <p:clrMapOvr>
    <a:masterClrMapping/>
  </p:clrMapOvr>
  <p:transition spd="slow">
    <p:push dir="u"/>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962"/>
        <p:cNvGrpSpPr/>
        <p:nvPr/>
      </p:nvGrpSpPr>
      <p:grpSpPr>
        <a:xfrm>
          <a:off x="0" y="0"/>
          <a:ext cx="0" cy="0"/>
          <a:chOff x="0" y="0"/>
          <a:chExt cx="0" cy="0"/>
        </a:xfrm>
      </p:grpSpPr>
      <p:grpSp>
        <p:nvGrpSpPr>
          <p:cNvPr id="965" name="Google Shape;965;p62"/>
          <p:cNvGrpSpPr/>
          <p:nvPr/>
        </p:nvGrpSpPr>
        <p:grpSpPr>
          <a:xfrm>
            <a:off x="5897569" y="163762"/>
            <a:ext cx="3384725" cy="2389320"/>
            <a:chOff x="4707378" y="246200"/>
            <a:chExt cx="2701653" cy="1907131"/>
          </a:xfrm>
        </p:grpSpPr>
        <p:sp>
          <p:nvSpPr>
            <p:cNvPr id="966" name="Google Shape;966;p62"/>
            <p:cNvSpPr/>
            <p:nvPr/>
          </p:nvSpPr>
          <p:spPr>
            <a:xfrm>
              <a:off x="4711319" y="250272"/>
              <a:ext cx="2692326" cy="1833558"/>
            </a:xfrm>
            <a:custGeom>
              <a:avLst/>
              <a:gdLst/>
              <a:ahLst/>
              <a:cxnLst/>
              <a:rect l="l" t="t" r="r" b="b"/>
              <a:pathLst>
                <a:path w="20495" h="13958" extrusionOk="0">
                  <a:moveTo>
                    <a:pt x="10248" y="0"/>
                  </a:moveTo>
                  <a:cubicBezTo>
                    <a:pt x="8357" y="0"/>
                    <a:pt x="6791" y="1372"/>
                    <a:pt x="6466" y="3172"/>
                  </a:cubicBezTo>
                  <a:cubicBezTo>
                    <a:pt x="6120" y="3050"/>
                    <a:pt x="5754" y="2978"/>
                    <a:pt x="5368" y="2978"/>
                  </a:cubicBezTo>
                  <a:cubicBezTo>
                    <a:pt x="3559" y="2978"/>
                    <a:pt x="2095" y="4442"/>
                    <a:pt x="2095" y="6252"/>
                  </a:cubicBezTo>
                  <a:cubicBezTo>
                    <a:pt x="2095" y="6364"/>
                    <a:pt x="2095" y="6466"/>
                    <a:pt x="2105" y="6577"/>
                  </a:cubicBezTo>
                  <a:lnTo>
                    <a:pt x="2095" y="6577"/>
                  </a:lnTo>
                  <a:cubicBezTo>
                    <a:pt x="936" y="6577"/>
                    <a:pt x="1" y="7512"/>
                    <a:pt x="1" y="8661"/>
                  </a:cubicBezTo>
                  <a:cubicBezTo>
                    <a:pt x="1" y="9820"/>
                    <a:pt x="936" y="10756"/>
                    <a:pt x="2095" y="10756"/>
                  </a:cubicBezTo>
                  <a:cubicBezTo>
                    <a:pt x="2278" y="10756"/>
                    <a:pt x="2451" y="10735"/>
                    <a:pt x="2623" y="10684"/>
                  </a:cubicBezTo>
                  <a:cubicBezTo>
                    <a:pt x="3000" y="12077"/>
                    <a:pt x="4270" y="13103"/>
                    <a:pt x="5785" y="13103"/>
                  </a:cubicBezTo>
                  <a:cubicBezTo>
                    <a:pt x="6364" y="13103"/>
                    <a:pt x="6913" y="12951"/>
                    <a:pt x="7392" y="12677"/>
                  </a:cubicBezTo>
                  <a:cubicBezTo>
                    <a:pt x="8093" y="13460"/>
                    <a:pt x="9109" y="13957"/>
                    <a:pt x="10248" y="13957"/>
                  </a:cubicBezTo>
                  <a:cubicBezTo>
                    <a:pt x="11386" y="13957"/>
                    <a:pt x="12403" y="13460"/>
                    <a:pt x="13105" y="12677"/>
                  </a:cubicBezTo>
                  <a:cubicBezTo>
                    <a:pt x="13582" y="12951"/>
                    <a:pt x="14131" y="13103"/>
                    <a:pt x="14721" y="13103"/>
                  </a:cubicBezTo>
                  <a:cubicBezTo>
                    <a:pt x="16225" y="13103"/>
                    <a:pt x="17496" y="12077"/>
                    <a:pt x="17872" y="10684"/>
                  </a:cubicBezTo>
                  <a:cubicBezTo>
                    <a:pt x="18045" y="10735"/>
                    <a:pt x="18228" y="10756"/>
                    <a:pt x="18411" y="10756"/>
                  </a:cubicBezTo>
                  <a:cubicBezTo>
                    <a:pt x="19560" y="10756"/>
                    <a:pt x="20495" y="9820"/>
                    <a:pt x="20495" y="8661"/>
                  </a:cubicBezTo>
                  <a:cubicBezTo>
                    <a:pt x="20495" y="7512"/>
                    <a:pt x="19560" y="6577"/>
                    <a:pt x="18411" y="6577"/>
                  </a:cubicBezTo>
                  <a:lnTo>
                    <a:pt x="18391" y="6577"/>
                  </a:lnTo>
                  <a:cubicBezTo>
                    <a:pt x="18401" y="6466"/>
                    <a:pt x="18411" y="6364"/>
                    <a:pt x="18411" y="6252"/>
                  </a:cubicBezTo>
                  <a:cubicBezTo>
                    <a:pt x="18411" y="4442"/>
                    <a:pt x="16937" y="2978"/>
                    <a:pt x="15127" y="2978"/>
                  </a:cubicBezTo>
                  <a:cubicBezTo>
                    <a:pt x="14741" y="2978"/>
                    <a:pt x="14375" y="3050"/>
                    <a:pt x="14029" y="3172"/>
                  </a:cubicBezTo>
                  <a:cubicBezTo>
                    <a:pt x="13715" y="1372"/>
                    <a:pt x="12139" y="0"/>
                    <a:pt x="10248" y="0"/>
                  </a:cubicBezTo>
                  <a:close/>
                </a:path>
              </a:pathLst>
            </a:custGeom>
            <a:solidFill>
              <a:srgbClr val="FFF3F3"/>
            </a:solidFill>
            <a:ln>
              <a:noFill/>
            </a:ln>
          </p:spPr>
          <p:txBody>
            <a:bodyPr spcFirstLastPara="1" wrap="square" lIns="114540" tIns="114540" rIns="114540" bIns="114540" anchor="ctr" anchorCtr="0">
              <a:noAutofit/>
            </a:bodyPr>
            <a:lstStyle/>
            <a:p>
              <a:endParaRPr sz="1754"/>
            </a:p>
          </p:txBody>
        </p:sp>
        <p:sp>
          <p:nvSpPr>
            <p:cNvPr id="967" name="Google Shape;967;p62"/>
            <p:cNvSpPr/>
            <p:nvPr/>
          </p:nvSpPr>
          <p:spPr>
            <a:xfrm>
              <a:off x="4707378" y="246200"/>
              <a:ext cx="2701653" cy="1841702"/>
            </a:xfrm>
            <a:custGeom>
              <a:avLst/>
              <a:gdLst/>
              <a:ahLst/>
              <a:cxnLst/>
              <a:rect l="l" t="t" r="r" b="b"/>
              <a:pathLst>
                <a:path w="20566" h="14020" extrusionOk="0">
                  <a:moveTo>
                    <a:pt x="10278" y="72"/>
                  </a:moveTo>
                  <a:cubicBezTo>
                    <a:pt x="12128" y="72"/>
                    <a:pt x="13704" y="1393"/>
                    <a:pt x="14029" y="3203"/>
                  </a:cubicBezTo>
                  <a:lnTo>
                    <a:pt x="14029" y="3244"/>
                  </a:lnTo>
                  <a:lnTo>
                    <a:pt x="14070" y="3233"/>
                  </a:lnTo>
                  <a:cubicBezTo>
                    <a:pt x="14425" y="3111"/>
                    <a:pt x="14791" y="3040"/>
                    <a:pt x="15157" y="3040"/>
                  </a:cubicBezTo>
                  <a:cubicBezTo>
                    <a:pt x="16946" y="3040"/>
                    <a:pt x="18401" y="4494"/>
                    <a:pt x="18401" y="6283"/>
                  </a:cubicBezTo>
                  <a:cubicBezTo>
                    <a:pt x="18401" y="6384"/>
                    <a:pt x="18401" y="6486"/>
                    <a:pt x="18390" y="6598"/>
                  </a:cubicBezTo>
                  <a:lnTo>
                    <a:pt x="18380" y="6639"/>
                  </a:lnTo>
                  <a:lnTo>
                    <a:pt x="18441" y="6639"/>
                  </a:lnTo>
                  <a:cubicBezTo>
                    <a:pt x="19569" y="6639"/>
                    <a:pt x="20495" y="7564"/>
                    <a:pt x="20495" y="8692"/>
                  </a:cubicBezTo>
                  <a:cubicBezTo>
                    <a:pt x="20495" y="9831"/>
                    <a:pt x="19569" y="10756"/>
                    <a:pt x="18441" y="10756"/>
                  </a:cubicBezTo>
                  <a:cubicBezTo>
                    <a:pt x="18268" y="10756"/>
                    <a:pt x="18096" y="10726"/>
                    <a:pt x="17913" y="10685"/>
                  </a:cubicBezTo>
                  <a:lnTo>
                    <a:pt x="17882" y="10674"/>
                  </a:lnTo>
                  <a:lnTo>
                    <a:pt x="17872" y="10705"/>
                  </a:lnTo>
                  <a:cubicBezTo>
                    <a:pt x="17486" y="12118"/>
                    <a:pt x="16205" y="13094"/>
                    <a:pt x="14751" y="13094"/>
                  </a:cubicBezTo>
                  <a:cubicBezTo>
                    <a:pt x="14192" y="13094"/>
                    <a:pt x="13643" y="12952"/>
                    <a:pt x="13155" y="12677"/>
                  </a:cubicBezTo>
                  <a:lnTo>
                    <a:pt x="13135" y="12667"/>
                  </a:lnTo>
                  <a:lnTo>
                    <a:pt x="13114" y="12687"/>
                  </a:lnTo>
                  <a:cubicBezTo>
                    <a:pt x="12392" y="13491"/>
                    <a:pt x="11355" y="13958"/>
                    <a:pt x="10278" y="13958"/>
                  </a:cubicBezTo>
                  <a:cubicBezTo>
                    <a:pt x="9200" y="13958"/>
                    <a:pt x="8174" y="13491"/>
                    <a:pt x="7452" y="12687"/>
                  </a:cubicBezTo>
                  <a:lnTo>
                    <a:pt x="7431" y="12667"/>
                  </a:lnTo>
                  <a:lnTo>
                    <a:pt x="7401" y="12677"/>
                  </a:lnTo>
                  <a:cubicBezTo>
                    <a:pt x="6923" y="12952"/>
                    <a:pt x="6364" y="13094"/>
                    <a:pt x="5815" y="13094"/>
                  </a:cubicBezTo>
                  <a:cubicBezTo>
                    <a:pt x="4351" y="13094"/>
                    <a:pt x="3071" y="12118"/>
                    <a:pt x="2684" y="10705"/>
                  </a:cubicBezTo>
                  <a:lnTo>
                    <a:pt x="2674" y="10674"/>
                  </a:lnTo>
                  <a:lnTo>
                    <a:pt x="2644" y="10685"/>
                  </a:lnTo>
                  <a:cubicBezTo>
                    <a:pt x="2470" y="10726"/>
                    <a:pt x="2298" y="10756"/>
                    <a:pt x="2125" y="10756"/>
                  </a:cubicBezTo>
                  <a:cubicBezTo>
                    <a:pt x="986" y="10756"/>
                    <a:pt x="62" y="9831"/>
                    <a:pt x="62" y="8692"/>
                  </a:cubicBezTo>
                  <a:cubicBezTo>
                    <a:pt x="62" y="7564"/>
                    <a:pt x="986" y="6639"/>
                    <a:pt x="2125" y="6639"/>
                  </a:cubicBezTo>
                  <a:lnTo>
                    <a:pt x="2176" y="6639"/>
                  </a:lnTo>
                  <a:lnTo>
                    <a:pt x="2176" y="6598"/>
                  </a:lnTo>
                  <a:cubicBezTo>
                    <a:pt x="2165" y="6486"/>
                    <a:pt x="2156" y="6384"/>
                    <a:pt x="2156" y="6283"/>
                  </a:cubicBezTo>
                  <a:cubicBezTo>
                    <a:pt x="2156" y="4494"/>
                    <a:pt x="3609" y="3040"/>
                    <a:pt x="5398" y="3040"/>
                  </a:cubicBezTo>
                  <a:cubicBezTo>
                    <a:pt x="5764" y="3040"/>
                    <a:pt x="6130" y="3111"/>
                    <a:pt x="6486" y="3233"/>
                  </a:cubicBezTo>
                  <a:lnTo>
                    <a:pt x="6527" y="3244"/>
                  </a:lnTo>
                  <a:lnTo>
                    <a:pt x="6537" y="3203"/>
                  </a:lnTo>
                  <a:cubicBezTo>
                    <a:pt x="6862" y="1393"/>
                    <a:pt x="8438" y="72"/>
                    <a:pt x="10278" y="72"/>
                  </a:cubicBezTo>
                  <a:close/>
                  <a:moveTo>
                    <a:pt x="10278" y="0"/>
                  </a:moveTo>
                  <a:cubicBezTo>
                    <a:pt x="8418" y="0"/>
                    <a:pt x="6821" y="1322"/>
                    <a:pt x="6476" y="3152"/>
                  </a:cubicBezTo>
                  <a:cubicBezTo>
                    <a:pt x="6120" y="3030"/>
                    <a:pt x="5764" y="2969"/>
                    <a:pt x="5398" y="2969"/>
                  </a:cubicBezTo>
                  <a:cubicBezTo>
                    <a:pt x="3579" y="2969"/>
                    <a:pt x="2084" y="4463"/>
                    <a:pt x="2084" y="6283"/>
                  </a:cubicBezTo>
                  <a:cubicBezTo>
                    <a:pt x="2084" y="6375"/>
                    <a:pt x="2095" y="6466"/>
                    <a:pt x="2104" y="6567"/>
                  </a:cubicBezTo>
                  <a:cubicBezTo>
                    <a:pt x="936" y="6578"/>
                    <a:pt x="1" y="7534"/>
                    <a:pt x="1" y="8692"/>
                  </a:cubicBezTo>
                  <a:cubicBezTo>
                    <a:pt x="1" y="9872"/>
                    <a:pt x="946" y="10827"/>
                    <a:pt x="2125" y="10827"/>
                  </a:cubicBezTo>
                  <a:cubicBezTo>
                    <a:pt x="2287" y="10827"/>
                    <a:pt x="2461" y="10796"/>
                    <a:pt x="2633" y="10756"/>
                  </a:cubicBezTo>
                  <a:cubicBezTo>
                    <a:pt x="3030" y="12179"/>
                    <a:pt x="4341" y="13165"/>
                    <a:pt x="5815" y="13165"/>
                  </a:cubicBezTo>
                  <a:cubicBezTo>
                    <a:pt x="6374" y="13165"/>
                    <a:pt x="6923" y="13023"/>
                    <a:pt x="7411" y="12748"/>
                  </a:cubicBezTo>
                  <a:cubicBezTo>
                    <a:pt x="8153" y="13561"/>
                    <a:pt x="9190" y="14019"/>
                    <a:pt x="10278" y="14019"/>
                  </a:cubicBezTo>
                  <a:cubicBezTo>
                    <a:pt x="11366" y="14019"/>
                    <a:pt x="12412" y="13561"/>
                    <a:pt x="13144" y="12748"/>
                  </a:cubicBezTo>
                  <a:cubicBezTo>
                    <a:pt x="13632" y="13023"/>
                    <a:pt x="14192" y="13165"/>
                    <a:pt x="14751" y="13165"/>
                  </a:cubicBezTo>
                  <a:cubicBezTo>
                    <a:pt x="16225" y="13165"/>
                    <a:pt x="17526" y="12179"/>
                    <a:pt x="17933" y="10756"/>
                  </a:cubicBezTo>
                  <a:cubicBezTo>
                    <a:pt x="18105" y="10796"/>
                    <a:pt x="18268" y="10827"/>
                    <a:pt x="18441" y="10827"/>
                  </a:cubicBezTo>
                  <a:cubicBezTo>
                    <a:pt x="19610" y="10827"/>
                    <a:pt x="20565" y="9872"/>
                    <a:pt x="20565" y="8692"/>
                  </a:cubicBezTo>
                  <a:cubicBezTo>
                    <a:pt x="20565" y="7534"/>
                    <a:pt x="19620" y="6578"/>
                    <a:pt x="18462" y="6567"/>
                  </a:cubicBezTo>
                  <a:cubicBezTo>
                    <a:pt x="18471" y="6466"/>
                    <a:pt x="18471" y="6375"/>
                    <a:pt x="18471" y="6283"/>
                  </a:cubicBezTo>
                  <a:cubicBezTo>
                    <a:pt x="18471" y="4463"/>
                    <a:pt x="16987" y="2969"/>
                    <a:pt x="15157" y="2969"/>
                  </a:cubicBezTo>
                  <a:cubicBezTo>
                    <a:pt x="14802" y="2969"/>
                    <a:pt x="14436" y="3030"/>
                    <a:pt x="14090" y="3152"/>
                  </a:cubicBezTo>
                  <a:cubicBezTo>
                    <a:pt x="13745" y="1322"/>
                    <a:pt x="12148" y="0"/>
                    <a:pt x="10278"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68" name="Google Shape;968;p62"/>
            <p:cNvSpPr/>
            <p:nvPr/>
          </p:nvSpPr>
          <p:spPr>
            <a:xfrm>
              <a:off x="6373986" y="1018091"/>
              <a:ext cx="126899" cy="127028"/>
            </a:xfrm>
            <a:custGeom>
              <a:avLst/>
              <a:gdLst/>
              <a:ahLst/>
              <a:cxnLst/>
              <a:rect l="l" t="t" r="r" b="b"/>
              <a:pathLst>
                <a:path w="966" h="967" extrusionOk="0">
                  <a:moveTo>
                    <a:pt x="488" y="0"/>
                  </a:moveTo>
                  <a:cubicBezTo>
                    <a:pt x="224" y="0"/>
                    <a:pt x="0" y="214"/>
                    <a:pt x="0" y="478"/>
                  </a:cubicBezTo>
                  <a:cubicBezTo>
                    <a:pt x="0" y="752"/>
                    <a:pt x="224" y="966"/>
                    <a:pt x="488" y="966"/>
                  </a:cubicBezTo>
                  <a:cubicBezTo>
                    <a:pt x="753" y="966"/>
                    <a:pt x="966" y="752"/>
                    <a:pt x="966" y="478"/>
                  </a:cubicBezTo>
                  <a:cubicBezTo>
                    <a:pt x="966" y="214"/>
                    <a:pt x="753" y="0"/>
                    <a:pt x="488"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69" name="Google Shape;969;p62"/>
            <p:cNvSpPr/>
            <p:nvPr/>
          </p:nvSpPr>
          <p:spPr>
            <a:xfrm>
              <a:off x="5555329" y="1018091"/>
              <a:ext cx="127030" cy="127028"/>
            </a:xfrm>
            <a:custGeom>
              <a:avLst/>
              <a:gdLst/>
              <a:ahLst/>
              <a:cxnLst/>
              <a:rect l="l" t="t" r="r" b="b"/>
              <a:pathLst>
                <a:path w="967" h="967" extrusionOk="0">
                  <a:moveTo>
                    <a:pt x="479" y="0"/>
                  </a:moveTo>
                  <a:cubicBezTo>
                    <a:pt x="214" y="0"/>
                    <a:pt x="0" y="214"/>
                    <a:pt x="0" y="478"/>
                  </a:cubicBezTo>
                  <a:cubicBezTo>
                    <a:pt x="0" y="752"/>
                    <a:pt x="214" y="966"/>
                    <a:pt x="479" y="966"/>
                  </a:cubicBezTo>
                  <a:cubicBezTo>
                    <a:pt x="743" y="966"/>
                    <a:pt x="967" y="752"/>
                    <a:pt x="967" y="478"/>
                  </a:cubicBezTo>
                  <a:cubicBezTo>
                    <a:pt x="967" y="214"/>
                    <a:pt x="743" y="0"/>
                    <a:pt x="479"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70" name="Google Shape;970;p62"/>
            <p:cNvSpPr/>
            <p:nvPr/>
          </p:nvSpPr>
          <p:spPr>
            <a:xfrm>
              <a:off x="5945216" y="1139602"/>
              <a:ext cx="165783" cy="61609"/>
            </a:xfrm>
            <a:custGeom>
              <a:avLst/>
              <a:gdLst/>
              <a:ahLst/>
              <a:cxnLst/>
              <a:rect l="l" t="t" r="r" b="b"/>
              <a:pathLst>
                <a:path w="1262" h="469" extrusionOk="0">
                  <a:moveTo>
                    <a:pt x="1" y="1"/>
                  </a:moveTo>
                  <a:cubicBezTo>
                    <a:pt x="82" y="275"/>
                    <a:pt x="337" y="468"/>
                    <a:pt x="631" y="468"/>
                  </a:cubicBezTo>
                  <a:cubicBezTo>
                    <a:pt x="926" y="468"/>
                    <a:pt x="1180" y="275"/>
                    <a:pt x="1261" y="1"/>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971" name="Google Shape;971;p62"/>
            <p:cNvSpPr/>
            <p:nvPr/>
          </p:nvSpPr>
          <p:spPr>
            <a:xfrm>
              <a:off x="5938648" y="1135530"/>
              <a:ext cx="179050" cy="70936"/>
            </a:xfrm>
            <a:custGeom>
              <a:avLst/>
              <a:gdLst/>
              <a:ahLst/>
              <a:cxnLst/>
              <a:rect l="l" t="t" r="r" b="b"/>
              <a:pathLst>
                <a:path w="1363" h="540" extrusionOk="0">
                  <a:moveTo>
                    <a:pt x="1261" y="72"/>
                  </a:moveTo>
                  <a:cubicBezTo>
                    <a:pt x="1169" y="306"/>
                    <a:pt x="945" y="468"/>
                    <a:pt x="681" y="468"/>
                  </a:cubicBezTo>
                  <a:cubicBezTo>
                    <a:pt x="417" y="468"/>
                    <a:pt x="193" y="306"/>
                    <a:pt x="102" y="72"/>
                  </a:cubicBezTo>
                  <a:close/>
                  <a:moveTo>
                    <a:pt x="0" y="1"/>
                  </a:moveTo>
                  <a:lnTo>
                    <a:pt x="10" y="41"/>
                  </a:lnTo>
                  <a:cubicBezTo>
                    <a:pt x="112" y="337"/>
                    <a:pt x="376" y="540"/>
                    <a:pt x="681" y="540"/>
                  </a:cubicBezTo>
                  <a:cubicBezTo>
                    <a:pt x="986" y="540"/>
                    <a:pt x="1250" y="337"/>
                    <a:pt x="1342" y="41"/>
                  </a:cubicBezTo>
                  <a:lnTo>
                    <a:pt x="1363" y="1"/>
                  </a:ln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72" name="Google Shape;972;p62"/>
            <p:cNvSpPr/>
            <p:nvPr/>
          </p:nvSpPr>
          <p:spPr>
            <a:xfrm>
              <a:off x="6483412" y="1120949"/>
              <a:ext cx="297936" cy="299244"/>
            </a:xfrm>
            <a:custGeom>
              <a:avLst/>
              <a:gdLst/>
              <a:ahLst/>
              <a:cxnLst/>
              <a:rect l="l" t="t" r="r" b="b"/>
              <a:pathLst>
                <a:path w="2268" h="2278" extrusionOk="0">
                  <a:moveTo>
                    <a:pt x="1129" y="0"/>
                  </a:moveTo>
                  <a:cubicBezTo>
                    <a:pt x="509" y="0"/>
                    <a:pt x="1" y="509"/>
                    <a:pt x="1" y="1139"/>
                  </a:cubicBezTo>
                  <a:cubicBezTo>
                    <a:pt x="1" y="1769"/>
                    <a:pt x="509" y="2277"/>
                    <a:pt x="1129" y="2277"/>
                  </a:cubicBezTo>
                  <a:cubicBezTo>
                    <a:pt x="1759" y="2277"/>
                    <a:pt x="2268" y="1769"/>
                    <a:pt x="2268" y="1139"/>
                  </a:cubicBezTo>
                  <a:cubicBezTo>
                    <a:pt x="2268" y="509"/>
                    <a:pt x="1759" y="0"/>
                    <a:pt x="1129" y="0"/>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973" name="Google Shape;973;p62"/>
            <p:cNvSpPr/>
            <p:nvPr/>
          </p:nvSpPr>
          <p:spPr>
            <a:xfrm>
              <a:off x="5274868" y="1120949"/>
              <a:ext cx="297936" cy="299244"/>
            </a:xfrm>
            <a:custGeom>
              <a:avLst/>
              <a:gdLst/>
              <a:ahLst/>
              <a:cxnLst/>
              <a:rect l="l" t="t" r="r" b="b"/>
              <a:pathLst>
                <a:path w="2268" h="2278" extrusionOk="0">
                  <a:moveTo>
                    <a:pt x="1139" y="0"/>
                  </a:moveTo>
                  <a:cubicBezTo>
                    <a:pt x="509" y="0"/>
                    <a:pt x="1" y="509"/>
                    <a:pt x="1" y="1139"/>
                  </a:cubicBezTo>
                  <a:cubicBezTo>
                    <a:pt x="1" y="1769"/>
                    <a:pt x="509" y="2277"/>
                    <a:pt x="1139" y="2277"/>
                  </a:cubicBezTo>
                  <a:cubicBezTo>
                    <a:pt x="1760" y="2277"/>
                    <a:pt x="2268" y="1769"/>
                    <a:pt x="2268" y="1139"/>
                  </a:cubicBezTo>
                  <a:cubicBezTo>
                    <a:pt x="2268" y="509"/>
                    <a:pt x="1760" y="0"/>
                    <a:pt x="1139" y="0"/>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974" name="Google Shape;974;p62"/>
            <p:cNvSpPr/>
            <p:nvPr/>
          </p:nvSpPr>
          <p:spPr>
            <a:xfrm>
              <a:off x="6646434" y="1725877"/>
              <a:ext cx="514163" cy="423381"/>
            </a:xfrm>
            <a:custGeom>
              <a:avLst/>
              <a:gdLst/>
              <a:ahLst/>
              <a:cxnLst/>
              <a:rect l="l" t="t" r="r" b="b"/>
              <a:pathLst>
                <a:path w="3914" h="3223" extrusionOk="0">
                  <a:moveTo>
                    <a:pt x="1244" y="1"/>
                  </a:moveTo>
                  <a:cubicBezTo>
                    <a:pt x="952" y="1"/>
                    <a:pt x="662" y="134"/>
                    <a:pt x="478" y="386"/>
                  </a:cubicBezTo>
                  <a:cubicBezTo>
                    <a:pt x="0" y="1027"/>
                    <a:pt x="91" y="2227"/>
                    <a:pt x="1322" y="3212"/>
                  </a:cubicBezTo>
                  <a:cubicBezTo>
                    <a:pt x="1420" y="3219"/>
                    <a:pt x="1515" y="3223"/>
                    <a:pt x="1608" y="3223"/>
                  </a:cubicBezTo>
                  <a:cubicBezTo>
                    <a:pt x="2995" y="3223"/>
                    <a:pt x="3776" y="2461"/>
                    <a:pt x="3853" y="1708"/>
                  </a:cubicBezTo>
                  <a:cubicBezTo>
                    <a:pt x="3914" y="1200"/>
                    <a:pt x="3548" y="732"/>
                    <a:pt x="3039" y="671"/>
                  </a:cubicBezTo>
                  <a:cubicBezTo>
                    <a:pt x="3000" y="666"/>
                    <a:pt x="2962" y="664"/>
                    <a:pt x="2925" y="664"/>
                  </a:cubicBezTo>
                  <a:cubicBezTo>
                    <a:pt x="2481" y="664"/>
                    <a:pt x="2196" y="976"/>
                    <a:pt x="2196" y="976"/>
                  </a:cubicBezTo>
                  <a:cubicBezTo>
                    <a:pt x="2196" y="976"/>
                    <a:pt x="2196" y="478"/>
                    <a:pt x="1789" y="173"/>
                  </a:cubicBezTo>
                  <a:cubicBezTo>
                    <a:pt x="1625" y="57"/>
                    <a:pt x="1434" y="1"/>
                    <a:pt x="1244" y="1"/>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975" name="Google Shape;975;p62"/>
            <p:cNvSpPr/>
            <p:nvPr/>
          </p:nvSpPr>
          <p:spPr>
            <a:xfrm>
              <a:off x="6628963" y="1720885"/>
              <a:ext cx="535706" cy="432445"/>
            </a:xfrm>
            <a:custGeom>
              <a:avLst/>
              <a:gdLst/>
              <a:ahLst/>
              <a:cxnLst/>
              <a:rect l="l" t="t" r="r" b="b"/>
              <a:pathLst>
                <a:path w="4078" h="3292" extrusionOk="0">
                  <a:moveTo>
                    <a:pt x="1375" y="73"/>
                  </a:moveTo>
                  <a:cubicBezTo>
                    <a:pt x="1559" y="73"/>
                    <a:pt x="1744" y="128"/>
                    <a:pt x="1902" y="241"/>
                  </a:cubicBezTo>
                  <a:cubicBezTo>
                    <a:pt x="2288" y="526"/>
                    <a:pt x="2288" y="1014"/>
                    <a:pt x="2288" y="1014"/>
                  </a:cubicBezTo>
                  <a:lnTo>
                    <a:pt x="2288" y="1106"/>
                  </a:lnTo>
                  <a:lnTo>
                    <a:pt x="2349" y="1045"/>
                  </a:lnTo>
                  <a:cubicBezTo>
                    <a:pt x="2358" y="1035"/>
                    <a:pt x="2635" y="733"/>
                    <a:pt x="3060" y="733"/>
                  </a:cubicBezTo>
                  <a:cubicBezTo>
                    <a:pt x="3096" y="733"/>
                    <a:pt x="3134" y="735"/>
                    <a:pt x="3172" y="740"/>
                  </a:cubicBezTo>
                  <a:cubicBezTo>
                    <a:pt x="3651" y="801"/>
                    <a:pt x="4006" y="1248"/>
                    <a:pt x="3956" y="1746"/>
                  </a:cubicBezTo>
                  <a:cubicBezTo>
                    <a:pt x="3851" y="2736"/>
                    <a:pt x="2769" y="3219"/>
                    <a:pt x="1712" y="3219"/>
                  </a:cubicBezTo>
                  <a:cubicBezTo>
                    <a:pt x="1629" y="3219"/>
                    <a:pt x="1546" y="3216"/>
                    <a:pt x="1465" y="3210"/>
                  </a:cubicBezTo>
                  <a:cubicBezTo>
                    <a:pt x="580" y="2509"/>
                    <a:pt x="1" y="1299"/>
                    <a:pt x="641" y="445"/>
                  </a:cubicBezTo>
                  <a:cubicBezTo>
                    <a:pt x="819" y="200"/>
                    <a:pt x="1096" y="73"/>
                    <a:pt x="1375" y="73"/>
                  </a:cubicBezTo>
                  <a:close/>
                  <a:moveTo>
                    <a:pt x="1378" y="1"/>
                  </a:moveTo>
                  <a:cubicBezTo>
                    <a:pt x="1077" y="1"/>
                    <a:pt x="777" y="137"/>
                    <a:pt x="580" y="394"/>
                  </a:cubicBezTo>
                  <a:cubicBezTo>
                    <a:pt x="326" y="740"/>
                    <a:pt x="245" y="1228"/>
                    <a:pt x="357" y="1716"/>
                  </a:cubicBezTo>
                  <a:cubicBezTo>
                    <a:pt x="448" y="2112"/>
                    <a:pt x="702" y="2701"/>
                    <a:pt x="1434" y="3271"/>
                  </a:cubicBezTo>
                  <a:lnTo>
                    <a:pt x="1434" y="3281"/>
                  </a:lnTo>
                  <a:lnTo>
                    <a:pt x="1444" y="3281"/>
                  </a:lnTo>
                  <a:cubicBezTo>
                    <a:pt x="1556" y="3291"/>
                    <a:pt x="1658" y="3291"/>
                    <a:pt x="1749" y="3291"/>
                  </a:cubicBezTo>
                  <a:cubicBezTo>
                    <a:pt x="2501" y="3291"/>
                    <a:pt x="3000" y="3067"/>
                    <a:pt x="3294" y="2875"/>
                  </a:cubicBezTo>
                  <a:cubicBezTo>
                    <a:pt x="3712" y="2590"/>
                    <a:pt x="3976" y="2183"/>
                    <a:pt x="4026" y="1746"/>
                  </a:cubicBezTo>
                  <a:cubicBezTo>
                    <a:pt x="4078" y="1217"/>
                    <a:pt x="3701" y="729"/>
                    <a:pt x="3183" y="668"/>
                  </a:cubicBezTo>
                  <a:cubicBezTo>
                    <a:pt x="3143" y="663"/>
                    <a:pt x="3103" y="661"/>
                    <a:pt x="3065" y="661"/>
                  </a:cubicBezTo>
                  <a:cubicBezTo>
                    <a:pt x="2718" y="661"/>
                    <a:pt x="2460" y="852"/>
                    <a:pt x="2359" y="943"/>
                  </a:cubicBezTo>
                  <a:cubicBezTo>
                    <a:pt x="2339" y="781"/>
                    <a:pt x="2268" y="424"/>
                    <a:pt x="1943" y="180"/>
                  </a:cubicBezTo>
                  <a:cubicBezTo>
                    <a:pt x="1773" y="59"/>
                    <a:pt x="1575" y="1"/>
                    <a:pt x="1378"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grpSp>
      <p:grpSp>
        <p:nvGrpSpPr>
          <p:cNvPr id="976" name="Google Shape;976;p62"/>
          <p:cNvGrpSpPr/>
          <p:nvPr/>
        </p:nvGrpSpPr>
        <p:grpSpPr>
          <a:xfrm>
            <a:off x="364663" y="91147"/>
            <a:ext cx="1077659" cy="2669098"/>
            <a:chOff x="291070" y="610339"/>
            <a:chExt cx="860176" cy="2130447"/>
          </a:xfrm>
        </p:grpSpPr>
        <p:sp>
          <p:nvSpPr>
            <p:cNvPr id="977" name="Google Shape;977;p62"/>
            <p:cNvSpPr/>
            <p:nvPr/>
          </p:nvSpPr>
          <p:spPr>
            <a:xfrm>
              <a:off x="296456" y="1511361"/>
              <a:ext cx="504967" cy="423775"/>
            </a:xfrm>
            <a:custGeom>
              <a:avLst/>
              <a:gdLst/>
              <a:ahLst/>
              <a:cxnLst/>
              <a:rect l="l" t="t" r="r" b="b"/>
              <a:pathLst>
                <a:path w="3844" h="3226" extrusionOk="0">
                  <a:moveTo>
                    <a:pt x="2510" y="1"/>
                  </a:moveTo>
                  <a:cubicBezTo>
                    <a:pt x="2266" y="1"/>
                    <a:pt x="2021" y="95"/>
                    <a:pt x="1841" y="281"/>
                  </a:cubicBezTo>
                  <a:cubicBezTo>
                    <a:pt x="1505" y="647"/>
                    <a:pt x="1607" y="1135"/>
                    <a:pt x="1607" y="1135"/>
                  </a:cubicBezTo>
                  <a:cubicBezTo>
                    <a:pt x="1607" y="1135"/>
                    <a:pt x="1357" y="949"/>
                    <a:pt x="1014" y="949"/>
                  </a:cubicBezTo>
                  <a:cubicBezTo>
                    <a:pt x="926" y="949"/>
                    <a:pt x="831" y="962"/>
                    <a:pt x="733" y="993"/>
                  </a:cubicBezTo>
                  <a:cubicBezTo>
                    <a:pt x="265" y="1145"/>
                    <a:pt x="1" y="1664"/>
                    <a:pt x="154" y="2141"/>
                  </a:cubicBezTo>
                  <a:cubicBezTo>
                    <a:pt x="328" y="2721"/>
                    <a:pt x="974" y="3226"/>
                    <a:pt x="1955" y="3226"/>
                  </a:cubicBezTo>
                  <a:cubicBezTo>
                    <a:pt x="2230" y="3226"/>
                    <a:pt x="2532" y="3186"/>
                    <a:pt x="2858" y="3097"/>
                  </a:cubicBezTo>
                  <a:cubicBezTo>
                    <a:pt x="3843" y="1938"/>
                    <a:pt x="3712" y="769"/>
                    <a:pt x="3132" y="241"/>
                  </a:cubicBezTo>
                  <a:cubicBezTo>
                    <a:pt x="2957" y="80"/>
                    <a:pt x="2733" y="1"/>
                    <a:pt x="2510" y="1"/>
                  </a:cubicBezTo>
                  <a:close/>
                </a:path>
              </a:pathLst>
            </a:custGeom>
            <a:solidFill>
              <a:srgbClr val="8A93E2"/>
            </a:solidFill>
            <a:ln>
              <a:noFill/>
            </a:ln>
          </p:spPr>
          <p:txBody>
            <a:bodyPr spcFirstLastPara="1" wrap="square" lIns="114540" tIns="114540" rIns="114540" bIns="114540" anchor="ctr" anchorCtr="0">
              <a:noAutofit/>
            </a:bodyPr>
            <a:lstStyle/>
            <a:p>
              <a:endParaRPr sz="1754"/>
            </a:p>
          </p:txBody>
        </p:sp>
        <p:sp>
          <p:nvSpPr>
            <p:cNvPr id="978" name="Google Shape;978;p62"/>
            <p:cNvSpPr/>
            <p:nvPr/>
          </p:nvSpPr>
          <p:spPr>
            <a:xfrm>
              <a:off x="291070" y="1506763"/>
              <a:ext cx="515608" cy="432839"/>
            </a:xfrm>
            <a:custGeom>
              <a:avLst/>
              <a:gdLst/>
              <a:ahLst/>
              <a:cxnLst/>
              <a:rect l="l" t="t" r="r" b="b"/>
              <a:pathLst>
                <a:path w="3925" h="3295" extrusionOk="0">
                  <a:moveTo>
                    <a:pt x="2548" y="74"/>
                  </a:moveTo>
                  <a:cubicBezTo>
                    <a:pt x="2761" y="74"/>
                    <a:pt x="2978" y="151"/>
                    <a:pt x="3152" y="306"/>
                  </a:cubicBezTo>
                  <a:cubicBezTo>
                    <a:pt x="3925" y="997"/>
                    <a:pt x="3590" y="2268"/>
                    <a:pt x="2878" y="3102"/>
                  </a:cubicBezTo>
                  <a:cubicBezTo>
                    <a:pt x="2601" y="3176"/>
                    <a:pt x="2308" y="3216"/>
                    <a:pt x="2021" y="3216"/>
                  </a:cubicBezTo>
                  <a:cubicBezTo>
                    <a:pt x="1212" y="3216"/>
                    <a:pt x="450" y="2902"/>
                    <a:pt x="225" y="2167"/>
                  </a:cubicBezTo>
                  <a:cubicBezTo>
                    <a:pt x="82" y="1699"/>
                    <a:pt x="337" y="1200"/>
                    <a:pt x="784" y="1058"/>
                  </a:cubicBezTo>
                  <a:cubicBezTo>
                    <a:pt x="878" y="1029"/>
                    <a:pt x="969" y="1017"/>
                    <a:pt x="1053" y="1017"/>
                  </a:cubicBezTo>
                  <a:cubicBezTo>
                    <a:pt x="1381" y="1017"/>
                    <a:pt x="1620" y="1191"/>
                    <a:pt x="1627" y="1191"/>
                  </a:cubicBezTo>
                  <a:lnTo>
                    <a:pt x="1699" y="1252"/>
                  </a:lnTo>
                  <a:lnTo>
                    <a:pt x="1699" y="1252"/>
                  </a:lnTo>
                  <a:lnTo>
                    <a:pt x="1679" y="1160"/>
                  </a:lnTo>
                  <a:cubicBezTo>
                    <a:pt x="1679" y="1150"/>
                    <a:pt x="1587" y="692"/>
                    <a:pt x="1912" y="346"/>
                  </a:cubicBezTo>
                  <a:cubicBezTo>
                    <a:pt x="2082" y="166"/>
                    <a:pt x="2313" y="74"/>
                    <a:pt x="2548" y="74"/>
                  </a:cubicBezTo>
                  <a:close/>
                  <a:moveTo>
                    <a:pt x="2542" y="0"/>
                  </a:moveTo>
                  <a:cubicBezTo>
                    <a:pt x="2291" y="0"/>
                    <a:pt x="2042" y="100"/>
                    <a:pt x="1862" y="296"/>
                  </a:cubicBezTo>
                  <a:cubicBezTo>
                    <a:pt x="1587" y="590"/>
                    <a:pt x="1587" y="947"/>
                    <a:pt x="1597" y="1099"/>
                  </a:cubicBezTo>
                  <a:cubicBezTo>
                    <a:pt x="1502" y="1040"/>
                    <a:pt x="1306" y="950"/>
                    <a:pt x="1063" y="950"/>
                  </a:cubicBezTo>
                  <a:cubicBezTo>
                    <a:pt x="969" y="950"/>
                    <a:pt x="868" y="963"/>
                    <a:pt x="764" y="997"/>
                  </a:cubicBezTo>
                  <a:cubicBezTo>
                    <a:pt x="276" y="1150"/>
                    <a:pt x="1" y="1688"/>
                    <a:pt x="154" y="2187"/>
                  </a:cubicBezTo>
                  <a:cubicBezTo>
                    <a:pt x="276" y="2583"/>
                    <a:pt x="611" y="2929"/>
                    <a:pt x="1058" y="3122"/>
                  </a:cubicBezTo>
                  <a:cubicBezTo>
                    <a:pt x="1282" y="3213"/>
                    <a:pt x="1597" y="3295"/>
                    <a:pt x="1993" y="3295"/>
                  </a:cubicBezTo>
                  <a:cubicBezTo>
                    <a:pt x="2258" y="3295"/>
                    <a:pt x="2563" y="3264"/>
                    <a:pt x="2908" y="3163"/>
                  </a:cubicBezTo>
                  <a:lnTo>
                    <a:pt x="2919" y="3163"/>
                  </a:lnTo>
                  <a:lnTo>
                    <a:pt x="2919" y="3152"/>
                  </a:lnTo>
                  <a:cubicBezTo>
                    <a:pt x="3509" y="2471"/>
                    <a:pt x="3640" y="1862"/>
                    <a:pt x="3661" y="1465"/>
                  </a:cubicBezTo>
                  <a:cubicBezTo>
                    <a:pt x="3671" y="977"/>
                    <a:pt x="3509" y="529"/>
                    <a:pt x="3193" y="255"/>
                  </a:cubicBezTo>
                  <a:cubicBezTo>
                    <a:pt x="3008" y="85"/>
                    <a:pt x="2774" y="0"/>
                    <a:pt x="2542"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79" name="Google Shape;979;p62"/>
            <p:cNvSpPr/>
            <p:nvPr/>
          </p:nvSpPr>
          <p:spPr>
            <a:xfrm>
              <a:off x="450151" y="2162135"/>
              <a:ext cx="697154" cy="574185"/>
            </a:xfrm>
            <a:custGeom>
              <a:avLst/>
              <a:gdLst/>
              <a:ahLst/>
              <a:cxnLst/>
              <a:rect l="l" t="t" r="r" b="b"/>
              <a:pathLst>
                <a:path w="5307" h="4371" extrusionOk="0">
                  <a:moveTo>
                    <a:pt x="1688" y="1"/>
                  </a:moveTo>
                  <a:cubicBezTo>
                    <a:pt x="1295" y="1"/>
                    <a:pt x="903" y="183"/>
                    <a:pt x="651" y="522"/>
                  </a:cubicBezTo>
                  <a:cubicBezTo>
                    <a:pt x="0" y="1396"/>
                    <a:pt x="122" y="3022"/>
                    <a:pt x="1789" y="4355"/>
                  </a:cubicBezTo>
                  <a:cubicBezTo>
                    <a:pt x="1929" y="4365"/>
                    <a:pt x="2064" y="4370"/>
                    <a:pt x="2196" y="4370"/>
                  </a:cubicBezTo>
                  <a:cubicBezTo>
                    <a:pt x="4066" y="4370"/>
                    <a:pt x="5120" y="3328"/>
                    <a:pt x="5225" y="2321"/>
                  </a:cubicBezTo>
                  <a:cubicBezTo>
                    <a:pt x="5307" y="1630"/>
                    <a:pt x="4808" y="989"/>
                    <a:pt x="4127" y="908"/>
                  </a:cubicBezTo>
                  <a:cubicBezTo>
                    <a:pt x="4076" y="902"/>
                    <a:pt x="4026" y="899"/>
                    <a:pt x="3978" y="899"/>
                  </a:cubicBezTo>
                  <a:cubicBezTo>
                    <a:pt x="3371" y="899"/>
                    <a:pt x="2978" y="1335"/>
                    <a:pt x="2978" y="1335"/>
                  </a:cubicBezTo>
                  <a:cubicBezTo>
                    <a:pt x="2978" y="1335"/>
                    <a:pt x="2978" y="644"/>
                    <a:pt x="2420" y="237"/>
                  </a:cubicBezTo>
                  <a:cubicBezTo>
                    <a:pt x="2200" y="77"/>
                    <a:pt x="1943" y="1"/>
                    <a:pt x="1688" y="1"/>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980" name="Google Shape;980;p62"/>
            <p:cNvSpPr/>
            <p:nvPr/>
          </p:nvSpPr>
          <p:spPr>
            <a:xfrm>
              <a:off x="424667" y="2158194"/>
              <a:ext cx="726580" cy="582593"/>
            </a:xfrm>
            <a:custGeom>
              <a:avLst/>
              <a:gdLst/>
              <a:ahLst/>
              <a:cxnLst/>
              <a:rect l="l" t="t" r="r" b="b"/>
              <a:pathLst>
                <a:path w="5531" h="4435" extrusionOk="0">
                  <a:moveTo>
                    <a:pt x="1879" y="65"/>
                  </a:moveTo>
                  <a:cubicBezTo>
                    <a:pt x="2129" y="65"/>
                    <a:pt x="2380" y="141"/>
                    <a:pt x="2593" y="298"/>
                  </a:cubicBezTo>
                  <a:cubicBezTo>
                    <a:pt x="3132" y="694"/>
                    <a:pt x="3132" y="1355"/>
                    <a:pt x="3132" y="1365"/>
                  </a:cubicBezTo>
                  <a:lnTo>
                    <a:pt x="3132" y="1457"/>
                  </a:lnTo>
                  <a:lnTo>
                    <a:pt x="3193" y="1385"/>
                  </a:lnTo>
                  <a:cubicBezTo>
                    <a:pt x="3202" y="1385"/>
                    <a:pt x="3591" y="962"/>
                    <a:pt x="4179" y="962"/>
                  </a:cubicBezTo>
                  <a:cubicBezTo>
                    <a:pt x="4222" y="962"/>
                    <a:pt x="4266" y="964"/>
                    <a:pt x="4311" y="969"/>
                  </a:cubicBezTo>
                  <a:cubicBezTo>
                    <a:pt x="4982" y="1050"/>
                    <a:pt x="5460" y="1670"/>
                    <a:pt x="5388" y="2351"/>
                  </a:cubicBezTo>
                  <a:cubicBezTo>
                    <a:pt x="5247" y="3691"/>
                    <a:pt x="3765" y="4366"/>
                    <a:pt x="2325" y="4366"/>
                  </a:cubicBezTo>
                  <a:cubicBezTo>
                    <a:pt x="2214" y="4366"/>
                    <a:pt x="2103" y="4362"/>
                    <a:pt x="1993" y="4354"/>
                  </a:cubicBezTo>
                  <a:cubicBezTo>
                    <a:pt x="793" y="3388"/>
                    <a:pt x="1" y="1741"/>
                    <a:pt x="875" y="572"/>
                  </a:cubicBezTo>
                  <a:cubicBezTo>
                    <a:pt x="1120" y="241"/>
                    <a:pt x="1499" y="65"/>
                    <a:pt x="1879" y="65"/>
                  </a:cubicBezTo>
                  <a:close/>
                  <a:moveTo>
                    <a:pt x="1876" y="0"/>
                  </a:moveTo>
                  <a:cubicBezTo>
                    <a:pt x="1476" y="0"/>
                    <a:pt x="1077" y="183"/>
                    <a:pt x="814" y="531"/>
                  </a:cubicBezTo>
                  <a:cubicBezTo>
                    <a:pt x="468" y="999"/>
                    <a:pt x="357" y="1640"/>
                    <a:pt x="509" y="2300"/>
                  </a:cubicBezTo>
                  <a:cubicBezTo>
                    <a:pt x="631" y="2839"/>
                    <a:pt x="987" y="3632"/>
                    <a:pt x="1963" y="4415"/>
                  </a:cubicBezTo>
                  <a:lnTo>
                    <a:pt x="1983" y="4415"/>
                  </a:lnTo>
                  <a:cubicBezTo>
                    <a:pt x="2126" y="4425"/>
                    <a:pt x="2257" y="4435"/>
                    <a:pt x="2390" y="4435"/>
                  </a:cubicBezTo>
                  <a:cubicBezTo>
                    <a:pt x="3406" y="4435"/>
                    <a:pt x="4077" y="4130"/>
                    <a:pt x="4473" y="3866"/>
                  </a:cubicBezTo>
                  <a:cubicBezTo>
                    <a:pt x="5043" y="3479"/>
                    <a:pt x="5399" y="2930"/>
                    <a:pt x="5460" y="2351"/>
                  </a:cubicBezTo>
                  <a:cubicBezTo>
                    <a:pt x="5531" y="1640"/>
                    <a:pt x="5022" y="989"/>
                    <a:pt x="4321" y="908"/>
                  </a:cubicBezTo>
                  <a:cubicBezTo>
                    <a:pt x="4265" y="901"/>
                    <a:pt x="4209" y="897"/>
                    <a:pt x="4156" y="897"/>
                  </a:cubicBezTo>
                  <a:cubicBezTo>
                    <a:pt x="3674" y="897"/>
                    <a:pt x="3331" y="1165"/>
                    <a:pt x="3203" y="1284"/>
                  </a:cubicBezTo>
                  <a:cubicBezTo>
                    <a:pt x="3183" y="1091"/>
                    <a:pt x="3102" y="583"/>
                    <a:pt x="2634" y="247"/>
                  </a:cubicBezTo>
                  <a:cubicBezTo>
                    <a:pt x="2407" y="81"/>
                    <a:pt x="2141" y="0"/>
                    <a:pt x="1876"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81" name="Google Shape;981;p62"/>
            <p:cNvSpPr/>
            <p:nvPr/>
          </p:nvSpPr>
          <p:spPr>
            <a:xfrm>
              <a:off x="583616" y="1146039"/>
              <a:ext cx="261942" cy="204663"/>
            </a:xfrm>
            <a:custGeom>
              <a:avLst/>
              <a:gdLst/>
              <a:ahLst/>
              <a:cxnLst/>
              <a:rect l="l" t="t" r="r" b="b"/>
              <a:pathLst>
                <a:path w="1994" h="1558" extrusionOk="0">
                  <a:moveTo>
                    <a:pt x="1400" y="1"/>
                  </a:moveTo>
                  <a:cubicBezTo>
                    <a:pt x="1343" y="1"/>
                    <a:pt x="1286" y="11"/>
                    <a:pt x="1230" y="33"/>
                  </a:cubicBezTo>
                  <a:cubicBezTo>
                    <a:pt x="997" y="135"/>
                    <a:pt x="936" y="379"/>
                    <a:pt x="936" y="379"/>
                  </a:cubicBezTo>
                  <a:cubicBezTo>
                    <a:pt x="936" y="379"/>
                    <a:pt x="824" y="155"/>
                    <a:pt x="570" y="124"/>
                  </a:cubicBezTo>
                  <a:cubicBezTo>
                    <a:pt x="552" y="122"/>
                    <a:pt x="535" y="121"/>
                    <a:pt x="517" y="121"/>
                  </a:cubicBezTo>
                  <a:cubicBezTo>
                    <a:pt x="284" y="121"/>
                    <a:pt x="80" y="304"/>
                    <a:pt x="51" y="531"/>
                  </a:cubicBezTo>
                  <a:cubicBezTo>
                    <a:pt x="1" y="928"/>
                    <a:pt x="326" y="1436"/>
                    <a:pt x="1099" y="1558"/>
                  </a:cubicBezTo>
                  <a:cubicBezTo>
                    <a:pt x="1810" y="1233"/>
                    <a:pt x="1993" y="653"/>
                    <a:pt x="1840" y="287"/>
                  </a:cubicBezTo>
                  <a:cubicBezTo>
                    <a:pt x="1763" y="108"/>
                    <a:pt x="1585" y="1"/>
                    <a:pt x="1400" y="1"/>
                  </a:cubicBezTo>
                  <a:close/>
                </a:path>
              </a:pathLst>
            </a:custGeom>
            <a:solidFill>
              <a:srgbClr val="94D9F7"/>
            </a:solidFill>
            <a:ln>
              <a:noFill/>
            </a:ln>
          </p:spPr>
          <p:txBody>
            <a:bodyPr spcFirstLastPara="1" wrap="square" lIns="114540" tIns="114540" rIns="114540" bIns="114540" anchor="ctr" anchorCtr="0">
              <a:noAutofit/>
            </a:bodyPr>
            <a:lstStyle/>
            <a:p>
              <a:endParaRPr sz="1754"/>
            </a:p>
          </p:txBody>
        </p:sp>
        <p:sp>
          <p:nvSpPr>
            <p:cNvPr id="982" name="Google Shape;982;p62"/>
            <p:cNvSpPr/>
            <p:nvPr/>
          </p:nvSpPr>
          <p:spPr>
            <a:xfrm>
              <a:off x="578362" y="1141573"/>
              <a:ext cx="280464" cy="214515"/>
            </a:xfrm>
            <a:custGeom>
              <a:avLst/>
              <a:gdLst/>
              <a:ahLst/>
              <a:cxnLst/>
              <a:rect l="l" t="t" r="r" b="b"/>
              <a:pathLst>
                <a:path w="2135" h="1633" extrusionOk="0">
                  <a:moveTo>
                    <a:pt x="1450" y="74"/>
                  </a:moveTo>
                  <a:cubicBezTo>
                    <a:pt x="1621" y="74"/>
                    <a:pt x="1781" y="173"/>
                    <a:pt x="1850" y="341"/>
                  </a:cubicBezTo>
                  <a:cubicBezTo>
                    <a:pt x="2002" y="697"/>
                    <a:pt x="1799" y="1246"/>
                    <a:pt x="1139" y="1551"/>
                  </a:cubicBezTo>
                  <a:cubicBezTo>
                    <a:pt x="407" y="1429"/>
                    <a:pt x="71" y="962"/>
                    <a:pt x="122" y="575"/>
                  </a:cubicBezTo>
                  <a:cubicBezTo>
                    <a:pt x="152" y="352"/>
                    <a:pt x="346" y="189"/>
                    <a:pt x="549" y="189"/>
                  </a:cubicBezTo>
                  <a:cubicBezTo>
                    <a:pt x="569" y="189"/>
                    <a:pt x="590" y="189"/>
                    <a:pt x="599" y="199"/>
                  </a:cubicBezTo>
                  <a:cubicBezTo>
                    <a:pt x="834" y="219"/>
                    <a:pt x="945" y="422"/>
                    <a:pt x="945" y="433"/>
                  </a:cubicBezTo>
                  <a:lnTo>
                    <a:pt x="996" y="504"/>
                  </a:lnTo>
                  <a:lnTo>
                    <a:pt x="1017" y="422"/>
                  </a:lnTo>
                  <a:cubicBezTo>
                    <a:pt x="1017" y="413"/>
                    <a:pt x="1067" y="189"/>
                    <a:pt x="1281" y="108"/>
                  </a:cubicBezTo>
                  <a:cubicBezTo>
                    <a:pt x="1337" y="85"/>
                    <a:pt x="1394" y="74"/>
                    <a:pt x="1450" y="74"/>
                  </a:cubicBezTo>
                  <a:close/>
                  <a:moveTo>
                    <a:pt x="1445" y="0"/>
                  </a:moveTo>
                  <a:cubicBezTo>
                    <a:pt x="1384" y="0"/>
                    <a:pt x="1321" y="12"/>
                    <a:pt x="1261" y="36"/>
                  </a:cubicBezTo>
                  <a:cubicBezTo>
                    <a:pt x="1087" y="108"/>
                    <a:pt x="1006" y="250"/>
                    <a:pt x="965" y="331"/>
                  </a:cubicBezTo>
                  <a:cubicBezTo>
                    <a:pt x="915" y="260"/>
                    <a:pt x="793" y="148"/>
                    <a:pt x="610" y="128"/>
                  </a:cubicBezTo>
                  <a:cubicBezTo>
                    <a:pt x="591" y="126"/>
                    <a:pt x="573" y="125"/>
                    <a:pt x="554" y="125"/>
                  </a:cubicBezTo>
                  <a:cubicBezTo>
                    <a:pt x="311" y="125"/>
                    <a:pt x="89" y="310"/>
                    <a:pt x="61" y="565"/>
                  </a:cubicBezTo>
                  <a:cubicBezTo>
                    <a:pt x="0" y="982"/>
                    <a:pt x="355" y="1500"/>
                    <a:pt x="1139" y="1622"/>
                  </a:cubicBezTo>
                  <a:lnTo>
                    <a:pt x="1148" y="1632"/>
                  </a:lnTo>
                  <a:lnTo>
                    <a:pt x="1159" y="1622"/>
                  </a:lnTo>
                  <a:cubicBezTo>
                    <a:pt x="1688" y="1378"/>
                    <a:pt x="2135" y="829"/>
                    <a:pt x="1911" y="311"/>
                  </a:cubicBezTo>
                  <a:cubicBezTo>
                    <a:pt x="1826" y="117"/>
                    <a:pt x="1640" y="0"/>
                    <a:pt x="1445"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83" name="Google Shape;983;p62"/>
            <p:cNvSpPr/>
            <p:nvPr/>
          </p:nvSpPr>
          <p:spPr>
            <a:xfrm>
              <a:off x="837411" y="901178"/>
              <a:ext cx="211104" cy="189293"/>
            </a:xfrm>
            <a:custGeom>
              <a:avLst/>
              <a:gdLst/>
              <a:ahLst/>
              <a:cxnLst/>
              <a:rect l="l" t="t" r="r" b="b"/>
              <a:pathLst>
                <a:path w="1607" h="1441" extrusionOk="0">
                  <a:moveTo>
                    <a:pt x="940" y="0"/>
                  </a:moveTo>
                  <a:cubicBezTo>
                    <a:pt x="804" y="0"/>
                    <a:pt x="670" y="76"/>
                    <a:pt x="600" y="209"/>
                  </a:cubicBezTo>
                  <a:cubicBezTo>
                    <a:pt x="498" y="392"/>
                    <a:pt x="600" y="575"/>
                    <a:pt x="600" y="575"/>
                  </a:cubicBezTo>
                  <a:cubicBezTo>
                    <a:pt x="600" y="575"/>
                    <a:pt x="536" y="553"/>
                    <a:pt x="449" y="553"/>
                  </a:cubicBezTo>
                  <a:cubicBezTo>
                    <a:pt x="381" y="553"/>
                    <a:pt x="300" y="567"/>
                    <a:pt x="224" y="616"/>
                  </a:cubicBezTo>
                  <a:cubicBezTo>
                    <a:pt x="51" y="738"/>
                    <a:pt x="0" y="982"/>
                    <a:pt x="112" y="1154"/>
                  </a:cubicBezTo>
                  <a:cubicBezTo>
                    <a:pt x="220" y="1322"/>
                    <a:pt x="430" y="1441"/>
                    <a:pt x="700" y="1441"/>
                  </a:cubicBezTo>
                  <a:cubicBezTo>
                    <a:pt x="887" y="1441"/>
                    <a:pt x="1102" y="1384"/>
                    <a:pt x="1331" y="1246"/>
                  </a:cubicBezTo>
                  <a:cubicBezTo>
                    <a:pt x="1606" y="657"/>
                    <a:pt x="1423" y="189"/>
                    <a:pt x="1118" y="47"/>
                  </a:cubicBezTo>
                  <a:cubicBezTo>
                    <a:pt x="1062" y="15"/>
                    <a:pt x="1001" y="0"/>
                    <a:pt x="940" y="0"/>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984" name="Google Shape;984;p62"/>
            <p:cNvSpPr/>
            <p:nvPr/>
          </p:nvSpPr>
          <p:spPr>
            <a:xfrm>
              <a:off x="832025" y="896580"/>
              <a:ext cx="221875" cy="197701"/>
            </a:xfrm>
            <a:custGeom>
              <a:avLst/>
              <a:gdLst/>
              <a:ahLst/>
              <a:cxnLst/>
              <a:rect l="l" t="t" r="r" b="b"/>
              <a:pathLst>
                <a:path w="1689" h="1505" extrusionOk="0">
                  <a:moveTo>
                    <a:pt x="986" y="72"/>
                  </a:moveTo>
                  <a:cubicBezTo>
                    <a:pt x="1041" y="72"/>
                    <a:pt x="1097" y="84"/>
                    <a:pt x="1149" y="112"/>
                  </a:cubicBezTo>
                  <a:cubicBezTo>
                    <a:pt x="1433" y="254"/>
                    <a:pt x="1596" y="701"/>
                    <a:pt x="1342" y="1261"/>
                  </a:cubicBezTo>
                  <a:cubicBezTo>
                    <a:pt x="1129" y="1387"/>
                    <a:pt x="924" y="1440"/>
                    <a:pt x="745" y="1440"/>
                  </a:cubicBezTo>
                  <a:cubicBezTo>
                    <a:pt x="489" y="1440"/>
                    <a:pt x="285" y="1331"/>
                    <a:pt x="183" y="1169"/>
                  </a:cubicBezTo>
                  <a:cubicBezTo>
                    <a:pt x="82" y="1006"/>
                    <a:pt x="123" y="793"/>
                    <a:pt x="285" y="681"/>
                  </a:cubicBezTo>
                  <a:cubicBezTo>
                    <a:pt x="353" y="639"/>
                    <a:pt x="422" y="627"/>
                    <a:pt x="480" y="627"/>
                  </a:cubicBezTo>
                  <a:cubicBezTo>
                    <a:pt x="561" y="627"/>
                    <a:pt x="620" y="651"/>
                    <a:pt x="620" y="651"/>
                  </a:cubicBezTo>
                  <a:lnTo>
                    <a:pt x="712" y="681"/>
                  </a:lnTo>
                  <a:lnTo>
                    <a:pt x="671" y="600"/>
                  </a:lnTo>
                  <a:cubicBezTo>
                    <a:pt x="671" y="600"/>
                    <a:pt x="580" y="427"/>
                    <a:pt x="671" y="254"/>
                  </a:cubicBezTo>
                  <a:cubicBezTo>
                    <a:pt x="735" y="140"/>
                    <a:pt x="859" y="72"/>
                    <a:pt x="986" y="72"/>
                  </a:cubicBezTo>
                  <a:close/>
                  <a:moveTo>
                    <a:pt x="982" y="1"/>
                  </a:moveTo>
                  <a:cubicBezTo>
                    <a:pt x="830" y="1"/>
                    <a:pt x="681" y="83"/>
                    <a:pt x="610" y="224"/>
                  </a:cubicBezTo>
                  <a:cubicBezTo>
                    <a:pt x="539" y="356"/>
                    <a:pt x="559" y="488"/>
                    <a:pt x="580" y="570"/>
                  </a:cubicBezTo>
                  <a:cubicBezTo>
                    <a:pt x="553" y="562"/>
                    <a:pt x="518" y="556"/>
                    <a:pt x="477" y="556"/>
                  </a:cubicBezTo>
                  <a:cubicBezTo>
                    <a:pt x="410" y="556"/>
                    <a:pt x="327" y="573"/>
                    <a:pt x="244" y="631"/>
                  </a:cubicBezTo>
                  <a:cubicBezTo>
                    <a:pt x="51" y="753"/>
                    <a:pt x="1" y="1017"/>
                    <a:pt x="123" y="1210"/>
                  </a:cubicBezTo>
                  <a:cubicBezTo>
                    <a:pt x="234" y="1383"/>
                    <a:pt x="458" y="1505"/>
                    <a:pt x="742" y="1505"/>
                  </a:cubicBezTo>
                  <a:cubicBezTo>
                    <a:pt x="936" y="1505"/>
                    <a:pt x="1159" y="1454"/>
                    <a:pt x="1393" y="1311"/>
                  </a:cubicBezTo>
                  <a:lnTo>
                    <a:pt x="1403" y="1311"/>
                  </a:lnTo>
                  <a:lnTo>
                    <a:pt x="1403" y="1302"/>
                  </a:lnTo>
                  <a:cubicBezTo>
                    <a:pt x="1688" y="701"/>
                    <a:pt x="1494" y="204"/>
                    <a:pt x="1180" y="51"/>
                  </a:cubicBezTo>
                  <a:cubicBezTo>
                    <a:pt x="1117" y="17"/>
                    <a:pt x="1049" y="1"/>
                    <a:pt x="982"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985" name="Google Shape;985;p62"/>
            <p:cNvSpPr/>
            <p:nvPr/>
          </p:nvSpPr>
          <p:spPr>
            <a:xfrm>
              <a:off x="595570" y="615200"/>
              <a:ext cx="146997" cy="126239"/>
            </a:xfrm>
            <a:custGeom>
              <a:avLst/>
              <a:gdLst/>
              <a:ahLst/>
              <a:cxnLst/>
              <a:rect l="l" t="t" r="r" b="b"/>
              <a:pathLst>
                <a:path w="1119" h="961" extrusionOk="0">
                  <a:moveTo>
                    <a:pt x="436" y="0"/>
                  </a:moveTo>
                  <a:cubicBezTo>
                    <a:pt x="388" y="0"/>
                    <a:pt x="339" y="13"/>
                    <a:pt x="296" y="38"/>
                  </a:cubicBezTo>
                  <a:cubicBezTo>
                    <a:pt x="102" y="160"/>
                    <a:pt x="1" y="485"/>
                    <a:pt x="235" y="871"/>
                  </a:cubicBezTo>
                  <a:cubicBezTo>
                    <a:pt x="371" y="934"/>
                    <a:pt x="497" y="961"/>
                    <a:pt x="609" y="961"/>
                  </a:cubicBezTo>
                  <a:cubicBezTo>
                    <a:pt x="822" y="961"/>
                    <a:pt x="981" y="863"/>
                    <a:pt x="1048" y="729"/>
                  </a:cubicBezTo>
                  <a:cubicBezTo>
                    <a:pt x="1119" y="597"/>
                    <a:pt x="1069" y="435"/>
                    <a:pt x="947" y="374"/>
                  </a:cubicBezTo>
                  <a:cubicBezTo>
                    <a:pt x="902" y="350"/>
                    <a:pt x="858" y="342"/>
                    <a:pt x="819" y="342"/>
                  </a:cubicBezTo>
                  <a:cubicBezTo>
                    <a:pt x="741" y="342"/>
                    <a:pt x="682" y="374"/>
                    <a:pt x="682" y="374"/>
                  </a:cubicBezTo>
                  <a:cubicBezTo>
                    <a:pt x="682" y="374"/>
                    <a:pt x="743" y="241"/>
                    <a:pt x="662" y="119"/>
                  </a:cubicBezTo>
                  <a:cubicBezTo>
                    <a:pt x="610" y="41"/>
                    <a:pt x="524" y="0"/>
                    <a:pt x="436" y="0"/>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986" name="Google Shape;986;p62"/>
            <p:cNvSpPr/>
            <p:nvPr/>
          </p:nvSpPr>
          <p:spPr>
            <a:xfrm>
              <a:off x="591630" y="610339"/>
              <a:ext cx="156324" cy="135435"/>
            </a:xfrm>
            <a:custGeom>
              <a:avLst/>
              <a:gdLst/>
              <a:ahLst/>
              <a:cxnLst/>
              <a:rect l="l" t="t" r="r" b="b"/>
              <a:pathLst>
                <a:path w="1190" h="1031" extrusionOk="0">
                  <a:moveTo>
                    <a:pt x="468" y="67"/>
                  </a:moveTo>
                  <a:cubicBezTo>
                    <a:pt x="542" y="67"/>
                    <a:pt x="616" y="105"/>
                    <a:pt x="661" y="176"/>
                  </a:cubicBezTo>
                  <a:cubicBezTo>
                    <a:pt x="733" y="278"/>
                    <a:pt x="681" y="390"/>
                    <a:pt x="681" y="390"/>
                  </a:cubicBezTo>
                  <a:lnTo>
                    <a:pt x="651" y="481"/>
                  </a:lnTo>
                  <a:lnTo>
                    <a:pt x="733" y="441"/>
                  </a:lnTo>
                  <a:cubicBezTo>
                    <a:pt x="733" y="441"/>
                    <a:pt x="782" y="414"/>
                    <a:pt x="848" y="414"/>
                  </a:cubicBezTo>
                  <a:cubicBezTo>
                    <a:pt x="882" y="414"/>
                    <a:pt x="919" y="420"/>
                    <a:pt x="956" y="441"/>
                  </a:cubicBezTo>
                  <a:cubicBezTo>
                    <a:pt x="1068" y="502"/>
                    <a:pt x="1108" y="634"/>
                    <a:pt x="1047" y="746"/>
                  </a:cubicBezTo>
                  <a:cubicBezTo>
                    <a:pt x="988" y="872"/>
                    <a:pt x="837" y="964"/>
                    <a:pt x="637" y="964"/>
                  </a:cubicBezTo>
                  <a:cubicBezTo>
                    <a:pt x="532" y="964"/>
                    <a:pt x="412" y="938"/>
                    <a:pt x="285" y="878"/>
                  </a:cubicBezTo>
                  <a:cubicBezTo>
                    <a:pt x="82" y="533"/>
                    <a:pt x="163" y="217"/>
                    <a:pt x="346" y="106"/>
                  </a:cubicBezTo>
                  <a:cubicBezTo>
                    <a:pt x="383" y="80"/>
                    <a:pt x="426" y="67"/>
                    <a:pt x="468" y="67"/>
                  </a:cubicBezTo>
                  <a:close/>
                  <a:moveTo>
                    <a:pt x="471" y="0"/>
                  </a:moveTo>
                  <a:cubicBezTo>
                    <a:pt x="415" y="0"/>
                    <a:pt x="358" y="15"/>
                    <a:pt x="306" y="45"/>
                  </a:cubicBezTo>
                  <a:cubicBezTo>
                    <a:pt x="92" y="176"/>
                    <a:pt x="1" y="533"/>
                    <a:pt x="234" y="929"/>
                  </a:cubicBezTo>
                  <a:lnTo>
                    <a:pt x="245" y="939"/>
                  </a:lnTo>
                  <a:cubicBezTo>
                    <a:pt x="387" y="1000"/>
                    <a:pt x="519" y="1030"/>
                    <a:pt x="641" y="1030"/>
                  </a:cubicBezTo>
                  <a:cubicBezTo>
                    <a:pt x="864" y="1030"/>
                    <a:pt x="1038" y="929"/>
                    <a:pt x="1119" y="777"/>
                  </a:cubicBezTo>
                  <a:cubicBezTo>
                    <a:pt x="1190" y="634"/>
                    <a:pt x="1129" y="451"/>
                    <a:pt x="986" y="380"/>
                  </a:cubicBezTo>
                  <a:cubicBezTo>
                    <a:pt x="938" y="350"/>
                    <a:pt x="890" y="341"/>
                    <a:pt x="846" y="341"/>
                  </a:cubicBezTo>
                  <a:cubicBezTo>
                    <a:pt x="816" y="341"/>
                    <a:pt x="788" y="345"/>
                    <a:pt x="763" y="350"/>
                  </a:cubicBezTo>
                  <a:cubicBezTo>
                    <a:pt x="773" y="298"/>
                    <a:pt x="773" y="217"/>
                    <a:pt x="722" y="136"/>
                  </a:cubicBezTo>
                  <a:cubicBezTo>
                    <a:pt x="664" y="45"/>
                    <a:pt x="569" y="0"/>
                    <a:pt x="471"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grpSp>
      <p:pic>
        <p:nvPicPr>
          <p:cNvPr id="3" name="Picture 2" descr="Text&#10;&#10;Description automatically generated">
            <a:extLst>
              <a:ext uri="{FF2B5EF4-FFF2-40B4-BE49-F238E27FC236}">
                <a16:creationId xmlns:a16="http://schemas.microsoft.com/office/drawing/2014/main" id="{8A1254C2-EE47-5D44-9C14-8B2D6784DA43}"/>
              </a:ext>
            </a:extLst>
          </p:cNvPr>
          <p:cNvPicPr>
            <a:picLocks noChangeAspect="1"/>
          </p:cNvPicPr>
          <p:nvPr/>
        </p:nvPicPr>
        <p:blipFill>
          <a:blip r:embed="rId3"/>
          <a:stretch>
            <a:fillRect/>
          </a:stretch>
        </p:blipFill>
        <p:spPr>
          <a:xfrm>
            <a:off x="-1" y="1879763"/>
            <a:ext cx="9471025" cy="267930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13"/>
        <p:cNvGrpSpPr/>
        <p:nvPr/>
      </p:nvGrpSpPr>
      <p:grpSpPr>
        <a:xfrm>
          <a:off x="0" y="0"/>
          <a:ext cx="0" cy="0"/>
          <a:chOff x="0" y="0"/>
          <a:chExt cx="0" cy="0"/>
        </a:xfrm>
      </p:grpSpPr>
      <p:sp>
        <p:nvSpPr>
          <p:cNvPr id="414" name="Google Shape;414;p48"/>
          <p:cNvSpPr txBox="1">
            <a:spLocks noGrp="1"/>
          </p:cNvSpPr>
          <p:nvPr>
            <p:ph type="ctrTitle"/>
          </p:nvPr>
        </p:nvSpPr>
        <p:spPr>
          <a:xfrm>
            <a:off x="778072" y="2199378"/>
            <a:ext cx="8189030" cy="2171664"/>
          </a:xfrm>
          <a:prstGeom prst="rect">
            <a:avLst/>
          </a:prstGeom>
        </p:spPr>
        <p:txBody>
          <a:bodyPr spcFirstLastPara="1" wrap="square" lIns="114540" tIns="114540" rIns="114540" bIns="114540" anchor="b" anchorCtr="0">
            <a:noAutofit/>
          </a:bodyPr>
          <a:lstStyle/>
          <a:p>
            <a:r>
              <a:rPr lang="vi-VN" altLang="zh-CN" sz="5400" dirty="0">
                <a:solidFill>
                  <a:schemeClr val="tx1">
                    <a:lumMod val="75000"/>
                    <a:lumOff val="25000"/>
                  </a:schemeClr>
                </a:solidFill>
                <a:latin typeface="Calibri" panose="020F0502020204030204" pitchFamily="34" charset="0"/>
                <a:ea typeface="汉仪雪君体简" panose="02010600000101010101" pitchFamily="2" charset="-122"/>
                <a:cs typeface="Calibri" panose="020F0502020204030204" pitchFamily="34" charset="0"/>
              </a:rPr>
              <a:t>QUYỀN VÀ NGHĨA VỤ </a:t>
            </a:r>
            <a:br>
              <a:rPr lang="vi-VN" altLang="zh-CN" sz="5400" dirty="0">
                <a:solidFill>
                  <a:schemeClr val="tx1">
                    <a:lumMod val="75000"/>
                    <a:lumOff val="25000"/>
                  </a:schemeClr>
                </a:solidFill>
                <a:latin typeface="Calibri" panose="020F0502020204030204" pitchFamily="34" charset="0"/>
                <a:ea typeface="汉仪雪君体简" panose="02010600000101010101" pitchFamily="2" charset="-122"/>
                <a:cs typeface="Calibri" panose="020F0502020204030204" pitchFamily="34" charset="0"/>
              </a:rPr>
            </a:br>
            <a:r>
              <a:rPr lang="vi-VN" altLang="zh-CN" sz="5400" dirty="0">
                <a:solidFill>
                  <a:schemeClr val="tx1">
                    <a:lumMod val="75000"/>
                    <a:lumOff val="25000"/>
                  </a:schemeClr>
                </a:solidFill>
                <a:latin typeface="Calibri" panose="020F0502020204030204" pitchFamily="34" charset="0"/>
                <a:ea typeface="汉仪雪君体简" panose="02010600000101010101" pitchFamily="2" charset="-122"/>
                <a:cs typeface="Calibri" panose="020F0502020204030204" pitchFamily="34" charset="0"/>
              </a:rPr>
              <a:t>CƠ BẢN CỦA </a:t>
            </a:r>
            <a:br>
              <a:rPr lang="vi-VN" altLang="zh-CN" sz="5400" dirty="0">
                <a:solidFill>
                  <a:schemeClr val="tx1">
                    <a:lumMod val="75000"/>
                    <a:lumOff val="25000"/>
                  </a:schemeClr>
                </a:solidFill>
                <a:latin typeface="Calibri" panose="020F0502020204030204" pitchFamily="34" charset="0"/>
                <a:ea typeface="汉仪雪君体简" panose="02010600000101010101" pitchFamily="2" charset="-122"/>
                <a:cs typeface="Calibri" panose="020F0502020204030204" pitchFamily="34" charset="0"/>
              </a:rPr>
            </a:br>
            <a:r>
              <a:rPr lang="vi-VN" altLang="zh-CN" sz="5400" dirty="0">
                <a:solidFill>
                  <a:schemeClr val="tx1">
                    <a:lumMod val="75000"/>
                    <a:lumOff val="25000"/>
                  </a:schemeClr>
                </a:solidFill>
                <a:latin typeface="Calibri" panose="020F0502020204030204" pitchFamily="34" charset="0"/>
                <a:ea typeface="汉仪雪君体简" panose="02010600000101010101" pitchFamily="2" charset="-122"/>
                <a:cs typeface="Calibri" panose="020F0502020204030204" pitchFamily="34" charset="0"/>
              </a:rPr>
              <a:t>CÔNG DÂN VIỆT NAM</a:t>
            </a:r>
            <a:endParaRPr lang="zh-CN" altLang="en-US" sz="5400" dirty="0">
              <a:solidFill>
                <a:schemeClr val="tx1">
                  <a:lumMod val="75000"/>
                  <a:lumOff val="25000"/>
                </a:schemeClr>
              </a:solidFill>
              <a:latin typeface="Calibri" panose="020F0502020204030204" pitchFamily="34" charset="0"/>
              <a:ea typeface="汉仪雪君体简" panose="02010600000101010101" pitchFamily="2" charset="-122"/>
              <a:cs typeface="Calibri" panose="020F0502020204030204" pitchFamily="34" charset="0"/>
            </a:endParaRPr>
          </a:p>
        </p:txBody>
      </p:sp>
      <p:sp>
        <p:nvSpPr>
          <p:cNvPr id="415" name="Google Shape;415;p48"/>
          <p:cNvSpPr txBox="1">
            <a:spLocks noGrp="1"/>
          </p:cNvSpPr>
          <p:nvPr>
            <p:ph type="subTitle" idx="1"/>
          </p:nvPr>
        </p:nvSpPr>
        <p:spPr>
          <a:xfrm>
            <a:off x="778072" y="4458816"/>
            <a:ext cx="8189030" cy="595723"/>
          </a:xfrm>
          <a:prstGeom prst="rect">
            <a:avLst/>
          </a:prstGeom>
        </p:spPr>
        <p:txBody>
          <a:bodyPr spcFirstLastPara="1" wrap="square" lIns="114540" tIns="114540" rIns="114540" bIns="114540" anchor="t" anchorCtr="0">
            <a:noAutofit/>
          </a:bodyPr>
          <a:lstStyle/>
          <a:p>
            <a:pPr marL="0" indent="0"/>
            <a:r>
              <a:rPr lang="en" sz="2400" b="1" dirty="0">
                <a:latin typeface="Calibri" panose="020F0502020204030204" pitchFamily="34" charset="0"/>
                <a:cs typeface="Calibri" panose="020F0502020204030204" pitchFamily="34" charset="0"/>
              </a:rPr>
              <a:t>GVTH: PHẠM PHƯƠNG TRANG</a:t>
            </a:r>
            <a:endParaRPr sz="2400" b="1" dirty="0">
              <a:latin typeface="Calibri" panose="020F0502020204030204" pitchFamily="34" charset="0"/>
              <a:cs typeface="Calibri" panose="020F0502020204030204" pitchFamily="34" charset="0"/>
            </a:endParaRPr>
          </a:p>
        </p:txBody>
      </p:sp>
      <p:grpSp>
        <p:nvGrpSpPr>
          <p:cNvPr id="416" name="Google Shape;416;p48"/>
          <p:cNvGrpSpPr/>
          <p:nvPr/>
        </p:nvGrpSpPr>
        <p:grpSpPr>
          <a:xfrm>
            <a:off x="-1312943" y="3506553"/>
            <a:ext cx="2796612" cy="1898311"/>
            <a:chOff x="-1124178" y="3287457"/>
            <a:chExt cx="2232227" cy="1515212"/>
          </a:xfrm>
        </p:grpSpPr>
        <p:grpSp>
          <p:nvGrpSpPr>
            <p:cNvPr id="417" name="Google Shape;417;p48"/>
            <p:cNvGrpSpPr/>
            <p:nvPr/>
          </p:nvGrpSpPr>
          <p:grpSpPr>
            <a:xfrm>
              <a:off x="-1124178" y="3287457"/>
              <a:ext cx="2126829" cy="1304995"/>
              <a:chOff x="1699700" y="4354100"/>
              <a:chExt cx="784200" cy="481175"/>
            </a:xfrm>
          </p:grpSpPr>
          <p:sp>
            <p:nvSpPr>
              <p:cNvPr id="418" name="Google Shape;418;p48"/>
              <p:cNvSpPr/>
              <p:nvPr/>
            </p:nvSpPr>
            <p:spPr>
              <a:xfrm>
                <a:off x="1835600" y="4495975"/>
                <a:ext cx="489325" cy="292950"/>
              </a:xfrm>
              <a:custGeom>
                <a:avLst/>
                <a:gdLst/>
                <a:ahLst/>
                <a:cxnLst/>
                <a:rect l="l" t="t" r="r" b="b"/>
                <a:pathLst>
                  <a:path w="19573" h="11718" extrusionOk="0">
                    <a:moveTo>
                      <a:pt x="8895" y="1"/>
                    </a:moveTo>
                    <a:cubicBezTo>
                      <a:pt x="5205" y="1"/>
                      <a:pt x="1733" y="2061"/>
                      <a:pt x="1" y="5411"/>
                    </a:cubicBezTo>
                    <a:lnTo>
                      <a:pt x="1813" y="6022"/>
                    </a:lnTo>
                    <a:cubicBezTo>
                      <a:pt x="3260" y="3448"/>
                      <a:pt x="5997" y="1880"/>
                      <a:pt x="8894" y="1880"/>
                    </a:cubicBezTo>
                    <a:cubicBezTo>
                      <a:pt x="9750" y="1880"/>
                      <a:pt x="10620" y="2016"/>
                      <a:pt x="11475" y="2304"/>
                    </a:cubicBezTo>
                    <a:cubicBezTo>
                      <a:pt x="15223" y="3568"/>
                      <a:pt x="17450" y="7317"/>
                      <a:pt x="16922" y="11107"/>
                    </a:cubicBezTo>
                    <a:lnTo>
                      <a:pt x="18734" y="11717"/>
                    </a:lnTo>
                    <a:cubicBezTo>
                      <a:pt x="19573" y="6933"/>
                      <a:pt x="16808" y="2118"/>
                      <a:pt x="12075" y="523"/>
                    </a:cubicBezTo>
                    <a:cubicBezTo>
                      <a:pt x="11021" y="169"/>
                      <a:pt x="9949" y="1"/>
                      <a:pt x="8895" y="1"/>
                    </a:cubicBezTo>
                    <a:close/>
                  </a:path>
                </a:pathLst>
              </a:custGeom>
              <a:solidFill>
                <a:srgbClr val="A9E0FF"/>
              </a:solidFill>
              <a:ln>
                <a:noFill/>
              </a:ln>
            </p:spPr>
            <p:txBody>
              <a:bodyPr spcFirstLastPara="1" wrap="square" lIns="114540" tIns="114540" rIns="114540" bIns="114540" anchor="ctr" anchorCtr="0">
                <a:noAutofit/>
              </a:bodyPr>
              <a:lstStyle/>
              <a:p>
                <a:endParaRPr sz="1754"/>
              </a:p>
            </p:txBody>
          </p:sp>
          <p:sp>
            <p:nvSpPr>
              <p:cNvPr id="419" name="Google Shape;419;p48"/>
              <p:cNvSpPr/>
              <p:nvPr/>
            </p:nvSpPr>
            <p:spPr>
              <a:xfrm>
                <a:off x="1834575" y="4495250"/>
                <a:ext cx="480525" cy="294700"/>
              </a:xfrm>
              <a:custGeom>
                <a:avLst/>
                <a:gdLst/>
                <a:ahLst/>
                <a:cxnLst/>
                <a:rect l="l" t="t" r="r" b="b"/>
                <a:pathLst>
                  <a:path w="19221" h="11788" extrusionOk="0">
                    <a:moveTo>
                      <a:pt x="8935" y="62"/>
                    </a:moveTo>
                    <a:cubicBezTo>
                      <a:pt x="10006" y="62"/>
                      <a:pt x="11077" y="235"/>
                      <a:pt x="12106" y="583"/>
                    </a:cubicBezTo>
                    <a:cubicBezTo>
                      <a:pt x="14374" y="1349"/>
                      <a:pt x="16290" y="2903"/>
                      <a:pt x="17512" y="4964"/>
                    </a:cubicBezTo>
                    <a:cubicBezTo>
                      <a:pt x="18703" y="7003"/>
                      <a:pt x="19148" y="9396"/>
                      <a:pt x="18755" y="11705"/>
                    </a:cubicBezTo>
                    <a:lnTo>
                      <a:pt x="17004" y="11115"/>
                    </a:lnTo>
                    <a:cubicBezTo>
                      <a:pt x="17522" y="7252"/>
                      <a:pt x="15223" y="3545"/>
                      <a:pt x="11527" y="2302"/>
                    </a:cubicBezTo>
                    <a:cubicBezTo>
                      <a:pt x="10674" y="2015"/>
                      <a:pt x="9801" y="1878"/>
                      <a:pt x="8939" y="1878"/>
                    </a:cubicBezTo>
                    <a:cubicBezTo>
                      <a:pt x="6066" y="1878"/>
                      <a:pt x="3318" y="3405"/>
                      <a:pt x="1844" y="6009"/>
                    </a:cubicBezTo>
                    <a:lnTo>
                      <a:pt x="83" y="5419"/>
                    </a:lnTo>
                    <a:cubicBezTo>
                      <a:pt x="1171" y="3348"/>
                      <a:pt x="2962" y="1712"/>
                      <a:pt x="5147" y="811"/>
                    </a:cubicBezTo>
                    <a:cubicBezTo>
                      <a:pt x="6358" y="313"/>
                      <a:pt x="7646" y="62"/>
                      <a:pt x="8935" y="62"/>
                    </a:cubicBezTo>
                    <a:close/>
                    <a:moveTo>
                      <a:pt x="8933" y="0"/>
                    </a:moveTo>
                    <a:cubicBezTo>
                      <a:pt x="7636" y="0"/>
                      <a:pt x="6343" y="251"/>
                      <a:pt x="5127" y="749"/>
                    </a:cubicBezTo>
                    <a:cubicBezTo>
                      <a:pt x="2911" y="1660"/>
                      <a:pt x="1098" y="3317"/>
                      <a:pt x="11" y="5429"/>
                    </a:cubicBezTo>
                    <a:lnTo>
                      <a:pt x="0" y="5461"/>
                    </a:lnTo>
                    <a:lnTo>
                      <a:pt x="1864" y="6082"/>
                    </a:lnTo>
                    <a:lnTo>
                      <a:pt x="1885" y="6062"/>
                    </a:lnTo>
                    <a:cubicBezTo>
                      <a:pt x="3344" y="3463"/>
                      <a:pt x="6078" y="1944"/>
                      <a:pt x="8937" y="1944"/>
                    </a:cubicBezTo>
                    <a:cubicBezTo>
                      <a:pt x="9792" y="1944"/>
                      <a:pt x="10659" y="2080"/>
                      <a:pt x="11506" y="2364"/>
                    </a:cubicBezTo>
                    <a:cubicBezTo>
                      <a:pt x="15182" y="3607"/>
                      <a:pt x="17460" y="7283"/>
                      <a:pt x="16932" y="11125"/>
                    </a:cubicBezTo>
                    <a:lnTo>
                      <a:pt x="16932" y="11157"/>
                    </a:lnTo>
                    <a:lnTo>
                      <a:pt x="18806" y="11788"/>
                    </a:lnTo>
                    <a:lnTo>
                      <a:pt x="18806" y="11746"/>
                    </a:lnTo>
                    <a:cubicBezTo>
                      <a:pt x="19220" y="9417"/>
                      <a:pt x="18775" y="6994"/>
                      <a:pt x="17563" y="4932"/>
                    </a:cubicBezTo>
                    <a:cubicBezTo>
                      <a:pt x="16341" y="2861"/>
                      <a:pt x="14405" y="1287"/>
                      <a:pt x="12127" y="521"/>
                    </a:cubicBezTo>
                    <a:cubicBezTo>
                      <a:pt x="11089" y="173"/>
                      <a:pt x="10010" y="0"/>
                      <a:pt x="8933"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420" name="Google Shape;420;p48"/>
              <p:cNvSpPr/>
              <p:nvPr/>
            </p:nvSpPr>
            <p:spPr>
              <a:xfrm>
                <a:off x="1700725" y="4354750"/>
                <a:ext cx="783175" cy="479475"/>
              </a:xfrm>
              <a:custGeom>
                <a:avLst/>
                <a:gdLst/>
                <a:ahLst/>
                <a:cxnLst/>
                <a:rect l="l" t="t" r="r" b="b"/>
                <a:pathLst>
                  <a:path w="31327" h="19179" extrusionOk="0">
                    <a:moveTo>
                      <a:pt x="14297" y="0"/>
                    </a:moveTo>
                    <a:cubicBezTo>
                      <a:pt x="8244" y="0"/>
                      <a:pt x="2556" y="3543"/>
                      <a:pt x="1" y="9248"/>
                    </a:cubicBezTo>
                    <a:lnTo>
                      <a:pt x="1803" y="9848"/>
                    </a:lnTo>
                    <a:cubicBezTo>
                      <a:pt x="4085" y="4927"/>
                      <a:pt x="9035" y="1884"/>
                      <a:pt x="14302" y="1884"/>
                    </a:cubicBezTo>
                    <a:cubicBezTo>
                      <a:pt x="15751" y="1884"/>
                      <a:pt x="17224" y="2114"/>
                      <a:pt x="18672" y="2599"/>
                    </a:cubicBezTo>
                    <a:cubicBezTo>
                      <a:pt x="25372" y="4857"/>
                      <a:pt x="29204" y="11816"/>
                      <a:pt x="27733" y="18568"/>
                    </a:cubicBezTo>
                    <a:lnTo>
                      <a:pt x="29524" y="19179"/>
                    </a:lnTo>
                    <a:cubicBezTo>
                      <a:pt x="31326" y="11422"/>
                      <a:pt x="26956" y="3407"/>
                      <a:pt x="19272" y="818"/>
                    </a:cubicBezTo>
                    <a:cubicBezTo>
                      <a:pt x="17624" y="264"/>
                      <a:pt x="15947" y="0"/>
                      <a:pt x="14297" y="0"/>
                    </a:cubicBezTo>
                    <a:close/>
                  </a:path>
                </a:pathLst>
              </a:custGeom>
              <a:solidFill>
                <a:srgbClr val="F49B90"/>
              </a:solidFill>
              <a:ln>
                <a:noFill/>
              </a:ln>
            </p:spPr>
            <p:txBody>
              <a:bodyPr spcFirstLastPara="1" wrap="square" lIns="114540" tIns="114540" rIns="114540" bIns="114540" anchor="ctr" anchorCtr="0">
                <a:noAutofit/>
              </a:bodyPr>
              <a:lstStyle/>
              <a:p>
                <a:endParaRPr sz="1754"/>
              </a:p>
            </p:txBody>
          </p:sp>
          <p:sp>
            <p:nvSpPr>
              <p:cNvPr id="421" name="Google Shape;421;p48"/>
              <p:cNvSpPr/>
              <p:nvPr/>
            </p:nvSpPr>
            <p:spPr>
              <a:xfrm>
                <a:off x="1699700" y="4354100"/>
                <a:ext cx="761675" cy="481175"/>
              </a:xfrm>
              <a:custGeom>
                <a:avLst/>
                <a:gdLst/>
                <a:ahLst/>
                <a:cxnLst/>
                <a:rect l="l" t="t" r="r" b="b"/>
                <a:pathLst>
                  <a:path w="30467" h="19247" extrusionOk="0">
                    <a:moveTo>
                      <a:pt x="14334" y="62"/>
                    </a:moveTo>
                    <a:cubicBezTo>
                      <a:pt x="16008" y="62"/>
                      <a:pt x="17685" y="332"/>
                      <a:pt x="19303" y="876"/>
                    </a:cubicBezTo>
                    <a:cubicBezTo>
                      <a:pt x="23000" y="2118"/>
                      <a:pt x="26076" y="4686"/>
                      <a:pt x="27971" y="8104"/>
                    </a:cubicBezTo>
                    <a:cubicBezTo>
                      <a:pt x="29845" y="11490"/>
                      <a:pt x="30405" y="15415"/>
                      <a:pt x="29545" y="19164"/>
                    </a:cubicBezTo>
                    <a:lnTo>
                      <a:pt x="27805" y="18573"/>
                    </a:lnTo>
                    <a:cubicBezTo>
                      <a:pt x="28520" y="15291"/>
                      <a:pt x="27991" y="11862"/>
                      <a:pt x="26334" y="8912"/>
                    </a:cubicBezTo>
                    <a:cubicBezTo>
                      <a:pt x="24657" y="5929"/>
                      <a:pt x="21954" y="3692"/>
                      <a:pt x="18723" y="2605"/>
                    </a:cubicBezTo>
                    <a:cubicBezTo>
                      <a:pt x="17293" y="2120"/>
                      <a:pt x="15811" y="1880"/>
                      <a:pt x="14332" y="1880"/>
                    </a:cubicBezTo>
                    <a:cubicBezTo>
                      <a:pt x="12459" y="1880"/>
                      <a:pt x="10592" y="2266"/>
                      <a:pt x="8844" y="3030"/>
                    </a:cubicBezTo>
                    <a:cubicBezTo>
                      <a:pt x="5737" y="4376"/>
                      <a:pt x="3241" y="6788"/>
                      <a:pt x="1823" y="9833"/>
                    </a:cubicBezTo>
                    <a:lnTo>
                      <a:pt x="83" y="9253"/>
                    </a:lnTo>
                    <a:cubicBezTo>
                      <a:pt x="1667" y="5753"/>
                      <a:pt x="4484" y="2957"/>
                      <a:pt x="8026" y="1393"/>
                    </a:cubicBezTo>
                    <a:cubicBezTo>
                      <a:pt x="10035" y="508"/>
                      <a:pt x="12182" y="62"/>
                      <a:pt x="14334" y="62"/>
                    </a:cubicBezTo>
                    <a:close/>
                    <a:moveTo>
                      <a:pt x="14340" y="0"/>
                    </a:moveTo>
                    <a:cubicBezTo>
                      <a:pt x="12176" y="0"/>
                      <a:pt x="10018" y="449"/>
                      <a:pt x="7995" y="1341"/>
                    </a:cubicBezTo>
                    <a:cubicBezTo>
                      <a:pt x="4433" y="2915"/>
                      <a:pt x="1595" y="5722"/>
                      <a:pt x="21" y="9264"/>
                    </a:cubicBezTo>
                    <a:lnTo>
                      <a:pt x="0" y="9294"/>
                    </a:lnTo>
                    <a:lnTo>
                      <a:pt x="1854" y="9916"/>
                    </a:lnTo>
                    <a:lnTo>
                      <a:pt x="1864" y="9885"/>
                    </a:lnTo>
                    <a:cubicBezTo>
                      <a:pt x="3283" y="6840"/>
                      <a:pt x="5768" y="4427"/>
                      <a:pt x="8865" y="3081"/>
                    </a:cubicBezTo>
                    <a:cubicBezTo>
                      <a:pt x="10605" y="2323"/>
                      <a:pt x="12466" y="1944"/>
                      <a:pt x="14330" y="1944"/>
                    </a:cubicBezTo>
                    <a:cubicBezTo>
                      <a:pt x="15804" y="1944"/>
                      <a:pt x="17280" y="2181"/>
                      <a:pt x="18703" y="2657"/>
                    </a:cubicBezTo>
                    <a:cubicBezTo>
                      <a:pt x="21923" y="3744"/>
                      <a:pt x="24615" y="5971"/>
                      <a:pt x="26283" y="8942"/>
                    </a:cubicBezTo>
                    <a:cubicBezTo>
                      <a:pt x="27940" y="11883"/>
                      <a:pt x="28458" y="15311"/>
                      <a:pt x="27743" y="18594"/>
                    </a:cubicBezTo>
                    <a:lnTo>
                      <a:pt x="27733" y="18614"/>
                    </a:lnTo>
                    <a:lnTo>
                      <a:pt x="29586" y="19246"/>
                    </a:lnTo>
                    <a:lnTo>
                      <a:pt x="29597" y="19205"/>
                    </a:lnTo>
                    <a:cubicBezTo>
                      <a:pt x="30467" y="15436"/>
                      <a:pt x="29917" y="11480"/>
                      <a:pt x="28023" y="8072"/>
                    </a:cubicBezTo>
                    <a:cubicBezTo>
                      <a:pt x="26117" y="4645"/>
                      <a:pt x="23031" y="2066"/>
                      <a:pt x="19324" y="813"/>
                    </a:cubicBezTo>
                    <a:cubicBezTo>
                      <a:pt x="17700" y="270"/>
                      <a:pt x="16018" y="0"/>
                      <a:pt x="14340"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422" name="Google Shape;422;p48"/>
              <p:cNvSpPr/>
              <p:nvPr/>
            </p:nvSpPr>
            <p:spPr>
              <a:xfrm>
                <a:off x="1745775" y="4401850"/>
                <a:ext cx="685050" cy="417100"/>
              </a:xfrm>
              <a:custGeom>
                <a:avLst/>
                <a:gdLst/>
                <a:ahLst/>
                <a:cxnLst/>
                <a:rect l="l" t="t" r="r" b="b"/>
                <a:pathLst>
                  <a:path w="27402" h="16684" extrusionOk="0">
                    <a:moveTo>
                      <a:pt x="12500" y="0"/>
                    </a:moveTo>
                    <a:cubicBezTo>
                      <a:pt x="7233" y="0"/>
                      <a:pt x="2283" y="3043"/>
                      <a:pt x="1" y="7964"/>
                    </a:cubicBezTo>
                    <a:lnTo>
                      <a:pt x="1792" y="8576"/>
                    </a:lnTo>
                    <a:cubicBezTo>
                      <a:pt x="3806" y="4434"/>
                      <a:pt x="8006" y="1885"/>
                      <a:pt x="12482" y="1885"/>
                    </a:cubicBezTo>
                    <a:cubicBezTo>
                      <a:pt x="13736" y="1885"/>
                      <a:pt x="15013" y="2085"/>
                      <a:pt x="16269" y="2507"/>
                    </a:cubicBezTo>
                    <a:cubicBezTo>
                      <a:pt x="21996" y="4433"/>
                      <a:pt x="25289" y="10305"/>
                      <a:pt x="24129" y="16083"/>
                    </a:cubicBezTo>
                    <a:lnTo>
                      <a:pt x="25931" y="16684"/>
                    </a:lnTo>
                    <a:cubicBezTo>
                      <a:pt x="27402" y="9932"/>
                      <a:pt x="23570" y="2973"/>
                      <a:pt x="16870" y="715"/>
                    </a:cubicBezTo>
                    <a:cubicBezTo>
                      <a:pt x="15422" y="230"/>
                      <a:pt x="13949" y="0"/>
                      <a:pt x="12500" y="0"/>
                    </a:cubicBezTo>
                    <a:close/>
                  </a:path>
                </a:pathLst>
              </a:custGeom>
              <a:solidFill>
                <a:srgbClr val="F2C483"/>
              </a:solidFill>
              <a:ln>
                <a:noFill/>
              </a:ln>
            </p:spPr>
            <p:txBody>
              <a:bodyPr spcFirstLastPara="1" wrap="square" lIns="114540" tIns="114540" rIns="114540" bIns="114540" anchor="ctr" anchorCtr="0">
                <a:noAutofit/>
              </a:bodyPr>
              <a:lstStyle/>
              <a:p>
                <a:endParaRPr sz="1754"/>
              </a:p>
            </p:txBody>
          </p:sp>
          <p:sp>
            <p:nvSpPr>
              <p:cNvPr id="423" name="Google Shape;423;p48"/>
              <p:cNvSpPr/>
              <p:nvPr/>
            </p:nvSpPr>
            <p:spPr>
              <a:xfrm>
                <a:off x="1744750" y="4401075"/>
                <a:ext cx="667950" cy="418925"/>
              </a:xfrm>
              <a:custGeom>
                <a:avLst/>
                <a:gdLst/>
                <a:ahLst/>
                <a:cxnLst/>
                <a:rect l="l" t="t" r="r" b="b"/>
                <a:pathLst>
                  <a:path w="26718" h="16757" extrusionOk="0">
                    <a:moveTo>
                      <a:pt x="12528" y="65"/>
                    </a:moveTo>
                    <a:cubicBezTo>
                      <a:pt x="14002" y="65"/>
                      <a:pt x="15478" y="302"/>
                      <a:pt x="16901" y="778"/>
                    </a:cubicBezTo>
                    <a:cubicBezTo>
                      <a:pt x="20121" y="1865"/>
                      <a:pt x="22813" y="4092"/>
                      <a:pt x="24481" y="7063"/>
                    </a:cubicBezTo>
                    <a:cubicBezTo>
                      <a:pt x="26127" y="9994"/>
                      <a:pt x="26645" y="13412"/>
                      <a:pt x="25941" y="16673"/>
                    </a:cubicBezTo>
                    <a:lnTo>
                      <a:pt x="24212" y="16093"/>
                    </a:lnTo>
                    <a:cubicBezTo>
                      <a:pt x="25361" y="10243"/>
                      <a:pt x="21975" y="4412"/>
                      <a:pt x="16321" y="2507"/>
                    </a:cubicBezTo>
                    <a:cubicBezTo>
                      <a:pt x="15071" y="2086"/>
                      <a:pt x="13795" y="1886"/>
                      <a:pt x="12536" y="1886"/>
                    </a:cubicBezTo>
                    <a:cubicBezTo>
                      <a:pt x="8087" y="1886"/>
                      <a:pt x="3857" y="4392"/>
                      <a:pt x="1823" y="8565"/>
                    </a:cubicBezTo>
                    <a:lnTo>
                      <a:pt x="83" y="7974"/>
                    </a:lnTo>
                    <a:cubicBezTo>
                      <a:pt x="1492" y="4951"/>
                      <a:pt x="3977" y="2548"/>
                      <a:pt x="7063" y="1202"/>
                    </a:cubicBezTo>
                    <a:cubicBezTo>
                      <a:pt x="8803" y="444"/>
                      <a:pt x="10664" y="65"/>
                      <a:pt x="12528" y="65"/>
                    </a:cubicBezTo>
                    <a:close/>
                    <a:moveTo>
                      <a:pt x="12530" y="1"/>
                    </a:moveTo>
                    <a:cubicBezTo>
                      <a:pt x="10657" y="1"/>
                      <a:pt x="8790" y="387"/>
                      <a:pt x="7042" y="1151"/>
                    </a:cubicBezTo>
                    <a:cubicBezTo>
                      <a:pt x="3925" y="2497"/>
                      <a:pt x="1429" y="4930"/>
                      <a:pt x="10" y="7985"/>
                    </a:cubicBezTo>
                    <a:lnTo>
                      <a:pt x="0" y="8016"/>
                    </a:lnTo>
                    <a:lnTo>
                      <a:pt x="1854" y="8637"/>
                    </a:lnTo>
                    <a:lnTo>
                      <a:pt x="1864" y="8617"/>
                    </a:lnTo>
                    <a:cubicBezTo>
                      <a:pt x="3882" y="4452"/>
                      <a:pt x="8095" y="1948"/>
                      <a:pt x="12528" y="1948"/>
                    </a:cubicBezTo>
                    <a:cubicBezTo>
                      <a:pt x="13783" y="1948"/>
                      <a:pt x="15055" y="2148"/>
                      <a:pt x="16300" y="2569"/>
                    </a:cubicBezTo>
                    <a:cubicBezTo>
                      <a:pt x="21934" y="4464"/>
                      <a:pt x="25309" y="10284"/>
                      <a:pt x="24139" y="16104"/>
                    </a:cubicBezTo>
                    <a:lnTo>
                      <a:pt x="24139" y="16135"/>
                    </a:lnTo>
                    <a:lnTo>
                      <a:pt x="25993" y="16756"/>
                    </a:lnTo>
                    <a:lnTo>
                      <a:pt x="26003" y="16725"/>
                    </a:lnTo>
                    <a:cubicBezTo>
                      <a:pt x="26718" y="13432"/>
                      <a:pt x="26200" y="9983"/>
                      <a:pt x="24532" y="7033"/>
                    </a:cubicBezTo>
                    <a:cubicBezTo>
                      <a:pt x="22855" y="4050"/>
                      <a:pt x="20152" y="1813"/>
                      <a:pt x="16921" y="726"/>
                    </a:cubicBezTo>
                    <a:cubicBezTo>
                      <a:pt x="15491" y="241"/>
                      <a:pt x="14009" y="1"/>
                      <a:pt x="12530"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424" name="Google Shape;424;p48"/>
              <p:cNvSpPr/>
              <p:nvPr/>
            </p:nvSpPr>
            <p:spPr>
              <a:xfrm>
                <a:off x="1790550" y="4448975"/>
                <a:ext cx="587475" cy="354950"/>
              </a:xfrm>
              <a:custGeom>
                <a:avLst/>
                <a:gdLst/>
                <a:ahLst/>
                <a:cxnLst/>
                <a:rect l="l" t="t" r="r" b="b"/>
                <a:pathLst>
                  <a:path w="23499" h="14198" extrusionOk="0">
                    <a:moveTo>
                      <a:pt x="10691" y="0"/>
                    </a:moveTo>
                    <a:cubicBezTo>
                      <a:pt x="6215" y="0"/>
                      <a:pt x="2015" y="2549"/>
                      <a:pt x="1" y="6691"/>
                    </a:cubicBezTo>
                    <a:lnTo>
                      <a:pt x="1803" y="7291"/>
                    </a:lnTo>
                    <a:cubicBezTo>
                      <a:pt x="3535" y="3941"/>
                      <a:pt x="7007" y="1881"/>
                      <a:pt x="10697" y="1881"/>
                    </a:cubicBezTo>
                    <a:cubicBezTo>
                      <a:pt x="11751" y="1881"/>
                      <a:pt x="12823" y="2049"/>
                      <a:pt x="13877" y="2403"/>
                    </a:cubicBezTo>
                    <a:cubicBezTo>
                      <a:pt x="18610" y="3998"/>
                      <a:pt x="21375" y="8813"/>
                      <a:pt x="20536" y="13597"/>
                    </a:cubicBezTo>
                    <a:lnTo>
                      <a:pt x="22338" y="14198"/>
                    </a:lnTo>
                    <a:cubicBezTo>
                      <a:pt x="23498" y="8420"/>
                      <a:pt x="20205" y="2548"/>
                      <a:pt x="14478" y="622"/>
                    </a:cubicBezTo>
                    <a:cubicBezTo>
                      <a:pt x="13222" y="200"/>
                      <a:pt x="11945" y="0"/>
                      <a:pt x="10691" y="0"/>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425" name="Google Shape;425;p48"/>
              <p:cNvSpPr/>
              <p:nvPr/>
            </p:nvSpPr>
            <p:spPr>
              <a:xfrm>
                <a:off x="1789525" y="4448225"/>
                <a:ext cx="589525" cy="356750"/>
              </a:xfrm>
              <a:custGeom>
                <a:avLst/>
                <a:gdLst/>
                <a:ahLst/>
                <a:cxnLst/>
                <a:rect l="l" t="t" r="r" b="b"/>
                <a:pathLst>
                  <a:path w="23581" h="14270" extrusionOk="0">
                    <a:moveTo>
                      <a:pt x="10746" y="65"/>
                    </a:moveTo>
                    <a:cubicBezTo>
                      <a:pt x="11998" y="65"/>
                      <a:pt x="13267" y="264"/>
                      <a:pt x="14509" y="683"/>
                    </a:cubicBezTo>
                    <a:cubicBezTo>
                      <a:pt x="20132" y="2568"/>
                      <a:pt x="23508" y="8377"/>
                      <a:pt x="22359" y="14187"/>
                    </a:cubicBezTo>
                    <a:lnTo>
                      <a:pt x="20619" y="13607"/>
                    </a:lnTo>
                    <a:cubicBezTo>
                      <a:pt x="21012" y="11277"/>
                      <a:pt x="20567" y="8864"/>
                      <a:pt x="19365" y="6813"/>
                    </a:cubicBezTo>
                    <a:cubicBezTo>
                      <a:pt x="18143" y="4742"/>
                      <a:pt x="16207" y="3168"/>
                      <a:pt x="13929" y="2402"/>
                    </a:cubicBezTo>
                    <a:cubicBezTo>
                      <a:pt x="12891" y="2054"/>
                      <a:pt x="11812" y="1881"/>
                      <a:pt x="10735" y="1881"/>
                    </a:cubicBezTo>
                    <a:cubicBezTo>
                      <a:pt x="9438" y="1881"/>
                      <a:pt x="8145" y="2132"/>
                      <a:pt x="6929" y="2630"/>
                    </a:cubicBezTo>
                    <a:cubicBezTo>
                      <a:pt x="4723" y="3541"/>
                      <a:pt x="2921" y="5188"/>
                      <a:pt x="1834" y="7280"/>
                    </a:cubicBezTo>
                    <a:lnTo>
                      <a:pt x="94" y="6700"/>
                    </a:lnTo>
                    <a:cubicBezTo>
                      <a:pt x="2119" y="2552"/>
                      <a:pt x="6326" y="65"/>
                      <a:pt x="10746" y="65"/>
                    </a:cubicBezTo>
                    <a:close/>
                    <a:moveTo>
                      <a:pt x="10741" y="0"/>
                    </a:moveTo>
                    <a:cubicBezTo>
                      <a:pt x="6283" y="0"/>
                      <a:pt x="2048" y="2510"/>
                      <a:pt x="21" y="6700"/>
                    </a:cubicBezTo>
                    <a:lnTo>
                      <a:pt x="0" y="6731"/>
                    </a:lnTo>
                    <a:lnTo>
                      <a:pt x="1864" y="7363"/>
                    </a:lnTo>
                    <a:lnTo>
                      <a:pt x="1875" y="7331"/>
                    </a:lnTo>
                    <a:cubicBezTo>
                      <a:pt x="2952" y="5239"/>
                      <a:pt x="4754" y="3593"/>
                      <a:pt x="6949" y="2692"/>
                    </a:cubicBezTo>
                    <a:cubicBezTo>
                      <a:pt x="8160" y="2194"/>
                      <a:pt x="9448" y="1943"/>
                      <a:pt x="10737" y="1943"/>
                    </a:cubicBezTo>
                    <a:cubicBezTo>
                      <a:pt x="11808" y="1943"/>
                      <a:pt x="12879" y="2116"/>
                      <a:pt x="13908" y="2464"/>
                    </a:cubicBezTo>
                    <a:cubicBezTo>
                      <a:pt x="16176" y="3230"/>
                      <a:pt x="18092" y="4784"/>
                      <a:pt x="19314" y="6845"/>
                    </a:cubicBezTo>
                    <a:cubicBezTo>
                      <a:pt x="20515" y="8895"/>
                      <a:pt x="20960" y="11298"/>
                      <a:pt x="20557" y="13617"/>
                    </a:cubicBezTo>
                    <a:lnTo>
                      <a:pt x="20546" y="13648"/>
                    </a:lnTo>
                    <a:lnTo>
                      <a:pt x="22400" y="14269"/>
                    </a:lnTo>
                    <a:lnTo>
                      <a:pt x="22410" y="14239"/>
                    </a:lnTo>
                    <a:cubicBezTo>
                      <a:pt x="23581" y="8377"/>
                      <a:pt x="20194" y="2526"/>
                      <a:pt x="14530" y="621"/>
                    </a:cubicBezTo>
                    <a:cubicBezTo>
                      <a:pt x="13279" y="201"/>
                      <a:pt x="12001" y="0"/>
                      <a:pt x="10741"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grpSp>
        <p:grpSp>
          <p:nvGrpSpPr>
            <p:cNvPr id="426" name="Google Shape;426;p48"/>
            <p:cNvGrpSpPr/>
            <p:nvPr/>
          </p:nvGrpSpPr>
          <p:grpSpPr>
            <a:xfrm>
              <a:off x="165158" y="4285351"/>
              <a:ext cx="942892" cy="517318"/>
              <a:chOff x="2074050" y="4066725"/>
              <a:chExt cx="412175" cy="226150"/>
            </a:xfrm>
          </p:grpSpPr>
          <p:sp>
            <p:nvSpPr>
              <p:cNvPr id="427" name="Google Shape;427;p48"/>
              <p:cNvSpPr/>
              <p:nvPr/>
            </p:nvSpPr>
            <p:spPr>
              <a:xfrm>
                <a:off x="2074050" y="4067425"/>
                <a:ext cx="411150" cy="224725"/>
              </a:xfrm>
              <a:custGeom>
                <a:avLst/>
                <a:gdLst/>
                <a:ahLst/>
                <a:cxnLst/>
                <a:rect l="l" t="t" r="r" b="b"/>
                <a:pathLst>
                  <a:path w="16446" h="8989" extrusionOk="0">
                    <a:moveTo>
                      <a:pt x="6179" y="0"/>
                    </a:moveTo>
                    <a:cubicBezTo>
                      <a:pt x="4612" y="0"/>
                      <a:pt x="3024" y="934"/>
                      <a:pt x="2662" y="2618"/>
                    </a:cubicBezTo>
                    <a:cubicBezTo>
                      <a:pt x="2638" y="2615"/>
                      <a:pt x="2615" y="2614"/>
                      <a:pt x="2593" y="2614"/>
                    </a:cubicBezTo>
                    <a:cubicBezTo>
                      <a:pt x="2548" y="2614"/>
                      <a:pt x="2507" y="2618"/>
                      <a:pt x="2465" y="2618"/>
                    </a:cubicBezTo>
                    <a:cubicBezTo>
                      <a:pt x="1326" y="2733"/>
                      <a:pt x="663" y="3354"/>
                      <a:pt x="404" y="4120"/>
                    </a:cubicBezTo>
                    <a:lnTo>
                      <a:pt x="394" y="4109"/>
                    </a:lnTo>
                    <a:lnTo>
                      <a:pt x="394" y="4109"/>
                    </a:lnTo>
                    <a:cubicBezTo>
                      <a:pt x="1" y="4990"/>
                      <a:pt x="238" y="5922"/>
                      <a:pt x="798" y="6574"/>
                    </a:cubicBezTo>
                    <a:cubicBezTo>
                      <a:pt x="1196" y="7105"/>
                      <a:pt x="1795" y="7465"/>
                      <a:pt x="2546" y="7465"/>
                    </a:cubicBezTo>
                    <a:cubicBezTo>
                      <a:pt x="2557" y="7465"/>
                      <a:pt x="2568" y="7465"/>
                      <a:pt x="2579" y="7465"/>
                    </a:cubicBezTo>
                    <a:cubicBezTo>
                      <a:pt x="2605" y="7466"/>
                      <a:pt x="2630" y="7466"/>
                      <a:pt x="2656" y="7466"/>
                    </a:cubicBezTo>
                    <a:cubicBezTo>
                      <a:pt x="2931" y="7466"/>
                      <a:pt x="3205" y="7413"/>
                      <a:pt x="3480" y="7310"/>
                    </a:cubicBezTo>
                    <a:cubicBezTo>
                      <a:pt x="4118" y="8117"/>
                      <a:pt x="5188" y="8578"/>
                      <a:pt x="6251" y="8578"/>
                    </a:cubicBezTo>
                    <a:cubicBezTo>
                      <a:pt x="6810" y="8578"/>
                      <a:pt x="7368" y="8451"/>
                      <a:pt x="7860" y="8180"/>
                    </a:cubicBezTo>
                    <a:cubicBezTo>
                      <a:pt x="8448" y="8730"/>
                      <a:pt x="9233" y="8988"/>
                      <a:pt x="10025" y="8988"/>
                    </a:cubicBezTo>
                    <a:cubicBezTo>
                      <a:pt x="11259" y="8988"/>
                      <a:pt x="12510" y="8363"/>
                      <a:pt x="13059" y="7248"/>
                    </a:cubicBezTo>
                    <a:cubicBezTo>
                      <a:pt x="13364" y="7381"/>
                      <a:pt x="13678" y="7444"/>
                      <a:pt x="13985" y="7444"/>
                    </a:cubicBezTo>
                    <a:cubicBezTo>
                      <a:pt x="14177" y="7444"/>
                      <a:pt x="14367" y="7420"/>
                      <a:pt x="14550" y="7372"/>
                    </a:cubicBezTo>
                    <a:cubicBezTo>
                      <a:pt x="15368" y="7248"/>
                      <a:pt x="15907" y="6750"/>
                      <a:pt x="16165" y="6129"/>
                    </a:cubicBezTo>
                    <a:cubicBezTo>
                      <a:pt x="16383" y="5621"/>
                      <a:pt x="16445" y="5176"/>
                      <a:pt x="16425" y="4783"/>
                    </a:cubicBezTo>
                    <a:lnTo>
                      <a:pt x="16414" y="4710"/>
                    </a:lnTo>
                    <a:cubicBezTo>
                      <a:pt x="16298" y="3643"/>
                      <a:pt x="15552" y="2587"/>
                      <a:pt x="14237" y="2587"/>
                    </a:cubicBezTo>
                    <a:cubicBezTo>
                      <a:pt x="13792" y="2587"/>
                      <a:pt x="13281" y="2708"/>
                      <a:pt x="12707" y="2991"/>
                    </a:cubicBezTo>
                    <a:lnTo>
                      <a:pt x="12707" y="2981"/>
                    </a:lnTo>
                    <a:cubicBezTo>
                      <a:pt x="12360" y="2007"/>
                      <a:pt x="11287" y="1336"/>
                      <a:pt x="10246" y="1336"/>
                    </a:cubicBezTo>
                    <a:cubicBezTo>
                      <a:pt x="9858" y="1336"/>
                      <a:pt x="9474" y="1430"/>
                      <a:pt x="9134" y="1635"/>
                    </a:cubicBezTo>
                    <a:cubicBezTo>
                      <a:pt x="8506" y="520"/>
                      <a:pt x="7348" y="0"/>
                      <a:pt x="6179" y="0"/>
                    </a:cubicBezTo>
                    <a:close/>
                  </a:path>
                </a:pathLst>
              </a:custGeom>
              <a:solidFill>
                <a:srgbClr val="FFFEFA"/>
              </a:solidFill>
              <a:ln>
                <a:noFill/>
              </a:ln>
            </p:spPr>
            <p:txBody>
              <a:bodyPr spcFirstLastPara="1" wrap="square" lIns="114540" tIns="114540" rIns="114540" bIns="114540" anchor="ctr" anchorCtr="0">
                <a:noAutofit/>
              </a:bodyPr>
              <a:lstStyle/>
              <a:p>
                <a:endParaRPr sz="1754"/>
              </a:p>
            </p:txBody>
          </p:sp>
          <p:sp>
            <p:nvSpPr>
              <p:cNvPr id="428" name="Google Shape;428;p48"/>
              <p:cNvSpPr/>
              <p:nvPr/>
            </p:nvSpPr>
            <p:spPr>
              <a:xfrm>
                <a:off x="2074050" y="4066725"/>
                <a:ext cx="412175" cy="226150"/>
              </a:xfrm>
              <a:custGeom>
                <a:avLst/>
                <a:gdLst/>
                <a:ahLst/>
                <a:cxnLst/>
                <a:rect l="l" t="t" r="r" b="b"/>
                <a:pathLst>
                  <a:path w="16487" h="9046" extrusionOk="0">
                    <a:moveTo>
                      <a:pt x="6185" y="63"/>
                    </a:moveTo>
                    <a:cubicBezTo>
                      <a:pt x="7428" y="63"/>
                      <a:pt x="8531" y="664"/>
                      <a:pt x="9103" y="1673"/>
                    </a:cubicBezTo>
                    <a:lnTo>
                      <a:pt x="9124" y="1704"/>
                    </a:lnTo>
                    <a:lnTo>
                      <a:pt x="9144" y="1693"/>
                    </a:lnTo>
                    <a:cubicBezTo>
                      <a:pt x="9471" y="1494"/>
                      <a:pt x="9853" y="1394"/>
                      <a:pt x="10255" y="1394"/>
                    </a:cubicBezTo>
                    <a:cubicBezTo>
                      <a:pt x="10542" y="1394"/>
                      <a:pt x="10839" y="1445"/>
                      <a:pt x="11133" y="1548"/>
                    </a:cubicBezTo>
                    <a:cubicBezTo>
                      <a:pt x="11868" y="1818"/>
                      <a:pt x="12448" y="2367"/>
                      <a:pt x="12676" y="3019"/>
                    </a:cubicBezTo>
                    <a:lnTo>
                      <a:pt x="12686" y="3060"/>
                    </a:lnTo>
                    <a:lnTo>
                      <a:pt x="12727" y="3050"/>
                    </a:lnTo>
                    <a:cubicBezTo>
                      <a:pt x="13274" y="2780"/>
                      <a:pt x="13786" y="2643"/>
                      <a:pt x="14252" y="2643"/>
                    </a:cubicBezTo>
                    <a:cubicBezTo>
                      <a:pt x="14608" y="2643"/>
                      <a:pt x="14937" y="2723"/>
                      <a:pt x="15233" y="2885"/>
                    </a:cubicBezTo>
                    <a:cubicBezTo>
                      <a:pt x="15865" y="3237"/>
                      <a:pt x="16290" y="3930"/>
                      <a:pt x="16383" y="4749"/>
                    </a:cubicBezTo>
                    <a:lnTo>
                      <a:pt x="16393" y="4811"/>
                    </a:lnTo>
                    <a:cubicBezTo>
                      <a:pt x="16425" y="5235"/>
                      <a:pt x="16342" y="5670"/>
                      <a:pt x="16145" y="6136"/>
                    </a:cubicBezTo>
                    <a:cubicBezTo>
                      <a:pt x="15855" y="6820"/>
                      <a:pt x="15286" y="7255"/>
                      <a:pt x="14540" y="7368"/>
                    </a:cubicBezTo>
                    <a:cubicBezTo>
                      <a:pt x="14354" y="7415"/>
                      <a:pt x="14166" y="7438"/>
                      <a:pt x="13980" y="7438"/>
                    </a:cubicBezTo>
                    <a:cubicBezTo>
                      <a:pt x="13669" y="7438"/>
                      <a:pt x="13364" y="7374"/>
                      <a:pt x="13079" y="7244"/>
                    </a:cubicBezTo>
                    <a:lnTo>
                      <a:pt x="13049" y="7234"/>
                    </a:lnTo>
                    <a:lnTo>
                      <a:pt x="13038" y="7255"/>
                    </a:lnTo>
                    <a:cubicBezTo>
                      <a:pt x="12614" y="8114"/>
                      <a:pt x="11733" y="8735"/>
                      <a:pt x="10677" y="8922"/>
                    </a:cubicBezTo>
                    <a:cubicBezTo>
                      <a:pt x="10453" y="8963"/>
                      <a:pt x="10230" y="8984"/>
                      <a:pt x="10011" y="8984"/>
                    </a:cubicBezTo>
                    <a:cubicBezTo>
                      <a:pt x="9194" y="8984"/>
                      <a:pt x="8428" y="8701"/>
                      <a:pt x="7881" y="8187"/>
                    </a:cubicBezTo>
                    <a:lnTo>
                      <a:pt x="7860" y="8176"/>
                    </a:lnTo>
                    <a:lnTo>
                      <a:pt x="7839" y="8187"/>
                    </a:lnTo>
                    <a:cubicBezTo>
                      <a:pt x="7365" y="8447"/>
                      <a:pt x="6817" y="8571"/>
                      <a:pt x="6264" y="8571"/>
                    </a:cubicBezTo>
                    <a:cubicBezTo>
                      <a:pt x="5212" y="8571"/>
                      <a:pt x="4139" y="8124"/>
                      <a:pt x="3501" y="7317"/>
                    </a:cubicBezTo>
                    <a:lnTo>
                      <a:pt x="3490" y="7296"/>
                    </a:lnTo>
                    <a:lnTo>
                      <a:pt x="3469" y="7306"/>
                    </a:lnTo>
                    <a:cubicBezTo>
                      <a:pt x="3203" y="7411"/>
                      <a:pt x="2936" y="7463"/>
                      <a:pt x="2654" y="7463"/>
                    </a:cubicBezTo>
                    <a:cubicBezTo>
                      <a:pt x="2629" y="7463"/>
                      <a:pt x="2604" y="7463"/>
                      <a:pt x="2579" y="7462"/>
                    </a:cubicBezTo>
                    <a:lnTo>
                      <a:pt x="2558" y="7462"/>
                    </a:lnTo>
                    <a:cubicBezTo>
                      <a:pt x="1865" y="7462"/>
                      <a:pt x="1243" y="7151"/>
                      <a:pt x="818" y="6592"/>
                    </a:cubicBezTo>
                    <a:cubicBezTo>
                      <a:pt x="249" y="5919"/>
                      <a:pt x="84" y="5039"/>
                      <a:pt x="373" y="4272"/>
                    </a:cubicBezTo>
                    <a:lnTo>
                      <a:pt x="373" y="4272"/>
                    </a:lnTo>
                    <a:lnTo>
                      <a:pt x="383" y="4293"/>
                    </a:lnTo>
                    <a:lnTo>
                      <a:pt x="425" y="4158"/>
                    </a:lnTo>
                    <a:cubicBezTo>
                      <a:pt x="726" y="3299"/>
                      <a:pt x="1450" y="2781"/>
                      <a:pt x="2465" y="2678"/>
                    </a:cubicBezTo>
                    <a:cubicBezTo>
                      <a:pt x="2507" y="2678"/>
                      <a:pt x="2548" y="2673"/>
                      <a:pt x="2593" y="2673"/>
                    </a:cubicBezTo>
                    <a:cubicBezTo>
                      <a:pt x="2615" y="2673"/>
                      <a:pt x="2638" y="2674"/>
                      <a:pt x="2662" y="2678"/>
                    </a:cubicBezTo>
                    <a:lnTo>
                      <a:pt x="2682" y="2678"/>
                    </a:lnTo>
                    <a:lnTo>
                      <a:pt x="2693" y="2646"/>
                    </a:lnTo>
                    <a:cubicBezTo>
                      <a:pt x="2972" y="1321"/>
                      <a:pt x="4111" y="327"/>
                      <a:pt x="5582" y="109"/>
                    </a:cubicBezTo>
                    <a:cubicBezTo>
                      <a:pt x="5786" y="78"/>
                      <a:pt x="5987" y="63"/>
                      <a:pt x="6185" y="63"/>
                    </a:cubicBezTo>
                    <a:close/>
                    <a:moveTo>
                      <a:pt x="6180" y="1"/>
                    </a:moveTo>
                    <a:cubicBezTo>
                      <a:pt x="5980" y="1"/>
                      <a:pt x="5777" y="16"/>
                      <a:pt x="5572" y="47"/>
                    </a:cubicBezTo>
                    <a:cubicBezTo>
                      <a:pt x="4081" y="264"/>
                      <a:pt x="2931" y="1279"/>
                      <a:pt x="2631" y="2616"/>
                    </a:cubicBezTo>
                    <a:lnTo>
                      <a:pt x="2465" y="2616"/>
                    </a:lnTo>
                    <a:cubicBezTo>
                      <a:pt x="1440" y="2719"/>
                      <a:pt x="705" y="3226"/>
                      <a:pt x="394" y="4075"/>
                    </a:cubicBezTo>
                    <a:lnTo>
                      <a:pt x="373" y="4127"/>
                    </a:lnTo>
                    <a:cubicBezTo>
                      <a:pt x="1" y="4945"/>
                      <a:pt x="156" y="5898"/>
                      <a:pt x="777" y="6623"/>
                    </a:cubicBezTo>
                    <a:cubicBezTo>
                      <a:pt x="1205" y="7205"/>
                      <a:pt x="1835" y="7524"/>
                      <a:pt x="2546" y="7524"/>
                    </a:cubicBezTo>
                    <a:cubicBezTo>
                      <a:pt x="2557" y="7524"/>
                      <a:pt x="2568" y="7524"/>
                      <a:pt x="2579" y="7524"/>
                    </a:cubicBezTo>
                    <a:cubicBezTo>
                      <a:pt x="2603" y="7525"/>
                      <a:pt x="2628" y="7525"/>
                      <a:pt x="2652" y="7525"/>
                    </a:cubicBezTo>
                    <a:cubicBezTo>
                      <a:pt x="2928" y="7525"/>
                      <a:pt x="3203" y="7473"/>
                      <a:pt x="3469" y="7368"/>
                    </a:cubicBezTo>
                    <a:cubicBezTo>
                      <a:pt x="4127" y="8188"/>
                      <a:pt x="5192" y="8640"/>
                      <a:pt x="6247" y="8640"/>
                    </a:cubicBezTo>
                    <a:cubicBezTo>
                      <a:pt x="6804" y="8640"/>
                      <a:pt x="7359" y="8514"/>
                      <a:pt x="7850" y="8249"/>
                    </a:cubicBezTo>
                    <a:cubicBezTo>
                      <a:pt x="8419" y="8767"/>
                      <a:pt x="9196" y="9046"/>
                      <a:pt x="10025" y="9046"/>
                    </a:cubicBezTo>
                    <a:cubicBezTo>
                      <a:pt x="10242" y="9046"/>
                      <a:pt x="10460" y="9025"/>
                      <a:pt x="10688" y="8984"/>
                    </a:cubicBezTo>
                    <a:cubicBezTo>
                      <a:pt x="11754" y="8797"/>
                      <a:pt x="12644" y="8166"/>
                      <a:pt x="13079" y="7317"/>
                    </a:cubicBezTo>
                    <a:cubicBezTo>
                      <a:pt x="13369" y="7439"/>
                      <a:pt x="13674" y="7501"/>
                      <a:pt x="13985" y="7501"/>
                    </a:cubicBezTo>
                    <a:cubicBezTo>
                      <a:pt x="14175" y="7501"/>
                      <a:pt x="14368" y="7478"/>
                      <a:pt x="14561" y="7430"/>
                    </a:cubicBezTo>
                    <a:cubicBezTo>
                      <a:pt x="15316" y="7317"/>
                      <a:pt x="15896" y="6871"/>
                      <a:pt x="16197" y="6167"/>
                    </a:cubicBezTo>
                    <a:cubicBezTo>
                      <a:pt x="16404" y="5691"/>
                      <a:pt x="16487" y="5246"/>
                      <a:pt x="16455" y="4800"/>
                    </a:cubicBezTo>
                    <a:lnTo>
                      <a:pt x="16445" y="4738"/>
                    </a:lnTo>
                    <a:cubicBezTo>
                      <a:pt x="16352" y="3900"/>
                      <a:pt x="15917" y="3185"/>
                      <a:pt x="15265" y="2833"/>
                    </a:cubicBezTo>
                    <a:cubicBezTo>
                      <a:pt x="15014" y="2699"/>
                      <a:pt x="14673" y="2583"/>
                      <a:pt x="14234" y="2583"/>
                    </a:cubicBezTo>
                    <a:cubicBezTo>
                      <a:pt x="13820" y="2583"/>
                      <a:pt x="13320" y="2686"/>
                      <a:pt x="12727" y="2978"/>
                    </a:cubicBezTo>
                    <a:cubicBezTo>
                      <a:pt x="12479" y="2315"/>
                      <a:pt x="11899" y="1766"/>
                      <a:pt x="11153" y="1497"/>
                    </a:cubicBezTo>
                    <a:cubicBezTo>
                      <a:pt x="10854" y="1387"/>
                      <a:pt x="10548" y="1333"/>
                      <a:pt x="10253" y="1333"/>
                    </a:cubicBezTo>
                    <a:cubicBezTo>
                      <a:pt x="9853" y="1333"/>
                      <a:pt x="9472" y="1431"/>
                      <a:pt x="9144" y="1621"/>
                    </a:cubicBezTo>
                    <a:cubicBezTo>
                      <a:pt x="8555" y="603"/>
                      <a:pt x="7434" y="1"/>
                      <a:pt x="6180"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grpSp>
      </p:grpSp>
      <p:grpSp>
        <p:nvGrpSpPr>
          <p:cNvPr id="429" name="Google Shape;429;p48"/>
          <p:cNvGrpSpPr/>
          <p:nvPr/>
        </p:nvGrpSpPr>
        <p:grpSpPr>
          <a:xfrm flipH="1">
            <a:off x="7985410" y="-125729"/>
            <a:ext cx="2796612" cy="1898311"/>
            <a:chOff x="-1124178" y="3287457"/>
            <a:chExt cx="2232227" cy="1515212"/>
          </a:xfrm>
        </p:grpSpPr>
        <p:grpSp>
          <p:nvGrpSpPr>
            <p:cNvPr id="430" name="Google Shape;430;p48"/>
            <p:cNvGrpSpPr/>
            <p:nvPr/>
          </p:nvGrpSpPr>
          <p:grpSpPr>
            <a:xfrm>
              <a:off x="-1124178" y="3287457"/>
              <a:ext cx="2126829" cy="1304995"/>
              <a:chOff x="1699700" y="4354100"/>
              <a:chExt cx="784200" cy="481175"/>
            </a:xfrm>
          </p:grpSpPr>
          <p:sp>
            <p:nvSpPr>
              <p:cNvPr id="431" name="Google Shape;431;p48"/>
              <p:cNvSpPr/>
              <p:nvPr/>
            </p:nvSpPr>
            <p:spPr>
              <a:xfrm>
                <a:off x="1835600" y="4495975"/>
                <a:ext cx="489325" cy="292950"/>
              </a:xfrm>
              <a:custGeom>
                <a:avLst/>
                <a:gdLst/>
                <a:ahLst/>
                <a:cxnLst/>
                <a:rect l="l" t="t" r="r" b="b"/>
                <a:pathLst>
                  <a:path w="19573" h="11718" extrusionOk="0">
                    <a:moveTo>
                      <a:pt x="8895" y="1"/>
                    </a:moveTo>
                    <a:cubicBezTo>
                      <a:pt x="5205" y="1"/>
                      <a:pt x="1733" y="2061"/>
                      <a:pt x="1" y="5411"/>
                    </a:cubicBezTo>
                    <a:lnTo>
                      <a:pt x="1813" y="6022"/>
                    </a:lnTo>
                    <a:cubicBezTo>
                      <a:pt x="3260" y="3448"/>
                      <a:pt x="5997" y="1880"/>
                      <a:pt x="8894" y="1880"/>
                    </a:cubicBezTo>
                    <a:cubicBezTo>
                      <a:pt x="9750" y="1880"/>
                      <a:pt x="10620" y="2016"/>
                      <a:pt x="11475" y="2304"/>
                    </a:cubicBezTo>
                    <a:cubicBezTo>
                      <a:pt x="15223" y="3568"/>
                      <a:pt x="17450" y="7317"/>
                      <a:pt x="16922" y="11107"/>
                    </a:cubicBezTo>
                    <a:lnTo>
                      <a:pt x="18734" y="11717"/>
                    </a:lnTo>
                    <a:cubicBezTo>
                      <a:pt x="19573" y="6933"/>
                      <a:pt x="16808" y="2118"/>
                      <a:pt x="12075" y="523"/>
                    </a:cubicBezTo>
                    <a:cubicBezTo>
                      <a:pt x="11021" y="169"/>
                      <a:pt x="9949" y="1"/>
                      <a:pt x="8895" y="1"/>
                    </a:cubicBezTo>
                    <a:close/>
                  </a:path>
                </a:pathLst>
              </a:custGeom>
              <a:solidFill>
                <a:srgbClr val="A9E0FF"/>
              </a:solidFill>
              <a:ln>
                <a:noFill/>
              </a:ln>
            </p:spPr>
            <p:txBody>
              <a:bodyPr spcFirstLastPara="1" wrap="square" lIns="114540" tIns="114540" rIns="114540" bIns="114540" anchor="ctr" anchorCtr="0">
                <a:noAutofit/>
              </a:bodyPr>
              <a:lstStyle/>
              <a:p>
                <a:endParaRPr sz="1754"/>
              </a:p>
            </p:txBody>
          </p:sp>
          <p:sp>
            <p:nvSpPr>
              <p:cNvPr id="432" name="Google Shape;432;p48"/>
              <p:cNvSpPr/>
              <p:nvPr/>
            </p:nvSpPr>
            <p:spPr>
              <a:xfrm>
                <a:off x="1834575" y="4495250"/>
                <a:ext cx="480525" cy="294700"/>
              </a:xfrm>
              <a:custGeom>
                <a:avLst/>
                <a:gdLst/>
                <a:ahLst/>
                <a:cxnLst/>
                <a:rect l="l" t="t" r="r" b="b"/>
                <a:pathLst>
                  <a:path w="19221" h="11788" extrusionOk="0">
                    <a:moveTo>
                      <a:pt x="8935" y="62"/>
                    </a:moveTo>
                    <a:cubicBezTo>
                      <a:pt x="10006" y="62"/>
                      <a:pt x="11077" y="235"/>
                      <a:pt x="12106" y="583"/>
                    </a:cubicBezTo>
                    <a:cubicBezTo>
                      <a:pt x="14374" y="1349"/>
                      <a:pt x="16290" y="2903"/>
                      <a:pt x="17512" y="4964"/>
                    </a:cubicBezTo>
                    <a:cubicBezTo>
                      <a:pt x="18703" y="7003"/>
                      <a:pt x="19148" y="9396"/>
                      <a:pt x="18755" y="11705"/>
                    </a:cubicBezTo>
                    <a:lnTo>
                      <a:pt x="17004" y="11115"/>
                    </a:lnTo>
                    <a:cubicBezTo>
                      <a:pt x="17522" y="7252"/>
                      <a:pt x="15223" y="3545"/>
                      <a:pt x="11527" y="2302"/>
                    </a:cubicBezTo>
                    <a:cubicBezTo>
                      <a:pt x="10674" y="2015"/>
                      <a:pt x="9801" y="1878"/>
                      <a:pt x="8939" y="1878"/>
                    </a:cubicBezTo>
                    <a:cubicBezTo>
                      <a:pt x="6066" y="1878"/>
                      <a:pt x="3318" y="3405"/>
                      <a:pt x="1844" y="6009"/>
                    </a:cubicBezTo>
                    <a:lnTo>
                      <a:pt x="83" y="5419"/>
                    </a:lnTo>
                    <a:cubicBezTo>
                      <a:pt x="1171" y="3348"/>
                      <a:pt x="2962" y="1712"/>
                      <a:pt x="5147" y="811"/>
                    </a:cubicBezTo>
                    <a:cubicBezTo>
                      <a:pt x="6358" y="313"/>
                      <a:pt x="7646" y="62"/>
                      <a:pt x="8935" y="62"/>
                    </a:cubicBezTo>
                    <a:close/>
                    <a:moveTo>
                      <a:pt x="8933" y="0"/>
                    </a:moveTo>
                    <a:cubicBezTo>
                      <a:pt x="7636" y="0"/>
                      <a:pt x="6343" y="251"/>
                      <a:pt x="5127" y="749"/>
                    </a:cubicBezTo>
                    <a:cubicBezTo>
                      <a:pt x="2911" y="1660"/>
                      <a:pt x="1098" y="3317"/>
                      <a:pt x="11" y="5429"/>
                    </a:cubicBezTo>
                    <a:lnTo>
                      <a:pt x="0" y="5461"/>
                    </a:lnTo>
                    <a:lnTo>
                      <a:pt x="1864" y="6082"/>
                    </a:lnTo>
                    <a:lnTo>
                      <a:pt x="1885" y="6062"/>
                    </a:lnTo>
                    <a:cubicBezTo>
                      <a:pt x="3344" y="3463"/>
                      <a:pt x="6078" y="1944"/>
                      <a:pt x="8937" y="1944"/>
                    </a:cubicBezTo>
                    <a:cubicBezTo>
                      <a:pt x="9792" y="1944"/>
                      <a:pt x="10659" y="2080"/>
                      <a:pt x="11506" y="2364"/>
                    </a:cubicBezTo>
                    <a:cubicBezTo>
                      <a:pt x="15182" y="3607"/>
                      <a:pt x="17460" y="7283"/>
                      <a:pt x="16932" y="11125"/>
                    </a:cubicBezTo>
                    <a:lnTo>
                      <a:pt x="16932" y="11157"/>
                    </a:lnTo>
                    <a:lnTo>
                      <a:pt x="18806" y="11788"/>
                    </a:lnTo>
                    <a:lnTo>
                      <a:pt x="18806" y="11746"/>
                    </a:lnTo>
                    <a:cubicBezTo>
                      <a:pt x="19220" y="9417"/>
                      <a:pt x="18775" y="6994"/>
                      <a:pt x="17563" y="4932"/>
                    </a:cubicBezTo>
                    <a:cubicBezTo>
                      <a:pt x="16341" y="2861"/>
                      <a:pt x="14405" y="1287"/>
                      <a:pt x="12127" y="521"/>
                    </a:cubicBezTo>
                    <a:cubicBezTo>
                      <a:pt x="11089" y="173"/>
                      <a:pt x="10010" y="0"/>
                      <a:pt x="8933"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433" name="Google Shape;433;p48"/>
              <p:cNvSpPr/>
              <p:nvPr/>
            </p:nvSpPr>
            <p:spPr>
              <a:xfrm>
                <a:off x="1700725" y="4354750"/>
                <a:ext cx="783175" cy="479475"/>
              </a:xfrm>
              <a:custGeom>
                <a:avLst/>
                <a:gdLst/>
                <a:ahLst/>
                <a:cxnLst/>
                <a:rect l="l" t="t" r="r" b="b"/>
                <a:pathLst>
                  <a:path w="31327" h="19179" extrusionOk="0">
                    <a:moveTo>
                      <a:pt x="14297" y="0"/>
                    </a:moveTo>
                    <a:cubicBezTo>
                      <a:pt x="8244" y="0"/>
                      <a:pt x="2556" y="3543"/>
                      <a:pt x="1" y="9248"/>
                    </a:cubicBezTo>
                    <a:lnTo>
                      <a:pt x="1803" y="9848"/>
                    </a:lnTo>
                    <a:cubicBezTo>
                      <a:pt x="4085" y="4927"/>
                      <a:pt x="9035" y="1884"/>
                      <a:pt x="14302" y="1884"/>
                    </a:cubicBezTo>
                    <a:cubicBezTo>
                      <a:pt x="15751" y="1884"/>
                      <a:pt x="17224" y="2114"/>
                      <a:pt x="18672" y="2599"/>
                    </a:cubicBezTo>
                    <a:cubicBezTo>
                      <a:pt x="25372" y="4857"/>
                      <a:pt x="29204" y="11816"/>
                      <a:pt x="27733" y="18568"/>
                    </a:cubicBezTo>
                    <a:lnTo>
                      <a:pt x="29524" y="19179"/>
                    </a:lnTo>
                    <a:cubicBezTo>
                      <a:pt x="31326" y="11422"/>
                      <a:pt x="26956" y="3407"/>
                      <a:pt x="19272" y="818"/>
                    </a:cubicBezTo>
                    <a:cubicBezTo>
                      <a:pt x="17624" y="264"/>
                      <a:pt x="15947" y="0"/>
                      <a:pt x="14297" y="0"/>
                    </a:cubicBezTo>
                    <a:close/>
                  </a:path>
                </a:pathLst>
              </a:custGeom>
              <a:solidFill>
                <a:srgbClr val="F49B90"/>
              </a:solidFill>
              <a:ln>
                <a:noFill/>
              </a:ln>
            </p:spPr>
            <p:txBody>
              <a:bodyPr spcFirstLastPara="1" wrap="square" lIns="114540" tIns="114540" rIns="114540" bIns="114540" anchor="ctr" anchorCtr="0">
                <a:noAutofit/>
              </a:bodyPr>
              <a:lstStyle/>
              <a:p>
                <a:endParaRPr sz="1754"/>
              </a:p>
            </p:txBody>
          </p:sp>
          <p:sp>
            <p:nvSpPr>
              <p:cNvPr id="434" name="Google Shape;434;p48"/>
              <p:cNvSpPr/>
              <p:nvPr/>
            </p:nvSpPr>
            <p:spPr>
              <a:xfrm>
                <a:off x="1699700" y="4354100"/>
                <a:ext cx="761675" cy="481175"/>
              </a:xfrm>
              <a:custGeom>
                <a:avLst/>
                <a:gdLst/>
                <a:ahLst/>
                <a:cxnLst/>
                <a:rect l="l" t="t" r="r" b="b"/>
                <a:pathLst>
                  <a:path w="30467" h="19247" extrusionOk="0">
                    <a:moveTo>
                      <a:pt x="14334" y="62"/>
                    </a:moveTo>
                    <a:cubicBezTo>
                      <a:pt x="16008" y="62"/>
                      <a:pt x="17685" y="332"/>
                      <a:pt x="19303" y="876"/>
                    </a:cubicBezTo>
                    <a:cubicBezTo>
                      <a:pt x="23000" y="2118"/>
                      <a:pt x="26076" y="4686"/>
                      <a:pt x="27971" y="8104"/>
                    </a:cubicBezTo>
                    <a:cubicBezTo>
                      <a:pt x="29845" y="11490"/>
                      <a:pt x="30405" y="15415"/>
                      <a:pt x="29545" y="19164"/>
                    </a:cubicBezTo>
                    <a:lnTo>
                      <a:pt x="27805" y="18573"/>
                    </a:lnTo>
                    <a:cubicBezTo>
                      <a:pt x="28520" y="15291"/>
                      <a:pt x="27991" y="11862"/>
                      <a:pt x="26334" y="8912"/>
                    </a:cubicBezTo>
                    <a:cubicBezTo>
                      <a:pt x="24657" y="5929"/>
                      <a:pt x="21954" y="3692"/>
                      <a:pt x="18723" y="2605"/>
                    </a:cubicBezTo>
                    <a:cubicBezTo>
                      <a:pt x="17293" y="2120"/>
                      <a:pt x="15811" y="1880"/>
                      <a:pt x="14332" y="1880"/>
                    </a:cubicBezTo>
                    <a:cubicBezTo>
                      <a:pt x="12459" y="1880"/>
                      <a:pt x="10592" y="2266"/>
                      <a:pt x="8844" y="3030"/>
                    </a:cubicBezTo>
                    <a:cubicBezTo>
                      <a:pt x="5737" y="4376"/>
                      <a:pt x="3241" y="6788"/>
                      <a:pt x="1823" y="9833"/>
                    </a:cubicBezTo>
                    <a:lnTo>
                      <a:pt x="83" y="9253"/>
                    </a:lnTo>
                    <a:cubicBezTo>
                      <a:pt x="1667" y="5753"/>
                      <a:pt x="4484" y="2957"/>
                      <a:pt x="8026" y="1393"/>
                    </a:cubicBezTo>
                    <a:cubicBezTo>
                      <a:pt x="10035" y="508"/>
                      <a:pt x="12182" y="62"/>
                      <a:pt x="14334" y="62"/>
                    </a:cubicBezTo>
                    <a:close/>
                    <a:moveTo>
                      <a:pt x="14340" y="0"/>
                    </a:moveTo>
                    <a:cubicBezTo>
                      <a:pt x="12176" y="0"/>
                      <a:pt x="10018" y="449"/>
                      <a:pt x="7995" y="1341"/>
                    </a:cubicBezTo>
                    <a:cubicBezTo>
                      <a:pt x="4433" y="2915"/>
                      <a:pt x="1595" y="5722"/>
                      <a:pt x="21" y="9264"/>
                    </a:cubicBezTo>
                    <a:lnTo>
                      <a:pt x="0" y="9294"/>
                    </a:lnTo>
                    <a:lnTo>
                      <a:pt x="1854" y="9916"/>
                    </a:lnTo>
                    <a:lnTo>
                      <a:pt x="1864" y="9885"/>
                    </a:lnTo>
                    <a:cubicBezTo>
                      <a:pt x="3283" y="6840"/>
                      <a:pt x="5768" y="4427"/>
                      <a:pt x="8865" y="3081"/>
                    </a:cubicBezTo>
                    <a:cubicBezTo>
                      <a:pt x="10605" y="2323"/>
                      <a:pt x="12466" y="1944"/>
                      <a:pt x="14330" y="1944"/>
                    </a:cubicBezTo>
                    <a:cubicBezTo>
                      <a:pt x="15804" y="1944"/>
                      <a:pt x="17280" y="2181"/>
                      <a:pt x="18703" y="2657"/>
                    </a:cubicBezTo>
                    <a:cubicBezTo>
                      <a:pt x="21923" y="3744"/>
                      <a:pt x="24615" y="5971"/>
                      <a:pt x="26283" y="8942"/>
                    </a:cubicBezTo>
                    <a:cubicBezTo>
                      <a:pt x="27940" y="11883"/>
                      <a:pt x="28458" y="15311"/>
                      <a:pt x="27743" y="18594"/>
                    </a:cubicBezTo>
                    <a:lnTo>
                      <a:pt x="27733" y="18614"/>
                    </a:lnTo>
                    <a:lnTo>
                      <a:pt x="29586" y="19246"/>
                    </a:lnTo>
                    <a:lnTo>
                      <a:pt x="29597" y="19205"/>
                    </a:lnTo>
                    <a:cubicBezTo>
                      <a:pt x="30467" y="15436"/>
                      <a:pt x="29917" y="11480"/>
                      <a:pt x="28023" y="8072"/>
                    </a:cubicBezTo>
                    <a:cubicBezTo>
                      <a:pt x="26117" y="4645"/>
                      <a:pt x="23031" y="2066"/>
                      <a:pt x="19324" y="813"/>
                    </a:cubicBezTo>
                    <a:cubicBezTo>
                      <a:pt x="17700" y="270"/>
                      <a:pt x="16018" y="0"/>
                      <a:pt x="14340"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435" name="Google Shape;435;p48"/>
              <p:cNvSpPr/>
              <p:nvPr/>
            </p:nvSpPr>
            <p:spPr>
              <a:xfrm>
                <a:off x="1745775" y="4401850"/>
                <a:ext cx="685050" cy="417100"/>
              </a:xfrm>
              <a:custGeom>
                <a:avLst/>
                <a:gdLst/>
                <a:ahLst/>
                <a:cxnLst/>
                <a:rect l="l" t="t" r="r" b="b"/>
                <a:pathLst>
                  <a:path w="27402" h="16684" extrusionOk="0">
                    <a:moveTo>
                      <a:pt x="12500" y="0"/>
                    </a:moveTo>
                    <a:cubicBezTo>
                      <a:pt x="7233" y="0"/>
                      <a:pt x="2283" y="3043"/>
                      <a:pt x="1" y="7964"/>
                    </a:cubicBezTo>
                    <a:lnTo>
                      <a:pt x="1792" y="8576"/>
                    </a:lnTo>
                    <a:cubicBezTo>
                      <a:pt x="3806" y="4434"/>
                      <a:pt x="8006" y="1885"/>
                      <a:pt x="12482" y="1885"/>
                    </a:cubicBezTo>
                    <a:cubicBezTo>
                      <a:pt x="13736" y="1885"/>
                      <a:pt x="15013" y="2085"/>
                      <a:pt x="16269" y="2507"/>
                    </a:cubicBezTo>
                    <a:cubicBezTo>
                      <a:pt x="21996" y="4433"/>
                      <a:pt x="25289" y="10305"/>
                      <a:pt x="24129" y="16083"/>
                    </a:cubicBezTo>
                    <a:lnTo>
                      <a:pt x="25931" y="16684"/>
                    </a:lnTo>
                    <a:cubicBezTo>
                      <a:pt x="27402" y="9932"/>
                      <a:pt x="23570" y="2973"/>
                      <a:pt x="16870" y="715"/>
                    </a:cubicBezTo>
                    <a:cubicBezTo>
                      <a:pt x="15422" y="230"/>
                      <a:pt x="13949" y="0"/>
                      <a:pt x="12500" y="0"/>
                    </a:cubicBezTo>
                    <a:close/>
                  </a:path>
                </a:pathLst>
              </a:custGeom>
              <a:solidFill>
                <a:srgbClr val="F2C483"/>
              </a:solidFill>
              <a:ln>
                <a:noFill/>
              </a:ln>
            </p:spPr>
            <p:txBody>
              <a:bodyPr spcFirstLastPara="1" wrap="square" lIns="114540" tIns="114540" rIns="114540" bIns="114540" anchor="ctr" anchorCtr="0">
                <a:noAutofit/>
              </a:bodyPr>
              <a:lstStyle/>
              <a:p>
                <a:endParaRPr sz="1754"/>
              </a:p>
            </p:txBody>
          </p:sp>
          <p:sp>
            <p:nvSpPr>
              <p:cNvPr id="436" name="Google Shape;436;p48"/>
              <p:cNvSpPr/>
              <p:nvPr/>
            </p:nvSpPr>
            <p:spPr>
              <a:xfrm>
                <a:off x="1744750" y="4401075"/>
                <a:ext cx="667950" cy="418925"/>
              </a:xfrm>
              <a:custGeom>
                <a:avLst/>
                <a:gdLst/>
                <a:ahLst/>
                <a:cxnLst/>
                <a:rect l="l" t="t" r="r" b="b"/>
                <a:pathLst>
                  <a:path w="26718" h="16757" extrusionOk="0">
                    <a:moveTo>
                      <a:pt x="12528" y="65"/>
                    </a:moveTo>
                    <a:cubicBezTo>
                      <a:pt x="14002" y="65"/>
                      <a:pt x="15478" y="302"/>
                      <a:pt x="16901" y="778"/>
                    </a:cubicBezTo>
                    <a:cubicBezTo>
                      <a:pt x="20121" y="1865"/>
                      <a:pt x="22813" y="4092"/>
                      <a:pt x="24481" y="7063"/>
                    </a:cubicBezTo>
                    <a:cubicBezTo>
                      <a:pt x="26127" y="9994"/>
                      <a:pt x="26645" y="13412"/>
                      <a:pt x="25941" y="16673"/>
                    </a:cubicBezTo>
                    <a:lnTo>
                      <a:pt x="24212" y="16093"/>
                    </a:lnTo>
                    <a:cubicBezTo>
                      <a:pt x="25361" y="10243"/>
                      <a:pt x="21975" y="4412"/>
                      <a:pt x="16321" y="2507"/>
                    </a:cubicBezTo>
                    <a:cubicBezTo>
                      <a:pt x="15071" y="2086"/>
                      <a:pt x="13795" y="1886"/>
                      <a:pt x="12536" y="1886"/>
                    </a:cubicBezTo>
                    <a:cubicBezTo>
                      <a:pt x="8087" y="1886"/>
                      <a:pt x="3857" y="4392"/>
                      <a:pt x="1823" y="8565"/>
                    </a:cubicBezTo>
                    <a:lnTo>
                      <a:pt x="83" y="7974"/>
                    </a:lnTo>
                    <a:cubicBezTo>
                      <a:pt x="1492" y="4951"/>
                      <a:pt x="3977" y="2548"/>
                      <a:pt x="7063" y="1202"/>
                    </a:cubicBezTo>
                    <a:cubicBezTo>
                      <a:pt x="8803" y="444"/>
                      <a:pt x="10664" y="65"/>
                      <a:pt x="12528" y="65"/>
                    </a:cubicBezTo>
                    <a:close/>
                    <a:moveTo>
                      <a:pt x="12530" y="1"/>
                    </a:moveTo>
                    <a:cubicBezTo>
                      <a:pt x="10657" y="1"/>
                      <a:pt x="8790" y="387"/>
                      <a:pt x="7042" y="1151"/>
                    </a:cubicBezTo>
                    <a:cubicBezTo>
                      <a:pt x="3925" y="2497"/>
                      <a:pt x="1429" y="4930"/>
                      <a:pt x="10" y="7985"/>
                    </a:cubicBezTo>
                    <a:lnTo>
                      <a:pt x="0" y="8016"/>
                    </a:lnTo>
                    <a:lnTo>
                      <a:pt x="1854" y="8637"/>
                    </a:lnTo>
                    <a:lnTo>
                      <a:pt x="1864" y="8617"/>
                    </a:lnTo>
                    <a:cubicBezTo>
                      <a:pt x="3882" y="4452"/>
                      <a:pt x="8095" y="1948"/>
                      <a:pt x="12528" y="1948"/>
                    </a:cubicBezTo>
                    <a:cubicBezTo>
                      <a:pt x="13783" y="1948"/>
                      <a:pt x="15055" y="2148"/>
                      <a:pt x="16300" y="2569"/>
                    </a:cubicBezTo>
                    <a:cubicBezTo>
                      <a:pt x="21934" y="4464"/>
                      <a:pt x="25309" y="10284"/>
                      <a:pt x="24139" y="16104"/>
                    </a:cubicBezTo>
                    <a:lnTo>
                      <a:pt x="24139" y="16135"/>
                    </a:lnTo>
                    <a:lnTo>
                      <a:pt x="25993" y="16756"/>
                    </a:lnTo>
                    <a:lnTo>
                      <a:pt x="26003" y="16725"/>
                    </a:lnTo>
                    <a:cubicBezTo>
                      <a:pt x="26718" y="13432"/>
                      <a:pt x="26200" y="9983"/>
                      <a:pt x="24532" y="7033"/>
                    </a:cubicBezTo>
                    <a:cubicBezTo>
                      <a:pt x="22855" y="4050"/>
                      <a:pt x="20152" y="1813"/>
                      <a:pt x="16921" y="726"/>
                    </a:cubicBezTo>
                    <a:cubicBezTo>
                      <a:pt x="15491" y="241"/>
                      <a:pt x="14009" y="1"/>
                      <a:pt x="12530"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437" name="Google Shape;437;p48"/>
              <p:cNvSpPr/>
              <p:nvPr/>
            </p:nvSpPr>
            <p:spPr>
              <a:xfrm>
                <a:off x="1790550" y="4448975"/>
                <a:ext cx="587475" cy="354950"/>
              </a:xfrm>
              <a:custGeom>
                <a:avLst/>
                <a:gdLst/>
                <a:ahLst/>
                <a:cxnLst/>
                <a:rect l="l" t="t" r="r" b="b"/>
                <a:pathLst>
                  <a:path w="23499" h="14198" extrusionOk="0">
                    <a:moveTo>
                      <a:pt x="10691" y="0"/>
                    </a:moveTo>
                    <a:cubicBezTo>
                      <a:pt x="6215" y="0"/>
                      <a:pt x="2015" y="2549"/>
                      <a:pt x="1" y="6691"/>
                    </a:cubicBezTo>
                    <a:lnTo>
                      <a:pt x="1803" y="7291"/>
                    </a:lnTo>
                    <a:cubicBezTo>
                      <a:pt x="3535" y="3941"/>
                      <a:pt x="7007" y="1881"/>
                      <a:pt x="10697" y="1881"/>
                    </a:cubicBezTo>
                    <a:cubicBezTo>
                      <a:pt x="11751" y="1881"/>
                      <a:pt x="12823" y="2049"/>
                      <a:pt x="13877" y="2403"/>
                    </a:cubicBezTo>
                    <a:cubicBezTo>
                      <a:pt x="18610" y="3998"/>
                      <a:pt x="21375" y="8813"/>
                      <a:pt x="20536" y="13597"/>
                    </a:cubicBezTo>
                    <a:lnTo>
                      <a:pt x="22338" y="14198"/>
                    </a:lnTo>
                    <a:cubicBezTo>
                      <a:pt x="23498" y="8420"/>
                      <a:pt x="20205" y="2548"/>
                      <a:pt x="14478" y="622"/>
                    </a:cubicBezTo>
                    <a:cubicBezTo>
                      <a:pt x="13222" y="200"/>
                      <a:pt x="11945" y="0"/>
                      <a:pt x="10691" y="0"/>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438" name="Google Shape;438;p48"/>
              <p:cNvSpPr/>
              <p:nvPr/>
            </p:nvSpPr>
            <p:spPr>
              <a:xfrm>
                <a:off x="1789525" y="4448225"/>
                <a:ext cx="589525" cy="356750"/>
              </a:xfrm>
              <a:custGeom>
                <a:avLst/>
                <a:gdLst/>
                <a:ahLst/>
                <a:cxnLst/>
                <a:rect l="l" t="t" r="r" b="b"/>
                <a:pathLst>
                  <a:path w="23581" h="14270" extrusionOk="0">
                    <a:moveTo>
                      <a:pt x="10746" y="65"/>
                    </a:moveTo>
                    <a:cubicBezTo>
                      <a:pt x="11998" y="65"/>
                      <a:pt x="13267" y="264"/>
                      <a:pt x="14509" y="683"/>
                    </a:cubicBezTo>
                    <a:cubicBezTo>
                      <a:pt x="20132" y="2568"/>
                      <a:pt x="23508" y="8377"/>
                      <a:pt x="22359" y="14187"/>
                    </a:cubicBezTo>
                    <a:lnTo>
                      <a:pt x="20619" y="13607"/>
                    </a:lnTo>
                    <a:cubicBezTo>
                      <a:pt x="21012" y="11277"/>
                      <a:pt x="20567" y="8864"/>
                      <a:pt x="19365" y="6813"/>
                    </a:cubicBezTo>
                    <a:cubicBezTo>
                      <a:pt x="18143" y="4742"/>
                      <a:pt x="16207" y="3168"/>
                      <a:pt x="13929" y="2402"/>
                    </a:cubicBezTo>
                    <a:cubicBezTo>
                      <a:pt x="12891" y="2054"/>
                      <a:pt x="11812" y="1881"/>
                      <a:pt x="10735" y="1881"/>
                    </a:cubicBezTo>
                    <a:cubicBezTo>
                      <a:pt x="9438" y="1881"/>
                      <a:pt x="8145" y="2132"/>
                      <a:pt x="6929" y="2630"/>
                    </a:cubicBezTo>
                    <a:cubicBezTo>
                      <a:pt x="4723" y="3541"/>
                      <a:pt x="2921" y="5188"/>
                      <a:pt x="1834" y="7280"/>
                    </a:cubicBezTo>
                    <a:lnTo>
                      <a:pt x="94" y="6700"/>
                    </a:lnTo>
                    <a:cubicBezTo>
                      <a:pt x="2119" y="2552"/>
                      <a:pt x="6326" y="65"/>
                      <a:pt x="10746" y="65"/>
                    </a:cubicBezTo>
                    <a:close/>
                    <a:moveTo>
                      <a:pt x="10741" y="0"/>
                    </a:moveTo>
                    <a:cubicBezTo>
                      <a:pt x="6283" y="0"/>
                      <a:pt x="2048" y="2510"/>
                      <a:pt x="21" y="6700"/>
                    </a:cubicBezTo>
                    <a:lnTo>
                      <a:pt x="0" y="6731"/>
                    </a:lnTo>
                    <a:lnTo>
                      <a:pt x="1864" y="7363"/>
                    </a:lnTo>
                    <a:lnTo>
                      <a:pt x="1875" y="7331"/>
                    </a:lnTo>
                    <a:cubicBezTo>
                      <a:pt x="2952" y="5239"/>
                      <a:pt x="4754" y="3593"/>
                      <a:pt x="6949" y="2692"/>
                    </a:cubicBezTo>
                    <a:cubicBezTo>
                      <a:pt x="8160" y="2194"/>
                      <a:pt x="9448" y="1943"/>
                      <a:pt x="10737" y="1943"/>
                    </a:cubicBezTo>
                    <a:cubicBezTo>
                      <a:pt x="11808" y="1943"/>
                      <a:pt x="12879" y="2116"/>
                      <a:pt x="13908" y="2464"/>
                    </a:cubicBezTo>
                    <a:cubicBezTo>
                      <a:pt x="16176" y="3230"/>
                      <a:pt x="18092" y="4784"/>
                      <a:pt x="19314" y="6845"/>
                    </a:cubicBezTo>
                    <a:cubicBezTo>
                      <a:pt x="20515" y="8895"/>
                      <a:pt x="20960" y="11298"/>
                      <a:pt x="20557" y="13617"/>
                    </a:cubicBezTo>
                    <a:lnTo>
                      <a:pt x="20546" y="13648"/>
                    </a:lnTo>
                    <a:lnTo>
                      <a:pt x="22400" y="14269"/>
                    </a:lnTo>
                    <a:lnTo>
                      <a:pt x="22410" y="14239"/>
                    </a:lnTo>
                    <a:cubicBezTo>
                      <a:pt x="23581" y="8377"/>
                      <a:pt x="20194" y="2526"/>
                      <a:pt x="14530" y="621"/>
                    </a:cubicBezTo>
                    <a:cubicBezTo>
                      <a:pt x="13279" y="201"/>
                      <a:pt x="12001" y="0"/>
                      <a:pt x="10741"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grpSp>
        <p:grpSp>
          <p:nvGrpSpPr>
            <p:cNvPr id="439" name="Google Shape;439;p48"/>
            <p:cNvGrpSpPr/>
            <p:nvPr/>
          </p:nvGrpSpPr>
          <p:grpSpPr>
            <a:xfrm>
              <a:off x="165158" y="4285351"/>
              <a:ext cx="942892" cy="517318"/>
              <a:chOff x="2074050" y="4066725"/>
              <a:chExt cx="412175" cy="226150"/>
            </a:xfrm>
          </p:grpSpPr>
          <p:sp>
            <p:nvSpPr>
              <p:cNvPr id="440" name="Google Shape;440;p48"/>
              <p:cNvSpPr/>
              <p:nvPr/>
            </p:nvSpPr>
            <p:spPr>
              <a:xfrm>
                <a:off x="2074050" y="4067425"/>
                <a:ext cx="411150" cy="224725"/>
              </a:xfrm>
              <a:custGeom>
                <a:avLst/>
                <a:gdLst/>
                <a:ahLst/>
                <a:cxnLst/>
                <a:rect l="l" t="t" r="r" b="b"/>
                <a:pathLst>
                  <a:path w="16446" h="8989" extrusionOk="0">
                    <a:moveTo>
                      <a:pt x="6179" y="0"/>
                    </a:moveTo>
                    <a:cubicBezTo>
                      <a:pt x="4612" y="0"/>
                      <a:pt x="3024" y="934"/>
                      <a:pt x="2662" y="2618"/>
                    </a:cubicBezTo>
                    <a:cubicBezTo>
                      <a:pt x="2638" y="2615"/>
                      <a:pt x="2615" y="2614"/>
                      <a:pt x="2593" y="2614"/>
                    </a:cubicBezTo>
                    <a:cubicBezTo>
                      <a:pt x="2548" y="2614"/>
                      <a:pt x="2507" y="2618"/>
                      <a:pt x="2465" y="2618"/>
                    </a:cubicBezTo>
                    <a:cubicBezTo>
                      <a:pt x="1326" y="2733"/>
                      <a:pt x="663" y="3354"/>
                      <a:pt x="404" y="4120"/>
                    </a:cubicBezTo>
                    <a:lnTo>
                      <a:pt x="394" y="4109"/>
                    </a:lnTo>
                    <a:lnTo>
                      <a:pt x="394" y="4109"/>
                    </a:lnTo>
                    <a:cubicBezTo>
                      <a:pt x="1" y="4990"/>
                      <a:pt x="238" y="5922"/>
                      <a:pt x="798" y="6574"/>
                    </a:cubicBezTo>
                    <a:cubicBezTo>
                      <a:pt x="1196" y="7105"/>
                      <a:pt x="1795" y="7465"/>
                      <a:pt x="2546" y="7465"/>
                    </a:cubicBezTo>
                    <a:cubicBezTo>
                      <a:pt x="2557" y="7465"/>
                      <a:pt x="2568" y="7465"/>
                      <a:pt x="2579" y="7465"/>
                    </a:cubicBezTo>
                    <a:cubicBezTo>
                      <a:pt x="2605" y="7466"/>
                      <a:pt x="2630" y="7466"/>
                      <a:pt x="2656" y="7466"/>
                    </a:cubicBezTo>
                    <a:cubicBezTo>
                      <a:pt x="2931" y="7466"/>
                      <a:pt x="3205" y="7413"/>
                      <a:pt x="3480" y="7310"/>
                    </a:cubicBezTo>
                    <a:cubicBezTo>
                      <a:pt x="4118" y="8117"/>
                      <a:pt x="5188" y="8578"/>
                      <a:pt x="6251" y="8578"/>
                    </a:cubicBezTo>
                    <a:cubicBezTo>
                      <a:pt x="6810" y="8578"/>
                      <a:pt x="7368" y="8451"/>
                      <a:pt x="7860" y="8180"/>
                    </a:cubicBezTo>
                    <a:cubicBezTo>
                      <a:pt x="8448" y="8730"/>
                      <a:pt x="9233" y="8988"/>
                      <a:pt x="10025" y="8988"/>
                    </a:cubicBezTo>
                    <a:cubicBezTo>
                      <a:pt x="11259" y="8988"/>
                      <a:pt x="12510" y="8363"/>
                      <a:pt x="13059" y="7248"/>
                    </a:cubicBezTo>
                    <a:cubicBezTo>
                      <a:pt x="13364" y="7381"/>
                      <a:pt x="13678" y="7444"/>
                      <a:pt x="13985" y="7444"/>
                    </a:cubicBezTo>
                    <a:cubicBezTo>
                      <a:pt x="14177" y="7444"/>
                      <a:pt x="14367" y="7420"/>
                      <a:pt x="14550" y="7372"/>
                    </a:cubicBezTo>
                    <a:cubicBezTo>
                      <a:pt x="15368" y="7248"/>
                      <a:pt x="15907" y="6750"/>
                      <a:pt x="16165" y="6129"/>
                    </a:cubicBezTo>
                    <a:cubicBezTo>
                      <a:pt x="16383" y="5621"/>
                      <a:pt x="16445" y="5176"/>
                      <a:pt x="16425" y="4783"/>
                    </a:cubicBezTo>
                    <a:lnTo>
                      <a:pt x="16414" y="4710"/>
                    </a:lnTo>
                    <a:cubicBezTo>
                      <a:pt x="16298" y="3643"/>
                      <a:pt x="15552" y="2587"/>
                      <a:pt x="14237" y="2587"/>
                    </a:cubicBezTo>
                    <a:cubicBezTo>
                      <a:pt x="13792" y="2587"/>
                      <a:pt x="13281" y="2708"/>
                      <a:pt x="12707" y="2991"/>
                    </a:cubicBezTo>
                    <a:lnTo>
                      <a:pt x="12707" y="2981"/>
                    </a:lnTo>
                    <a:cubicBezTo>
                      <a:pt x="12360" y="2007"/>
                      <a:pt x="11287" y="1336"/>
                      <a:pt x="10246" y="1336"/>
                    </a:cubicBezTo>
                    <a:cubicBezTo>
                      <a:pt x="9858" y="1336"/>
                      <a:pt x="9474" y="1430"/>
                      <a:pt x="9134" y="1635"/>
                    </a:cubicBezTo>
                    <a:cubicBezTo>
                      <a:pt x="8506" y="520"/>
                      <a:pt x="7348" y="0"/>
                      <a:pt x="6179" y="0"/>
                    </a:cubicBezTo>
                    <a:close/>
                  </a:path>
                </a:pathLst>
              </a:custGeom>
              <a:solidFill>
                <a:srgbClr val="FFFEFA"/>
              </a:solidFill>
              <a:ln>
                <a:noFill/>
              </a:ln>
            </p:spPr>
            <p:txBody>
              <a:bodyPr spcFirstLastPara="1" wrap="square" lIns="114540" tIns="114540" rIns="114540" bIns="114540" anchor="ctr" anchorCtr="0">
                <a:noAutofit/>
              </a:bodyPr>
              <a:lstStyle/>
              <a:p>
                <a:endParaRPr sz="1754"/>
              </a:p>
            </p:txBody>
          </p:sp>
          <p:sp>
            <p:nvSpPr>
              <p:cNvPr id="441" name="Google Shape;441;p48"/>
              <p:cNvSpPr/>
              <p:nvPr/>
            </p:nvSpPr>
            <p:spPr>
              <a:xfrm>
                <a:off x="2074050" y="4066725"/>
                <a:ext cx="412175" cy="226150"/>
              </a:xfrm>
              <a:custGeom>
                <a:avLst/>
                <a:gdLst/>
                <a:ahLst/>
                <a:cxnLst/>
                <a:rect l="l" t="t" r="r" b="b"/>
                <a:pathLst>
                  <a:path w="16487" h="9046" extrusionOk="0">
                    <a:moveTo>
                      <a:pt x="6185" y="63"/>
                    </a:moveTo>
                    <a:cubicBezTo>
                      <a:pt x="7428" y="63"/>
                      <a:pt x="8531" y="664"/>
                      <a:pt x="9103" y="1673"/>
                    </a:cubicBezTo>
                    <a:lnTo>
                      <a:pt x="9124" y="1704"/>
                    </a:lnTo>
                    <a:lnTo>
                      <a:pt x="9144" y="1693"/>
                    </a:lnTo>
                    <a:cubicBezTo>
                      <a:pt x="9471" y="1494"/>
                      <a:pt x="9853" y="1394"/>
                      <a:pt x="10255" y="1394"/>
                    </a:cubicBezTo>
                    <a:cubicBezTo>
                      <a:pt x="10542" y="1394"/>
                      <a:pt x="10839" y="1445"/>
                      <a:pt x="11133" y="1548"/>
                    </a:cubicBezTo>
                    <a:cubicBezTo>
                      <a:pt x="11868" y="1818"/>
                      <a:pt x="12448" y="2367"/>
                      <a:pt x="12676" y="3019"/>
                    </a:cubicBezTo>
                    <a:lnTo>
                      <a:pt x="12686" y="3060"/>
                    </a:lnTo>
                    <a:lnTo>
                      <a:pt x="12727" y="3050"/>
                    </a:lnTo>
                    <a:cubicBezTo>
                      <a:pt x="13274" y="2780"/>
                      <a:pt x="13786" y="2643"/>
                      <a:pt x="14252" y="2643"/>
                    </a:cubicBezTo>
                    <a:cubicBezTo>
                      <a:pt x="14608" y="2643"/>
                      <a:pt x="14937" y="2723"/>
                      <a:pt x="15233" y="2885"/>
                    </a:cubicBezTo>
                    <a:cubicBezTo>
                      <a:pt x="15865" y="3237"/>
                      <a:pt x="16290" y="3930"/>
                      <a:pt x="16383" y="4749"/>
                    </a:cubicBezTo>
                    <a:lnTo>
                      <a:pt x="16393" y="4811"/>
                    </a:lnTo>
                    <a:cubicBezTo>
                      <a:pt x="16425" y="5235"/>
                      <a:pt x="16342" y="5670"/>
                      <a:pt x="16145" y="6136"/>
                    </a:cubicBezTo>
                    <a:cubicBezTo>
                      <a:pt x="15855" y="6820"/>
                      <a:pt x="15286" y="7255"/>
                      <a:pt x="14540" y="7368"/>
                    </a:cubicBezTo>
                    <a:cubicBezTo>
                      <a:pt x="14354" y="7415"/>
                      <a:pt x="14166" y="7438"/>
                      <a:pt x="13980" y="7438"/>
                    </a:cubicBezTo>
                    <a:cubicBezTo>
                      <a:pt x="13669" y="7438"/>
                      <a:pt x="13364" y="7374"/>
                      <a:pt x="13079" y="7244"/>
                    </a:cubicBezTo>
                    <a:lnTo>
                      <a:pt x="13049" y="7234"/>
                    </a:lnTo>
                    <a:lnTo>
                      <a:pt x="13038" y="7255"/>
                    </a:lnTo>
                    <a:cubicBezTo>
                      <a:pt x="12614" y="8114"/>
                      <a:pt x="11733" y="8735"/>
                      <a:pt x="10677" y="8922"/>
                    </a:cubicBezTo>
                    <a:cubicBezTo>
                      <a:pt x="10453" y="8963"/>
                      <a:pt x="10230" y="8984"/>
                      <a:pt x="10011" y="8984"/>
                    </a:cubicBezTo>
                    <a:cubicBezTo>
                      <a:pt x="9194" y="8984"/>
                      <a:pt x="8428" y="8701"/>
                      <a:pt x="7881" y="8187"/>
                    </a:cubicBezTo>
                    <a:lnTo>
                      <a:pt x="7860" y="8176"/>
                    </a:lnTo>
                    <a:lnTo>
                      <a:pt x="7839" y="8187"/>
                    </a:lnTo>
                    <a:cubicBezTo>
                      <a:pt x="7365" y="8447"/>
                      <a:pt x="6817" y="8571"/>
                      <a:pt x="6264" y="8571"/>
                    </a:cubicBezTo>
                    <a:cubicBezTo>
                      <a:pt x="5212" y="8571"/>
                      <a:pt x="4139" y="8124"/>
                      <a:pt x="3501" y="7317"/>
                    </a:cubicBezTo>
                    <a:lnTo>
                      <a:pt x="3490" y="7296"/>
                    </a:lnTo>
                    <a:lnTo>
                      <a:pt x="3469" y="7306"/>
                    </a:lnTo>
                    <a:cubicBezTo>
                      <a:pt x="3203" y="7411"/>
                      <a:pt x="2936" y="7463"/>
                      <a:pt x="2654" y="7463"/>
                    </a:cubicBezTo>
                    <a:cubicBezTo>
                      <a:pt x="2629" y="7463"/>
                      <a:pt x="2604" y="7463"/>
                      <a:pt x="2579" y="7462"/>
                    </a:cubicBezTo>
                    <a:lnTo>
                      <a:pt x="2558" y="7462"/>
                    </a:lnTo>
                    <a:cubicBezTo>
                      <a:pt x="1865" y="7462"/>
                      <a:pt x="1243" y="7151"/>
                      <a:pt x="818" y="6592"/>
                    </a:cubicBezTo>
                    <a:cubicBezTo>
                      <a:pt x="249" y="5919"/>
                      <a:pt x="84" y="5039"/>
                      <a:pt x="373" y="4272"/>
                    </a:cubicBezTo>
                    <a:lnTo>
                      <a:pt x="373" y="4272"/>
                    </a:lnTo>
                    <a:lnTo>
                      <a:pt x="383" y="4293"/>
                    </a:lnTo>
                    <a:lnTo>
                      <a:pt x="425" y="4158"/>
                    </a:lnTo>
                    <a:cubicBezTo>
                      <a:pt x="726" y="3299"/>
                      <a:pt x="1450" y="2781"/>
                      <a:pt x="2465" y="2678"/>
                    </a:cubicBezTo>
                    <a:cubicBezTo>
                      <a:pt x="2507" y="2678"/>
                      <a:pt x="2548" y="2673"/>
                      <a:pt x="2593" y="2673"/>
                    </a:cubicBezTo>
                    <a:cubicBezTo>
                      <a:pt x="2615" y="2673"/>
                      <a:pt x="2638" y="2674"/>
                      <a:pt x="2662" y="2678"/>
                    </a:cubicBezTo>
                    <a:lnTo>
                      <a:pt x="2682" y="2678"/>
                    </a:lnTo>
                    <a:lnTo>
                      <a:pt x="2693" y="2646"/>
                    </a:lnTo>
                    <a:cubicBezTo>
                      <a:pt x="2972" y="1321"/>
                      <a:pt x="4111" y="327"/>
                      <a:pt x="5582" y="109"/>
                    </a:cubicBezTo>
                    <a:cubicBezTo>
                      <a:pt x="5786" y="78"/>
                      <a:pt x="5987" y="63"/>
                      <a:pt x="6185" y="63"/>
                    </a:cubicBezTo>
                    <a:close/>
                    <a:moveTo>
                      <a:pt x="6180" y="1"/>
                    </a:moveTo>
                    <a:cubicBezTo>
                      <a:pt x="5980" y="1"/>
                      <a:pt x="5777" y="16"/>
                      <a:pt x="5572" y="47"/>
                    </a:cubicBezTo>
                    <a:cubicBezTo>
                      <a:pt x="4081" y="264"/>
                      <a:pt x="2931" y="1279"/>
                      <a:pt x="2631" y="2616"/>
                    </a:cubicBezTo>
                    <a:lnTo>
                      <a:pt x="2465" y="2616"/>
                    </a:lnTo>
                    <a:cubicBezTo>
                      <a:pt x="1440" y="2719"/>
                      <a:pt x="705" y="3226"/>
                      <a:pt x="394" y="4075"/>
                    </a:cubicBezTo>
                    <a:lnTo>
                      <a:pt x="373" y="4127"/>
                    </a:lnTo>
                    <a:cubicBezTo>
                      <a:pt x="1" y="4945"/>
                      <a:pt x="156" y="5898"/>
                      <a:pt x="777" y="6623"/>
                    </a:cubicBezTo>
                    <a:cubicBezTo>
                      <a:pt x="1205" y="7205"/>
                      <a:pt x="1835" y="7524"/>
                      <a:pt x="2546" y="7524"/>
                    </a:cubicBezTo>
                    <a:cubicBezTo>
                      <a:pt x="2557" y="7524"/>
                      <a:pt x="2568" y="7524"/>
                      <a:pt x="2579" y="7524"/>
                    </a:cubicBezTo>
                    <a:cubicBezTo>
                      <a:pt x="2603" y="7525"/>
                      <a:pt x="2628" y="7525"/>
                      <a:pt x="2652" y="7525"/>
                    </a:cubicBezTo>
                    <a:cubicBezTo>
                      <a:pt x="2928" y="7525"/>
                      <a:pt x="3203" y="7473"/>
                      <a:pt x="3469" y="7368"/>
                    </a:cubicBezTo>
                    <a:cubicBezTo>
                      <a:pt x="4127" y="8188"/>
                      <a:pt x="5192" y="8640"/>
                      <a:pt x="6247" y="8640"/>
                    </a:cubicBezTo>
                    <a:cubicBezTo>
                      <a:pt x="6804" y="8640"/>
                      <a:pt x="7359" y="8514"/>
                      <a:pt x="7850" y="8249"/>
                    </a:cubicBezTo>
                    <a:cubicBezTo>
                      <a:pt x="8419" y="8767"/>
                      <a:pt x="9196" y="9046"/>
                      <a:pt x="10025" y="9046"/>
                    </a:cubicBezTo>
                    <a:cubicBezTo>
                      <a:pt x="10242" y="9046"/>
                      <a:pt x="10460" y="9025"/>
                      <a:pt x="10688" y="8984"/>
                    </a:cubicBezTo>
                    <a:cubicBezTo>
                      <a:pt x="11754" y="8797"/>
                      <a:pt x="12644" y="8166"/>
                      <a:pt x="13079" y="7317"/>
                    </a:cubicBezTo>
                    <a:cubicBezTo>
                      <a:pt x="13369" y="7439"/>
                      <a:pt x="13674" y="7501"/>
                      <a:pt x="13985" y="7501"/>
                    </a:cubicBezTo>
                    <a:cubicBezTo>
                      <a:pt x="14175" y="7501"/>
                      <a:pt x="14368" y="7478"/>
                      <a:pt x="14561" y="7430"/>
                    </a:cubicBezTo>
                    <a:cubicBezTo>
                      <a:pt x="15316" y="7317"/>
                      <a:pt x="15896" y="6871"/>
                      <a:pt x="16197" y="6167"/>
                    </a:cubicBezTo>
                    <a:cubicBezTo>
                      <a:pt x="16404" y="5691"/>
                      <a:pt x="16487" y="5246"/>
                      <a:pt x="16455" y="4800"/>
                    </a:cubicBezTo>
                    <a:lnTo>
                      <a:pt x="16445" y="4738"/>
                    </a:lnTo>
                    <a:cubicBezTo>
                      <a:pt x="16352" y="3900"/>
                      <a:pt x="15917" y="3185"/>
                      <a:pt x="15265" y="2833"/>
                    </a:cubicBezTo>
                    <a:cubicBezTo>
                      <a:pt x="15014" y="2699"/>
                      <a:pt x="14673" y="2583"/>
                      <a:pt x="14234" y="2583"/>
                    </a:cubicBezTo>
                    <a:cubicBezTo>
                      <a:pt x="13820" y="2583"/>
                      <a:pt x="13320" y="2686"/>
                      <a:pt x="12727" y="2978"/>
                    </a:cubicBezTo>
                    <a:cubicBezTo>
                      <a:pt x="12479" y="2315"/>
                      <a:pt x="11899" y="1766"/>
                      <a:pt x="11153" y="1497"/>
                    </a:cubicBezTo>
                    <a:cubicBezTo>
                      <a:pt x="10854" y="1387"/>
                      <a:pt x="10548" y="1333"/>
                      <a:pt x="10253" y="1333"/>
                    </a:cubicBezTo>
                    <a:cubicBezTo>
                      <a:pt x="9853" y="1333"/>
                      <a:pt x="9472" y="1431"/>
                      <a:pt x="9144" y="1621"/>
                    </a:cubicBezTo>
                    <a:cubicBezTo>
                      <a:pt x="8555" y="603"/>
                      <a:pt x="7434" y="1"/>
                      <a:pt x="6180"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grpSp>
      </p:gr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51"/>
          <p:cNvSpPr txBox="1">
            <a:spLocks noGrp="1"/>
          </p:cNvSpPr>
          <p:nvPr>
            <p:ph type="title"/>
          </p:nvPr>
        </p:nvSpPr>
        <p:spPr>
          <a:xfrm>
            <a:off x="3965019" y="1961186"/>
            <a:ext cx="4971750" cy="1418836"/>
          </a:xfrm>
          <a:prstGeom prst="rect">
            <a:avLst/>
          </a:prstGeom>
        </p:spPr>
        <p:txBody>
          <a:bodyPr spcFirstLastPara="1" wrap="square" lIns="114540" tIns="114540" rIns="114540" bIns="114540" anchor="t" anchorCtr="0">
            <a:noAutofit/>
          </a:bodyPr>
          <a:lstStyle/>
          <a:p>
            <a:r>
              <a:rPr lang="en"/>
              <a:t>KHÁM PHÁ</a:t>
            </a:r>
            <a:endParaRPr/>
          </a:p>
        </p:txBody>
      </p:sp>
      <p:sp>
        <p:nvSpPr>
          <p:cNvPr id="460" name="Google Shape;460;p51"/>
          <p:cNvSpPr/>
          <p:nvPr/>
        </p:nvSpPr>
        <p:spPr>
          <a:xfrm>
            <a:off x="641295" y="-79257"/>
            <a:ext cx="3078653" cy="3148274"/>
          </a:xfrm>
          <a:custGeom>
            <a:avLst/>
            <a:gdLst/>
            <a:ahLst/>
            <a:cxnLst/>
            <a:rect l="l" t="t" r="r" b="b"/>
            <a:pathLst>
              <a:path w="25161" h="25730" extrusionOk="0">
                <a:moveTo>
                  <a:pt x="16936" y="1"/>
                </a:moveTo>
                <a:lnTo>
                  <a:pt x="10105" y="5886"/>
                </a:lnTo>
                <a:lnTo>
                  <a:pt x="1383" y="3600"/>
                </a:lnTo>
                <a:lnTo>
                  <a:pt x="4870" y="11915"/>
                </a:lnTo>
                <a:lnTo>
                  <a:pt x="0" y="19499"/>
                </a:lnTo>
                <a:lnTo>
                  <a:pt x="8987" y="18756"/>
                </a:lnTo>
                <a:lnTo>
                  <a:pt x="14700" y="25730"/>
                </a:lnTo>
                <a:lnTo>
                  <a:pt x="16764" y="16957"/>
                </a:lnTo>
                <a:lnTo>
                  <a:pt x="25161" y="13684"/>
                </a:lnTo>
                <a:lnTo>
                  <a:pt x="17455" y="9008"/>
                </a:lnTo>
                <a:lnTo>
                  <a:pt x="16936" y="1"/>
                </a:ln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461" name="Google Shape;461;p51"/>
          <p:cNvSpPr/>
          <p:nvPr/>
        </p:nvSpPr>
        <p:spPr>
          <a:xfrm>
            <a:off x="1757067" y="2113624"/>
            <a:ext cx="123" cy="1069900"/>
          </a:xfrm>
          <a:custGeom>
            <a:avLst/>
            <a:gdLst/>
            <a:ahLst/>
            <a:cxnLst/>
            <a:rect l="l" t="t" r="r" b="b"/>
            <a:pathLst>
              <a:path w="1" h="8744" extrusionOk="0">
                <a:moveTo>
                  <a:pt x="0" y="8743"/>
                </a:moveTo>
                <a:lnTo>
                  <a:pt x="0" y="1"/>
                </a:ln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462" name="Google Shape;462;p51"/>
          <p:cNvSpPr/>
          <p:nvPr/>
        </p:nvSpPr>
        <p:spPr>
          <a:xfrm>
            <a:off x="1752051" y="2109954"/>
            <a:ext cx="8810" cy="1078464"/>
          </a:xfrm>
          <a:custGeom>
            <a:avLst/>
            <a:gdLst/>
            <a:ahLst/>
            <a:cxnLst/>
            <a:rect l="l" t="t" r="r" b="b"/>
            <a:pathLst>
              <a:path w="72" h="8814" extrusionOk="0">
                <a:moveTo>
                  <a:pt x="41" y="1"/>
                </a:moveTo>
                <a:cubicBezTo>
                  <a:pt x="21" y="1"/>
                  <a:pt x="1" y="10"/>
                  <a:pt x="1" y="31"/>
                </a:cubicBezTo>
                <a:lnTo>
                  <a:pt x="1" y="8773"/>
                </a:lnTo>
                <a:cubicBezTo>
                  <a:pt x="1" y="8794"/>
                  <a:pt x="21" y="8814"/>
                  <a:pt x="41" y="8814"/>
                </a:cubicBezTo>
                <a:cubicBezTo>
                  <a:pt x="51" y="8814"/>
                  <a:pt x="72" y="8794"/>
                  <a:pt x="72" y="8773"/>
                </a:cubicBezTo>
                <a:lnTo>
                  <a:pt x="72" y="31"/>
                </a:lnTo>
                <a:cubicBezTo>
                  <a:pt x="72" y="10"/>
                  <a:pt x="51" y="1"/>
                  <a:pt x="41"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463" name="Google Shape;463;p51"/>
          <p:cNvSpPr/>
          <p:nvPr/>
        </p:nvSpPr>
        <p:spPr>
          <a:xfrm>
            <a:off x="2123894" y="2478125"/>
            <a:ext cx="123" cy="1951734"/>
          </a:xfrm>
          <a:custGeom>
            <a:avLst/>
            <a:gdLst/>
            <a:ahLst/>
            <a:cxnLst/>
            <a:rect l="l" t="t" r="r" b="b"/>
            <a:pathLst>
              <a:path w="1" h="15951" extrusionOk="0">
                <a:moveTo>
                  <a:pt x="1" y="15950"/>
                </a:moveTo>
                <a:lnTo>
                  <a:pt x="1" y="1"/>
                </a:ln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464" name="Google Shape;464;p51"/>
          <p:cNvSpPr/>
          <p:nvPr/>
        </p:nvSpPr>
        <p:spPr>
          <a:xfrm>
            <a:off x="2120223" y="2473109"/>
            <a:ext cx="8810" cy="1961645"/>
          </a:xfrm>
          <a:custGeom>
            <a:avLst/>
            <a:gdLst/>
            <a:ahLst/>
            <a:cxnLst/>
            <a:rect l="l" t="t" r="r" b="b"/>
            <a:pathLst>
              <a:path w="72" h="16032" extrusionOk="0">
                <a:moveTo>
                  <a:pt x="31" y="1"/>
                </a:moveTo>
                <a:cubicBezTo>
                  <a:pt x="11" y="1"/>
                  <a:pt x="1" y="21"/>
                  <a:pt x="1" y="42"/>
                </a:cubicBezTo>
                <a:lnTo>
                  <a:pt x="1" y="15991"/>
                </a:lnTo>
                <a:cubicBezTo>
                  <a:pt x="1" y="16012"/>
                  <a:pt x="11" y="16032"/>
                  <a:pt x="31" y="16032"/>
                </a:cubicBezTo>
                <a:cubicBezTo>
                  <a:pt x="51" y="16032"/>
                  <a:pt x="72" y="16012"/>
                  <a:pt x="72" y="15991"/>
                </a:cubicBezTo>
                <a:lnTo>
                  <a:pt x="72" y="42"/>
                </a:lnTo>
                <a:cubicBezTo>
                  <a:pt x="72" y="21"/>
                  <a:pt x="51" y="1"/>
                  <a:pt x="31"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465" name="Google Shape;465;p51"/>
          <p:cNvSpPr/>
          <p:nvPr/>
        </p:nvSpPr>
        <p:spPr>
          <a:xfrm>
            <a:off x="2859136" y="2478125"/>
            <a:ext cx="123" cy="1619655"/>
          </a:xfrm>
          <a:custGeom>
            <a:avLst/>
            <a:gdLst/>
            <a:ahLst/>
            <a:cxnLst/>
            <a:rect l="l" t="t" r="r" b="b"/>
            <a:pathLst>
              <a:path w="1" h="13237" extrusionOk="0">
                <a:moveTo>
                  <a:pt x="0" y="13236"/>
                </a:moveTo>
                <a:lnTo>
                  <a:pt x="0" y="1"/>
                </a:ln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466" name="Google Shape;466;p51"/>
          <p:cNvSpPr/>
          <p:nvPr/>
        </p:nvSpPr>
        <p:spPr>
          <a:xfrm>
            <a:off x="2855344" y="2473109"/>
            <a:ext cx="8810" cy="1628342"/>
          </a:xfrm>
          <a:custGeom>
            <a:avLst/>
            <a:gdLst/>
            <a:ahLst/>
            <a:cxnLst/>
            <a:rect l="l" t="t" r="r" b="b"/>
            <a:pathLst>
              <a:path w="72" h="13308" extrusionOk="0">
                <a:moveTo>
                  <a:pt x="31" y="1"/>
                </a:moveTo>
                <a:cubicBezTo>
                  <a:pt x="11" y="1"/>
                  <a:pt x="0" y="21"/>
                  <a:pt x="0" y="42"/>
                </a:cubicBezTo>
                <a:lnTo>
                  <a:pt x="0" y="13277"/>
                </a:lnTo>
                <a:cubicBezTo>
                  <a:pt x="0" y="13298"/>
                  <a:pt x="11" y="13308"/>
                  <a:pt x="31" y="13308"/>
                </a:cubicBezTo>
                <a:cubicBezTo>
                  <a:pt x="52" y="13308"/>
                  <a:pt x="72" y="13298"/>
                  <a:pt x="72" y="13277"/>
                </a:cubicBezTo>
                <a:lnTo>
                  <a:pt x="72" y="42"/>
                </a:lnTo>
                <a:cubicBezTo>
                  <a:pt x="72" y="21"/>
                  <a:pt x="52" y="1"/>
                  <a:pt x="31"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467" name="Google Shape;467;p51"/>
          <p:cNvSpPr/>
          <p:nvPr/>
        </p:nvSpPr>
        <p:spPr>
          <a:xfrm>
            <a:off x="2492065" y="2113624"/>
            <a:ext cx="123" cy="1428041"/>
          </a:xfrm>
          <a:custGeom>
            <a:avLst/>
            <a:gdLst/>
            <a:ahLst/>
            <a:cxnLst/>
            <a:rect l="l" t="t" r="r" b="b"/>
            <a:pathLst>
              <a:path w="1" h="11671" extrusionOk="0">
                <a:moveTo>
                  <a:pt x="1" y="11671"/>
                </a:moveTo>
                <a:lnTo>
                  <a:pt x="1" y="1"/>
                </a:ln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468" name="Google Shape;468;p51"/>
          <p:cNvSpPr/>
          <p:nvPr/>
        </p:nvSpPr>
        <p:spPr>
          <a:xfrm>
            <a:off x="2487172" y="2109953"/>
            <a:ext cx="8810" cy="1436729"/>
          </a:xfrm>
          <a:custGeom>
            <a:avLst/>
            <a:gdLst/>
            <a:ahLst/>
            <a:cxnLst/>
            <a:rect l="l" t="t" r="r" b="b"/>
            <a:pathLst>
              <a:path w="72" h="11742" extrusionOk="0">
                <a:moveTo>
                  <a:pt x="41" y="1"/>
                </a:moveTo>
                <a:cubicBezTo>
                  <a:pt x="21" y="1"/>
                  <a:pt x="0" y="10"/>
                  <a:pt x="0" y="31"/>
                </a:cubicBezTo>
                <a:lnTo>
                  <a:pt x="0" y="11701"/>
                </a:lnTo>
                <a:cubicBezTo>
                  <a:pt x="0" y="11721"/>
                  <a:pt x="21" y="11742"/>
                  <a:pt x="41" y="11742"/>
                </a:cubicBezTo>
                <a:cubicBezTo>
                  <a:pt x="61" y="11742"/>
                  <a:pt x="72" y="11721"/>
                  <a:pt x="72" y="11701"/>
                </a:cubicBezTo>
                <a:lnTo>
                  <a:pt x="72" y="31"/>
                </a:lnTo>
                <a:cubicBezTo>
                  <a:pt x="72" y="10"/>
                  <a:pt x="61" y="1"/>
                  <a:pt x="41"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469" name="Google Shape;469;p51"/>
          <p:cNvSpPr/>
          <p:nvPr/>
        </p:nvSpPr>
        <p:spPr>
          <a:xfrm>
            <a:off x="3227309" y="2113624"/>
            <a:ext cx="123" cy="1096084"/>
          </a:xfrm>
          <a:custGeom>
            <a:avLst/>
            <a:gdLst/>
            <a:ahLst/>
            <a:cxnLst/>
            <a:rect l="l" t="t" r="r" b="b"/>
            <a:pathLst>
              <a:path w="1" h="8958" extrusionOk="0">
                <a:moveTo>
                  <a:pt x="0" y="8957"/>
                </a:moveTo>
                <a:lnTo>
                  <a:pt x="0" y="1"/>
                </a:ln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470" name="Google Shape;470;p51"/>
          <p:cNvSpPr/>
          <p:nvPr/>
        </p:nvSpPr>
        <p:spPr>
          <a:xfrm>
            <a:off x="3222292" y="2109953"/>
            <a:ext cx="8810" cy="1103426"/>
          </a:xfrm>
          <a:custGeom>
            <a:avLst/>
            <a:gdLst/>
            <a:ahLst/>
            <a:cxnLst/>
            <a:rect l="l" t="t" r="r" b="b"/>
            <a:pathLst>
              <a:path w="72" h="9018" extrusionOk="0">
                <a:moveTo>
                  <a:pt x="41" y="1"/>
                </a:moveTo>
                <a:cubicBezTo>
                  <a:pt x="21" y="1"/>
                  <a:pt x="1" y="10"/>
                  <a:pt x="1" y="31"/>
                </a:cubicBezTo>
                <a:lnTo>
                  <a:pt x="1" y="8987"/>
                </a:lnTo>
                <a:cubicBezTo>
                  <a:pt x="1" y="8997"/>
                  <a:pt x="21" y="9017"/>
                  <a:pt x="41" y="9017"/>
                </a:cubicBezTo>
                <a:cubicBezTo>
                  <a:pt x="62" y="9017"/>
                  <a:pt x="71" y="8997"/>
                  <a:pt x="71" y="8987"/>
                </a:cubicBezTo>
                <a:lnTo>
                  <a:pt x="71" y="31"/>
                </a:lnTo>
                <a:cubicBezTo>
                  <a:pt x="71" y="10"/>
                  <a:pt x="62" y="1"/>
                  <a:pt x="41"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471" name="Google Shape;471;p51"/>
          <p:cNvSpPr/>
          <p:nvPr/>
        </p:nvSpPr>
        <p:spPr>
          <a:xfrm>
            <a:off x="1533155" y="3017353"/>
            <a:ext cx="446607" cy="332814"/>
          </a:xfrm>
          <a:custGeom>
            <a:avLst/>
            <a:gdLst/>
            <a:ahLst/>
            <a:cxnLst/>
            <a:rect l="l" t="t" r="r" b="b"/>
            <a:pathLst>
              <a:path w="3650" h="2720" extrusionOk="0">
                <a:moveTo>
                  <a:pt x="1017" y="1"/>
                </a:moveTo>
                <a:cubicBezTo>
                  <a:pt x="642" y="1"/>
                  <a:pt x="297" y="255"/>
                  <a:pt x="193" y="625"/>
                </a:cubicBezTo>
                <a:cubicBezTo>
                  <a:pt x="1" y="1327"/>
                  <a:pt x="468" y="2303"/>
                  <a:pt x="1830" y="2719"/>
                </a:cubicBezTo>
                <a:cubicBezTo>
                  <a:pt x="3182" y="2303"/>
                  <a:pt x="3650" y="1327"/>
                  <a:pt x="3457" y="625"/>
                </a:cubicBezTo>
                <a:cubicBezTo>
                  <a:pt x="3353" y="255"/>
                  <a:pt x="3008" y="1"/>
                  <a:pt x="2633" y="1"/>
                </a:cubicBezTo>
                <a:cubicBezTo>
                  <a:pt x="2566" y="1"/>
                  <a:pt x="2498" y="9"/>
                  <a:pt x="2430" y="26"/>
                </a:cubicBezTo>
                <a:cubicBezTo>
                  <a:pt x="1983" y="137"/>
                  <a:pt x="1830" y="564"/>
                  <a:pt x="1830" y="564"/>
                </a:cubicBezTo>
                <a:cubicBezTo>
                  <a:pt x="1830" y="564"/>
                  <a:pt x="1668" y="137"/>
                  <a:pt x="1220" y="26"/>
                </a:cubicBezTo>
                <a:cubicBezTo>
                  <a:pt x="1153" y="9"/>
                  <a:pt x="1085" y="1"/>
                  <a:pt x="1017" y="1"/>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472" name="Google Shape;472;p51"/>
          <p:cNvSpPr/>
          <p:nvPr/>
        </p:nvSpPr>
        <p:spPr>
          <a:xfrm>
            <a:off x="1529362" y="3013192"/>
            <a:ext cx="454193" cy="341991"/>
          </a:xfrm>
          <a:custGeom>
            <a:avLst/>
            <a:gdLst/>
            <a:ahLst/>
            <a:cxnLst/>
            <a:rect l="l" t="t" r="r" b="b"/>
            <a:pathLst>
              <a:path w="3712" h="2795" extrusionOk="0">
                <a:moveTo>
                  <a:pt x="2670" y="65"/>
                </a:moveTo>
                <a:cubicBezTo>
                  <a:pt x="3026" y="65"/>
                  <a:pt x="3354" y="309"/>
                  <a:pt x="3457" y="670"/>
                </a:cubicBezTo>
                <a:cubicBezTo>
                  <a:pt x="3712" y="1595"/>
                  <a:pt x="2827" y="2418"/>
                  <a:pt x="1861" y="2713"/>
                </a:cubicBezTo>
                <a:cubicBezTo>
                  <a:pt x="886" y="2418"/>
                  <a:pt x="1" y="1595"/>
                  <a:pt x="255" y="670"/>
                </a:cubicBezTo>
                <a:cubicBezTo>
                  <a:pt x="357" y="304"/>
                  <a:pt x="682" y="70"/>
                  <a:pt x="1038" y="70"/>
                </a:cubicBezTo>
                <a:cubicBezTo>
                  <a:pt x="1109" y="70"/>
                  <a:pt x="1170" y="80"/>
                  <a:pt x="1241" y="90"/>
                </a:cubicBezTo>
                <a:cubicBezTo>
                  <a:pt x="1658" y="202"/>
                  <a:pt x="1821" y="609"/>
                  <a:pt x="1821" y="609"/>
                </a:cubicBezTo>
                <a:lnTo>
                  <a:pt x="1861" y="700"/>
                </a:lnTo>
                <a:lnTo>
                  <a:pt x="1892" y="609"/>
                </a:lnTo>
                <a:cubicBezTo>
                  <a:pt x="1892" y="609"/>
                  <a:pt x="2054" y="202"/>
                  <a:pt x="2471" y="90"/>
                </a:cubicBezTo>
                <a:cubicBezTo>
                  <a:pt x="2538" y="73"/>
                  <a:pt x="2604" y="65"/>
                  <a:pt x="2670" y="65"/>
                </a:cubicBezTo>
                <a:close/>
                <a:moveTo>
                  <a:pt x="1042" y="1"/>
                </a:moveTo>
                <a:cubicBezTo>
                  <a:pt x="652" y="1"/>
                  <a:pt x="297" y="264"/>
                  <a:pt x="194" y="650"/>
                </a:cubicBezTo>
                <a:cubicBezTo>
                  <a:pt x="82" y="1025"/>
                  <a:pt x="174" y="1463"/>
                  <a:pt x="428" y="1829"/>
                </a:cubicBezTo>
                <a:cubicBezTo>
                  <a:pt x="642" y="2134"/>
                  <a:pt x="1048" y="2540"/>
                  <a:pt x="1851" y="2784"/>
                </a:cubicBezTo>
                <a:lnTo>
                  <a:pt x="1861" y="2794"/>
                </a:lnTo>
                <a:lnTo>
                  <a:pt x="1871" y="2784"/>
                </a:lnTo>
                <a:cubicBezTo>
                  <a:pt x="2664" y="2540"/>
                  <a:pt x="3071" y="2134"/>
                  <a:pt x="3285" y="1829"/>
                </a:cubicBezTo>
                <a:cubicBezTo>
                  <a:pt x="3538" y="1463"/>
                  <a:pt x="3630" y="1025"/>
                  <a:pt x="3518" y="650"/>
                </a:cubicBezTo>
                <a:cubicBezTo>
                  <a:pt x="3415" y="264"/>
                  <a:pt x="3060" y="1"/>
                  <a:pt x="2671" y="1"/>
                </a:cubicBezTo>
                <a:cubicBezTo>
                  <a:pt x="2598" y="1"/>
                  <a:pt x="2524" y="10"/>
                  <a:pt x="2451" y="29"/>
                </a:cubicBezTo>
                <a:cubicBezTo>
                  <a:pt x="2105" y="121"/>
                  <a:pt x="1922" y="385"/>
                  <a:pt x="1861" y="517"/>
                </a:cubicBezTo>
                <a:cubicBezTo>
                  <a:pt x="1790" y="385"/>
                  <a:pt x="1607" y="121"/>
                  <a:pt x="1261" y="29"/>
                </a:cubicBezTo>
                <a:cubicBezTo>
                  <a:pt x="1188" y="10"/>
                  <a:pt x="1114" y="1"/>
                  <a:pt x="1042"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473" name="Google Shape;473;p51"/>
          <p:cNvSpPr/>
          <p:nvPr/>
        </p:nvSpPr>
        <p:spPr>
          <a:xfrm>
            <a:off x="1529362" y="3013192"/>
            <a:ext cx="454193" cy="341991"/>
          </a:xfrm>
          <a:custGeom>
            <a:avLst/>
            <a:gdLst/>
            <a:ahLst/>
            <a:cxnLst/>
            <a:rect l="l" t="t" r="r" b="b"/>
            <a:pathLst>
              <a:path w="3712" h="2795" extrusionOk="0">
                <a:moveTo>
                  <a:pt x="2670" y="65"/>
                </a:moveTo>
                <a:cubicBezTo>
                  <a:pt x="3026" y="65"/>
                  <a:pt x="3354" y="309"/>
                  <a:pt x="3457" y="670"/>
                </a:cubicBezTo>
                <a:cubicBezTo>
                  <a:pt x="3712" y="1595"/>
                  <a:pt x="2827" y="2418"/>
                  <a:pt x="1861" y="2713"/>
                </a:cubicBezTo>
                <a:cubicBezTo>
                  <a:pt x="886" y="2418"/>
                  <a:pt x="1" y="1595"/>
                  <a:pt x="255" y="670"/>
                </a:cubicBezTo>
                <a:cubicBezTo>
                  <a:pt x="357" y="314"/>
                  <a:pt x="692" y="70"/>
                  <a:pt x="1038" y="70"/>
                </a:cubicBezTo>
                <a:cubicBezTo>
                  <a:pt x="1109" y="70"/>
                  <a:pt x="1170" y="80"/>
                  <a:pt x="1241" y="90"/>
                </a:cubicBezTo>
                <a:cubicBezTo>
                  <a:pt x="1658" y="202"/>
                  <a:pt x="1821" y="609"/>
                  <a:pt x="1821" y="609"/>
                </a:cubicBezTo>
                <a:cubicBezTo>
                  <a:pt x="1826" y="624"/>
                  <a:pt x="1841" y="631"/>
                  <a:pt x="1856" y="631"/>
                </a:cubicBezTo>
                <a:cubicBezTo>
                  <a:pt x="1871" y="631"/>
                  <a:pt x="1887" y="624"/>
                  <a:pt x="1892" y="609"/>
                </a:cubicBezTo>
                <a:cubicBezTo>
                  <a:pt x="1892" y="609"/>
                  <a:pt x="2054" y="202"/>
                  <a:pt x="2471" y="90"/>
                </a:cubicBezTo>
                <a:cubicBezTo>
                  <a:pt x="2538" y="73"/>
                  <a:pt x="2604" y="65"/>
                  <a:pt x="2670" y="65"/>
                </a:cubicBezTo>
                <a:close/>
                <a:moveTo>
                  <a:pt x="1037" y="0"/>
                </a:moveTo>
                <a:cubicBezTo>
                  <a:pt x="650" y="0"/>
                  <a:pt x="297" y="257"/>
                  <a:pt x="194" y="650"/>
                </a:cubicBezTo>
                <a:cubicBezTo>
                  <a:pt x="82" y="1025"/>
                  <a:pt x="174" y="1463"/>
                  <a:pt x="428" y="1829"/>
                </a:cubicBezTo>
                <a:cubicBezTo>
                  <a:pt x="642" y="2134"/>
                  <a:pt x="1048" y="2540"/>
                  <a:pt x="1851" y="2784"/>
                </a:cubicBezTo>
                <a:cubicBezTo>
                  <a:pt x="1851" y="2784"/>
                  <a:pt x="1851" y="2794"/>
                  <a:pt x="1861" y="2794"/>
                </a:cubicBezTo>
                <a:cubicBezTo>
                  <a:pt x="1861" y="2794"/>
                  <a:pt x="1861" y="2784"/>
                  <a:pt x="1871" y="2784"/>
                </a:cubicBezTo>
                <a:cubicBezTo>
                  <a:pt x="2664" y="2540"/>
                  <a:pt x="3071" y="2134"/>
                  <a:pt x="3285" y="1829"/>
                </a:cubicBezTo>
                <a:cubicBezTo>
                  <a:pt x="3538" y="1463"/>
                  <a:pt x="3630" y="1025"/>
                  <a:pt x="3518" y="650"/>
                </a:cubicBezTo>
                <a:cubicBezTo>
                  <a:pt x="3416" y="257"/>
                  <a:pt x="3063" y="0"/>
                  <a:pt x="2675" y="0"/>
                </a:cubicBezTo>
                <a:cubicBezTo>
                  <a:pt x="2601" y="0"/>
                  <a:pt x="2526" y="9"/>
                  <a:pt x="2451" y="29"/>
                </a:cubicBezTo>
                <a:cubicBezTo>
                  <a:pt x="2105" y="121"/>
                  <a:pt x="1922" y="385"/>
                  <a:pt x="1861" y="517"/>
                </a:cubicBezTo>
                <a:cubicBezTo>
                  <a:pt x="1790" y="385"/>
                  <a:pt x="1607" y="121"/>
                  <a:pt x="1261" y="29"/>
                </a:cubicBezTo>
                <a:cubicBezTo>
                  <a:pt x="1186" y="9"/>
                  <a:pt x="1111" y="0"/>
                  <a:pt x="1037"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474" name="Google Shape;474;p51"/>
          <p:cNvSpPr/>
          <p:nvPr/>
        </p:nvSpPr>
        <p:spPr>
          <a:xfrm>
            <a:off x="2268276" y="3375614"/>
            <a:ext cx="446730" cy="332814"/>
          </a:xfrm>
          <a:custGeom>
            <a:avLst/>
            <a:gdLst/>
            <a:ahLst/>
            <a:cxnLst/>
            <a:rect l="l" t="t" r="r" b="b"/>
            <a:pathLst>
              <a:path w="3651" h="2720" extrusionOk="0">
                <a:moveTo>
                  <a:pt x="1017" y="1"/>
                </a:moveTo>
                <a:cubicBezTo>
                  <a:pt x="642" y="1"/>
                  <a:pt x="297" y="255"/>
                  <a:pt x="194" y="625"/>
                </a:cubicBezTo>
                <a:cubicBezTo>
                  <a:pt x="0" y="1327"/>
                  <a:pt x="478" y="2303"/>
                  <a:pt x="1830" y="2719"/>
                </a:cubicBezTo>
                <a:cubicBezTo>
                  <a:pt x="3182" y="2303"/>
                  <a:pt x="3650" y="1327"/>
                  <a:pt x="3457" y="625"/>
                </a:cubicBezTo>
                <a:cubicBezTo>
                  <a:pt x="3353" y="255"/>
                  <a:pt x="3008" y="1"/>
                  <a:pt x="2633" y="1"/>
                </a:cubicBezTo>
                <a:cubicBezTo>
                  <a:pt x="2566" y="1"/>
                  <a:pt x="2498" y="9"/>
                  <a:pt x="2430" y="26"/>
                </a:cubicBezTo>
                <a:cubicBezTo>
                  <a:pt x="1993" y="137"/>
                  <a:pt x="1830" y="564"/>
                  <a:pt x="1830" y="564"/>
                </a:cubicBezTo>
                <a:cubicBezTo>
                  <a:pt x="1830" y="564"/>
                  <a:pt x="1667" y="137"/>
                  <a:pt x="1220" y="26"/>
                </a:cubicBezTo>
                <a:cubicBezTo>
                  <a:pt x="1152" y="9"/>
                  <a:pt x="1084" y="1"/>
                  <a:pt x="1017" y="1"/>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475" name="Google Shape;475;p51"/>
          <p:cNvSpPr/>
          <p:nvPr/>
        </p:nvSpPr>
        <p:spPr>
          <a:xfrm>
            <a:off x="2264605" y="3371452"/>
            <a:ext cx="454071" cy="341869"/>
          </a:xfrm>
          <a:custGeom>
            <a:avLst/>
            <a:gdLst/>
            <a:ahLst/>
            <a:cxnLst/>
            <a:rect l="l" t="t" r="r" b="b"/>
            <a:pathLst>
              <a:path w="3711" h="2794" extrusionOk="0">
                <a:moveTo>
                  <a:pt x="2668" y="64"/>
                </a:moveTo>
                <a:cubicBezTo>
                  <a:pt x="3025" y="64"/>
                  <a:pt x="3353" y="309"/>
                  <a:pt x="3456" y="670"/>
                </a:cubicBezTo>
                <a:cubicBezTo>
                  <a:pt x="3710" y="1594"/>
                  <a:pt x="2826" y="2418"/>
                  <a:pt x="1860" y="2713"/>
                </a:cubicBezTo>
                <a:cubicBezTo>
                  <a:pt x="895" y="2418"/>
                  <a:pt x="0" y="1594"/>
                  <a:pt x="254" y="670"/>
                </a:cubicBezTo>
                <a:cubicBezTo>
                  <a:pt x="355" y="313"/>
                  <a:pt x="691" y="69"/>
                  <a:pt x="1047" y="69"/>
                </a:cubicBezTo>
                <a:cubicBezTo>
                  <a:pt x="1108" y="69"/>
                  <a:pt x="1179" y="80"/>
                  <a:pt x="1240" y="90"/>
                </a:cubicBezTo>
                <a:cubicBezTo>
                  <a:pt x="1667" y="202"/>
                  <a:pt x="1819" y="609"/>
                  <a:pt x="1819" y="609"/>
                </a:cubicBezTo>
                <a:cubicBezTo>
                  <a:pt x="1830" y="629"/>
                  <a:pt x="1840" y="639"/>
                  <a:pt x="1860" y="639"/>
                </a:cubicBezTo>
                <a:cubicBezTo>
                  <a:pt x="1871" y="639"/>
                  <a:pt x="1880" y="629"/>
                  <a:pt x="1891" y="609"/>
                </a:cubicBezTo>
                <a:cubicBezTo>
                  <a:pt x="1891" y="609"/>
                  <a:pt x="2054" y="202"/>
                  <a:pt x="2470" y="90"/>
                </a:cubicBezTo>
                <a:cubicBezTo>
                  <a:pt x="2536" y="72"/>
                  <a:pt x="2603" y="64"/>
                  <a:pt x="2668" y="64"/>
                </a:cubicBezTo>
                <a:close/>
                <a:moveTo>
                  <a:pt x="1044" y="0"/>
                </a:moveTo>
                <a:cubicBezTo>
                  <a:pt x="658" y="0"/>
                  <a:pt x="296" y="263"/>
                  <a:pt x="193" y="649"/>
                </a:cubicBezTo>
                <a:cubicBezTo>
                  <a:pt x="91" y="1025"/>
                  <a:pt x="172" y="1463"/>
                  <a:pt x="437" y="1838"/>
                </a:cubicBezTo>
                <a:cubicBezTo>
                  <a:pt x="640" y="2133"/>
                  <a:pt x="1047" y="2540"/>
                  <a:pt x="1850" y="2784"/>
                </a:cubicBezTo>
                <a:cubicBezTo>
                  <a:pt x="1850" y="2794"/>
                  <a:pt x="1850" y="2794"/>
                  <a:pt x="1860" y="2794"/>
                </a:cubicBezTo>
                <a:lnTo>
                  <a:pt x="1871" y="2784"/>
                </a:lnTo>
                <a:cubicBezTo>
                  <a:pt x="2663" y="2540"/>
                  <a:pt x="3080" y="2133"/>
                  <a:pt x="3283" y="1838"/>
                </a:cubicBezTo>
                <a:cubicBezTo>
                  <a:pt x="3538" y="1463"/>
                  <a:pt x="3629" y="1025"/>
                  <a:pt x="3527" y="649"/>
                </a:cubicBezTo>
                <a:cubicBezTo>
                  <a:pt x="3416" y="263"/>
                  <a:pt x="3059" y="0"/>
                  <a:pt x="2676" y="0"/>
                </a:cubicBezTo>
                <a:cubicBezTo>
                  <a:pt x="2604" y="0"/>
                  <a:pt x="2532" y="10"/>
                  <a:pt x="2460" y="29"/>
                </a:cubicBezTo>
                <a:cubicBezTo>
                  <a:pt x="2104" y="121"/>
                  <a:pt x="1921" y="385"/>
                  <a:pt x="1860" y="517"/>
                </a:cubicBezTo>
                <a:cubicBezTo>
                  <a:pt x="1789" y="385"/>
                  <a:pt x="1606" y="121"/>
                  <a:pt x="1261" y="29"/>
                </a:cubicBezTo>
                <a:cubicBezTo>
                  <a:pt x="1189" y="10"/>
                  <a:pt x="1116" y="0"/>
                  <a:pt x="1044"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476" name="Google Shape;476;p51"/>
          <p:cNvSpPr/>
          <p:nvPr/>
        </p:nvSpPr>
        <p:spPr>
          <a:xfrm>
            <a:off x="3003396" y="3042313"/>
            <a:ext cx="446607" cy="332692"/>
          </a:xfrm>
          <a:custGeom>
            <a:avLst/>
            <a:gdLst/>
            <a:ahLst/>
            <a:cxnLst/>
            <a:rect l="l" t="t" r="r" b="b"/>
            <a:pathLst>
              <a:path w="3650" h="2719" extrusionOk="0">
                <a:moveTo>
                  <a:pt x="1018" y="0"/>
                </a:moveTo>
                <a:cubicBezTo>
                  <a:pt x="642" y="0"/>
                  <a:pt x="297" y="256"/>
                  <a:pt x="193" y="635"/>
                </a:cubicBezTo>
                <a:cubicBezTo>
                  <a:pt x="1" y="1326"/>
                  <a:pt x="478" y="2302"/>
                  <a:pt x="1830" y="2719"/>
                </a:cubicBezTo>
                <a:cubicBezTo>
                  <a:pt x="3182" y="2302"/>
                  <a:pt x="3650" y="1326"/>
                  <a:pt x="3457" y="635"/>
                </a:cubicBezTo>
                <a:cubicBezTo>
                  <a:pt x="3353" y="256"/>
                  <a:pt x="3008" y="0"/>
                  <a:pt x="2639" y="0"/>
                </a:cubicBezTo>
                <a:cubicBezTo>
                  <a:pt x="2573" y="0"/>
                  <a:pt x="2506" y="8"/>
                  <a:pt x="2440" y="25"/>
                </a:cubicBezTo>
                <a:cubicBezTo>
                  <a:pt x="1993" y="147"/>
                  <a:pt x="1830" y="564"/>
                  <a:pt x="1830" y="564"/>
                </a:cubicBezTo>
                <a:cubicBezTo>
                  <a:pt x="1830" y="564"/>
                  <a:pt x="1668" y="147"/>
                  <a:pt x="1220" y="25"/>
                </a:cubicBezTo>
                <a:cubicBezTo>
                  <a:pt x="1153" y="8"/>
                  <a:pt x="1085" y="0"/>
                  <a:pt x="1018" y="0"/>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477" name="Google Shape;477;p51"/>
          <p:cNvSpPr/>
          <p:nvPr/>
        </p:nvSpPr>
        <p:spPr>
          <a:xfrm>
            <a:off x="2999603" y="3038153"/>
            <a:ext cx="454193" cy="341869"/>
          </a:xfrm>
          <a:custGeom>
            <a:avLst/>
            <a:gdLst/>
            <a:ahLst/>
            <a:cxnLst/>
            <a:rect l="l" t="t" r="r" b="b"/>
            <a:pathLst>
              <a:path w="3712" h="2794" extrusionOk="0">
                <a:moveTo>
                  <a:pt x="1048" y="69"/>
                </a:moveTo>
                <a:cubicBezTo>
                  <a:pt x="1109" y="69"/>
                  <a:pt x="1180" y="80"/>
                  <a:pt x="1241" y="100"/>
                </a:cubicBezTo>
                <a:cubicBezTo>
                  <a:pt x="1668" y="202"/>
                  <a:pt x="1830" y="608"/>
                  <a:pt x="1830" y="618"/>
                </a:cubicBezTo>
                <a:lnTo>
                  <a:pt x="1861" y="699"/>
                </a:lnTo>
                <a:lnTo>
                  <a:pt x="1891" y="618"/>
                </a:lnTo>
                <a:cubicBezTo>
                  <a:pt x="1891" y="608"/>
                  <a:pt x="2054" y="202"/>
                  <a:pt x="2471" y="100"/>
                </a:cubicBezTo>
                <a:cubicBezTo>
                  <a:pt x="2539" y="82"/>
                  <a:pt x="2608" y="73"/>
                  <a:pt x="2676" y="73"/>
                </a:cubicBezTo>
                <a:cubicBezTo>
                  <a:pt x="3032" y="73"/>
                  <a:pt x="3363" y="312"/>
                  <a:pt x="3457" y="679"/>
                </a:cubicBezTo>
                <a:cubicBezTo>
                  <a:pt x="3712" y="1604"/>
                  <a:pt x="2827" y="2418"/>
                  <a:pt x="1861" y="2723"/>
                </a:cubicBezTo>
                <a:cubicBezTo>
                  <a:pt x="895" y="2418"/>
                  <a:pt x="1" y="1604"/>
                  <a:pt x="265" y="679"/>
                </a:cubicBezTo>
                <a:cubicBezTo>
                  <a:pt x="357" y="313"/>
                  <a:pt x="692" y="69"/>
                  <a:pt x="1048" y="69"/>
                </a:cubicBezTo>
                <a:close/>
                <a:moveTo>
                  <a:pt x="1046" y="0"/>
                </a:moveTo>
                <a:cubicBezTo>
                  <a:pt x="663" y="0"/>
                  <a:pt x="305" y="264"/>
                  <a:pt x="194" y="659"/>
                </a:cubicBezTo>
                <a:cubicBezTo>
                  <a:pt x="93" y="1035"/>
                  <a:pt x="174" y="1462"/>
                  <a:pt x="438" y="1838"/>
                </a:cubicBezTo>
                <a:cubicBezTo>
                  <a:pt x="641" y="2133"/>
                  <a:pt x="1058" y="2549"/>
                  <a:pt x="1851" y="2793"/>
                </a:cubicBezTo>
                <a:lnTo>
                  <a:pt x="1871" y="2793"/>
                </a:lnTo>
                <a:cubicBezTo>
                  <a:pt x="2664" y="2549"/>
                  <a:pt x="3081" y="2133"/>
                  <a:pt x="3285" y="1838"/>
                </a:cubicBezTo>
                <a:cubicBezTo>
                  <a:pt x="3538" y="1462"/>
                  <a:pt x="3630" y="1035"/>
                  <a:pt x="3529" y="659"/>
                </a:cubicBezTo>
                <a:cubicBezTo>
                  <a:pt x="3417" y="264"/>
                  <a:pt x="3060" y="0"/>
                  <a:pt x="2676" y="0"/>
                </a:cubicBezTo>
                <a:cubicBezTo>
                  <a:pt x="2605" y="0"/>
                  <a:pt x="2532" y="9"/>
                  <a:pt x="2461" y="28"/>
                </a:cubicBezTo>
                <a:cubicBezTo>
                  <a:pt x="2105" y="120"/>
                  <a:pt x="1922" y="394"/>
                  <a:pt x="1861" y="516"/>
                </a:cubicBezTo>
                <a:cubicBezTo>
                  <a:pt x="1790" y="394"/>
                  <a:pt x="1617" y="120"/>
                  <a:pt x="1261" y="28"/>
                </a:cubicBezTo>
                <a:cubicBezTo>
                  <a:pt x="1190" y="9"/>
                  <a:pt x="1117" y="0"/>
                  <a:pt x="1046"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478" name="Google Shape;478;p51"/>
          <p:cNvSpPr/>
          <p:nvPr/>
        </p:nvSpPr>
        <p:spPr>
          <a:xfrm>
            <a:off x="2999603" y="3038153"/>
            <a:ext cx="454193" cy="341869"/>
          </a:xfrm>
          <a:custGeom>
            <a:avLst/>
            <a:gdLst/>
            <a:ahLst/>
            <a:cxnLst/>
            <a:rect l="l" t="t" r="r" b="b"/>
            <a:pathLst>
              <a:path w="3712" h="2794" extrusionOk="0">
                <a:moveTo>
                  <a:pt x="1048" y="69"/>
                </a:moveTo>
                <a:cubicBezTo>
                  <a:pt x="1109" y="69"/>
                  <a:pt x="1180" y="80"/>
                  <a:pt x="1241" y="100"/>
                </a:cubicBezTo>
                <a:cubicBezTo>
                  <a:pt x="1668" y="202"/>
                  <a:pt x="1821" y="608"/>
                  <a:pt x="1830" y="618"/>
                </a:cubicBezTo>
                <a:cubicBezTo>
                  <a:pt x="1836" y="628"/>
                  <a:pt x="1849" y="633"/>
                  <a:pt x="1861" y="633"/>
                </a:cubicBezTo>
                <a:cubicBezTo>
                  <a:pt x="1874" y="633"/>
                  <a:pt x="1887" y="628"/>
                  <a:pt x="1891" y="618"/>
                </a:cubicBezTo>
                <a:cubicBezTo>
                  <a:pt x="1891" y="608"/>
                  <a:pt x="2054" y="202"/>
                  <a:pt x="2471" y="100"/>
                </a:cubicBezTo>
                <a:cubicBezTo>
                  <a:pt x="2539" y="82"/>
                  <a:pt x="2608" y="73"/>
                  <a:pt x="2675" y="73"/>
                </a:cubicBezTo>
                <a:cubicBezTo>
                  <a:pt x="3029" y="73"/>
                  <a:pt x="3354" y="312"/>
                  <a:pt x="3457" y="679"/>
                </a:cubicBezTo>
                <a:cubicBezTo>
                  <a:pt x="3712" y="1604"/>
                  <a:pt x="2827" y="2418"/>
                  <a:pt x="1861" y="2723"/>
                </a:cubicBezTo>
                <a:cubicBezTo>
                  <a:pt x="895" y="2418"/>
                  <a:pt x="1" y="1604"/>
                  <a:pt x="265" y="679"/>
                </a:cubicBezTo>
                <a:cubicBezTo>
                  <a:pt x="357" y="313"/>
                  <a:pt x="692" y="69"/>
                  <a:pt x="1048" y="69"/>
                </a:cubicBezTo>
                <a:close/>
                <a:moveTo>
                  <a:pt x="1046" y="0"/>
                </a:moveTo>
                <a:cubicBezTo>
                  <a:pt x="663" y="0"/>
                  <a:pt x="305" y="264"/>
                  <a:pt x="194" y="659"/>
                </a:cubicBezTo>
                <a:cubicBezTo>
                  <a:pt x="93" y="1035"/>
                  <a:pt x="174" y="1462"/>
                  <a:pt x="438" y="1838"/>
                </a:cubicBezTo>
                <a:cubicBezTo>
                  <a:pt x="641" y="2133"/>
                  <a:pt x="1048" y="2549"/>
                  <a:pt x="1851" y="2793"/>
                </a:cubicBezTo>
                <a:lnTo>
                  <a:pt x="1871" y="2793"/>
                </a:lnTo>
                <a:cubicBezTo>
                  <a:pt x="2664" y="2549"/>
                  <a:pt x="3081" y="2133"/>
                  <a:pt x="3285" y="1838"/>
                </a:cubicBezTo>
                <a:cubicBezTo>
                  <a:pt x="3538" y="1462"/>
                  <a:pt x="3630" y="1035"/>
                  <a:pt x="3529" y="659"/>
                </a:cubicBezTo>
                <a:cubicBezTo>
                  <a:pt x="3417" y="264"/>
                  <a:pt x="3060" y="0"/>
                  <a:pt x="2676" y="0"/>
                </a:cubicBezTo>
                <a:cubicBezTo>
                  <a:pt x="2605" y="0"/>
                  <a:pt x="2532" y="9"/>
                  <a:pt x="2461" y="28"/>
                </a:cubicBezTo>
                <a:cubicBezTo>
                  <a:pt x="2105" y="120"/>
                  <a:pt x="1932" y="385"/>
                  <a:pt x="1861" y="516"/>
                </a:cubicBezTo>
                <a:cubicBezTo>
                  <a:pt x="1790" y="385"/>
                  <a:pt x="1607" y="120"/>
                  <a:pt x="1261" y="28"/>
                </a:cubicBezTo>
                <a:cubicBezTo>
                  <a:pt x="1190" y="9"/>
                  <a:pt x="1117" y="0"/>
                  <a:pt x="1046"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479" name="Google Shape;479;p51"/>
          <p:cNvSpPr/>
          <p:nvPr/>
        </p:nvSpPr>
        <p:spPr>
          <a:xfrm>
            <a:off x="1901327" y="4304303"/>
            <a:ext cx="446607" cy="333303"/>
          </a:xfrm>
          <a:custGeom>
            <a:avLst/>
            <a:gdLst/>
            <a:ahLst/>
            <a:cxnLst/>
            <a:rect l="l" t="t" r="r" b="b"/>
            <a:pathLst>
              <a:path w="3650" h="2724" extrusionOk="0">
                <a:moveTo>
                  <a:pt x="998" y="0"/>
                </a:moveTo>
                <a:cubicBezTo>
                  <a:pt x="632" y="0"/>
                  <a:pt x="286" y="254"/>
                  <a:pt x="184" y="629"/>
                </a:cubicBezTo>
                <a:cubicBezTo>
                  <a:pt x="1" y="1321"/>
                  <a:pt x="468" y="2306"/>
                  <a:pt x="1820" y="2723"/>
                </a:cubicBezTo>
                <a:cubicBezTo>
                  <a:pt x="3172" y="2306"/>
                  <a:pt x="3650" y="1321"/>
                  <a:pt x="3457" y="629"/>
                </a:cubicBezTo>
                <a:cubicBezTo>
                  <a:pt x="3355" y="254"/>
                  <a:pt x="3016" y="0"/>
                  <a:pt x="2645" y="0"/>
                </a:cubicBezTo>
                <a:cubicBezTo>
                  <a:pt x="2574" y="0"/>
                  <a:pt x="2502" y="9"/>
                  <a:pt x="2430" y="29"/>
                </a:cubicBezTo>
                <a:cubicBezTo>
                  <a:pt x="1983" y="141"/>
                  <a:pt x="1820" y="568"/>
                  <a:pt x="1820" y="568"/>
                </a:cubicBezTo>
                <a:cubicBezTo>
                  <a:pt x="1820" y="568"/>
                  <a:pt x="1657" y="141"/>
                  <a:pt x="1210" y="29"/>
                </a:cubicBezTo>
                <a:cubicBezTo>
                  <a:pt x="1140" y="9"/>
                  <a:pt x="1069" y="0"/>
                  <a:pt x="998" y="0"/>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480" name="Google Shape;480;p51"/>
          <p:cNvSpPr/>
          <p:nvPr/>
        </p:nvSpPr>
        <p:spPr>
          <a:xfrm>
            <a:off x="1897534" y="4299407"/>
            <a:ext cx="452970" cy="341869"/>
          </a:xfrm>
          <a:custGeom>
            <a:avLst/>
            <a:gdLst/>
            <a:ahLst/>
            <a:cxnLst/>
            <a:rect l="l" t="t" r="r" b="b"/>
            <a:pathLst>
              <a:path w="3702" h="2794" extrusionOk="0">
                <a:moveTo>
                  <a:pt x="1038" y="69"/>
                </a:moveTo>
                <a:cubicBezTo>
                  <a:pt x="1109" y="69"/>
                  <a:pt x="1170" y="80"/>
                  <a:pt x="1241" y="100"/>
                </a:cubicBezTo>
                <a:cubicBezTo>
                  <a:pt x="1658" y="211"/>
                  <a:pt x="1821" y="618"/>
                  <a:pt x="1821" y="618"/>
                </a:cubicBezTo>
                <a:cubicBezTo>
                  <a:pt x="1821" y="629"/>
                  <a:pt x="1841" y="638"/>
                  <a:pt x="1851" y="638"/>
                </a:cubicBezTo>
                <a:cubicBezTo>
                  <a:pt x="1871" y="638"/>
                  <a:pt x="1882" y="629"/>
                  <a:pt x="1882" y="618"/>
                </a:cubicBezTo>
                <a:cubicBezTo>
                  <a:pt x="1892" y="618"/>
                  <a:pt x="2044" y="211"/>
                  <a:pt x="2471" y="100"/>
                </a:cubicBezTo>
                <a:cubicBezTo>
                  <a:pt x="2536" y="83"/>
                  <a:pt x="2602" y="74"/>
                  <a:pt x="2667" y="74"/>
                </a:cubicBezTo>
                <a:cubicBezTo>
                  <a:pt x="3019" y="74"/>
                  <a:pt x="3353" y="319"/>
                  <a:pt x="3447" y="679"/>
                </a:cubicBezTo>
                <a:cubicBezTo>
                  <a:pt x="3701" y="1605"/>
                  <a:pt x="2817" y="2418"/>
                  <a:pt x="1851" y="2723"/>
                </a:cubicBezTo>
                <a:cubicBezTo>
                  <a:pt x="886" y="2418"/>
                  <a:pt x="1" y="1605"/>
                  <a:pt x="255" y="679"/>
                </a:cubicBezTo>
                <a:cubicBezTo>
                  <a:pt x="357" y="313"/>
                  <a:pt x="682" y="69"/>
                  <a:pt x="1038" y="69"/>
                </a:cubicBezTo>
                <a:close/>
                <a:moveTo>
                  <a:pt x="1036" y="0"/>
                </a:moveTo>
                <a:cubicBezTo>
                  <a:pt x="652" y="0"/>
                  <a:pt x="296" y="264"/>
                  <a:pt x="184" y="659"/>
                </a:cubicBezTo>
                <a:cubicBezTo>
                  <a:pt x="82" y="1035"/>
                  <a:pt x="174" y="1462"/>
                  <a:pt x="428" y="1838"/>
                </a:cubicBezTo>
                <a:cubicBezTo>
                  <a:pt x="631" y="2143"/>
                  <a:pt x="1048" y="2550"/>
                  <a:pt x="1841" y="2794"/>
                </a:cubicBezTo>
                <a:lnTo>
                  <a:pt x="1861" y="2794"/>
                </a:lnTo>
                <a:cubicBezTo>
                  <a:pt x="2654" y="2550"/>
                  <a:pt x="3071" y="2143"/>
                  <a:pt x="3274" y="1838"/>
                </a:cubicBezTo>
                <a:cubicBezTo>
                  <a:pt x="3538" y="1462"/>
                  <a:pt x="3620" y="1035"/>
                  <a:pt x="3518" y="659"/>
                </a:cubicBezTo>
                <a:cubicBezTo>
                  <a:pt x="3407" y="264"/>
                  <a:pt x="3050" y="0"/>
                  <a:pt x="2666" y="0"/>
                </a:cubicBezTo>
                <a:cubicBezTo>
                  <a:pt x="2595" y="0"/>
                  <a:pt x="2523" y="9"/>
                  <a:pt x="2451" y="28"/>
                </a:cubicBezTo>
                <a:cubicBezTo>
                  <a:pt x="2105" y="120"/>
                  <a:pt x="1922" y="394"/>
                  <a:pt x="1851" y="527"/>
                </a:cubicBezTo>
                <a:cubicBezTo>
                  <a:pt x="1780" y="394"/>
                  <a:pt x="1607" y="120"/>
                  <a:pt x="1252" y="28"/>
                </a:cubicBezTo>
                <a:cubicBezTo>
                  <a:pt x="1180" y="9"/>
                  <a:pt x="1108" y="0"/>
                  <a:pt x="1036"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481" name="Google Shape;481;p51"/>
          <p:cNvSpPr/>
          <p:nvPr/>
        </p:nvSpPr>
        <p:spPr>
          <a:xfrm>
            <a:off x="2636448" y="3971002"/>
            <a:ext cx="446730" cy="333181"/>
          </a:xfrm>
          <a:custGeom>
            <a:avLst/>
            <a:gdLst/>
            <a:ahLst/>
            <a:cxnLst/>
            <a:rect l="l" t="t" r="r" b="b"/>
            <a:pathLst>
              <a:path w="3651" h="2723" extrusionOk="0">
                <a:moveTo>
                  <a:pt x="1009" y="0"/>
                </a:moveTo>
                <a:cubicBezTo>
                  <a:pt x="637" y="0"/>
                  <a:pt x="297" y="260"/>
                  <a:pt x="194" y="629"/>
                </a:cubicBezTo>
                <a:cubicBezTo>
                  <a:pt x="0" y="1330"/>
                  <a:pt x="468" y="2306"/>
                  <a:pt x="1820" y="2723"/>
                </a:cubicBezTo>
                <a:cubicBezTo>
                  <a:pt x="3172" y="2306"/>
                  <a:pt x="3650" y="1330"/>
                  <a:pt x="3457" y="629"/>
                </a:cubicBezTo>
                <a:cubicBezTo>
                  <a:pt x="3354" y="260"/>
                  <a:pt x="3013" y="0"/>
                  <a:pt x="2641" y="0"/>
                </a:cubicBezTo>
                <a:cubicBezTo>
                  <a:pt x="2572" y="0"/>
                  <a:pt x="2501" y="9"/>
                  <a:pt x="2430" y="29"/>
                </a:cubicBezTo>
                <a:cubicBezTo>
                  <a:pt x="1983" y="141"/>
                  <a:pt x="1820" y="568"/>
                  <a:pt x="1820" y="568"/>
                </a:cubicBezTo>
                <a:cubicBezTo>
                  <a:pt x="1820" y="568"/>
                  <a:pt x="1658" y="141"/>
                  <a:pt x="1220" y="29"/>
                </a:cubicBezTo>
                <a:cubicBezTo>
                  <a:pt x="1150" y="9"/>
                  <a:pt x="1079" y="0"/>
                  <a:pt x="1009" y="0"/>
                </a:cubicBezTo>
                <a:close/>
              </a:path>
            </a:pathLst>
          </a:custGeom>
          <a:solidFill>
            <a:srgbClr val="8A93E2"/>
          </a:solidFill>
          <a:ln>
            <a:noFill/>
          </a:ln>
        </p:spPr>
        <p:txBody>
          <a:bodyPr spcFirstLastPara="1" wrap="square" lIns="114540" tIns="114540" rIns="114540" bIns="114540" anchor="ctr" anchorCtr="0">
            <a:noAutofit/>
          </a:bodyPr>
          <a:lstStyle/>
          <a:p>
            <a:endParaRPr sz="1754"/>
          </a:p>
        </p:txBody>
      </p:sp>
      <p:sp>
        <p:nvSpPr>
          <p:cNvPr id="482" name="Google Shape;482;p51"/>
          <p:cNvSpPr/>
          <p:nvPr/>
        </p:nvSpPr>
        <p:spPr>
          <a:xfrm>
            <a:off x="2632777" y="3967210"/>
            <a:ext cx="454071" cy="340767"/>
          </a:xfrm>
          <a:custGeom>
            <a:avLst/>
            <a:gdLst/>
            <a:ahLst/>
            <a:cxnLst/>
            <a:rect l="l" t="t" r="r" b="b"/>
            <a:pathLst>
              <a:path w="3711" h="2785" extrusionOk="0">
                <a:moveTo>
                  <a:pt x="2669" y="65"/>
                </a:moveTo>
                <a:cubicBezTo>
                  <a:pt x="3026" y="65"/>
                  <a:pt x="3354" y="309"/>
                  <a:pt x="3456" y="670"/>
                </a:cubicBezTo>
                <a:cubicBezTo>
                  <a:pt x="3710" y="1595"/>
                  <a:pt x="2816" y="2418"/>
                  <a:pt x="1850" y="2713"/>
                </a:cubicBezTo>
                <a:cubicBezTo>
                  <a:pt x="884" y="2418"/>
                  <a:pt x="0" y="1595"/>
                  <a:pt x="254" y="670"/>
                </a:cubicBezTo>
                <a:cubicBezTo>
                  <a:pt x="356" y="304"/>
                  <a:pt x="681" y="70"/>
                  <a:pt x="1037" y="70"/>
                </a:cubicBezTo>
                <a:cubicBezTo>
                  <a:pt x="1108" y="70"/>
                  <a:pt x="1169" y="80"/>
                  <a:pt x="1240" y="91"/>
                </a:cubicBezTo>
                <a:cubicBezTo>
                  <a:pt x="1657" y="202"/>
                  <a:pt x="1819" y="609"/>
                  <a:pt x="1819" y="609"/>
                </a:cubicBezTo>
                <a:cubicBezTo>
                  <a:pt x="1830" y="629"/>
                  <a:pt x="1840" y="629"/>
                  <a:pt x="1850" y="629"/>
                </a:cubicBezTo>
                <a:cubicBezTo>
                  <a:pt x="1871" y="629"/>
                  <a:pt x="1880" y="629"/>
                  <a:pt x="1891" y="609"/>
                </a:cubicBezTo>
                <a:cubicBezTo>
                  <a:pt x="1891" y="609"/>
                  <a:pt x="2043" y="202"/>
                  <a:pt x="2470" y="91"/>
                </a:cubicBezTo>
                <a:cubicBezTo>
                  <a:pt x="2537" y="73"/>
                  <a:pt x="2603" y="65"/>
                  <a:pt x="2669" y="65"/>
                </a:cubicBezTo>
                <a:close/>
                <a:moveTo>
                  <a:pt x="1030" y="1"/>
                </a:moveTo>
                <a:cubicBezTo>
                  <a:pt x="648" y="1"/>
                  <a:pt x="294" y="257"/>
                  <a:pt x="183" y="649"/>
                </a:cubicBezTo>
                <a:cubicBezTo>
                  <a:pt x="81" y="1026"/>
                  <a:pt x="173" y="1463"/>
                  <a:pt x="427" y="1829"/>
                </a:cubicBezTo>
                <a:cubicBezTo>
                  <a:pt x="630" y="2133"/>
                  <a:pt x="1047" y="2540"/>
                  <a:pt x="1840" y="2784"/>
                </a:cubicBezTo>
                <a:lnTo>
                  <a:pt x="1860" y="2784"/>
                </a:lnTo>
                <a:cubicBezTo>
                  <a:pt x="2664" y="2540"/>
                  <a:pt x="3070" y="2133"/>
                  <a:pt x="3273" y="1829"/>
                </a:cubicBezTo>
                <a:cubicBezTo>
                  <a:pt x="3538" y="1463"/>
                  <a:pt x="3619" y="1026"/>
                  <a:pt x="3517" y="649"/>
                </a:cubicBezTo>
                <a:cubicBezTo>
                  <a:pt x="3415" y="257"/>
                  <a:pt x="3055" y="1"/>
                  <a:pt x="2671" y="1"/>
                </a:cubicBezTo>
                <a:cubicBezTo>
                  <a:pt x="2597" y="1"/>
                  <a:pt x="2523" y="10"/>
                  <a:pt x="2450" y="30"/>
                </a:cubicBezTo>
                <a:cubicBezTo>
                  <a:pt x="2104" y="111"/>
                  <a:pt x="1921" y="385"/>
                  <a:pt x="1850" y="518"/>
                </a:cubicBezTo>
                <a:cubicBezTo>
                  <a:pt x="1789" y="385"/>
                  <a:pt x="1606" y="111"/>
                  <a:pt x="1250" y="30"/>
                </a:cubicBezTo>
                <a:cubicBezTo>
                  <a:pt x="1177" y="10"/>
                  <a:pt x="1103" y="1"/>
                  <a:pt x="1030"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483" name="Google Shape;483;p51"/>
          <p:cNvSpPr/>
          <p:nvPr/>
        </p:nvSpPr>
        <p:spPr>
          <a:xfrm>
            <a:off x="1380086" y="1121064"/>
            <a:ext cx="2246617" cy="1528865"/>
          </a:xfrm>
          <a:custGeom>
            <a:avLst/>
            <a:gdLst/>
            <a:ahLst/>
            <a:cxnLst/>
            <a:rect l="l" t="t" r="r" b="b"/>
            <a:pathLst>
              <a:path w="18361" h="12495" extrusionOk="0">
                <a:moveTo>
                  <a:pt x="9181" y="0"/>
                </a:moveTo>
                <a:cubicBezTo>
                  <a:pt x="7483" y="0"/>
                  <a:pt x="6080" y="1220"/>
                  <a:pt x="5795" y="2837"/>
                </a:cubicBezTo>
                <a:cubicBezTo>
                  <a:pt x="5490" y="2725"/>
                  <a:pt x="5155" y="2664"/>
                  <a:pt x="4810" y="2664"/>
                </a:cubicBezTo>
                <a:cubicBezTo>
                  <a:pt x="3193" y="2664"/>
                  <a:pt x="1871" y="3976"/>
                  <a:pt x="1871" y="5592"/>
                </a:cubicBezTo>
                <a:cubicBezTo>
                  <a:pt x="1871" y="5693"/>
                  <a:pt x="1882" y="5785"/>
                  <a:pt x="1892" y="5876"/>
                </a:cubicBezTo>
                <a:lnTo>
                  <a:pt x="1871" y="5876"/>
                </a:lnTo>
                <a:cubicBezTo>
                  <a:pt x="834" y="5876"/>
                  <a:pt x="1" y="6720"/>
                  <a:pt x="1" y="7757"/>
                </a:cubicBezTo>
                <a:cubicBezTo>
                  <a:pt x="1" y="8784"/>
                  <a:pt x="834" y="9628"/>
                  <a:pt x="1871" y="9628"/>
                </a:cubicBezTo>
                <a:cubicBezTo>
                  <a:pt x="2034" y="9628"/>
                  <a:pt x="2197" y="9607"/>
                  <a:pt x="2349" y="9567"/>
                </a:cubicBezTo>
                <a:cubicBezTo>
                  <a:pt x="2685" y="10807"/>
                  <a:pt x="3823" y="11732"/>
                  <a:pt x="5176" y="11732"/>
                </a:cubicBezTo>
                <a:cubicBezTo>
                  <a:pt x="5704" y="11732"/>
                  <a:pt x="6192" y="11589"/>
                  <a:pt x="6619" y="11345"/>
                </a:cubicBezTo>
                <a:cubicBezTo>
                  <a:pt x="7249" y="12047"/>
                  <a:pt x="8164" y="12495"/>
                  <a:pt x="9181" y="12495"/>
                </a:cubicBezTo>
                <a:cubicBezTo>
                  <a:pt x="10197" y="12495"/>
                  <a:pt x="11112" y="12047"/>
                  <a:pt x="11743" y="11345"/>
                </a:cubicBezTo>
                <a:cubicBezTo>
                  <a:pt x="12170" y="11589"/>
                  <a:pt x="12658" y="11732"/>
                  <a:pt x="13176" y="11732"/>
                </a:cubicBezTo>
                <a:cubicBezTo>
                  <a:pt x="14538" y="11732"/>
                  <a:pt x="15667" y="10807"/>
                  <a:pt x="16012" y="9567"/>
                </a:cubicBezTo>
                <a:cubicBezTo>
                  <a:pt x="16164" y="9607"/>
                  <a:pt x="16317" y="9628"/>
                  <a:pt x="16490" y="9628"/>
                </a:cubicBezTo>
                <a:cubicBezTo>
                  <a:pt x="17517" y="9628"/>
                  <a:pt x="18360" y="8784"/>
                  <a:pt x="18360" y="7757"/>
                </a:cubicBezTo>
                <a:cubicBezTo>
                  <a:pt x="18360" y="6720"/>
                  <a:pt x="17517" y="5876"/>
                  <a:pt x="16490" y="5876"/>
                </a:cubicBezTo>
                <a:lnTo>
                  <a:pt x="16469" y="5876"/>
                </a:lnTo>
                <a:cubicBezTo>
                  <a:pt x="16480" y="5785"/>
                  <a:pt x="16490" y="5693"/>
                  <a:pt x="16490" y="5592"/>
                </a:cubicBezTo>
                <a:cubicBezTo>
                  <a:pt x="16490" y="3976"/>
                  <a:pt x="15168" y="2664"/>
                  <a:pt x="13552" y="2664"/>
                </a:cubicBezTo>
                <a:cubicBezTo>
                  <a:pt x="13207" y="2664"/>
                  <a:pt x="12871" y="2725"/>
                  <a:pt x="12566" y="2837"/>
                </a:cubicBezTo>
                <a:cubicBezTo>
                  <a:pt x="12281" y="1220"/>
                  <a:pt x="10878" y="0"/>
                  <a:pt x="9181" y="0"/>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484" name="Google Shape;484;p51"/>
          <p:cNvSpPr/>
          <p:nvPr/>
        </p:nvSpPr>
        <p:spPr>
          <a:xfrm>
            <a:off x="1376417" y="1116048"/>
            <a:ext cx="2254082" cy="1537552"/>
          </a:xfrm>
          <a:custGeom>
            <a:avLst/>
            <a:gdLst/>
            <a:ahLst/>
            <a:cxnLst/>
            <a:rect l="l" t="t" r="r" b="b"/>
            <a:pathLst>
              <a:path w="18422" h="12566" extrusionOk="0">
                <a:moveTo>
                  <a:pt x="9211" y="72"/>
                </a:moveTo>
                <a:cubicBezTo>
                  <a:pt x="10858" y="72"/>
                  <a:pt x="12270" y="1252"/>
                  <a:pt x="12566" y="2878"/>
                </a:cubicBezTo>
                <a:lnTo>
                  <a:pt x="12566" y="2919"/>
                </a:lnTo>
                <a:lnTo>
                  <a:pt x="12606" y="2908"/>
                </a:lnTo>
                <a:cubicBezTo>
                  <a:pt x="12921" y="2797"/>
                  <a:pt x="13257" y="2736"/>
                  <a:pt x="13582" y="2736"/>
                </a:cubicBezTo>
                <a:cubicBezTo>
                  <a:pt x="15178" y="2736"/>
                  <a:pt x="16479" y="4037"/>
                  <a:pt x="16479" y="5633"/>
                </a:cubicBezTo>
                <a:cubicBezTo>
                  <a:pt x="16479" y="5724"/>
                  <a:pt x="16479" y="5816"/>
                  <a:pt x="16469" y="5917"/>
                </a:cubicBezTo>
                <a:lnTo>
                  <a:pt x="16469" y="5958"/>
                </a:lnTo>
                <a:lnTo>
                  <a:pt x="16520" y="5958"/>
                </a:lnTo>
                <a:cubicBezTo>
                  <a:pt x="17526" y="5958"/>
                  <a:pt x="18360" y="6782"/>
                  <a:pt x="18360" y="7798"/>
                </a:cubicBezTo>
                <a:cubicBezTo>
                  <a:pt x="18360" y="8804"/>
                  <a:pt x="17526" y="9638"/>
                  <a:pt x="16520" y="9638"/>
                </a:cubicBezTo>
                <a:cubicBezTo>
                  <a:pt x="16368" y="9638"/>
                  <a:pt x="16205" y="9618"/>
                  <a:pt x="16052" y="9567"/>
                </a:cubicBezTo>
                <a:lnTo>
                  <a:pt x="16011" y="9567"/>
                </a:lnTo>
                <a:lnTo>
                  <a:pt x="16011" y="9597"/>
                </a:lnTo>
                <a:cubicBezTo>
                  <a:pt x="15666" y="10858"/>
                  <a:pt x="14517" y="11732"/>
                  <a:pt x="13206" y="11732"/>
                </a:cubicBezTo>
                <a:cubicBezTo>
                  <a:pt x="12718" y="11732"/>
                  <a:pt x="12220" y="11600"/>
                  <a:pt x="11782" y="11356"/>
                </a:cubicBezTo>
                <a:lnTo>
                  <a:pt x="11762" y="11346"/>
                </a:lnTo>
                <a:lnTo>
                  <a:pt x="11742" y="11366"/>
                </a:lnTo>
                <a:cubicBezTo>
                  <a:pt x="11102" y="12088"/>
                  <a:pt x="10176" y="12505"/>
                  <a:pt x="9211" y="12505"/>
                </a:cubicBezTo>
                <a:cubicBezTo>
                  <a:pt x="8245" y="12505"/>
                  <a:pt x="7320" y="12088"/>
                  <a:pt x="6679" y="11366"/>
                </a:cubicBezTo>
                <a:lnTo>
                  <a:pt x="6659" y="11346"/>
                </a:lnTo>
                <a:lnTo>
                  <a:pt x="6629" y="11356"/>
                </a:lnTo>
                <a:cubicBezTo>
                  <a:pt x="6202" y="11600"/>
                  <a:pt x="5703" y="11732"/>
                  <a:pt x="5206" y="11732"/>
                </a:cubicBezTo>
                <a:cubicBezTo>
                  <a:pt x="3904" y="11732"/>
                  <a:pt x="2755" y="10858"/>
                  <a:pt x="2410" y="9597"/>
                </a:cubicBezTo>
                <a:lnTo>
                  <a:pt x="2400" y="9567"/>
                </a:lnTo>
                <a:lnTo>
                  <a:pt x="2369" y="9567"/>
                </a:lnTo>
                <a:cubicBezTo>
                  <a:pt x="2217" y="9618"/>
                  <a:pt x="2054" y="9638"/>
                  <a:pt x="1901" y="9638"/>
                </a:cubicBezTo>
                <a:cubicBezTo>
                  <a:pt x="885" y="9638"/>
                  <a:pt x="62" y="8804"/>
                  <a:pt x="62" y="7798"/>
                </a:cubicBezTo>
                <a:cubicBezTo>
                  <a:pt x="62" y="6782"/>
                  <a:pt x="885" y="5958"/>
                  <a:pt x="1912" y="5958"/>
                </a:cubicBezTo>
                <a:lnTo>
                  <a:pt x="1953" y="5958"/>
                </a:lnTo>
                <a:lnTo>
                  <a:pt x="1953" y="5917"/>
                </a:lnTo>
                <a:cubicBezTo>
                  <a:pt x="1942" y="5816"/>
                  <a:pt x="1942" y="5724"/>
                  <a:pt x="1942" y="5633"/>
                </a:cubicBezTo>
                <a:cubicBezTo>
                  <a:pt x="1942" y="4037"/>
                  <a:pt x="3243" y="2736"/>
                  <a:pt x="4840" y="2736"/>
                </a:cubicBezTo>
                <a:cubicBezTo>
                  <a:pt x="5165" y="2736"/>
                  <a:pt x="5490" y="2797"/>
                  <a:pt x="5816" y="2908"/>
                </a:cubicBezTo>
                <a:lnTo>
                  <a:pt x="5856" y="2919"/>
                </a:lnTo>
                <a:lnTo>
                  <a:pt x="5856" y="2878"/>
                </a:lnTo>
                <a:cubicBezTo>
                  <a:pt x="6151" y="1252"/>
                  <a:pt x="7553" y="72"/>
                  <a:pt x="9211" y="72"/>
                </a:cubicBezTo>
                <a:close/>
                <a:moveTo>
                  <a:pt x="9211" y="1"/>
                </a:moveTo>
                <a:cubicBezTo>
                  <a:pt x="7533" y="1"/>
                  <a:pt x="6110" y="1191"/>
                  <a:pt x="5795" y="2827"/>
                </a:cubicBezTo>
                <a:cubicBezTo>
                  <a:pt x="5480" y="2715"/>
                  <a:pt x="5165" y="2664"/>
                  <a:pt x="4840" y="2664"/>
                </a:cubicBezTo>
                <a:cubicBezTo>
                  <a:pt x="3203" y="2664"/>
                  <a:pt x="1871" y="3996"/>
                  <a:pt x="1871" y="5633"/>
                </a:cubicBezTo>
                <a:cubicBezTo>
                  <a:pt x="1871" y="5714"/>
                  <a:pt x="1871" y="5795"/>
                  <a:pt x="1881" y="5887"/>
                </a:cubicBezTo>
                <a:cubicBezTo>
                  <a:pt x="834" y="5897"/>
                  <a:pt x="1" y="6751"/>
                  <a:pt x="1" y="7798"/>
                </a:cubicBezTo>
                <a:cubicBezTo>
                  <a:pt x="1" y="8845"/>
                  <a:pt x="855" y="9699"/>
                  <a:pt x="1901" y="9699"/>
                </a:cubicBezTo>
                <a:cubicBezTo>
                  <a:pt x="2054" y="9699"/>
                  <a:pt x="2206" y="9689"/>
                  <a:pt x="2359" y="9648"/>
                </a:cubicBezTo>
                <a:cubicBezTo>
                  <a:pt x="2715" y="10919"/>
                  <a:pt x="3884" y="11804"/>
                  <a:pt x="5206" y="11804"/>
                </a:cubicBezTo>
                <a:cubicBezTo>
                  <a:pt x="5714" y="11804"/>
                  <a:pt x="6202" y="11671"/>
                  <a:pt x="6639" y="11438"/>
                </a:cubicBezTo>
                <a:cubicBezTo>
                  <a:pt x="7300" y="12159"/>
                  <a:pt x="8235" y="12566"/>
                  <a:pt x="9211" y="12566"/>
                </a:cubicBezTo>
                <a:cubicBezTo>
                  <a:pt x="10187" y="12566"/>
                  <a:pt x="11122" y="12159"/>
                  <a:pt x="11773" y="11438"/>
                </a:cubicBezTo>
                <a:cubicBezTo>
                  <a:pt x="12220" y="11671"/>
                  <a:pt x="12708" y="11804"/>
                  <a:pt x="13206" y="11804"/>
                </a:cubicBezTo>
                <a:cubicBezTo>
                  <a:pt x="14538" y="11804"/>
                  <a:pt x="15706" y="10919"/>
                  <a:pt x="16063" y="9648"/>
                </a:cubicBezTo>
                <a:cubicBezTo>
                  <a:pt x="16215" y="9689"/>
                  <a:pt x="16368" y="9699"/>
                  <a:pt x="16520" y="9699"/>
                </a:cubicBezTo>
                <a:cubicBezTo>
                  <a:pt x="17567" y="9699"/>
                  <a:pt x="18421" y="8845"/>
                  <a:pt x="18421" y="7798"/>
                </a:cubicBezTo>
                <a:cubicBezTo>
                  <a:pt x="18421" y="6751"/>
                  <a:pt x="17577" y="5897"/>
                  <a:pt x="16540" y="5887"/>
                </a:cubicBezTo>
                <a:cubicBezTo>
                  <a:pt x="16551" y="5795"/>
                  <a:pt x="16551" y="5714"/>
                  <a:pt x="16551" y="5633"/>
                </a:cubicBezTo>
                <a:cubicBezTo>
                  <a:pt x="16551" y="3996"/>
                  <a:pt x="15218" y="2664"/>
                  <a:pt x="13582" y="2664"/>
                </a:cubicBezTo>
                <a:cubicBezTo>
                  <a:pt x="13257" y="2664"/>
                  <a:pt x="12932" y="2715"/>
                  <a:pt x="12627" y="2827"/>
                </a:cubicBezTo>
                <a:cubicBezTo>
                  <a:pt x="12311" y="1191"/>
                  <a:pt x="10878" y="1"/>
                  <a:pt x="9211"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485" name="Google Shape;485;p51"/>
          <p:cNvSpPr/>
          <p:nvPr/>
        </p:nvSpPr>
        <p:spPr>
          <a:xfrm>
            <a:off x="1375192" y="1116048"/>
            <a:ext cx="2255305" cy="1537552"/>
          </a:xfrm>
          <a:custGeom>
            <a:avLst/>
            <a:gdLst/>
            <a:ahLst/>
            <a:cxnLst/>
            <a:rect l="l" t="t" r="r" b="b"/>
            <a:pathLst>
              <a:path w="18432" h="12566" extrusionOk="0">
                <a:moveTo>
                  <a:pt x="9221" y="72"/>
                </a:moveTo>
                <a:cubicBezTo>
                  <a:pt x="10868" y="72"/>
                  <a:pt x="12280" y="1252"/>
                  <a:pt x="12576" y="2878"/>
                </a:cubicBezTo>
                <a:cubicBezTo>
                  <a:pt x="12576" y="2888"/>
                  <a:pt x="12576" y="2898"/>
                  <a:pt x="12585" y="2908"/>
                </a:cubicBezTo>
                <a:lnTo>
                  <a:pt x="12616" y="2908"/>
                </a:lnTo>
                <a:cubicBezTo>
                  <a:pt x="12931" y="2797"/>
                  <a:pt x="13267" y="2736"/>
                  <a:pt x="13592" y="2736"/>
                </a:cubicBezTo>
                <a:cubicBezTo>
                  <a:pt x="15188" y="2736"/>
                  <a:pt x="16489" y="4037"/>
                  <a:pt x="16489" y="5633"/>
                </a:cubicBezTo>
                <a:cubicBezTo>
                  <a:pt x="16489" y="5724"/>
                  <a:pt x="16489" y="5816"/>
                  <a:pt x="16479" y="5917"/>
                </a:cubicBezTo>
                <a:cubicBezTo>
                  <a:pt x="16479" y="5928"/>
                  <a:pt x="16479" y="5938"/>
                  <a:pt x="16489" y="5948"/>
                </a:cubicBezTo>
                <a:cubicBezTo>
                  <a:pt x="16489" y="5958"/>
                  <a:pt x="16500" y="5958"/>
                  <a:pt x="16509" y="5958"/>
                </a:cubicBezTo>
                <a:lnTo>
                  <a:pt x="16530" y="5958"/>
                </a:lnTo>
                <a:cubicBezTo>
                  <a:pt x="17536" y="5958"/>
                  <a:pt x="18359" y="6782"/>
                  <a:pt x="18359" y="7798"/>
                </a:cubicBezTo>
                <a:cubicBezTo>
                  <a:pt x="18359" y="8804"/>
                  <a:pt x="17536" y="9628"/>
                  <a:pt x="16530" y="9628"/>
                </a:cubicBezTo>
                <a:cubicBezTo>
                  <a:pt x="16378" y="9628"/>
                  <a:pt x="16215" y="9608"/>
                  <a:pt x="16062" y="9567"/>
                </a:cubicBezTo>
                <a:cubicBezTo>
                  <a:pt x="16042" y="9567"/>
                  <a:pt x="16021" y="9577"/>
                  <a:pt x="16012" y="9597"/>
                </a:cubicBezTo>
                <a:cubicBezTo>
                  <a:pt x="15676" y="10858"/>
                  <a:pt x="14527" y="11732"/>
                  <a:pt x="13216" y="11732"/>
                </a:cubicBezTo>
                <a:cubicBezTo>
                  <a:pt x="12728" y="11732"/>
                  <a:pt x="12230" y="11600"/>
                  <a:pt x="11792" y="11356"/>
                </a:cubicBezTo>
                <a:cubicBezTo>
                  <a:pt x="11790" y="11353"/>
                  <a:pt x="11786" y="11352"/>
                  <a:pt x="11782" y="11352"/>
                </a:cubicBezTo>
                <a:cubicBezTo>
                  <a:pt x="11771" y="11352"/>
                  <a:pt x="11759" y="11359"/>
                  <a:pt x="11752" y="11366"/>
                </a:cubicBezTo>
                <a:cubicBezTo>
                  <a:pt x="11101" y="12088"/>
                  <a:pt x="10186" y="12505"/>
                  <a:pt x="9221" y="12505"/>
                </a:cubicBezTo>
                <a:cubicBezTo>
                  <a:pt x="8255" y="12505"/>
                  <a:pt x="7330" y="12088"/>
                  <a:pt x="6689" y="11366"/>
                </a:cubicBezTo>
                <a:cubicBezTo>
                  <a:pt x="6679" y="11356"/>
                  <a:pt x="6669" y="11356"/>
                  <a:pt x="6659" y="11356"/>
                </a:cubicBezTo>
                <a:lnTo>
                  <a:pt x="6639" y="11356"/>
                </a:lnTo>
                <a:cubicBezTo>
                  <a:pt x="6212" y="11600"/>
                  <a:pt x="5713" y="11732"/>
                  <a:pt x="5216" y="11732"/>
                </a:cubicBezTo>
                <a:cubicBezTo>
                  <a:pt x="3914" y="11732"/>
                  <a:pt x="2765" y="10858"/>
                  <a:pt x="2420" y="9597"/>
                </a:cubicBezTo>
                <a:cubicBezTo>
                  <a:pt x="2420" y="9577"/>
                  <a:pt x="2399" y="9567"/>
                  <a:pt x="2379" y="9567"/>
                </a:cubicBezTo>
                <a:cubicBezTo>
                  <a:pt x="2227" y="9608"/>
                  <a:pt x="2064" y="9628"/>
                  <a:pt x="1911" y="9628"/>
                </a:cubicBezTo>
                <a:cubicBezTo>
                  <a:pt x="905" y="9628"/>
                  <a:pt x="72" y="8804"/>
                  <a:pt x="72" y="7798"/>
                </a:cubicBezTo>
                <a:cubicBezTo>
                  <a:pt x="72" y="6782"/>
                  <a:pt x="895" y="5958"/>
                  <a:pt x="1922" y="5958"/>
                </a:cubicBezTo>
                <a:lnTo>
                  <a:pt x="1932" y="5958"/>
                </a:lnTo>
                <a:cubicBezTo>
                  <a:pt x="1942" y="5958"/>
                  <a:pt x="1952" y="5958"/>
                  <a:pt x="1952" y="5948"/>
                </a:cubicBezTo>
                <a:cubicBezTo>
                  <a:pt x="1963" y="5938"/>
                  <a:pt x="1963" y="5928"/>
                  <a:pt x="1963" y="5917"/>
                </a:cubicBezTo>
                <a:cubicBezTo>
                  <a:pt x="1952" y="5816"/>
                  <a:pt x="1952" y="5724"/>
                  <a:pt x="1952" y="5633"/>
                </a:cubicBezTo>
                <a:cubicBezTo>
                  <a:pt x="1952" y="4037"/>
                  <a:pt x="3253" y="2736"/>
                  <a:pt x="4850" y="2736"/>
                </a:cubicBezTo>
                <a:cubicBezTo>
                  <a:pt x="5175" y="2736"/>
                  <a:pt x="5500" y="2797"/>
                  <a:pt x="5826" y="2908"/>
                </a:cubicBezTo>
                <a:lnTo>
                  <a:pt x="5856" y="2908"/>
                </a:lnTo>
                <a:cubicBezTo>
                  <a:pt x="5866" y="2898"/>
                  <a:pt x="5866" y="2888"/>
                  <a:pt x="5866" y="2878"/>
                </a:cubicBezTo>
                <a:cubicBezTo>
                  <a:pt x="6161" y="1252"/>
                  <a:pt x="7563" y="72"/>
                  <a:pt x="9221" y="72"/>
                </a:cubicBezTo>
                <a:close/>
                <a:moveTo>
                  <a:pt x="9221" y="1"/>
                </a:moveTo>
                <a:cubicBezTo>
                  <a:pt x="7543" y="1"/>
                  <a:pt x="6120" y="1191"/>
                  <a:pt x="5805" y="2827"/>
                </a:cubicBezTo>
                <a:cubicBezTo>
                  <a:pt x="5490" y="2715"/>
                  <a:pt x="5175" y="2664"/>
                  <a:pt x="4850" y="2664"/>
                </a:cubicBezTo>
                <a:cubicBezTo>
                  <a:pt x="3213" y="2664"/>
                  <a:pt x="1881" y="3996"/>
                  <a:pt x="1881" y="5633"/>
                </a:cubicBezTo>
                <a:cubicBezTo>
                  <a:pt x="1881" y="5714"/>
                  <a:pt x="1881" y="5795"/>
                  <a:pt x="1891" y="5887"/>
                </a:cubicBezTo>
                <a:cubicBezTo>
                  <a:pt x="844" y="5897"/>
                  <a:pt x="0" y="6751"/>
                  <a:pt x="0" y="7798"/>
                </a:cubicBezTo>
                <a:cubicBezTo>
                  <a:pt x="0" y="8845"/>
                  <a:pt x="865" y="9699"/>
                  <a:pt x="1911" y="9699"/>
                </a:cubicBezTo>
                <a:cubicBezTo>
                  <a:pt x="2064" y="9699"/>
                  <a:pt x="2216" y="9689"/>
                  <a:pt x="2369" y="9648"/>
                </a:cubicBezTo>
                <a:cubicBezTo>
                  <a:pt x="2725" y="10919"/>
                  <a:pt x="3894" y="11804"/>
                  <a:pt x="5216" y="11804"/>
                </a:cubicBezTo>
                <a:cubicBezTo>
                  <a:pt x="5724" y="11804"/>
                  <a:pt x="6212" y="11671"/>
                  <a:pt x="6649" y="11438"/>
                </a:cubicBezTo>
                <a:cubicBezTo>
                  <a:pt x="7310" y="12159"/>
                  <a:pt x="8245" y="12566"/>
                  <a:pt x="9221" y="12566"/>
                </a:cubicBezTo>
                <a:cubicBezTo>
                  <a:pt x="10197" y="12566"/>
                  <a:pt x="11132" y="12159"/>
                  <a:pt x="11783" y="11438"/>
                </a:cubicBezTo>
                <a:cubicBezTo>
                  <a:pt x="12230" y="11671"/>
                  <a:pt x="12718" y="11804"/>
                  <a:pt x="13216" y="11804"/>
                </a:cubicBezTo>
                <a:cubicBezTo>
                  <a:pt x="14548" y="11804"/>
                  <a:pt x="15716" y="10919"/>
                  <a:pt x="16073" y="9648"/>
                </a:cubicBezTo>
                <a:cubicBezTo>
                  <a:pt x="16225" y="9689"/>
                  <a:pt x="16378" y="9699"/>
                  <a:pt x="16530" y="9699"/>
                </a:cubicBezTo>
                <a:cubicBezTo>
                  <a:pt x="17577" y="9699"/>
                  <a:pt x="18431" y="8845"/>
                  <a:pt x="18431" y="7798"/>
                </a:cubicBezTo>
                <a:cubicBezTo>
                  <a:pt x="18431" y="6751"/>
                  <a:pt x="17587" y="5897"/>
                  <a:pt x="16550" y="5887"/>
                </a:cubicBezTo>
                <a:cubicBezTo>
                  <a:pt x="16561" y="5795"/>
                  <a:pt x="16561" y="5714"/>
                  <a:pt x="16561" y="5633"/>
                </a:cubicBezTo>
                <a:cubicBezTo>
                  <a:pt x="16561" y="3996"/>
                  <a:pt x="15228" y="2664"/>
                  <a:pt x="13592" y="2664"/>
                </a:cubicBezTo>
                <a:cubicBezTo>
                  <a:pt x="13267" y="2664"/>
                  <a:pt x="12951" y="2715"/>
                  <a:pt x="12637" y="2827"/>
                </a:cubicBezTo>
                <a:cubicBezTo>
                  <a:pt x="12321" y="1191"/>
                  <a:pt x="10888" y="1"/>
                  <a:pt x="9221"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486" name="Google Shape;486;p51"/>
          <p:cNvSpPr/>
          <p:nvPr/>
        </p:nvSpPr>
        <p:spPr>
          <a:xfrm>
            <a:off x="1815432" y="1878575"/>
            <a:ext cx="272614" cy="272492"/>
          </a:xfrm>
          <a:custGeom>
            <a:avLst/>
            <a:gdLst/>
            <a:ahLst/>
            <a:cxnLst/>
            <a:rect l="l" t="t" r="r" b="b"/>
            <a:pathLst>
              <a:path w="2228" h="2227" extrusionOk="0">
                <a:moveTo>
                  <a:pt x="1109" y="1"/>
                </a:moveTo>
                <a:cubicBezTo>
                  <a:pt x="499" y="1"/>
                  <a:pt x="1" y="498"/>
                  <a:pt x="1" y="1119"/>
                </a:cubicBezTo>
                <a:cubicBezTo>
                  <a:pt x="1" y="1729"/>
                  <a:pt x="499" y="2227"/>
                  <a:pt x="1109" y="2227"/>
                </a:cubicBezTo>
                <a:cubicBezTo>
                  <a:pt x="1729" y="2227"/>
                  <a:pt x="2228" y="1729"/>
                  <a:pt x="2228" y="1119"/>
                </a:cubicBezTo>
                <a:cubicBezTo>
                  <a:pt x="2228" y="498"/>
                  <a:pt x="1729" y="1"/>
                  <a:pt x="1109" y="1"/>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487" name="Google Shape;487;p51"/>
          <p:cNvSpPr/>
          <p:nvPr/>
        </p:nvSpPr>
        <p:spPr>
          <a:xfrm>
            <a:off x="2918847" y="1878575"/>
            <a:ext cx="272492" cy="272492"/>
          </a:xfrm>
          <a:custGeom>
            <a:avLst/>
            <a:gdLst/>
            <a:ahLst/>
            <a:cxnLst/>
            <a:rect l="l" t="t" r="r" b="b"/>
            <a:pathLst>
              <a:path w="2227" h="2227" extrusionOk="0">
                <a:moveTo>
                  <a:pt x="1118" y="1"/>
                </a:moveTo>
                <a:cubicBezTo>
                  <a:pt x="498" y="1"/>
                  <a:pt x="0" y="498"/>
                  <a:pt x="0" y="1119"/>
                </a:cubicBezTo>
                <a:cubicBezTo>
                  <a:pt x="0" y="1729"/>
                  <a:pt x="498" y="2227"/>
                  <a:pt x="1118" y="2227"/>
                </a:cubicBezTo>
                <a:cubicBezTo>
                  <a:pt x="1728" y="2227"/>
                  <a:pt x="2226" y="1729"/>
                  <a:pt x="2226" y="1119"/>
                </a:cubicBezTo>
                <a:cubicBezTo>
                  <a:pt x="2226" y="498"/>
                  <a:pt x="1728" y="1"/>
                  <a:pt x="1118" y="1"/>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488" name="Google Shape;488;p51"/>
          <p:cNvSpPr/>
          <p:nvPr/>
        </p:nvSpPr>
        <p:spPr>
          <a:xfrm>
            <a:off x="2070547" y="1817644"/>
            <a:ext cx="115751" cy="115873"/>
          </a:xfrm>
          <a:custGeom>
            <a:avLst/>
            <a:gdLst/>
            <a:ahLst/>
            <a:cxnLst/>
            <a:rect l="l" t="t" r="r" b="b"/>
            <a:pathLst>
              <a:path w="946" h="947" extrusionOk="0">
                <a:moveTo>
                  <a:pt x="478" y="0"/>
                </a:moveTo>
                <a:cubicBezTo>
                  <a:pt x="213" y="0"/>
                  <a:pt x="0" y="214"/>
                  <a:pt x="0" y="468"/>
                </a:cubicBezTo>
                <a:cubicBezTo>
                  <a:pt x="0" y="732"/>
                  <a:pt x="213" y="946"/>
                  <a:pt x="478" y="946"/>
                </a:cubicBezTo>
                <a:cubicBezTo>
                  <a:pt x="742" y="946"/>
                  <a:pt x="945" y="732"/>
                  <a:pt x="945" y="468"/>
                </a:cubicBezTo>
                <a:cubicBezTo>
                  <a:pt x="945" y="214"/>
                  <a:pt x="742" y="0"/>
                  <a:pt x="478"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489" name="Google Shape;489;p51"/>
          <p:cNvSpPr/>
          <p:nvPr/>
        </p:nvSpPr>
        <p:spPr>
          <a:xfrm>
            <a:off x="2819249" y="1817644"/>
            <a:ext cx="115751" cy="115873"/>
          </a:xfrm>
          <a:custGeom>
            <a:avLst/>
            <a:gdLst/>
            <a:ahLst/>
            <a:cxnLst/>
            <a:rect l="l" t="t" r="r" b="b"/>
            <a:pathLst>
              <a:path w="946" h="947" extrusionOk="0">
                <a:moveTo>
                  <a:pt x="478" y="0"/>
                </a:moveTo>
                <a:cubicBezTo>
                  <a:pt x="214" y="0"/>
                  <a:pt x="1" y="214"/>
                  <a:pt x="1" y="468"/>
                </a:cubicBezTo>
                <a:cubicBezTo>
                  <a:pt x="1" y="732"/>
                  <a:pt x="214" y="946"/>
                  <a:pt x="478" y="946"/>
                </a:cubicBezTo>
                <a:cubicBezTo>
                  <a:pt x="743" y="946"/>
                  <a:pt x="946" y="732"/>
                  <a:pt x="946" y="468"/>
                </a:cubicBezTo>
                <a:cubicBezTo>
                  <a:pt x="946" y="214"/>
                  <a:pt x="743" y="0"/>
                  <a:pt x="478"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490" name="Google Shape;490;p51"/>
          <p:cNvSpPr/>
          <p:nvPr/>
        </p:nvSpPr>
        <p:spPr>
          <a:xfrm>
            <a:off x="2427462" y="1883594"/>
            <a:ext cx="151846" cy="57386"/>
          </a:xfrm>
          <a:custGeom>
            <a:avLst/>
            <a:gdLst/>
            <a:ahLst/>
            <a:cxnLst/>
            <a:rect l="l" t="t" r="r" b="b"/>
            <a:pathLst>
              <a:path w="1241" h="469" extrusionOk="0">
                <a:moveTo>
                  <a:pt x="0" y="0"/>
                </a:moveTo>
                <a:cubicBezTo>
                  <a:pt x="82" y="265"/>
                  <a:pt x="326" y="468"/>
                  <a:pt x="621" y="468"/>
                </a:cubicBezTo>
                <a:cubicBezTo>
                  <a:pt x="915" y="468"/>
                  <a:pt x="1159" y="265"/>
                  <a:pt x="1241" y="0"/>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491" name="Google Shape;491;p51"/>
          <p:cNvSpPr/>
          <p:nvPr/>
        </p:nvSpPr>
        <p:spPr>
          <a:xfrm>
            <a:off x="2422445" y="1879800"/>
            <a:ext cx="161880" cy="64849"/>
          </a:xfrm>
          <a:custGeom>
            <a:avLst/>
            <a:gdLst/>
            <a:ahLst/>
            <a:cxnLst/>
            <a:rect l="l" t="t" r="r" b="b"/>
            <a:pathLst>
              <a:path w="1323" h="530" extrusionOk="0">
                <a:moveTo>
                  <a:pt x="1231" y="72"/>
                </a:moveTo>
                <a:cubicBezTo>
                  <a:pt x="1139" y="305"/>
                  <a:pt x="916" y="458"/>
                  <a:pt x="662" y="458"/>
                </a:cubicBezTo>
                <a:cubicBezTo>
                  <a:pt x="407" y="458"/>
                  <a:pt x="184" y="305"/>
                  <a:pt x="93" y="72"/>
                </a:cubicBezTo>
                <a:close/>
                <a:moveTo>
                  <a:pt x="41" y="1"/>
                </a:moveTo>
                <a:cubicBezTo>
                  <a:pt x="32" y="1"/>
                  <a:pt x="21" y="1"/>
                  <a:pt x="11" y="11"/>
                </a:cubicBezTo>
                <a:cubicBezTo>
                  <a:pt x="1" y="21"/>
                  <a:pt x="1" y="31"/>
                  <a:pt x="11" y="41"/>
                </a:cubicBezTo>
                <a:cubicBezTo>
                  <a:pt x="93" y="336"/>
                  <a:pt x="357" y="529"/>
                  <a:pt x="662" y="529"/>
                </a:cubicBezTo>
                <a:cubicBezTo>
                  <a:pt x="967" y="529"/>
                  <a:pt x="1221" y="336"/>
                  <a:pt x="1312" y="41"/>
                </a:cubicBezTo>
                <a:cubicBezTo>
                  <a:pt x="1322" y="31"/>
                  <a:pt x="1312" y="21"/>
                  <a:pt x="1312" y="11"/>
                </a:cubicBezTo>
                <a:cubicBezTo>
                  <a:pt x="1302" y="1"/>
                  <a:pt x="1292" y="1"/>
                  <a:pt x="1282"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492" name="Google Shape;492;p51"/>
          <p:cNvSpPr/>
          <p:nvPr/>
        </p:nvSpPr>
        <p:spPr>
          <a:xfrm>
            <a:off x="2095384" y="1833794"/>
            <a:ext cx="42459" cy="41112"/>
          </a:xfrm>
          <a:custGeom>
            <a:avLst/>
            <a:gdLst/>
            <a:ahLst/>
            <a:cxnLst/>
            <a:rect l="l" t="t" r="r" b="b"/>
            <a:pathLst>
              <a:path w="347" h="336" extrusionOk="0">
                <a:moveTo>
                  <a:pt x="173" y="1"/>
                </a:moveTo>
                <a:cubicBezTo>
                  <a:pt x="82" y="1"/>
                  <a:pt x="1" y="82"/>
                  <a:pt x="1" y="173"/>
                </a:cubicBezTo>
                <a:cubicBezTo>
                  <a:pt x="1" y="265"/>
                  <a:pt x="82" y="336"/>
                  <a:pt x="173" y="336"/>
                </a:cubicBezTo>
                <a:cubicBezTo>
                  <a:pt x="265" y="336"/>
                  <a:pt x="346" y="265"/>
                  <a:pt x="346" y="173"/>
                </a:cubicBezTo>
                <a:cubicBezTo>
                  <a:pt x="346" y="82"/>
                  <a:pt x="265" y="1"/>
                  <a:pt x="173" y="1"/>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
        <p:nvSpPr>
          <p:cNvPr id="493" name="Google Shape;493;p51"/>
          <p:cNvSpPr/>
          <p:nvPr/>
        </p:nvSpPr>
        <p:spPr>
          <a:xfrm>
            <a:off x="2846657" y="1833794"/>
            <a:ext cx="41112" cy="41112"/>
          </a:xfrm>
          <a:custGeom>
            <a:avLst/>
            <a:gdLst/>
            <a:ahLst/>
            <a:cxnLst/>
            <a:rect l="l" t="t" r="r" b="b"/>
            <a:pathLst>
              <a:path w="336" h="336" extrusionOk="0">
                <a:moveTo>
                  <a:pt x="163" y="1"/>
                </a:moveTo>
                <a:cubicBezTo>
                  <a:pt x="71" y="1"/>
                  <a:pt x="1" y="82"/>
                  <a:pt x="1" y="173"/>
                </a:cubicBezTo>
                <a:cubicBezTo>
                  <a:pt x="1" y="265"/>
                  <a:pt x="71" y="336"/>
                  <a:pt x="163" y="336"/>
                </a:cubicBezTo>
                <a:cubicBezTo>
                  <a:pt x="254" y="336"/>
                  <a:pt x="336" y="265"/>
                  <a:pt x="336" y="173"/>
                </a:cubicBezTo>
                <a:cubicBezTo>
                  <a:pt x="336" y="82"/>
                  <a:pt x="254" y="1"/>
                  <a:pt x="163" y="1"/>
                </a:cubicBezTo>
                <a:close/>
              </a:path>
            </a:pathLst>
          </a:custGeom>
          <a:solidFill>
            <a:srgbClr val="FFFFFF"/>
          </a:solidFill>
          <a:ln>
            <a:noFill/>
          </a:ln>
        </p:spPr>
        <p:txBody>
          <a:bodyPr spcFirstLastPara="1" wrap="square" lIns="114540" tIns="114540" rIns="114540" bIns="114540" anchor="ctr" anchorCtr="0">
            <a:noAutofit/>
          </a:bodyPr>
          <a:lstStyle/>
          <a:p>
            <a:endParaRPr sz="1754"/>
          </a:p>
        </p:txBody>
      </p:sp>
    </p:spTree>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36"/>
        <p:cNvGrpSpPr/>
        <p:nvPr/>
      </p:nvGrpSpPr>
      <p:grpSpPr>
        <a:xfrm>
          <a:off x="0" y="0"/>
          <a:ext cx="0" cy="0"/>
          <a:chOff x="0" y="0"/>
          <a:chExt cx="0" cy="0"/>
        </a:xfrm>
      </p:grpSpPr>
      <p:sp>
        <p:nvSpPr>
          <p:cNvPr id="537" name="Google Shape;537;p53"/>
          <p:cNvSpPr/>
          <p:nvPr/>
        </p:nvSpPr>
        <p:spPr>
          <a:xfrm>
            <a:off x="-809424" y="3719098"/>
            <a:ext cx="3048182" cy="3133016"/>
          </a:xfrm>
          <a:custGeom>
            <a:avLst/>
            <a:gdLst/>
            <a:ahLst/>
            <a:cxnLst/>
            <a:rect l="l" t="t" r="r" b="b"/>
            <a:pathLst>
              <a:path w="19367" h="19906" extrusionOk="0">
                <a:moveTo>
                  <a:pt x="12840" y="1"/>
                </a:moveTo>
                <a:lnTo>
                  <a:pt x="7635" y="4637"/>
                </a:lnTo>
                <a:lnTo>
                  <a:pt x="864" y="2980"/>
                </a:lnTo>
                <a:lnTo>
                  <a:pt x="3670" y="9353"/>
                </a:lnTo>
                <a:lnTo>
                  <a:pt x="0" y="15280"/>
                </a:lnTo>
                <a:lnTo>
                  <a:pt x="6933" y="14589"/>
                </a:lnTo>
                <a:lnTo>
                  <a:pt x="11437" y="19906"/>
                </a:lnTo>
                <a:lnTo>
                  <a:pt x="12921" y="13094"/>
                </a:lnTo>
                <a:lnTo>
                  <a:pt x="19366" y="10462"/>
                </a:lnTo>
                <a:lnTo>
                  <a:pt x="13348" y="6945"/>
                </a:lnTo>
                <a:lnTo>
                  <a:pt x="12840" y="1"/>
                </a:lnTo>
                <a:close/>
              </a:path>
            </a:pathLst>
          </a:custGeom>
          <a:solidFill>
            <a:srgbClr val="D9EEFC"/>
          </a:solidFill>
          <a:ln>
            <a:noFill/>
          </a:ln>
        </p:spPr>
        <p:txBody>
          <a:bodyPr spcFirstLastPara="1" wrap="square" lIns="114540" tIns="114540" rIns="114540" bIns="114540" anchor="ctr" anchorCtr="0">
            <a:noAutofit/>
          </a:bodyPr>
          <a:lstStyle/>
          <a:p>
            <a:endParaRPr sz="1754"/>
          </a:p>
        </p:txBody>
      </p:sp>
      <p:sp>
        <p:nvSpPr>
          <p:cNvPr id="538" name="Google Shape;538;p53"/>
          <p:cNvSpPr/>
          <p:nvPr/>
        </p:nvSpPr>
        <p:spPr>
          <a:xfrm rot="2774493">
            <a:off x="807670" y="4067519"/>
            <a:ext cx="1383789" cy="1248311"/>
          </a:xfrm>
          <a:custGeom>
            <a:avLst/>
            <a:gdLst/>
            <a:ahLst/>
            <a:cxnLst/>
            <a:rect l="l" t="t" r="r" b="b"/>
            <a:pathLst>
              <a:path w="2339" h="2110" extrusionOk="0">
                <a:moveTo>
                  <a:pt x="1357" y="0"/>
                </a:moveTo>
                <a:cubicBezTo>
                  <a:pt x="1147" y="0"/>
                  <a:pt x="946" y="113"/>
                  <a:pt x="845" y="310"/>
                </a:cubicBezTo>
                <a:cubicBezTo>
                  <a:pt x="712" y="584"/>
                  <a:pt x="854" y="859"/>
                  <a:pt x="854" y="859"/>
                </a:cubicBezTo>
                <a:cubicBezTo>
                  <a:pt x="854" y="859"/>
                  <a:pt x="768" y="825"/>
                  <a:pt x="648" y="825"/>
                </a:cubicBezTo>
                <a:cubicBezTo>
                  <a:pt x="550" y="825"/>
                  <a:pt x="430" y="847"/>
                  <a:pt x="316" y="930"/>
                </a:cubicBezTo>
                <a:cubicBezTo>
                  <a:pt x="61" y="1103"/>
                  <a:pt x="0" y="1458"/>
                  <a:pt x="163" y="1713"/>
                </a:cubicBezTo>
                <a:cubicBezTo>
                  <a:pt x="321" y="1946"/>
                  <a:pt x="620" y="2110"/>
                  <a:pt x="999" y="2110"/>
                </a:cubicBezTo>
                <a:cubicBezTo>
                  <a:pt x="1281" y="2110"/>
                  <a:pt x="1606" y="2020"/>
                  <a:pt x="1952" y="1804"/>
                </a:cubicBezTo>
                <a:cubicBezTo>
                  <a:pt x="2339" y="930"/>
                  <a:pt x="2044" y="259"/>
                  <a:pt x="1607" y="55"/>
                </a:cubicBezTo>
                <a:cubicBezTo>
                  <a:pt x="1526" y="18"/>
                  <a:pt x="1441" y="0"/>
                  <a:pt x="1357" y="0"/>
                </a:cubicBezTo>
                <a:close/>
              </a:path>
            </a:pathLst>
          </a:custGeom>
          <a:solidFill>
            <a:schemeClr val="lt1"/>
          </a:solidFill>
          <a:ln>
            <a:noFill/>
          </a:ln>
        </p:spPr>
        <p:txBody>
          <a:bodyPr spcFirstLastPara="1" wrap="square" lIns="114540" tIns="114540" rIns="114540" bIns="114540" anchor="ctr" anchorCtr="0">
            <a:noAutofit/>
          </a:bodyPr>
          <a:lstStyle/>
          <a:p>
            <a:endParaRPr sz="1754"/>
          </a:p>
        </p:txBody>
      </p:sp>
      <p:sp>
        <p:nvSpPr>
          <p:cNvPr id="539" name="Google Shape;539;p53"/>
          <p:cNvSpPr txBox="1">
            <a:spLocks noGrp="1"/>
          </p:cNvSpPr>
          <p:nvPr>
            <p:ph type="title"/>
          </p:nvPr>
        </p:nvSpPr>
        <p:spPr>
          <a:xfrm>
            <a:off x="0" y="355913"/>
            <a:ext cx="8189030" cy="1437252"/>
          </a:xfrm>
          <a:prstGeom prst="rect">
            <a:avLst/>
          </a:prstGeom>
        </p:spPr>
        <p:txBody>
          <a:bodyPr spcFirstLastPara="1" wrap="square" lIns="114540" tIns="114540" rIns="114540" bIns="114540" anchor="t" anchorCtr="0">
            <a:noAutofit/>
          </a:bodyPr>
          <a:lstStyle/>
          <a:p>
            <a:pPr algn="ctr"/>
            <a:r>
              <a:rPr lang="en" sz="4400"/>
              <a:t>1. QUYỀN VÀ NGHĨA VỤ </a:t>
            </a:r>
            <a:br>
              <a:rPr lang="en" sz="4400"/>
            </a:br>
            <a:r>
              <a:rPr lang="en" sz="4400"/>
              <a:t>CƠ BẢN CỦA CÔNG DÂN </a:t>
            </a:r>
            <a:br>
              <a:rPr lang="en" sz="4400"/>
            </a:br>
            <a:r>
              <a:rPr lang="en" sz="4400"/>
              <a:t>THEO HIẾN PHÁP 2013</a:t>
            </a:r>
            <a:endParaRPr sz="4400"/>
          </a:p>
        </p:txBody>
      </p:sp>
      <p:sp>
        <p:nvSpPr>
          <p:cNvPr id="541" name="Google Shape;541;p53"/>
          <p:cNvSpPr/>
          <p:nvPr/>
        </p:nvSpPr>
        <p:spPr>
          <a:xfrm>
            <a:off x="5743937" y="1721877"/>
            <a:ext cx="3048182" cy="3133016"/>
          </a:xfrm>
          <a:custGeom>
            <a:avLst/>
            <a:gdLst/>
            <a:ahLst/>
            <a:cxnLst/>
            <a:rect l="l" t="t" r="r" b="b"/>
            <a:pathLst>
              <a:path w="19367" h="19906" extrusionOk="0">
                <a:moveTo>
                  <a:pt x="12840" y="1"/>
                </a:moveTo>
                <a:lnTo>
                  <a:pt x="7635" y="4637"/>
                </a:lnTo>
                <a:lnTo>
                  <a:pt x="864" y="2980"/>
                </a:lnTo>
                <a:lnTo>
                  <a:pt x="3670" y="9353"/>
                </a:lnTo>
                <a:lnTo>
                  <a:pt x="0" y="15280"/>
                </a:lnTo>
                <a:lnTo>
                  <a:pt x="6933" y="14589"/>
                </a:lnTo>
                <a:lnTo>
                  <a:pt x="11437" y="19906"/>
                </a:lnTo>
                <a:lnTo>
                  <a:pt x="12921" y="13094"/>
                </a:lnTo>
                <a:lnTo>
                  <a:pt x="19366" y="10462"/>
                </a:lnTo>
                <a:lnTo>
                  <a:pt x="13348" y="6945"/>
                </a:lnTo>
                <a:lnTo>
                  <a:pt x="12840" y="1"/>
                </a:lnTo>
                <a:close/>
              </a:path>
            </a:pathLst>
          </a:custGeom>
          <a:solidFill>
            <a:srgbClr val="D9EEFC"/>
          </a:solidFill>
          <a:ln>
            <a:noFill/>
          </a:ln>
        </p:spPr>
        <p:txBody>
          <a:bodyPr spcFirstLastPara="1" wrap="square" lIns="114540" tIns="114540" rIns="114540" bIns="114540" anchor="ctr" anchorCtr="0">
            <a:noAutofit/>
          </a:bodyPr>
          <a:lstStyle/>
          <a:p>
            <a:endParaRPr sz="1754"/>
          </a:p>
        </p:txBody>
      </p:sp>
      <p:sp>
        <p:nvSpPr>
          <p:cNvPr id="542" name="Google Shape;542;p53"/>
          <p:cNvSpPr/>
          <p:nvPr/>
        </p:nvSpPr>
        <p:spPr>
          <a:xfrm>
            <a:off x="5732761" y="5345949"/>
            <a:ext cx="2508962" cy="123394"/>
          </a:xfrm>
          <a:custGeom>
            <a:avLst/>
            <a:gdLst/>
            <a:ahLst/>
            <a:cxnLst/>
            <a:rect l="l" t="t" r="r" b="b"/>
            <a:pathLst>
              <a:path w="15941" h="784" extrusionOk="0">
                <a:moveTo>
                  <a:pt x="7970" y="1"/>
                </a:moveTo>
                <a:cubicBezTo>
                  <a:pt x="3568" y="1"/>
                  <a:pt x="0" y="184"/>
                  <a:pt x="0" y="397"/>
                </a:cubicBezTo>
                <a:cubicBezTo>
                  <a:pt x="0" y="611"/>
                  <a:pt x="3568" y="783"/>
                  <a:pt x="7970" y="783"/>
                </a:cubicBezTo>
                <a:cubicBezTo>
                  <a:pt x="12372" y="783"/>
                  <a:pt x="15940" y="611"/>
                  <a:pt x="15940" y="397"/>
                </a:cubicBezTo>
                <a:cubicBezTo>
                  <a:pt x="15940" y="184"/>
                  <a:pt x="12372" y="1"/>
                  <a:pt x="7970" y="1"/>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543" name="Google Shape;543;p53"/>
          <p:cNvSpPr/>
          <p:nvPr/>
        </p:nvSpPr>
        <p:spPr>
          <a:xfrm>
            <a:off x="7231907" y="3054186"/>
            <a:ext cx="654587" cy="546617"/>
          </a:xfrm>
          <a:custGeom>
            <a:avLst/>
            <a:gdLst/>
            <a:ahLst/>
            <a:cxnLst/>
            <a:rect l="l" t="t" r="r" b="b"/>
            <a:pathLst>
              <a:path w="4159" h="3473" extrusionOk="0">
                <a:moveTo>
                  <a:pt x="2807" y="0"/>
                </a:moveTo>
                <a:cubicBezTo>
                  <a:pt x="2577" y="0"/>
                  <a:pt x="2349" y="78"/>
                  <a:pt x="2166" y="238"/>
                </a:cubicBezTo>
                <a:cubicBezTo>
                  <a:pt x="1749" y="594"/>
                  <a:pt x="1800" y="1132"/>
                  <a:pt x="1800" y="1132"/>
                </a:cubicBezTo>
                <a:cubicBezTo>
                  <a:pt x="1800" y="1132"/>
                  <a:pt x="1502" y="857"/>
                  <a:pt x="1078" y="857"/>
                </a:cubicBezTo>
                <a:cubicBezTo>
                  <a:pt x="1013" y="857"/>
                  <a:pt x="945" y="864"/>
                  <a:pt x="874" y="879"/>
                </a:cubicBezTo>
                <a:cubicBezTo>
                  <a:pt x="336" y="990"/>
                  <a:pt x="0" y="1519"/>
                  <a:pt x="102" y="2058"/>
                </a:cubicBezTo>
                <a:cubicBezTo>
                  <a:pt x="243" y="2788"/>
                  <a:pt x="1023" y="3472"/>
                  <a:pt x="2304" y="3472"/>
                </a:cubicBezTo>
                <a:cubicBezTo>
                  <a:pt x="2504" y="3472"/>
                  <a:pt x="2715" y="3456"/>
                  <a:pt x="2938" y="3420"/>
                </a:cubicBezTo>
                <a:cubicBezTo>
                  <a:pt x="4158" y="2261"/>
                  <a:pt x="4138" y="980"/>
                  <a:pt x="3569" y="339"/>
                </a:cubicBezTo>
                <a:cubicBezTo>
                  <a:pt x="3368" y="116"/>
                  <a:pt x="3086" y="0"/>
                  <a:pt x="2807" y="0"/>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544" name="Google Shape;544;p53"/>
          <p:cNvSpPr/>
          <p:nvPr/>
        </p:nvSpPr>
        <p:spPr>
          <a:xfrm>
            <a:off x="7225454" y="3048205"/>
            <a:ext cx="683390" cy="558737"/>
          </a:xfrm>
          <a:custGeom>
            <a:avLst/>
            <a:gdLst/>
            <a:ahLst/>
            <a:cxnLst/>
            <a:rect l="l" t="t" r="r" b="b"/>
            <a:pathLst>
              <a:path w="4342" h="3550" extrusionOk="0">
                <a:moveTo>
                  <a:pt x="2857" y="72"/>
                </a:moveTo>
                <a:cubicBezTo>
                  <a:pt x="3124" y="72"/>
                  <a:pt x="3391" y="182"/>
                  <a:pt x="3579" y="398"/>
                </a:cubicBezTo>
                <a:cubicBezTo>
                  <a:pt x="4342" y="1252"/>
                  <a:pt x="3833" y="2594"/>
                  <a:pt x="2959" y="3427"/>
                </a:cubicBezTo>
                <a:cubicBezTo>
                  <a:pt x="2775" y="3456"/>
                  <a:pt x="2586" y="3470"/>
                  <a:pt x="2398" y="3470"/>
                </a:cubicBezTo>
                <a:cubicBezTo>
                  <a:pt x="1372" y="3470"/>
                  <a:pt x="363" y="3039"/>
                  <a:pt x="174" y="2085"/>
                </a:cubicBezTo>
                <a:cubicBezTo>
                  <a:pt x="72" y="1567"/>
                  <a:pt x="407" y="1059"/>
                  <a:pt x="926" y="947"/>
                </a:cubicBezTo>
                <a:cubicBezTo>
                  <a:pt x="987" y="937"/>
                  <a:pt x="1058" y="926"/>
                  <a:pt x="1119" y="926"/>
                </a:cubicBezTo>
                <a:cubicBezTo>
                  <a:pt x="1525" y="926"/>
                  <a:pt x="1810" y="1191"/>
                  <a:pt x="1821" y="1191"/>
                </a:cubicBezTo>
                <a:cubicBezTo>
                  <a:pt x="1827" y="1198"/>
                  <a:pt x="1835" y="1205"/>
                  <a:pt x="1846" y="1205"/>
                </a:cubicBezTo>
                <a:cubicBezTo>
                  <a:pt x="1850" y="1205"/>
                  <a:pt x="1855" y="1204"/>
                  <a:pt x="1861" y="1201"/>
                </a:cubicBezTo>
                <a:cubicBezTo>
                  <a:pt x="1871" y="1191"/>
                  <a:pt x="1882" y="1181"/>
                  <a:pt x="1882" y="1170"/>
                </a:cubicBezTo>
                <a:cubicBezTo>
                  <a:pt x="1882" y="1161"/>
                  <a:pt x="1830" y="642"/>
                  <a:pt x="2227" y="307"/>
                </a:cubicBezTo>
                <a:cubicBezTo>
                  <a:pt x="2408" y="149"/>
                  <a:pt x="2633" y="72"/>
                  <a:pt x="2857" y="72"/>
                </a:cubicBezTo>
                <a:close/>
                <a:moveTo>
                  <a:pt x="2842" y="1"/>
                </a:moveTo>
                <a:cubicBezTo>
                  <a:pt x="2605" y="1"/>
                  <a:pt x="2368" y="81"/>
                  <a:pt x="2176" y="246"/>
                </a:cubicBezTo>
                <a:cubicBezTo>
                  <a:pt x="1851" y="540"/>
                  <a:pt x="1810" y="926"/>
                  <a:pt x="1800" y="1089"/>
                </a:cubicBezTo>
                <a:cubicBezTo>
                  <a:pt x="1689" y="1013"/>
                  <a:pt x="1435" y="857"/>
                  <a:pt x="1104" y="857"/>
                </a:cubicBezTo>
                <a:cubicBezTo>
                  <a:pt x="1041" y="857"/>
                  <a:pt x="974" y="863"/>
                  <a:pt x="906" y="876"/>
                </a:cubicBezTo>
                <a:cubicBezTo>
                  <a:pt x="357" y="998"/>
                  <a:pt x="0" y="1547"/>
                  <a:pt x="102" y="2106"/>
                </a:cubicBezTo>
                <a:cubicBezTo>
                  <a:pt x="194" y="2553"/>
                  <a:pt x="509" y="2960"/>
                  <a:pt x="987" y="3224"/>
                </a:cubicBezTo>
                <a:cubicBezTo>
                  <a:pt x="1272" y="3387"/>
                  <a:pt x="1708" y="3549"/>
                  <a:pt x="2339" y="3549"/>
                </a:cubicBezTo>
                <a:cubicBezTo>
                  <a:pt x="2532" y="3549"/>
                  <a:pt x="2745" y="3529"/>
                  <a:pt x="2979" y="3488"/>
                </a:cubicBezTo>
                <a:cubicBezTo>
                  <a:pt x="2989" y="3488"/>
                  <a:pt x="3000" y="3488"/>
                  <a:pt x="3000" y="3478"/>
                </a:cubicBezTo>
                <a:cubicBezTo>
                  <a:pt x="3711" y="2808"/>
                  <a:pt x="3935" y="2157"/>
                  <a:pt x="3996" y="1730"/>
                </a:cubicBezTo>
                <a:cubicBezTo>
                  <a:pt x="4077" y="1201"/>
                  <a:pt x="3945" y="693"/>
                  <a:pt x="3640" y="357"/>
                </a:cubicBezTo>
                <a:cubicBezTo>
                  <a:pt x="3427" y="122"/>
                  <a:pt x="3134" y="1"/>
                  <a:pt x="2842"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45" name="Google Shape;545;p53"/>
          <p:cNvSpPr/>
          <p:nvPr/>
        </p:nvSpPr>
        <p:spPr>
          <a:xfrm>
            <a:off x="6798296" y="3368339"/>
            <a:ext cx="558579" cy="617443"/>
          </a:xfrm>
          <a:custGeom>
            <a:avLst/>
            <a:gdLst/>
            <a:ahLst/>
            <a:cxnLst/>
            <a:rect l="l" t="t" r="r" b="b"/>
            <a:pathLst>
              <a:path w="3549" h="3923" extrusionOk="0">
                <a:moveTo>
                  <a:pt x="1702" y="0"/>
                </a:moveTo>
                <a:cubicBezTo>
                  <a:pt x="1179" y="0"/>
                  <a:pt x="722" y="420"/>
                  <a:pt x="702" y="956"/>
                </a:cubicBezTo>
                <a:cubicBezTo>
                  <a:pt x="681" y="1495"/>
                  <a:pt x="1108" y="1831"/>
                  <a:pt x="1108" y="1831"/>
                </a:cubicBezTo>
                <a:cubicBezTo>
                  <a:pt x="1108" y="1831"/>
                  <a:pt x="570" y="1861"/>
                  <a:pt x="285" y="2328"/>
                </a:cubicBezTo>
                <a:cubicBezTo>
                  <a:pt x="1" y="2796"/>
                  <a:pt x="153" y="3406"/>
                  <a:pt x="611" y="3701"/>
                </a:cubicBezTo>
                <a:cubicBezTo>
                  <a:pt x="835" y="3843"/>
                  <a:pt x="1113" y="3923"/>
                  <a:pt x="1418" y="3923"/>
                </a:cubicBezTo>
                <a:cubicBezTo>
                  <a:pt x="2095" y="3923"/>
                  <a:pt x="2903" y="3533"/>
                  <a:pt x="3548" y="2572"/>
                </a:cubicBezTo>
                <a:cubicBezTo>
                  <a:pt x="3548" y="895"/>
                  <a:pt x="2592" y="21"/>
                  <a:pt x="1739" y="1"/>
                </a:cubicBezTo>
                <a:cubicBezTo>
                  <a:pt x="1726" y="0"/>
                  <a:pt x="1714" y="0"/>
                  <a:pt x="1702" y="0"/>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546" name="Google Shape;546;p53"/>
          <p:cNvSpPr/>
          <p:nvPr/>
        </p:nvSpPr>
        <p:spPr>
          <a:xfrm>
            <a:off x="6791843" y="3363459"/>
            <a:ext cx="569754" cy="627358"/>
          </a:xfrm>
          <a:custGeom>
            <a:avLst/>
            <a:gdLst/>
            <a:ahLst/>
            <a:cxnLst/>
            <a:rect l="l" t="t" r="r" b="b"/>
            <a:pathLst>
              <a:path w="3620" h="3986" extrusionOk="0">
                <a:moveTo>
                  <a:pt x="1780" y="62"/>
                </a:moveTo>
                <a:cubicBezTo>
                  <a:pt x="2929" y="93"/>
                  <a:pt x="3548" y="1394"/>
                  <a:pt x="3559" y="2594"/>
                </a:cubicBezTo>
                <a:cubicBezTo>
                  <a:pt x="3051" y="3336"/>
                  <a:pt x="2233" y="3926"/>
                  <a:pt x="1450" y="3926"/>
                </a:cubicBezTo>
                <a:cubicBezTo>
                  <a:pt x="1182" y="3926"/>
                  <a:pt x="918" y="3857"/>
                  <a:pt x="672" y="3701"/>
                </a:cubicBezTo>
                <a:cubicBezTo>
                  <a:pt x="225" y="3417"/>
                  <a:pt x="82" y="2827"/>
                  <a:pt x="356" y="2380"/>
                </a:cubicBezTo>
                <a:cubicBezTo>
                  <a:pt x="621" y="1933"/>
                  <a:pt x="1140" y="1892"/>
                  <a:pt x="1149" y="1892"/>
                </a:cubicBezTo>
                <a:lnTo>
                  <a:pt x="1241" y="1892"/>
                </a:lnTo>
                <a:lnTo>
                  <a:pt x="1170" y="1831"/>
                </a:lnTo>
                <a:cubicBezTo>
                  <a:pt x="1160" y="1831"/>
                  <a:pt x="753" y="1506"/>
                  <a:pt x="774" y="987"/>
                </a:cubicBezTo>
                <a:cubicBezTo>
                  <a:pt x="804" y="469"/>
                  <a:pt x="1231" y="62"/>
                  <a:pt x="1749" y="62"/>
                </a:cubicBezTo>
                <a:close/>
                <a:moveTo>
                  <a:pt x="1742" y="0"/>
                </a:moveTo>
                <a:cubicBezTo>
                  <a:pt x="1190" y="0"/>
                  <a:pt x="732" y="440"/>
                  <a:pt x="713" y="987"/>
                </a:cubicBezTo>
                <a:cubicBezTo>
                  <a:pt x="692" y="1424"/>
                  <a:pt x="946" y="1719"/>
                  <a:pt x="1068" y="1831"/>
                </a:cubicBezTo>
                <a:cubicBezTo>
                  <a:pt x="905" y="1862"/>
                  <a:pt x="519" y="1973"/>
                  <a:pt x="295" y="2339"/>
                </a:cubicBezTo>
                <a:cubicBezTo>
                  <a:pt x="1" y="2817"/>
                  <a:pt x="153" y="3457"/>
                  <a:pt x="631" y="3762"/>
                </a:cubicBezTo>
                <a:cubicBezTo>
                  <a:pt x="875" y="3915"/>
                  <a:pt x="1160" y="3986"/>
                  <a:pt x="1465" y="3986"/>
                </a:cubicBezTo>
                <a:cubicBezTo>
                  <a:pt x="1648" y="3986"/>
                  <a:pt x="1851" y="3956"/>
                  <a:pt x="2054" y="3895"/>
                </a:cubicBezTo>
                <a:cubicBezTo>
                  <a:pt x="2461" y="3762"/>
                  <a:pt x="3071" y="3437"/>
                  <a:pt x="3620" y="2624"/>
                </a:cubicBezTo>
                <a:lnTo>
                  <a:pt x="3620" y="2614"/>
                </a:lnTo>
                <a:lnTo>
                  <a:pt x="3620" y="2603"/>
                </a:lnTo>
                <a:cubicBezTo>
                  <a:pt x="3620" y="1618"/>
                  <a:pt x="3304" y="1008"/>
                  <a:pt x="3030" y="672"/>
                </a:cubicBezTo>
                <a:cubicBezTo>
                  <a:pt x="2694" y="256"/>
                  <a:pt x="2237" y="12"/>
                  <a:pt x="1780" y="1"/>
                </a:cubicBezTo>
                <a:cubicBezTo>
                  <a:pt x="1767" y="1"/>
                  <a:pt x="1755" y="0"/>
                  <a:pt x="1742"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47" name="Google Shape;547;p53"/>
          <p:cNvSpPr/>
          <p:nvPr/>
        </p:nvSpPr>
        <p:spPr>
          <a:xfrm>
            <a:off x="6791843" y="3362043"/>
            <a:ext cx="569754" cy="628775"/>
          </a:xfrm>
          <a:custGeom>
            <a:avLst/>
            <a:gdLst/>
            <a:ahLst/>
            <a:cxnLst/>
            <a:rect l="l" t="t" r="r" b="b"/>
            <a:pathLst>
              <a:path w="3620" h="3995" extrusionOk="0">
                <a:moveTo>
                  <a:pt x="1780" y="71"/>
                </a:moveTo>
                <a:cubicBezTo>
                  <a:pt x="2929" y="102"/>
                  <a:pt x="3548" y="1403"/>
                  <a:pt x="3548" y="2603"/>
                </a:cubicBezTo>
                <a:cubicBezTo>
                  <a:pt x="3048" y="3345"/>
                  <a:pt x="2232" y="3935"/>
                  <a:pt x="1450" y="3935"/>
                </a:cubicBezTo>
                <a:cubicBezTo>
                  <a:pt x="1182" y="3935"/>
                  <a:pt x="918" y="3866"/>
                  <a:pt x="672" y="3710"/>
                </a:cubicBezTo>
                <a:cubicBezTo>
                  <a:pt x="225" y="3426"/>
                  <a:pt x="82" y="2836"/>
                  <a:pt x="356" y="2389"/>
                </a:cubicBezTo>
                <a:cubicBezTo>
                  <a:pt x="631" y="1942"/>
                  <a:pt x="1140" y="1901"/>
                  <a:pt x="1149" y="1901"/>
                </a:cubicBezTo>
                <a:cubicBezTo>
                  <a:pt x="1160" y="1901"/>
                  <a:pt x="1180" y="1891"/>
                  <a:pt x="1180" y="1881"/>
                </a:cubicBezTo>
                <a:cubicBezTo>
                  <a:pt x="1180" y="1860"/>
                  <a:pt x="1180" y="1850"/>
                  <a:pt x="1170" y="1840"/>
                </a:cubicBezTo>
                <a:cubicBezTo>
                  <a:pt x="1160" y="1840"/>
                  <a:pt x="753" y="1515"/>
                  <a:pt x="783" y="996"/>
                </a:cubicBezTo>
                <a:cubicBezTo>
                  <a:pt x="804" y="478"/>
                  <a:pt x="1231" y="71"/>
                  <a:pt x="1749" y="71"/>
                </a:cubicBezTo>
                <a:close/>
                <a:moveTo>
                  <a:pt x="1749" y="0"/>
                </a:moveTo>
                <a:cubicBezTo>
                  <a:pt x="1201" y="0"/>
                  <a:pt x="733" y="437"/>
                  <a:pt x="713" y="996"/>
                </a:cubicBezTo>
                <a:cubicBezTo>
                  <a:pt x="692" y="1433"/>
                  <a:pt x="946" y="1728"/>
                  <a:pt x="1068" y="1840"/>
                </a:cubicBezTo>
                <a:cubicBezTo>
                  <a:pt x="905" y="1871"/>
                  <a:pt x="519" y="1982"/>
                  <a:pt x="295" y="2348"/>
                </a:cubicBezTo>
                <a:cubicBezTo>
                  <a:pt x="1" y="2826"/>
                  <a:pt x="153" y="3466"/>
                  <a:pt x="631" y="3771"/>
                </a:cubicBezTo>
                <a:cubicBezTo>
                  <a:pt x="875" y="3924"/>
                  <a:pt x="1160" y="3995"/>
                  <a:pt x="1465" y="3995"/>
                </a:cubicBezTo>
                <a:cubicBezTo>
                  <a:pt x="1648" y="3995"/>
                  <a:pt x="1851" y="3965"/>
                  <a:pt x="2054" y="3904"/>
                </a:cubicBezTo>
                <a:cubicBezTo>
                  <a:pt x="2461" y="3771"/>
                  <a:pt x="3071" y="3446"/>
                  <a:pt x="3620" y="2633"/>
                </a:cubicBezTo>
                <a:lnTo>
                  <a:pt x="3620" y="2612"/>
                </a:lnTo>
                <a:cubicBezTo>
                  <a:pt x="3620" y="1627"/>
                  <a:pt x="3304" y="1017"/>
                  <a:pt x="3030" y="681"/>
                </a:cubicBezTo>
                <a:cubicBezTo>
                  <a:pt x="2694" y="265"/>
                  <a:pt x="2237" y="21"/>
                  <a:pt x="1780"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48" name="Google Shape;548;p53"/>
          <p:cNvSpPr/>
          <p:nvPr/>
        </p:nvSpPr>
        <p:spPr>
          <a:xfrm>
            <a:off x="6134265" y="4105870"/>
            <a:ext cx="558579" cy="617443"/>
          </a:xfrm>
          <a:custGeom>
            <a:avLst/>
            <a:gdLst/>
            <a:ahLst/>
            <a:cxnLst/>
            <a:rect l="l" t="t" r="r" b="b"/>
            <a:pathLst>
              <a:path w="3549" h="3923" extrusionOk="0">
                <a:moveTo>
                  <a:pt x="1721" y="1"/>
                </a:moveTo>
                <a:cubicBezTo>
                  <a:pt x="1189" y="1"/>
                  <a:pt x="722" y="424"/>
                  <a:pt x="702" y="957"/>
                </a:cubicBezTo>
                <a:cubicBezTo>
                  <a:pt x="682" y="1505"/>
                  <a:pt x="1109" y="1831"/>
                  <a:pt x="1109" y="1831"/>
                </a:cubicBezTo>
                <a:cubicBezTo>
                  <a:pt x="1109" y="1831"/>
                  <a:pt x="570" y="1871"/>
                  <a:pt x="285" y="2329"/>
                </a:cubicBezTo>
                <a:cubicBezTo>
                  <a:pt x="0" y="2797"/>
                  <a:pt x="153" y="3417"/>
                  <a:pt x="610" y="3701"/>
                </a:cubicBezTo>
                <a:cubicBezTo>
                  <a:pt x="838" y="3844"/>
                  <a:pt x="1118" y="3923"/>
                  <a:pt x="1423" y="3923"/>
                </a:cubicBezTo>
                <a:cubicBezTo>
                  <a:pt x="2100" y="3923"/>
                  <a:pt x="2904" y="3533"/>
                  <a:pt x="3549" y="2573"/>
                </a:cubicBezTo>
                <a:cubicBezTo>
                  <a:pt x="3549" y="896"/>
                  <a:pt x="2603" y="21"/>
                  <a:pt x="1739" y="1"/>
                </a:cubicBezTo>
                <a:cubicBezTo>
                  <a:pt x="1733" y="1"/>
                  <a:pt x="1727" y="1"/>
                  <a:pt x="1721" y="1"/>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549" name="Google Shape;549;p53"/>
          <p:cNvSpPr/>
          <p:nvPr/>
        </p:nvSpPr>
        <p:spPr>
          <a:xfrm>
            <a:off x="6127812" y="4101148"/>
            <a:ext cx="571484" cy="627358"/>
          </a:xfrm>
          <a:custGeom>
            <a:avLst/>
            <a:gdLst/>
            <a:ahLst/>
            <a:cxnLst/>
            <a:rect l="l" t="t" r="r" b="b"/>
            <a:pathLst>
              <a:path w="3631" h="3986" extrusionOk="0">
                <a:moveTo>
                  <a:pt x="1780" y="72"/>
                </a:moveTo>
                <a:cubicBezTo>
                  <a:pt x="2929" y="102"/>
                  <a:pt x="3549" y="1393"/>
                  <a:pt x="3559" y="2593"/>
                </a:cubicBezTo>
                <a:cubicBezTo>
                  <a:pt x="3052" y="3334"/>
                  <a:pt x="2235" y="3930"/>
                  <a:pt x="1452" y="3930"/>
                </a:cubicBezTo>
                <a:cubicBezTo>
                  <a:pt x="1183" y="3930"/>
                  <a:pt x="919" y="3860"/>
                  <a:pt x="672" y="3701"/>
                </a:cubicBezTo>
                <a:cubicBezTo>
                  <a:pt x="224" y="3417"/>
                  <a:pt x="82" y="2827"/>
                  <a:pt x="357" y="2380"/>
                </a:cubicBezTo>
                <a:cubicBezTo>
                  <a:pt x="631" y="1942"/>
                  <a:pt x="1150" y="1901"/>
                  <a:pt x="1150" y="1892"/>
                </a:cubicBezTo>
                <a:lnTo>
                  <a:pt x="1241" y="1892"/>
                </a:lnTo>
                <a:lnTo>
                  <a:pt x="1170" y="1831"/>
                </a:lnTo>
                <a:cubicBezTo>
                  <a:pt x="1170" y="1831"/>
                  <a:pt x="764" y="1505"/>
                  <a:pt x="784" y="987"/>
                </a:cubicBezTo>
                <a:cubicBezTo>
                  <a:pt x="804" y="478"/>
                  <a:pt x="1231" y="72"/>
                  <a:pt x="1760" y="72"/>
                </a:cubicBezTo>
                <a:close/>
                <a:moveTo>
                  <a:pt x="1744" y="0"/>
                </a:moveTo>
                <a:cubicBezTo>
                  <a:pt x="1200" y="0"/>
                  <a:pt x="732" y="440"/>
                  <a:pt x="712" y="987"/>
                </a:cubicBezTo>
                <a:cubicBezTo>
                  <a:pt x="692" y="1424"/>
                  <a:pt x="947" y="1718"/>
                  <a:pt x="1069" y="1840"/>
                </a:cubicBezTo>
                <a:cubicBezTo>
                  <a:pt x="906" y="1871"/>
                  <a:pt x="529" y="1973"/>
                  <a:pt x="296" y="2349"/>
                </a:cubicBezTo>
                <a:cubicBezTo>
                  <a:pt x="1" y="2827"/>
                  <a:pt x="154" y="3457"/>
                  <a:pt x="642" y="3762"/>
                </a:cubicBezTo>
                <a:cubicBezTo>
                  <a:pt x="875" y="3914"/>
                  <a:pt x="1160" y="3986"/>
                  <a:pt x="1465" y="3986"/>
                </a:cubicBezTo>
                <a:cubicBezTo>
                  <a:pt x="1658" y="3986"/>
                  <a:pt x="1851" y="3955"/>
                  <a:pt x="2054" y="3894"/>
                </a:cubicBezTo>
                <a:cubicBezTo>
                  <a:pt x="2461" y="3772"/>
                  <a:pt x="3071" y="3447"/>
                  <a:pt x="3620" y="2624"/>
                </a:cubicBezTo>
                <a:lnTo>
                  <a:pt x="3630" y="2613"/>
                </a:lnTo>
                <a:lnTo>
                  <a:pt x="3630" y="2603"/>
                </a:lnTo>
                <a:cubicBezTo>
                  <a:pt x="3620" y="1617"/>
                  <a:pt x="3305" y="1017"/>
                  <a:pt x="3030" y="682"/>
                </a:cubicBezTo>
                <a:cubicBezTo>
                  <a:pt x="2695" y="255"/>
                  <a:pt x="2248" y="11"/>
                  <a:pt x="1780" y="1"/>
                </a:cubicBezTo>
                <a:cubicBezTo>
                  <a:pt x="1768" y="0"/>
                  <a:pt x="1756" y="0"/>
                  <a:pt x="1744"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50" name="Google Shape;550;p53"/>
          <p:cNvSpPr/>
          <p:nvPr/>
        </p:nvSpPr>
        <p:spPr>
          <a:xfrm>
            <a:off x="6127812" y="4101148"/>
            <a:ext cx="571484" cy="628932"/>
          </a:xfrm>
          <a:custGeom>
            <a:avLst/>
            <a:gdLst/>
            <a:ahLst/>
            <a:cxnLst/>
            <a:rect l="l" t="t" r="r" b="b"/>
            <a:pathLst>
              <a:path w="3631" h="3996" extrusionOk="0">
                <a:moveTo>
                  <a:pt x="1780" y="72"/>
                </a:moveTo>
                <a:cubicBezTo>
                  <a:pt x="2929" y="102"/>
                  <a:pt x="3549" y="1393"/>
                  <a:pt x="3559" y="2593"/>
                </a:cubicBezTo>
                <a:cubicBezTo>
                  <a:pt x="3052" y="3334"/>
                  <a:pt x="2235" y="3930"/>
                  <a:pt x="1452" y="3930"/>
                </a:cubicBezTo>
                <a:cubicBezTo>
                  <a:pt x="1183" y="3930"/>
                  <a:pt x="919" y="3860"/>
                  <a:pt x="672" y="3701"/>
                </a:cubicBezTo>
                <a:cubicBezTo>
                  <a:pt x="224" y="3417"/>
                  <a:pt x="82" y="2827"/>
                  <a:pt x="357" y="2380"/>
                </a:cubicBezTo>
                <a:cubicBezTo>
                  <a:pt x="631" y="1942"/>
                  <a:pt x="1150" y="1901"/>
                  <a:pt x="1150" y="1901"/>
                </a:cubicBezTo>
                <a:cubicBezTo>
                  <a:pt x="1170" y="1892"/>
                  <a:pt x="1180" y="1881"/>
                  <a:pt x="1180" y="1871"/>
                </a:cubicBezTo>
                <a:cubicBezTo>
                  <a:pt x="1191" y="1861"/>
                  <a:pt x="1180" y="1840"/>
                  <a:pt x="1170" y="1831"/>
                </a:cubicBezTo>
                <a:cubicBezTo>
                  <a:pt x="1170" y="1831"/>
                  <a:pt x="764" y="1505"/>
                  <a:pt x="784" y="987"/>
                </a:cubicBezTo>
                <a:cubicBezTo>
                  <a:pt x="804" y="478"/>
                  <a:pt x="1241" y="72"/>
                  <a:pt x="1760" y="72"/>
                </a:cubicBezTo>
                <a:close/>
                <a:moveTo>
                  <a:pt x="1744" y="0"/>
                </a:moveTo>
                <a:cubicBezTo>
                  <a:pt x="1200" y="0"/>
                  <a:pt x="732" y="440"/>
                  <a:pt x="712" y="987"/>
                </a:cubicBezTo>
                <a:cubicBezTo>
                  <a:pt x="692" y="1424"/>
                  <a:pt x="947" y="1718"/>
                  <a:pt x="1069" y="1840"/>
                </a:cubicBezTo>
                <a:cubicBezTo>
                  <a:pt x="906" y="1871"/>
                  <a:pt x="529" y="1973"/>
                  <a:pt x="296" y="2349"/>
                </a:cubicBezTo>
                <a:cubicBezTo>
                  <a:pt x="1" y="2827"/>
                  <a:pt x="154" y="3457"/>
                  <a:pt x="642" y="3762"/>
                </a:cubicBezTo>
                <a:cubicBezTo>
                  <a:pt x="875" y="3914"/>
                  <a:pt x="1160" y="3996"/>
                  <a:pt x="1465" y="3996"/>
                </a:cubicBezTo>
                <a:cubicBezTo>
                  <a:pt x="1658" y="3996"/>
                  <a:pt x="1851" y="3955"/>
                  <a:pt x="2054" y="3894"/>
                </a:cubicBezTo>
                <a:cubicBezTo>
                  <a:pt x="2461" y="3772"/>
                  <a:pt x="3071" y="3447"/>
                  <a:pt x="3620" y="2624"/>
                </a:cubicBezTo>
                <a:cubicBezTo>
                  <a:pt x="3620" y="2624"/>
                  <a:pt x="3630" y="2613"/>
                  <a:pt x="3630" y="2603"/>
                </a:cubicBezTo>
                <a:cubicBezTo>
                  <a:pt x="3620" y="1617"/>
                  <a:pt x="3305" y="1017"/>
                  <a:pt x="3030" y="672"/>
                </a:cubicBezTo>
                <a:cubicBezTo>
                  <a:pt x="2695" y="255"/>
                  <a:pt x="2248" y="11"/>
                  <a:pt x="1780" y="1"/>
                </a:cubicBezTo>
                <a:cubicBezTo>
                  <a:pt x="1768" y="0"/>
                  <a:pt x="1756" y="0"/>
                  <a:pt x="1744"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51" name="Google Shape;551;p53"/>
          <p:cNvSpPr/>
          <p:nvPr/>
        </p:nvSpPr>
        <p:spPr>
          <a:xfrm>
            <a:off x="5852694" y="4382720"/>
            <a:ext cx="558579" cy="617443"/>
          </a:xfrm>
          <a:custGeom>
            <a:avLst/>
            <a:gdLst/>
            <a:ahLst/>
            <a:cxnLst/>
            <a:rect l="l" t="t" r="r" b="b"/>
            <a:pathLst>
              <a:path w="3549" h="3923" extrusionOk="0">
                <a:moveTo>
                  <a:pt x="1719" y="1"/>
                </a:moveTo>
                <a:cubicBezTo>
                  <a:pt x="1188" y="1"/>
                  <a:pt x="722" y="414"/>
                  <a:pt x="702" y="957"/>
                </a:cubicBezTo>
                <a:cubicBezTo>
                  <a:pt x="682" y="1506"/>
                  <a:pt x="1109" y="1831"/>
                  <a:pt x="1109" y="1831"/>
                </a:cubicBezTo>
                <a:cubicBezTo>
                  <a:pt x="1109" y="1831"/>
                  <a:pt x="570" y="1872"/>
                  <a:pt x="285" y="2329"/>
                </a:cubicBezTo>
                <a:cubicBezTo>
                  <a:pt x="0" y="2796"/>
                  <a:pt x="153" y="3417"/>
                  <a:pt x="610" y="3701"/>
                </a:cubicBezTo>
                <a:cubicBezTo>
                  <a:pt x="838" y="3843"/>
                  <a:pt x="1117" y="3923"/>
                  <a:pt x="1423" y="3923"/>
                </a:cubicBezTo>
                <a:cubicBezTo>
                  <a:pt x="2100" y="3923"/>
                  <a:pt x="2904" y="3533"/>
                  <a:pt x="3549" y="2573"/>
                </a:cubicBezTo>
                <a:cubicBezTo>
                  <a:pt x="3549" y="896"/>
                  <a:pt x="2603" y="21"/>
                  <a:pt x="1739" y="1"/>
                </a:cubicBezTo>
                <a:cubicBezTo>
                  <a:pt x="1732" y="1"/>
                  <a:pt x="1726" y="1"/>
                  <a:pt x="1719" y="1"/>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552" name="Google Shape;552;p53"/>
          <p:cNvSpPr/>
          <p:nvPr/>
        </p:nvSpPr>
        <p:spPr>
          <a:xfrm>
            <a:off x="5846241" y="4377998"/>
            <a:ext cx="571484" cy="627358"/>
          </a:xfrm>
          <a:custGeom>
            <a:avLst/>
            <a:gdLst/>
            <a:ahLst/>
            <a:cxnLst/>
            <a:rect l="l" t="t" r="r" b="b"/>
            <a:pathLst>
              <a:path w="3631" h="3986" extrusionOk="0">
                <a:moveTo>
                  <a:pt x="1760" y="61"/>
                </a:moveTo>
                <a:cubicBezTo>
                  <a:pt x="1769" y="61"/>
                  <a:pt x="1769" y="61"/>
                  <a:pt x="1780" y="72"/>
                </a:cubicBezTo>
                <a:cubicBezTo>
                  <a:pt x="2928" y="102"/>
                  <a:pt x="3549" y="1393"/>
                  <a:pt x="3559" y="2593"/>
                </a:cubicBezTo>
                <a:cubicBezTo>
                  <a:pt x="3052" y="3334"/>
                  <a:pt x="2235" y="3929"/>
                  <a:pt x="1453" y="3929"/>
                </a:cubicBezTo>
                <a:cubicBezTo>
                  <a:pt x="1184" y="3929"/>
                  <a:pt x="919" y="3859"/>
                  <a:pt x="672" y="3700"/>
                </a:cubicBezTo>
                <a:cubicBezTo>
                  <a:pt x="224" y="3416"/>
                  <a:pt x="82" y="2826"/>
                  <a:pt x="357" y="2379"/>
                </a:cubicBezTo>
                <a:cubicBezTo>
                  <a:pt x="631" y="1942"/>
                  <a:pt x="1150" y="1891"/>
                  <a:pt x="1150" y="1891"/>
                </a:cubicBezTo>
                <a:lnTo>
                  <a:pt x="1241" y="1891"/>
                </a:lnTo>
                <a:lnTo>
                  <a:pt x="1170" y="1830"/>
                </a:lnTo>
                <a:cubicBezTo>
                  <a:pt x="1170" y="1830"/>
                  <a:pt x="763" y="1505"/>
                  <a:pt x="784" y="987"/>
                </a:cubicBezTo>
                <a:cubicBezTo>
                  <a:pt x="804" y="478"/>
                  <a:pt x="1241" y="61"/>
                  <a:pt x="1760" y="61"/>
                </a:cubicBezTo>
                <a:close/>
                <a:moveTo>
                  <a:pt x="1760" y="0"/>
                </a:moveTo>
                <a:cubicBezTo>
                  <a:pt x="1200" y="0"/>
                  <a:pt x="733" y="438"/>
                  <a:pt x="712" y="987"/>
                </a:cubicBezTo>
                <a:cubicBezTo>
                  <a:pt x="692" y="1423"/>
                  <a:pt x="946" y="1719"/>
                  <a:pt x="1068" y="1841"/>
                </a:cubicBezTo>
                <a:cubicBezTo>
                  <a:pt x="906" y="1861"/>
                  <a:pt x="529" y="1972"/>
                  <a:pt x="296" y="2349"/>
                </a:cubicBezTo>
                <a:cubicBezTo>
                  <a:pt x="1" y="2826"/>
                  <a:pt x="154" y="3456"/>
                  <a:pt x="641" y="3761"/>
                </a:cubicBezTo>
                <a:cubicBezTo>
                  <a:pt x="875" y="3914"/>
                  <a:pt x="1160" y="3985"/>
                  <a:pt x="1464" y="3985"/>
                </a:cubicBezTo>
                <a:cubicBezTo>
                  <a:pt x="1658" y="3985"/>
                  <a:pt x="1851" y="3955"/>
                  <a:pt x="2054" y="3894"/>
                </a:cubicBezTo>
                <a:cubicBezTo>
                  <a:pt x="2461" y="3761"/>
                  <a:pt x="3071" y="3436"/>
                  <a:pt x="3620" y="2623"/>
                </a:cubicBezTo>
                <a:lnTo>
                  <a:pt x="3630" y="2613"/>
                </a:lnTo>
                <a:lnTo>
                  <a:pt x="3630" y="2603"/>
                </a:lnTo>
                <a:cubicBezTo>
                  <a:pt x="3620" y="1617"/>
                  <a:pt x="3305" y="1017"/>
                  <a:pt x="3030" y="671"/>
                </a:cubicBezTo>
                <a:cubicBezTo>
                  <a:pt x="2695" y="255"/>
                  <a:pt x="2248" y="11"/>
                  <a:pt x="1780"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53" name="Google Shape;553;p53"/>
          <p:cNvSpPr/>
          <p:nvPr/>
        </p:nvSpPr>
        <p:spPr>
          <a:xfrm>
            <a:off x="5846241" y="4377842"/>
            <a:ext cx="571484" cy="627516"/>
          </a:xfrm>
          <a:custGeom>
            <a:avLst/>
            <a:gdLst/>
            <a:ahLst/>
            <a:cxnLst/>
            <a:rect l="l" t="t" r="r" b="b"/>
            <a:pathLst>
              <a:path w="3631" h="3987" extrusionOk="0">
                <a:moveTo>
                  <a:pt x="1780" y="73"/>
                </a:moveTo>
                <a:cubicBezTo>
                  <a:pt x="2928" y="103"/>
                  <a:pt x="3549" y="1394"/>
                  <a:pt x="3559" y="2594"/>
                </a:cubicBezTo>
                <a:cubicBezTo>
                  <a:pt x="3052" y="3335"/>
                  <a:pt x="2235" y="3930"/>
                  <a:pt x="1453" y="3930"/>
                </a:cubicBezTo>
                <a:cubicBezTo>
                  <a:pt x="1184" y="3930"/>
                  <a:pt x="919" y="3860"/>
                  <a:pt x="672" y="3701"/>
                </a:cubicBezTo>
                <a:cubicBezTo>
                  <a:pt x="224" y="3417"/>
                  <a:pt x="82" y="2827"/>
                  <a:pt x="357" y="2380"/>
                </a:cubicBezTo>
                <a:cubicBezTo>
                  <a:pt x="631" y="1943"/>
                  <a:pt x="1150" y="1903"/>
                  <a:pt x="1150" y="1892"/>
                </a:cubicBezTo>
                <a:cubicBezTo>
                  <a:pt x="1170" y="1892"/>
                  <a:pt x="1180" y="1882"/>
                  <a:pt x="1180" y="1872"/>
                </a:cubicBezTo>
                <a:cubicBezTo>
                  <a:pt x="1190" y="1862"/>
                  <a:pt x="1180" y="1842"/>
                  <a:pt x="1170" y="1831"/>
                </a:cubicBezTo>
                <a:cubicBezTo>
                  <a:pt x="1170" y="1831"/>
                  <a:pt x="763" y="1506"/>
                  <a:pt x="784" y="988"/>
                </a:cubicBezTo>
                <a:cubicBezTo>
                  <a:pt x="804" y="479"/>
                  <a:pt x="1241" y="73"/>
                  <a:pt x="1760" y="73"/>
                </a:cubicBezTo>
                <a:close/>
                <a:moveTo>
                  <a:pt x="1743" y="0"/>
                </a:moveTo>
                <a:cubicBezTo>
                  <a:pt x="1199" y="0"/>
                  <a:pt x="732" y="440"/>
                  <a:pt x="712" y="988"/>
                </a:cubicBezTo>
                <a:cubicBezTo>
                  <a:pt x="692" y="1424"/>
                  <a:pt x="946" y="1720"/>
                  <a:pt x="1068" y="1842"/>
                </a:cubicBezTo>
                <a:cubicBezTo>
                  <a:pt x="906" y="1862"/>
                  <a:pt x="529" y="1973"/>
                  <a:pt x="296" y="2350"/>
                </a:cubicBezTo>
                <a:cubicBezTo>
                  <a:pt x="1" y="2827"/>
                  <a:pt x="154" y="3457"/>
                  <a:pt x="641" y="3762"/>
                </a:cubicBezTo>
                <a:cubicBezTo>
                  <a:pt x="875" y="3915"/>
                  <a:pt x="1160" y="3986"/>
                  <a:pt x="1464" y="3986"/>
                </a:cubicBezTo>
                <a:cubicBezTo>
                  <a:pt x="1658" y="3986"/>
                  <a:pt x="1851" y="3956"/>
                  <a:pt x="2054" y="3895"/>
                </a:cubicBezTo>
                <a:cubicBezTo>
                  <a:pt x="2461" y="3773"/>
                  <a:pt x="3071" y="3448"/>
                  <a:pt x="3620" y="2624"/>
                </a:cubicBezTo>
                <a:cubicBezTo>
                  <a:pt x="3620" y="2624"/>
                  <a:pt x="3630" y="2614"/>
                  <a:pt x="3630" y="2604"/>
                </a:cubicBezTo>
                <a:cubicBezTo>
                  <a:pt x="3620" y="1618"/>
                  <a:pt x="3305" y="1008"/>
                  <a:pt x="3030" y="672"/>
                </a:cubicBezTo>
                <a:cubicBezTo>
                  <a:pt x="2695" y="256"/>
                  <a:pt x="2248" y="12"/>
                  <a:pt x="1780" y="1"/>
                </a:cubicBezTo>
                <a:cubicBezTo>
                  <a:pt x="1768" y="1"/>
                  <a:pt x="1756" y="0"/>
                  <a:pt x="1743"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54" name="Google Shape;554;p53"/>
          <p:cNvSpPr/>
          <p:nvPr/>
        </p:nvSpPr>
        <p:spPr>
          <a:xfrm>
            <a:off x="6852754" y="2945587"/>
            <a:ext cx="550552" cy="445415"/>
          </a:xfrm>
          <a:custGeom>
            <a:avLst/>
            <a:gdLst/>
            <a:ahLst/>
            <a:cxnLst/>
            <a:rect l="l" t="t" r="r" b="b"/>
            <a:pathLst>
              <a:path w="3498" h="2830" extrusionOk="0">
                <a:moveTo>
                  <a:pt x="1087" y="0"/>
                </a:moveTo>
                <a:cubicBezTo>
                  <a:pt x="788" y="0"/>
                  <a:pt x="495" y="163"/>
                  <a:pt x="346" y="440"/>
                </a:cubicBezTo>
                <a:cubicBezTo>
                  <a:pt x="0" y="1060"/>
                  <a:pt x="224" y="2107"/>
                  <a:pt x="1423" y="2829"/>
                </a:cubicBezTo>
                <a:cubicBezTo>
                  <a:pt x="2816" y="2737"/>
                  <a:pt x="3497" y="1914"/>
                  <a:pt x="3477" y="1192"/>
                </a:cubicBezTo>
                <a:cubicBezTo>
                  <a:pt x="3467" y="751"/>
                  <a:pt x="3100" y="379"/>
                  <a:pt x="2650" y="379"/>
                </a:cubicBezTo>
                <a:cubicBezTo>
                  <a:pt x="2644" y="379"/>
                  <a:pt x="2639" y="379"/>
                  <a:pt x="2633" y="379"/>
                </a:cubicBezTo>
                <a:cubicBezTo>
                  <a:pt x="2176" y="389"/>
                  <a:pt x="1921" y="755"/>
                  <a:pt x="1921" y="755"/>
                </a:cubicBezTo>
                <a:cubicBezTo>
                  <a:pt x="1921" y="755"/>
                  <a:pt x="1871" y="308"/>
                  <a:pt x="1464" y="94"/>
                </a:cubicBezTo>
                <a:cubicBezTo>
                  <a:pt x="1345" y="30"/>
                  <a:pt x="1215" y="0"/>
                  <a:pt x="1087" y="0"/>
                </a:cubicBezTo>
                <a:close/>
              </a:path>
            </a:pathLst>
          </a:custGeom>
          <a:solidFill>
            <a:srgbClr val="8A93E2"/>
          </a:solidFill>
          <a:ln>
            <a:noFill/>
          </a:ln>
        </p:spPr>
        <p:txBody>
          <a:bodyPr spcFirstLastPara="1" wrap="square" lIns="114540" tIns="114540" rIns="114540" bIns="114540" anchor="ctr" anchorCtr="0">
            <a:noAutofit/>
          </a:bodyPr>
          <a:lstStyle/>
          <a:p>
            <a:endParaRPr sz="1754"/>
          </a:p>
        </p:txBody>
      </p:sp>
      <p:sp>
        <p:nvSpPr>
          <p:cNvPr id="555" name="Google Shape;555;p53"/>
          <p:cNvSpPr/>
          <p:nvPr/>
        </p:nvSpPr>
        <p:spPr>
          <a:xfrm>
            <a:off x="6838273" y="2939764"/>
            <a:ext cx="569754" cy="455961"/>
          </a:xfrm>
          <a:custGeom>
            <a:avLst/>
            <a:gdLst/>
            <a:ahLst/>
            <a:cxnLst/>
            <a:rect l="l" t="t" r="r" b="b"/>
            <a:pathLst>
              <a:path w="3620" h="2897" extrusionOk="0">
                <a:moveTo>
                  <a:pt x="1170" y="70"/>
                </a:moveTo>
                <a:cubicBezTo>
                  <a:pt x="1302" y="70"/>
                  <a:pt x="1424" y="101"/>
                  <a:pt x="1546" y="162"/>
                </a:cubicBezTo>
                <a:cubicBezTo>
                  <a:pt x="1922" y="365"/>
                  <a:pt x="1983" y="792"/>
                  <a:pt x="1983" y="802"/>
                </a:cubicBezTo>
                <a:cubicBezTo>
                  <a:pt x="1983" y="813"/>
                  <a:pt x="1993" y="823"/>
                  <a:pt x="2003" y="823"/>
                </a:cubicBezTo>
                <a:cubicBezTo>
                  <a:pt x="2009" y="826"/>
                  <a:pt x="2015" y="827"/>
                  <a:pt x="2019" y="827"/>
                </a:cubicBezTo>
                <a:cubicBezTo>
                  <a:pt x="2030" y="827"/>
                  <a:pt x="2037" y="820"/>
                  <a:pt x="2044" y="813"/>
                </a:cubicBezTo>
                <a:cubicBezTo>
                  <a:pt x="2044" y="813"/>
                  <a:pt x="2298" y="457"/>
                  <a:pt x="2725" y="447"/>
                </a:cubicBezTo>
                <a:lnTo>
                  <a:pt x="2735" y="447"/>
                </a:lnTo>
                <a:cubicBezTo>
                  <a:pt x="3162" y="447"/>
                  <a:pt x="3518" y="802"/>
                  <a:pt x="3538" y="1240"/>
                </a:cubicBezTo>
                <a:cubicBezTo>
                  <a:pt x="3558" y="2185"/>
                  <a:pt x="2521" y="2765"/>
                  <a:pt x="1525" y="2826"/>
                </a:cubicBezTo>
                <a:cubicBezTo>
                  <a:pt x="662" y="2317"/>
                  <a:pt x="0" y="1321"/>
                  <a:pt x="468" y="487"/>
                </a:cubicBezTo>
                <a:cubicBezTo>
                  <a:pt x="610" y="223"/>
                  <a:pt x="895" y="70"/>
                  <a:pt x="1170" y="70"/>
                </a:cubicBezTo>
                <a:close/>
                <a:moveTo>
                  <a:pt x="1175" y="1"/>
                </a:moveTo>
                <a:cubicBezTo>
                  <a:pt x="865" y="1"/>
                  <a:pt x="562" y="167"/>
                  <a:pt x="407" y="457"/>
                </a:cubicBezTo>
                <a:cubicBezTo>
                  <a:pt x="214" y="792"/>
                  <a:pt x="204" y="1229"/>
                  <a:pt x="357" y="1646"/>
                </a:cubicBezTo>
                <a:cubicBezTo>
                  <a:pt x="488" y="1981"/>
                  <a:pt x="793" y="2469"/>
                  <a:pt x="1495" y="2896"/>
                </a:cubicBezTo>
                <a:lnTo>
                  <a:pt x="1515" y="2896"/>
                </a:lnTo>
                <a:cubicBezTo>
                  <a:pt x="2338" y="2846"/>
                  <a:pt x="2826" y="2551"/>
                  <a:pt x="3101" y="2307"/>
                </a:cubicBezTo>
                <a:cubicBezTo>
                  <a:pt x="3436" y="2012"/>
                  <a:pt x="3619" y="1615"/>
                  <a:pt x="3610" y="1229"/>
                </a:cubicBezTo>
                <a:cubicBezTo>
                  <a:pt x="3589" y="762"/>
                  <a:pt x="3203" y="375"/>
                  <a:pt x="2735" y="375"/>
                </a:cubicBezTo>
                <a:cubicBezTo>
                  <a:pt x="2735" y="375"/>
                  <a:pt x="2725" y="375"/>
                  <a:pt x="2725" y="386"/>
                </a:cubicBezTo>
                <a:cubicBezTo>
                  <a:pt x="2369" y="386"/>
                  <a:pt x="2135" y="599"/>
                  <a:pt x="2034" y="711"/>
                </a:cubicBezTo>
                <a:cubicBezTo>
                  <a:pt x="2003" y="569"/>
                  <a:pt x="1891" y="274"/>
                  <a:pt x="1576" y="101"/>
                </a:cubicBezTo>
                <a:cubicBezTo>
                  <a:pt x="1449" y="33"/>
                  <a:pt x="1311" y="1"/>
                  <a:pt x="1175"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56" name="Google Shape;556;p53"/>
          <p:cNvSpPr/>
          <p:nvPr/>
        </p:nvSpPr>
        <p:spPr>
          <a:xfrm>
            <a:off x="5902272" y="4027490"/>
            <a:ext cx="464144" cy="517027"/>
          </a:xfrm>
          <a:custGeom>
            <a:avLst/>
            <a:gdLst/>
            <a:ahLst/>
            <a:cxnLst/>
            <a:rect l="l" t="t" r="r" b="b"/>
            <a:pathLst>
              <a:path w="2949" h="3285" extrusionOk="0">
                <a:moveTo>
                  <a:pt x="1343" y="1"/>
                </a:moveTo>
                <a:cubicBezTo>
                  <a:pt x="1333" y="1"/>
                  <a:pt x="1322" y="1"/>
                  <a:pt x="1312" y="1"/>
                </a:cubicBezTo>
                <a:cubicBezTo>
                  <a:pt x="864" y="11"/>
                  <a:pt x="489" y="388"/>
                  <a:pt x="499" y="845"/>
                </a:cubicBezTo>
                <a:cubicBezTo>
                  <a:pt x="509" y="1302"/>
                  <a:pt x="875" y="1556"/>
                  <a:pt x="875" y="1556"/>
                </a:cubicBezTo>
                <a:cubicBezTo>
                  <a:pt x="875" y="1556"/>
                  <a:pt x="428" y="1607"/>
                  <a:pt x="214" y="2014"/>
                </a:cubicBezTo>
                <a:cubicBezTo>
                  <a:pt x="1" y="2410"/>
                  <a:pt x="163" y="2918"/>
                  <a:pt x="560" y="3132"/>
                </a:cubicBezTo>
                <a:cubicBezTo>
                  <a:pt x="732" y="3231"/>
                  <a:pt x="936" y="3284"/>
                  <a:pt x="1158" y="3284"/>
                </a:cubicBezTo>
                <a:cubicBezTo>
                  <a:pt x="1735" y="3284"/>
                  <a:pt x="2427" y="2922"/>
                  <a:pt x="2949" y="2055"/>
                </a:cubicBezTo>
                <a:cubicBezTo>
                  <a:pt x="2858" y="682"/>
                  <a:pt x="2058" y="1"/>
                  <a:pt x="1343" y="1"/>
                </a:cubicBezTo>
                <a:close/>
              </a:path>
            </a:pathLst>
          </a:custGeom>
          <a:solidFill>
            <a:srgbClr val="8A93E2"/>
          </a:solidFill>
          <a:ln>
            <a:noFill/>
          </a:ln>
        </p:spPr>
        <p:txBody>
          <a:bodyPr spcFirstLastPara="1" wrap="square" lIns="114540" tIns="114540" rIns="114540" bIns="114540" anchor="ctr" anchorCtr="0">
            <a:noAutofit/>
          </a:bodyPr>
          <a:lstStyle/>
          <a:p>
            <a:endParaRPr sz="1754"/>
          </a:p>
        </p:txBody>
      </p:sp>
      <p:sp>
        <p:nvSpPr>
          <p:cNvPr id="557" name="Google Shape;557;p53"/>
          <p:cNvSpPr/>
          <p:nvPr/>
        </p:nvSpPr>
        <p:spPr>
          <a:xfrm>
            <a:off x="5895976" y="4022454"/>
            <a:ext cx="475161" cy="526944"/>
          </a:xfrm>
          <a:custGeom>
            <a:avLst/>
            <a:gdLst/>
            <a:ahLst/>
            <a:cxnLst/>
            <a:rect l="l" t="t" r="r" b="b"/>
            <a:pathLst>
              <a:path w="3019" h="3348" extrusionOk="0">
                <a:moveTo>
                  <a:pt x="1392" y="63"/>
                </a:moveTo>
                <a:cubicBezTo>
                  <a:pt x="2318" y="63"/>
                  <a:pt x="2887" y="1090"/>
                  <a:pt x="2948" y="2076"/>
                </a:cubicBezTo>
                <a:cubicBezTo>
                  <a:pt x="2548" y="2743"/>
                  <a:pt x="1870" y="3288"/>
                  <a:pt x="1198" y="3288"/>
                </a:cubicBezTo>
                <a:cubicBezTo>
                  <a:pt x="999" y="3288"/>
                  <a:pt x="801" y="3240"/>
                  <a:pt x="610" y="3133"/>
                </a:cubicBezTo>
                <a:cubicBezTo>
                  <a:pt x="224" y="2920"/>
                  <a:pt x="81" y="2442"/>
                  <a:pt x="285" y="2056"/>
                </a:cubicBezTo>
                <a:cubicBezTo>
                  <a:pt x="488" y="1680"/>
                  <a:pt x="915" y="1619"/>
                  <a:pt x="915" y="1619"/>
                </a:cubicBezTo>
                <a:cubicBezTo>
                  <a:pt x="935" y="1619"/>
                  <a:pt x="945" y="1608"/>
                  <a:pt x="945" y="1599"/>
                </a:cubicBezTo>
                <a:cubicBezTo>
                  <a:pt x="956" y="1578"/>
                  <a:pt x="945" y="1568"/>
                  <a:pt x="935" y="1558"/>
                </a:cubicBezTo>
                <a:cubicBezTo>
                  <a:pt x="935" y="1558"/>
                  <a:pt x="579" y="1304"/>
                  <a:pt x="569" y="877"/>
                </a:cubicBezTo>
                <a:cubicBezTo>
                  <a:pt x="569" y="450"/>
                  <a:pt x="915" y="84"/>
                  <a:pt x="1352" y="63"/>
                </a:cubicBezTo>
                <a:close/>
                <a:moveTo>
                  <a:pt x="1407" y="1"/>
                </a:moveTo>
                <a:cubicBezTo>
                  <a:pt x="1389" y="1"/>
                  <a:pt x="1370" y="1"/>
                  <a:pt x="1352" y="2"/>
                </a:cubicBezTo>
                <a:cubicBezTo>
                  <a:pt x="874" y="13"/>
                  <a:pt x="498" y="409"/>
                  <a:pt x="498" y="877"/>
                </a:cubicBezTo>
                <a:cubicBezTo>
                  <a:pt x="508" y="1233"/>
                  <a:pt x="722" y="1466"/>
                  <a:pt x="834" y="1568"/>
                </a:cubicBezTo>
                <a:cubicBezTo>
                  <a:pt x="691" y="1599"/>
                  <a:pt x="396" y="1710"/>
                  <a:pt x="224" y="2026"/>
                </a:cubicBezTo>
                <a:cubicBezTo>
                  <a:pt x="0" y="2442"/>
                  <a:pt x="163" y="2971"/>
                  <a:pt x="579" y="3194"/>
                </a:cubicBezTo>
                <a:cubicBezTo>
                  <a:pt x="762" y="3296"/>
                  <a:pt x="976" y="3347"/>
                  <a:pt x="1189" y="3347"/>
                </a:cubicBezTo>
                <a:cubicBezTo>
                  <a:pt x="1383" y="3347"/>
                  <a:pt x="1575" y="3316"/>
                  <a:pt x="1769" y="3246"/>
                </a:cubicBezTo>
                <a:cubicBezTo>
                  <a:pt x="2104" y="3113"/>
                  <a:pt x="2592" y="2819"/>
                  <a:pt x="3019" y="2107"/>
                </a:cubicBezTo>
                <a:lnTo>
                  <a:pt x="3019" y="2087"/>
                </a:lnTo>
                <a:cubicBezTo>
                  <a:pt x="2969" y="1263"/>
                  <a:pt x="2673" y="775"/>
                  <a:pt x="2429" y="501"/>
                </a:cubicBezTo>
                <a:cubicBezTo>
                  <a:pt x="2149" y="191"/>
                  <a:pt x="1776" y="1"/>
                  <a:pt x="1407"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58" name="Google Shape;558;p53"/>
          <p:cNvSpPr/>
          <p:nvPr/>
        </p:nvSpPr>
        <p:spPr>
          <a:xfrm>
            <a:off x="6379165" y="3474734"/>
            <a:ext cx="551969" cy="444156"/>
          </a:xfrm>
          <a:custGeom>
            <a:avLst/>
            <a:gdLst/>
            <a:ahLst/>
            <a:cxnLst/>
            <a:rect l="l" t="t" r="r" b="b"/>
            <a:pathLst>
              <a:path w="3507" h="2822" extrusionOk="0">
                <a:moveTo>
                  <a:pt x="2429" y="1"/>
                </a:moveTo>
                <a:cubicBezTo>
                  <a:pt x="2298" y="1"/>
                  <a:pt x="2165" y="32"/>
                  <a:pt x="2043" y="98"/>
                </a:cubicBezTo>
                <a:cubicBezTo>
                  <a:pt x="1636" y="311"/>
                  <a:pt x="1586" y="748"/>
                  <a:pt x="1586" y="748"/>
                </a:cubicBezTo>
                <a:cubicBezTo>
                  <a:pt x="1586" y="748"/>
                  <a:pt x="1332" y="382"/>
                  <a:pt x="874" y="372"/>
                </a:cubicBezTo>
                <a:cubicBezTo>
                  <a:pt x="869" y="371"/>
                  <a:pt x="863" y="371"/>
                  <a:pt x="857" y="371"/>
                </a:cubicBezTo>
                <a:cubicBezTo>
                  <a:pt x="407" y="371"/>
                  <a:pt x="41" y="743"/>
                  <a:pt x="30" y="1185"/>
                </a:cubicBezTo>
                <a:cubicBezTo>
                  <a:pt x="0" y="1907"/>
                  <a:pt x="681" y="2730"/>
                  <a:pt x="2074" y="2822"/>
                </a:cubicBezTo>
                <a:cubicBezTo>
                  <a:pt x="3283" y="2110"/>
                  <a:pt x="3507" y="1063"/>
                  <a:pt x="3161" y="433"/>
                </a:cubicBezTo>
                <a:cubicBezTo>
                  <a:pt x="3014" y="158"/>
                  <a:pt x="2725" y="1"/>
                  <a:pt x="2429" y="1"/>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559" name="Google Shape;559;p53"/>
          <p:cNvSpPr/>
          <p:nvPr/>
        </p:nvSpPr>
        <p:spPr>
          <a:xfrm>
            <a:off x="6375860" y="3469383"/>
            <a:ext cx="568179" cy="455961"/>
          </a:xfrm>
          <a:custGeom>
            <a:avLst/>
            <a:gdLst/>
            <a:ahLst/>
            <a:cxnLst/>
            <a:rect l="l" t="t" r="r" b="b"/>
            <a:pathLst>
              <a:path w="3610" h="2897" extrusionOk="0">
                <a:moveTo>
                  <a:pt x="2447" y="69"/>
                </a:moveTo>
                <a:cubicBezTo>
                  <a:pt x="2730" y="69"/>
                  <a:pt x="3004" y="220"/>
                  <a:pt x="3152" y="487"/>
                </a:cubicBezTo>
                <a:cubicBezTo>
                  <a:pt x="3609" y="1320"/>
                  <a:pt x="2949" y="2307"/>
                  <a:pt x="2095" y="2825"/>
                </a:cubicBezTo>
                <a:cubicBezTo>
                  <a:pt x="1088" y="2754"/>
                  <a:pt x="51" y="2174"/>
                  <a:pt x="82" y="1229"/>
                </a:cubicBezTo>
                <a:cubicBezTo>
                  <a:pt x="103" y="792"/>
                  <a:pt x="458" y="446"/>
                  <a:pt x="885" y="446"/>
                </a:cubicBezTo>
                <a:lnTo>
                  <a:pt x="895" y="446"/>
                </a:lnTo>
                <a:cubicBezTo>
                  <a:pt x="1322" y="446"/>
                  <a:pt x="1576" y="802"/>
                  <a:pt x="1576" y="802"/>
                </a:cubicBezTo>
                <a:cubicBezTo>
                  <a:pt x="1587" y="823"/>
                  <a:pt x="1596" y="823"/>
                  <a:pt x="1607" y="823"/>
                </a:cubicBezTo>
                <a:cubicBezTo>
                  <a:pt x="1627" y="812"/>
                  <a:pt x="1637" y="802"/>
                  <a:pt x="1637" y="792"/>
                </a:cubicBezTo>
                <a:cubicBezTo>
                  <a:pt x="1637" y="782"/>
                  <a:pt x="1698" y="365"/>
                  <a:pt x="2075" y="162"/>
                </a:cubicBezTo>
                <a:cubicBezTo>
                  <a:pt x="2194" y="99"/>
                  <a:pt x="2321" y="69"/>
                  <a:pt x="2447" y="69"/>
                </a:cubicBezTo>
                <a:close/>
                <a:moveTo>
                  <a:pt x="2445" y="0"/>
                </a:moveTo>
                <a:cubicBezTo>
                  <a:pt x="2309" y="0"/>
                  <a:pt x="2171" y="32"/>
                  <a:pt x="2044" y="101"/>
                </a:cubicBezTo>
                <a:cubicBezTo>
                  <a:pt x="1729" y="263"/>
                  <a:pt x="1617" y="568"/>
                  <a:pt x="1587" y="701"/>
                </a:cubicBezTo>
                <a:cubicBezTo>
                  <a:pt x="1485" y="599"/>
                  <a:pt x="1251" y="375"/>
                  <a:pt x="895" y="375"/>
                </a:cubicBezTo>
                <a:cubicBezTo>
                  <a:pt x="889" y="375"/>
                  <a:pt x="883" y="375"/>
                  <a:pt x="876" y="375"/>
                </a:cubicBezTo>
                <a:cubicBezTo>
                  <a:pt x="417" y="375"/>
                  <a:pt x="31" y="748"/>
                  <a:pt x="11" y="1219"/>
                </a:cubicBezTo>
                <a:cubicBezTo>
                  <a:pt x="1" y="1605"/>
                  <a:pt x="184" y="2002"/>
                  <a:pt x="519" y="2296"/>
                </a:cubicBezTo>
                <a:cubicBezTo>
                  <a:pt x="783" y="2540"/>
                  <a:pt x="1271" y="2836"/>
                  <a:pt x="2095" y="2897"/>
                </a:cubicBezTo>
                <a:cubicBezTo>
                  <a:pt x="2105" y="2897"/>
                  <a:pt x="2115" y="2886"/>
                  <a:pt x="2115" y="2886"/>
                </a:cubicBezTo>
                <a:cubicBezTo>
                  <a:pt x="2827" y="2470"/>
                  <a:pt x="3132" y="1982"/>
                  <a:pt x="3254" y="1646"/>
                </a:cubicBezTo>
                <a:cubicBezTo>
                  <a:pt x="3417" y="1229"/>
                  <a:pt x="3406" y="792"/>
                  <a:pt x="3213" y="457"/>
                </a:cubicBezTo>
                <a:cubicBezTo>
                  <a:pt x="3058" y="167"/>
                  <a:pt x="2755" y="0"/>
                  <a:pt x="2445"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60" name="Google Shape;560;p53"/>
          <p:cNvSpPr/>
          <p:nvPr/>
        </p:nvSpPr>
        <p:spPr>
          <a:xfrm>
            <a:off x="6303933" y="3687998"/>
            <a:ext cx="462570" cy="516871"/>
          </a:xfrm>
          <a:custGeom>
            <a:avLst/>
            <a:gdLst/>
            <a:ahLst/>
            <a:cxnLst/>
            <a:rect l="l" t="t" r="r" b="b"/>
            <a:pathLst>
              <a:path w="2939" h="3284" extrusionOk="0">
                <a:moveTo>
                  <a:pt x="1319" y="0"/>
                </a:moveTo>
                <a:cubicBezTo>
                  <a:pt x="1292" y="0"/>
                  <a:pt x="1266" y="1"/>
                  <a:pt x="1240" y="3"/>
                </a:cubicBezTo>
                <a:cubicBezTo>
                  <a:pt x="783" y="33"/>
                  <a:pt x="427" y="419"/>
                  <a:pt x="447" y="867"/>
                </a:cubicBezTo>
                <a:cubicBezTo>
                  <a:pt x="468" y="1325"/>
                  <a:pt x="844" y="1569"/>
                  <a:pt x="844" y="1569"/>
                </a:cubicBezTo>
                <a:cubicBezTo>
                  <a:pt x="844" y="1569"/>
                  <a:pt x="407" y="1639"/>
                  <a:pt x="203" y="2046"/>
                </a:cubicBezTo>
                <a:cubicBezTo>
                  <a:pt x="0" y="2453"/>
                  <a:pt x="173" y="2951"/>
                  <a:pt x="580" y="3154"/>
                </a:cubicBezTo>
                <a:cubicBezTo>
                  <a:pt x="745" y="3238"/>
                  <a:pt x="936" y="3284"/>
                  <a:pt x="1141" y="3284"/>
                </a:cubicBezTo>
                <a:cubicBezTo>
                  <a:pt x="1731" y="3284"/>
                  <a:pt x="2433" y="2908"/>
                  <a:pt x="2938" y="1996"/>
                </a:cubicBezTo>
                <a:cubicBezTo>
                  <a:pt x="2811" y="653"/>
                  <a:pt x="2013" y="0"/>
                  <a:pt x="1319" y="0"/>
                </a:cubicBezTo>
                <a:close/>
              </a:path>
            </a:pathLst>
          </a:custGeom>
          <a:solidFill>
            <a:srgbClr val="8A93E2"/>
          </a:solidFill>
          <a:ln>
            <a:noFill/>
          </a:ln>
        </p:spPr>
        <p:txBody>
          <a:bodyPr spcFirstLastPara="1" wrap="square" lIns="114540" tIns="114540" rIns="114540" bIns="114540" anchor="ctr" anchorCtr="0">
            <a:noAutofit/>
          </a:bodyPr>
          <a:lstStyle/>
          <a:p>
            <a:endParaRPr sz="1754"/>
          </a:p>
        </p:txBody>
      </p:sp>
      <p:sp>
        <p:nvSpPr>
          <p:cNvPr id="561" name="Google Shape;561;p53"/>
          <p:cNvSpPr/>
          <p:nvPr/>
        </p:nvSpPr>
        <p:spPr>
          <a:xfrm>
            <a:off x="6297479" y="3681702"/>
            <a:ext cx="473746" cy="529934"/>
          </a:xfrm>
          <a:custGeom>
            <a:avLst/>
            <a:gdLst/>
            <a:ahLst/>
            <a:cxnLst/>
            <a:rect l="l" t="t" r="r" b="b"/>
            <a:pathLst>
              <a:path w="3010" h="3367" extrusionOk="0">
                <a:moveTo>
                  <a:pt x="1361" y="71"/>
                </a:moveTo>
                <a:cubicBezTo>
                  <a:pt x="2261" y="71"/>
                  <a:pt x="2840" y="1068"/>
                  <a:pt x="2939" y="2036"/>
                </a:cubicBezTo>
                <a:cubicBezTo>
                  <a:pt x="2555" y="2724"/>
                  <a:pt x="1874" y="3299"/>
                  <a:pt x="1190" y="3299"/>
                </a:cubicBezTo>
                <a:cubicBezTo>
                  <a:pt x="1006" y="3299"/>
                  <a:pt x="821" y="3257"/>
                  <a:pt x="641" y="3164"/>
                </a:cubicBezTo>
                <a:cubicBezTo>
                  <a:pt x="244" y="2971"/>
                  <a:pt x="82" y="2483"/>
                  <a:pt x="275" y="2097"/>
                </a:cubicBezTo>
                <a:cubicBezTo>
                  <a:pt x="468" y="1710"/>
                  <a:pt x="895" y="1639"/>
                  <a:pt x="895" y="1639"/>
                </a:cubicBezTo>
                <a:cubicBezTo>
                  <a:pt x="906" y="1639"/>
                  <a:pt x="926" y="1629"/>
                  <a:pt x="926" y="1609"/>
                </a:cubicBezTo>
                <a:cubicBezTo>
                  <a:pt x="926" y="1598"/>
                  <a:pt x="926" y="1588"/>
                  <a:pt x="906" y="1578"/>
                </a:cubicBezTo>
                <a:cubicBezTo>
                  <a:pt x="906" y="1578"/>
                  <a:pt x="549" y="1334"/>
                  <a:pt x="529" y="907"/>
                </a:cubicBezTo>
                <a:cubicBezTo>
                  <a:pt x="499" y="480"/>
                  <a:pt x="845" y="104"/>
                  <a:pt x="1281" y="73"/>
                </a:cubicBezTo>
                <a:cubicBezTo>
                  <a:pt x="1308" y="71"/>
                  <a:pt x="1335" y="71"/>
                  <a:pt x="1361" y="71"/>
                </a:cubicBezTo>
                <a:close/>
                <a:moveTo>
                  <a:pt x="1341" y="1"/>
                </a:moveTo>
                <a:cubicBezTo>
                  <a:pt x="1321" y="1"/>
                  <a:pt x="1301" y="1"/>
                  <a:pt x="1281" y="2"/>
                </a:cubicBezTo>
                <a:cubicBezTo>
                  <a:pt x="804" y="32"/>
                  <a:pt x="427" y="439"/>
                  <a:pt x="458" y="917"/>
                </a:cubicBezTo>
                <a:cubicBezTo>
                  <a:pt x="468" y="1273"/>
                  <a:pt x="692" y="1496"/>
                  <a:pt x="804" y="1588"/>
                </a:cubicBezTo>
                <a:cubicBezTo>
                  <a:pt x="671" y="1629"/>
                  <a:pt x="377" y="1751"/>
                  <a:pt x="214" y="2066"/>
                </a:cubicBezTo>
                <a:cubicBezTo>
                  <a:pt x="0" y="2493"/>
                  <a:pt x="183" y="3011"/>
                  <a:pt x="610" y="3225"/>
                </a:cubicBezTo>
                <a:cubicBezTo>
                  <a:pt x="784" y="3316"/>
                  <a:pt x="976" y="3367"/>
                  <a:pt x="1180" y="3367"/>
                </a:cubicBezTo>
                <a:cubicBezTo>
                  <a:pt x="1383" y="3367"/>
                  <a:pt x="1586" y="3316"/>
                  <a:pt x="1800" y="3235"/>
                </a:cubicBezTo>
                <a:cubicBezTo>
                  <a:pt x="2125" y="3093"/>
                  <a:pt x="2603" y="2777"/>
                  <a:pt x="3009" y="2056"/>
                </a:cubicBezTo>
                <a:lnTo>
                  <a:pt x="3009" y="2036"/>
                </a:lnTo>
                <a:cubicBezTo>
                  <a:pt x="2928" y="1212"/>
                  <a:pt x="2623" y="734"/>
                  <a:pt x="2369" y="480"/>
                </a:cubicBezTo>
                <a:cubicBezTo>
                  <a:pt x="2081" y="172"/>
                  <a:pt x="1701" y="1"/>
                  <a:pt x="1341"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62" name="Google Shape;562;p53"/>
          <p:cNvSpPr/>
          <p:nvPr/>
        </p:nvSpPr>
        <p:spPr>
          <a:xfrm>
            <a:off x="6807897" y="3798643"/>
            <a:ext cx="510575" cy="500974"/>
          </a:xfrm>
          <a:custGeom>
            <a:avLst/>
            <a:gdLst/>
            <a:ahLst/>
            <a:cxnLst/>
            <a:rect l="l" t="t" r="r" b="b"/>
            <a:pathLst>
              <a:path w="3244" h="3183" extrusionOk="0">
                <a:moveTo>
                  <a:pt x="1744" y="1"/>
                </a:moveTo>
                <a:cubicBezTo>
                  <a:pt x="1383" y="1"/>
                  <a:pt x="1045" y="230"/>
                  <a:pt x="936" y="591"/>
                </a:cubicBezTo>
                <a:cubicBezTo>
                  <a:pt x="814" y="1028"/>
                  <a:pt x="1088" y="1384"/>
                  <a:pt x="1088" y="1384"/>
                </a:cubicBezTo>
                <a:cubicBezTo>
                  <a:pt x="1088" y="1384"/>
                  <a:pt x="1039" y="1375"/>
                  <a:pt x="963" y="1375"/>
                </a:cubicBezTo>
                <a:cubicBezTo>
                  <a:pt x="809" y="1375"/>
                  <a:pt x="543" y="1411"/>
                  <a:pt x="326" y="1628"/>
                </a:cubicBezTo>
                <a:cubicBezTo>
                  <a:pt x="1" y="1943"/>
                  <a:pt x="1" y="2472"/>
                  <a:pt x="315" y="2797"/>
                </a:cubicBezTo>
                <a:cubicBezTo>
                  <a:pt x="539" y="3035"/>
                  <a:pt x="888" y="3183"/>
                  <a:pt x="1299" y="3183"/>
                </a:cubicBezTo>
                <a:cubicBezTo>
                  <a:pt x="1784" y="3183"/>
                  <a:pt x="2357" y="2978"/>
                  <a:pt x="2918" y="2472"/>
                </a:cubicBezTo>
                <a:cubicBezTo>
                  <a:pt x="3243" y="1119"/>
                  <a:pt x="2653" y="225"/>
                  <a:pt x="1973" y="32"/>
                </a:cubicBezTo>
                <a:cubicBezTo>
                  <a:pt x="1897" y="11"/>
                  <a:pt x="1820" y="1"/>
                  <a:pt x="1744" y="1"/>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563" name="Google Shape;563;p53"/>
          <p:cNvSpPr/>
          <p:nvPr/>
        </p:nvSpPr>
        <p:spPr>
          <a:xfrm>
            <a:off x="6801443" y="3793450"/>
            <a:ext cx="500974" cy="512778"/>
          </a:xfrm>
          <a:custGeom>
            <a:avLst/>
            <a:gdLst/>
            <a:ahLst/>
            <a:cxnLst/>
            <a:rect l="l" t="t" r="r" b="b"/>
            <a:pathLst>
              <a:path w="3183" h="3258" extrusionOk="0">
                <a:moveTo>
                  <a:pt x="1788" y="67"/>
                </a:moveTo>
                <a:cubicBezTo>
                  <a:pt x="1859" y="67"/>
                  <a:pt x="1931" y="76"/>
                  <a:pt x="2003" y="95"/>
                </a:cubicBezTo>
                <a:cubicBezTo>
                  <a:pt x="2918" y="350"/>
                  <a:pt x="3162" y="1518"/>
                  <a:pt x="2929" y="2484"/>
                </a:cubicBezTo>
                <a:cubicBezTo>
                  <a:pt x="2466" y="2897"/>
                  <a:pt x="1856" y="3183"/>
                  <a:pt x="1302" y="3183"/>
                </a:cubicBezTo>
                <a:cubicBezTo>
                  <a:pt x="956" y="3183"/>
                  <a:pt x="631" y="3072"/>
                  <a:pt x="377" y="2810"/>
                </a:cubicBezTo>
                <a:cubicBezTo>
                  <a:pt x="72" y="2494"/>
                  <a:pt x="82" y="1986"/>
                  <a:pt x="387" y="1681"/>
                </a:cubicBezTo>
                <a:cubicBezTo>
                  <a:pt x="600" y="1478"/>
                  <a:pt x="865" y="1437"/>
                  <a:pt x="1007" y="1437"/>
                </a:cubicBezTo>
                <a:cubicBezTo>
                  <a:pt x="1079" y="1437"/>
                  <a:pt x="1119" y="1448"/>
                  <a:pt x="1119" y="1448"/>
                </a:cubicBezTo>
                <a:lnTo>
                  <a:pt x="1210" y="1468"/>
                </a:lnTo>
                <a:lnTo>
                  <a:pt x="1160" y="1396"/>
                </a:lnTo>
                <a:cubicBezTo>
                  <a:pt x="1149" y="1387"/>
                  <a:pt x="896" y="1051"/>
                  <a:pt x="1007" y="634"/>
                </a:cubicBezTo>
                <a:cubicBezTo>
                  <a:pt x="1108" y="287"/>
                  <a:pt x="1435" y="67"/>
                  <a:pt x="1788" y="67"/>
                </a:cubicBezTo>
                <a:close/>
                <a:moveTo>
                  <a:pt x="1780" y="0"/>
                </a:moveTo>
                <a:cubicBezTo>
                  <a:pt x="1400" y="0"/>
                  <a:pt x="1055" y="245"/>
                  <a:pt x="946" y="614"/>
                </a:cubicBezTo>
                <a:cubicBezTo>
                  <a:pt x="844" y="960"/>
                  <a:pt x="987" y="1254"/>
                  <a:pt x="1058" y="1376"/>
                </a:cubicBezTo>
                <a:cubicBezTo>
                  <a:pt x="1038" y="1375"/>
                  <a:pt x="1015" y="1374"/>
                  <a:pt x="989" y="1374"/>
                </a:cubicBezTo>
                <a:cubicBezTo>
                  <a:pt x="827" y="1374"/>
                  <a:pt x="555" y="1411"/>
                  <a:pt x="336" y="1631"/>
                </a:cubicBezTo>
                <a:cubicBezTo>
                  <a:pt x="1" y="1966"/>
                  <a:pt x="1" y="2515"/>
                  <a:pt x="326" y="2860"/>
                </a:cubicBezTo>
                <a:cubicBezTo>
                  <a:pt x="570" y="3115"/>
                  <a:pt x="936" y="3257"/>
                  <a:pt x="1343" y="3257"/>
                </a:cubicBezTo>
                <a:cubicBezTo>
                  <a:pt x="1384" y="3257"/>
                  <a:pt x="1414" y="3246"/>
                  <a:pt x="1454" y="3246"/>
                </a:cubicBezTo>
                <a:cubicBezTo>
                  <a:pt x="1810" y="3226"/>
                  <a:pt x="2369" y="3084"/>
                  <a:pt x="2979" y="2535"/>
                </a:cubicBezTo>
                <a:lnTo>
                  <a:pt x="2990" y="2525"/>
                </a:lnTo>
                <a:lnTo>
                  <a:pt x="2990" y="2515"/>
                </a:lnTo>
                <a:cubicBezTo>
                  <a:pt x="3182" y="1712"/>
                  <a:pt x="3051" y="1163"/>
                  <a:pt x="2898" y="827"/>
                </a:cubicBezTo>
                <a:cubicBezTo>
                  <a:pt x="2705" y="420"/>
                  <a:pt x="2390" y="136"/>
                  <a:pt x="2024" y="34"/>
                </a:cubicBezTo>
                <a:cubicBezTo>
                  <a:pt x="1942" y="11"/>
                  <a:pt x="1860" y="0"/>
                  <a:pt x="1780"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64" name="Google Shape;564;p53"/>
          <p:cNvSpPr/>
          <p:nvPr/>
        </p:nvSpPr>
        <p:spPr>
          <a:xfrm>
            <a:off x="6801443" y="3792505"/>
            <a:ext cx="500974" cy="513722"/>
          </a:xfrm>
          <a:custGeom>
            <a:avLst/>
            <a:gdLst/>
            <a:ahLst/>
            <a:cxnLst/>
            <a:rect l="l" t="t" r="r" b="b"/>
            <a:pathLst>
              <a:path w="3183" h="3264" extrusionOk="0">
                <a:moveTo>
                  <a:pt x="1788" y="73"/>
                </a:moveTo>
                <a:cubicBezTo>
                  <a:pt x="1859" y="73"/>
                  <a:pt x="1931" y="82"/>
                  <a:pt x="2003" y="101"/>
                </a:cubicBezTo>
                <a:cubicBezTo>
                  <a:pt x="2918" y="356"/>
                  <a:pt x="3162" y="1524"/>
                  <a:pt x="2929" y="2490"/>
                </a:cubicBezTo>
                <a:cubicBezTo>
                  <a:pt x="2466" y="2903"/>
                  <a:pt x="1856" y="3189"/>
                  <a:pt x="1302" y="3189"/>
                </a:cubicBezTo>
                <a:cubicBezTo>
                  <a:pt x="956" y="3189"/>
                  <a:pt x="631" y="3078"/>
                  <a:pt x="377" y="2816"/>
                </a:cubicBezTo>
                <a:cubicBezTo>
                  <a:pt x="72" y="2500"/>
                  <a:pt x="82" y="1992"/>
                  <a:pt x="387" y="1687"/>
                </a:cubicBezTo>
                <a:cubicBezTo>
                  <a:pt x="600" y="1484"/>
                  <a:pt x="865" y="1454"/>
                  <a:pt x="1007" y="1454"/>
                </a:cubicBezTo>
                <a:lnTo>
                  <a:pt x="1119" y="1454"/>
                </a:lnTo>
                <a:cubicBezTo>
                  <a:pt x="1140" y="1454"/>
                  <a:pt x="1149" y="1454"/>
                  <a:pt x="1160" y="1443"/>
                </a:cubicBezTo>
                <a:cubicBezTo>
                  <a:pt x="1170" y="1423"/>
                  <a:pt x="1170" y="1413"/>
                  <a:pt x="1160" y="1402"/>
                </a:cubicBezTo>
                <a:cubicBezTo>
                  <a:pt x="1149" y="1393"/>
                  <a:pt x="896" y="1057"/>
                  <a:pt x="1007" y="640"/>
                </a:cubicBezTo>
                <a:cubicBezTo>
                  <a:pt x="1108" y="293"/>
                  <a:pt x="1435" y="73"/>
                  <a:pt x="1788" y="73"/>
                </a:cubicBezTo>
                <a:close/>
                <a:moveTo>
                  <a:pt x="1793" y="1"/>
                </a:moveTo>
                <a:cubicBezTo>
                  <a:pt x="1408" y="1"/>
                  <a:pt x="1057" y="246"/>
                  <a:pt x="946" y="620"/>
                </a:cubicBezTo>
                <a:cubicBezTo>
                  <a:pt x="844" y="966"/>
                  <a:pt x="977" y="1250"/>
                  <a:pt x="1058" y="1382"/>
                </a:cubicBezTo>
                <a:cubicBezTo>
                  <a:pt x="1038" y="1381"/>
                  <a:pt x="1015" y="1380"/>
                  <a:pt x="989" y="1380"/>
                </a:cubicBezTo>
                <a:cubicBezTo>
                  <a:pt x="827" y="1380"/>
                  <a:pt x="555" y="1417"/>
                  <a:pt x="336" y="1637"/>
                </a:cubicBezTo>
                <a:cubicBezTo>
                  <a:pt x="1" y="1972"/>
                  <a:pt x="1" y="2521"/>
                  <a:pt x="326" y="2866"/>
                </a:cubicBezTo>
                <a:cubicBezTo>
                  <a:pt x="570" y="3121"/>
                  <a:pt x="936" y="3263"/>
                  <a:pt x="1343" y="3263"/>
                </a:cubicBezTo>
                <a:cubicBezTo>
                  <a:pt x="1384" y="3263"/>
                  <a:pt x="1414" y="3263"/>
                  <a:pt x="1454" y="3252"/>
                </a:cubicBezTo>
                <a:cubicBezTo>
                  <a:pt x="1810" y="3232"/>
                  <a:pt x="2369" y="3090"/>
                  <a:pt x="2979" y="2541"/>
                </a:cubicBezTo>
                <a:cubicBezTo>
                  <a:pt x="2990" y="2531"/>
                  <a:pt x="2990" y="2531"/>
                  <a:pt x="2990" y="2521"/>
                </a:cubicBezTo>
                <a:cubicBezTo>
                  <a:pt x="3182" y="1718"/>
                  <a:pt x="3051" y="1169"/>
                  <a:pt x="2898" y="833"/>
                </a:cubicBezTo>
                <a:cubicBezTo>
                  <a:pt x="2715" y="426"/>
                  <a:pt x="2390" y="142"/>
                  <a:pt x="2024" y="30"/>
                </a:cubicBezTo>
                <a:cubicBezTo>
                  <a:pt x="1946" y="10"/>
                  <a:pt x="1869" y="1"/>
                  <a:pt x="1793"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65" name="Google Shape;565;p53"/>
          <p:cNvSpPr/>
          <p:nvPr/>
        </p:nvSpPr>
        <p:spPr>
          <a:xfrm>
            <a:off x="7193503" y="3327102"/>
            <a:ext cx="553700" cy="466820"/>
          </a:xfrm>
          <a:custGeom>
            <a:avLst/>
            <a:gdLst/>
            <a:ahLst/>
            <a:cxnLst/>
            <a:rect l="l" t="t" r="r" b="b"/>
            <a:pathLst>
              <a:path w="3518" h="2966" extrusionOk="0">
                <a:moveTo>
                  <a:pt x="2269" y="0"/>
                </a:moveTo>
                <a:cubicBezTo>
                  <a:pt x="2037" y="0"/>
                  <a:pt x="1808" y="95"/>
                  <a:pt x="1647" y="283"/>
                </a:cubicBezTo>
                <a:cubicBezTo>
                  <a:pt x="1342" y="618"/>
                  <a:pt x="1444" y="1056"/>
                  <a:pt x="1444" y="1056"/>
                </a:cubicBezTo>
                <a:cubicBezTo>
                  <a:pt x="1444" y="1056"/>
                  <a:pt x="1227" y="905"/>
                  <a:pt x="933" y="905"/>
                </a:cubicBezTo>
                <a:cubicBezTo>
                  <a:pt x="845" y="905"/>
                  <a:pt x="749" y="919"/>
                  <a:pt x="651" y="954"/>
                </a:cubicBezTo>
                <a:cubicBezTo>
                  <a:pt x="224" y="1106"/>
                  <a:pt x="0" y="1584"/>
                  <a:pt x="142" y="2011"/>
                </a:cubicBezTo>
                <a:cubicBezTo>
                  <a:pt x="321" y="2529"/>
                  <a:pt x="898" y="2965"/>
                  <a:pt x="1751" y="2965"/>
                </a:cubicBezTo>
                <a:cubicBezTo>
                  <a:pt x="2019" y="2965"/>
                  <a:pt x="2315" y="2922"/>
                  <a:pt x="2634" y="2825"/>
                </a:cubicBezTo>
                <a:cubicBezTo>
                  <a:pt x="3518" y="1727"/>
                  <a:pt x="3355" y="670"/>
                  <a:pt x="2816" y="202"/>
                </a:cubicBezTo>
                <a:cubicBezTo>
                  <a:pt x="2659" y="67"/>
                  <a:pt x="2463" y="0"/>
                  <a:pt x="2269" y="0"/>
                </a:cubicBezTo>
                <a:close/>
              </a:path>
            </a:pathLst>
          </a:custGeom>
          <a:solidFill>
            <a:srgbClr val="8A93E2"/>
          </a:solidFill>
          <a:ln>
            <a:noFill/>
          </a:ln>
        </p:spPr>
        <p:txBody>
          <a:bodyPr spcFirstLastPara="1" wrap="square" lIns="114540" tIns="114540" rIns="114540" bIns="114540" anchor="ctr" anchorCtr="0">
            <a:noAutofit/>
          </a:bodyPr>
          <a:lstStyle/>
          <a:p>
            <a:endParaRPr sz="1754"/>
          </a:p>
        </p:txBody>
      </p:sp>
      <p:sp>
        <p:nvSpPr>
          <p:cNvPr id="566" name="Google Shape;566;p53"/>
          <p:cNvSpPr/>
          <p:nvPr/>
        </p:nvSpPr>
        <p:spPr>
          <a:xfrm>
            <a:off x="7187050" y="3321908"/>
            <a:ext cx="560153" cy="477051"/>
          </a:xfrm>
          <a:custGeom>
            <a:avLst/>
            <a:gdLst/>
            <a:ahLst/>
            <a:cxnLst/>
            <a:rect l="l" t="t" r="r" b="b"/>
            <a:pathLst>
              <a:path w="3559" h="3031" extrusionOk="0">
                <a:moveTo>
                  <a:pt x="2305" y="70"/>
                </a:moveTo>
                <a:cubicBezTo>
                  <a:pt x="2493" y="70"/>
                  <a:pt x="2683" y="135"/>
                  <a:pt x="2837" y="265"/>
                </a:cubicBezTo>
                <a:cubicBezTo>
                  <a:pt x="3559" y="886"/>
                  <a:pt x="3284" y="2044"/>
                  <a:pt x="2654" y="2827"/>
                </a:cubicBezTo>
                <a:cubicBezTo>
                  <a:pt x="2383" y="2907"/>
                  <a:pt x="2095" y="2951"/>
                  <a:pt x="1813" y="2951"/>
                </a:cubicBezTo>
                <a:cubicBezTo>
                  <a:pt x="1100" y="2951"/>
                  <a:pt x="433" y="2675"/>
                  <a:pt x="214" y="2034"/>
                </a:cubicBezTo>
                <a:cubicBezTo>
                  <a:pt x="82" y="1617"/>
                  <a:pt x="296" y="1160"/>
                  <a:pt x="702" y="1017"/>
                </a:cubicBezTo>
                <a:cubicBezTo>
                  <a:pt x="793" y="987"/>
                  <a:pt x="885" y="967"/>
                  <a:pt x="967" y="967"/>
                </a:cubicBezTo>
                <a:cubicBezTo>
                  <a:pt x="1251" y="967"/>
                  <a:pt x="1464" y="1119"/>
                  <a:pt x="1464" y="1119"/>
                </a:cubicBezTo>
                <a:cubicBezTo>
                  <a:pt x="1470" y="1124"/>
                  <a:pt x="1477" y="1127"/>
                  <a:pt x="1485" y="1127"/>
                </a:cubicBezTo>
                <a:cubicBezTo>
                  <a:pt x="1493" y="1127"/>
                  <a:pt x="1500" y="1124"/>
                  <a:pt x="1505" y="1119"/>
                </a:cubicBezTo>
                <a:cubicBezTo>
                  <a:pt x="1516" y="1109"/>
                  <a:pt x="1525" y="1099"/>
                  <a:pt x="1525" y="1078"/>
                </a:cubicBezTo>
                <a:cubicBezTo>
                  <a:pt x="1516" y="1078"/>
                  <a:pt x="1424" y="662"/>
                  <a:pt x="1708" y="337"/>
                </a:cubicBezTo>
                <a:cubicBezTo>
                  <a:pt x="1863" y="160"/>
                  <a:pt x="2083" y="70"/>
                  <a:pt x="2305" y="70"/>
                </a:cubicBezTo>
                <a:close/>
                <a:moveTo>
                  <a:pt x="2308" y="0"/>
                </a:moveTo>
                <a:cubicBezTo>
                  <a:pt x="2068" y="0"/>
                  <a:pt x="1829" y="98"/>
                  <a:pt x="1658" y="285"/>
                </a:cubicBezTo>
                <a:cubicBezTo>
                  <a:pt x="1424" y="560"/>
                  <a:pt x="1424" y="875"/>
                  <a:pt x="1444" y="1017"/>
                </a:cubicBezTo>
                <a:cubicBezTo>
                  <a:pt x="1351" y="974"/>
                  <a:pt x="1177" y="901"/>
                  <a:pt x="964" y="901"/>
                </a:cubicBezTo>
                <a:cubicBezTo>
                  <a:pt x="876" y="901"/>
                  <a:pt x="781" y="914"/>
                  <a:pt x="682" y="947"/>
                </a:cubicBezTo>
                <a:cubicBezTo>
                  <a:pt x="235" y="1109"/>
                  <a:pt x="1" y="1607"/>
                  <a:pt x="153" y="2054"/>
                </a:cubicBezTo>
                <a:cubicBezTo>
                  <a:pt x="275" y="2420"/>
                  <a:pt x="580" y="2725"/>
                  <a:pt x="1007" y="2888"/>
                </a:cubicBezTo>
                <a:cubicBezTo>
                  <a:pt x="1190" y="2959"/>
                  <a:pt x="1455" y="3030"/>
                  <a:pt x="1790" y="3030"/>
                </a:cubicBezTo>
                <a:cubicBezTo>
                  <a:pt x="2044" y="3030"/>
                  <a:pt x="2349" y="2989"/>
                  <a:pt x="2684" y="2888"/>
                </a:cubicBezTo>
                <a:cubicBezTo>
                  <a:pt x="2695" y="2888"/>
                  <a:pt x="2705" y="2878"/>
                  <a:pt x="2705" y="2878"/>
                </a:cubicBezTo>
                <a:cubicBezTo>
                  <a:pt x="3223" y="2237"/>
                  <a:pt x="3335" y="1668"/>
                  <a:pt x="3335" y="1312"/>
                </a:cubicBezTo>
                <a:cubicBezTo>
                  <a:pt x="3335" y="865"/>
                  <a:pt x="3172" y="459"/>
                  <a:pt x="2878" y="215"/>
                </a:cubicBezTo>
                <a:cubicBezTo>
                  <a:pt x="2715" y="70"/>
                  <a:pt x="2511" y="0"/>
                  <a:pt x="2308"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67" name="Google Shape;567;p53"/>
          <p:cNvSpPr/>
          <p:nvPr/>
        </p:nvSpPr>
        <p:spPr>
          <a:xfrm>
            <a:off x="6438187" y="3931954"/>
            <a:ext cx="553857" cy="466663"/>
          </a:xfrm>
          <a:custGeom>
            <a:avLst/>
            <a:gdLst/>
            <a:ahLst/>
            <a:cxnLst/>
            <a:rect l="l" t="t" r="r" b="b"/>
            <a:pathLst>
              <a:path w="3519" h="2965" extrusionOk="0">
                <a:moveTo>
                  <a:pt x="2269" y="0"/>
                </a:moveTo>
                <a:cubicBezTo>
                  <a:pt x="2038" y="0"/>
                  <a:pt x="1808" y="95"/>
                  <a:pt x="1648" y="283"/>
                </a:cubicBezTo>
                <a:cubicBezTo>
                  <a:pt x="1343" y="618"/>
                  <a:pt x="1444" y="1056"/>
                  <a:pt x="1444" y="1056"/>
                </a:cubicBezTo>
                <a:cubicBezTo>
                  <a:pt x="1444" y="1056"/>
                  <a:pt x="1228" y="905"/>
                  <a:pt x="934" y="905"/>
                </a:cubicBezTo>
                <a:cubicBezTo>
                  <a:pt x="846" y="905"/>
                  <a:pt x="750" y="919"/>
                  <a:pt x="652" y="954"/>
                </a:cubicBezTo>
                <a:cubicBezTo>
                  <a:pt x="225" y="1106"/>
                  <a:pt x="1" y="1584"/>
                  <a:pt x="143" y="2011"/>
                </a:cubicBezTo>
                <a:cubicBezTo>
                  <a:pt x="321" y="2529"/>
                  <a:pt x="899" y="2965"/>
                  <a:pt x="1756" y="2965"/>
                </a:cubicBezTo>
                <a:cubicBezTo>
                  <a:pt x="2026" y="2965"/>
                  <a:pt x="2323" y="2922"/>
                  <a:pt x="2644" y="2824"/>
                </a:cubicBezTo>
                <a:cubicBezTo>
                  <a:pt x="3518" y="1726"/>
                  <a:pt x="3366" y="669"/>
                  <a:pt x="2817" y="202"/>
                </a:cubicBezTo>
                <a:cubicBezTo>
                  <a:pt x="2660" y="67"/>
                  <a:pt x="2464" y="0"/>
                  <a:pt x="2269" y="0"/>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568" name="Google Shape;568;p53"/>
          <p:cNvSpPr/>
          <p:nvPr/>
        </p:nvSpPr>
        <p:spPr>
          <a:xfrm>
            <a:off x="6431890" y="3926603"/>
            <a:ext cx="560153" cy="477051"/>
          </a:xfrm>
          <a:custGeom>
            <a:avLst/>
            <a:gdLst/>
            <a:ahLst/>
            <a:cxnLst/>
            <a:rect l="l" t="t" r="r" b="b"/>
            <a:pathLst>
              <a:path w="3559" h="3031" extrusionOk="0">
                <a:moveTo>
                  <a:pt x="2309" y="71"/>
                </a:moveTo>
                <a:cubicBezTo>
                  <a:pt x="2495" y="71"/>
                  <a:pt x="2683" y="135"/>
                  <a:pt x="2837" y="266"/>
                </a:cubicBezTo>
                <a:cubicBezTo>
                  <a:pt x="3558" y="886"/>
                  <a:pt x="3284" y="2045"/>
                  <a:pt x="2664" y="2827"/>
                </a:cubicBezTo>
                <a:cubicBezTo>
                  <a:pt x="2390" y="2908"/>
                  <a:pt x="2099" y="2951"/>
                  <a:pt x="1816" y="2951"/>
                </a:cubicBezTo>
                <a:cubicBezTo>
                  <a:pt x="1101" y="2951"/>
                  <a:pt x="435" y="2676"/>
                  <a:pt x="224" y="2035"/>
                </a:cubicBezTo>
                <a:cubicBezTo>
                  <a:pt x="82" y="1618"/>
                  <a:pt x="295" y="1160"/>
                  <a:pt x="702" y="1018"/>
                </a:cubicBezTo>
                <a:cubicBezTo>
                  <a:pt x="793" y="988"/>
                  <a:pt x="885" y="977"/>
                  <a:pt x="966" y="977"/>
                </a:cubicBezTo>
                <a:cubicBezTo>
                  <a:pt x="1251" y="977"/>
                  <a:pt x="1464" y="1120"/>
                  <a:pt x="1464" y="1120"/>
                </a:cubicBezTo>
                <a:cubicBezTo>
                  <a:pt x="1474" y="1125"/>
                  <a:pt x="1482" y="1128"/>
                  <a:pt x="1488" y="1128"/>
                </a:cubicBezTo>
                <a:cubicBezTo>
                  <a:pt x="1495" y="1128"/>
                  <a:pt x="1500" y="1125"/>
                  <a:pt x="1505" y="1120"/>
                </a:cubicBezTo>
                <a:cubicBezTo>
                  <a:pt x="1515" y="1110"/>
                  <a:pt x="1525" y="1099"/>
                  <a:pt x="1525" y="1079"/>
                </a:cubicBezTo>
                <a:cubicBezTo>
                  <a:pt x="1525" y="1079"/>
                  <a:pt x="1423" y="663"/>
                  <a:pt x="1708" y="337"/>
                </a:cubicBezTo>
                <a:cubicBezTo>
                  <a:pt x="1868" y="161"/>
                  <a:pt x="2088" y="71"/>
                  <a:pt x="2309" y="71"/>
                </a:cubicBezTo>
                <a:close/>
                <a:moveTo>
                  <a:pt x="2308" y="1"/>
                </a:moveTo>
                <a:cubicBezTo>
                  <a:pt x="2068" y="1"/>
                  <a:pt x="1828" y="99"/>
                  <a:pt x="1658" y="286"/>
                </a:cubicBezTo>
                <a:cubicBezTo>
                  <a:pt x="1423" y="561"/>
                  <a:pt x="1423" y="876"/>
                  <a:pt x="1444" y="1018"/>
                </a:cubicBezTo>
                <a:cubicBezTo>
                  <a:pt x="1351" y="975"/>
                  <a:pt x="1176" y="901"/>
                  <a:pt x="964" y="901"/>
                </a:cubicBezTo>
                <a:cubicBezTo>
                  <a:pt x="875" y="901"/>
                  <a:pt x="780" y="914"/>
                  <a:pt x="682" y="947"/>
                </a:cubicBezTo>
                <a:cubicBezTo>
                  <a:pt x="234" y="1110"/>
                  <a:pt x="0" y="1608"/>
                  <a:pt x="153" y="2055"/>
                </a:cubicBezTo>
                <a:cubicBezTo>
                  <a:pt x="275" y="2421"/>
                  <a:pt x="590" y="2726"/>
                  <a:pt x="1007" y="2888"/>
                </a:cubicBezTo>
                <a:cubicBezTo>
                  <a:pt x="1190" y="2960"/>
                  <a:pt x="1454" y="3031"/>
                  <a:pt x="1789" y="3031"/>
                </a:cubicBezTo>
                <a:cubicBezTo>
                  <a:pt x="2054" y="3031"/>
                  <a:pt x="2349" y="2990"/>
                  <a:pt x="2695" y="2888"/>
                </a:cubicBezTo>
                <a:lnTo>
                  <a:pt x="2704" y="2879"/>
                </a:lnTo>
                <a:cubicBezTo>
                  <a:pt x="3223" y="2238"/>
                  <a:pt x="3335" y="1669"/>
                  <a:pt x="3335" y="1313"/>
                </a:cubicBezTo>
                <a:cubicBezTo>
                  <a:pt x="3345" y="866"/>
                  <a:pt x="3172" y="459"/>
                  <a:pt x="2878" y="215"/>
                </a:cubicBezTo>
                <a:cubicBezTo>
                  <a:pt x="2714" y="71"/>
                  <a:pt x="2511" y="1"/>
                  <a:pt x="2308"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69" name="Google Shape;569;p53"/>
          <p:cNvSpPr/>
          <p:nvPr/>
        </p:nvSpPr>
        <p:spPr>
          <a:xfrm>
            <a:off x="6126396" y="4470388"/>
            <a:ext cx="553700" cy="465875"/>
          </a:xfrm>
          <a:custGeom>
            <a:avLst/>
            <a:gdLst/>
            <a:ahLst/>
            <a:cxnLst/>
            <a:rect l="l" t="t" r="r" b="b"/>
            <a:pathLst>
              <a:path w="3518" h="2960" extrusionOk="0">
                <a:moveTo>
                  <a:pt x="2257" y="1"/>
                </a:moveTo>
                <a:cubicBezTo>
                  <a:pt x="2027" y="1"/>
                  <a:pt x="1800" y="92"/>
                  <a:pt x="1636" y="278"/>
                </a:cubicBezTo>
                <a:cubicBezTo>
                  <a:pt x="1342" y="613"/>
                  <a:pt x="1444" y="1050"/>
                  <a:pt x="1444" y="1050"/>
                </a:cubicBezTo>
                <a:cubicBezTo>
                  <a:pt x="1444" y="1050"/>
                  <a:pt x="1227" y="900"/>
                  <a:pt x="933" y="900"/>
                </a:cubicBezTo>
                <a:cubicBezTo>
                  <a:pt x="845" y="900"/>
                  <a:pt x="749" y="913"/>
                  <a:pt x="651" y="949"/>
                </a:cubicBezTo>
                <a:cubicBezTo>
                  <a:pt x="224" y="1101"/>
                  <a:pt x="0" y="1579"/>
                  <a:pt x="142" y="2006"/>
                </a:cubicBezTo>
                <a:cubicBezTo>
                  <a:pt x="312" y="2524"/>
                  <a:pt x="894" y="2960"/>
                  <a:pt x="1749" y="2960"/>
                </a:cubicBezTo>
                <a:cubicBezTo>
                  <a:pt x="2018" y="2960"/>
                  <a:pt x="2314" y="2916"/>
                  <a:pt x="2633" y="2819"/>
                </a:cubicBezTo>
                <a:cubicBezTo>
                  <a:pt x="3517" y="1731"/>
                  <a:pt x="3355" y="664"/>
                  <a:pt x="2816" y="206"/>
                </a:cubicBezTo>
                <a:cubicBezTo>
                  <a:pt x="2655" y="69"/>
                  <a:pt x="2455" y="1"/>
                  <a:pt x="2257" y="1"/>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570" name="Google Shape;570;p53"/>
          <p:cNvSpPr/>
          <p:nvPr/>
        </p:nvSpPr>
        <p:spPr>
          <a:xfrm>
            <a:off x="6119942" y="4464406"/>
            <a:ext cx="560153" cy="476893"/>
          </a:xfrm>
          <a:custGeom>
            <a:avLst/>
            <a:gdLst/>
            <a:ahLst/>
            <a:cxnLst/>
            <a:rect l="l" t="t" r="r" b="b"/>
            <a:pathLst>
              <a:path w="3559" h="3030" extrusionOk="0">
                <a:moveTo>
                  <a:pt x="2305" y="70"/>
                </a:moveTo>
                <a:cubicBezTo>
                  <a:pt x="2493" y="70"/>
                  <a:pt x="2683" y="134"/>
                  <a:pt x="2836" y="264"/>
                </a:cubicBezTo>
                <a:cubicBezTo>
                  <a:pt x="3558" y="885"/>
                  <a:pt x="3283" y="2044"/>
                  <a:pt x="2653" y="2826"/>
                </a:cubicBezTo>
                <a:cubicBezTo>
                  <a:pt x="2379" y="2908"/>
                  <a:pt x="2087" y="2952"/>
                  <a:pt x="1802" y="2952"/>
                </a:cubicBezTo>
                <a:cubicBezTo>
                  <a:pt x="1093" y="2952"/>
                  <a:pt x="431" y="2679"/>
                  <a:pt x="213" y="2033"/>
                </a:cubicBezTo>
                <a:cubicBezTo>
                  <a:pt x="71" y="1617"/>
                  <a:pt x="295" y="1159"/>
                  <a:pt x="701" y="1017"/>
                </a:cubicBezTo>
                <a:cubicBezTo>
                  <a:pt x="793" y="987"/>
                  <a:pt x="884" y="976"/>
                  <a:pt x="966" y="976"/>
                </a:cubicBezTo>
                <a:cubicBezTo>
                  <a:pt x="1250" y="976"/>
                  <a:pt x="1464" y="1118"/>
                  <a:pt x="1464" y="1118"/>
                </a:cubicBezTo>
                <a:cubicBezTo>
                  <a:pt x="1469" y="1124"/>
                  <a:pt x="1477" y="1126"/>
                  <a:pt x="1484" y="1126"/>
                </a:cubicBezTo>
                <a:cubicBezTo>
                  <a:pt x="1492" y="1126"/>
                  <a:pt x="1500" y="1124"/>
                  <a:pt x="1505" y="1118"/>
                </a:cubicBezTo>
                <a:cubicBezTo>
                  <a:pt x="1515" y="1109"/>
                  <a:pt x="1525" y="1098"/>
                  <a:pt x="1515" y="1088"/>
                </a:cubicBezTo>
                <a:cubicBezTo>
                  <a:pt x="1515" y="1078"/>
                  <a:pt x="1424" y="661"/>
                  <a:pt x="1708" y="336"/>
                </a:cubicBezTo>
                <a:cubicBezTo>
                  <a:pt x="1862" y="160"/>
                  <a:pt x="2082" y="70"/>
                  <a:pt x="2305" y="70"/>
                </a:cubicBezTo>
                <a:close/>
                <a:moveTo>
                  <a:pt x="2304" y="1"/>
                </a:moveTo>
                <a:cubicBezTo>
                  <a:pt x="2062" y="1"/>
                  <a:pt x="1823" y="101"/>
                  <a:pt x="1657" y="295"/>
                </a:cubicBezTo>
                <a:cubicBezTo>
                  <a:pt x="1424" y="560"/>
                  <a:pt x="1424" y="874"/>
                  <a:pt x="1433" y="1027"/>
                </a:cubicBezTo>
                <a:cubicBezTo>
                  <a:pt x="1349" y="978"/>
                  <a:pt x="1181" y="904"/>
                  <a:pt x="975" y="904"/>
                </a:cubicBezTo>
                <a:cubicBezTo>
                  <a:pt x="883" y="904"/>
                  <a:pt x="784" y="918"/>
                  <a:pt x="681" y="956"/>
                </a:cubicBezTo>
                <a:cubicBezTo>
                  <a:pt x="234" y="1109"/>
                  <a:pt x="0" y="1606"/>
                  <a:pt x="152" y="2054"/>
                </a:cubicBezTo>
                <a:cubicBezTo>
                  <a:pt x="274" y="2420"/>
                  <a:pt x="579" y="2724"/>
                  <a:pt x="997" y="2887"/>
                </a:cubicBezTo>
                <a:cubicBezTo>
                  <a:pt x="1189" y="2968"/>
                  <a:pt x="1454" y="3029"/>
                  <a:pt x="1790" y="3029"/>
                </a:cubicBezTo>
                <a:cubicBezTo>
                  <a:pt x="2043" y="3029"/>
                  <a:pt x="2348" y="2989"/>
                  <a:pt x="2684" y="2887"/>
                </a:cubicBezTo>
                <a:cubicBezTo>
                  <a:pt x="2694" y="2887"/>
                  <a:pt x="2694" y="2887"/>
                  <a:pt x="2704" y="2877"/>
                </a:cubicBezTo>
                <a:cubicBezTo>
                  <a:pt x="3222" y="2237"/>
                  <a:pt x="3335" y="1678"/>
                  <a:pt x="3335" y="1312"/>
                </a:cubicBezTo>
                <a:cubicBezTo>
                  <a:pt x="3335" y="865"/>
                  <a:pt x="3172" y="468"/>
                  <a:pt x="2877" y="214"/>
                </a:cubicBezTo>
                <a:cubicBezTo>
                  <a:pt x="2710" y="70"/>
                  <a:pt x="2506" y="1"/>
                  <a:pt x="2304"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grpSp>
        <p:nvGrpSpPr>
          <p:cNvPr id="571" name="Google Shape;571;p53"/>
          <p:cNvGrpSpPr/>
          <p:nvPr/>
        </p:nvGrpSpPr>
        <p:grpSpPr>
          <a:xfrm>
            <a:off x="5228640" y="3076851"/>
            <a:ext cx="316985" cy="366878"/>
            <a:chOff x="4173447" y="2993498"/>
            <a:chExt cx="253014" cy="292838"/>
          </a:xfrm>
        </p:grpSpPr>
        <p:sp>
          <p:nvSpPr>
            <p:cNvPr id="572" name="Google Shape;572;p53"/>
            <p:cNvSpPr/>
            <p:nvPr/>
          </p:nvSpPr>
          <p:spPr>
            <a:xfrm>
              <a:off x="4178597" y="2998272"/>
              <a:ext cx="242712" cy="283416"/>
            </a:xfrm>
            <a:custGeom>
              <a:avLst/>
              <a:gdLst/>
              <a:ahLst/>
              <a:cxnLst/>
              <a:rect l="l" t="t" r="r" b="b"/>
              <a:pathLst>
                <a:path w="1932" h="2256" extrusionOk="0">
                  <a:moveTo>
                    <a:pt x="717" y="1"/>
                  </a:moveTo>
                  <a:cubicBezTo>
                    <a:pt x="622" y="1"/>
                    <a:pt x="531" y="16"/>
                    <a:pt x="448" y="46"/>
                  </a:cubicBezTo>
                  <a:cubicBezTo>
                    <a:pt x="163" y="148"/>
                    <a:pt x="0" y="473"/>
                    <a:pt x="92" y="767"/>
                  </a:cubicBezTo>
                  <a:cubicBezTo>
                    <a:pt x="194" y="1052"/>
                    <a:pt x="488" y="1144"/>
                    <a:pt x="488" y="1144"/>
                  </a:cubicBezTo>
                  <a:cubicBezTo>
                    <a:pt x="488" y="1144"/>
                    <a:pt x="214" y="1276"/>
                    <a:pt x="153" y="1581"/>
                  </a:cubicBezTo>
                  <a:cubicBezTo>
                    <a:pt x="102" y="1886"/>
                    <a:pt x="305" y="2181"/>
                    <a:pt x="610" y="2242"/>
                  </a:cubicBezTo>
                  <a:cubicBezTo>
                    <a:pt x="657" y="2251"/>
                    <a:pt x="706" y="2255"/>
                    <a:pt x="756" y="2255"/>
                  </a:cubicBezTo>
                  <a:cubicBezTo>
                    <a:pt x="1209" y="2255"/>
                    <a:pt x="1740" y="1876"/>
                    <a:pt x="1932" y="1042"/>
                  </a:cubicBezTo>
                  <a:cubicBezTo>
                    <a:pt x="1649" y="311"/>
                    <a:pt x="1143" y="1"/>
                    <a:pt x="717" y="1"/>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573" name="Google Shape;573;p53"/>
            <p:cNvSpPr/>
            <p:nvPr/>
          </p:nvSpPr>
          <p:spPr>
            <a:xfrm>
              <a:off x="4173447" y="2993498"/>
              <a:ext cx="253014" cy="292838"/>
            </a:xfrm>
            <a:custGeom>
              <a:avLst/>
              <a:gdLst/>
              <a:ahLst/>
              <a:cxnLst/>
              <a:rect l="l" t="t" r="r" b="b"/>
              <a:pathLst>
                <a:path w="2014" h="2331" extrusionOk="0">
                  <a:moveTo>
                    <a:pt x="773" y="73"/>
                  </a:moveTo>
                  <a:cubicBezTo>
                    <a:pt x="1272" y="73"/>
                    <a:pt x="1729" y="552"/>
                    <a:pt x="1943" y="1080"/>
                  </a:cubicBezTo>
                  <a:cubicBezTo>
                    <a:pt x="1795" y="1681"/>
                    <a:pt x="1369" y="2257"/>
                    <a:pt x="827" y="2257"/>
                  </a:cubicBezTo>
                  <a:cubicBezTo>
                    <a:pt x="773" y="2257"/>
                    <a:pt x="718" y="2251"/>
                    <a:pt x="662" y="2239"/>
                  </a:cubicBezTo>
                  <a:cubicBezTo>
                    <a:pt x="367" y="2188"/>
                    <a:pt x="174" y="1903"/>
                    <a:pt x="235" y="1619"/>
                  </a:cubicBezTo>
                  <a:cubicBezTo>
                    <a:pt x="285" y="1345"/>
                    <a:pt x="540" y="1212"/>
                    <a:pt x="540" y="1212"/>
                  </a:cubicBezTo>
                  <a:lnTo>
                    <a:pt x="621" y="1171"/>
                  </a:lnTo>
                  <a:lnTo>
                    <a:pt x="540" y="1151"/>
                  </a:lnTo>
                  <a:cubicBezTo>
                    <a:pt x="540" y="1151"/>
                    <a:pt x="265" y="1060"/>
                    <a:pt x="174" y="796"/>
                  </a:cubicBezTo>
                  <a:cubicBezTo>
                    <a:pt x="82" y="521"/>
                    <a:pt x="224" y="216"/>
                    <a:pt x="499" y="114"/>
                  </a:cubicBezTo>
                  <a:cubicBezTo>
                    <a:pt x="590" y="84"/>
                    <a:pt x="682" y="73"/>
                    <a:pt x="773" y="73"/>
                  </a:cubicBezTo>
                  <a:close/>
                  <a:moveTo>
                    <a:pt x="776" y="0"/>
                  </a:moveTo>
                  <a:cubicBezTo>
                    <a:pt x="679" y="0"/>
                    <a:pt x="579" y="17"/>
                    <a:pt x="479" y="53"/>
                  </a:cubicBezTo>
                  <a:cubicBezTo>
                    <a:pt x="174" y="165"/>
                    <a:pt x="1" y="500"/>
                    <a:pt x="102" y="816"/>
                  </a:cubicBezTo>
                  <a:cubicBezTo>
                    <a:pt x="184" y="1029"/>
                    <a:pt x="357" y="1141"/>
                    <a:pt x="448" y="1192"/>
                  </a:cubicBezTo>
                  <a:cubicBezTo>
                    <a:pt x="357" y="1253"/>
                    <a:pt x="204" y="1385"/>
                    <a:pt x="163" y="1609"/>
                  </a:cubicBezTo>
                  <a:cubicBezTo>
                    <a:pt x="102" y="1934"/>
                    <a:pt x="316" y="2249"/>
                    <a:pt x="641" y="2310"/>
                  </a:cubicBezTo>
                  <a:cubicBezTo>
                    <a:pt x="702" y="2321"/>
                    <a:pt x="763" y="2330"/>
                    <a:pt x="814" y="2330"/>
                  </a:cubicBezTo>
                  <a:cubicBezTo>
                    <a:pt x="1404" y="2330"/>
                    <a:pt x="1861" y="1720"/>
                    <a:pt x="2013" y="1090"/>
                  </a:cubicBezTo>
                  <a:lnTo>
                    <a:pt x="2013" y="1080"/>
                  </a:lnTo>
                  <a:lnTo>
                    <a:pt x="2004" y="1070"/>
                  </a:lnTo>
                  <a:cubicBezTo>
                    <a:pt x="1788" y="502"/>
                    <a:pt x="1312" y="0"/>
                    <a:pt x="776"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74" name="Google Shape;574;p53"/>
            <p:cNvSpPr/>
            <p:nvPr/>
          </p:nvSpPr>
          <p:spPr>
            <a:xfrm>
              <a:off x="4173447" y="2993498"/>
              <a:ext cx="253014" cy="292838"/>
            </a:xfrm>
            <a:custGeom>
              <a:avLst/>
              <a:gdLst/>
              <a:ahLst/>
              <a:cxnLst/>
              <a:rect l="l" t="t" r="r" b="b"/>
              <a:pathLst>
                <a:path w="2014" h="2331" extrusionOk="0">
                  <a:moveTo>
                    <a:pt x="773" y="73"/>
                  </a:moveTo>
                  <a:cubicBezTo>
                    <a:pt x="1272" y="73"/>
                    <a:pt x="1729" y="552"/>
                    <a:pt x="1943" y="1080"/>
                  </a:cubicBezTo>
                  <a:cubicBezTo>
                    <a:pt x="1794" y="1684"/>
                    <a:pt x="1364" y="2255"/>
                    <a:pt x="818" y="2255"/>
                  </a:cubicBezTo>
                  <a:cubicBezTo>
                    <a:pt x="767" y="2255"/>
                    <a:pt x="715" y="2250"/>
                    <a:pt x="662" y="2239"/>
                  </a:cubicBezTo>
                  <a:cubicBezTo>
                    <a:pt x="367" y="2188"/>
                    <a:pt x="184" y="1903"/>
                    <a:pt x="235" y="1619"/>
                  </a:cubicBezTo>
                  <a:cubicBezTo>
                    <a:pt x="285" y="1345"/>
                    <a:pt x="540" y="1212"/>
                    <a:pt x="540" y="1212"/>
                  </a:cubicBezTo>
                  <a:cubicBezTo>
                    <a:pt x="560" y="1212"/>
                    <a:pt x="570" y="1192"/>
                    <a:pt x="560" y="1182"/>
                  </a:cubicBezTo>
                  <a:cubicBezTo>
                    <a:pt x="560" y="1162"/>
                    <a:pt x="550" y="1151"/>
                    <a:pt x="540" y="1151"/>
                  </a:cubicBezTo>
                  <a:cubicBezTo>
                    <a:pt x="540" y="1151"/>
                    <a:pt x="265" y="1060"/>
                    <a:pt x="174" y="796"/>
                  </a:cubicBezTo>
                  <a:cubicBezTo>
                    <a:pt x="82" y="521"/>
                    <a:pt x="224" y="216"/>
                    <a:pt x="509" y="114"/>
                  </a:cubicBezTo>
                  <a:cubicBezTo>
                    <a:pt x="590" y="84"/>
                    <a:pt x="682" y="73"/>
                    <a:pt x="773" y="73"/>
                  </a:cubicBezTo>
                  <a:close/>
                  <a:moveTo>
                    <a:pt x="776" y="0"/>
                  </a:moveTo>
                  <a:cubicBezTo>
                    <a:pt x="679" y="0"/>
                    <a:pt x="579" y="17"/>
                    <a:pt x="479" y="53"/>
                  </a:cubicBezTo>
                  <a:cubicBezTo>
                    <a:pt x="163" y="165"/>
                    <a:pt x="1" y="500"/>
                    <a:pt x="102" y="816"/>
                  </a:cubicBezTo>
                  <a:cubicBezTo>
                    <a:pt x="174" y="1029"/>
                    <a:pt x="357" y="1141"/>
                    <a:pt x="448" y="1192"/>
                  </a:cubicBezTo>
                  <a:cubicBezTo>
                    <a:pt x="357" y="1253"/>
                    <a:pt x="204" y="1385"/>
                    <a:pt x="163" y="1609"/>
                  </a:cubicBezTo>
                  <a:cubicBezTo>
                    <a:pt x="102" y="1934"/>
                    <a:pt x="316" y="2249"/>
                    <a:pt x="641" y="2310"/>
                  </a:cubicBezTo>
                  <a:cubicBezTo>
                    <a:pt x="702" y="2321"/>
                    <a:pt x="763" y="2330"/>
                    <a:pt x="814" y="2330"/>
                  </a:cubicBezTo>
                  <a:cubicBezTo>
                    <a:pt x="1404" y="2330"/>
                    <a:pt x="1861" y="1720"/>
                    <a:pt x="2013" y="1090"/>
                  </a:cubicBezTo>
                  <a:lnTo>
                    <a:pt x="2013" y="1070"/>
                  </a:lnTo>
                  <a:cubicBezTo>
                    <a:pt x="1790" y="502"/>
                    <a:pt x="1312" y="0"/>
                    <a:pt x="776"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grpSp>
      <p:sp>
        <p:nvSpPr>
          <p:cNvPr id="575" name="Google Shape;575;p53"/>
          <p:cNvSpPr/>
          <p:nvPr/>
        </p:nvSpPr>
        <p:spPr>
          <a:xfrm>
            <a:off x="6443064" y="2916155"/>
            <a:ext cx="376164" cy="314467"/>
          </a:xfrm>
          <a:custGeom>
            <a:avLst/>
            <a:gdLst/>
            <a:ahLst/>
            <a:cxnLst/>
            <a:rect l="l" t="t" r="r" b="b"/>
            <a:pathLst>
              <a:path w="2390" h="1998" extrusionOk="0">
                <a:moveTo>
                  <a:pt x="1562" y="1"/>
                </a:moveTo>
                <a:cubicBezTo>
                  <a:pt x="1415" y="1"/>
                  <a:pt x="1268" y="57"/>
                  <a:pt x="1160" y="170"/>
                </a:cubicBezTo>
                <a:cubicBezTo>
                  <a:pt x="946" y="393"/>
                  <a:pt x="997" y="688"/>
                  <a:pt x="997" y="688"/>
                </a:cubicBezTo>
                <a:cubicBezTo>
                  <a:pt x="997" y="688"/>
                  <a:pt x="847" y="571"/>
                  <a:pt x="632" y="571"/>
                </a:cubicBezTo>
                <a:cubicBezTo>
                  <a:pt x="577" y="571"/>
                  <a:pt x="519" y="578"/>
                  <a:pt x="458" y="597"/>
                </a:cubicBezTo>
                <a:cubicBezTo>
                  <a:pt x="163" y="678"/>
                  <a:pt x="1" y="1003"/>
                  <a:pt x="82" y="1298"/>
                </a:cubicBezTo>
                <a:cubicBezTo>
                  <a:pt x="187" y="1670"/>
                  <a:pt x="602" y="1997"/>
                  <a:pt x="1233" y="1997"/>
                </a:cubicBezTo>
                <a:cubicBezTo>
                  <a:pt x="1394" y="1997"/>
                  <a:pt x="1570" y="1976"/>
                  <a:pt x="1759" y="1928"/>
                </a:cubicBezTo>
                <a:cubicBezTo>
                  <a:pt x="2389" y="1216"/>
                  <a:pt x="2319" y="485"/>
                  <a:pt x="1962" y="159"/>
                </a:cubicBezTo>
                <a:cubicBezTo>
                  <a:pt x="1852" y="54"/>
                  <a:pt x="1707" y="1"/>
                  <a:pt x="1562" y="1"/>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576" name="Google Shape;576;p53"/>
          <p:cNvSpPr/>
          <p:nvPr/>
        </p:nvSpPr>
        <p:spPr>
          <a:xfrm>
            <a:off x="6436770" y="2910174"/>
            <a:ext cx="396939" cy="325484"/>
          </a:xfrm>
          <a:custGeom>
            <a:avLst/>
            <a:gdLst/>
            <a:ahLst/>
            <a:cxnLst/>
            <a:rect l="l" t="t" r="r" b="b"/>
            <a:pathLst>
              <a:path w="2522" h="2068" extrusionOk="0">
                <a:moveTo>
                  <a:pt x="1603" y="70"/>
                </a:moveTo>
                <a:cubicBezTo>
                  <a:pt x="1735" y="70"/>
                  <a:pt x="1868" y="119"/>
                  <a:pt x="1972" y="218"/>
                </a:cubicBezTo>
                <a:cubicBezTo>
                  <a:pt x="2440" y="655"/>
                  <a:pt x="2226" y="1428"/>
                  <a:pt x="1779" y="1936"/>
                </a:cubicBezTo>
                <a:cubicBezTo>
                  <a:pt x="1618" y="1976"/>
                  <a:pt x="1450" y="1996"/>
                  <a:pt x="1285" y="1996"/>
                </a:cubicBezTo>
                <a:cubicBezTo>
                  <a:pt x="773" y="1996"/>
                  <a:pt x="291" y="1795"/>
                  <a:pt x="152" y="1326"/>
                </a:cubicBezTo>
                <a:cubicBezTo>
                  <a:pt x="82" y="1041"/>
                  <a:pt x="234" y="746"/>
                  <a:pt x="508" y="665"/>
                </a:cubicBezTo>
                <a:cubicBezTo>
                  <a:pt x="569" y="645"/>
                  <a:pt x="620" y="645"/>
                  <a:pt x="661" y="645"/>
                </a:cubicBezTo>
                <a:cubicBezTo>
                  <a:pt x="864" y="645"/>
                  <a:pt x="1017" y="757"/>
                  <a:pt x="1017" y="757"/>
                </a:cubicBezTo>
                <a:lnTo>
                  <a:pt x="1088" y="807"/>
                </a:lnTo>
                <a:lnTo>
                  <a:pt x="1078" y="726"/>
                </a:lnTo>
                <a:cubicBezTo>
                  <a:pt x="1078" y="716"/>
                  <a:pt x="1027" y="441"/>
                  <a:pt x="1220" y="228"/>
                </a:cubicBezTo>
                <a:cubicBezTo>
                  <a:pt x="1324" y="124"/>
                  <a:pt x="1463" y="70"/>
                  <a:pt x="1603" y="70"/>
                </a:cubicBezTo>
                <a:close/>
                <a:moveTo>
                  <a:pt x="1598" y="1"/>
                </a:moveTo>
                <a:cubicBezTo>
                  <a:pt x="1444" y="1"/>
                  <a:pt x="1292" y="59"/>
                  <a:pt x="1179" y="177"/>
                </a:cubicBezTo>
                <a:cubicBezTo>
                  <a:pt x="1017" y="350"/>
                  <a:pt x="996" y="553"/>
                  <a:pt x="996" y="665"/>
                </a:cubicBezTo>
                <a:cubicBezTo>
                  <a:pt x="929" y="620"/>
                  <a:pt x="809" y="571"/>
                  <a:pt x="662" y="571"/>
                </a:cubicBezTo>
                <a:cubicBezTo>
                  <a:pt x="607" y="571"/>
                  <a:pt x="549" y="578"/>
                  <a:pt x="488" y="594"/>
                </a:cubicBezTo>
                <a:cubicBezTo>
                  <a:pt x="183" y="696"/>
                  <a:pt x="0" y="1031"/>
                  <a:pt x="91" y="1346"/>
                </a:cubicBezTo>
                <a:cubicBezTo>
                  <a:pt x="234" y="1844"/>
                  <a:pt x="752" y="2068"/>
                  <a:pt x="1291" y="2068"/>
                </a:cubicBezTo>
                <a:cubicBezTo>
                  <a:pt x="1464" y="2068"/>
                  <a:pt x="1636" y="2047"/>
                  <a:pt x="1799" y="1997"/>
                </a:cubicBezTo>
                <a:lnTo>
                  <a:pt x="1810" y="1997"/>
                </a:lnTo>
                <a:lnTo>
                  <a:pt x="1819" y="1986"/>
                </a:lnTo>
                <a:cubicBezTo>
                  <a:pt x="2298" y="1458"/>
                  <a:pt x="2521" y="635"/>
                  <a:pt x="2023" y="167"/>
                </a:cubicBezTo>
                <a:cubicBezTo>
                  <a:pt x="1902" y="57"/>
                  <a:pt x="1749" y="1"/>
                  <a:pt x="1598"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77" name="Google Shape;577;p53"/>
          <p:cNvSpPr/>
          <p:nvPr/>
        </p:nvSpPr>
        <p:spPr>
          <a:xfrm>
            <a:off x="6436770" y="2910174"/>
            <a:ext cx="396939" cy="325484"/>
          </a:xfrm>
          <a:custGeom>
            <a:avLst/>
            <a:gdLst/>
            <a:ahLst/>
            <a:cxnLst/>
            <a:rect l="l" t="t" r="r" b="b"/>
            <a:pathLst>
              <a:path w="2522" h="2068" extrusionOk="0">
                <a:moveTo>
                  <a:pt x="1603" y="70"/>
                </a:moveTo>
                <a:cubicBezTo>
                  <a:pt x="1735" y="70"/>
                  <a:pt x="1868" y="119"/>
                  <a:pt x="1972" y="218"/>
                </a:cubicBezTo>
                <a:cubicBezTo>
                  <a:pt x="2440" y="655"/>
                  <a:pt x="2216" y="1428"/>
                  <a:pt x="1779" y="1936"/>
                </a:cubicBezTo>
                <a:cubicBezTo>
                  <a:pt x="1618" y="1976"/>
                  <a:pt x="1450" y="1996"/>
                  <a:pt x="1285" y="1996"/>
                </a:cubicBezTo>
                <a:cubicBezTo>
                  <a:pt x="773" y="1996"/>
                  <a:pt x="293" y="1795"/>
                  <a:pt x="163" y="1326"/>
                </a:cubicBezTo>
                <a:cubicBezTo>
                  <a:pt x="82" y="1041"/>
                  <a:pt x="234" y="746"/>
                  <a:pt x="508" y="665"/>
                </a:cubicBezTo>
                <a:cubicBezTo>
                  <a:pt x="569" y="645"/>
                  <a:pt x="620" y="645"/>
                  <a:pt x="661" y="645"/>
                </a:cubicBezTo>
                <a:cubicBezTo>
                  <a:pt x="864" y="645"/>
                  <a:pt x="1017" y="757"/>
                  <a:pt x="1017" y="757"/>
                </a:cubicBezTo>
                <a:cubicBezTo>
                  <a:pt x="1022" y="762"/>
                  <a:pt x="1029" y="764"/>
                  <a:pt x="1037" y="764"/>
                </a:cubicBezTo>
                <a:cubicBezTo>
                  <a:pt x="1044" y="764"/>
                  <a:pt x="1052" y="762"/>
                  <a:pt x="1057" y="757"/>
                </a:cubicBezTo>
                <a:cubicBezTo>
                  <a:pt x="1067" y="746"/>
                  <a:pt x="1078" y="736"/>
                  <a:pt x="1078" y="726"/>
                </a:cubicBezTo>
                <a:cubicBezTo>
                  <a:pt x="1078" y="716"/>
                  <a:pt x="1027" y="441"/>
                  <a:pt x="1220" y="228"/>
                </a:cubicBezTo>
                <a:cubicBezTo>
                  <a:pt x="1324" y="124"/>
                  <a:pt x="1463" y="70"/>
                  <a:pt x="1603" y="70"/>
                </a:cubicBezTo>
                <a:close/>
                <a:moveTo>
                  <a:pt x="1597" y="1"/>
                </a:moveTo>
                <a:cubicBezTo>
                  <a:pt x="1442" y="1"/>
                  <a:pt x="1287" y="59"/>
                  <a:pt x="1169" y="177"/>
                </a:cubicBezTo>
                <a:cubicBezTo>
                  <a:pt x="1017" y="350"/>
                  <a:pt x="996" y="553"/>
                  <a:pt x="996" y="665"/>
                </a:cubicBezTo>
                <a:cubicBezTo>
                  <a:pt x="929" y="620"/>
                  <a:pt x="809" y="571"/>
                  <a:pt x="662" y="571"/>
                </a:cubicBezTo>
                <a:cubicBezTo>
                  <a:pt x="607" y="571"/>
                  <a:pt x="549" y="578"/>
                  <a:pt x="488" y="594"/>
                </a:cubicBezTo>
                <a:cubicBezTo>
                  <a:pt x="183" y="696"/>
                  <a:pt x="0" y="1031"/>
                  <a:pt x="91" y="1346"/>
                </a:cubicBezTo>
                <a:cubicBezTo>
                  <a:pt x="234" y="1844"/>
                  <a:pt x="752" y="2068"/>
                  <a:pt x="1291" y="2068"/>
                </a:cubicBezTo>
                <a:cubicBezTo>
                  <a:pt x="1464" y="2068"/>
                  <a:pt x="1636" y="2047"/>
                  <a:pt x="1799" y="1997"/>
                </a:cubicBezTo>
                <a:cubicBezTo>
                  <a:pt x="1810" y="1997"/>
                  <a:pt x="1819" y="1997"/>
                  <a:pt x="1819" y="1986"/>
                </a:cubicBezTo>
                <a:cubicBezTo>
                  <a:pt x="2298" y="1458"/>
                  <a:pt x="2521" y="635"/>
                  <a:pt x="2023" y="167"/>
                </a:cubicBezTo>
                <a:cubicBezTo>
                  <a:pt x="1902" y="57"/>
                  <a:pt x="1749" y="1"/>
                  <a:pt x="1597"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78" name="Google Shape;578;p53"/>
          <p:cNvSpPr/>
          <p:nvPr/>
        </p:nvSpPr>
        <p:spPr>
          <a:xfrm>
            <a:off x="7303991" y="2406210"/>
            <a:ext cx="376006" cy="303135"/>
          </a:xfrm>
          <a:custGeom>
            <a:avLst/>
            <a:gdLst/>
            <a:ahLst/>
            <a:cxnLst/>
            <a:rect l="l" t="t" r="r" b="b"/>
            <a:pathLst>
              <a:path w="2389" h="1926" extrusionOk="0">
                <a:moveTo>
                  <a:pt x="743" y="1"/>
                </a:moveTo>
                <a:cubicBezTo>
                  <a:pt x="539" y="1"/>
                  <a:pt x="340" y="108"/>
                  <a:pt x="233" y="299"/>
                </a:cubicBezTo>
                <a:cubicBezTo>
                  <a:pt x="0" y="726"/>
                  <a:pt x="152" y="1438"/>
                  <a:pt x="976" y="1926"/>
                </a:cubicBezTo>
                <a:cubicBezTo>
                  <a:pt x="1921" y="1865"/>
                  <a:pt x="2389" y="1305"/>
                  <a:pt x="2368" y="817"/>
                </a:cubicBezTo>
                <a:cubicBezTo>
                  <a:pt x="2368" y="509"/>
                  <a:pt x="2114" y="258"/>
                  <a:pt x="1817" y="258"/>
                </a:cubicBezTo>
                <a:cubicBezTo>
                  <a:pt x="1811" y="258"/>
                  <a:pt x="1805" y="258"/>
                  <a:pt x="1799" y="258"/>
                </a:cubicBezTo>
                <a:cubicBezTo>
                  <a:pt x="1484" y="258"/>
                  <a:pt x="1311" y="512"/>
                  <a:pt x="1311" y="512"/>
                </a:cubicBezTo>
                <a:cubicBezTo>
                  <a:pt x="1311" y="512"/>
                  <a:pt x="1281" y="207"/>
                  <a:pt x="1006" y="65"/>
                </a:cubicBezTo>
                <a:cubicBezTo>
                  <a:pt x="922" y="21"/>
                  <a:pt x="832" y="1"/>
                  <a:pt x="743" y="1"/>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579" name="Google Shape;579;p53"/>
          <p:cNvSpPr/>
          <p:nvPr/>
        </p:nvSpPr>
        <p:spPr>
          <a:xfrm>
            <a:off x="7284790" y="2400860"/>
            <a:ext cx="401660" cy="313207"/>
          </a:xfrm>
          <a:custGeom>
            <a:avLst/>
            <a:gdLst/>
            <a:ahLst/>
            <a:cxnLst/>
            <a:rect l="l" t="t" r="r" b="b"/>
            <a:pathLst>
              <a:path w="2552" h="1990" extrusionOk="0">
                <a:moveTo>
                  <a:pt x="864" y="69"/>
                </a:moveTo>
                <a:cubicBezTo>
                  <a:pt x="945" y="69"/>
                  <a:pt x="1026" y="89"/>
                  <a:pt x="1108" y="130"/>
                </a:cubicBezTo>
                <a:cubicBezTo>
                  <a:pt x="1362" y="262"/>
                  <a:pt x="1403" y="546"/>
                  <a:pt x="1403" y="557"/>
                </a:cubicBezTo>
                <a:lnTo>
                  <a:pt x="1413" y="638"/>
                </a:lnTo>
                <a:lnTo>
                  <a:pt x="1464" y="566"/>
                </a:lnTo>
                <a:cubicBezTo>
                  <a:pt x="1464" y="566"/>
                  <a:pt x="1636" y="333"/>
                  <a:pt x="1921" y="323"/>
                </a:cubicBezTo>
                <a:lnTo>
                  <a:pt x="1932" y="323"/>
                </a:lnTo>
                <a:cubicBezTo>
                  <a:pt x="2216" y="323"/>
                  <a:pt x="2450" y="557"/>
                  <a:pt x="2460" y="851"/>
                </a:cubicBezTo>
                <a:cubicBezTo>
                  <a:pt x="2480" y="1492"/>
                  <a:pt x="1779" y="1878"/>
                  <a:pt x="1108" y="1919"/>
                </a:cubicBezTo>
                <a:cubicBezTo>
                  <a:pt x="529" y="1573"/>
                  <a:pt x="81" y="912"/>
                  <a:pt x="386" y="353"/>
                </a:cubicBezTo>
                <a:cubicBezTo>
                  <a:pt x="488" y="170"/>
                  <a:pt x="671" y="69"/>
                  <a:pt x="864" y="69"/>
                </a:cubicBezTo>
                <a:close/>
                <a:moveTo>
                  <a:pt x="864" y="0"/>
                </a:moveTo>
                <a:cubicBezTo>
                  <a:pt x="650" y="0"/>
                  <a:pt x="438" y="115"/>
                  <a:pt x="325" y="313"/>
                </a:cubicBezTo>
                <a:cubicBezTo>
                  <a:pt x="0" y="912"/>
                  <a:pt x="468" y="1624"/>
                  <a:pt x="1078" y="1990"/>
                </a:cubicBezTo>
                <a:lnTo>
                  <a:pt x="1098" y="1990"/>
                </a:lnTo>
                <a:cubicBezTo>
                  <a:pt x="1810" y="1949"/>
                  <a:pt x="2551" y="1533"/>
                  <a:pt x="2531" y="851"/>
                </a:cubicBezTo>
                <a:cubicBezTo>
                  <a:pt x="2521" y="522"/>
                  <a:pt x="2256" y="261"/>
                  <a:pt x="1938" y="261"/>
                </a:cubicBezTo>
                <a:cubicBezTo>
                  <a:pt x="1933" y="261"/>
                  <a:pt x="1927" y="261"/>
                  <a:pt x="1921" y="262"/>
                </a:cubicBezTo>
                <a:cubicBezTo>
                  <a:pt x="1688" y="262"/>
                  <a:pt x="1525" y="394"/>
                  <a:pt x="1453" y="475"/>
                </a:cubicBezTo>
                <a:cubicBezTo>
                  <a:pt x="1423" y="374"/>
                  <a:pt x="1342" y="180"/>
                  <a:pt x="1139" y="69"/>
                </a:cubicBezTo>
                <a:cubicBezTo>
                  <a:pt x="1052" y="22"/>
                  <a:pt x="958" y="0"/>
                  <a:pt x="864"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80" name="Google Shape;580;p53"/>
          <p:cNvSpPr/>
          <p:nvPr/>
        </p:nvSpPr>
        <p:spPr>
          <a:xfrm>
            <a:off x="7284790" y="2400860"/>
            <a:ext cx="401660" cy="313207"/>
          </a:xfrm>
          <a:custGeom>
            <a:avLst/>
            <a:gdLst/>
            <a:ahLst/>
            <a:cxnLst/>
            <a:rect l="l" t="t" r="r" b="b"/>
            <a:pathLst>
              <a:path w="2552" h="1990" extrusionOk="0">
                <a:moveTo>
                  <a:pt x="864" y="69"/>
                </a:moveTo>
                <a:cubicBezTo>
                  <a:pt x="945" y="69"/>
                  <a:pt x="1026" y="89"/>
                  <a:pt x="1108" y="130"/>
                </a:cubicBezTo>
                <a:cubicBezTo>
                  <a:pt x="1362" y="262"/>
                  <a:pt x="1403" y="546"/>
                  <a:pt x="1403" y="557"/>
                </a:cubicBezTo>
                <a:cubicBezTo>
                  <a:pt x="1403" y="566"/>
                  <a:pt x="1413" y="577"/>
                  <a:pt x="1433" y="587"/>
                </a:cubicBezTo>
                <a:cubicBezTo>
                  <a:pt x="1444" y="587"/>
                  <a:pt x="1453" y="577"/>
                  <a:pt x="1464" y="566"/>
                </a:cubicBezTo>
                <a:cubicBezTo>
                  <a:pt x="1464" y="566"/>
                  <a:pt x="1636" y="333"/>
                  <a:pt x="1921" y="323"/>
                </a:cubicBezTo>
                <a:lnTo>
                  <a:pt x="1932" y="323"/>
                </a:lnTo>
                <a:cubicBezTo>
                  <a:pt x="2216" y="323"/>
                  <a:pt x="2450" y="557"/>
                  <a:pt x="2460" y="851"/>
                </a:cubicBezTo>
                <a:cubicBezTo>
                  <a:pt x="2480" y="1492"/>
                  <a:pt x="1779" y="1878"/>
                  <a:pt x="1108" y="1919"/>
                </a:cubicBezTo>
                <a:cubicBezTo>
                  <a:pt x="529" y="1573"/>
                  <a:pt x="81" y="902"/>
                  <a:pt x="386" y="353"/>
                </a:cubicBezTo>
                <a:cubicBezTo>
                  <a:pt x="488" y="170"/>
                  <a:pt x="671" y="69"/>
                  <a:pt x="864" y="69"/>
                </a:cubicBezTo>
                <a:close/>
                <a:moveTo>
                  <a:pt x="864" y="0"/>
                </a:moveTo>
                <a:cubicBezTo>
                  <a:pt x="650" y="0"/>
                  <a:pt x="438" y="115"/>
                  <a:pt x="325" y="313"/>
                </a:cubicBezTo>
                <a:cubicBezTo>
                  <a:pt x="0" y="912"/>
                  <a:pt x="468" y="1624"/>
                  <a:pt x="1078" y="1990"/>
                </a:cubicBezTo>
                <a:lnTo>
                  <a:pt x="1098" y="1990"/>
                </a:lnTo>
                <a:cubicBezTo>
                  <a:pt x="1810" y="1949"/>
                  <a:pt x="2551" y="1533"/>
                  <a:pt x="2531" y="851"/>
                </a:cubicBezTo>
                <a:cubicBezTo>
                  <a:pt x="2521" y="516"/>
                  <a:pt x="2246" y="252"/>
                  <a:pt x="1932" y="252"/>
                </a:cubicBezTo>
                <a:lnTo>
                  <a:pt x="1921" y="252"/>
                </a:lnTo>
                <a:cubicBezTo>
                  <a:pt x="1688" y="262"/>
                  <a:pt x="1535" y="394"/>
                  <a:pt x="1453" y="475"/>
                </a:cubicBezTo>
                <a:cubicBezTo>
                  <a:pt x="1423" y="363"/>
                  <a:pt x="1342" y="180"/>
                  <a:pt x="1139" y="69"/>
                </a:cubicBezTo>
                <a:cubicBezTo>
                  <a:pt x="1052" y="22"/>
                  <a:pt x="958" y="0"/>
                  <a:pt x="864"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81" name="Google Shape;581;p53"/>
          <p:cNvSpPr/>
          <p:nvPr/>
        </p:nvSpPr>
        <p:spPr>
          <a:xfrm>
            <a:off x="5339128" y="4553174"/>
            <a:ext cx="348935" cy="340751"/>
          </a:xfrm>
          <a:custGeom>
            <a:avLst/>
            <a:gdLst/>
            <a:ahLst/>
            <a:cxnLst/>
            <a:rect l="l" t="t" r="r" b="b"/>
            <a:pathLst>
              <a:path w="2217" h="2165" extrusionOk="0">
                <a:moveTo>
                  <a:pt x="890" y="0"/>
                </a:moveTo>
                <a:cubicBezTo>
                  <a:pt x="605" y="0"/>
                  <a:pt x="365" y="104"/>
                  <a:pt x="214" y="270"/>
                </a:cubicBezTo>
                <a:cubicBezTo>
                  <a:pt x="0" y="493"/>
                  <a:pt x="0" y="859"/>
                  <a:pt x="224" y="1073"/>
                </a:cubicBezTo>
                <a:cubicBezTo>
                  <a:pt x="366" y="1209"/>
                  <a:pt x="537" y="1233"/>
                  <a:pt x="643" y="1233"/>
                </a:cubicBezTo>
                <a:cubicBezTo>
                  <a:pt x="703" y="1233"/>
                  <a:pt x="742" y="1225"/>
                  <a:pt x="742" y="1225"/>
                </a:cubicBezTo>
                <a:lnTo>
                  <a:pt x="742" y="1225"/>
                </a:lnTo>
                <a:cubicBezTo>
                  <a:pt x="742" y="1225"/>
                  <a:pt x="559" y="1469"/>
                  <a:pt x="651" y="1764"/>
                </a:cubicBezTo>
                <a:cubicBezTo>
                  <a:pt x="718" y="2005"/>
                  <a:pt x="947" y="2165"/>
                  <a:pt x="1190" y="2165"/>
                </a:cubicBezTo>
                <a:cubicBezTo>
                  <a:pt x="1244" y="2165"/>
                  <a:pt x="1298" y="2157"/>
                  <a:pt x="1352" y="2140"/>
                </a:cubicBezTo>
                <a:cubicBezTo>
                  <a:pt x="1820" y="2008"/>
                  <a:pt x="2217" y="1398"/>
                  <a:pt x="1982" y="473"/>
                </a:cubicBezTo>
                <a:cubicBezTo>
                  <a:pt x="1602" y="136"/>
                  <a:pt x="1217" y="0"/>
                  <a:pt x="890" y="0"/>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582" name="Google Shape;582;p53"/>
          <p:cNvSpPr/>
          <p:nvPr/>
        </p:nvSpPr>
        <p:spPr>
          <a:xfrm>
            <a:off x="5332674" y="4547350"/>
            <a:ext cx="352240" cy="352397"/>
          </a:xfrm>
          <a:custGeom>
            <a:avLst/>
            <a:gdLst/>
            <a:ahLst/>
            <a:cxnLst/>
            <a:rect l="l" t="t" r="r" b="b"/>
            <a:pathLst>
              <a:path w="2238" h="2239" extrusionOk="0">
                <a:moveTo>
                  <a:pt x="903" y="68"/>
                </a:moveTo>
                <a:cubicBezTo>
                  <a:pt x="1274" y="68"/>
                  <a:pt x="1683" y="257"/>
                  <a:pt x="1993" y="530"/>
                </a:cubicBezTo>
                <a:cubicBezTo>
                  <a:pt x="2156" y="1181"/>
                  <a:pt x="2003" y="1974"/>
                  <a:pt x="1383" y="2147"/>
                </a:cubicBezTo>
                <a:cubicBezTo>
                  <a:pt x="1332" y="2162"/>
                  <a:pt x="1280" y="2169"/>
                  <a:pt x="1229" y="2169"/>
                </a:cubicBezTo>
                <a:cubicBezTo>
                  <a:pt x="999" y="2169"/>
                  <a:pt x="789" y="2024"/>
                  <a:pt x="722" y="1791"/>
                </a:cubicBezTo>
                <a:cubicBezTo>
                  <a:pt x="641" y="1517"/>
                  <a:pt x="814" y="1293"/>
                  <a:pt x="814" y="1283"/>
                </a:cubicBezTo>
                <a:lnTo>
                  <a:pt x="864" y="1212"/>
                </a:lnTo>
                <a:lnTo>
                  <a:pt x="783" y="1232"/>
                </a:lnTo>
                <a:cubicBezTo>
                  <a:pt x="780" y="1232"/>
                  <a:pt x="746" y="1238"/>
                  <a:pt x="696" y="1238"/>
                </a:cubicBezTo>
                <a:cubicBezTo>
                  <a:pt x="594" y="1238"/>
                  <a:pt x="421" y="1215"/>
                  <a:pt x="285" y="1079"/>
                </a:cubicBezTo>
                <a:cubicBezTo>
                  <a:pt x="82" y="876"/>
                  <a:pt x="72" y="541"/>
                  <a:pt x="275" y="327"/>
                </a:cubicBezTo>
                <a:cubicBezTo>
                  <a:pt x="445" y="145"/>
                  <a:pt x="667" y="68"/>
                  <a:pt x="903" y="68"/>
                </a:cubicBezTo>
                <a:close/>
                <a:moveTo>
                  <a:pt x="904" y="1"/>
                </a:moveTo>
                <a:cubicBezTo>
                  <a:pt x="649" y="1"/>
                  <a:pt x="409" y="86"/>
                  <a:pt x="224" y="286"/>
                </a:cubicBezTo>
                <a:cubicBezTo>
                  <a:pt x="1" y="521"/>
                  <a:pt x="1" y="907"/>
                  <a:pt x="234" y="1130"/>
                </a:cubicBezTo>
                <a:cubicBezTo>
                  <a:pt x="384" y="1271"/>
                  <a:pt x="556" y="1305"/>
                  <a:pt x="671" y="1305"/>
                </a:cubicBezTo>
                <a:cubicBezTo>
                  <a:pt x="690" y="1305"/>
                  <a:pt x="707" y="1304"/>
                  <a:pt x="722" y="1303"/>
                </a:cubicBezTo>
                <a:lnTo>
                  <a:pt x="722" y="1303"/>
                </a:lnTo>
                <a:cubicBezTo>
                  <a:pt x="661" y="1405"/>
                  <a:pt x="590" y="1588"/>
                  <a:pt x="651" y="1811"/>
                </a:cubicBezTo>
                <a:cubicBezTo>
                  <a:pt x="733" y="2075"/>
                  <a:pt x="977" y="2238"/>
                  <a:pt x="1230" y="2238"/>
                </a:cubicBezTo>
                <a:cubicBezTo>
                  <a:pt x="1291" y="2238"/>
                  <a:pt x="1352" y="2228"/>
                  <a:pt x="1404" y="2218"/>
                </a:cubicBezTo>
                <a:cubicBezTo>
                  <a:pt x="2064" y="2025"/>
                  <a:pt x="2237" y="1191"/>
                  <a:pt x="2054" y="500"/>
                </a:cubicBezTo>
                <a:lnTo>
                  <a:pt x="2054" y="490"/>
                </a:lnTo>
                <a:lnTo>
                  <a:pt x="2044" y="490"/>
                </a:lnTo>
                <a:cubicBezTo>
                  <a:pt x="1724" y="201"/>
                  <a:pt x="1296" y="1"/>
                  <a:pt x="904"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83" name="Google Shape;583;p53"/>
          <p:cNvSpPr/>
          <p:nvPr/>
        </p:nvSpPr>
        <p:spPr>
          <a:xfrm>
            <a:off x="5332674" y="4547350"/>
            <a:ext cx="352240" cy="352397"/>
          </a:xfrm>
          <a:custGeom>
            <a:avLst/>
            <a:gdLst/>
            <a:ahLst/>
            <a:cxnLst/>
            <a:rect l="l" t="t" r="r" b="b"/>
            <a:pathLst>
              <a:path w="2238" h="2239" extrusionOk="0">
                <a:moveTo>
                  <a:pt x="903" y="68"/>
                </a:moveTo>
                <a:cubicBezTo>
                  <a:pt x="1274" y="68"/>
                  <a:pt x="1683" y="257"/>
                  <a:pt x="1993" y="530"/>
                </a:cubicBezTo>
                <a:cubicBezTo>
                  <a:pt x="2156" y="1181"/>
                  <a:pt x="2003" y="1974"/>
                  <a:pt x="1383" y="2147"/>
                </a:cubicBezTo>
                <a:cubicBezTo>
                  <a:pt x="1334" y="2161"/>
                  <a:pt x="1283" y="2168"/>
                  <a:pt x="1234" y="2168"/>
                </a:cubicBezTo>
                <a:cubicBezTo>
                  <a:pt x="1002" y="2168"/>
                  <a:pt x="789" y="2018"/>
                  <a:pt x="722" y="1791"/>
                </a:cubicBezTo>
                <a:cubicBezTo>
                  <a:pt x="641" y="1517"/>
                  <a:pt x="814" y="1293"/>
                  <a:pt x="814" y="1283"/>
                </a:cubicBezTo>
                <a:cubicBezTo>
                  <a:pt x="824" y="1273"/>
                  <a:pt x="824" y="1262"/>
                  <a:pt x="814" y="1252"/>
                </a:cubicBezTo>
                <a:cubicBezTo>
                  <a:pt x="814" y="1232"/>
                  <a:pt x="794" y="1232"/>
                  <a:pt x="783" y="1232"/>
                </a:cubicBezTo>
                <a:cubicBezTo>
                  <a:pt x="780" y="1232"/>
                  <a:pt x="748" y="1238"/>
                  <a:pt x="698" y="1238"/>
                </a:cubicBezTo>
                <a:cubicBezTo>
                  <a:pt x="598" y="1238"/>
                  <a:pt x="428" y="1215"/>
                  <a:pt x="285" y="1079"/>
                </a:cubicBezTo>
                <a:cubicBezTo>
                  <a:pt x="82" y="876"/>
                  <a:pt x="72" y="541"/>
                  <a:pt x="275" y="327"/>
                </a:cubicBezTo>
                <a:cubicBezTo>
                  <a:pt x="445" y="145"/>
                  <a:pt x="667" y="68"/>
                  <a:pt x="903" y="68"/>
                </a:cubicBezTo>
                <a:close/>
                <a:moveTo>
                  <a:pt x="907" y="0"/>
                </a:moveTo>
                <a:cubicBezTo>
                  <a:pt x="651" y="0"/>
                  <a:pt x="410" y="85"/>
                  <a:pt x="224" y="286"/>
                </a:cubicBezTo>
                <a:cubicBezTo>
                  <a:pt x="1" y="521"/>
                  <a:pt x="1" y="907"/>
                  <a:pt x="234" y="1130"/>
                </a:cubicBezTo>
                <a:cubicBezTo>
                  <a:pt x="384" y="1271"/>
                  <a:pt x="556" y="1305"/>
                  <a:pt x="671" y="1305"/>
                </a:cubicBezTo>
                <a:cubicBezTo>
                  <a:pt x="690" y="1305"/>
                  <a:pt x="707" y="1304"/>
                  <a:pt x="722" y="1303"/>
                </a:cubicBezTo>
                <a:lnTo>
                  <a:pt x="722" y="1303"/>
                </a:lnTo>
                <a:cubicBezTo>
                  <a:pt x="661" y="1405"/>
                  <a:pt x="590" y="1588"/>
                  <a:pt x="651" y="1811"/>
                </a:cubicBezTo>
                <a:cubicBezTo>
                  <a:pt x="733" y="2075"/>
                  <a:pt x="977" y="2238"/>
                  <a:pt x="1230" y="2238"/>
                </a:cubicBezTo>
                <a:cubicBezTo>
                  <a:pt x="1291" y="2238"/>
                  <a:pt x="1352" y="2228"/>
                  <a:pt x="1404" y="2218"/>
                </a:cubicBezTo>
                <a:cubicBezTo>
                  <a:pt x="2064" y="2025"/>
                  <a:pt x="2237" y="1191"/>
                  <a:pt x="2054" y="500"/>
                </a:cubicBezTo>
                <a:cubicBezTo>
                  <a:pt x="2054" y="500"/>
                  <a:pt x="2054" y="490"/>
                  <a:pt x="2044" y="480"/>
                </a:cubicBezTo>
                <a:cubicBezTo>
                  <a:pt x="1724" y="197"/>
                  <a:pt x="1298" y="0"/>
                  <a:pt x="907"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84" name="Google Shape;584;p53"/>
          <p:cNvSpPr/>
          <p:nvPr/>
        </p:nvSpPr>
        <p:spPr>
          <a:xfrm>
            <a:off x="5564669" y="3812494"/>
            <a:ext cx="368137" cy="332094"/>
          </a:xfrm>
          <a:custGeom>
            <a:avLst/>
            <a:gdLst/>
            <a:ahLst/>
            <a:cxnLst/>
            <a:rect l="l" t="t" r="r" b="b"/>
            <a:pathLst>
              <a:path w="2339" h="2110" extrusionOk="0">
                <a:moveTo>
                  <a:pt x="1357" y="0"/>
                </a:moveTo>
                <a:cubicBezTo>
                  <a:pt x="1147" y="0"/>
                  <a:pt x="946" y="113"/>
                  <a:pt x="845" y="310"/>
                </a:cubicBezTo>
                <a:cubicBezTo>
                  <a:pt x="712" y="584"/>
                  <a:pt x="854" y="859"/>
                  <a:pt x="854" y="859"/>
                </a:cubicBezTo>
                <a:cubicBezTo>
                  <a:pt x="854" y="859"/>
                  <a:pt x="768" y="825"/>
                  <a:pt x="648" y="825"/>
                </a:cubicBezTo>
                <a:cubicBezTo>
                  <a:pt x="550" y="825"/>
                  <a:pt x="430" y="847"/>
                  <a:pt x="316" y="930"/>
                </a:cubicBezTo>
                <a:cubicBezTo>
                  <a:pt x="61" y="1103"/>
                  <a:pt x="0" y="1458"/>
                  <a:pt x="163" y="1713"/>
                </a:cubicBezTo>
                <a:cubicBezTo>
                  <a:pt x="321" y="1946"/>
                  <a:pt x="620" y="2110"/>
                  <a:pt x="999" y="2110"/>
                </a:cubicBezTo>
                <a:cubicBezTo>
                  <a:pt x="1281" y="2110"/>
                  <a:pt x="1606" y="2020"/>
                  <a:pt x="1952" y="1804"/>
                </a:cubicBezTo>
                <a:cubicBezTo>
                  <a:pt x="2339" y="930"/>
                  <a:pt x="2044" y="259"/>
                  <a:pt x="1607" y="55"/>
                </a:cubicBezTo>
                <a:cubicBezTo>
                  <a:pt x="1526" y="18"/>
                  <a:pt x="1441" y="0"/>
                  <a:pt x="1357" y="0"/>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585" name="Google Shape;585;p53"/>
          <p:cNvSpPr/>
          <p:nvPr/>
        </p:nvSpPr>
        <p:spPr>
          <a:xfrm>
            <a:off x="5556800" y="3805727"/>
            <a:ext cx="364832" cy="343584"/>
          </a:xfrm>
          <a:custGeom>
            <a:avLst/>
            <a:gdLst/>
            <a:ahLst/>
            <a:cxnLst/>
            <a:rect l="l" t="t" r="r" b="b"/>
            <a:pathLst>
              <a:path w="2318" h="2183" extrusionOk="0">
                <a:moveTo>
                  <a:pt x="1401" y="73"/>
                </a:moveTo>
                <a:cubicBezTo>
                  <a:pt x="1480" y="73"/>
                  <a:pt x="1560" y="91"/>
                  <a:pt x="1636" y="129"/>
                </a:cubicBezTo>
                <a:cubicBezTo>
                  <a:pt x="2216" y="403"/>
                  <a:pt x="2246" y="1207"/>
                  <a:pt x="1972" y="1827"/>
                </a:cubicBezTo>
                <a:cubicBezTo>
                  <a:pt x="1689" y="2004"/>
                  <a:pt x="1348" y="2113"/>
                  <a:pt x="1033" y="2113"/>
                </a:cubicBezTo>
                <a:cubicBezTo>
                  <a:pt x="715" y="2113"/>
                  <a:pt x="423" y="2001"/>
                  <a:pt x="244" y="1736"/>
                </a:cubicBezTo>
                <a:cubicBezTo>
                  <a:pt x="81" y="1492"/>
                  <a:pt x="142" y="1166"/>
                  <a:pt x="386" y="1004"/>
                </a:cubicBezTo>
                <a:cubicBezTo>
                  <a:pt x="488" y="922"/>
                  <a:pt x="610" y="902"/>
                  <a:pt x="701" y="902"/>
                </a:cubicBezTo>
                <a:cubicBezTo>
                  <a:pt x="813" y="902"/>
                  <a:pt x="895" y="932"/>
                  <a:pt x="895" y="932"/>
                </a:cubicBezTo>
                <a:cubicBezTo>
                  <a:pt x="904" y="932"/>
                  <a:pt x="925" y="932"/>
                  <a:pt x="935" y="922"/>
                </a:cubicBezTo>
                <a:cubicBezTo>
                  <a:pt x="945" y="912"/>
                  <a:pt x="945" y="891"/>
                  <a:pt x="935" y="882"/>
                </a:cubicBezTo>
                <a:cubicBezTo>
                  <a:pt x="935" y="882"/>
                  <a:pt x="803" y="627"/>
                  <a:pt x="925" y="363"/>
                </a:cubicBezTo>
                <a:cubicBezTo>
                  <a:pt x="1019" y="182"/>
                  <a:pt x="1206" y="73"/>
                  <a:pt x="1401" y="73"/>
                </a:cubicBezTo>
                <a:close/>
                <a:moveTo>
                  <a:pt x="1413" y="0"/>
                </a:moveTo>
                <a:cubicBezTo>
                  <a:pt x="1187" y="0"/>
                  <a:pt x="967" y="127"/>
                  <a:pt x="864" y="333"/>
                </a:cubicBezTo>
                <a:cubicBezTo>
                  <a:pt x="762" y="546"/>
                  <a:pt x="813" y="739"/>
                  <a:pt x="843" y="841"/>
                </a:cubicBezTo>
                <a:cubicBezTo>
                  <a:pt x="810" y="834"/>
                  <a:pt x="766" y="829"/>
                  <a:pt x="714" y="829"/>
                </a:cubicBezTo>
                <a:cubicBezTo>
                  <a:pt x="607" y="829"/>
                  <a:pt x="469" y="853"/>
                  <a:pt x="346" y="943"/>
                </a:cubicBezTo>
                <a:cubicBezTo>
                  <a:pt x="71" y="1126"/>
                  <a:pt x="0" y="1501"/>
                  <a:pt x="193" y="1776"/>
                </a:cubicBezTo>
                <a:cubicBezTo>
                  <a:pt x="376" y="2061"/>
                  <a:pt x="691" y="2183"/>
                  <a:pt x="1026" y="2183"/>
                </a:cubicBezTo>
                <a:cubicBezTo>
                  <a:pt x="1362" y="2183"/>
                  <a:pt x="1718" y="2061"/>
                  <a:pt x="2023" y="1878"/>
                </a:cubicBezTo>
                <a:cubicBezTo>
                  <a:pt x="2023" y="1878"/>
                  <a:pt x="2033" y="1867"/>
                  <a:pt x="2033" y="1858"/>
                </a:cubicBezTo>
                <a:cubicBezTo>
                  <a:pt x="2318" y="1207"/>
                  <a:pt x="2287" y="363"/>
                  <a:pt x="1667" y="58"/>
                </a:cubicBezTo>
                <a:cubicBezTo>
                  <a:pt x="1586" y="18"/>
                  <a:pt x="1499" y="0"/>
                  <a:pt x="1413"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86" name="Google Shape;586;p53"/>
          <p:cNvSpPr/>
          <p:nvPr/>
        </p:nvSpPr>
        <p:spPr>
          <a:xfrm>
            <a:off x="5715134" y="2477193"/>
            <a:ext cx="1382518" cy="1782447"/>
          </a:xfrm>
          <a:custGeom>
            <a:avLst/>
            <a:gdLst/>
            <a:ahLst/>
            <a:cxnLst/>
            <a:rect l="l" t="t" r="r" b="b"/>
            <a:pathLst>
              <a:path w="8784" h="11325" extrusionOk="0">
                <a:moveTo>
                  <a:pt x="2094" y="0"/>
                </a:moveTo>
                <a:cubicBezTo>
                  <a:pt x="1535" y="0"/>
                  <a:pt x="1007" y="214"/>
                  <a:pt x="610" y="610"/>
                </a:cubicBezTo>
                <a:cubicBezTo>
                  <a:pt x="214" y="1007"/>
                  <a:pt x="0" y="1536"/>
                  <a:pt x="0" y="2094"/>
                </a:cubicBezTo>
                <a:cubicBezTo>
                  <a:pt x="0" y="2654"/>
                  <a:pt x="214" y="3182"/>
                  <a:pt x="610" y="3579"/>
                </a:cubicBezTo>
                <a:lnTo>
                  <a:pt x="8275" y="11244"/>
                </a:lnTo>
                <a:cubicBezTo>
                  <a:pt x="8336" y="11295"/>
                  <a:pt x="8408" y="11325"/>
                  <a:pt x="8478" y="11325"/>
                </a:cubicBezTo>
                <a:cubicBezTo>
                  <a:pt x="8550" y="11325"/>
                  <a:pt x="8621" y="11295"/>
                  <a:pt x="8672" y="11244"/>
                </a:cubicBezTo>
                <a:cubicBezTo>
                  <a:pt x="8783" y="11132"/>
                  <a:pt x="8783" y="10959"/>
                  <a:pt x="8672" y="10847"/>
                </a:cubicBezTo>
                <a:lnTo>
                  <a:pt x="1007" y="3182"/>
                </a:lnTo>
                <a:cubicBezTo>
                  <a:pt x="407" y="2582"/>
                  <a:pt x="407" y="1606"/>
                  <a:pt x="1007" y="1007"/>
                </a:cubicBezTo>
                <a:cubicBezTo>
                  <a:pt x="1301" y="722"/>
                  <a:pt x="1688" y="560"/>
                  <a:pt x="2094" y="560"/>
                </a:cubicBezTo>
                <a:cubicBezTo>
                  <a:pt x="2511" y="560"/>
                  <a:pt x="2898" y="722"/>
                  <a:pt x="3182" y="1007"/>
                </a:cubicBezTo>
                <a:cubicBezTo>
                  <a:pt x="3238" y="1063"/>
                  <a:pt x="3312" y="1091"/>
                  <a:pt x="3385" y="1091"/>
                </a:cubicBezTo>
                <a:cubicBezTo>
                  <a:pt x="3459" y="1091"/>
                  <a:pt x="3533" y="1063"/>
                  <a:pt x="3589" y="1007"/>
                </a:cubicBezTo>
                <a:cubicBezTo>
                  <a:pt x="3691" y="895"/>
                  <a:pt x="3691" y="722"/>
                  <a:pt x="3589" y="610"/>
                </a:cubicBezTo>
                <a:cubicBezTo>
                  <a:pt x="3192" y="214"/>
                  <a:pt x="2663" y="0"/>
                  <a:pt x="2094" y="0"/>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587" name="Google Shape;587;p53"/>
          <p:cNvSpPr/>
          <p:nvPr/>
        </p:nvSpPr>
        <p:spPr>
          <a:xfrm>
            <a:off x="5708681" y="2470740"/>
            <a:ext cx="1390545" cy="1795354"/>
          </a:xfrm>
          <a:custGeom>
            <a:avLst/>
            <a:gdLst/>
            <a:ahLst/>
            <a:cxnLst/>
            <a:rect l="l" t="t" r="r" b="b"/>
            <a:pathLst>
              <a:path w="8835" h="11407" extrusionOk="0">
                <a:moveTo>
                  <a:pt x="2135" y="72"/>
                </a:moveTo>
                <a:cubicBezTo>
                  <a:pt x="2695" y="72"/>
                  <a:pt x="3213" y="285"/>
                  <a:pt x="3599" y="682"/>
                </a:cubicBezTo>
                <a:cubicBezTo>
                  <a:pt x="3650" y="723"/>
                  <a:pt x="3671" y="784"/>
                  <a:pt x="3671" y="854"/>
                </a:cubicBezTo>
                <a:cubicBezTo>
                  <a:pt x="3671" y="915"/>
                  <a:pt x="3650" y="976"/>
                  <a:pt x="3599" y="1028"/>
                </a:cubicBezTo>
                <a:cubicBezTo>
                  <a:pt x="3553" y="1073"/>
                  <a:pt x="3490" y="1096"/>
                  <a:pt x="3427" y="1096"/>
                </a:cubicBezTo>
                <a:cubicBezTo>
                  <a:pt x="3363" y="1096"/>
                  <a:pt x="3299" y="1073"/>
                  <a:pt x="3253" y="1028"/>
                </a:cubicBezTo>
                <a:cubicBezTo>
                  <a:pt x="2959" y="732"/>
                  <a:pt x="2562" y="560"/>
                  <a:pt x="2135" y="560"/>
                </a:cubicBezTo>
                <a:cubicBezTo>
                  <a:pt x="1719" y="560"/>
                  <a:pt x="1322" y="732"/>
                  <a:pt x="1028" y="1028"/>
                </a:cubicBezTo>
                <a:cubicBezTo>
                  <a:pt x="418" y="1638"/>
                  <a:pt x="418" y="2634"/>
                  <a:pt x="1028" y="3254"/>
                </a:cubicBezTo>
                <a:lnTo>
                  <a:pt x="8692" y="10909"/>
                </a:lnTo>
                <a:cubicBezTo>
                  <a:pt x="8733" y="10959"/>
                  <a:pt x="8763" y="11020"/>
                  <a:pt x="8763" y="11092"/>
                </a:cubicBezTo>
                <a:cubicBezTo>
                  <a:pt x="8763" y="11153"/>
                  <a:pt x="8733" y="11214"/>
                  <a:pt x="8692" y="11264"/>
                </a:cubicBezTo>
                <a:cubicBezTo>
                  <a:pt x="8647" y="11310"/>
                  <a:pt x="8583" y="11333"/>
                  <a:pt x="8519" y="11333"/>
                </a:cubicBezTo>
                <a:cubicBezTo>
                  <a:pt x="8456" y="11333"/>
                  <a:pt x="8392" y="11310"/>
                  <a:pt x="8347" y="11264"/>
                </a:cubicBezTo>
                <a:lnTo>
                  <a:pt x="682" y="3599"/>
                </a:lnTo>
                <a:cubicBezTo>
                  <a:pt x="285" y="3213"/>
                  <a:pt x="72" y="2684"/>
                  <a:pt x="72" y="2135"/>
                </a:cubicBezTo>
                <a:cubicBezTo>
                  <a:pt x="72" y="1586"/>
                  <a:pt x="285" y="1068"/>
                  <a:pt x="682" y="682"/>
                </a:cubicBezTo>
                <a:cubicBezTo>
                  <a:pt x="1068" y="285"/>
                  <a:pt x="1586" y="72"/>
                  <a:pt x="2135" y="72"/>
                </a:cubicBezTo>
                <a:close/>
                <a:moveTo>
                  <a:pt x="2135" y="0"/>
                </a:moveTo>
                <a:cubicBezTo>
                  <a:pt x="1566" y="0"/>
                  <a:pt x="1037" y="224"/>
                  <a:pt x="631" y="631"/>
                </a:cubicBezTo>
                <a:cubicBezTo>
                  <a:pt x="224" y="1028"/>
                  <a:pt x="0" y="1566"/>
                  <a:pt x="0" y="2135"/>
                </a:cubicBezTo>
                <a:cubicBezTo>
                  <a:pt x="0" y="2705"/>
                  <a:pt x="224" y="3244"/>
                  <a:pt x="631" y="3650"/>
                </a:cubicBezTo>
                <a:lnTo>
                  <a:pt x="8296" y="11305"/>
                </a:lnTo>
                <a:cubicBezTo>
                  <a:pt x="8357" y="11366"/>
                  <a:pt x="8428" y="11407"/>
                  <a:pt x="8519" y="11407"/>
                </a:cubicBezTo>
                <a:cubicBezTo>
                  <a:pt x="8601" y="11407"/>
                  <a:pt x="8682" y="11366"/>
                  <a:pt x="8743" y="11305"/>
                </a:cubicBezTo>
                <a:cubicBezTo>
                  <a:pt x="8794" y="11254"/>
                  <a:pt x="8835" y="11173"/>
                  <a:pt x="8835" y="11092"/>
                </a:cubicBezTo>
                <a:cubicBezTo>
                  <a:pt x="8835" y="11000"/>
                  <a:pt x="8794" y="10919"/>
                  <a:pt x="8743" y="10868"/>
                </a:cubicBezTo>
                <a:lnTo>
                  <a:pt x="1078" y="3203"/>
                </a:lnTo>
                <a:cubicBezTo>
                  <a:pt x="488" y="2614"/>
                  <a:pt x="488" y="1658"/>
                  <a:pt x="1078" y="1078"/>
                </a:cubicBezTo>
                <a:cubicBezTo>
                  <a:pt x="1363" y="793"/>
                  <a:pt x="1739" y="631"/>
                  <a:pt x="2135" y="631"/>
                </a:cubicBezTo>
                <a:cubicBezTo>
                  <a:pt x="2542" y="631"/>
                  <a:pt x="2918" y="793"/>
                  <a:pt x="3203" y="1078"/>
                </a:cubicBezTo>
                <a:cubicBezTo>
                  <a:pt x="3264" y="1139"/>
                  <a:pt x="3345" y="1170"/>
                  <a:pt x="3427" y="1170"/>
                </a:cubicBezTo>
                <a:cubicBezTo>
                  <a:pt x="3508" y="1170"/>
                  <a:pt x="3589" y="1139"/>
                  <a:pt x="3650" y="1078"/>
                </a:cubicBezTo>
                <a:cubicBezTo>
                  <a:pt x="3711" y="1017"/>
                  <a:pt x="3741" y="936"/>
                  <a:pt x="3741" y="854"/>
                </a:cubicBezTo>
                <a:cubicBezTo>
                  <a:pt x="3741" y="763"/>
                  <a:pt x="3711" y="692"/>
                  <a:pt x="3650" y="631"/>
                </a:cubicBezTo>
                <a:cubicBezTo>
                  <a:pt x="3244" y="224"/>
                  <a:pt x="2715" y="0"/>
                  <a:pt x="2135"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88" name="Google Shape;588;p53"/>
          <p:cNvSpPr/>
          <p:nvPr/>
        </p:nvSpPr>
        <p:spPr>
          <a:xfrm>
            <a:off x="5708681" y="2470740"/>
            <a:ext cx="1390545" cy="1795354"/>
          </a:xfrm>
          <a:custGeom>
            <a:avLst/>
            <a:gdLst/>
            <a:ahLst/>
            <a:cxnLst/>
            <a:rect l="l" t="t" r="r" b="b"/>
            <a:pathLst>
              <a:path w="8835" h="11407" extrusionOk="0">
                <a:moveTo>
                  <a:pt x="2135" y="72"/>
                </a:moveTo>
                <a:cubicBezTo>
                  <a:pt x="2695" y="72"/>
                  <a:pt x="3213" y="285"/>
                  <a:pt x="3599" y="682"/>
                </a:cubicBezTo>
                <a:cubicBezTo>
                  <a:pt x="3650" y="723"/>
                  <a:pt x="3671" y="784"/>
                  <a:pt x="3671" y="854"/>
                </a:cubicBezTo>
                <a:cubicBezTo>
                  <a:pt x="3671" y="915"/>
                  <a:pt x="3650" y="976"/>
                  <a:pt x="3599" y="1028"/>
                </a:cubicBezTo>
                <a:cubicBezTo>
                  <a:pt x="3553" y="1073"/>
                  <a:pt x="3490" y="1096"/>
                  <a:pt x="3427" y="1096"/>
                </a:cubicBezTo>
                <a:cubicBezTo>
                  <a:pt x="3363" y="1096"/>
                  <a:pt x="3299" y="1073"/>
                  <a:pt x="3253" y="1028"/>
                </a:cubicBezTo>
                <a:cubicBezTo>
                  <a:pt x="2959" y="732"/>
                  <a:pt x="2562" y="560"/>
                  <a:pt x="2135" y="560"/>
                </a:cubicBezTo>
                <a:cubicBezTo>
                  <a:pt x="1719" y="560"/>
                  <a:pt x="1322" y="732"/>
                  <a:pt x="1028" y="1028"/>
                </a:cubicBezTo>
                <a:cubicBezTo>
                  <a:pt x="418" y="1638"/>
                  <a:pt x="418" y="2634"/>
                  <a:pt x="1028" y="3254"/>
                </a:cubicBezTo>
                <a:lnTo>
                  <a:pt x="8692" y="10909"/>
                </a:lnTo>
                <a:cubicBezTo>
                  <a:pt x="8733" y="10959"/>
                  <a:pt x="8763" y="11020"/>
                  <a:pt x="8763" y="11092"/>
                </a:cubicBezTo>
                <a:cubicBezTo>
                  <a:pt x="8763" y="11153"/>
                  <a:pt x="8733" y="11214"/>
                  <a:pt x="8692" y="11264"/>
                </a:cubicBezTo>
                <a:cubicBezTo>
                  <a:pt x="8647" y="11310"/>
                  <a:pt x="8583" y="11333"/>
                  <a:pt x="8519" y="11333"/>
                </a:cubicBezTo>
                <a:cubicBezTo>
                  <a:pt x="8456" y="11333"/>
                  <a:pt x="8392" y="11310"/>
                  <a:pt x="8347" y="11264"/>
                </a:cubicBezTo>
                <a:lnTo>
                  <a:pt x="682" y="3599"/>
                </a:lnTo>
                <a:cubicBezTo>
                  <a:pt x="285" y="3203"/>
                  <a:pt x="72" y="2684"/>
                  <a:pt x="72" y="2135"/>
                </a:cubicBezTo>
                <a:cubicBezTo>
                  <a:pt x="72" y="1586"/>
                  <a:pt x="285" y="1068"/>
                  <a:pt x="682" y="682"/>
                </a:cubicBezTo>
                <a:cubicBezTo>
                  <a:pt x="1068" y="285"/>
                  <a:pt x="1586" y="72"/>
                  <a:pt x="2135" y="72"/>
                </a:cubicBezTo>
                <a:close/>
                <a:moveTo>
                  <a:pt x="2135" y="0"/>
                </a:moveTo>
                <a:cubicBezTo>
                  <a:pt x="1566" y="0"/>
                  <a:pt x="1037" y="224"/>
                  <a:pt x="631" y="631"/>
                </a:cubicBezTo>
                <a:cubicBezTo>
                  <a:pt x="224" y="1028"/>
                  <a:pt x="0" y="1566"/>
                  <a:pt x="0" y="2135"/>
                </a:cubicBezTo>
                <a:cubicBezTo>
                  <a:pt x="0" y="2705"/>
                  <a:pt x="224" y="3244"/>
                  <a:pt x="631" y="3650"/>
                </a:cubicBezTo>
                <a:lnTo>
                  <a:pt x="8296" y="11315"/>
                </a:lnTo>
                <a:cubicBezTo>
                  <a:pt x="8357" y="11366"/>
                  <a:pt x="8428" y="11407"/>
                  <a:pt x="8519" y="11407"/>
                </a:cubicBezTo>
                <a:cubicBezTo>
                  <a:pt x="8601" y="11407"/>
                  <a:pt x="8682" y="11366"/>
                  <a:pt x="8743" y="11315"/>
                </a:cubicBezTo>
                <a:cubicBezTo>
                  <a:pt x="8804" y="11254"/>
                  <a:pt x="8835" y="11173"/>
                  <a:pt x="8835" y="11092"/>
                </a:cubicBezTo>
                <a:cubicBezTo>
                  <a:pt x="8835" y="11000"/>
                  <a:pt x="8804" y="10919"/>
                  <a:pt x="8743" y="10868"/>
                </a:cubicBezTo>
                <a:lnTo>
                  <a:pt x="1078" y="3203"/>
                </a:lnTo>
                <a:cubicBezTo>
                  <a:pt x="488" y="2614"/>
                  <a:pt x="488" y="1658"/>
                  <a:pt x="1078" y="1078"/>
                </a:cubicBezTo>
                <a:cubicBezTo>
                  <a:pt x="1363" y="793"/>
                  <a:pt x="1739" y="631"/>
                  <a:pt x="2135" y="631"/>
                </a:cubicBezTo>
                <a:cubicBezTo>
                  <a:pt x="2542" y="631"/>
                  <a:pt x="2918" y="793"/>
                  <a:pt x="3203" y="1078"/>
                </a:cubicBezTo>
                <a:cubicBezTo>
                  <a:pt x="3264" y="1139"/>
                  <a:pt x="3345" y="1170"/>
                  <a:pt x="3427" y="1170"/>
                </a:cubicBezTo>
                <a:cubicBezTo>
                  <a:pt x="3508" y="1170"/>
                  <a:pt x="3589" y="1139"/>
                  <a:pt x="3650" y="1078"/>
                </a:cubicBezTo>
                <a:cubicBezTo>
                  <a:pt x="3711" y="1017"/>
                  <a:pt x="3741" y="936"/>
                  <a:pt x="3741" y="854"/>
                </a:cubicBezTo>
                <a:cubicBezTo>
                  <a:pt x="3741" y="763"/>
                  <a:pt x="3711" y="692"/>
                  <a:pt x="3650" y="631"/>
                </a:cubicBezTo>
                <a:cubicBezTo>
                  <a:pt x="3244" y="224"/>
                  <a:pt x="2715" y="0"/>
                  <a:pt x="2135"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89" name="Google Shape;589;p53"/>
          <p:cNvSpPr/>
          <p:nvPr/>
        </p:nvSpPr>
        <p:spPr>
          <a:xfrm>
            <a:off x="7007782" y="3406742"/>
            <a:ext cx="1384250" cy="1572961"/>
          </a:xfrm>
          <a:custGeom>
            <a:avLst/>
            <a:gdLst/>
            <a:ahLst/>
            <a:cxnLst/>
            <a:rect l="l" t="t" r="r" b="b"/>
            <a:pathLst>
              <a:path w="8795" h="9994" extrusionOk="0">
                <a:moveTo>
                  <a:pt x="2228" y="1"/>
                </a:moveTo>
                <a:cubicBezTo>
                  <a:pt x="2878" y="652"/>
                  <a:pt x="2878" y="1709"/>
                  <a:pt x="2228" y="2359"/>
                </a:cubicBezTo>
                <a:cubicBezTo>
                  <a:pt x="1899" y="2688"/>
                  <a:pt x="1471" y="2851"/>
                  <a:pt x="1042" y="2851"/>
                </a:cubicBezTo>
                <a:cubicBezTo>
                  <a:pt x="674" y="2851"/>
                  <a:pt x="306" y="2731"/>
                  <a:pt x="1" y="2491"/>
                </a:cubicBezTo>
                <a:lnTo>
                  <a:pt x="1" y="2491"/>
                </a:lnTo>
                <a:cubicBezTo>
                  <a:pt x="977" y="3356"/>
                  <a:pt x="6609" y="8499"/>
                  <a:pt x="5115" y="9993"/>
                </a:cubicBezTo>
                <a:cubicBezTo>
                  <a:pt x="8795" y="6324"/>
                  <a:pt x="3274" y="956"/>
                  <a:pt x="2350" y="112"/>
                </a:cubicBezTo>
                <a:cubicBezTo>
                  <a:pt x="2309" y="72"/>
                  <a:pt x="2268" y="42"/>
                  <a:pt x="2228" y="1"/>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590" name="Google Shape;590;p53"/>
          <p:cNvSpPr/>
          <p:nvPr/>
        </p:nvSpPr>
        <p:spPr>
          <a:xfrm>
            <a:off x="7004635" y="3401861"/>
            <a:ext cx="1014539" cy="1582719"/>
          </a:xfrm>
          <a:custGeom>
            <a:avLst/>
            <a:gdLst/>
            <a:ahLst/>
            <a:cxnLst/>
            <a:rect l="l" t="t" r="r" b="b"/>
            <a:pathLst>
              <a:path w="6446" h="10056" extrusionOk="0">
                <a:moveTo>
                  <a:pt x="2532" y="337"/>
                </a:moveTo>
                <a:lnTo>
                  <a:pt x="2532" y="337"/>
                </a:lnTo>
                <a:cubicBezTo>
                  <a:pt x="3457" y="1231"/>
                  <a:pt x="6294" y="4159"/>
                  <a:pt x="6355" y="7026"/>
                </a:cubicBezTo>
                <a:cubicBezTo>
                  <a:pt x="6375" y="8032"/>
                  <a:pt x="6039" y="8947"/>
                  <a:pt x="5358" y="9730"/>
                </a:cubicBezTo>
                <a:cubicBezTo>
                  <a:pt x="5409" y="9618"/>
                  <a:pt x="5429" y="9475"/>
                  <a:pt x="5419" y="9333"/>
                </a:cubicBezTo>
                <a:cubicBezTo>
                  <a:pt x="5368" y="7503"/>
                  <a:pt x="1638" y="3945"/>
                  <a:pt x="336" y="2756"/>
                </a:cubicBezTo>
                <a:lnTo>
                  <a:pt x="336" y="2756"/>
                </a:lnTo>
                <a:cubicBezTo>
                  <a:pt x="568" y="2867"/>
                  <a:pt x="817" y="2921"/>
                  <a:pt x="1065" y="2921"/>
                </a:cubicBezTo>
                <a:cubicBezTo>
                  <a:pt x="1502" y="2921"/>
                  <a:pt x="1937" y="2752"/>
                  <a:pt x="2268" y="2420"/>
                </a:cubicBezTo>
                <a:cubicBezTo>
                  <a:pt x="2837" y="1851"/>
                  <a:pt x="2919" y="987"/>
                  <a:pt x="2532" y="337"/>
                </a:cubicBezTo>
                <a:close/>
                <a:moveTo>
                  <a:pt x="2268" y="1"/>
                </a:moveTo>
                <a:lnTo>
                  <a:pt x="2217" y="52"/>
                </a:lnTo>
                <a:lnTo>
                  <a:pt x="2227" y="52"/>
                </a:lnTo>
                <a:cubicBezTo>
                  <a:pt x="2858" y="692"/>
                  <a:pt x="2858" y="1729"/>
                  <a:pt x="2217" y="2370"/>
                </a:cubicBezTo>
                <a:cubicBezTo>
                  <a:pt x="1899" y="2688"/>
                  <a:pt x="1481" y="2849"/>
                  <a:pt x="1061" y="2849"/>
                </a:cubicBezTo>
                <a:cubicBezTo>
                  <a:pt x="702" y="2849"/>
                  <a:pt x="341" y="2731"/>
                  <a:pt x="41" y="2492"/>
                </a:cubicBezTo>
                <a:lnTo>
                  <a:pt x="1" y="2542"/>
                </a:lnTo>
                <a:cubicBezTo>
                  <a:pt x="885" y="3335"/>
                  <a:pt x="5297" y="7372"/>
                  <a:pt x="5348" y="9333"/>
                </a:cubicBezTo>
                <a:cubicBezTo>
                  <a:pt x="5358" y="9608"/>
                  <a:pt x="5277" y="9832"/>
                  <a:pt x="5114" y="10004"/>
                </a:cubicBezTo>
                <a:lnTo>
                  <a:pt x="5165" y="10055"/>
                </a:lnTo>
                <a:cubicBezTo>
                  <a:pt x="6019" y="9191"/>
                  <a:pt x="6446" y="8174"/>
                  <a:pt x="6416" y="7026"/>
                </a:cubicBezTo>
                <a:cubicBezTo>
                  <a:pt x="6355" y="3915"/>
                  <a:pt x="3061" y="723"/>
                  <a:pt x="2400" y="113"/>
                </a:cubicBezTo>
                <a:cubicBezTo>
                  <a:pt x="2349" y="82"/>
                  <a:pt x="2309" y="42"/>
                  <a:pt x="2268"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91" name="Google Shape;591;p53"/>
          <p:cNvSpPr/>
          <p:nvPr/>
        </p:nvSpPr>
        <p:spPr>
          <a:xfrm>
            <a:off x="7001487" y="3400760"/>
            <a:ext cx="1017687" cy="1585395"/>
          </a:xfrm>
          <a:custGeom>
            <a:avLst/>
            <a:gdLst/>
            <a:ahLst/>
            <a:cxnLst/>
            <a:rect l="l" t="t" r="r" b="b"/>
            <a:pathLst>
              <a:path w="6466" h="10073" extrusionOk="0">
                <a:moveTo>
                  <a:pt x="2552" y="344"/>
                </a:moveTo>
                <a:cubicBezTo>
                  <a:pt x="3488" y="1248"/>
                  <a:pt x="6314" y="4176"/>
                  <a:pt x="6364" y="7033"/>
                </a:cubicBezTo>
                <a:cubicBezTo>
                  <a:pt x="6395" y="8039"/>
                  <a:pt x="6059" y="8954"/>
                  <a:pt x="5388" y="9737"/>
                </a:cubicBezTo>
                <a:cubicBezTo>
                  <a:pt x="5429" y="9615"/>
                  <a:pt x="5449" y="9482"/>
                  <a:pt x="5439" y="9340"/>
                </a:cubicBezTo>
                <a:cubicBezTo>
                  <a:pt x="5388" y="7510"/>
                  <a:pt x="1667" y="3952"/>
                  <a:pt x="356" y="2763"/>
                </a:cubicBezTo>
                <a:lnTo>
                  <a:pt x="356" y="2763"/>
                </a:lnTo>
                <a:cubicBezTo>
                  <a:pt x="588" y="2874"/>
                  <a:pt x="837" y="2928"/>
                  <a:pt x="1085" y="2928"/>
                </a:cubicBezTo>
                <a:cubicBezTo>
                  <a:pt x="1522" y="2928"/>
                  <a:pt x="1957" y="2759"/>
                  <a:pt x="2288" y="2427"/>
                </a:cubicBezTo>
                <a:cubicBezTo>
                  <a:pt x="2857" y="1858"/>
                  <a:pt x="2939" y="1004"/>
                  <a:pt x="2552" y="344"/>
                </a:cubicBezTo>
                <a:close/>
                <a:moveTo>
                  <a:pt x="2266" y="1"/>
                </a:moveTo>
                <a:cubicBezTo>
                  <a:pt x="2257" y="1"/>
                  <a:pt x="2247" y="3"/>
                  <a:pt x="2237" y="8"/>
                </a:cubicBezTo>
                <a:cubicBezTo>
                  <a:pt x="2227" y="19"/>
                  <a:pt x="2227" y="49"/>
                  <a:pt x="2237" y="59"/>
                </a:cubicBezTo>
                <a:cubicBezTo>
                  <a:pt x="2878" y="699"/>
                  <a:pt x="2878" y="1736"/>
                  <a:pt x="2237" y="2377"/>
                </a:cubicBezTo>
                <a:cubicBezTo>
                  <a:pt x="1919" y="2695"/>
                  <a:pt x="1501" y="2856"/>
                  <a:pt x="1081" y="2856"/>
                </a:cubicBezTo>
                <a:cubicBezTo>
                  <a:pt x="722" y="2856"/>
                  <a:pt x="361" y="2738"/>
                  <a:pt x="61" y="2499"/>
                </a:cubicBezTo>
                <a:cubicBezTo>
                  <a:pt x="56" y="2494"/>
                  <a:pt x="49" y="2491"/>
                  <a:pt x="40" y="2491"/>
                </a:cubicBezTo>
                <a:cubicBezTo>
                  <a:pt x="31" y="2491"/>
                  <a:pt x="21" y="2494"/>
                  <a:pt x="11" y="2499"/>
                </a:cubicBezTo>
                <a:cubicBezTo>
                  <a:pt x="0" y="2519"/>
                  <a:pt x="0" y="2540"/>
                  <a:pt x="21" y="2549"/>
                </a:cubicBezTo>
                <a:cubicBezTo>
                  <a:pt x="905" y="3342"/>
                  <a:pt x="5317" y="7379"/>
                  <a:pt x="5368" y="9340"/>
                </a:cubicBezTo>
                <a:cubicBezTo>
                  <a:pt x="5378" y="9615"/>
                  <a:pt x="5297" y="9839"/>
                  <a:pt x="5134" y="10011"/>
                </a:cubicBezTo>
                <a:cubicBezTo>
                  <a:pt x="5124" y="10011"/>
                  <a:pt x="5124" y="10022"/>
                  <a:pt x="5124" y="10031"/>
                </a:cubicBezTo>
                <a:cubicBezTo>
                  <a:pt x="5124" y="10042"/>
                  <a:pt x="5124" y="10052"/>
                  <a:pt x="5134" y="10062"/>
                </a:cubicBezTo>
                <a:cubicBezTo>
                  <a:pt x="5134" y="10062"/>
                  <a:pt x="5144" y="10072"/>
                  <a:pt x="5155" y="10072"/>
                </a:cubicBezTo>
                <a:cubicBezTo>
                  <a:pt x="5164" y="10072"/>
                  <a:pt x="5175" y="10062"/>
                  <a:pt x="5185" y="10062"/>
                </a:cubicBezTo>
                <a:cubicBezTo>
                  <a:pt x="6039" y="9198"/>
                  <a:pt x="6466" y="8181"/>
                  <a:pt x="6436" y="7033"/>
                </a:cubicBezTo>
                <a:cubicBezTo>
                  <a:pt x="6375" y="3922"/>
                  <a:pt x="3081" y="730"/>
                  <a:pt x="2420" y="120"/>
                </a:cubicBezTo>
                <a:cubicBezTo>
                  <a:pt x="2369" y="89"/>
                  <a:pt x="2329" y="49"/>
                  <a:pt x="2288" y="8"/>
                </a:cubicBezTo>
                <a:cubicBezTo>
                  <a:pt x="2283" y="3"/>
                  <a:pt x="2275" y="1"/>
                  <a:pt x="2266"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92" name="Google Shape;592;p53"/>
          <p:cNvSpPr/>
          <p:nvPr/>
        </p:nvSpPr>
        <p:spPr>
          <a:xfrm>
            <a:off x="7377493" y="3048363"/>
            <a:ext cx="1372918" cy="1931339"/>
          </a:xfrm>
          <a:custGeom>
            <a:avLst/>
            <a:gdLst/>
            <a:ahLst/>
            <a:cxnLst/>
            <a:rect l="l" t="t" r="r" b="b"/>
            <a:pathLst>
              <a:path w="8723" h="12271" extrusionOk="0">
                <a:moveTo>
                  <a:pt x="2328" y="1"/>
                </a:moveTo>
                <a:cubicBezTo>
                  <a:pt x="2897" y="661"/>
                  <a:pt x="2867" y="1648"/>
                  <a:pt x="2247" y="2278"/>
                </a:cubicBezTo>
                <a:cubicBezTo>
                  <a:pt x="1917" y="2603"/>
                  <a:pt x="1488" y="2766"/>
                  <a:pt x="1059" y="2766"/>
                </a:cubicBezTo>
                <a:cubicBezTo>
                  <a:pt x="684" y="2766"/>
                  <a:pt x="309" y="2641"/>
                  <a:pt x="1" y="2389"/>
                </a:cubicBezTo>
                <a:lnTo>
                  <a:pt x="1" y="2389"/>
                </a:lnTo>
                <a:cubicBezTo>
                  <a:pt x="924" y="3232"/>
                  <a:pt x="6430" y="8586"/>
                  <a:pt x="2782" y="12255"/>
                </a:cubicBezTo>
                <a:lnTo>
                  <a:pt x="2782" y="12255"/>
                </a:lnTo>
                <a:cubicBezTo>
                  <a:pt x="8723" y="6294"/>
                  <a:pt x="3141" y="752"/>
                  <a:pt x="2328" y="1"/>
                </a:cubicBezTo>
                <a:close/>
                <a:moveTo>
                  <a:pt x="2782" y="12255"/>
                </a:moveTo>
                <a:cubicBezTo>
                  <a:pt x="2776" y="12260"/>
                  <a:pt x="2771" y="12265"/>
                  <a:pt x="2766" y="12270"/>
                </a:cubicBezTo>
                <a:cubicBezTo>
                  <a:pt x="2771" y="12265"/>
                  <a:pt x="2776" y="12260"/>
                  <a:pt x="2782" y="12255"/>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593" name="Google Shape;593;p53"/>
          <p:cNvSpPr/>
          <p:nvPr/>
        </p:nvSpPr>
        <p:spPr>
          <a:xfrm>
            <a:off x="7374345" y="3045215"/>
            <a:ext cx="878396" cy="1939366"/>
          </a:xfrm>
          <a:custGeom>
            <a:avLst/>
            <a:gdLst/>
            <a:ahLst/>
            <a:cxnLst/>
            <a:rect l="l" t="t" r="r" b="b"/>
            <a:pathLst>
              <a:path w="5581" h="12322" extrusionOk="0">
                <a:moveTo>
                  <a:pt x="2572" y="285"/>
                </a:moveTo>
                <a:cubicBezTo>
                  <a:pt x="3396" y="1108"/>
                  <a:pt x="5408" y="3426"/>
                  <a:pt x="5469" y="6385"/>
                </a:cubicBezTo>
                <a:cubicBezTo>
                  <a:pt x="5510" y="8174"/>
                  <a:pt x="4829" y="9891"/>
                  <a:pt x="3457" y="11508"/>
                </a:cubicBezTo>
                <a:cubicBezTo>
                  <a:pt x="3884" y="10847"/>
                  <a:pt x="4087" y="10095"/>
                  <a:pt x="4067" y="9292"/>
                </a:cubicBezTo>
                <a:cubicBezTo>
                  <a:pt x="4015" y="6486"/>
                  <a:pt x="1332" y="3629"/>
                  <a:pt x="315" y="2644"/>
                </a:cubicBezTo>
                <a:lnTo>
                  <a:pt x="315" y="2644"/>
                </a:lnTo>
                <a:cubicBezTo>
                  <a:pt x="556" y="2760"/>
                  <a:pt x="817" y="2818"/>
                  <a:pt x="1077" y="2818"/>
                </a:cubicBezTo>
                <a:cubicBezTo>
                  <a:pt x="1517" y="2818"/>
                  <a:pt x="1955" y="2651"/>
                  <a:pt x="2287" y="2318"/>
                </a:cubicBezTo>
                <a:cubicBezTo>
                  <a:pt x="2826" y="1779"/>
                  <a:pt x="2928" y="936"/>
                  <a:pt x="2572" y="285"/>
                </a:cubicBezTo>
                <a:close/>
                <a:moveTo>
                  <a:pt x="2369" y="0"/>
                </a:moveTo>
                <a:lnTo>
                  <a:pt x="2328" y="41"/>
                </a:lnTo>
                <a:cubicBezTo>
                  <a:pt x="2877" y="692"/>
                  <a:pt x="2836" y="1668"/>
                  <a:pt x="2237" y="2267"/>
                </a:cubicBezTo>
                <a:cubicBezTo>
                  <a:pt x="1915" y="2588"/>
                  <a:pt x="1498" y="2752"/>
                  <a:pt x="1079" y="2752"/>
                </a:cubicBezTo>
                <a:cubicBezTo>
                  <a:pt x="716" y="2752"/>
                  <a:pt x="353" y="2629"/>
                  <a:pt x="51" y="2379"/>
                </a:cubicBezTo>
                <a:lnTo>
                  <a:pt x="0" y="2430"/>
                </a:lnTo>
                <a:cubicBezTo>
                  <a:pt x="661" y="3040"/>
                  <a:pt x="3934" y="6211"/>
                  <a:pt x="4006" y="9292"/>
                </a:cubicBezTo>
                <a:cubicBezTo>
                  <a:pt x="4026" y="10420"/>
                  <a:pt x="3609" y="11427"/>
                  <a:pt x="2765" y="12270"/>
                </a:cubicBezTo>
                <a:lnTo>
                  <a:pt x="2816" y="12321"/>
                </a:lnTo>
                <a:cubicBezTo>
                  <a:pt x="4666" y="10461"/>
                  <a:pt x="5581" y="8468"/>
                  <a:pt x="5540" y="6385"/>
                </a:cubicBezTo>
                <a:cubicBezTo>
                  <a:pt x="5469" y="3019"/>
                  <a:pt x="2887" y="478"/>
                  <a:pt x="2369"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94" name="Google Shape;594;p53"/>
          <p:cNvSpPr/>
          <p:nvPr/>
        </p:nvSpPr>
        <p:spPr>
          <a:xfrm>
            <a:off x="7372614" y="3042855"/>
            <a:ext cx="880128" cy="1943301"/>
          </a:xfrm>
          <a:custGeom>
            <a:avLst/>
            <a:gdLst/>
            <a:ahLst/>
            <a:cxnLst/>
            <a:rect l="l" t="t" r="r" b="b"/>
            <a:pathLst>
              <a:path w="5592" h="12347" extrusionOk="0">
                <a:moveTo>
                  <a:pt x="2593" y="310"/>
                </a:moveTo>
                <a:lnTo>
                  <a:pt x="2593" y="310"/>
                </a:lnTo>
                <a:cubicBezTo>
                  <a:pt x="3407" y="1134"/>
                  <a:pt x="5419" y="3451"/>
                  <a:pt x="5480" y="6400"/>
                </a:cubicBezTo>
                <a:cubicBezTo>
                  <a:pt x="5521" y="8178"/>
                  <a:pt x="4850" y="9897"/>
                  <a:pt x="3477" y="11523"/>
                </a:cubicBezTo>
                <a:cubicBezTo>
                  <a:pt x="3895" y="10852"/>
                  <a:pt x="4098" y="10110"/>
                  <a:pt x="4078" y="9307"/>
                </a:cubicBezTo>
                <a:cubicBezTo>
                  <a:pt x="4026" y="6511"/>
                  <a:pt x="1353" y="3644"/>
                  <a:pt x="337" y="2659"/>
                </a:cubicBezTo>
                <a:lnTo>
                  <a:pt x="337" y="2659"/>
                </a:lnTo>
                <a:cubicBezTo>
                  <a:pt x="574" y="2775"/>
                  <a:pt x="832" y="2833"/>
                  <a:pt x="1090" y="2833"/>
                </a:cubicBezTo>
                <a:cubicBezTo>
                  <a:pt x="1528" y="2833"/>
                  <a:pt x="1966" y="2666"/>
                  <a:pt x="2298" y="2333"/>
                </a:cubicBezTo>
                <a:cubicBezTo>
                  <a:pt x="2837" y="1794"/>
                  <a:pt x="2939" y="960"/>
                  <a:pt x="2593" y="310"/>
                </a:cubicBezTo>
                <a:close/>
                <a:moveTo>
                  <a:pt x="2359" y="0"/>
                </a:moveTo>
                <a:cubicBezTo>
                  <a:pt x="2352" y="0"/>
                  <a:pt x="2344" y="5"/>
                  <a:pt x="2339" y="15"/>
                </a:cubicBezTo>
                <a:cubicBezTo>
                  <a:pt x="2319" y="25"/>
                  <a:pt x="2319" y="46"/>
                  <a:pt x="2329" y="56"/>
                </a:cubicBezTo>
                <a:cubicBezTo>
                  <a:pt x="2888" y="707"/>
                  <a:pt x="2847" y="1683"/>
                  <a:pt x="2248" y="2282"/>
                </a:cubicBezTo>
                <a:cubicBezTo>
                  <a:pt x="1927" y="2602"/>
                  <a:pt x="1511" y="2763"/>
                  <a:pt x="1094" y="2763"/>
                </a:cubicBezTo>
                <a:cubicBezTo>
                  <a:pt x="730" y="2763"/>
                  <a:pt x="365" y="2641"/>
                  <a:pt x="62" y="2394"/>
                </a:cubicBezTo>
                <a:cubicBezTo>
                  <a:pt x="53" y="2390"/>
                  <a:pt x="45" y="2387"/>
                  <a:pt x="37" y="2387"/>
                </a:cubicBezTo>
                <a:cubicBezTo>
                  <a:pt x="26" y="2387"/>
                  <a:pt x="17" y="2392"/>
                  <a:pt x="11" y="2404"/>
                </a:cubicBezTo>
                <a:cubicBezTo>
                  <a:pt x="1" y="2415"/>
                  <a:pt x="1" y="2435"/>
                  <a:pt x="11" y="2445"/>
                </a:cubicBezTo>
                <a:cubicBezTo>
                  <a:pt x="672" y="3055"/>
                  <a:pt x="3945" y="6226"/>
                  <a:pt x="4006" y="9307"/>
                </a:cubicBezTo>
                <a:cubicBezTo>
                  <a:pt x="4037" y="10435"/>
                  <a:pt x="3620" y="11442"/>
                  <a:pt x="2776" y="12285"/>
                </a:cubicBezTo>
                <a:cubicBezTo>
                  <a:pt x="2766" y="12285"/>
                  <a:pt x="2766" y="12296"/>
                  <a:pt x="2766" y="12305"/>
                </a:cubicBezTo>
                <a:cubicBezTo>
                  <a:pt x="2766" y="12316"/>
                  <a:pt x="2766" y="12326"/>
                  <a:pt x="2776" y="12336"/>
                </a:cubicBezTo>
                <a:cubicBezTo>
                  <a:pt x="2776" y="12336"/>
                  <a:pt x="2786" y="12346"/>
                  <a:pt x="2797" y="12346"/>
                </a:cubicBezTo>
                <a:cubicBezTo>
                  <a:pt x="2806" y="12346"/>
                  <a:pt x="2817" y="12336"/>
                  <a:pt x="2827" y="12336"/>
                </a:cubicBezTo>
                <a:cubicBezTo>
                  <a:pt x="4677" y="10476"/>
                  <a:pt x="5592" y="8483"/>
                  <a:pt x="5551" y="6400"/>
                </a:cubicBezTo>
                <a:cubicBezTo>
                  <a:pt x="5480" y="3034"/>
                  <a:pt x="2898" y="483"/>
                  <a:pt x="2380" y="15"/>
                </a:cubicBezTo>
                <a:cubicBezTo>
                  <a:pt x="2375" y="5"/>
                  <a:pt x="2367" y="0"/>
                  <a:pt x="2359"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95" name="Google Shape;595;p53"/>
          <p:cNvSpPr/>
          <p:nvPr/>
        </p:nvSpPr>
        <p:spPr>
          <a:xfrm>
            <a:off x="6612733" y="3778025"/>
            <a:ext cx="1435244" cy="1241181"/>
          </a:xfrm>
          <a:custGeom>
            <a:avLst/>
            <a:gdLst/>
            <a:ahLst/>
            <a:cxnLst/>
            <a:rect l="l" t="t" r="r" b="b"/>
            <a:pathLst>
              <a:path w="9119" h="7886" extrusionOk="0">
                <a:moveTo>
                  <a:pt x="2369" y="0"/>
                </a:moveTo>
                <a:cubicBezTo>
                  <a:pt x="3019" y="661"/>
                  <a:pt x="3019" y="1718"/>
                  <a:pt x="2369" y="2369"/>
                </a:cubicBezTo>
                <a:cubicBezTo>
                  <a:pt x="2043" y="2694"/>
                  <a:pt x="1616" y="2857"/>
                  <a:pt x="1188" y="2857"/>
                </a:cubicBezTo>
                <a:cubicBezTo>
                  <a:pt x="760" y="2857"/>
                  <a:pt x="331" y="2694"/>
                  <a:pt x="0" y="2369"/>
                </a:cubicBezTo>
                <a:lnTo>
                  <a:pt x="0" y="2369"/>
                </a:lnTo>
                <a:cubicBezTo>
                  <a:pt x="51" y="2420"/>
                  <a:pt x="91" y="2460"/>
                  <a:pt x="132" y="2511"/>
                </a:cubicBezTo>
                <a:cubicBezTo>
                  <a:pt x="905" y="3383"/>
                  <a:pt x="5007" y="7885"/>
                  <a:pt x="6973" y="7885"/>
                </a:cubicBezTo>
                <a:cubicBezTo>
                  <a:pt x="7231" y="7885"/>
                  <a:pt x="7453" y="7808"/>
                  <a:pt x="7625" y="7634"/>
                </a:cubicBezTo>
                <a:cubicBezTo>
                  <a:pt x="9119" y="6140"/>
                  <a:pt x="3487" y="997"/>
                  <a:pt x="2511" y="132"/>
                </a:cubicBezTo>
                <a:cubicBezTo>
                  <a:pt x="2461" y="91"/>
                  <a:pt x="2420" y="51"/>
                  <a:pt x="2369" y="0"/>
                </a:cubicBezTo>
                <a:close/>
              </a:path>
            </a:pathLst>
          </a:custGeom>
          <a:solidFill>
            <a:srgbClr val="8A93E2"/>
          </a:solidFill>
          <a:ln>
            <a:noFill/>
          </a:ln>
        </p:spPr>
        <p:txBody>
          <a:bodyPr spcFirstLastPara="1" wrap="square" lIns="114540" tIns="114540" rIns="114540" bIns="114540" anchor="ctr" anchorCtr="0">
            <a:noAutofit/>
          </a:bodyPr>
          <a:lstStyle/>
          <a:p>
            <a:endParaRPr sz="1754"/>
          </a:p>
        </p:txBody>
      </p:sp>
      <p:sp>
        <p:nvSpPr>
          <p:cNvPr id="596" name="Google Shape;596;p53"/>
          <p:cNvSpPr/>
          <p:nvPr/>
        </p:nvSpPr>
        <p:spPr>
          <a:xfrm>
            <a:off x="6607852" y="3772359"/>
            <a:ext cx="1251412" cy="1252199"/>
          </a:xfrm>
          <a:custGeom>
            <a:avLst/>
            <a:gdLst/>
            <a:ahLst/>
            <a:cxnLst/>
            <a:rect l="l" t="t" r="r" b="b"/>
            <a:pathLst>
              <a:path w="7951" h="7956" extrusionOk="0">
                <a:moveTo>
                  <a:pt x="2675" y="331"/>
                </a:moveTo>
                <a:lnTo>
                  <a:pt x="2675" y="331"/>
                </a:lnTo>
                <a:cubicBezTo>
                  <a:pt x="3833" y="1378"/>
                  <a:pt x="7818" y="5109"/>
                  <a:pt x="7869" y="6979"/>
                </a:cubicBezTo>
                <a:cubicBezTo>
                  <a:pt x="7879" y="7254"/>
                  <a:pt x="7798" y="7478"/>
                  <a:pt x="7635" y="7650"/>
                </a:cubicBezTo>
                <a:cubicBezTo>
                  <a:pt x="7471" y="7804"/>
                  <a:pt x="7262" y="7885"/>
                  <a:pt x="7016" y="7885"/>
                </a:cubicBezTo>
                <a:cubicBezTo>
                  <a:pt x="7002" y="7885"/>
                  <a:pt x="6988" y="7885"/>
                  <a:pt x="6974" y="7884"/>
                </a:cubicBezTo>
                <a:cubicBezTo>
                  <a:pt x="5104" y="7833"/>
                  <a:pt x="1363" y="3828"/>
                  <a:pt x="326" y="2679"/>
                </a:cubicBezTo>
                <a:lnTo>
                  <a:pt x="326" y="2679"/>
                </a:lnTo>
                <a:cubicBezTo>
                  <a:pt x="590" y="2842"/>
                  <a:pt x="895" y="2933"/>
                  <a:pt x="1220" y="2933"/>
                </a:cubicBezTo>
                <a:cubicBezTo>
                  <a:pt x="1678" y="2933"/>
                  <a:pt x="2105" y="2750"/>
                  <a:pt x="2431" y="2425"/>
                </a:cubicBezTo>
                <a:cubicBezTo>
                  <a:pt x="2989" y="1866"/>
                  <a:pt x="3081" y="992"/>
                  <a:pt x="2675" y="331"/>
                </a:cubicBezTo>
                <a:close/>
                <a:moveTo>
                  <a:pt x="2401" y="1"/>
                </a:moveTo>
                <a:cubicBezTo>
                  <a:pt x="2392" y="1"/>
                  <a:pt x="2385" y="6"/>
                  <a:pt x="2379" y="16"/>
                </a:cubicBezTo>
                <a:cubicBezTo>
                  <a:pt x="2359" y="26"/>
                  <a:pt x="2359" y="46"/>
                  <a:pt x="2379" y="66"/>
                </a:cubicBezTo>
                <a:cubicBezTo>
                  <a:pt x="3010" y="707"/>
                  <a:pt x="3010" y="1744"/>
                  <a:pt x="2379" y="2384"/>
                </a:cubicBezTo>
                <a:cubicBezTo>
                  <a:pt x="2065" y="2689"/>
                  <a:pt x="1658" y="2862"/>
                  <a:pt x="1220" y="2862"/>
                </a:cubicBezTo>
                <a:cubicBezTo>
                  <a:pt x="784" y="2862"/>
                  <a:pt x="366" y="2689"/>
                  <a:pt x="62" y="2384"/>
                </a:cubicBezTo>
                <a:cubicBezTo>
                  <a:pt x="51" y="2374"/>
                  <a:pt x="41" y="2369"/>
                  <a:pt x="32" y="2369"/>
                </a:cubicBezTo>
                <a:cubicBezTo>
                  <a:pt x="23" y="2369"/>
                  <a:pt x="16" y="2374"/>
                  <a:pt x="11" y="2384"/>
                </a:cubicBezTo>
                <a:cubicBezTo>
                  <a:pt x="1" y="2395"/>
                  <a:pt x="1" y="2415"/>
                  <a:pt x="11" y="2425"/>
                </a:cubicBezTo>
                <a:cubicBezTo>
                  <a:pt x="52" y="2476"/>
                  <a:pt x="92" y="2517"/>
                  <a:pt x="133" y="2578"/>
                </a:cubicBezTo>
                <a:cubicBezTo>
                  <a:pt x="926" y="3462"/>
                  <a:pt x="4972" y="7894"/>
                  <a:pt x="6964" y="7955"/>
                </a:cubicBezTo>
                <a:lnTo>
                  <a:pt x="7005" y="7955"/>
                </a:lnTo>
                <a:cubicBezTo>
                  <a:pt x="7279" y="7955"/>
                  <a:pt x="7513" y="7874"/>
                  <a:pt x="7686" y="7701"/>
                </a:cubicBezTo>
                <a:cubicBezTo>
                  <a:pt x="7859" y="7518"/>
                  <a:pt x="7950" y="7274"/>
                  <a:pt x="7940" y="6979"/>
                </a:cubicBezTo>
                <a:cubicBezTo>
                  <a:pt x="7889" y="4987"/>
                  <a:pt x="3457" y="931"/>
                  <a:pt x="2562" y="138"/>
                </a:cubicBezTo>
                <a:cubicBezTo>
                  <a:pt x="2512" y="97"/>
                  <a:pt x="2471" y="57"/>
                  <a:pt x="2431" y="16"/>
                </a:cubicBezTo>
                <a:cubicBezTo>
                  <a:pt x="2420" y="6"/>
                  <a:pt x="2410" y="1"/>
                  <a:pt x="2401"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97" name="Google Shape;597;p53"/>
          <p:cNvSpPr/>
          <p:nvPr/>
        </p:nvSpPr>
        <p:spPr>
          <a:xfrm>
            <a:off x="5868590" y="4544359"/>
            <a:ext cx="1944246" cy="863760"/>
          </a:xfrm>
          <a:custGeom>
            <a:avLst/>
            <a:gdLst/>
            <a:ahLst/>
            <a:cxnLst/>
            <a:rect l="l" t="t" r="r" b="b"/>
            <a:pathLst>
              <a:path w="12353" h="5488" extrusionOk="0">
                <a:moveTo>
                  <a:pt x="2481" y="0"/>
                </a:moveTo>
                <a:cubicBezTo>
                  <a:pt x="3021" y="651"/>
                  <a:pt x="2980" y="1617"/>
                  <a:pt x="2370" y="2227"/>
                </a:cubicBezTo>
                <a:cubicBezTo>
                  <a:pt x="2039" y="2557"/>
                  <a:pt x="1610" y="2722"/>
                  <a:pt x="1181" y="2722"/>
                </a:cubicBezTo>
                <a:cubicBezTo>
                  <a:pt x="753" y="2722"/>
                  <a:pt x="326" y="2557"/>
                  <a:pt x="1" y="2227"/>
                </a:cubicBezTo>
                <a:lnTo>
                  <a:pt x="1" y="2227"/>
                </a:lnTo>
                <a:cubicBezTo>
                  <a:pt x="2" y="2228"/>
                  <a:pt x="2781" y="5488"/>
                  <a:pt x="6592" y="5488"/>
                </a:cubicBezTo>
                <a:cubicBezTo>
                  <a:pt x="8350" y="5488"/>
                  <a:pt x="10328" y="4794"/>
                  <a:pt x="12353" y="2765"/>
                </a:cubicBezTo>
                <a:lnTo>
                  <a:pt x="12353" y="2765"/>
                </a:lnTo>
                <a:cubicBezTo>
                  <a:pt x="11454" y="3664"/>
                  <a:pt x="10455" y="4012"/>
                  <a:pt x="9446" y="4012"/>
                </a:cubicBezTo>
                <a:cubicBezTo>
                  <a:pt x="6333" y="4012"/>
                  <a:pt x="3126" y="699"/>
                  <a:pt x="2481" y="0"/>
                </a:cubicBezTo>
                <a:close/>
              </a:path>
            </a:pathLst>
          </a:custGeom>
          <a:solidFill>
            <a:srgbClr val="F6C4C1"/>
          </a:solidFill>
          <a:ln>
            <a:noFill/>
          </a:ln>
        </p:spPr>
        <p:txBody>
          <a:bodyPr spcFirstLastPara="1" wrap="square" lIns="114540" tIns="114540" rIns="114540" bIns="114540" anchor="ctr" anchorCtr="0">
            <a:noAutofit/>
          </a:bodyPr>
          <a:lstStyle/>
          <a:p>
            <a:endParaRPr sz="1754"/>
          </a:p>
        </p:txBody>
      </p:sp>
      <p:sp>
        <p:nvSpPr>
          <p:cNvPr id="598" name="Google Shape;598;p53"/>
          <p:cNvSpPr/>
          <p:nvPr/>
        </p:nvSpPr>
        <p:spPr>
          <a:xfrm>
            <a:off x="5862294" y="4538380"/>
            <a:ext cx="1956993" cy="874934"/>
          </a:xfrm>
          <a:custGeom>
            <a:avLst/>
            <a:gdLst/>
            <a:ahLst/>
            <a:cxnLst/>
            <a:rect l="l" t="t" r="r" b="b"/>
            <a:pathLst>
              <a:path w="12434" h="5559" extrusionOk="0">
                <a:moveTo>
                  <a:pt x="2756" y="334"/>
                </a:moveTo>
                <a:cubicBezTo>
                  <a:pt x="3741" y="1350"/>
                  <a:pt x="6598" y="4023"/>
                  <a:pt x="9393" y="4084"/>
                </a:cubicBezTo>
                <a:cubicBezTo>
                  <a:pt x="9430" y="4085"/>
                  <a:pt x="9466" y="4086"/>
                  <a:pt x="9503" y="4086"/>
                </a:cubicBezTo>
                <a:cubicBezTo>
                  <a:pt x="10264" y="4086"/>
                  <a:pt x="10969" y="3882"/>
                  <a:pt x="11610" y="3485"/>
                </a:cubicBezTo>
                <a:lnTo>
                  <a:pt x="11610" y="3485"/>
                </a:lnTo>
                <a:cubicBezTo>
                  <a:pt x="10033" y="4820"/>
                  <a:pt x="8363" y="5492"/>
                  <a:pt x="6628" y="5492"/>
                </a:cubicBezTo>
                <a:cubicBezTo>
                  <a:pt x="6540" y="5492"/>
                  <a:pt x="6452" y="5491"/>
                  <a:pt x="6364" y="5487"/>
                </a:cubicBezTo>
                <a:cubicBezTo>
                  <a:pt x="3457" y="5376"/>
                  <a:pt x="1170" y="3363"/>
                  <a:pt x="366" y="2570"/>
                </a:cubicBezTo>
                <a:lnTo>
                  <a:pt x="366" y="2570"/>
                </a:lnTo>
                <a:cubicBezTo>
                  <a:pt x="632" y="2721"/>
                  <a:pt x="927" y="2797"/>
                  <a:pt x="1222" y="2797"/>
                </a:cubicBezTo>
                <a:cubicBezTo>
                  <a:pt x="1660" y="2797"/>
                  <a:pt x="2096" y="2630"/>
                  <a:pt x="2430" y="2295"/>
                </a:cubicBezTo>
                <a:cubicBezTo>
                  <a:pt x="2959" y="1767"/>
                  <a:pt x="3070" y="974"/>
                  <a:pt x="2756" y="334"/>
                </a:cubicBezTo>
                <a:close/>
                <a:moveTo>
                  <a:pt x="2523" y="0"/>
                </a:moveTo>
                <a:cubicBezTo>
                  <a:pt x="2514" y="0"/>
                  <a:pt x="2506" y="3"/>
                  <a:pt x="2501" y="8"/>
                </a:cubicBezTo>
                <a:cubicBezTo>
                  <a:pt x="2481" y="18"/>
                  <a:pt x="2481" y="38"/>
                  <a:pt x="2491" y="59"/>
                </a:cubicBezTo>
                <a:cubicBezTo>
                  <a:pt x="3030" y="709"/>
                  <a:pt x="2979" y="1645"/>
                  <a:pt x="2379" y="2245"/>
                </a:cubicBezTo>
                <a:cubicBezTo>
                  <a:pt x="2059" y="2565"/>
                  <a:pt x="1640" y="2725"/>
                  <a:pt x="1220" y="2725"/>
                </a:cubicBezTo>
                <a:cubicBezTo>
                  <a:pt x="801" y="2725"/>
                  <a:pt x="382" y="2565"/>
                  <a:pt x="61" y="2245"/>
                </a:cubicBezTo>
                <a:cubicBezTo>
                  <a:pt x="56" y="2239"/>
                  <a:pt x="49" y="2237"/>
                  <a:pt x="40" y="2237"/>
                </a:cubicBezTo>
                <a:cubicBezTo>
                  <a:pt x="31" y="2237"/>
                  <a:pt x="21" y="2239"/>
                  <a:pt x="11" y="2245"/>
                </a:cubicBezTo>
                <a:cubicBezTo>
                  <a:pt x="0" y="2254"/>
                  <a:pt x="0" y="2275"/>
                  <a:pt x="11" y="2295"/>
                </a:cubicBezTo>
                <a:cubicBezTo>
                  <a:pt x="41" y="2326"/>
                  <a:pt x="2715" y="5416"/>
                  <a:pt x="6364" y="5559"/>
                </a:cubicBezTo>
                <a:lnTo>
                  <a:pt x="6628" y="5559"/>
                </a:lnTo>
                <a:cubicBezTo>
                  <a:pt x="8661" y="5559"/>
                  <a:pt x="10604" y="4644"/>
                  <a:pt x="12423" y="2834"/>
                </a:cubicBezTo>
                <a:cubicBezTo>
                  <a:pt x="12433" y="2814"/>
                  <a:pt x="12433" y="2794"/>
                  <a:pt x="12423" y="2783"/>
                </a:cubicBezTo>
                <a:cubicBezTo>
                  <a:pt x="12413" y="2773"/>
                  <a:pt x="12402" y="2768"/>
                  <a:pt x="12394" y="2768"/>
                </a:cubicBezTo>
                <a:cubicBezTo>
                  <a:pt x="12385" y="2768"/>
                  <a:pt x="12377" y="2773"/>
                  <a:pt x="12372" y="2783"/>
                </a:cubicBezTo>
                <a:cubicBezTo>
                  <a:pt x="11557" y="3599"/>
                  <a:pt x="10590" y="4015"/>
                  <a:pt x="9507" y="4015"/>
                </a:cubicBezTo>
                <a:cubicBezTo>
                  <a:pt x="9469" y="4015"/>
                  <a:pt x="9431" y="4015"/>
                  <a:pt x="9393" y="4014"/>
                </a:cubicBezTo>
                <a:cubicBezTo>
                  <a:pt x="6314" y="3953"/>
                  <a:pt x="3152" y="669"/>
                  <a:pt x="2552" y="8"/>
                </a:cubicBezTo>
                <a:cubicBezTo>
                  <a:pt x="2542" y="3"/>
                  <a:pt x="2532" y="0"/>
                  <a:pt x="2523"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599" name="Google Shape;599;p53"/>
          <p:cNvSpPr/>
          <p:nvPr/>
        </p:nvSpPr>
        <p:spPr>
          <a:xfrm>
            <a:off x="6241606" y="4173075"/>
            <a:ext cx="1571229" cy="1002892"/>
          </a:xfrm>
          <a:custGeom>
            <a:avLst/>
            <a:gdLst/>
            <a:ahLst/>
            <a:cxnLst/>
            <a:rect l="l" t="t" r="r" b="b"/>
            <a:pathLst>
              <a:path w="9983" h="6372" extrusionOk="0">
                <a:moveTo>
                  <a:pt x="9983" y="5124"/>
                </a:moveTo>
                <a:cubicBezTo>
                  <a:pt x="9981" y="5126"/>
                  <a:pt x="9979" y="5128"/>
                  <a:pt x="9977" y="5130"/>
                </a:cubicBezTo>
                <a:lnTo>
                  <a:pt x="9977" y="5130"/>
                </a:lnTo>
                <a:cubicBezTo>
                  <a:pt x="9979" y="5128"/>
                  <a:pt x="9981" y="5126"/>
                  <a:pt x="9983" y="5124"/>
                </a:cubicBezTo>
                <a:close/>
                <a:moveTo>
                  <a:pt x="2490" y="1"/>
                </a:moveTo>
                <a:lnTo>
                  <a:pt x="2490" y="1"/>
                </a:lnTo>
                <a:cubicBezTo>
                  <a:pt x="3009" y="662"/>
                  <a:pt x="2968" y="1618"/>
                  <a:pt x="2358" y="2228"/>
                </a:cubicBezTo>
                <a:cubicBezTo>
                  <a:pt x="2033" y="2553"/>
                  <a:pt x="1606" y="2716"/>
                  <a:pt x="1179" y="2716"/>
                </a:cubicBezTo>
                <a:cubicBezTo>
                  <a:pt x="752" y="2716"/>
                  <a:pt x="325" y="2553"/>
                  <a:pt x="0" y="2228"/>
                </a:cubicBezTo>
                <a:lnTo>
                  <a:pt x="0" y="2228"/>
                </a:lnTo>
                <a:cubicBezTo>
                  <a:pt x="41" y="2268"/>
                  <a:pt x="71" y="2309"/>
                  <a:pt x="111" y="2359"/>
                </a:cubicBezTo>
                <a:cubicBezTo>
                  <a:pt x="756" y="3058"/>
                  <a:pt x="3963" y="6371"/>
                  <a:pt x="7076" y="6371"/>
                </a:cubicBezTo>
                <a:cubicBezTo>
                  <a:pt x="8083" y="6371"/>
                  <a:pt x="9080" y="6024"/>
                  <a:pt x="9977" y="5130"/>
                </a:cubicBezTo>
                <a:lnTo>
                  <a:pt x="9977" y="5130"/>
                </a:lnTo>
                <a:cubicBezTo>
                  <a:pt x="9806" y="5299"/>
                  <a:pt x="9587" y="5375"/>
                  <a:pt x="9331" y="5375"/>
                </a:cubicBezTo>
                <a:cubicBezTo>
                  <a:pt x="7365" y="5375"/>
                  <a:pt x="3263" y="873"/>
                  <a:pt x="2490" y="1"/>
                </a:cubicBezTo>
                <a:close/>
              </a:path>
            </a:pathLst>
          </a:custGeom>
          <a:solidFill>
            <a:srgbClr val="FFDA9F"/>
          </a:solidFill>
          <a:ln>
            <a:noFill/>
          </a:ln>
        </p:spPr>
        <p:txBody>
          <a:bodyPr spcFirstLastPara="1" wrap="square" lIns="114540" tIns="114540" rIns="114540" bIns="114540" anchor="ctr" anchorCtr="0">
            <a:noAutofit/>
          </a:bodyPr>
          <a:lstStyle/>
          <a:p>
            <a:endParaRPr sz="1754"/>
          </a:p>
        </p:txBody>
      </p:sp>
      <p:sp>
        <p:nvSpPr>
          <p:cNvPr id="600" name="Google Shape;600;p53"/>
          <p:cNvSpPr/>
          <p:nvPr/>
        </p:nvSpPr>
        <p:spPr>
          <a:xfrm>
            <a:off x="6236727" y="4169928"/>
            <a:ext cx="1580831" cy="1011391"/>
          </a:xfrm>
          <a:custGeom>
            <a:avLst/>
            <a:gdLst/>
            <a:ahLst/>
            <a:cxnLst/>
            <a:rect l="l" t="t" r="r" b="b"/>
            <a:pathLst>
              <a:path w="10044" h="6426" extrusionOk="0">
                <a:moveTo>
                  <a:pt x="2755" y="336"/>
                </a:moveTo>
                <a:cubicBezTo>
                  <a:pt x="3944" y="1638"/>
                  <a:pt x="7493" y="5379"/>
                  <a:pt x="9322" y="5429"/>
                </a:cubicBezTo>
                <a:cubicBezTo>
                  <a:pt x="9475" y="5429"/>
                  <a:pt x="9607" y="5419"/>
                  <a:pt x="9719" y="5368"/>
                </a:cubicBezTo>
                <a:lnTo>
                  <a:pt x="9719" y="5368"/>
                </a:lnTo>
                <a:cubicBezTo>
                  <a:pt x="8959" y="6030"/>
                  <a:pt x="8075" y="6355"/>
                  <a:pt x="7103" y="6355"/>
                </a:cubicBezTo>
                <a:cubicBezTo>
                  <a:pt x="7074" y="6355"/>
                  <a:pt x="7044" y="6355"/>
                  <a:pt x="7014" y="6355"/>
                </a:cubicBezTo>
                <a:cubicBezTo>
                  <a:pt x="4158" y="6294"/>
                  <a:pt x="1220" y="3457"/>
                  <a:pt x="336" y="2532"/>
                </a:cubicBezTo>
                <a:lnTo>
                  <a:pt x="336" y="2532"/>
                </a:lnTo>
                <a:cubicBezTo>
                  <a:pt x="600" y="2684"/>
                  <a:pt x="895" y="2766"/>
                  <a:pt x="1210" y="2766"/>
                </a:cubicBezTo>
                <a:cubicBezTo>
                  <a:pt x="1667" y="2766"/>
                  <a:pt x="2094" y="2593"/>
                  <a:pt x="2420" y="2268"/>
                </a:cubicBezTo>
                <a:cubicBezTo>
                  <a:pt x="2938" y="1749"/>
                  <a:pt x="3060" y="976"/>
                  <a:pt x="2755" y="336"/>
                </a:cubicBezTo>
                <a:close/>
                <a:moveTo>
                  <a:pt x="2541" y="1"/>
                </a:moveTo>
                <a:lnTo>
                  <a:pt x="2491" y="41"/>
                </a:lnTo>
                <a:cubicBezTo>
                  <a:pt x="3009" y="692"/>
                  <a:pt x="2959" y="1627"/>
                  <a:pt x="2369" y="2217"/>
                </a:cubicBezTo>
                <a:cubicBezTo>
                  <a:pt x="2054" y="2532"/>
                  <a:pt x="1647" y="2705"/>
                  <a:pt x="1210" y="2705"/>
                </a:cubicBezTo>
                <a:cubicBezTo>
                  <a:pt x="773" y="2705"/>
                  <a:pt x="356" y="2532"/>
                  <a:pt x="51" y="2217"/>
                </a:cubicBezTo>
                <a:lnTo>
                  <a:pt x="0" y="2268"/>
                </a:lnTo>
                <a:cubicBezTo>
                  <a:pt x="41" y="2309"/>
                  <a:pt x="81" y="2349"/>
                  <a:pt x="122" y="2400"/>
                </a:cubicBezTo>
                <a:cubicBezTo>
                  <a:pt x="722" y="3061"/>
                  <a:pt x="3904" y="6364"/>
                  <a:pt x="7014" y="6425"/>
                </a:cubicBezTo>
                <a:lnTo>
                  <a:pt x="7106" y="6425"/>
                </a:lnTo>
                <a:cubicBezTo>
                  <a:pt x="8225" y="6425"/>
                  <a:pt x="9210" y="6009"/>
                  <a:pt x="10044" y="5175"/>
                </a:cubicBezTo>
                <a:lnTo>
                  <a:pt x="9993" y="5124"/>
                </a:lnTo>
                <a:cubicBezTo>
                  <a:pt x="9829" y="5278"/>
                  <a:pt x="9620" y="5359"/>
                  <a:pt x="9374" y="5359"/>
                </a:cubicBezTo>
                <a:cubicBezTo>
                  <a:pt x="9360" y="5359"/>
                  <a:pt x="9346" y="5359"/>
                  <a:pt x="9332" y="5358"/>
                </a:cubicBezTo>
                <a:cubicBezTo>
                  <a:pt x="7360" y="5307"/>
                  <a:pt x="3334" y="885"/>
                  <a:pt x="2541"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601" name="Google Shape;601;p53"/>
          <p:cNvSpPr/>
          <p:nvPr/>
        </p:nvSpPr>
        <p:spPr>
          <a:xfrm>
            <a:off x="6235152" y="4168039"/>
            <a:ext cx="1584136" cy="1013280"/>
          </a:xfrm>
          <a:custGeom>
            <a:avLst/>
            <a:gdLst/>
            <a:ahLst/>
            <a:cxnLst/>
            <a:rect l="l" t="t" r="r" b="b"/>
            <a:pathLst>
              <a:path w="10065" h="6438" extrusionOk="0">
                <a:moveTo>
                  <a:pt x="2765" y="348"/>
                </a:moveTo>
                <a:lnTo>
                  <a:pt x="2765" y="348"/>
                </a:lnTo>
                <a:cubicBezTo>
                  <a:pt x="3954" y="1659"/>
                  <a:pt x="7512" y="5391"/>
                  <a:pt x="9332" y="5441"/>
                </a:cubicBezTo>
                <a:cubicBezTo>
                  <a:pt x="9475" y="5441"/>
                  <a:pt x="9607" y="5431"/>
                  <a:pt x="9729" y="5391"/>
                </a:cubicBezTo>
                <a:lnTo>
                  <a:pt x="9729" y="5391"/>
                </a:lnTo>
                <a:cubicBezTo>
                  <a:pt x="8969" y="6042"/>
                  <a:pt x="8085" y="6367"/>
                  <a:pt x="7113" y="6367"/>
                </a:cubicBezTo>
                <a:cubicBezTo>
                  <a:pt x="7084" y="6367"/>
                  <a:pt x="7054" y="6367"/>
                  <a:pt x="7024" y="6367"/>
                </a:cubicBezTo>
                <a:cubicBezTo>
                  <a:pt x="4168" y="6306"/>
                  <a:pt x="1241" y="3479"/>
                  <a:pt x="346" y="2544"/>
                </a:cubicBezTo>
                <a:lnTo>
                  <a:pt x="346" y="2544"/>
                </a:lnTo>
                <a:cubicBezTo>
                  <a:pt x="610" y="2696"/>
                  <a:pt x="905" y="2778"/>
                  <a:pt x="1220" y="2778"/>
                </a:cubicBezTo>
                <a:cubicBezTo>
                  <a:pt x="1677" y="2778"/>
                  <a:pt x="2104" y="2605"/>
                  <a:pt x="2430" y="2280"/>
                </a:cubicBezTo>
                <a:cubicBezTo>
                  <a:pt x="2948" y="1761"/>
                  <a:pt x="3070" y="988"/>
                  <a:pt x="2765" y="348"/>
                </a:cubicBezTo>
                <a:close/>
                <a:moveTo>
                  <a:pt x="2529" y="1"/>
                </a:moveTo>
                <a:cubicBezTo>
                  <a:pt x="2521" y="1"/>
                  <a:pt x="2515" y="4"/>
                  <a:pt x="2511" y="13"/>
                </a:cubicBezTo>
                <a:cubicBezTo>
                  <a:pt x="2490" y="23"/>
                  <a:pt x="2490" y="43"/>
                  <a:pt x="2501" y="53"/>
                </a:cubicBezTo>
                <a:cubicBezTo>
                  <a:pt x="3019" y="714"/>
                  <a:pt x="2969" y="1639"/>
                  <a:pt x="2379" y="2229"/>
                </a:cubicBezTo>
                <a:cubicBezTo>
                  <a:pt x="2064" y="2544"/>
                  <a:pt x="1657" y="2707"/>
                  <a:pt x="1220" y="2707"/>
                </a:cubicBezTo>
                <a:cubicBezTo>
                  <a:pt x="783" y="2707"/>
                  <a:pt x="376" y="2544"/>
                  <a:pt x="61" y="2229"/>
                </a:cubicBezTo>
                <a:cubicBezTo>
                  <a:pt x="56" y="2224"/>
                  <a:pt x="46" y="2221"/>
                  <a:pt x="36" y="2221"/>
                </a:cubicBezTo>
                <a:cubicBezTo>
                  <a:pt x="26" y="2221"/>
                  <a:pt x="15" y="2224"/>
                  <a:pt x="10" y="2229"/>
                </a:cubicBezTo>
                <a:cubicBezTo>
                  <a:pt x="0" y="2249"/>
                  <a:pt x="0" y="2269"/>
                  <a:pt x="10" y="2280"/>
                </a:cubicBezTo>
                <a:cubicBezTo>
                  <a:pt x="51" y="2321"/>
                  <a:pt x="91" y="2361"/>
                  <a:pt x="132" y="2412"/>
                </a:cubicBezTo>
                <a:cubicBezTo>
                  <a:pt x="732" y="3073"/>
                  <a:pt x="3914" y="6376"/>
                  <a:pt x="7024" y="6437"/>
                </a:cubicBezTo>
                <a:lnTo>
                  <a:pt x="7116" y="6437"/>
                </a:lnTo>
                <a:cubicBezTo>
                  <a:pt x="8235" y="6437"/>
                  <a:pt x="9220" y="6021"/>
                  <a:pt x="10054" y="5187"/>
                </a:cubicBezTo>
                <a:cubicBezTo>
                  <a:pt x="10064" y="5167"/>
                  <a:pt x="10064" y="5147"/>
                  <a:pt x="10054" y="5136"/>
                </a:cubicBezTo>
                <a:cubicBezTo>
                  <a:pt x="10044" y="5126"/>
                  <a:pt x="10033" y="5121"/>
                  <a:pt x="10025" y="5121"/>
                </a:cubicBezTo>
                <a:cubicBezTo>
                  <a:pt x="10016" y="5121"/>
                  <a:pt x="10008" y="5126"/>
                  <a:pt x="10003" y="5136"/>
                </a:cubicBezTo>
                <a:cubicBezTo>
                  <a:pt x="9839" y="5290"/>
                  <a:pt x="9630" y="5371"/>
                  <a:pt x="9384" y="5371"/>
                </a:cubicBezTo>
                <a:cubicBezTo>
                  <a:pt x="9370" y="5371"/>
                  <a:pt x="9356" y="5371"/>
                  <a:pt x="9342" y="5370"/>
                </a:cubicBezTo>
                <a:cubicBezTo>
                  <a:pt x="7370" y="5319"/>
                  <a:pt x="3344" y="897"/>
                  <a:pt x="2562" y="13"/>
                </a:cubicBezTo>
                <a:cubicBezTo>
                  <a:pt x="2550" y="7"/>
                  <a:pt x="2538" y="1"/>
                  <a:pt x="2529" y="1"/>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grpSp>
        <p:nvGrpSpPr>
          <p:cNvPr id="602" name="Google Shape;602;p53"/>
          <p:cNvGrpSpPr/>
          <p:nvPr/>
        </p:nvGrpSpPr>
        <p:grpSpPr>
          <a:xfrm rot="5108814">
            <a:off x="775215" y="4881589"/>
            <a:ext cx="316980" cy="366871"/>
            <a:chOff x="4173447" y="2993498"/>
            <a:chExt cx="253014" cy="292838"/>
          </a:xfrm>
        </p:grpSpPr>
        <p:sp>
          <p:nvSpPr>
            <p:cNvPr id="603" name="Google Shape;603;p53"/>
            <p:cNvSpPr/>
            <p:nvPr/>
          </p:nvSpPr>
          <p:spPr>
            <a:xfrm>
              <a:off x="4178597" y="2998272"/>
              <a:ext cx="242712" cy="283416"/>
            </a:xfrm>
            <a:custGeom>
              <a:avLst/>
              <a:gdLst/>
              <a:ahLst/>
              <a:cxnLst/>
              <a:rect l="l" t="t" r="r" b="b"/>
              <a:pathLst>
                <a:path w="1932" h="2256" extrusionOk="0">
                  <a:moveTo>
                    <a:pt x="717" y="1"/>
                  </a:moveTo>
                  <a:cubicBezTo>
                    <a:pt x="622" y="1"/>
                    <a:pt x="531" y="16"/>
                    <a:pt x="448" y="46"/>
                  </a:cubicBezTo>
                  <a:cubicBezTo>
                    <a:pt x="163" y="148"/>
                    <a:pt x="0" y="473"/>
                    <a:pt x="92" y="767"/>
                  </a:cubicBezTo>
                  <a:cubicBezTo>
                    <a:pt x="194" y="1052"/>
                    <a:pt x="488" y="1144"/>
                    <a:pt x="488" y="1144"/>
                  </a:cubicBezTo>
                  <a:cubicBezTo>
                    <a:pt x="488" y="1144"/>
                    <a:pt x="214" y="1276"/>
                    <a:pt x="153" y="1581"/>
                  </a:cubicBezTo>
                  <a:cubicBezTo>
                    <a:pt x="102" y="1886"/>
                    <a:pt x="305" y="2181"/>
                    <a:pt x="610" y="2242"/>
                  </a:cubicBezTo>
                  <a:cubicBezTo>
                    <a:pt x="657" y="2251"/>
                    <a:pt x="706" y="2255"/>
                    <a:pt x="756" y="2255"/>
                  </a:cubicBezTo>
                  <a:cubicBezTo>
                    <a:pt x="1209" y="2255"/>
                    <a:pt x="1740" y="1876"/>
                    <a:pt x="1932" y="1042"/>
                  </a:cubicBezTo>
                  <a:cubicBezTo>
                    <a:pt x="1649" y="311"/>
                    <a:pt x="1143" y="1"/>
                    <a:pt x="717" y="1"/>
                  </a:cubicBezTo>
                  <a:close/>
                </a:path>
              </a:pathLst>
            </a:custGeom>
            <a:solidFill>
              <a:srgbClr val="EF8981"/>
            </a:solidFill>
            <a:ln>
              <a:noFill/>
            </a:ln>
          </p:spPr>
          <p:txBody>
            <a:bodyPr spcFirstLastPara="1" wrap="square" lIns="114540" tIns="114540" rIns="114540" bIns="114540" anchor="ctr" anchorCtr="0">
              <a:noAutofit/>
            </a:bodyPr>
            <a:lstStyle/>
            <a:p>
              <a:endParaRPr sz="1754"/>
            </a:p>
          </p:txBody>
        </p:sp>
        <p:sp>
          <p:nvSpPr>
            <p:cNvPr id="604" name="Google Shape;604;p53"/>
            <p:cNvSpPr/>
            <p:nvPr/>
          </p:nvSpPr>
          <p:spPr>
            <a:xfrm>
              <a:off x="4173447" y="2993498"/>
              <a:ext cx="253014" cy="292838"/>
            </a:xfrm>
            <a:custGeom>
              <a:avLst/>
              <a:gdLst/>
              <a:ahLst/>
              <a:cxnLst/>
              <a:rect l="l" t="t" r="r" b="b"/>
              <a:pathLst>
                <a:path w="2014" h="2331" extrusionOk="0">
                  <a:moveTo>
                    <a:pt x="773" y="73"/>
                  </a:moveTo>
                  <a:cubicBezTo>
                    <a:pt x="1272" y="73"/>
                    <a:pt x="1729" y="552"/>
                    <a:pt x="1943" y="1080"/>
                  </a:cubicBezTo>
                  <a:cubicBezTo>
                    <a:pt x="1795" y="1681"/>
                    <a:pt x="1369" y="2257"/>
                    <a:pt x="827" y="2257"/>
                  </a:cubicBezTo>
                  <a:cubicBezTo>
                    <a:pt x="773" y="2257"/>
                    <a:pt x="718" y="2251"/>
                    <a:pt x="662" y="2239"/>
                  </a:cubicBezTo>
                  <a:cubicBezTo>
                    <a:pt x="367" y="2188"/>
                    <a:pt x="174" y="1903"/>
                    <a:pt x="235" y="1619"/>
                  </a:cubicBezTo>
                  <a:cubicBezTo>
                    <a:pt x="285" y="1345"/>
                    <a:pt x="540" y="1212"/>
                    <a:pt x="540" y="1212"/>
                  </a:cubicBezTo>
                  <a:lnTo>
                    <a:pt x="621" y="1171"/>
                  </a:lnTo>
                  <a:lnTo>
                    <a:pt x="540" y="1151"/>
                  </a:lnTo>
                  <a:cubicBezTo>
                    <a:pt x="540" y="1151"/>
                    <a:pt x="265" y="1060"/>
                    <a:pt x="174" y="796"/>
                  </a:cubicBezTo>
                  <a:cubicBezTo>
                    <a:pt x="82" y="521"/>
                    <a:pt x="224" y="216"/>
                    <a:pt x="499" y="114"/>
                  </a:cubicBezTo>
                  <a:cubicBezTo>
                    <a:pt x="590" y="84"/>
                    <a:pt x="682" y="73"/>
                    <a:pt x="773" y="73"/>
                  </a:cubicBezTo>
                  <a:close/>
                  <a:moveTo>
                    <a:pt x="776" y="0"/>
                  </a:moveTo>
                  <a:cubicBezTo>
                    <a:pt x="679" y="0"/>
                    <a:pt x="579" y="17"/>
                    <a:pt x="479" y="53"/>
                  </a:cubicBezTo>
                  <a:cubicBezTo>
                    <a:pt x="174" y="165"/>
                    <a:pt x="1" y="500"/>
                    <a:pt x="102" y="816"/>
                  </a:cubicBezTo>
                  <a:cubicBezTo>
                    <a:pt x="184" y="1029"/>
                    <a:pt x="357" y="1141"/>
                    <a:pt x="448" y="1192"/>
                  </a:cubicBezTo>
                  <a:cubicBezTo>
                    <a:pt x="357" y="1253"/>
                    <a:pt x="204" y="1385"/>
                    <a:pt x="163" y="1609"/>
                  </a:cubicBezTo>
                  <a:cubicBezTo>
                    <a:pt x="102" y="1934"/>
                    <a:pt x="316" y="2249"/>
                    <a:pt x="641" y="2310"/>
                  </a:cubicBezTo>
                  <a:cubicBezTo>
                    <a:pt x="702" y="2321"/>
                    <a:pt x="763" y="2330"/>
                    <a:pt x="814" y="2330"/>
                  </a:cubicBezTo>
                  <a:cubicBezTo>
                    <a:pt x="1404" y="2330"/>
                    <a:pt x="1861" y="1720"/>
                    <a:pt x="2013" y="1090"/>
                  </a:cubicBezTo>
                  <a:lnTo>
                    <a:pt x="2013" y="1080"/>
                  </a:lnTo>
                  <a:lnTo>
                    <a:pt x="2004" y="1070"/>
                  </a:lnTo>
                  <a:cubicBezTo>
                    <a:pt x="1788" y="502"/>
                    <a:pt x="1312" y="0"/>
                    <a:pt x="776"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605" name="Google Shape;605;p53"/>
            <p:cNvSpPr/>
            <p:nvPr/>
          </p:nvSpPr>
          <p:spPr>
            <a:xfrm>
              <a:off x="4173447" y="2993498"/>
              <a:ext cx="253014" cy="292838"/>
            </a:xfrm>
            <a:custGeom>
              <a:avLst/>
              <a:gdLst/>
              <a:ahLst/>
              <a:cxnLst/>
              <a:rect l="l" t="t" r="r" b="b"/>
              <a:pathLst>
                <a:path w="2014" h="2331" extrusionOk="0">
                  <a:moveTo>
                    <a:pt x="773" y="73"/>
                  </a:moveTo>
                  <a:cubicBezTo>
                    <a:pt x="1272" y="73"/>
                    <a:pt x="1729" y="552"/>
                    <a:pt x="1943" y="1080"/>
                  </a:cubicBezTo>
                  <a:cubicBezTo>
                    <a:pt x="1794" y="1684"/>
                    <a:pt x="1364" y="2255"/>
                    <a:pt x="818" y="2255"/>
                  </a:cubicBezTo>
                  <a:cubicBezTo>
                    <a:pt x="767" y="2255"/>
                    <a:pt x="715" y="2250"/>
                    <a:pt x="662" y="2239"/>
                  </a:cubicBezTo>
                  <a:cubicBezTo>
                    <a:pt x="367" y="2188"/>
                    <a:pt x="184" y="1903"/>
                    <a:pt x="235" y="1619"/>
                  </a:cubicBezTo>
                  <a:cubicBezTo>
                    <a:pt x="285" y="1345"/>
                    <a:pt x="540" y="1212"/>
                    <a:pt x="540" y="1212"/>
                  </a:cubicBezTo>
                  <a:cubicBezTo>
                    <a:pt x="560" y="1212"/>
                    <a:pt x="570" y="1192"/>
                    <a:pt x="560" y="1182"/>
                  </a:cubicBezTo>
                  <a:cubicBezTo>
                    <a:pt x="560" y="1162"/>
                    <a:pt x="550" y="1151"/>
                    <a:pt x="540" y="1151"/>
                  </a:cubicBezTo>
                  <a:cubicBezTo>
                    <a:pt x="540" y="1151"/>
                    <a:pt x="265" y="1060"/>
                    <a:pt x="174" y="796"/>
                  </a:cubicBezTo>
                  <a:cubicBezTo>
                    <a:pt x="82" y="521"/>
                    <a:pt x="224" y="216"/>
                    <a:pt x="509" y="114"/>
                  </a:cubicBezTo>
                  <a:cubicBezTo>
                    <a:pt x="590" y="84"/>
                    <a:pt x="682" y="73"/>
                    <a:pt x="773" y="73"/>
                  </a:cubicBezTo>
                  <a:close/>
                  <a:moveTo>
                    <a:pt x="776" y="0"/>
                  </a:moveTo>
                  <a:cubicBezTo>
                    <a:pt x="679" y="0"/>
                    <a:pt x="579" y="17"/>
                    <a:pt x="479" y="53"/>
                  </a:cubicBezTo>
                  <a:cubicBezTo>
                    <a:pt x="163" y="165"/>
                    <a:pt x="1" y="500"/>
                    <a:pt x="102" y="816"/>
                  </a:cubicBezTo>
                  <a:cubicBezTo>
                    <a:pt x="174" y="1029"/>
                    <a:pt x="357" y="1141"/>
                    <a:pt x="448" y="1192"/>
                  </a:cubicBezTo>
                  <a:cubicBezTo>
                    <a:pt x="357" y="1253"/>
                    <a:pt x="204" y="1385"/>
                    <a:pt x="163" y="1609"/>
                  </a:cubicBezTo>
                  <a:cubicBezTo>
                    <a:pt x="102" y="1934"/>
                    <a:pt x="316" y="2249"/>
                    <a:pt x="641" y="2310"/>
                  </a:cubicBezTo>
                  <a:cubicBezTo>
                    <a:pt x="702" y="2321"/>
                    <a:pt x="763" y="2330"/>
                    <a:pt x="814" y="2330"/>
                  </a:cubicBezTo>
                  <a:cubicBezTo>
                    <a:pt x="1404" y="2330"/>
                    <a:pt x="1861" y="1720"/>
                    <a:pt x="2013" y="1090"/>
                  </a:cubicBezTo>
                  <a:lnTo>
                    <a:pt x="2013" y="1070"/>
                  </a:lnTo>
                  <a:cubicBezTo>
                    <a:pt x="1790" y="502"/>
                    <a:pt x="1312" y="0"/>
                    <a:pt x="776"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grpSp>
      <p:grpSp>
        <p:nvGrpSpPr>
          <p:cNvPr id="606" name="Google Shape;606;p53"/>
          <p:cNvGrpSpPr/>
          <p:nvPr/>
        </p:nvGrpSpPr>
        <p:grpSpPr>
          <a:xfrm rot="4665983">
            <a:off x="1919734" y="4374587"/>
            <a:ext cx="316987" cy="366880"/>
            <a:chOff x="4173447" y="2993498"/>
            <a:chExt cx="253014" cy="292838"/>
          </a:xfrm>
        </p:grpSpPr>
        <p:sp>
          <p:nvSpPr>
            <p:cNvPr id="607" name="Google Shape;607;p53"/>
            <p:cNvSpPr/>
            <p:nvPr/>
          </p:nvSpPr>
          <p:spPr>
            <a:xfrm>
              <a:off x="4178597" y="2998272"/>
              <a:ext cx="242712" cy="283416"/>
            </a:xfrm>
            <a:custGeom>
              <a:avLst/>
              <a:gdLst/>
              <a:ahLst/>
              <a:cxnLst/>
              <a:rect l="l" t="t" r="r" b="b"/>
              <a:pathLst>
                <a:path w="1932" h="2256" extrusionOk="0">
                  <a:moveTo>
                    <a:pt x="717" y="1"/>
                  </a:moveTo>
                  <a:cubicBezTo>
                    <a:pt x="622" y="1"/>
                    <a:pt x="531" y="16"/>
                    <a:pt x="448" y="46"/>
                  </a:cubicBezTo>
                  <a:cubicBezTo>
                    <a:pt x="163" y="148"/>
                    <a:pt x="0" y="473"/>
                    <a:pt x="92" y="767"/>
                  </a:cubicBezTo>
                  <a:cubicBezTo>
                    <a:pt x="194" y="1052"/>
                    <a:pt x="488" y="1144"/>
                    <a:pt x="488" y="1144"/>
                  </a:cubicBezTo>
                  <a:cubicBezTo>
                    <a:pt x="488" y="1144"/>
                    <a:pt x="214" y="1276"/>
                    <a:pt x="153" y="1581"/>
                  </a:cubicBezTo>
                  <a:cubicBezTo>
                    <a:pt x="102" y="1886"/>
                    <a:pt x="305" y="2181"/>
                    <a:pt x="610" y="2242"/>
                  </a:cubicBezTo>
                  <a:cubicBezTo>
                    <a:pt x="657" y="2251"/>
                    <a:pt x="706" y="2255"/>
                    <a:pt x="756" y="2255"/>
                  </a:cubicBezTo>
                  <a:cubicBezTo>
                    <a:pt x="1209" y="2255"/>
                    <a:pt x="1740" y="1876"/>
                    <a:pt x="1932" y="1042"/>
                  </a:cubicBezTo>
                  <a:cubicBezTo>
                    <a:pt x="1649" y="311"/>
                    <a:pt x="1143" y="1"/>
                    <a:pt x="717" y="1"/>
                  </a:cubicBezTo>
                  <a:close/>
                </a:path>
              </a:pathLst>
            </a:custGeom>
            <a:solidFill>
              <a:schemeClr val="lt2"/>
            </a:solidFill>
            <a:ln>
              <a:noFill/>
            </a:ln>
          </p:spPr>
          <p:txBody>
            <a:bodyPr spcFirstLastPara="1" wrap="square" lIns="114540" tIns="114540" rIns="114540" bIns="114540" anchor="ctr" anchorCtr="0">
              <a:noAutofit/>
            </a:bodyPr>
            <a:lstStyle/>
            <a:p>
              <a:endParaRPr sz="1754"/>
            </a:p>
          </p:txBody>
        </p:sp>
        <p:sp>
          <p:nvSpPr>
            <p:cNvPr id="608" name="Google Shape;608;p53"/>
            <p:cNvSpPr/>
            <p:nvPr/>
          </p:nvSpPr>
          <p:spPr>
            <a:xfrm>
              <a:off x="4173447" y="2993498"/>
              <a:ext cx="253014" cy="292838"/>
            </a:xfrm>
            <a:custGeom>
              <a:avLst/>
              <a:gdLst/>
              <a:ahLst/>
              <a:cxnLst/>
              <a:rect l="l" t="t" r="r" b="b"/>
              <a:pathLst>
                <a:path w="2014" h="2331" extrusionOk="0">
                  <a:moveTo>
                    <a:pt x="773" y="73"/>
                  </a:moveTo>
                  <a:cubicBezTo>
                    <a:pt x="1272" y="73"/>
                    <a:pt x="1729" y="552"/>
                    <a:pt x="1943" y="1080"/>
                  </a:cubicBezTo>
                  <a:cubicBezTo>
                    <a:pt x="1795" y="1681"/>
                    <a:pt x="1369" y="2257"/>
                    <a:pt x="827" y="2257"/>
                  </a:cubicBezTo>
                  <a:cubicBezTo>
                    <a:pt x="773" y="2257"/>
                    <a:pt x="718" y="2251"/>
                    <a:pt x="662" y="2239"/>
                  </a:cubicBezTo>
                  <a:cubicBezTo>
                    <a:pt x="367" y="2188"/>
                    <a:pt x="174" y="1903"/>
                    <a:pt x="235" y="1619"/>
                  </a:cubicBezTo>
                  <a:cubicBezTo>
                    <a:pt x="285" y="1345"/>
                    <a:pt x="540" y="1212"/>
                    <a:pt x="540" y="1212"/>
                  </a:cubicBezTo>
                  <a:lnTo>
                    <a:pt x="621" y="1171"/>
                  </a:lnTo>
                  <a:lnTo>
                    <a:pt x="540" y="1151"/>
                  </a:lnTo>
                  <a:cubicBezTo>
                    <a:pt x="540" y="1151"/>
                    <a:pt x="265" y="1060"/>
                    <a:pt x="174" y="796"/>
                  </a:cubicBezTo>
                  <a:cubicBezTo>
                    <a:pt x="82" y="521"/>
                    <a:pt x="224" y="216"/>
                    <a:pt x="499" y="114"/>
                  </a:cubicBezTo>
                  <a:cubicBezTo>
                    <a:pt x="590" y="84"/>
                    <a:pt x="682" y="73"/>
                    <a:pt x="773" y="73"/>
                  </a:cubicBezTo>
                  <a:close/>
                  <a:moveTo>
                    <a:pt x="776" y="0"/>
                  </a:moveTo>
                  <a:cubicBezTo>
                    <a:pt x="679" y="0"/>
                    <a:pt x="579" y="17"/>
                    <a:pt x="479" y="53"/>
                  </a:cubicBezTo>
                  <a:cubicBezTo>
                    <a:pt x="174" y="165"/>
                    <a:pt x="1" y="500"/>
                    <a:pt x="102" y="816"/>
                  </a:cubicBezTo>
                  <a:cubicBezTo>
                    <a:pt x="184" y="1029"/>
                    <a:pt x="357" y="1141"/>
                    <a:pt x="448" y="1192"/>
                  </a:cubicBezTo>
                  <a:cubicBezTo>
                    <a:pt x="357" y="1253"/>
                    <a:pt x="204" y="1385"/>
                    <a:pt x="163" y="1609"/>
                  </a:cubicBezTo>
                  <a:cubicBezTo>
                    <a:pt x="102" y="1934"/>
                    <a:pt x="316" y="2249"/>
                    <a:pt x="641" y="2310"/>
                  </a:cubicBezTo>
                  <a:cubicBezTo>
                    <a:pt x="702" y="2321"/>
                    <a:pt x="763" y="2330"/>
                    <a:pt x="814" y="2330"/>
                  </a:cubicBezTo>
                  <a:cubicBezTo>
                    <a:pt x="1404" y="2330"/>
                    <a:pt x="1861" y="1720"/>
                    <a:pt x="2013" y="1090"/>
                  </a:cubicBezTo>
                  <a:lnTo>
                    <a:pt x="2013" y="1080"/>
                  </a:lnTo>
                  <a:lnTo>
                    <a:pt x="2004" y="1070"/>
                  </a:lnTo>
                  <a:cubicBezTo>
                    <a:pt x="1788" y="502"/>
                    <a:pt x="1312" y="0"/>
                    <a:pt x="776"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sp>
          <p:nvSpPr>
            <p:cNvPr id="609" name="Google Shape;609;p53"/>
            <p:cNvSpPr/>
            <p:nvPr/>
          </p:nvSpPr>
          <p:spPr>
            <a:xfrm>
              <a:off x="4173447" y="2993498"/>
              <a:ext cx="253014" cy="292838"/>
            </a:xfrm>
            <a:custGeom>
              <a:avLst/>
              <a:gdLst/>
              <a:ahLst/>
              <a:cxnLst/>
              <a:rect l="l" t="t" r="r" b="b"/>
              <a:pathLst>
                <a:path w="2014" h="2331" extrusionOk="0">
                  <a:moveTo>
                    <a:pt x="773" y="73"/>
                  </a:moveTo>
                  <a:cubicBezTo>
                    <a:pt x="1272" y="73"/>
                    <a:pt x="1729" y="552"/>
                    <a:pt x="1943" y="1080"/>
                  </a:cubicBezTo>
                  <a:cubicBezTo>
                    <a:pt x="1794" y="1684"/>
                    <a:pt x="1364" y="2255"/>
                    <a:pt x="818" y="2255"/>
                  </a:cubicBezTo>
                  <a:cubicBezTo>
                    <a:pt x="767" y="2255"/>
                    <a:pt x="715" y="2250"/>
                    <a:pt x="662" y="2239"/>
                  </a:cubicBezTo>
                  <a:cubicBezTo>
                    <a:pt x="367" y="2188"/>
                    <a:pt x="184" y="1903"/>
                    <a:pt x="235" y="1619"/>
                  </a:cubicBezTo>
                  <a:cubicBezTo>
                    <a:pt x="285" y="1345"/>
                    <a:pt x="540" y="1212"/>
                    <a:pt x="540" y="1212"/>
                  </a:cubicBezTo>
                  <a:cubicBezTo>
                    <a:pt x="560" y="1212"/>
                    <a:pt x="570" y="1192"/>
                    <a:pt x="560" y="1182"/>
                  </a:cubicBezTo>
                  <a:cubicBezTo>
                    <a:pt x="560" y="1162"/>
                    <a:pt x="550" y="1151"/>
                    <a:pt x="540" y="1151"/>
                  </a:cubicBezTo>
                  <a:cubicBezTo>
                    <a:pt x="540" y="1151"/>
                    <a:pt x="265" y="1060"/>
                    <a:pt x="174" y="796"/>
                  </a:cubicBezTo>
                  <a:cubicBezTo>
                    <a:pt x="82" y="521"/>
                    <a:pt x="224" y="216"/>
                    <a:pt x="509" y="114"/>
                  </a:cubicBezTo>
                  <a:cubicBezTo>
                    <a:pt x="590" y="84"/>
                    <a:pt x="682" y="73"/>
                    <a:pt x="773" y="73"/>
                  </a:cubicBezTo>
                  <a:close/>
                  <a:moveTo>
                    <a:pt x="776" y="0"/>
                  </a:moveTo>
                  <a:cubicBezTo>
                    <a:pt x="679" y="0"/>
                    <a:pt x="579" y="17"/>
                    <a:pt x="479" y="53"/>
                  </a:cubicBezTo>
                  <a:cubicBezTo>
                    <a:pt x="163" y="165"/>
                    <a:pt x="1" y="500"/>
                    <a:pt x="102" y="816"/>
                  </a:cubicBezTo>
                  <a:cubicBezTo>
                    <a:pt x="174" y="1029"/>
                    <a:pt x="357" y="1141"/>
                    <a:pt x="448" y="1192"/>
                  </a:cubicBezTo>
                  <a:cubicBezTo>
                    <a:pt x="357" y="1253"/>
                    <a:pt x="204" y="1385"/>
                    <a:pt x="163" y="1609"/>
                  </a:cubicBezTo>
                  <a:cubicBezTo>
                    <a:pt x="102" y="1934"/>
                    <a:pt x="316" y="2249"/>
                    <a:pt x="641" y="2310"/>
                  </a:cubicBezTo>
                  <a:cubicBezTo>
                    <a:pt x="702" y="2321"/>
                    <a:pt x="763" y="2330"/>
                    <a:pt x="814" y="2330"/>
                  </a:cubicBezTo>
                  <a:cubicBezTo>
                    <a:pt x="1404" y="2330"/>
                    <a:pt x="1861" y="1720"/>
                    <a:pt x="2013" y="1090"/>
                  </a:cubicBezTo>
                  <a:lnTo>
                    <a:pt x="2013" y="1070"/>
                  </a:lnTo>
                  <a:cubicBezTo>
                    <a:pt x="1790" y="502"/>
                    <a:pt x="1312" y="0"/>
                    <a:pt x="776" y="0"/>
                  </a:cubicBezTo>
                  <a:close/>
                </a:path>
              </a:pathLst>
            </a:custGeom>
            <a:solidFill>
              <a:srgbClr val="70312E"/>
            </a:solidFill>
            <a:ln>
              <a:noFill/>
            </a:ln>
          </p:spPr>
          <p:txBody>
            <a:bodyPr spcFirstLastPara="1" wrap="square" lIns="114540" tIns="114540" rIns="114540" bIns="114540" anchor="ctr" anchorCtr="0">
              <a:noAutofit/>
            </a:bodyPr>
            <a:lstStyle/>
            <a:p>
              <a:endParaRPr sz="1754"/>
            </a:p>
          </p:txBody>
        </p:sp>
      </p:grpSp>
    </p:spTree>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D7AFDBE9-71CB-F641-8D1E-7A06F8E00DE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121920"/>
            <a:ext cx="9022079" cy="5161281"/>
          </a:xfrm>
          <a:prstGeom prst="rect">
            <a:avLst/>
          </a:prstGeom>
          <a:noFill/>
        </p:spPr>
      </p:pic>
      <p:sp>
        <p:nvSpPr>
          <p:cNvPr id="7" name="Rectangle 6">
            <a:extLst>
              <a:ext uri="{FF2B5EF4-FFF2-40B4-BE49-F238E27FC236}">
                <a16:creationId xmlns:a16="http://schemas.microsoft.com/office/drawing/2014/main" id="{4DEC45F0-CC0D-AC48-8E95-E81BD2DDD38B}"/>
              </a:ext>
            </a:extLst>
          </p:cNvPr>
          <p:cNvSpPr/>
          <p:nvPr/>
        </p:nvSpPr>
        <p:spPr>
          <a:xfrm>
            <a:off x="2448560" y="3606800"/>
            <a:ext cx="6390640" cy="1280160"/>
          </a:xfrm>
          <a:prstGeom prst="rect">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400">
                <a:solidFill>
                  <a:srgbClr val="002060"/>
                </a:solidFill>
              </a:rPr>
              <a:t>GHÉP CÁC HÌNH ẢNH VỚI CÁC NHÓM QUYỀN VÀ NGHĨA VỤ PHÙ HỢP</a:t>
            </a:r>
          </a:p>
        </p:txBody>
      </p:sp>
    </p:spTree>
    <p:extLst>
      <p:ext uri="{BB962C8B-B14F-4D97-AF65-F5344CB8AC3E}">
        <p14:creationId xmlns:p14="http://schemas.microsoft.com/office/powerpoint/2010/main" val="27006219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255897C9-F61F-6748-A49A-2420FB01F160}"/>
              </a:ext>
            </a:extLst>
          </p:cNvPr>
          <p:cNvGraphicFramePr/>
          <p:nvPr>
            <p:extLst>
              <p:ext uri="{D42A27DB-BD31-4B8C-83A1-F6EECF244321}">
                <p14:modId xmlns:p14="http://schemas.microsoft.com/office/powerpoint/2010/main" val="3964275425"/>
              </p:ext>
            </p:extLst>
          </p:nvPr>
        </p:nvGraphicFramePr>
        <p:xfrm>
          <a:off x="375920" y="427073"/>
          <a:ext cx="7904480" cy="4209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Rounded Rectangle 1">
            <a:extLst>
              <a:ext uri="{FF2B5EF4-FFF2-40B4-BE49-F238E27FC236}">
                <a16:creationId xmlns:a16="http://schemas.microsoft.com/office/drawing/2014/main" id="{FFEE1CC2-D2BB-C14A-A789-E5A4846A9173}"/>
              </a:ext>
            </a:extLst>
          </p:cNvPr>
          <p:cNvSpPr/>
          <p:nvPr/>
        </p:nvSpPr>
        <p:spPr>
          <a:xfrm>
            <a:off x="6908800" y="579120"/>
            <a:ext cx="1706880" cy="833120"/>
          </a:xfrm>
          <a:prstGeom prst="roundRect">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a:solidFill>
                  <a:srgbClr val="002060"/>
                </a:solidFill>
                <a:latin typeface="Calibri" panose="020F0502020204030204" pitchFamily="34" charset="0"/>
                <a:cs typeface="Calibri" panose="020F0502020204030204" pitchFamily="34" charset="0"/>
              </a:rPr>
              <a:t>HÌNH 8</a:t>
            </a:r>
          </a:p>
        </p:txBody>
      </p:sp>
      <p:sp>
        <p:nvSpPr>
          <p:cNvPr id="5" name="Rounded Rectangle 4">
            <a:extLst>
              <a:ext uri="{FF2B5EF4-FFF2-40B4-BE49-F238E27FC236}">
                <a16:creationId xmlns:a16="http://schemas.microsoft.com/office/drawing/2014/main" id="{690C2F5E-5DE7-0541-B1FA-BBA4E89C2861}"/>
              </a:ext>
            </a:extLst>
          </p:cNvPr>
          <p:cNvSpPr/>
          <p:nvPr/>
        </p:nvSpPr>
        <p:spPr>
          <a:xfrm>
            <a:off x="6908800" y="1616674"/>
            <a:ext cx="1706880" cy="833120"/>
          </a:xfrm>
          <a:prstGeom prst="roundRect">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a:solidFill>
                  <a:srgbClr val="002060"/>
                </a:solidFill>
                <a:latin typeface="Calibri" panose="020F0502020204030204" pitchFamily="34" charset="0"/>
                <a:cs typeface="Calibri" panose="020F0502020204030204" pitchFamily="34" charset="0"/>
              </a:rPr>
              <a:t>HÌNH 1</a:t>
            </a:r>
          </a:p>
        </p:txBody>
      </p:sp>
      <p:sp>
        <p:nvSpPr>
          <p:cNvPr id="6" name="Rounded Rectangle 5">
            <a:extLst>
              <a:ext uri="{FF2B5EF4-FFF2-40B4-BE49-F238E27FC236}">
                <a16:creationId xmlns:a16="http://schemas.microsoft.com/office/drawing/2014/main" id="{4DEEFE15-C546-104A-BC67-567BA3CDF911}"/>
              </a:ext>
            </a:extLst>
          </p:cNvPr>
          <p:cNvSpPr/>
          <p:nvPr/>
        </p:nvSpPr>
        <p:spPr>
          <a:xfrm>
            <a:off x="6908800" y="2645974"/>
            <a:ext cx="1706880" cy="833120"/>
          </a:xfrm>
          <a:prstGeom prst="roundRect">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a:solidFill>
                  <a:srgbClr val="002060"/>
                </a:solidFill>
                <a:latin typeface="Calibri" panose="020F0502020204030204" pitchFamily="34" charset="0"/>
                <a:cs typeface="Calibri" panose="020F0502020204030204" pitchFamily="34" charset="0"/>
              </a:rPr>
              <a:t>HÌNH 9</a:t>
            </a:r>
          </a:p>
        </p:txBody>
      </p:sp>
      <p:sp>
        <p:nvSpPr>
          <p:cNvPr id="7" name="Rounded Rectangle 6">
            <a:extLst>
              <a:ext uri="{FF2B5EF4-FFF2-40B4-BE49-F238E27FC236}">
                <a16:creationId xmlns:a16="http://schemas.microsoft.com/office/drawing/2014/main" id="{7200BB31-7DD1-B744-B366-0CB39549740D}"/>
              </a:ext>
            </a:extLst>
          </p:cNvPr>
          <p:cNvSpPr/>
          <p:nvPr/>
        </p:nvSpPr>
        <p:spPr>
          <a:xfrm>
            <a:off x="6908800" y="3641195"/>
            <a:ext cx="1706880" cy="833120"/>
          </a:xfrm>
          <a:prstGeom prst="roundRect">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000" b="1">
                <a:solidFill>
                  <a:srgbClr val="002060"/>
                </a:solidFill>
                <a:latin typeface="Calibri" panose="020F0502020204030204" pitchFamily="34" charset="0"/>
                <a:cs typeface="Calibri" panose="020F0502020204030204" pitchFamily="34" charset="0"/>
              </a:rPr>
              <a:t>HÌNH 2-4</a:t>
            </a:r>
          </a:p>
        </p:txBody>
      </p:sp>
    </p:spTree>
    <p:extLst>
      <p:ext uri="{BB962C8B-B14F-4D97-AF65-F5344CB8AC3E}">
        <p14:creationId xmlns:p14="http://schemas.microsoft.com/office/powerpoint/2010/main" val="115427464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5"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strVal val="#ppt_w*0.70"/>
                                          </p:val>
                                        </p:tav>
                                        <p:tav tm="100000">
                                          <p:val>
                                            <p:strVal val="#ppt_w"/>
                                          </p:val>
                                        </p:tav>
                                      </p:tavLst>
                                    </p:anim>
                                    <p:anim calcmode="lin" valueType="num">
                                      <p:cBhvr>
                                        <p:cTn id="14" dur="1000" fill="hold"/>
                                        <p:tgtEl>
                                          <p:spTgt spid="5"/>
                                        </p:tgtEl>
                                        <p:attrNameLst>
                                          <p:attrName>ppt_h</p:attrName>
                                        </p:attrNameLst>
                                      </p:cBhvr>
                                      <p:tavLst>
                                        <p:tav tm="0">
                                          <p:val>
                                            <p:strVal val="#ppt_h"/>
                                          </p:val>
                                        </p:tav>
                                        <p:tav tm="100000">
                                          <p:val>
                                            <p:strVal val="#ppt_h"/>
                                          </p:val>
                                        </p:tav>
                                      </p:tavLst>
                                    </p:anim>
                                    <p:animEffect transition="in" filter="fade">
                                      <p:cBhvr>
                                        <p:cTn id="15" dur="10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a:extLst>
              <a:ext uri="{FF2B5EF4-FFF2-40B4-BE49-F238E27FC236}">
                <a16:creationId xmlns:a16="http://schemas.microsoft.com/office/drawing/2014/main" id="{F51AC56E-2860-9149-A1E3-07F45FC60385}"/>
              </a:ext>
            </a:extLst>
          </p:cNvPr>
          <p:cNvGraphicFramePr/>
          <p:nvPr>
            <p:extLst>
              <p:ext uri="{D42A27DB-BD31-4B8C-83A1-F6EECF244321}">
                <p14:modId xmlns:p14="http://schemas.microsoft.com/office/powerpoint/2010/main" val="2059933837"/>
              </p:ext>
            </p:extLst>
          </p:nvPr>
        </p:nvGraphicFramePr>
        <p:xfrm>
          <a:off x="1788160" y="457553"/>
          <a:ext cx="8046720" cy="42093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Pentagon 1">
            <a:extLst>
              <a:ext uri="{FF2B5EF4-FFF2-40B4-BE49-F238E27FC236}">
                <a16:creationId xmlns:a16="http://schemas.microsoft.com/office/drawing/2014/main" id="{CF870CCD-5396-2B48-8D27-C49E1E2507D3}"/>
              </a:ext>
            </a:extLst>
          </p:cNvPr>
          <p:cNvSpPr/>
          <p:nvPr/>
        </p:nvSpPr>
        <p:spPr>
          <a:xfrm>
            <a:off x="81280" y="2142299"/>
            <a:ext cx="1706880" cy="839851"/>
          </a:xfrm>
          <a:prstGeom prst="homePlate">
            <a:avLst/>
          </a:prstGeom>
          <a:solidFill>
            <a:schemeClr val="accent1">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1800" b="1">
                <a:solidFill>
                  <a:srgbClr val="002060"/>
                </a:solidFill>
                <a:latin typeface="Calibri" panose="020F0502020204030204" pitchFamily="34" charset="0"/>
                <a:cs typeface="Calibri" panose="020F0502020204030204" pitchFamily="34" charset="0"/>
              </a:rPr>
              <a:t>HÌNH 3,5,6,7</a:t>
            </a:r>
          </a:p>
        </p:txBody>
      </p:sp>
    </p:spTree>
    <p:extLst>
      <p:ext uri="{BB962C8B-B14F-4D97-AF65-F5344CB8AC3E}">
        <p14:creationId xmlns:p14="http://schemas.microsoft.com/office/powerpoint/2010/main" val="39234504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451"/>
        <p:cNvGrpSpPr/>
        <p:nvPr/>
      </p:nvGrpSpPr>
      <p:grpSpPr>
        <a:xfrm>
          <a:off x="0" y="0"/>
          <a:ext cx="0" cy="0"/>
          <a:chOff x="0" y="0"/>
          <a:chExt cx="0" cy="0"/>
        </a:xfrm>
      </p:grpSpPr>
      <p:sp>
        <p:nvSpPr>
          <p:cNvPr id="453" name="Google Shape;453;p50"/>
          <p:cNvSpPr txBox="1">
            <a:spLocks noGrp="1"/>
          </p:cNvSpPr>
          <p:nvPr>
            <p:ph type="body" idx="1"/>
          </p:nvPr>
        </p:nvSpPr>
        <p:spPr>
          <a:xfrm>
            <a:off x="641295" y="1322705"/>
            <a:ext cx="3707185" cy="3073100"/>
          </a:xfrm>
          <a:prstGeom prst="rect">
            <a:avLst/>
          </a:prstGeom>
        </p:spPr>
        <p:txBody>
          <a:bodyPr spcFirstLastPara="1" wrap="square" lIns="114540" tIns="114540" rIns="114540" bIns="114540" anchor="t" anchorCtr="0">
            <a:noAutofit/>
          </a:bodyPr>
          <a:lstStyle/>
          <a:p>
            <a:pPr marL="50800" indent="0" algn="just">
              <a:buNone/>
            </a:pPr>
            <a:r>
              <a:rPr lang="en-US" sz="2400"/>
              <a:t>Các quyền, nghĩa vụ này là các quyền, nghĩa vụ cơ bản của công dân được quy định trong Hiến pháp - Đạo luật có giá trị pháp lí cao nhất trong hệ thống pháp luật nước Cộng hoà xã hội chủ nghĩa Việt Nam.</a:t>
            </a:r>
            <a:endParaRPr lang="en-VN" sz="2400"/>
          </a:p>
        </p:txBody>
      </p:sp>
      <p:pic>
        <p:nvPicPr>
          <p:cNvPr id="3" name="Picture 2" descr="Text, letter&#10;&#10;Description automatically generated">
            <a:extLst>
              <a:ext uri="{FF2B5EF4-FFF2-40B4-BE49-F238E27FC236}">
                <a16:creationId xmlns:a16="http://schemas.microsoft.com/office/drawing/2014/main" id="{3F80440C-99FB-CB48-AAFD-66F8B1247EFB}"/>
              </a:ext>
            </a:extLst>
          </p:cNvPr>
          <p:cNvPicPr>
            <a:picLocks noChangeAspect="1"/>
          </p:cNvPicPr>
          <p:nvPr/>
        </p:nvPicPr>
        <p:blipFill>
          <a:blip r:embed="rId3"/>
          <a:stretch>
            <a:fillRect/>
          </a:stretch>
        </p:blipFill>
        <p:spPr>
          <a:xfrm>
            <a:off x="4457382" y="1322705"/>
            <a:ext cx="4762500" cy="3048000"/>
          </a:xfrm>
          <a:prstGeom prst="rect">
            <a:avLst/>
          </a:prstGeom>
        </p:spPr>
      </p:pic>
    </p:spTree>
  </p:cSld>
  <p:clrMapOvr>
    <a:masterClrMapping/>
  </p:clrMapOvr>
  <p:transition spd="slow">
    <p:randomBar dir="vert"/>
  </p:transition>
</p:sld>
</file>

<file path=ppt/theme/theme1.xml><?xml version="1.0" encoding="utf-8"?>
<a:theme xmlns:a="http://schemas.openxmlformats.org/drawingml/2006/main" name="Mother and Baby Greeting Cards by Slidesgo">
  <a:themeElements>
    <a:clrScheme name="Simple Light">
      <a:dk1>
        <a:srgbClr val="70312E"/>
      </a:dk1>
      <a:lt1>
        <a:srgbClr val="FFFFFF"/>
      </a:lt1>
      <a:dk2>
        <a:srgbClr val="EF8981"/>
      </a:dk2>
      <a:lt2>
        <a:srgbClr val="FFDA9F"/>
      </a:lt2>
      <a:accent1>
        <a:srgbClr val="94D9F7"/>
      </a:accent1>
      <a:accent2>
        <a:srgbClr val="8A93E2"/>
      </a:accent2>
      <a:accent3>
        <a:srgbClr val="F6C4C1"/>
      </a:accent3>
      <a:accent4>
        <a:srgbClr val="FFF3F3"/>
      </a:accent4>
      <a:accent5>
        <a:srgbClr val="D9EEFC"/>
      </a:accent5>
      <a:accent6>
        <a:srgbClr val="F2C483"/>
      </a:accent6>
      <a:hlink>
        <a:srgbClr val="70312E"/>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985</Words>
  <Application>Microsoft Office PowerPoint</Application>
  <PresentationFormat>Custom</PresentationFormat>
  <Paragraphs>67</Paragraphs>
  <Slides>22</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.VnTime</vt:lpstr>
      <vt:lpstr>Arial</vt:lpstr>
      <vt:lpstr>Calibri</vt:lpstr>
      <vt:lpstr>Calibri Light</vt:lpstr>
      <vt:lpstr>McLaren</vt:lpstr>
      <vt:lpstr>Quicksand</vt:lpstr>
      <vt:lpstr>Times New Roman</vt:lpstr>
      <vt:lpstr>Mother and Baby Greeting Cards by Slidesgo</vt:lpstr>
      <vt:lpstr>KHỞI ĐỘNG</vt:lpstr>
      <vt:lpstr>HS ĐÓNG TIỂU PHẨM TÌNH HUỐNG  KHỞI ĐỘNG SGK</vt:lpstr>
      <vt:lpstr>QUYỀN VÀ NGHĨA VỤ  CƠ BẢN CỦA  CÔNG DÂN VIỆT NAM</vt:lpstr>
      <vt:lpstr>KHÁM PHÁ</vt:lpstr>
      <vt:lpstr>1. QUYỀN VÀ NGHĨA VỤ  CƠ BẢN CỦA CÔNG DÂN  THEO HIẾN PHÁP 2013</vt:lpstr>
      <vt:lpstr>PowerPoint Presentation</vt:lpstr>
      <vt:lpstr>PowerPoint Presentation</vt:lpstr>
      <vt:lpstr>PowerPoint Presentation</vt:lpstr>
      <vt:lpstr>PowerPoint Presentation</vt:lpstr>
      <vt:lpstr>KHÁI NIỆM</vt:lpstr>
      <vt:lpstr>KHÁI NIỆM</vt:lpstr>
      <vt:lpstr>2. THỰC HIỆN QUYỀN VÀ NGHĨA VỤ  CƠ BẢN CỦA  CÔNG DÂN</vt:lpstr>
      <vt:lpstr>PowerPoint Presentation</vt:lpstr>
      <vt:lpstr>THỰC HIỆN QUYỀN VÀ NGHĨA VỤ CƠ BẢN CỦA CÔNG DÂN</vt:lpstr>
      <vt:lpstr>PowerPoint Presentation</vt:lpstr>
      <vt:lpstr>THỰC HIỆN QUYỀN VÀ NGHĨA VỤ  CƠ BẢN CỦA CÔNG DÂN</vt:lpstr>
      <vt:lpstr>LUYỆN TẬP</vt:lpstr>
      <vt:lpstr>LUYỆN TẬP 1</vt:lpstr>
      <vt:lpstr>LUYỆN TẬP 2</vt:lpstr>
      <vt:lpstr>LUYỆN TẬP 3</vt:lpstr>
      <vt:lpstr>VẬN DỤNG</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Mother and Baby Greeting Cards</dc:title>
  <cp:lastModifiedBy>Phạm Phương Trang</cp:lastModifiedBy>
  <cp:revision>16</cp:revision>
  <dcterms:modified xsi:type="dcterms:W3CDTF">2022-04-04T14:51:31Z</dcterms:modified>
</cp:coreProperties>
</file>