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8"/>
  </p:notesMasterIdLst>
  <p:sldIdLst>
    <p:sldId id="283" r:id="rId2"/>
    <p:sldId id="349" r:id="rId3"/>
    <p:sldId id="322" r:id="rId4"/>
    <p:sldId id="355" r:id="rId5"/>
    <p:sldId id="333" r:id="rId6"/>
    <p:sldId id="342" r:id="rId7"/>
    <p:sldId id="323" r:id="rId8"/>
    <p:sldId id="261" r:id="rId9"/>
    <p:sldId id="260" r:id="rId10"/>
    <p:sldId id="265" r:id="rId11"/>
    <p:sldId id="356" r:id="rId12"/>
    <p:sldId id="357" r:id="rId13"/>
    <p:sldId id="324" r:id="rId14"/>
    <p:sldId id="344" r:id="rId15"/>
    <p:sldId id="335" r:id="rId16"/>
    <p:sldId id="32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Open Sans" panose="020B0606030504020204" pitchFamily="34" charset="0"/>
      <p:regular r:id="rId25"/>
      <p:bold r:id="rId26"/>
      <p:italic r:id="rId27"/>
      <p:boldItalic r:id="rId28"/>
    </p:embeddedFont>
    <p:embeddedFont>
      <p:font typeface="Raleway Thin"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57B24-FE9D-41CC-87D3-A593887FFB7B}">
  <a:tblStyle styleId="{21257B24-FE9D-41CC-87D3-A593887FFB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026A7-EBD8-2940-BEE6-CF4BDDCC0CE8}"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925F43B3-182D-DE4C-8046-00B65C9450D1}">
      <dgm:prSet phldrT="[Text]" custT="1"/>
      <dgm:spPr>
        <a:solidFill>
          <a:schemeClr val="accent3"/>
        </a:solidFill>
        <a:ln>
          <a:solidFill>
            <a:schemeClr val="accent1">
              <a:lumMod val="50000"/>
            </a:schemeClr>
          </a:solidFill>
        </a:ln>
      </dgm:spPr>
      <dgm:t>
        <a:bodyPr/>
        <a:lstStyle/>
        <a:p>
          <a:pPr algn="ctr"/>
          <a:r>
            <a:rPr lang="en-US" sz="4000" b="1" i="0">
              <a:solidFill>
                <a:schemeClr val="accent1">
                  <a:lumMod val="50000"/>
                </a:schemeClr>
              </a:solidFill>
              <a:latin typeface="Calibri Light" panose="020F0302020204030204" pitchFamily="34" charset="0"/>
              <a:cs typeface="Calibri Light" panose="020F0302020204030204" pitchFamily="34" charset="0"/>
            </a:rPr>
            <a:t>HIẾN PHÁP</a:t>
          </a:r>
        </a:p>
      </dgm:t>
    </dgm:pt>
    <dgm:pt modelId="{727D4F6C-2151-AC4D-B4A3-7F4637DD9450}" type="parTrans" cxnId="{4AC80283-17D8-714A-AC53-F28752CAA7C0}">
      <dgm:prSet/>
      <dgm:spPr/>
      <dgm:t>
        <a:bodyPr/>
        <a:lstStyle/>
        <a:p>
          <a:endParaRPr lang="en-US"/>
        </a:p>
      </dgm:t>
    </dgm:pt>
    <dgm:pt modelId="{1A28E55B-047D-0342-9802-89012F311B91}" type="sibTrans" cxnId="{4AC80283-17D8-714A-AC53-F28752CAA7C0}">
      <dgm:prSet/>
      <dgm:spPr/>
      <dgm:t>
        <a:bodyPr/>
        <a:lstStyle/>
        <a:p>
          <a:endParaRPr lang="en-US"/>
        </a:p>
      </dgm:t>
    </dgm:pt>
    <dgm:pt modelId="{7E928572-552D-D945-BE7E-FFD9FABAD80F}">
      <dgm:prSet phldrT="[Text]" custT="1"/>
      <dgm:spPr>
        <a:solidFill>
          <a:schemeClr val="accent3"/>
        </a:solidFill>
        <a:ln>
          <a:solidFill>
            <a:schemeClr val="accent1">
              <a:lumMod val="50000"/>
            </a:schemeClr>
          </a:solidFill>
        </a:ln>
      </dgm:spPr>
      <dgm:t>
        <a:bodyPr anchor="ctr"/>
        <a:lstStyle/>
        <a:p>
          <a:pPr marL="96838" indent="0" algn="l">
            <a:buFont typeface="Arial" panose="020B0604020202020204" pitchFamily="34" charset="0"/>
            <a:buChar char="•"/>
            <a:tabLst/>
          </a:pPr>
          <a:r>
            <a:rPr lang="vi-VN" sz="2400" b="1" i="0" u="none">
              <a:solidFill>
                <a:schemeClr val="accent1">
                  <a:lumMod val="50000"/>
                </a:schemeClr>
              </a:solidFill>
              <a:latin typeface="Calibri Light" panose="020F0302020204030204" pitchFamily="34" charset="0"/>
              <a:cs typeface="Calibri Light" panose="020F0302020204030204" pitchFamily="34" charset="0"/>
            </a:rPr>
            <a:t>BẢN CHẤT NHÀ NƯỚC</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1419AE84-8B18-CB43-8AEE-925BE0A7755B}" type="parTrans" cxnId="{05130B1E-6850-7940-94DC-7895F3BE3647}">
      <dgm:prSet custT="1"/>
      <dgm:spPr/>
      <dgm:t>
        <a:bodyPr/>
        <a:lstStyle/>
        <a:p>
          <a:pPr algn="l"/>
          <a:endParaRPr lang="en-US" sz="1050" b="1" i="0">
            <a:solidFill>
              <a:schemeClr val="accent1">
                <a:lumMod val="50000"/>
              </a:schemeClr>
            </a:solidFill>
            <a:latin typeface="Calibri Light" panose="020F0302020204030204" pitchFamily="34" charset="0"/>
            <a:cs typeface="Calibri Light" panose="020F0302020204030204" pitchFamily="34" charset="0"/>
          </a:endParaRPr>
        </a:p>
      </dgm:t>
    </dgm:pt>
    <dgm:pt modelId="{6F595C60-893D-AB40-87A3-293092869F3A}" type="sibTrans" cxnId="{05130B1E-6850-7940-94DC-7895F3BE3647}">
      <dgm:prSet/>
      <dgm:spPr/>
      <dgm:t>
        <a:bodyPr/>
        <a:lstStyle/>
        <a:p>
          <a:endParaRPr lang="en-US"/>
        </a:p>
      </dgm:t>
    </dgm:pt>
    <dgm:pt modelId="{03F48037-51F1-3442-96F3-A60C690115CE}">
      <dgm:prSet phldrT="[Text]" custT="1"/>
      <dgm:spPr>
        <a:solidFill>
          <a:schemeClr val="accent3"/>
        </a:solidFill>
        <a:ln>
          <a:solidFill>
            <a:schemeClr val="accent1">
              <a:lumMod val="50000"/>
            </a:schemeClr>
          </a:solidFill>
        </a:ln>
      </dgm:spPr>
      <dgm:t>
        <a:bodyPr anchor="ctr"/>
        <a:lstStyle/>
        <a:p>
          <a:pPr marL="96838" indent="0" algn="l">
            <a:buFont typeface="Arial" panose="020B0604020202020204" pitchFamily="34" charset="0"/>
            <a:buChar char="•"/>
            <a:tabLst/>
          </a:pPr>
          <a:r>
            <a:rPr lang="en-US" sz="2400" b="1" i="0" u="none">
              <a:solidFill>
                <a:schemeClr val="accent1">
                  <a:lumMod val="50000"/>
                </a:schemeClr>
              </a:solidFill>
              <a:latin typeface="Calibri Light" panose="020F0302020204030204" pitchFamily="34" charset="0"/>
              <a:cs typeface="Calibri Light" panose="020F0302020204030204" pitchFamily="34" charset="0"/>
            </a:rPr>
            <a:t>CHẾ ĐỘ CHÍNH TRỊ</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40EE5F45-E2A2-4746-87A1-C35C50B937D6}" type="parTrans" cxnId="{CA37155D-7121-E445-A968-D93A6945EDF3}">
      <dgm:prSet custT="1"/>
      <dgm:spPr/>
      <dgm:t>
        <a:bodyPr/>
        <a:lstStyle/>
        <a:p>
          <a:pPr algn="l"/>
          <a:endParaRPr lang="en-US" sz="1000" b="1" i="0">
            <a:solidFill>
              <a:schemeClr val="accent1">
                <a:lumMod val="50000"/>
              </a:schemeClr>
            </a:solidFill>
            <a:latin typeface="Calibri Light" panose="020F0302020204030204" pitchFamily="34" charset="0"/>
            <a:cs typeface="Calibri Light" panose="020F0302020204030204" pitchFamily="34" charset="0"/>
          </a:endParaRPr>
        </a:p>
      </dgm:t>
    </dgm:pt>
    <dgm:pt modelId="{9EF77B1B-2298-5E4C-BA7A-C4A8F79FB6D9}" type="sibTrans" cxnId="{CA37155D-7121-E445-A968-D93A6945EDF3}">
      <dgm:prSet/>
      <dgm:spPr/>
      <dgm:t>
        <a:bodyPr/>
        <a:lstStyle/>
        <a:p>
          <a:endParaRPr lang="en-US"/>
        </a:p>
      </dgm:t>
    </dgm:pt>
    <dgm:pt modelId="{9A0AAB09-E47A-5E4A-B6E1-3AFE7ACBF4FC}">
      <dgm:prSet phldrT="[Text]" custT="1"/>
      <dgm:spPr>
        <a:solidFill>
          <a:schemeClr val="accent3"/>
        </a:solidFill>
        <a:ln>
          <a:solidFill>
            <a:schemeClr val="accent1">
              <a:lumMod val="50000"/>
            </a:schemeClr>
          </a:solidFill>
        </a:ln>
      </dgm:spPr>
      <dgm:t>
        <a:bodyPr anchor="ctr"/>
        <a:lstStyle/>
        <a:p>
          <a:pPr marL="96838" indent="0" algn="l">
            <a:buFont typeface="Arial" panose="020B0604020202020204" pitchFamily="34" charset="0"/>
            <a:buChar char="•"/>
            <a:tabLst/>
          </a:pPr>
          <a:r>
            <a:rPr lang="en-US" sz="2400" b="1" i="0" u="none">
              <a:solidFill>
                <a:schemeClr val="accent1">
                  <a:lumMod val="50000"/>
                </a:schemeClr>
              </a:solidFill>
              <a:latin typeface="Calibri Light" panose="020F0302020204030204" pitchFamily="34" charset="0"/>
              <a:cs typeface="Calibri Light" panose="020F0302020204030204" pitchFamily="34" charset="0"/>
            </a:rPr>
            <a:t>CHẾ ĐỘ KINH TẾ</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1AC69162-E2F5-A64C-A9A8-6D747ED5574D}" type="parTrans" cxnId="{3FD1DE34-8857-DC4A-816A-5F5F7473C1D9}">
      <dgm:prSet custT="1"/>
      <dgm:spPr/>
      <dgm:t>
        <a:bodyPr/>
        <a:lstStyle/>
        <a:p>
          <a:pPr algn="l"/>
          <a:endParaRPr lang="en-US" sz="900" b="1" i="0">
            <a:solidFill>
              <a:schemeClr val="accent1">
                <a:lumMod val="50000"/>
              </a:schemeClr>
            </a:solidFill>
            <a:latin typeface="Calibri Light" panose="020F0302020204030204" pitchFamily="34" charset="0"/>
            <a:cs typeface="Calibri Light" panose="020F0302020204030204" pitchFamily="34" charset="0"/>
          </a:endParaRPr>
        </a:p>
      </dgm:t>
    </dgm:pt>
    <dgm:pt modelId="{43D0DC8F-C5F0-274B-883C-2EB9DA41D8E9}" type="sibTrans" cxnId="{3FD1DE34-8857-DC4A-816A-5F5F7473C1D9}">
      <dgm:prSet/>
      <dgm:spPr/>
      <dgm:t>
        <a:bodyPr/>
        <a:lstStyle/>
        <a:p>
          <a:endParaRPr lang="en-US"/>
        </a:p>
      </dgm:t>
    </dgm:pt>
    <dgm:pt modelId="{744A5037-5EAF-C540-A900-96B9634EEF52}">
      <dgm:prSet phldrT="[Text]" custT="1"/>
      <dgm:spPr>
        <a:solidFill>
          <a:schemeClr val="accent3"/>
        </a:solidFill>
        <a:ln>
          <a:solidFill>
            <a:schemeClr val="accent1">
              <a:lumMod val="50000"/>
            </a:schemeClr>
          </a:solidFill>
        </a:ln>
      </dgm:spPr>
      <dgm:t>
        <a:bodyPr anchor="ctr"/>
        <a:lstStyle/>
        <a:p>
          <a:pPr marL="96838" indent="0" algn="l">
            <a:tabLst/>
          </a:pPr>
          <a:r>
            <a:rPr lang="vi-VN" sz="2400" b="1" i="0" u="none">
              <a:solidFill>
                <a:schemeClr val="accent1">
                  <a:lumMod val="50000"/>
                </a:schemeClr>
              </a:solidFill>
              <a:latin typeface="Calibri Light" panose="020F0302020204030204" pitchFamily="34" charset="0"/>
              <a:cs typeface="Calibri Light" panose="020F0302020204030204" pitchFamily="34" charset="0"/>
            </a:rPr>
            <a:t>TỔ CHỨC BỘ MÁY NHÀ NƯỚC</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A6AE869E-C516-9B4B-9B55-55AB85F9B2FA}" type="parTrans" cxnId="{90443421-1420-554D-B230-74882F6A749C}">
      <dgm:prSet custT="1"/>
      <dgm:spPr/>
      <dgm:t>
        <a:bodyPr/>
        <a:lstStyle/>
        <a:p>
          <a:pPr algn="l"/>
          <a:endParaRPr lang="en-US" sz="1050" b="1" i="0">
            <a:solidFill>
              <a:schemeClr val="accent1">
                <a:lumMod val="50000"/>
              </a:schemeClr>
            </a:solidFill>
            <a:latin typeface="Calibri Light" panose="020F0302020204030204" pitchFamily="34" charset="0"/>
            <a:cs typeface="Calibri Light" panose="020F0302020204030204" pitchFamily="34" charset="0"/>
          </a:endParaRPr>
        </a:p>
      </dgm:t>
    </dgm:pt>
    <dgm:pt modelId="{BAA9EFE5-89E5-A241-B967-6ED1AC03F075}" type="sibTrans" cxnId="{90443421-1420-554D-B230-74882F6A749C}">
      <dgm:prSet/>
      <dgm:spPr/>
      <dgm:t>
        <a:bodyPr/>
        <a:lstStyle/>
        <a:p>
          <a:endParaRPr lang="en-US"/>
        </a:p>
      </dgm:t>
    </dgm:pt>
    <dgm:pt modelId="{5525C3DC-499F-9046-A4C3-ACFD2D95FD66}">
      <dgm:prSet phldrT="[Text]" custT="1"/>
      <dgm:spPr>
        <a:solidFill>
          <a:schemeClr val="accent3"/>
        </a:solidFill>
        <a:ln>
          <a:solidFill>
            <a:schemeClr val="accent1">
              <a:lumMod val="50000"/>
            </a:schemeClr>
          </a:solidFill>
        </a:ln>
      </dgm:spPr>
      <dgm:t>
        <a:bodyPr anchor="ctr"/>
        <a:lstStyle/>
        <a:p>
          <a:pPr marL="96838" indent="0" algn="l">
            <a:tabLst/>
          </a:pPr>
          <a:r>
            <a:rPr lang="en-US" sz="2400" b="1" i="0" u="none">
              <a:solidFill>
                <a:schemeClr val="accent1">
                  <a:lumMod val="50000"/>
                </a:schemeClr>
              </a:solidFill>
              <a:latin typeface="Calibri Light" panose="020F0302020204030204" pitchFamily="34" charset="0"/>
              <a:cs typeface="Calibri Light" panose="020F0302020204030204" pitchFamily="34" charset="0"/>
            </a:rPr>
            <a:t>CHÍNH SÁCH XH, GD, KH CÔNG NGHỆ</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523D647F-BA5C-644C-BF91-4093B1A16032}" type="parTrans" cxnId="{CF639503-95FF-0942-A190-C4E1A3D8BCB7}">
      <dgm:prSet custT="1"/>
      <dgm:spPr/>
      <dgm:t>
        <a:bodyPr/>
        <a:lstStyle/>
        <a:p>
          <a:pPr algn="l"/>
          <a:endParaRPr lang="en-US" sz="900" b="1" i="0">
            <a:solidFill>
              <a:schemeClr val="accent1">
                <a:lumMod val="50000"/>
              </a:schemeClr>
            </a:solidFill>
            <a:latin typeface="Calibri Light" panose="020F0302020204030204" pitchFamily="34" charset="0"/>
            <a:cs typeface="Calibri Light" panose="020F0302020204030204" pitchFamily="34" charset="0"/>
          </a:endParaRPr>
        </a:p>
      </dgm:t>
    </dgm:pt>
    <dgm:pt modelId="{99AF4E37-6374-9743-A88E-BAB39F5BA2AD}" type="sibTrans" cxnId="{CF639503-95FF-0942-A190-C4E1A3D8BCB7}">
      <dgm:prSet/>
      <dgm:spPr/>
      <dgm:t>
        <a:bodyPr/>
        <a:lstStyle/>
        <a:p>
          <a:endParaRPr lang="en-US"/>
        </a:p>
      </dgm:t>
    </dgm:pt>
    <dgm:pt modelId="{628BD834-1449-A142-8A80-505C5A35AB9A}">
      <dgm:prSet phldrT="[Text]" custT="1"/>
      <dgm:spPr>
        <a:solidFill>
          <a:schemeClr val="accent3"/>
        </a:solidFill>
        <a:ln>
          <a:solidFill>
            <a:schemeClr val="accent1">
              <a:lumMod val="50000"/>
            </a:schemeClr>
          </a:solidFill>
        </a:ln>
      </dgm:spPr>
      <dgm:t>
        <a:bodyPr anchor="ctr"/>
        <a:lstStyle/>
        <a:p>
          <a:pPr marL="96838" indent="0" algn="l">
            <a:tabLst/>
          </a:pPr>
          <a:r>
            <a:rPr lang="en-US" sz="2400" b="1" i="0" u="none">
              <a:solidFill>
                <a:schemeClr val="accent1">
                  <a:lumMod val="50000"/>
                </a:schemeClr>
              </a:solidFill>
              <a:latin typeface="Calibri Light" panose="020F0302020204030204" pitchFamily="34" charset="0"/>
              <a:cs typeface="Calibri Light" panose="020F0302020204030204" pitchFamily="34" charset="0"/>
            </a:rPr>
            <a:t>BẢO VỆ TỔ QUỐC</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26208607-36E7-F947-A71A-52447F6EDD40}" type="parTrans" cxnId="{7E21FF95-1A9E-094A-A35A-42CDC8E8D246}">
      <dgm:prSet custT="1"/>
      <dgm:spPr/>
      <dgm:t>
        <a:bodyPr/>
        <a:lstStyle/>
        <a:p>
          <a:pPr algn="l"/>
          <a:endParaRPr lang="en-US" sz="900" b="1" i="0">
            <a:solidFill>
              <a:schemeClr val="accent1">
                <a:lumMod val="50000"/>
              </a:schemeClr>
            </a:solidFill>
            <a:latin typeface="Calibri Light" panose="020F0302020204030204" pitchFamily="34" charset="0"/>
            <a:cs typeface="Calibri Light" panose="020F0302020204030204" pitchFamily="34" charset="0"/>
          </a:endParaRPr>
        </a:p>
      </dgm:t>
    </dgm:pt>
    <dgm:pt modelId="{0B7AE567-D3F9-0444-A0C1-583AE4B5161D}" type="sibTrans" cxnId="{7E21FF95-1A9E-094A-A35A-42CDC8E8D246}">
      <dgm:prSet/>
      <dgm:spPr/>
      <dgm:t>
        <a:bodyPr/>
        <a:lstStyle/>
        <a:p>
          <a:endParaRPr lang="en-US"/>
        </a:p>
      </dgm:t>
    </dgm:pt>
    <dgm:pt modelId="{0B9008FB-2052-A441-80AA-72007FBAF982}">
      <dgm:prSet phldrT="[Text]" custT="1"/>
      <dgm:spPr>
        <a:solidFill>
          <a:schemeClr val="accent3"/>
        </a:solidFill>
        <a:ln>
          <a:solidFill>
            <a:schemeClr val="accent1">
              <a:lumMod val="50000"/>
            </a:schemeClr>
          </a:solidFill>
        </a:ln>
      </dgm:spPr>
      <dgm:t>
        <a:bodyPr anchor="ctr"/>
        <a:lstStyle/>
        <a:p>
          <a:pPr marL="96838" indent="0" algn="l">
            <a:tabLst/>
          </a:pPr>
          <a:r>
            <a:rPr lang="vi-VN" sz="2400" b="1" i="0" u="none">
              <a:solidFill>
                <a:schemeClr val="accent1">
                  <a:lumMod val="50000"/>
                </a:schemeClr>
              </a:solidFill>
              <a:latin typeface="Calibri Light" panose="020F0302020204030204" pitchFamily="34" charset="0"/>
              <a:cs typeface="Calibri Light" panose="020F0302020204030204" pitchFamily="34" charset="0"/>
            </a:rPr>
            <a:t>QUYỀN, NGHĨA VỤ CƠ BẢN CỦA CD</a:t>
          </a:r>
          <a:endParaRPr lang="en-US" sz="2400" b="1" i="0">
            <a:solidFill>
              <a:schemeClr val="accent1">
                <a:lumMod val="50000"/>
              </a:schemeClr>
            </a:solidFill>
            <a:latin typeface="Calibri Light" panose="020F0302020204030204" pitchFamily="34" charset="0"/>
            <a:cs typeface="Calibri Light" panose="020F0302020204030204" pitchFamily="34" charset="0"/>
          </a:endParaRPr>
        </a:p>
      </dgm:t>
    </dgm:pt>
    <dgm:pt modelId="{9B4356B8-630B-E44A-ABEC-A3BDF4C63FD8}" type="parTrans" cxnId="{28F76EF7-AC54-324F-9045-F3489ADD14B9}">
      <dgm:prSet custT="1"/>
      <dgm:spPr/>
      <dgm:t>
        <a:bodyPr/>
        <a:lstStyle/>
        <a:p>
          <a:pPr algn="l"/>
          <a:endParaRPr lang="en-US" sz="1000" b="1" i="0">
            <a:solidFill>
              <a:schemeClr val="accent1">
                <a:lumMod val="50000"/>
              </a:schemeClr>
            </a:solidFill>
            <a:latin typeface="Calibri Light" panose="020F0302020204030204" pitchFamily="34" charset="0"/>
            <a:cs typeface="Calibri Light" panose="020F0302020204030204" pitchFamily="34" charset="0"/>
          </a:endParaRPr>
        </a:p>
      </dgm:t>
    </dgm:pt>
    <dgm:pt modelId="{DF8168D0-4092-0D49-A64F-C8A05019CE8D}" type="sibTrans" cxnId="{28F76EF7-AC54-324F-9045-F3489ADD14B9}">
      <dgm:prSet/>
      <dgm:spPr/>
      <dgm:t>
        <a:bodyPr/>
        <a:lstStyle/>
        <a:p>
          <a:endParaRPr lang="en-US"/>
        </a:p>
      </dgm:t>
    </dgm:pt>
    <dgm:pt modelId="{2F91898E-0058-D340-8B1F-FBB9F2DDBD43}" type="pres">
      <dgm:prSet presAssocID="{E0C026A7-EBD8-2940-BEE6-CF4BDDCC0CE8}" presName="Name0" presStyleCnt="0">
        <dgm:presLayoutVars>
          <dgm:chPref val="1"/>
          <dgm:dir/>
          <dgm:animOne val="branch"/>
          <dgm:animLvl val="lvl"/>
          <dgm:resizeHandles val="exact"/>
        </dgm:presLayoutVars>
      </dgm:prSet>
      <dgm:spPr/>
    </dgm:pt>
    <dgm:pt modelId="{6181E8B5-67DD-DF4C-ABE2-6764A16AD417}" type="pres">
      <dgm:prSet presAssocID="{925F43B3-182D-DE4C-8046-00B65C9450D1}" presName="root1" presStyleCnt="0"/>
      <dgm:spPr/>
    </dgm:pt>
    <dgm:pt modelId="{73F7B9C2-0F57-134A-B881-E59C7009CD84}" type="pres">
      <dgm:prSet presAssocID="{925F43B3-182D-DE4C-8046-00B65C9450D1}" presName="LevelOneTextNode" presStyleLbl="node0" presStyleIdx="0" presStyleCnt="1" custScaleX="184720" custScaleY="119535" custLinFactX="-100000" custLinFactNeighborX="-101342">
        <dgm:presLayoutVars>
          <dgm:chPref val="3"/>
        </dgm:presLayoutVars>
      </dgm:prSet>
      <dgm:spPr/>
    </dgm:pt>
    <dgm:pt modelId="{7859FE6A-C5E4-2D48-8793-297E6B55AB19}" type="pres">
      <dgm:prSet presAssocID="{925F43B3-182D-DE4C-8046-00B65C9450D1}" presName="level2hierChild" presStyleCnt="0"/>
      <dgm:spPr/>
    </dgm:pt>
    <dgm:pt modelId="{F74F0F34-1134-B44C-AAD9-E7C08C7CB7EE}" type="pres">
      <dgm:prSet presAssocID="{1419AE84-8B18-CB43-8AEE-925BE0A7755B}" presName="conn2-1" presStyleLbl="parChTrans1D2" presStyleIdx="0" presStyleCnt="7"/>
      <dgm:spPr/>
    </dgm:pt>
    <dgm:pt modelId="{F0249994-ED0D-D144-B920-2B7E2C945DBB}" type="pres">
      <dgm:prSet presAssocID="{1419AE84-8B18-CB43-8AEE-925BE0A7755B}" presName="connTx" presStyleLbl="parChTrans1D2" presStyleIdx="0" presStyleCnt="7"/>
      <dgm:spPr/>
    </dgm:pt>
    <dgm:pt modelId="{DF65D320-9220-D842-99C5-0465AEFBD8C1}" type="pres">
      <dgm:prSet presAssocID="{7E928572-552D-D945-BE7E-FFD9FABAD80F}" presName="root2" presStyleCnt="0"/>
      <dgm:spPr/>
    </dgm:pt>
    <dgm:pt modelId="{3C594006-8149-C349-8145-C89FE70E5034}" type="pres">
      <dgm:prSet presAssocID="{7E928572-552D-D945-BE7E-FFD9FABAD80F}" presName="LevelTwoTextNode" presStyleLbl="node2" presStyleIdx="0" presStyleCnt="7" custScaleX="301163">
        <dgm:presLayoutVars>
          <dgm:chPref val="3"/>
        </dgm:presLayoutVars>
      </dgm:prSet>
      <dgm:spPr/>
    </dgm:pt>
    <dgm:pt modelId="{F90828CA-62FD-C448-B57A-001446633012}" type="pres">
      <dgm:prSet presAssocID="{7E928572-552D-D945-BE7E-FFD9FABAD80F}" presName="level3hierChild" presStyleCnt="0"/>
      <dgm:spPr/>
    </dgm:pt>
    <dgm:pt modelId="{CA0F8FCF-55A1-0448-94B8-29DD5E9653AA}" type="pres">
      <dgm:prSet presAssocID="{40EE5F45-E2A2-4746-87A1-C35C50B937D6}" presName="conn2-1" presStyleLbl="parChTrans1D2" presStyleIdx="1" presStyleCnt="7"/>
      <dgm:spPr/>
    </dgm:pt>
    <dgm:pt modelId="{2A58A39F-F91E-9E43-8906-F69F1A08F7FD}" type="pres">
      <dgm:prSet presAssocID="{40EE5F45-E2A2-4746-87A1-C35C50B937D6}" presName="connTx" presStyleLbl="parChTrans1D2" presStyleIdx="1" presStyleCnt="7"/>
      <dgm:spPr/>
    </dgm:pt>
    <dgm:pt modelId="{59B2B2AD-D69A-F44D-AD7B-3D9C9C5C5798}" type="pres">
      <dgm:prSet presAssocID="{03F48037-51F1-3442-96F3-A60C690115CE}" presName="root2" presStyleCnt="0"/>
      <dgm:spPr/>
    </dgm:pt>
    <dgm:pt modelId="{F10A1E72-5885-5848-B7F7-53D1B2DA8D39}" type="pres">
      <dgm:prSet presAssocID="{03F48037-51F1-3442-96F3-A60C690115CE}" presName="LevelTwoTextNode" presStyleLbl="node2" presStyleIdx="1" presStyleCnt="7" custScaleX="301163">
        <dgm:presLayoutVars>
          <dgm:chPref val="3"/>
        </dgm:presLayoutVars>
      </dgm:prSet>
      <dgm:spPr/>
    </dgm:pt>
    <dgm:pt modelId="{97598D57-52DE-9749-A9A2-059C00EB6573}" type="pres">
      <dgm:prSet presAssocID="{03F48037-51F1-3442-96F3-A60C690115CE}" presName="level3hierChild" presStyleCnt="0"/>
      <dgm:spPr/>
    </dgm:pt>
    <dgm:pt modelId="{D6850E18-224C-A44B-AEA0-38C5CC5F159E}" type="pres">
      <dgm:prSet presAssocID="{1AC69162-E2F5-A64C-A9A8-6D747ED5574D}" presName="conn2-1" presStyleLbl="parChTrans1D2" presStyleIdx="2" presStyleCnt="7"/>
      <dgm:spPr/>
    </dgm:pt>
    <dgm:pt modelId="{2A7888E7-BA38-EC48-A98C-7DDDFFB7B576}" type="pres">
      <dgm:prSet presAssocID="{1AC69162-E2F5-A64C-A9A8-6D747ED5574D}" presName="connTx" presStyleLbl="parChTrans1D2" presStyleIdx="2" presStyleCnt="7"/>
      <dgm:spPr/>
    </dgm:pt>
    <dgm:pt modelId="{F1B70BC6-DED2-764F-AC84-1C28E7FB1DD7}" type="pres">
      <dgm:prSet presAssocID="{9A0AAB09-E47A-5E4A-B6E1-3AFE7ACBF4FC}" presName="root2" presStyleCnt="0"/>
      <dgm:spPr/>
    </dgm:pt>
    <dgm:pt modelId="{38474A0A-4E6A-A04F-A0FC-60AF0C12F1BC}" type="pres">
      <dgm:prSet presAssocID="{9A0AAB09-E47A-5E4A-B6E1-3AFE7ACBF4FC}" presName="LevelTwoTextNode" presStyleLbl="node2" presStyleIdx="2" presStyleCnt="7" custScaleX="301163">
        <dgm:presLayoutVars>
          <dgm:chPref val="3"/>
        </dgm:presLayoutVars>
      </dgm:prSet>
      <dgm:spPr/>
    </dgm:pt>
    <dgm:pt modelId="{F06D7D60-E910-7E4B-90DC-34936B731299}" type="pres">
      <dgm:prSet presAssocID="{9A0AAB09-E47A-5E4A-B6E1-3AFE7ACBF4FC}" presName="level3hierChild" presStyleCnt="0"/>
      <dgm:spPr/>
    </dgm:pt>
    <dgm:pt modelId="{E29DE8AF-269B-EB48-AB67-F9645DC13061}" type="pres">
      <dgm:prSet presAssocID="{523D647F-BA5C-644C-BF91-4093B1A16032}" presName="conn2-1" presStyleLbl="parChTrans1D2" presStyleIdx="3" presStyleCnt="7"/>
      <dgm:spPr/>
    </dgm:pt>
    <dgm:pt modelId="{E84DD764-C495-9744-AD8F-D5998AF52B6C}" type="pres">
      <dgm:prSet presAssocID="{523D647F-BA5C-644C-BF91-4093B1A16032}" presName="connTx" presStyleLbl="parChTrans1D2" presStyleIdx="3" presStyleCnt="7"/>
      <dgm:spPr/>
    </dgm:pt>
    <dgm:pt modelId="{C4EFBA10-E75E-8947-BFAC-C2CD5B1744AE}" type="pres">
      <dgm:prSet presAssocID="{5525C3DC-499F-9046-A4C3-ACFD2D95FD66}" presName="root2" presStyleCnt="0"/>
      <dgm:spPr/>
    </dgm:pt>
    <dgm:pt modelId="{FD3A64C8-98CD-FB4D-A61B-1DC92540D25B}" type="pres">
      <dgm:prSet presAssocID="{5525C3DC-499F-9046-A4C3-ACFD2D95FD66}" presName="LevelTwoTextNode" presStyleLbl="node2" presStyleIdx="3" presStyleCnt="7" custScaleX="303447">
        <dgm:presLayoutVars>
          <dgm:chPref val="3"/>
        </dgm:presLayoutVars>
      </dgm:prSet>
      <dgm:spPr/>
    </dgm:pt>
    <dgm:pt modelId="{DE10F3D3-6573-CB4A-9922-46EDCC252C1F}" type="pres">
      <dgm:prSet presAssocID="{5525C3DC-499F-9046-A4C3-ACFD2D95FD66}" presName="level3hierChild" presStyleCnt="0"/>
      <dgm:spPr/>
    </dgm:pt>
    <dgm:pt modelId="{CA80C2E6-A154-034F-A0E3-D0F88B43D6CF}" type="pres">
      <dgm:prSet presAssocID="{26208607-36E7-F947-A71A-52447F6EDD40}" presName="conn2-1" presStyleLbl="parChTrans1D2" presStyleIdx="4" presStyleCnt="7"/>
      <dgm:spPr/>
    </dgm:pt>
    <dgm:pt modelId="{75C2410A-2DA8-B541-B1F1-5F479BDF241D}" type="pres">
      <dgm:prSet presAssocID="{26208607-36E7-F947-A71A-52447F6EDD40}" presName="connTx" presStyleLbl="parChTrans1D2" presStyleIdx="4" presStyleCnt="7"/>
      <dgm:spPr/>
    </dgm:pt>
    <dgm:pt modelId="{F212E30B-615C-224E-88D5-5DB9F573587B}" type="pres">
      <dgm:prSet presAssocID="{628BD834-1449-A142-8A80-505C5A35AB9A}" presName="root2" presStyleCnt="0"/>
      <dgm:spPr/>
    </dgm:pt>
    <dgm:pt modelId="{5E42BF56-81F6-0B47-AABA-CF5B24ECEA02}" type="pres">
      <dgm:prSet presAssocID="{628BD834-1449-A142-8A80-505C5A35AB9A}" presName="LevelTwoTextNode" presStyleLbl="node2" presStyleIdx="4" presStyleCnt="7" custScaleX="303519">
        <dgm:presLayoutVars>
          <dgm:chPref val="3"/>
        </dgm:presLayoutVars>
      </dgm:prSet>
      <dgm:spPr/>
    </dgm:pt>
    <dgm:pt modelId="{04896D82-6BBE-CF4A-8A0A-D2EF1472F3A2}" type="pres">
      <dgm:prSet presAssocID="{628BD834-1449-A142-8A80-505C5A35AB9A}" presName="level3hierChild" presStyleCnt="0"/>
      <dgm:spPr/>
    </dgm:pt>
    <dgm:pt modelId="{7149C494-D8A6-A346-A3CC-84E7C4E1C14F}" type="pres">
      <dgm:prSet presAssocID="{9B4356B8-630B-E44A-ABEC-A3BDF4C63FD8}" presName="conn2-1" presStyleLbl="parChTrans1D2" presStyleIdx="5" presStyleCnt="7"/>
      <dgm:spPr/>
    </dgm:pt>
    <dgm:pt modelId="{D048E83E-40DF-7D43-A8DE-2E02A8C4D36A}" type="pres">
      <dgm:prSet presAssocID="{9B4356B8-630B-E44A-ABEC-A3BDF4C63FD8}" presName="connTx" presStyleLbl="parChTrans1D2" presStyleIdx="5" presStyleCnt="7"/>
      <dgm:spPr/>
    </dgm:pt>
    <dgm:pt modelId="{03C9558C-D3C5-2541-A597-C33737708D4A}" type="pres">
      <dgm:prSet presAssocID="{0B9008FB-2052-A441-80AA-72007FBAF982}" presName="root2" presStyleCnt="0"/>
      <dgm:spPr/>
    </dgm:pt>
    <dgm:pt modelId="{99799885-81D9-B94B-8986-BFC0CAFD2F42}" type="pres">
      <dgm:prSet presAssocID="{0B9008FB-2052-A441-80AA-72007FBAF982}" presName="LevelTwoTextNode" presStyleLbl="node2" presStyleIdx="5" presStyleCnt="7" custScaleX="303460">
        <dgm:presLayoutVars>
          <dgm:chPref val="3"/>
        </dgm:presLayoutVars>
      </dgm:prSet>
      <dgm:spPr/>
    </dgm:pt>
    <dgm:pt modelId="{654F667D-45DE-0D4E-AB1B-6A138839C131}" type="pres">
      <dgm:prSet presAssocID="{0B9008FB-2052-A441-80AA-72007FBAF982}" presName="level3hierChild" presStyleCnt="0"/>
      <dgm:spPr/>
    </dgm:pt>
    <dgm:pt modelId="{85CD5CA0-6094-0A4A-905E-6B96A8BA67ED}" type="pres">
      <dgm:prSet presAssocID="{A6AE869E-C516-9B4B-9B55-55AB85F9B2FA}" presName="conn2-1" presStyleLbl="parChTrans1D2" presStyleIdx="6" presStyleCnt="7"/>
      <dgm:spPr/>
    </dgm:pt>
    <dgm:pt modelId="{54230A1D-ED21-F646-B5E6-B5D9B03BF45F}" type="pres">
      <dgm:prSet presAssocID="{A6AE869E-C516-9B4B-9B55-55AB85F9B2FA}" presName="connTx" presStyleLbl="parChTrans1D2" presStyleIdx="6" presStyleCnt="7"/>
      <dgm:spPr/>
    </dgm:pt>
    <dgm:pt modelId="{AF39CD82-983C-A447-ADBD-B6B0B35ECEF1}" type="pres">
      <dgm:prSet presAssocID="{744A5037-5EAF-C540-A900-96B9634EEF52}" presName="root2" presStyleCnt="0"/>
      <dgm:spPr/>
    </dgm:pt>
    <dgm:pt modelId="{4AA07015-B5DE-6640-AB35-101D74787FA5}" type="pres">
      <dgm:prSet presAssocID="{744A5037-5EAF-C540-A900-96B9634EEF52}" presName="LevelTwoTextNode" presStyleLbl="node2" presStyleIdx="6" presStyleCnt="7" custScaleX="303649">
        <dgm:presLayoutVars>
          <dgm:chPref val="3"/>
        </dgm:presLayoutVars>
      </dgm:prSet>
      <dgm:spPr/>
    </dgm:pt>
    <dgm:pt modelId="{1884DAFE-BC0D-0241-B9CB-2DA9F7DD8088}" type="pres">
      <dgm:prSet presAssocID="{744A5037-5EAF-C540-A900-96B9634EEF52}" presName="level3hierChild" presStyleCnt="0"/>
      <dgm:spPr/>
    </dgm:pt>
  </dgm:ptLst>
  <dgm:cxnLst>
    <dgm:cxn modelId="{C619F302-5A23-6A4D-9EF2-E4CBA6F7470A}" type="presOf" srcId="{A6AE869E-C516-9B4B-9B55-55AB85F9B2FA}" destId="{54230A1D-ED21-F646-B5E6-B5D9B03BF45F}" srcOrd="1" destOrd="0" presId="urn:microsoft.com/office/officeart/2008/layout/HorizontalMultiLevelHierarchy"/>
    <dgm:cxn modelId="{CF639503-95FF-0942-A190-C4E1A3D8BCB7}" srcId="{925F43B3-182D-DE4C-8046-00B65C9450D1}" destId="{5525C3DC-499F-9046-A4C3-ACFD2D95FD66}" srcOrd="3" destOrd="0" parTransId="{523D647F-BA5C-644C-BF91-4093B1A16032}" sibTransId="{99AF4E37-6374-9743-A88E-BAB39F5BA2AD}"/>
    <dgm:cxn modelId="{D9150B0E-C622-6B47-8DDB-A84AB845A09B}" type="presOf" srcId="{523D647F-BA5C-644C-BF91-4093B1A16032}" destId="{E84DD764-C495-9744-AD8F-D5998AF52B6C}" srcOrd="1" destOrd="0" presId="urn:microsoft.com/office/officeart/2008/layout/HorizontalMultiLevelHierarchy"/>
    <dgm:cxn modelId="{A982A310-0DD4-7046-8B49-C4B768DCB3D6}" type="presOf" srcId="{03F48037-51F1-3442-96F3-A60C690115CE}" destId="{F10A1E72-5885-5848-B7F7-53D1B2DA8D39}" srcOrd="0" destOrd="0" presId="urn:microsoft.com/office/officeart/2008/layout/HorizontalMultiLevelHierarchy"/>
    <dgm:cxn modelId="{9954C513-0A05-8145-8B2B-14845C9DB41C}" type="presOf" srcId="{E0C026A7-EBD8-2940-BEE6-CF4BDDCC0CE8}" destId="{2F91898E-0058-D340-8B1F-FBB9F2DDBD43}" srcOrd="0" destOrd="0" presId="urn:microsoft.com/office/officeart/2008/layout/HorizontalMultiLevelHierarchy"/>
    <dgm:cxn modelId="{78E2FC14-66A6-6947-825D-C1063D07F72D}" type="presOf" srcId="{A6AE869E-C516-9B4B-9B55-55AB85F9B2FA}" destId="{85CD5CA0-6094-0A4A-905E-6B96A8BA67ED}" srcOrd="0" destOrd="0" presId="urn:microsoft.com/office/officeart/2008/layout/HorizontalMultiLevelHierarchy"/>
    <dgm:cxn modelId="{7481C81D-ED89-484D-AB50-25D113301F39}" type="presOf" srcId="{26208607-36E7-F947-A71A-52447F6EDD40}" destId="{CA80C2E6-A154-034F-A0E3-D0F88B43D6CF}" srcOrd="0" destOrd="0" presId="urn:microsoft.com/office/officeart/2008/layout/HorizontalMultiLevelHierarchy"/>
    <dgm:cxn modelId="{05130B1E-6850-7940-94DC-7895F3BE3647}" srcId="{925F43B3-182D-DE4C-8046-00B65C9450D1}" destId="{7E928572-552D-D945-BE7E-FFD9FABAD80F}" srcOrd="0" destOrd="0" parTransId="{1419AE84-8B18-CB43-8AEE-925BE0A7755B}" sibTransId="{6F595C60-893D-AB40-87A3-293092869F3A}"/>
    <dgm:cxn modelId="{90443421-1420-554D-B230-74882F6A749C}" srcId="{925F43B3-182D-DE4C-8046-00B65C9450D1}" destId="{744A5037-5EAF-C540-A900-96B9634EEF52}" srcOrd="6" destOrd="0" parTransId="{A6AE869E-C516-9B4B-9B55-55AB85F9B2FA}" sibTransId="{BAA9EFE5-89E5-A241-B967-6ED1AC03F075}"/>
    <dgm:cxn modelId="{A68C1325-2C5E-E24A-9ABB-6DFC599CA63F}" type="presOf" srcId="{9B4356B8-630B-E44A-ABEC-A3BDF4C63FD8}" destId="{7149C494-D8A6-A346-A3CC-84E7C4E1C14F}" srcOrd="0" destOrd="0" presId="urn:microsoft.com/office/officeart/2008/layout/HorizontalMultiLevelHierarchy"/>
    <dgm:cxn modelId="{CBE37A28-CB4D-0A46-BC29-C5E34362E761}" type="presOf" srcId="{40EE5F45-E2A2-4746-87A1-C35C50B937D6}" destId="{2A58A39F-F91E-9E43-8906-F69F1A08F7FD}" srcOrd="1" destOrd="0" presId="urn:microsoft.com/office/officeart/2008/layout/HorizontalMultiLevelHierarchy"/>
    <dgm:cxn modelId="{3FD1DE34-8857-DC4A-816A-5F5F7473C1D9}" srcId="{925F43B3-182D-DE4C-8046-00B65C9450D1}" destId="{9A0AAB09-E47A-5E4A-B6E1-3AFE7ACBF4FC}" srcOrd="2" destOrd="0" parTransId="{1AC69162-E2F5-A64C-A9A8-6D747ED5574D}" sibTransId="{43D0DC8F-C5F0-274B-883C-2EB9DA41D8E9}"/>
    <dgm:cxn modelId="{CA37155D-7121-E445-A968-D93A6945EDF3}" srcId="{925F43B3-182D-DE4C-8046-00B65C9450D1}" destId="{03F48037-51F1-3442-96F3-A60C690115CE}" srcOrd="1" destOrd="0" parTransId="{40EE5F45-E2A2-4746-87A1-C35C50B937D6}" sibTransId="{9EF77B1B-2298-5E4C-BA7A-C4A8F79FB6D9}"/>
    <dgm:cxn modelId="{D99AC342-989F-FC4E-8026-B6613D4935FE}" type="presOf" srcId="{744A5037-5EAF-C540-A900-96B9634EEF52}" destId="{4AA07015-B5DE-6640-AB35-101D74787FA5}" srcOrd="0" destOrd="0" presId="urn:microsoft.com/office/officeart/2008/layout/HorizontalMultiLevelHierarchy"/>
    <dgm:cxn modelId="{67114C4B-A585-A343-AE78-0EEF7C6370B3}" type="presOf" srcId="{628BD834-1449-A142-8A80-505C5A35AB9A}" destId="{5E42BF56-81F6-0B47-AABA-CF5B24ECEA02}" srcOrd="0" destOrd="0" presId="urn:microsoft.com/office/officeart/2008/layout/HorizontalMultiLevelHierarchy"/>
    <dgm:cxn modelId="{A38D2871-F733-6F44-8A90-FF96DDF79840}" type="presOf" srcId="{1419AE84-8B18-CB43-8AEE-925BE0A7755B}" destId="{F74F0F34-1134-B44C-AAD9-E7C08C7CB7EE}" srcOrd="0" destOrd="0" presId="urn:microsoft.com/office/officeart/2008/layout/HorizontalMultiLevelHierarchy"/>
    <dgm:cxn modelId="{B16B4176-B411-0D40-956C-E2BE2E393F55}" type="presOf" srcId="{9B4356B8-630B-E44A-ABEC-A3BDF4C63FD8}" destId="{D048E83E-40DF-7D43-A8DE-2E02A8C4D36A}" srcOrd="1" destOrd="0" presId="urn:microsoft.com/office/officeart/2008/layout/HorizontalMultiLevelHierarchy"/>
    <dgm:cxn modelId="{9FEE707E-AFEA-6245-8142-8E5AE1ACD82F}" type="presOf" srcId="{1419AE84-8B18-CB43-8AEE-925BE0A7755B}" destId="{F0249994-ED0D-D144-B920-2B7E2C945DBB}" srcOrd="1" destOrd="0" presId="urn:microsoft.com/office/officeart/2008/layout/HorizontalMultiLevelHierarchy"/>
    <dgm:cxn modelId="{4AC80283-17D8-714A-AC53-F28752CAA7C0}" srcId="{E0C026A7-EBD8-2940-BEE6-CF4BDDCC0CE8}" destId="{925F43B3-182D-DE4C-8046-00B65C9450D1}" srcOrd="0" destOrd="0" parTransId="{727D4F6C-2151-AC4D-B4A3-7F4637DD9450}" sibTransId="{1A28E55B-047D-0342-9802-89012F311B91}"/>
    <dgm:cxn modelId="{7E21FF95-1A9E-094A-A35A-42CDC8E8D246}" srcId="{925F43B3-182D-DE4C-8046-00B65C9450D1}" destId="{628BD834-1449-A142-8A80-505C5A35AB9A}" srcOrd="4" destOrd="0" parTransId="{26208607-36E7-F947-A71A-52447F6EDD40}" sibTransId="{0B7AE567-D3F9-0444-A0C1-583AE4B5161D}"/>
    <dgm:cxn modelId="{4AF94BB9-E7A3-684D-928C-E83BF537128B}" type="presOf" srcId="{26208607-36E7-F947-A71A-52447F6EDD40}" destId="{75C2410A-2DA8-B541-B1F1-5F479BDF241D}" srcOrd="1" destOrd="0" presId="urn:microsoft.com/office/officeart/2008/layout/HorizontalMultiLevelHierarchy"/>
    <dgm:cxn modelId="{53DA3ECD-E677-7F4D-A863-6543F76F1F9F}" type="presOf" srcId="{1AC69162-E2F5-A64C-A9A8-6D747ED5574D}" destId="{2A7888E7-BA38-EC48-A98C-7DDDFFB7B576}" srcOrd="1" destOrd="0" presId="urn:microsoft.com/office/officeart/2008/layout/HorizontalMultiLevelHierarchy"/>
    <dgm:cxn modelId="{76845CD8-2634-264E-B32B-0FB3893336EF}" type="presOf" srcId="{40EE5F45-E2A2-4746-87A1-C35C50B937D6}" destId="{CA0F8FCF-55A1-0448-94B8-29DD5E9653AA}" srcOrd="0" destOrd="0" presId="urn:microsoft.com/office/officeart/2008/layout/HorizontalMultiLevelHierarchy"/>
    <dgm:cxn modelId="{A1B1F0DB-23C2-6247-9B74-DBAF09336DBB}" type="presOf" srcId="{5525C3DC-499F-9046-A4C3-ACFD2D95FD66}" destId="{FD3A64C8-98CD-FB4D-A61B-1DC92540D25B}" srcOrd="0" destOrd="0" presId="urn:microsoft.com/office/officeart/2008/layout/HorizontalMultiLevelHierarchy"/>
    <dgm:cxn modelId="{D32F56E7-C49B-6C48-B860-3F9C911F415D}" type="presOf" srcId="{1AC69162-E2F5-A64C-A9A8-6D747ED5574D}" destId="{D6850E18-224C-A44B-AEA0-38C5CC5F159E}" srcOrd="0" destOrd="0" presId="urn:microsoft.com/office/officeart/2008/layout/HorizontalMultiLevelHierarchy"/>
    <dgm:cxn modelId="{DA4359F3-F768-D54D-8939-310913D43BD6}" type="presOf" srcId="{523D647F-BA5C-644C-BF91-4093B1A16032}" destId="{E29DE8AF-269B-EB48-AB67-F9645DC13061}" srcOrd="0" destOrd="0" presId="urn:microsoft.com/office/officeart/2008/layout/HorizontalMultiLevelHierarchy"/>
    <dgm:cxn modelId="{28F76EF7-AC54-324F-9045-F3489ADD14B9}" srcId="{925F43B3-182D-DE4C-8046-00B65C9450D1}" destId="{0B9008FB-2052-A441-80AA-72007FBAF982}" srcOrd="5" destOrd="0" parTransId="{9B4356B8-630B-E44A-ABEC-A3BDF4C63FD8}" sibTransId="{DF8168D0-4092-0D49-A64F-C8A05019CE8D}"/>
    <dgm:cxn modelId="{F49779F8-05C5-5A47-9277-FAC6B8DCE4FF}" type="presOf" srcId="{925F43B3-182D-DE4C-8046-00B65C9450D1}" destId="{73F7B9C2-0F57-134A-B881-E59C7009CD84}" srcOrd="0" destOrd="0" presId="urn:microsoft.com/office/officeart/2008/layout/HorizontalMultiLevelHierarchy"/>
    <dgm:cxn modelId="{5795F1FA-FC77-8146-BBCB-745B9C3A7099}" type="presOf" srcId="{9A0AAB09-E47A-5E4A-B6E1-3AFE7ACBF4FC}" destId="{38474A0A-4E6A-A04F-A0FC-60AF0C12F1BC}" srcOrd="0" destOrd="0" presId="urn:microsoft.com/office/officeart/2008/layout/HorizontalMultiLevelHierarchy"/>
    <dgm:cxn modelId="{02ED79FE-BFBC-B546-A1C6-9EF293AAB0BE}" type="presOf" srcId="{0B9008FB-2052-A441-80AA-72007FBAF982}" destId="{99799885-81D9-B94B-8986-BFC0CAFD2F42}" srcOrd="0" destOrd="0" presId="urn:microsoft.com/office/officeart/2008/layout/HorizontalMultiLevelHierarchy"/>
    <dgm:cxn modelId="{16E381FE-6346-1F4C-86E6-DCB772319A90}" type="presOf" srcId="{7E928572-552D-D945-BE7E-FFD9FABAD80F}" destId="{3C594006-8149-C349-8145-C89FE70E5034}" srcOrd="0" destOrd="0" presId="urn:microsoft.com/office/officeart/2008/layout/HorizontalMultiLevelHierarchy"/>
    <dgm:cxn modelId="{EA7FAEEF-999C-744C-A2DA-866C4E11D1F0}" type="presParOf" srcId="{2F91898E-0058-D340-8B1F-FBB9F2DDBD43}" destId="{6181E8B5-67DD-DF4C-ABE2-6764A16AD417}" srcOrd="0" destOrd="0" presId="urn:microsoft.com/office/officeart/2008/layout/HorizontalMultiLevelHierarchy"/>
    <dgm:cxn modelId="{6071EC41-4EC0-6B47-94D0-50812957EC00}" type="presParOf" srcId="{6181E8B5-67DD-DF4C-ABE2-6764A16AD417}" destId="{73F7B9C2-0F57-134A-B881-E59C7009CD84}" srcOrd="0" destOrd="0" presId="urn:microsoft.com/office/officeart/2008/layout/HorizontalMultiLevelHierarchy"/>
    <dgm:cxn modelId="{690A0A85-8933-C74E-A1F8-B9928D55560C}" type="presParOf" srcId="{6181E8B5-67DD-DF4C-ABE2-6764A16AD417}" destId="{7859FE6A-C5E4-2D48-8793-297E6B55AB19}" srcOrd="1" destOrd="0" presId="urn:microsoft.com/office/officeart/2008/layout/HorizontalMultiLevelHierarchy"/>
    <dgm:cxn modelId="{DADF3F3B-C41B-7A4E-8A6C-7A4AF90C16D1}" type="presParOf" srcId="{7859FE6A-C5E4-2D48-8793-297E6B55AB19}" destId="{F74F0F34-1134-B44C-AAD9-E7C08C7CB7EE}" srcOrd="0" destOrd="0" presId="urn:microsoft.com/office/officeart/2008/layout/HorizontalMultiLevelHierarchy"/>
    <dgm:cxn modelId="{C622D930-E354-4642-B27D-315F73D530B7}" type="presParOf" srcId="{F74F0F34-1134-B44C-AAD9-E7C08C7CB7EE}" destId="{F0249994-ED0D-D144-B920-2B7E2C945DBB}" srcOrd="0" destOrd="0" presId="urn:microsoft.com/office/officeart/2008/layout/HorizontalMultiLevelHierarchy"/>
    <dgm:cxn modelId="{13E6F2E2-1727-4243-A116-42815B2CF16C}" type="presParOf" srcId="{7859FE6A-C5E4-2D48-8793-297E6B55AB19}" destId="{DF65D320-9220-D842-99C5-0465AEFBD8C1}" srcOrd="1" destOrd="0" presId="urn:microsoft.com/office/officeart/2008/layout/HorizontalMultiLevelHierarchy"/>
    <dgm:cxn modelId="{00715B18-075C-6D42-861D-8689037DD433}" type="presParOf" srcId="{DF65D320-9220-D842-99C5-0465AEFBD8C1}" destId="{3C594006-8149-C349-8145-C89FE70E5034}" srcOrd="0" destOrd="0" presId="urn:microsoft.com/office/officeart/2008/layout/HorizontalMultiLevelHierarchy"/>
    <dgm:cxn modelId="{92FD54EA-C3A1-AE4D-94F7-80CE839E7D31}" type="presParOf" srcId="{DF65D320-9220-D842-99C5-0465AEFBD8C1}" destId="{F90828CA-62FD-C448-B57A-001446633012}" srcOrd="1" destOrd="0" presId="urn:microsoft.com/office/officeart/2008/layout/HorizontalMultiLevelHierarchy"/>
    <dgm:cxn modelId="{4FA5C4D0-55D9-D54F-9311-896523DF890D}" type="presParOf" srcId="{7859FE6A-C5E4-2D48-8793-297E6B55AB19}" destId="{CA0F8FCF-55A1-0448-94B8-29DD5E9653AA}" srcOrd="2" destOrd="0" presId="urn:microsoft.com/office/officeart/2008/layout/HorizontalMultiLevelHierarchy"/>
    <dgm:cxn modelId="{3EEB227D-331D-1747-83F0-BCF8D156E2B0}" type="presParOf" srcId="{CA0F8FCF-55A1-0448-94B8-29DD5E9653AA}" destId="{2A58A39F-F91E-9E43-8906-F69F1A08F7FD}" srcOrd="0" destOrd="0" presId="urn:microsoft.com/office/officeart/2008/layout/HorizontalMultiLevelHierarchy"/>
    <dgm:cxn modelId="{00B9EBEB-58A7-F747-98CD-DC49FE76787B}" type="presParOf" srcId="{7859FE6A-C5E4-2D48-8793-297E6B55AB19}" destId="{59B2B2AD-D69A-F44D-AD7B-3D9C9C5C5798}" srcOrd="3" destOrd="0" presId="urn:microsoft.com/office/officeart/2008/layout/HorizontalMultiLevelHierarchy"/>
    <dgm:cxn modelId="{2A3DFBA2-F043-314B-90ED-0B03A1A68516}" type="presParOf" srcId="{59B2B2AD-D69A-F44D-AD7B-3D9C9C5C5798}" destId="{F10A1E72-5885-5848-B7F7-53D1B2DA8D39}" srcOrd="0" destOrd="0" presId="urn:microsoft.com/office/officeart/2008/layout/HorizontalMultiLevelHierarchy"/>
    <dgm:cxn modelId="{D917CFC4-8A54-6C45-B620-59DDED992932}" type="presParOf" srcId="{59B2B2AD-D69A-F44D-AD7B-3D9C9C5C5798}" destId="{97598D57-52DE-9749-A9A2-059C00EB6573}" srcOrd="1" destOrd="0" presId="urn:microsoft.com/office/officeart/2008/layout/HorizontalMultiLevelHierarchy"/>
    <dgm:cxn modelId="{BC1F2604-F8DD-D947-B1E1-ACE6FDCD9A32}" type="presParOf" srcId="{7859FE6A-C5E4-2D48-8793-297E6B55AB19}" destId="{D6850E18-224C-A44B-AEA0-38C5CC5F159E}" srcOrd="4" destOrd="0" presId="urn:microsoft.com/office/officeart/2008/layout/HorizontalMultiLevelHierarchy"/>
    <dgm:cxn modelId="{E745BD36-6F7D-614E-A1DF-61346321E031}" type="presParOf" srcId="{D6850E18-224C-A44B-AEA0-38C5CC5F159E}" destId="{2A7888E7-BA38-EC48-A98C-7DDDFFB7B576}" srcOrd="0" destOrd="0" presId="urn:microsoft.com/office/officeart/2008/layout/HorizontalMultiLevelHierarchy"/>
    <dgm:cxn modelId="{32BAC639-E43E-334F-84BD-B5AF63EDA7CB}" type="presParOf" srcId="{7859FE6A-C5E4-2D48-8793-297E6B55AB19}" destId="{F1B70BC6-DED2-764F-AC84-1C28E7FB1DD7}" srcOrd="5" destOrd="0" presId="urn:microsoft.com/office/officeart/2008/layout/HorizontalMultiLevelHierarchy"/>
    <dgm:cxn modelId="{22DC259A-1ED1-8444-8BCA-45CFA26579B3}" type="presParOf" srcId="{F1B70BC6-DED2-764F-AC84-1C28E7FB1DD7}" destId="{38474A0A-4E6A-A04F-A0FC-60AF0C12F1BC}" srcOrd="0" destOrd="0" presId="urn:microsoft.com/office/officeart/2008/layout/HorizontalMultiLevelHierarchy"/>
    <dgm:cxn modelId="{EA9695D1-D27D-514D-8014-8FE44BF0CE7A}" type="presParOf" srcId="{F1B70BC6-DED2-764F-AC84-1C28E7FB1DD7}" destId="{F06D7D60-E910-7E4B-90DC-34936B731299}" srcOrd="1" destOrd="0" presId="urn:microsoft.com/office/officeart/2008/layout/HorizontalMultiLevelHierarchy"/>
    <dgm:cxn modelId="{A0995626-FBFB-9B45-AAA7-93DEFEB85811}" type="presParOf" srcId="{7859FE6A-C5E4-2D48-8793-297E6B55AB19}" destId="{E29DE8AF-269B-EB48-AB67-F9645DC13061}" srcOrd="6" destOrd="0" presId="urn:microsoft.com/office/officeart/2008/layout/HorizontalMultiLevelHierarchy"/>
    <dgm:cxn modelId="{F0788020-5372-144E-A75F-04C35B6C9D6A}" type="presParOf" srcId="{E29DE8AF-269B-EB48-AB67-F9645DC13061}" destId="{E84DD764-C495-9744-AD8F-D5998AF52B6C}" srcOrd="0" destOrd="0" presId="urn:microsoft.com/office/officeart/2008/layout/HorizontalMultiLevelHierarchy"/>
    <dgm:cxn modelId="{C9616BFE-B3AF-9B43-A21F-319A75DFEEAA}" type="presParOf" srcId="{7859FE6A-C5E4-2D48-8793-297E6B55AB19}" destId="{C4EFBA10-E75E-8947-BFAC-C2CD5B1744AE}" srcOrd="7" destOrd="0" presId="urn:microsoft.com/office/officeart/2008/layout/HorizontalMultiLevelHierarchy"/>
    <dgm:cxn modelId="{7FA1AF67-312B-9340-92B6-3982AB7FD8D6}" type="presParOf" srcId="{C4EFBA10-E75E-8947-BFAC-C2CD5B1744AE}" destId="{FD3A64C8-98CD-FB4D-A61B-1DC92540D25B}" srcOrd="0" destOrd="0" presId="urn:microsoft.com/office/officeart/2008/layout/HorizontalMultiLevelHierarchy"/>
    <dgm:cxn modelId="{45A5947B-7B86-EA4A-B1BE-705C245F60D1}" type="presParOf" srcId="{C4EFBA10-E75E-8947-BFAC-C2CD5B1744AE}" destId="{DE10F3D3-6573-CB4A-9922-46EDCC252C1F}" srcOrd="1" destOrd="0" presId="urn:microsoft.com/office/officeart/2008/layout/HorizontalMultiLevelHierarchy"/>
    <dgm:cxn modelId="{443933A4-3497-D943-B344-947082B8699B}" type="presParOf" srcId="{7859FE6A-C5E4-2D48-8793-297E6B55AB19}" destId="{CA80C2E6-A154-034F-A0E3-D0F88B43D6CF}" srcOrd="8" destOrd="0" presId="urn:microsoft.com/office/officeart/2008/layout/HorizontalMultiLevelHierarchy"/>
    <dgm:cxn modelId="{A7C41630-DD32-2D40-B606-B5EDA396110F}" type="presParOf" srcId="{CA80C2E6-A154-034F-A0E3-D0F88B43D6CF}" destId="{75C2410A-2DA8-B541-B1F1-5F479BDF241D}" srcOrd="0" destOrd="0" presId="urn:microsoft.com/office/officeart/2008/layout/HorizontalMultiLevelHierarchy"/>
    <dgm:cxn modelId="{98232251-ACBE-A946-8D12-0DFFB287D4D2}" type="presParOf" srcId="{7859FE6A-C5E4-2D48-8793-297E6B55AB19}" destId="{F212E30B-615C-224E-88D5-5DB9F573587B}" srcOrd="9" destOrd="0" presId="urn:microsoft.com/office/officeart/2008/layout/HorizontalMultiLevelHierarchy"/>
    <dgm:cxn modelId="{EC207E17-AAFD-C749-A69B-2A336D0231E8}" type="presParOf" srcId="{F212E30B-615C-224E-88D5-5DB9F573587B}" destId="{5E42BF56-81F6-0B47-AABA-CF5B24ECEA02}" srcOrd="0" destOrd="0" presId="urn:microsoft.com/office/officeart/2008/layout/HorizontalMultiLevelHierarchy"/>
    <dgm:cxn modelId="{1C627A0F-D5A7-8448-B722-0259E57553D2}" type="presParOf" srcId="{F212E30B-615C-224E-88D5-5DB9F573587B}" destId="{04896D82-6BBE-CF4A-8A0A-D2EF1472F3A2}" srcOrd="1" destOrd="0" presId="urn:microsoft.com/office/officeart/2008/layout/HorizontalMultiLevelHierarchy"/>
    <dgm:cxn modelId="{CD5D476B-1014-4B4C-93AF-83B3A125E433}" type="presParOf" srcId="{7859FE6A-C5E4-2D48-8793-297E6B55AB19}" destId="{7149C494-D8A6-A346-A3CC-84E7C4E1C14F}" srcOrd="10" destOrd="0" presId="urn:microsoft.com/office/officeart/2008/layout/HorizontalMultiLevelHierarchy"/>
    <dgm:cxn modelId="{3E43816E-F051-694F-B3D6-AC830FAADF2B}" type="presParOf" srcId="{7149C494-D8A6-A346-A3CC-84E7C4E1C14F}" destId="{D048E83E-40DF-7D43-A8DE-2E02A8C4D36A}" srcOrd="0" destOrd="0" presId="urn:microsoft.com/office/officeart/2008/layout/HorizontalMultiLevelHierarchy"/>
    <dgm:cxn modelId="{209754AC-C6BA-BF48-8892-6C5AE361316D}" type="presParOf" srcId="{7859FE6A-C5E4-2D48-8793-297E6B55AB19}" destId="{03C9558C-D3C5-2541-A597-C33737708D4A}" srcOrd="11" destOrd="0" presId="urn:microsoft.com/office/officeart/2008/layout/HorizontalMultiLevelHierarchy"/>
    <dgm:cxn modelId="{10FE6CCA-A65C-C140-90FE-C0502D7827B2}" type="presParOf" srcId="{03C9558C-D3C5-2541-A597-C33737708D4A}" destId="{99799885-81D9-B94B-8986-BFC0CAFD2F42}" srcOrd="0" destOrd="0" presId="urn:microsoft.com/office/officeart/2008/layout/HorizontalMultiLevelHierarchy"/>
    <dgm:cxn modelId="{E05CFC79-BFAF-6648-ACE1-23ABA6810033}" type="presParOf" srcId="{03C9558C-D3C5-2541-A597-C33737708D4A}" destId="{654F667D-45DE-0D4E-AB1B-6A138839C131}" srcOrd="1" destOrd="0" presId="urn:microsoft.com/office/officeart/2008/layout/HorizontalMultiLevelHierarchy"/>
    <dgm:cxn modelId="{07153AB1-5831-AC46-8222-221AA8058BFE}" type="presParOf" srcId="{7859FE6A-C5E4-2D48-8793-297E6B55AB19}" destId="{85CD5CA0-6094-0A4A-905E-6B96A8BA67ED}" srcOrd="12" destOrd="0" presId="urn:microsoft.com/office/officeart/2008/layout/HorizontalMultiLevelHierarchy"/>
    <dgm:cxn modelId="{0BCDB938-C9C2-8B40-AFED-7625625B9FFC}" type="presParOf" srcId="{85CD5CA0-6094-0A4A-905E-6B96A8BA67ED}" destId="{54230A1D-ED21-F646-B5E6-B5D9B03BF45F}" srcOrd="0" destOrd="0" presId="urn:microsoft.com/office/officeart/2008/layout/HorizontalMultiLevelHierarchy"/>
    <dgm:cxn modelId="{7B3C5D5C-0414-1F4B-A16C-A9B1241C4792}" type="presParOf" srcId="{7859FE6A-C5E4-2D48-8793-297E6B55AB19}" destId="{AF39CD82-983C-A447-ADBD-B6B0B35ECEF1}" srcOrd="13" destOrd="0" presId="urn:microsoft.com/office/officeart/2008/layout/HorizontalMultiLevelHierarchy"/>
    <dgm:cxn modelId="{483FC533-B815-384B-9059-9623450E9504}" type="presParOf" srcId="{AF39CD82-983C-A447-ADBD-B6B0B35ECEF1}" destId="{4AA07015-B5DE-6640-AB35-101D74787FA5}" srcOrd="0" destOrd="0" presId="urn:microsoft.com/office/officeart/2008/layout/HorizontalMultiLevelHierarchy"/>
    <dgm:cxn modelId="{915D9C80-D754-5B42-93EF-4A4468B37C5B}" type="presParOf" srcId="{AF39CD82-983C-A447-ADBD-B6B0B35ECEF1}" destId="{1884DAFE-BC0D-0241-B9CB-2DA9F7DD8088}"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D5CA0-6094-0A4A-905E-6B96A8BA67ED}">
      <dsp:nvSpPr>
        <dsp:cNvPr id="0" name=""/>
        <dsp:cNvSpPr/>
      </dsp:nvSpPr>
      <dsp:spPr>
        <a:xfrm>
          <a:off x="1019890" y="2032000"/>
          <a:ext cx="1274938" cy="1791032"/>
        </a:xfrm>
        <a:custGeom>
          <a:avLst/>
          <a:gdLst/>
          <a:ahLst/>
          <a:cxnLst/>
          <a:rect l="0" t="0" r="0" b="0"/>
          <a:pathLst>
            <a:path>
              <a:moveTo>
                <a:pt x="0" y="0"/>
              </a:moveTo>
              <a:lnTo>
                <a:pt x="637469" y="0"/>
              </a:lnTo>
              <a:lnTo>
                <a:pt x="637469" y="1791032"/>
              </a:lnTo>
              <a:lnTo>
                <a:pt x="1274938" y="1791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66725">
            <a:lnSpc>
              <a:spcPct val="90000"/>
            </a:lnSpc>
            <a:spcBef>
              <a:spcPct val="0"/>
            </a:spcBef>
            <a:spcAft>
              <a:spcPct val="35000"/>
            </a:spcAft>
            <a:buNone/>
          </a:pPr>
          <a:endParaRPr lang="en-US" sz="105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02398" y="2872554"/>
        <a:ext cx="109923" cy="109923"/>
      </dsp:txXfrm>
    </dsp:sp>
    <dsp:sp modelId="{7149C494-D8A6-A346-A3CC-84E7C4E1C14F}">
      <dsp:nvSpPr>
        <dsp:cNvPr id="0" name=""/>
        <dsp:cNvSpPr/>
      </dsp:nvSpPr>
      <dsp:spPr>
        <a:xfrm>
          <a:off x="1019890" y="2032000"/>
          <a:ext cx="1274938" cy="1194021"/>
        </a:xfrm>
        <a:custGeom>
          <a:avLst/>
          <a:gdLst/>
          <a:ahLst/>
          <a:cxnLst/>
          <a:rect l="0" t="0" r="0" b="0"/>
          <a:pathLst>
            <a:path>
              <a:moveTo>
                <a:pt x="0" y="0"/>
              </a:moveTo>
              <a:lnTo>
                <a:pt x="637469" y="0"/>
              </a:lnTo>
              <a:lnTo>
                <a:pt x="637469" y="1194021"/>
              </a:lnTo>
              <a:lnTo>
                <a:pt x="1274938" y="1194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44500">
            <a:lnSpc>
              <a:spcPct val="90000"/>
            </a:lnSpc>
            <a:spcBef>
              <a:spcPct val="0"/>
            </a:spcBef>
            <a:spcAft>
              <a:spcPct val="35000"/>
            </a:spcAft>
            <a:buNone/>
          </a:pPr>
          <a:endParaRPr lang="en-US" sz="10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13691" y="2585342"/>
        <a:ext cx="87337" cy="87337"/>
      </dsp:txXfrm>
    </dsp:sp>
    <dsp:sp modelId="{CA80C2E6-A154-034F-A0E3-D0F88B43D6CF}">
      <dsp:nvSpPr>
        <dsp:cNvPr id="0" name=""/>
        <dsp:cNvSpPr/>
      </dsp:nvSpPr>
      <dsp:spPr>
        <a:xfrm>
          <a:off x="1019890" y="2032000"/>
          <a:ext cx="1274938" cy="597010"/>
        </a:xfrm>
        <a:custGeom>
          <a:avLst/>
          <a:gdLst/>
          <a:ahLst/>
          <a:cxnLst/>
          <a:rect l="0" t="0" r="0" b="0"/>
          <a:pathLst>
            <a:path>
              <a:moveTo>
                <a:pt x="0" y="0"/>
              </a:moveTo>
              <a:lnTo>
                <a:pt x="637469" y="0"/>
              </a:lnTo>
              <a:lnTo>
                <a:pt x="637469" y="597010"/>
              </a:lnTo>
              <a:lnTo>
                <a:pt x="1274938" y="597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00050">
            <a:lnSpc>
              <a:spcPct val="90000"/>
            </a:lnSpc>
            <a:spcBef>
              <a:spcPct val="0"/>
            </a:spcBef>
            <a:spcAft>
              <a:spcPct val="35000"/>
            </a:spcAft>
            <a:buNone/>
          </a:pPr>
          <a:endParaRPr lang="en-US" sz="9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22165" y="2295310"/>
        <a:ext cx="70389" cy="70389"/>
      </dsp:txXfrm>
    </dsp:sp>
    <dsp:sp modelId="{E29DE8AF-269B-EB48-AB67-F9645DC13061}">
      <dsp:nvSpPr>
        <dsp:cNvPr id="0" name=""/>
        <dsp:cNvSpPr/>
      </dsp:nvSpPr>
      <dsp:spPr>
        <a:xfrm>
          <a:off x="1019890" y="1986280"/>
          <a:ext cx="1274938" cy="91440"/>
        </a:xfrm>
        <a:custGeom>
          <a:avLst/>
          <a:gdLst/>
          <a:ahLst/>
          <a:cxnLst/>
          <a:rect l="0" t="0" r="0" b="0"/>
          <a:pathLst>
            <a:path>
              <a:moveTo>
                <a:pt x="0" y="45720"/>
              </a:moveTo>
              <a:lnTo>
                <a:pt x="127493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00050">
            <a:lnSpc>
              <a:spcPct val="90000"/>
            </a:lnSpc>
            <a:spcBef>
              <a:spcPct val="0"/>
            </a:spcBef>
            <a:spcAft>
              <a:spcPct val="35000"/>
            </a:spcAft>
            <a:buNone/>
          </a:pPr>
          <a:endParaRPr lang="en-US" sz="9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25486" y="2000126"/>
        <a:ext cx="63746" cy="63746"/>
      </dsp:txXfrm>
    </dsp:sp>
    <dsp:sp modelId="{D6850E18-224C-A44B-AEA0-38C5CC5F159E}">
      <dsp:nvSpPr>
        <dsp:cNvPr id="0" name=""/>
        <dsp:cNvSpPr/>
      </dsp:nvSpPr>
      <dsp:spPr>
        <a:xfrm>
          <a:off x="1019890" y="1434989"/>
          <a:ext cx="1274938" cy="597010"/>
        </a:xfrm>
        <a:custGeom>
          <a:avLst/>
          <a:gdLst/>
          <a:ahLst/>
          <a:cxnLst/>
          <a:rect l="0" t="0" r="0" b="0"/>
          <a:pathLst>
            <a:path>
              <a:moveTo>
                <a:pt x="0" y="597010"/>
              </a:moveTo>
              <a:lnTo>
                <a:pt x="637469" y="597010"/>
              </a:lnTo>
              <a:lnTo>
                <a:pt x="637469" y="0"/>
              </a:lnTo>
              <a:lnTo>
                <a:pt x="12749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00050">
            <a:lnSpc>
              <a:spcPct val="90000"/>
            </a:lnSpc>
            <a:spcBef>
              <a:spcPct val="0"/>
            </a:spcBef>
            <a:spcAft>
              <a:spcPct val="35000"/>
            </a:spcAft>
            <a:buNone/>
          </a:pPr>
          <a:endParaRPr lang="en-US" sz="9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22165" y="1698299"/>
        <a:ext cx="70389" cy="70389"/>
      </dsp:txXfrm>
    </dsp:sp>
    <dsp:sp modelId="{CA0F8FCF-55A1-0448-94B8-29DD5E9653AA}">
      <dsp:nvSpPr>
        <dsp:cNvPr id="0" name=""/>
        <dsp:cNvSpPr/>
      </dsp:nvSpPr>
      <dsp:spPr>
        <a:xfrm>
          <a:off x="1019890" y="837978"/>
          <a:ext cx="1274938" cy="1194021"/>
        </a:xfrm>
        <a:custGeom>
          <a:avLst/>
          <a:gdLst/>
          <a:ahLst/>
          <a:cxnLst/>
          <a:rect l="0" t="0" r="0" b="0"/>
          <a:pathLst>
            <a:path>
              <a:moveTo>
                <a:pt x="0" y="1194021"/>
              </a:moveTo>
              <a:lnTo>
                <a:pt x="637469" y="1194021"/>
              </a:lnTo>
              <a:lnTo>
                <a:pt x="637469" y="0"/>
              </a:lnTo>
              <a:lnTo>
                <a:pt x="12749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44500">
            <a:lnSpc>
              <a:spcPct val="90000"/>
            </a:lnSpc>
            <a:spcBef>
              <a:spcPct val="0"/>
            </a:spcBef>
            <a:spcAft>
              <a:spcPct val="35000"/>
            </a:spcAft>
            <a:buNone/>
          </a:pPr>
          <a:endParaRPr lang="en-US" sz="10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13691" y="1391320"/>
        <a:ext cx="87337" cy="87337"/>
      </dsp:txXfrm>
    </dsp:sp>
    <dsp:sp modelId="{F74F0F34-1134-B44C-AAD9-E7C08C7CB7EE}">
      <dsp:nvSpPr>
        <dsp:cNvPr id="0" name=""/>
        <dsp:cNvSpPr/>
      </dsp:nvSpPr>
      <dsp:spPr>
        <a:xfrm>
          <a:off x="1019890" y="240967"/>
          <a:ext cx="1274938" cy="1791032"/>
        </a:xfrm>
        <a:custGeom>
          <a:avLst/>
          <a:gdLst/>
          <a:ahLst/>
          <a:cxnLst/>
          <a:rect l="0" t="0" r="0" b="0"/>
          <a:pathLst>
            <a:path>
              <a:moveTo>
                <a:pt x="0" y="1791032"/>
              </a:moveTo>
              <a:lnTo>
                <a:pt x="637469" y="1791032"/>
              </a:lnTo>
              <a:lnTo>
                <a:pt x="637469" y="0"/>
              </a:lnTo>
              <a:lnTo>
                <a:pt x="12749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66725">
            <a:lnSpc>
              <a:spcPct val="90000"/>
            </a:lnSpc>
            <a:spcBef>
              <a:spcPct val="0"/>
            </a:spcBef>
            <a:spcAft>
              <a:spcPct val="35000"/>
            </a:spcAft>
            <a:buNone/>
          </a:pPr>
          <a:endParaRPr lang="en-US" sz="105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1602398" y="1081521"/>
        <a:ext cx="109923" cy="109923"/>
      </dsp:txXfrm>
    </dsp:sp>
    <dsp:sp modelId="{73F7B9C2-0F57-134A-B881-E59C7009CD84}">
      <dsp:nvSpPr>
        <dsp:cNvPr id="0" name=""/>
        <dsp:cNvSpPr/>
      </dsp:nvSpPr>
      <dsp:spPr>
        <a:xfrm rot="16200000">
          <a:off x="-923622" y="1590880"/>
          <a:ext cx="3004787" cy="88223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i="0" kern="1200">
              <a:solidFill>
                <a:schemeClr val="accent1">
                  <a:lumMod val="50000"/>
                </a:schemeClr>
              </a:solidFill>
              <a:latin typeface="Calibri Light" panose="020F0302020204030204" pitchFamily="34" charset="0"/>
              <a:cs typeface="Calibri Light" panose="020F0302020204030204" pitchFamily="34" charset="0"/>
            </a:rPr>
            <a:t>HIẾN PHÁP</a:t>
          </a:r>
        </a:p>
      </dsp:txBody>
      <dsp:txXfrm>
        <a:off x="-923622" y="1590880"/>
        <a:ext cx="3004787" cy="882238"/>
      </dsp:txXfrm>
    </dsp:sp>
    <dsp:sp modelId="{3C594006-8149-C349-8145-C89FE70E5034}">
      <dsp:nvSpPr>
        <dsp:cNvPr id="0" name=""/>
        <dsp:cNvSpPr/>
      </dsp:nvSpPr>
      <dsp:spPr>
        <a:xfrm>
          <a:off x="2294829" y="2162"/>
          <a:ext cx="4717889"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Font typeface="Arial" panose="020B0604020202020204" pitchFamily="34" charset="0"/>
            <a:buNone/>
            <a:tabLst/>
          </a:pPr>
          <a:r>
            <a:rPr lang="vi-VN" sz="2400" b="1" i="0" u="none" kern="1200">
              <a:solidFill>
                <a:schemeClr val="accent1">
                  <a:lumMod val="50000"/>
                </a:schemeClr>
              </a:solidFill>
              <a:latin typeface="Calibri Light" panose="020F0302020204030204" pitchFamily="34" charset="0"/>
              <a:cs typeface="Calibri Light" panose="020F0302020204030204" pitchFamily="34" charset="0"/>
            </a:rPr>
            <a:t>BẢN CHẤT NHÀ NƯỚC</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2162"/>
        <a:ext cx="4717889" cy="477608"/>
      </dsp:txXfrm>
    </dsp:sp>
    <dsp:sp modelId="{F10A1E72-5885-5848-B7F7-53D1B2DA8D39}">
      <dsp:nvSpPr>
        <dsp:cNvPr id="0" name=""/>
        <dsp:cNvSpPr/>
      </dsp:nvSpPr>
      <dsp:spPr>
        <a:xfrm>
          <a:off x="2294829" y="599173"/>
          <a:ext cx="4717889"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Font typeface="Arial" panose="020B0604020202020204" pitchFamily="34" charset="0"/>
            <a:buNone/>
            <a:tabLst/>
          </a:pPr>
          <a:r>
            <a:rPr lang="en-US" sz="2400" b="1" i="0" u="none" kern="1200">
              <a:solidFill>
                <a:schemeClr val="accent1">
                  <a:lumMod val="50000"/>
                </a:schemeClr>
              </a:solidFill>
              <a:latin typeface="Calibri Light" panose="020F0302020204030204" pitchFamily="34" charset="0"/>
              <a:cs typeface="Calibri Light" panose="020F0302020204030204" pitchFamily="34" charset="0"/>
            </a:rPr>
            <a:t>CHẾ ĐỘ CHÍNH TRỊ</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599173"/>
        <a:ext cx="4717889" cy="477608"/>
      </dsp:txXfrm>
    </dsp:sp>
    <dsp:sp modelId="{38474A0A-4E6A-A04F-A0FC-60AF0C12F1BC}">
      <dsp:nvSpPr>
        <dsp:cNvPr id="0" name=""/>
        <dsp:cNvSpPr/>
      </dsp:nvSpPr>
      <dsp:spPr>
        <a:xfrm>
          <a:off x="2294829" y="1196184"/>
          <a:ext cx="4717889"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Font typeface="Arial" panose="020B0604020202020204" pitchFamily="34" charset="0"/>
            <a:buNone/>
            <a:tabLst/>
          </a:pPr>
          <a:r>
            <a:rPr lang="en-US" sz="2400" b="1" i="0" u="none" kern="1200">
              <a:solidFill>
                <a:schemeClr val="accent1">
                  <a:lumMod val="50000"/>
                </a:schemeClr>
              </a:solidFill>
              <a:latin typeface="Calibri Light" panose="020F0302020204030204" pitchFamily="34" charset="0"/>
              <a:cs typeface="Calibri Light" panose="020F0302020204030204" pitchFamily="34" charset="0"/>
            </a:rPr>
            <a:t>CHẾ ĐỘ KINH TẾ</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1196184"/>
        <a:ext cx="4717889" cy="477608"/>
      </dsp:txXfrm>
    </dsp:sp>
    <dsp:sp modelId="{FD3A64C8-98CD-FB4D-A61B-1DC92540D25B}">
      <dsp:nvSpPr>
        <dsp:cNvPr id="0" name=""/>
        <dsp:cNvSpPr/>
      </dsp:nvSpPr>
      <dsp:spPr>
        <a:xfrm>
          <a:off x="2294829" y="1793195"/>
          <a:ext cx="4753669"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None/>
            <a:tabLst/>
          </a:pPr>
          <a:r>
            <a:rPr lang="en-US" sz="2400" b="1" i="0" u="none" kern="1200">
              <a:solidFill>
                <a:schemeClr val="accent1">
                  <a:lumMod val="50000"/>
                </a:schemeClr>
              </a:solidFill>
              <a:latin typeface="Calibri Light" panose="020F0302020204030204" pitchFamily="34" charset="0"/>
              <a:cs typeface="Calibri Light" panose="020F0302020204030204" pitchFamily="34" charset="0"/>
            </a:rPr>
            <a:t>CHÍNH SÁCH XH, GD, KH CÔNG NGHỆ</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1793195"/>
        <a:ext cx="4753669" cy="477608"/>
      </dsp:txXfrm>
    </dsp:sp>
    <dsp:sp modelId="{5E42BF56-81F6-0B47-AABA-CF5B24ECEA02}">
      <dsp:nvSpPr>
        <dsp:cNvPr id="0" name=""/>
        <dsp:cNvSpPr/>
      </dsp:nvSpPr>
      <dsp:spPr>
        <a:xfrm>
          <a:off x="2294829" y="2390206"/>
          <a:ext cx="4754797"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None/>
            <a:tabLst/>
          </a:pPr>
          <a:r>
            <a:rPr lang="en-US" sz="2400" b="1" i="0" u="none" kern="1200">
              <a:solidFill>
                <a:schemeClr val="accent1">
                  <a:lumMod val="50000"/>
                </a:schemeClr>
              </a:solidFill>
              <a:latin typeface="Calibri Light" panose="020F0302020204030204" pitchFamily="34" charset="0"/>
              <a:cs typeface="Calibri Light" panose="020F0302020204030204" pitchFamily="34" charset="0"/>
            </a:rPr>
            <a:t>BẢO VỆ TỔ QUỐC</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2390206"/>
        <a:ext cx="4754797" cy="477608"/>
      </dsp:txXfrm>
    </dsp:sp>
    <dsp:sp modelId="{99799885-81D9-B94B-8986-BFC0CAFD2F42}">
      <dsp:nvSpPr>
        <dsp:cNvPr id="0" name=""/>
        <dsp:cNvSpPr/>
      </dsp:nvSpPr>
      <dsp:spPr>
        <a:xfrm>
          <a:off x="2294829" y="2987217"/>
          <a:ext cx="4753873"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None/>
            <a:tabLst/>
          </a:pPr>
          <a:r>
            <a:rPr lang="vi-VN" sz="2400" b="1" i="0" u="none" kern="1200">
              <a:solidFill>
                <a:schemeClr val="accent1">
                  <a:lumMod val="50000"/>
                </a:schemeClr>
              </a:solidFill>
              <a:latin typeface="Calibri Light" panose="020F0302020204030204" pitchFamily="34" charset="0"/>
              <a:cs typeface="Calibri Light" panose="020F0302020204030204" pitchFamily="34" charset="0"/>
            </a:rPr>
            <a:t>QUYỀN, NGHĨA VỤ CƠ BẢN CỦA CD</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2987217"/>
        <a:ext cx="4753873" cy="477608"/>
      </dsp:txXfrm>
    </dsp:sp>
    <dsp:sp modelId="{4AA07015-B5DE-6640-AB35-101D74787FA5}">
      <dsp:nvSpPr>
        <dsp:cNvPr id="0" name=""/>
        <dsp:cNvSpPr/>
      </dsp:nvSpPr>
      <dsp:spPr>
        <a:xfrm>
          <a:off x="2294829" y="3584228"/>
          <a:ext cx="4756833" cy="477608"/>
        </a:xfrm>
        <a:prstGeom prst="rect">
          <a:avLst/>
        </a:prstGeom>
        <a:solidFill>
          <a:schemeClr val="accent3"/>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96838" lvl="0" indent="0" algn="l" defTabSz="1066800">
            <a:lnSpc>
              <a:spcPct val="90000"/>
            </a:lnSpc>
            <a:spcBef>
              <a:spcPct val="0"/>
            </a:spcBef>
            <a:spcAft>
              <a:spcPct val="35000"/>
            </a:spcAft>
            <a:buNone/>
            <a:tabLst/>
          </a:pPr>
          <a:r>
            <a:rPr lang="vi-VN" sz="2400" b="1" i="0" u="none" kern="1200">
              <a:solidFill>
                <a:schemeClr val="accent1">
                  <a:lumMod val="50000"/>
                </a:schemeClr>
              </a:solidFill>
              <a:latin typeface="Calibri Light" panose="020F0302020204030204" pitchFamily="34" charset="0"/>
              <a:cs typeface="Calibri Light" panose="020F0302020204030204" pitchFamily="34" charset="0"/>
            </a:rPr>
            <a:t>TỔ CHỨC BỘ MÁY NHÀ NƯỚC</a:t>
          </a:r>
          <a:endParaRPr lang="en-US" sz="2400" b="1" i="0" kern="1200">
            <a:solidFill>
              <a:schemeClr val="accent1">
                <a:lumMod val="50000"/>
              </a:schemeClr>
            </a:solidFill>
            <a:latin typeface="Calibri Light" panose="020F0302020204030204" pitchFamily="34" charset="0"/>
            <a:cs typeface="Calibri Light" panose="020F0302020204030204" pitchFamily="34" charset="0"/>
          </a:endParaRPr>
        </a:p>
      </dsp:txBody>
      <dsp:txXfrm>
        <a:off x="2294829" y="3584228"/>
        <a:ext cx="4756833" cy="47760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2c33ebb14_0_16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2c33ebb14_0_16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19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84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87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94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1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92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88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25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34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6943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CUSTOM_14">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58" r:id="rId5"/>
    <p:sldLayoutId id="2147483660" r:id="rId6"/>
    <p:sldLayoutId id="2147483662" r:id="rId7"/>
    <p:sldLayoutId id="2147483686" r:id="rId8"/>
    <p:sldLayoutId id="2147483687"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KHỞI ĐỘNG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TÌM HIỂU CHỦ ĐỀ</a:t>
            </a:r>
          </a:p>
          <a:p>
            <a:pPr marL="0" lvl="0" indent="0" algn="ctr" rtl="0">
              <a:spcBef>
                <a:spcPts val="0"/>
              </a:spcBef>
              <a:spcAft>
                <a:spcPts val="0"/>
              </a:spcAft>
              <a:buNone/>
            </a:pPr>
            <a:r>
              <a:rPr lang="en"/>
              <a:t> BÀI HỌC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53"/>
          <p:cNvGrpSpPr/>
          <p:nvPr/>
        </p:nvGrpSpPr>
        <p:grpSpPr>
          <a:xfrm>
            <a:off x="1254093" y="776113"/>
            <a:ext cx="5811900" cy="3328554"/>
            <a:chOff x="1254093" y="776113"/>
            <a:chExt cx="5811900" cy="3328554"/>
          </a:xfrm>
        </p:grpSpPr>
        <p:grpSp>
          <p:nvGrpSpPr>
            <p:cNvPr id="354" name="Google Shape;354;p53"/>
            <p:cNvGrpSpPr/>
            <p:nvPr/>
          </p:nvGrpSpPr>
          <p:grpSpPr>
            <a:xfrm>
              <a:off x="3519234" y="776113"/>
              <a:ext cx="817591" cy="907008"/>
              <a:chOff x="3519234" y="776113"/>
              <a:chExt cx="817591" cy="907008"/>
            </a:xfrm>
          </p:grpSpPr>
          <p:grpSp>
            <p:nvGrpSpPr>
              <p:cNvPr id="355" name="Google Shape;355;p53"/>
              <p:cNvGrpSpPr/>
              <p:nvPr/>
            </p:nvGrpSpPr>
            <p:grpSpPr>
              <a:xfrm rot="-282739">
                <a:off x="3547223" y="940330"/>
                <a:ext cx="761614" cy="712712"/>
                <a:chOff x="2314575" y="2133725"/>
                <a:chExt cx="595325" cy="557100"/>
              </a:xfrm>
            </p:grpSpPr>
            <p:cxnSp>
              <p:nvCxnSpPr>
                <p:cNvPr id="356" name="Google Shape;356;p53"/>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57" name="Google Shape;357;p53"/>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58" name="Google Shape;358;p53"/>
              <p:cNvSpPr/>
              <p:nvPr/>
            </p:nvSpPr>
            <p:spPr>
              <a:xfrm rot="-282585">
                <a:off x="3637794" y="792798"/>
                <a:ext cx="423831" cy="4238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3"/>
            <p:cNvSpPr/>
            <p:nvPr/>
          </p:nvSpPr>
          <p:spPr>
            <a:xfrm rot="-370374">
              <a:off x="1368709" y="1378565"/>
              <a:ext cx="5582669" cy="243300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3"/>
          <p:cNvSpPr/>
          <p:nvPr/>
        </p:nvSpPr>
        <p:spPr>
          <a:xfrm rot="832">
            <a:off x="3067050" y="3467875"/>
            <a:ext cx="37182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53"/>
          <p:cNvGrpSpPr/>
          <p:nvPr/>
        </p:nvGrpSpPr>
        <p:grpSpPr>
          <a:xfrm>
            <a:off x="6263930" y="2375496"/>
            <a:ext cx="1516048" cy="1748797"/>
            <a:chOff x="6237403" y="2250057"/>
            <a:chExt cx="1516048" cy="1748797"/>
          </a:xfrm>
        </p:grpSpPr>
        <p:sp>
          <p:nvSpPr>
            <p:cNvPr id="362" name="Google Shape;362;p53"/>
            <p:cNvSpPr/>
            <p:nvPr/>
          </p:nvSpPr>
          <p:spPr>
            <a:xfrm rot="519771">
              <a:off x="6411294" y="2656697"/>
              <a:ext cx="1254815" cy="1254815"/>
            </a:xfrm>
            <a:prstGeom prst="ellipse">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p:nvPr/>
          </p:nvSpPr>
          <p:spPr>
            <a:xfrm rot="4469041">
              <a:off x="6449836" y="2214371"/>
              <a:ext cx="618634" cy="911220"/>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3"/>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t>NỘI DUNG HIẾN PHÁP</a:t>
            </a:r>
            <a:endParaRPr sz="4000"/>
          </a:p>
        </p:txBody>
      </p:sp>
      <p:sp>
        <p:nvSpPr>
          <p:cNvPr id="365" name="Google Shape;365;p53"/>
          <p:cNvSpPr txBox="1">
            <a:spLocks noGrp="1"/>
          </p:cNvSpPr>
          <p:nvPr>
            <p:ph type="title" idx="2"/>
          </p:nvPr>
        </p:nvSpPr>
        <p:spPr>
          <a:xfrm rot="519400">
            <a:off x="6411924" y="2975135"/>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66" name="Google Shape;366;p53"/>
          <p:cNvSpPr txBox="1">
            <a:spLocks noGrp="1"/>
          </p:cNvSpPr>
          <p:nvPr>
            <p:ph type="subTitle" idx="1"/>
          </p:nvPr>
        </p:nvSpPr>
        <p:spPr>
          <a:xfrm rot="-832">
            <a:off x="3067050" y="3467870"/>
            <a:ext cx="37182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a:t>NỘI DUNG CỦA HIẾN PHÁP</a:t>
            </a:r>
            <a:endParaRP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6CA8-7BE1-5940-8B4C-6209EEE4AE01}"/>
              </a:ext>
            </a:extLst>
          </p:cNvPr>
          <p:cNvSpPr>
            <a:spLocks noGrp="1"/>
          </p:cNvSpPr>
          <p:nvPr>
            <p:ph type="title"/>
          </p:nvPr>
        </p:nvSpPr>
        <p:spPr>
          <a:xfrm rot="1665">
            <a:off x="1632172" y="324232"/>
            <a:ext cx="6024607" cy="363900"/>
          </a:xfrm>
        </p:spPr>
        <p:txBody>
          <a:bodyPr/>
          <a:lstStyle/>
          <a:p>
            <a:r>
              <a:rPr lang="vi-VN" sz="2400" b="1">
                <a:solidFill>
                  <a:schemeClr val="accent1">
                    <a:lumMod val="50000"/>
                  </a:schemeClr>
                </a:solidFill>
              </a:rPr>
              <a:t>NỘI DUNG CƠ BẢN CỦA HIẾN PHÁP:</a:t>
            </a:r>
            <a:endParaRPr lang="en-VN" sz="2400">
              <a:solidFill>
                <a:schemeClr val="accent1">
                  <a:lumMod val="50000"/>
                </a:schemeClr>
              </a:solidFill>
            </a:endParaRPr>
          </a:p>
        </p:txBody>
      </p:sp>
      <p:graphicFrame>
        <p:nvGraphicFramePr>
          <p:cNvPr id="4" name="Diagram 3">
            <a:extLst>
              <a:ext uri="{FF2B5EF4-FFF2-40B4-BE49-F238E27FC236}">
                <a16:creationId xmlns:a16="http://schemas.microsoft.com/office/drawing/2014/main" id="{E7A6368C-8F21-C846-AB98-82B6EFADFAB5}"/>
              </a:ext>
            </a:extLst>
          </p:cNvPr>
          <p:cNvGraphicFramePr/>
          <p:nvPr>
            <p:extLst>
              <p:ext uri="{D42A27DB-BD31-4B8C-83A1-F6EECF244321}">
                <p14:modId xmlns:p14="http://schemas.microsoft.com/office/powerpoint/2010/main" val="934784682"/>
              </p:ext>
            </p:extLst>
          </p:nvPr>
        </p:nvGraphicFramePr>
        <p:xfrm>
          <a:off x="776748" y="974727"/>
          <a:ext cx="81509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75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0" name="Google Shape;450;p59"/>
          <p:cNvSpPr/>
          <p:nvPr/>
        </p:nvSpPr>
        <p:spPr>
          <a:xfrm>
            <a:off x="1627626" y="2021151"/>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1769998" y="3414635"/>
            <a:ext cx="2163079" cy="548700"/>
          </a:xfrm>
          <a:prstGeom prst="rect">
            <a:avLst/>
          </a:prstGeom>
        </p:spPr>
        <p:txBody>
          <a:bodyPr spcFirstLastPara="1" wrap="square" lIns="0" tIns="0" rIns="0" bIns="0" anchor="t" anchorCtr="0">
            <a:noAutofit/>
          </a:bodyPr>
          <a:lstStyle/>
          <a:p>
            <a:pPr lvl="0" algn="just"/>
            <a:r>
              <a:rPr lang="en-US" sz="1800">
                <a:latin typeface="Calibri" panose="020F0502020204030204" pitchFamily="34" charset="0"/>
                <a:cs typeface="Calibri" panose="020F0502020204030204" pitchFamily="34" charset="0"/>
              </a:rPr>
              <a:t>HIẾN PHÁP DO QUỐC HỘI QUY ĐỊNH.</a:t>
            </a:r>
            <a:endParaRPr sz="2400">
              <a:latin typeface="Calibri" panose="020F0502020204030204" pitchFamily="34" charset="0"/>
              <a:cs typeface="Calibri" panose="020F0502020204030204" pitchFamily="34" charset="0"/>
            </a:endParaRPr>
          </a:p>
        </p:txBody>
      </p:sp>
      <p:sp>
        <p:nvSpPr>
          <p:cNvPr id="452" name="Google Shape;452;p59"/>
          <p:cNvSpPr txBox="1">
            <a:spLocks noGrp="1"/>
          </p:cNvSpPr>
          <p:nvPr>
            <p:ph type="subTitle" idx="4294967295"/>
          </p:nvPr>
        </p:nvSpPr>
        <p:spPr>
          <a:xfrm rot="-564">
            <a:off x="1937138" y="2867544"/>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HIẾN PHÁP DO AI QUY ĐỊNH?</a:t>
            </a:r>
            <a:endParaRPr sz="1800">
              <a:solidFill>
                <a:schemeClr val="accent3"/>
              </a:solidFill>
              <a:latin typeface="Raleway Thin"/>
              <a:ea typeface="Raleway Thin"/>
              <a:cs typeface="Raleway Thin"/>
              <a:sym typeface="Raleway Thin"/>
            </a:endParaRPr>
          </a:p>
        </p:txBody>
      </p:sp>
      <p:sp>
        <p:nvSpPr>
          <p:cNvPr id="453" name="Google Shape;453;p59"/>
          <p:cNvSpPr/>
          <p:nvPr/>
        </p:nvSpPr>
        <p:spPr>
          <a:xfrm>
            <a:off x="5391945" y="2002149"/>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5560249" y="3199071"/>
            <a:ext cx="2163079" cy="1579753"/>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MỌI CÔNG DÂN PHẢI CHẤP HÀNH NGHIÊM CHỈNH HIẾN PHÁP, PHÁP LUẬT.</a:t>
            </a:r>
            <a:endParaRPr sz="2400">
              <a:latin typeface="Calibri" panose="020F0502020204030204" pitchFamily="34" charset="0"/>
              <a:cs typeface="Calibri" panose="020F0502020204030204" pitchFamily="34" charset="0"/>
            </a:endParaRPr>
          </a:p>
        </p:txBody>
      </p:sp>
      <p:sp>
        <p:nvSpPr>
          <p:cNvPr id="455" name="Google Shape;455;p59"/>
          <p:cNvSpPr txBox="1">
            <a:spLocks noGrp="1"/>
          </p:cNvSpPr>
          <p:nvPr>
            <p:ph type="subTitle" idx="4294967295"/>
          </p:nvPr>
        </p:nvSpPr>
        <p:spPr>
          <a:xfrm rot="-564">
            <a:off x="5697781" y="2718389"/>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AI LÀ NGƯỜI THỰC HIỆN</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2031221"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2543200" y="1709072"/>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5956269"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itle 1">
            <a:extLst>
              <a:ext uri="{FF2B5EF4-FFF2-40B4-BE49-F238E27FC236}">
                <a16:creationId xmlns:a16="http://schemas.microsoft.com/office/drawing/2014/main" id="{C1032C46-49D5-8A45-989D-C9DBBB458099}"/>
              </a:ext>
            </a:extLst>
          </p:cNvPr>
          <p:cNvSpPr txBox="1">
            <a:spLocks/>
          </p:cNvSpPr>
          <p:nvPr/>
        </p:nvSpPr>
        <p:spPr>
          <a:xfrm rot="1665">
            <a:off x="1632172" y="324232"/>
            <a:ext cx="6024607" cy="363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400" b="1">
                <a:solidFill>
                  <a:schemeClr val="accent1">
                    <a:lumMod val="50000"/>
                  </a:schemeClr>
                </a:solidFill>
              </a:rPr>
              <a:t>NỘI DUNG CƠ BẢN CỦA HIẾN PHÁP:</a:t>
            </a:r>
            <a:endParaRPr lang="en-VN" sz="2400">
              <a:solidFill>
                <a:schemeClr val="accent1">
                  <a:lumMod val="50000"/>
                </a:schemeClr>
              </a:solidFill>
            </a:endParaRPr>
          </a:p>
        </p:txBody>
      </p:sp>
    </p:spTree>
    <p:extLst>
      <p:ext uri="{BB962C8B-B14F-4D97-AF65-F5344CB8AC3E}">
        <p14:creationId xmlns:p14="http://schemas.microsoft.com/office/powerpoint/2010/main" val="50674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LUYỆN TẬP</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191807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301895" y="668197"/>
            <a:ext cx="5999908" cy="3351679"/>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1693333" y="789940"/>
            <a:ext cx="5164155" cy="2245803"/>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Theo Hiến pháp năm 2013, bộ máy nhà nước ta gồm các cơ quan quyền lực nhà nước ; cơ quan quản lí nhà nước ; cơ quan xét xử ; cơ quan kiểm sát. Hãy sãp xếp các cơ quan dưới đây vào hệ thống các cơ quan nêu trên.</a:t>
            </a:r>
          </a:p>
          <a:p>
            <a:pPr algn="just"/>
            <a:r>
              <a:rPr lang="vi-VN" sz="1800">
                <a:latin typeface="Calibri" panose="020F0502020204030204" pitchFamily="34" charset="0"/>
                <a:cs typeface="Calibri" panose="020F0502020204030204" pitchFamily="34" charset="0"/>
              </a:rPr>
              <a:t>Quốc hội, Sở Giáo dục và Đào tạo, Chính phủ, Hội đồng nhân dân tỉnh, Uý ban nhân dân quận, Phòng Giáo dục và Đào tạo, Toà án nhân dân tỉnh, Sở Lao động - Thương binh và Xã hội, Bộ Nông nghiệp và Phát triển nông thôn, Viện Kiểm sát nhân dân tối cao, Bộ Giáo dục và Đào tạo.</a:t>
            </a: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—LUYỆN TẬP</a:t>
            </a:r>
            <a:endParaRPr sz="1600"/>
          </a:p>
        </p:txBody>
      </p:sp>
    </p:spTree>
    <p:extLst>
      <p:ext uri="{BB962C8B-B14F-4D97-AF65-F5344CB8AC3E}">
        <p14:creationId xmlns:p14="http://schemas.microsoft.com/office/powerpoint/2010/main" val="21529523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lvl="0"/>
            <a:r>
              <a:rPr lang="vi-VN" sz="2400"/>
              <a:t>CÁC CƠ QUAN NHÀ NƯỚC THEO HỆ THỐNG</a:t>
            </a:r>
          </a:p>
        </p:txBody>
      </p:sp>
      <p:sp>
        <p:nvSpPr>
          <p:cNvPr id="450" name="Google Shape;450;p59"/>
          <p:cNvSpPr/>
          <p:nvPr/>
        </p:nvSpPr>
        <p:spPr>
          <a:xfrm>
            <a:off x="135566" y="1431455"/>
            <a:ext cx="2082097" cy="343404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297430" y="2567172"/>
            <a:ext cx="1758366" cy="548700"/>
          </a:xfrm>
          <a:prstGeom prst="rect">
            <a:avLst/>
          </a:prstGeom>
        </p:spPr>
        <p:txBody>
          <a:bodyPr spcFirstLastPara="1" wrap="square" lIns="0" tIns="0" rIns="0" bIns="0" anchor="t" anchorCtr="0">
            <a:noAutofit/>
          </a:bodyPr>
          <a:lstStyle/>
          <a:p>
            <a:pPr lvl="0" algn="just"/>
            <a:r>
              <a:rPr lang="en-US" sz="1800">
                <a:latin typeface="Calibri" panose="020F0502020204030204" pitchFamily="34" charset="0"/>
                <a:cs typeface="Calibri" panose="020F0502020204030204" pitchFamily="34" charset="0"/>
              </a:rPr>
              <a:t>- Quốc hội</a:t>
            </a:r>
          </a:p>
          <a:p>
            <a:pPr lvl="0" algn="just"/>
            <a:r>
              <a:rPr lang="vi-VN" sz="1800">
                <a:latin typeface="Calibri" panose="020F0502020204030204" pitchFamily="34" charset="0"/>
                <a:cs typeface="Calibri" panose="020F0502020204030204" pitchFamily="34" charset="0"/>
              </a:rPr>
              <a:t>- HĐND tỉnh</a:t>
            </a:r>
            <a:endParaRPr sz="1800">
              <a:latin typeface="Calibri" panose="020F0502020204030204" pitchFamily="34" charset="0"/>
              <a:cs typeface="Calibri" panose="020F0502020204030204" pitchFamily="34" charset="0"/>
            </a:endParaRPr>
          </a:p>
        </p:txBody>
      </p:sp>
      <p:sp>
        <p:nvSpPr>
          <p:cNvPr id="452" name="Google Shape;452;p59"/>
          <p:cNvSpPr txBox="1">
            <a:spLocks noGrp="1"/>
          </p:cNvSpPr>
          <p:nvPr>
            <p:ph type="subTitle" idx="4294967295"/>
          </p:nvPr>
        </p:nvSpPr>
        <p:spPr>
          <a:xfrm rot="-564">
            <a:off x="162446" y="2154443"/>
            <a:ext cx="2028335"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CƠ QUAN </a:t>
            </a:r>
          </a:p>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QUYỀN LỰC NN</a:t>
            </a:r>
            <a:endParaRPr sz="1800">
              <a:solidFill>
                <a:schemeClr val="accent3"/>
              </a:solidFill>
              <a:latin typeface="Raleway Thin"/>
              <a:ea typeface="Raleway Thin"/>
              <a:cs typeface="Raleway Thin"/>
              <a:sym typeface="Raleway Thin"/>
            </a:endParaRPr>
          </a:p>
        </p:txBody>
      </p:sp>
      <p:sp>
        <p:nvSpPr>
          <p:cNvPr id="453" name="Google Shape;453;p59"/>
          <p:cNvSpPr/>
          <p:nvPr/>
        </p:nvSpPr>
        <p:spPr>
          <a:xfrm>
            <a:off x="2499636" y="1431455"/>
            <a:ext cx="2082097" cy="343404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2652513" y="2571894"/>
            <a:ext cx="1758050" cy="1579753"/>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 Chỉnh phủ</a:t>
            </a:r>
          </a:p>
          <a:p>
            <a:pPr lvl="0" algn="just"/>
            <a:r>
              <a:rPr lang="vi-VN" sz="1800">
                <a:latin typeface="Calibri" panose="020F0502020204030204" pitchFamily="34" charset="0"/>
                <a:cs typeface="Calibri" panose="020F0502020204030204" pitchFamily="34" charset="0"/>
              </a:rPr>
              <a:t>- UNND quận</a:t>
            </a:r>
          </a:p>
          <a:p>
            <a:pPr lvl="0" algn="just"/>
            <a:r>
              <a:rPr lang="vi-VN" sz="1800">
                <a:latin typeface="Calibri" panose="020F0502020204030204" pitchFamily="34" charset="0"/>
                <a:cs typeface="Calibri" panose="020F0502020204030204" pitchFamily="34" charset="0"/>
              </a:rPr>
              <a:t>- Bộ GD&amp;ĐT</a:t>
            </a:r>
          </a:p>
          <a:p>
            <a:pPr lvl="0" algn="just"/>
            <a:r>
              <a:rPr lang="vi-VN" sz="1800">
                <a:latin typeface="Calibri" panose="020F0502020204030204" pitchFamily="34" charset="0"/>
                <a:cs typeface="Calibri" panose="020F0502020204030204" pitchFamily="34" charset="0"/>
              </a:rPr>
              <a:t>- Bộ NN &amp; PT NT</a:t>
            </a:r>
          </a:p>
          <a:p>
            <a:pPr lvl="0" algn="just"/>
            <a:r>
              <a:rPr lang="vi-VN" sz="1800">
                <a:latin typeface="Calibri" panose="020F0502020204030204" pitchFamily="34" charset="0"/>
                <a:cs typeface="Calibri" panose="020F0502020204030204" pitchFamily="34" charset="0"/>
              </a:rPr>
              <a:t>- Sở GD&amp;ĐT</a:t>
            </a:r>
          </a:p>
          <a:p>
            <a:pPr lvl="0" algn="just"/>
            <a:r>
              <a:rPr lang="vi-VN" sz="1800">
                <a:latin typeface="Calibri" panose="020F0502020204030204" pitchFamily="34" charset="0"/>
                <a:cs typeface="Calibri" panose="020F0502020204030204" pitchFamily="34" charset="0"/>
              </a:rPr>
              <a:t>- Sở LĐ &amp; thương binh XH</a:t>
            </a:r>
          </a:p>
          <a:p>
            <a:pPr lvl="0" algn="just"/>
            <a:r>
              <a:rPr lang="vi-VN" sz="1800">
                <a:latin typeface="Calibri" panose="020F0502020204030204" pitchFamily="34" charset="0"/>
                <a:cs typeface="Calibri" panose="020F0502020204030204" pitchFamily="34" charset="0"/>
              </a:rPr>
              <a:t>- Phòng GD&amp;ĐT</a:t>
            </a:r>
          </a:p>
          <a:p>
            <a:pPr marL="342900" lvl="0" indent="-342900" algn="just">
              <a:buFontTx/>
              <a:buChar char="-"/>
            </a:pPr>
            <a:endParaRPr sz="1800">
              <a:latin typeface="Calibri" panose="020F0502020204030204" pitchFamily="34" charset="0"/>
              <a:cs typeface="Calibri" panose="020F0502020204030204" pitchFamily="34" charset="0"/>
            </a:endParaRPr>
          </a:p>
        </p:txBody>
      </p:sp>
      <p:sp>
        <p:nvSpPr>
          <p:cNvPr id="455" name="Google Shape;455;p59"/>
          <p:cNvSpPr txBox="1">
            <a:spLocks noGrp="1"/>
          </p:cNvSpPr>
          <p:nvPr>
            <p:ph type="subTitle" idx="4294967295"/>
          </p:nvPr>
        </p:nvSpPr>
        <p:spPr>
          <a:xfrm rot="-564">
            <a:off x="2674850" y="219994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CƠ QUAN QUẢN LÝ NN</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562782" y="886845"/>
            <a:ext cx="963762" cy="969868"/>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953073" y="1262060"/>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3100152" y="887268"/>
            <a:ext cx="881063" cy="918592"/>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50;p59">
            <a:extLst>
              <a:ext uri="{FF2B5EF4-FFF2-40B4-BE49-F238E27FC236}">
                <a16:creationId xmlns:a16="http://schemas.microsoft.com/office/drawing/2014/main" id="{415D5C1A-E209-BC4C-B211-5B613A416D08}"/>
              </a:ext>
            </a:extLst>
          </p:cNvPr>
          <p:cNvSpPr/>
          <p:nvPr/>
        </p:nvSpPr>
        <p:spPr>
          <a:xfrm>
            <a:off x="4761654" y="1406874"/>
            <a:ext cx="2082097" cy="343404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8" name="Google Shape;451;p59">
            <a:extLst>
              <a:ext uri="{FF2B5EF4-FFF2-40B4-BE49-F238E27FC236}">
                <a16:creationId xmlns:a16="http://schemas.microsoft.com/office/drawing/2014/main" id="{D7D294E0-AC95-4C45-9F5A-EF79227611B6}"/>
              </a:ext>
            </a:extLst>
          </p:cNvPr>
          <p:cNvSpPr txBox="1">
            <a:spLocks/>
          </p:cNvSpPr>
          <p:nvPr/>
        </p:nvSpPr>
        <p:spPr>
          <a:xfrm rot="-564">
            <a:off x="4923519" y="2609538"/>
            <a:ext cx="1758366" cy="54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a:latin typeface="Calibri" panose="020F0502020204030204" pitchFamily="34" charset="0"/>
                <a:cs typeface="Calibri" panose="020F0502020204030204" pitchFamily="34" charset="0"/>
              </a:rPr>
              <a:t>- Viện kiểm sát nhân dân tối cao</a:t>
            </a:r>
            <a:endParaRPr lang="en-US" sz="2400">
              <a:latin typeface="Calibri" panose="020F0502020204030204" pitchFamily="34" charset="0"/>
              <a:cs typeface="Calibri" panose="020F0502020204030204" pitchFamily="34" charset="0"/>
            </a:endParaRPr>
          </a:p>
        </p:txBody>
      </p:sp>
      <p:sp>
        <p:nvSpPr>
          <p:cNvPr id="49" name="Google Shape;452;p59">
            <a:extLst>
              <a:ext uri="{FF2B5EF4-FFF2-40B4-BE49-F238E27FC236}">
                <a16:creationId xmlns:a16="http://schemas.microsoft.com/office/drawing/2014/main" id="{AF06A8E4-4113-044D-8587-974EB1FA5A64}"/>
              </a:ext>
            </a:extLst>
          </p:cNvPr>
          <p:cNvSpPr txBox="1">
            <a:spLocks/>
          </p:cNvSpPr>
          <p:nvPr/>
        </p:nvSpPr>
        <p:spPr>
          <a:xfrm rot="-564">
            <a:off x="4863734" y="2115951"/>
            <a:ext cx="1828800" cy="331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a:solidFill>
                  <a:schemeClr val="accent3"/>
                </a:solidFill>
                <a:latin typeface="Raleway Thin"/>
                <a:ea typeface="Raleway Thin"/>
                <a:cs typeface="Raleway Thin"/>
                <a:sym typeface="Raleway Thin"/>
              </a:rPr>
              <a:t>CƠ QUAN </a:t>
            </a:r>
          </a:p>
          <a:p>
            <a:pPr algn="ctr"/>
            <a:r>
              <a:rPr lang="en-US" sz="1800">
                <a:solidFill>
                  <a:schemeClr val="accent3"/>
                </a:solidFill>
                <a:latin typeface="Raleway Thin"/>
                <a:ea typeface="Raleway Thin"/>
                <a:cs typeface="Raleway Thin"/>
                <a:sym typeface="Raleway Thin"/>
              </a:rPr>
              <a:t>KIỂM SÁT</a:t>
            </a:r>
          </a:p>
        </p:txBody>
      </p:sp>
      <p:sp>
        <p:nvSpPr>
          <p:cNvPr id="50" name="Google Shape;453;p59">
            <a:extLst>
              <a:ext uri="{FF2B5EF4-FFF2-40B4-BE49-F238E27FC236}">
                <a16:creationId xmlns:a16="http://schemas.microsoft.com/office/drawing/2014/main" id="{1AC6CED4-9A56-2045-954F-D8FE5B11D908}"/>
              </a:ext>
            </a:extLst>
          </p:cNvPr>
          <p:cNvSpPr/>
          <p:nvPr/>
        </p:nvSpPr>
        <p:spPr>
          <a:xfrm>
            <a:off x="7056895" y="1406874"/>
            <a:ext cx="2082097" cy="343404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4;p59">
            <a:extLst>
              <a:ext uri="{FF2B5EF4-FFF2-40B4-BE49-F238E27FC236}">
                <a16:creationId xmlns:a16="http://schemas.microsoft.com/office/drawing/2014/main" id="{40B464BD-308B-7947-B943-46A24B9B19AA}"/>
              </a:ext>
            </a:extLst>
          </p:cNvPr>
          <p:cNvSpPr txBox="1">
            <a:spLocks/>
          </p:cNvSpPr>
          <p:nvPr/>
        </p:nvSpPr>
        <p:spPr>
          <a:xfrm rot="-564">
            <a:off x="7233019" y="2609537"/>
            <a:ext cx="1758050" cy="157975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1800">
                <a:latin typeface="Calibri" panose="020F0502020204030204" pitchFamily="34" charset="0"/>
                <a:cs typeface="Calibri" panose="020F0502020204030204" pitchFamily="34" charset="0"/>
              </a:rPr>
              <a:t>- Toà án nhân dân tỉnh</a:t>
            </a:r>
            <a:endParaRPr lang="vi-VN" sz="2400">
              <a:latin typeface="Calibri" panose="020F0502020204030204" pitchFamily="34" charset="0"/>
              <a:cs typeface="Calibri" panose="020F0502020204030204" pitchFamily="34" charset="0"/>
            </a:endParaRPr>
          </a:p>
        </p:txBody>
      </p:sp>
      <p:sp>
        <p:nvSpPr>
          <p:cNvPr id="52" name="Google Shape;455;p59">
            <a:extLst>
              <a:ext uri="{FF2B5EF4-FFF2-40B4-BE49-F238E27FC236}">
                <a16:creationId xmlns:a16="http://schemas.microsoft.com/office/drawing/2014/main" id="{84BC38B0-07A6-434C-AE02-415CDF87879A}"/>
              </a:ext>
            </a:extLst>
          </p:cNvPr>
          <p:cNvSpPr txBox="1">
            <a:spLocks/>
          </p:cNvSpPr>
          <p:nvPr/>
        </p:nvSpPr>
        <p:spPr>
          <a:xfrm rot="-564">
            <a:off x="7182014" y="2170747"/>
            <a:ext cx="1828800" cy="3312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a:solidFill>
                  <a:schemeClr val="accent3"/>
                </a:solidFill>
                <a:latin typeface="Raleway Thin"/>
                <a:ea typeface="Raleway Thin"/>
                <a:cs typeface="Raleway Thin"/>
                <a:sym typeface="Raleway Thin"/>
              </a:rPr>
              <a:t>CƠ QUAN </a:t>
            </a:r>
          </a:p>
          <a:p>
            <a:pPr algn="ctr"/>
            <a:r>
              <a:rPr lang="vi-VN" sz="1800">
                <a:solidFill>
                  <a:schemeClr val="accent3"/>
                </a:solidFill>
                <a:latin typeface="Raleway Thin"/>
                <a:ea typeface="Raleway Thin"/>
                <a:cs typeface="Raleway Thin"/>
                <a:sym typeface="Raleway Thin"/>
              </a:rPr>
              <a:t>XÉT XỬ</a:t>
            </a:r>
          </a:p>
        </p:txBody>
      </p:sp>
      <p:grpSp>
        <p:nvGrpSpPr>
          <p:cNvPr id="53" name="Google Shape;459;p59">
            <a:extLst>
              <a:ext uri="{FF2B5EF4-FFF2-40B4-BE49-F238E27FC236}">
                <a16:creationId xmlns:a16="http://schemas.microsoft.com/office/drawing/2014/main" id="{D1202A8E-B7CD-B24B-9A14-67E710165CE8}"/>
              </a:ext>
            </a:extLst>
          </p:cNvPr>
          <p:cNvGrpSpPr/>
          <p:nvPr/>
        </p:nvGrpSpPr>
        <p:grpSpPr>
          <a:xfrm>
            <a:off x="5188870" y="862264"/>
            <a:ext cx="963762" cy="969868"/>
            <a:chOff x="1116820" y="1225561"/>
            <a:chExt cx="1348011" cy="1172227"/>
          </a:xfrm>
        </p:grpSpPr>
        <p:sp>
          <p:nvSpPr>
            <p:cNvPr id="54" name="Google Shape;460;p59">
              <a:extLst>
                <a:ext uri="{FF2B5EF4-FFF2-40B4-BE49-F238E27FC236}">
                  <a16:creationId xmlns:a16="http://schemas.microsoft.com/office/drawing/2014/main" id="{D46D7E1C-B150-1144-A562-BD555D7816CD}"/>
                </a:ext>
              </a:extLst>
            </p:cNvPr>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461;p59">
              <a:extLst>
                <a:ext uri="{FF2B5EF4-FFF2-40B4-BE49-F238E27FC236}">
                  <a16:creationId xmlns:a16="http://schemas.microsoft.com/office/drawing/2014/main" id="{55C71EB1-3410-1842-AF67-F212E2F3742C}"/>
                </a:ext>
              </a:extLst>
            </p:cNvPr>
            <p:cNvGrpSpPr/>
            <p:nvPr/>
          </p:nvGrpSpPr>
          <p:grpSpPr>
            <a:xfrm rot="-735770" flipH="1">
              <a:off x="1166856" y="1254986"/>
              <a:ext cx="331515" cy="506771"/>
              <a:chOff x="7052678" y="3327363"/>
              <a:chExt cx="331509" cy="506763"/>
            </a:xfrm>
          </p:grpSpPr>
          <p:sp>
            <p:nvSpPr>
              <p:cNvPr id="56" name="Google Shape;462;p59">
                <a:extLst>
                  <a:ext uri="{FF2B5EF4-FFF2-40B4-BE49-F238E27FC236}">
                    <a16:creationId xmlns:a16="http://schemas.microsoft.com/office/drawing/2014/main" id="{0BDC628A-27AF-D541-84B2-51BB3BA8B640}"/>
                  </a:ext>
                </a:extLst>
              </p:cNvPr>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63;p59">
                <a:extLst>
                  <a:ext uri="{FF2B5EF4-FFF2-40B4-BE49-F238E27FC236}">
                    <a16:creationId xmlns:a16="http://schemas.microsoft.com/office/drawing/2014/main" id="{1A6D8646-E20A-E844-BDCA-013071C0BDCB}"/>
                  </a:ext>
                </a:extLst>
              </p:cNvPr>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464;p59">
            <a:extLst>
              <a:ext uri="{FF2B5EF4-FFF2-40B4-BE49-F238E27FC236}">
                <a16:creationId xmlns:a16="http://schemas.microsoft.com/office/drawing/2014/main" id="{924D5FD5-9146-4C41-A0C4-11EAEE04655B}"/>
              </a:ext>
            </a:extLst>
          </p:cNvPr>
          <p:cNvGrpSpPr/>
          <p:nvPr/>
        </p:nvGrpSpPr>
        <p:grpSpPr>
          <a:xfrm rot="-736052">
            <a:off x="5579161" y="1237479"/>
            <a:ext cx="305376" cy="338591"/>
            <a:chOff x="3300325" y="249875"/>
            <a:chExt cx="433725" cy="480900"/>
          </a:xfrm>
        </p:grpSpPr>
        <p:sp>
          <p:nvSpPr>
            <p:cNvPr id="59" name="Google Shape;465;p59">
              <a:extLst>
                <a:ext uri="{FF2B5EF4-FFF2-40B4-BE49-F238E27FC236}">
                  <a16:creationId xmlns:a16="http://schemas.microsoft.com/office/drawing/2014/main" id="{B7195F08-4C60-B745-A04D-94B92D19A2A3}"/>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466;p59">
              <a:extLst>
                <a:ext uri="{FF2B5EF4-FFF2-40B4-BE49-F238E27FC236}">
                  <a16:creationId xmlns:a16="http://schemas.microsoft.com/office/drawing/2014/main" id="{3DAC9561-EE4E-CF4B-9945-BFB9B8523663}"/>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467;p59">
              <a:extLst>
                <a:ext uri="{FF2B5EF4-FFF2-40B4-BE49-F238E27FC236}">
                  <a16:creationId xmlns:a16="http://schemas.microsoft.com/office/drawing/2014/main" id="{2B27A877-47AC-914E-944E-CA177F0390E1}"/>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468;p59">
              <a:extLst>
                <a:ext uri="{FF2B5EF4-FFF2-40B4-BE49-F238E27FC236}">
                  <a16:creationId xmlns:a16="http://schemas.microsoft.com/office/drawing/2014/main" id="{CF324E86-72BE-3047-AEA9-2DAE260C955A}"/>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469;p59">
              <a:extLst>
                <a:ext uri="{FF2B5EF4-FFF2-40B4-BE49-F238E27FC236}">
                  <a16:creationId xmlns:a16="http://schemas.microsoft.com/office/drawing/2014/main" id="{B3A69E77-ADA6-9F4D-8DA2-31744D2ABE64}"/>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 name="Google Shape;470;p59">
              <a:extLst>
                <a:ext uri="{FF2B5EF4-FFF2-40B4-BE49-F238E27FC236}">
                  <a16:creationId xmlns:a16="http://schemas.microsoft.com/office/drawing/2014/main" id="{B3A9E539-31BF-204B-AFC6-18599CCEE1D1}"/>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 name="Google Shape;471;p59">
            <a:extLst>
              <a:ext uri="{FF2B5EF4-FFF2-40B4-BE49-F238E27FC236}">
                <a16:creationId xmlns:a16="http://schemas.microsoft.com/office/drawing/2014/main" id="{043EE2F2-41EC-CD47-9B47-FC552C1DFE4C}"/>
              </a:ext>
            </a:extLst>
          </p:cNvPr>
          <p:cNvGrpSpPr/>
          <p:nvPr/>
        </p:nvGrpSpPr>
        <p:grpSpPr>
          <a:xfrm>
            <a:off x="7657411" y="862687"/>
            <a:ext cx="881063" cy="918592"/>
            <a:chOff x="3998289" y="1144091"/>
            <a:chExt cx="1105379" cy="1206379"/>
          </a:xfrm>
        </p:grpSpPr>
        <p:sp>
          <p:nvSpPr>
            <p:cNvPr id="66" name="Google Shape;472;p59">
              <a:extLst>
                <a:ext uri="{FF2B5EF4-FFF2-40B4-BE49-F238E27FC236}">
                  <a16:creationId xmlns:a16="http://schemas.microsoft.com/office/drawing/2014/main" id="{65A2D616-1A88-6A41-95FF-4A6A3F286600}"/>
                </a:ext>
              </a:extLst>
            </p:cNvPr>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473;p59">
              <a:extLst>
                <a:ext uri="{FF2B5EF4-FFF2-40B4-BE49-F238E27FC236}">
                  <a16:creationId xmlns:a16="http://schemas.microsoft.com/office/drawing/2014/main" id="{17435BA6-0818-E243-90EC-B1C476A23BCB}"/>
                </a:ext>
              </a:extLst>
            </p:cNvPr>
            <p:cNvGrpSpPr/>
            <p:nvPr/>
          </p:nvGrpSpPr>
          <p:grpSpPr>
            <a:xfrm rot="245994" flipH="1">
              <a:off x="4015982" y="1155294"/>
              <a:ext cx="331529" cy="506793"/>
              <a:chOff x="7052678" y="3327363"/>
              <a:chExt cx="331509" cy="506763"/>
            </a:xfrm>
          </p:grpSpPr>
          <p:sp>
            <p:nvSpPr>
              <p:cNvPr id="76" name="Google Shape;474;p59">
                <a:extLst>
                  <a:ext uri="{FF2B5EF4-FFF2-40B4-BE49-F238E27FC236}">
                    <a16:creationId xmlns:a16="http://schemas.microsoft.com/office/drawing/2014/main" id="{417FCF7C-385F-9F4F-81BE-08CF7F19B07E}"/>
                  </a:ext>
                </a:extLst>
              </p:cNvPr>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5;p59">
                <a:extLst>
                  <a:ext uri="{FF2B5EF4-FFF2-40B4-BE49-F238E27FC236}">
                    <a16:creationId xmlns:a16="http://schemas.microsoft.com/office/drawing/2014/main" id="{C326E341-9CB8-A84F-87AC-6DB483464F95}"/>
                  </a:ext>
                </a:extLst>
              </p:cNvPr>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476;p59">
              <a:extLst>
                <a:ext uri="{FF2B5EF4-FFF2-40B4-BE49-F238E27FC236}">
                  <a16:creationId xmlns:a16="http://schemas.microsoft.com/office/drawing/2014/main" id="{9DD9624A-6930-7D4A-936E-B3F06A9F9AA8}"/>
                </a:ext>
              </a:extLst>
            </p:cNvPr>
            <p:cNvGrpSpPr/>
            <p:nvPr/>
          </p:nvGrpSpPr>
          <p:grpSpPr>
            <a:xfrm>
              <a:off x="4394230" y="1697252"/>
              <a:ext cx="355557" cy="353615"/>
              <a:chOff x="-34406325" y="3919600"/>
              <a:chExt cx="293025" cy="291425"/>
            </a:xfrm>
          </p:grpSpPr>
          <p:sp>
            <p:nvSpPr>
              <p:cNvPr id="69" name="Google Shape;477;p59">
                <a:extLst>
                  <a:ext uri="{FF2B5EF4-FFF2-40B4-BE49-F238E27FC236}">
                    <a16:creationId xmlns:a16="http://schemas.microsoft.com/office/drawing/2014/main" id="{F4C4D189-B4B0-EB49-B98E-D1FBAF116F5E}"/>
                  </a:ext>
                </a:extLst>
              </p:cNvPr>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8;p59">
                <a:extLst>
                  <a:ext uri="{FF2B5EF4-FFF2-40B4-BE49-F238E27FC236}">
                    <a16:creationId xmlns:a16="http://schemas.microsoft.com/office/drawing/2014/main" id="{9E6CF5AC-DFB9-B04F-876F-22B2157A818F}"/>
                  </a:ext>
                </a:extLst>
              </p:cNvPr>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9;p59">
                <a:extLst>
                  <a:ext uri="{FF2B5EF4-FFF2-40B4-BE49-F238E27FC236}">
                    <a16:creationId xmlns:a16="http://schemas.microsoft.com/office/drawing/2014/main" id="{17A475DA-9864-0F41-AE1F-1BA11D6C3AB5}"/>
                  </a:ext>
                </a:extLst>
              </p:cNvPr>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p59">
                <a:extLst>
                  <a:ext uri="{FF2B5EF4-FFF2-40B4-BE49-F238E27FC236}">
                    <a16:creationId xmlns:a16="http://schemas.microsoft.com/office/drawing/2014/main" id="{8DE90C36-D2B7-EA41-AC03-6440EAF8597D}"/>
                  </a:ext>
                </a:extLst>
              </p:cNvPr>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1;p59">
                <a:extLst>
                  <a:ext uri="{FF2B5EF4-FFF2-40B4-BE49-F238E27FC236}">
                    <a16:creationId xmlns:a16="http://schemas.microsoft.com/office/drawing/2014/main" id="{FFFDFDE2-AC6D-DE43-B6CE-8251A4C3BD03}"/>
                  </a:ext>
                </a:extLst>
              </p:cNvPr>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2;p59">
                <a:extLst>
                  <a:ext uri="{FF2B5EF4-FFF2-40B4-BE49-F238E27FC236}">
                    <a16:creationId xmlns:a16="http://schemas.microsoft.com/office/drawing/2014/main" id="{08E30B6A-EAFA-4648-BD07-EC6B4C8A4868}"/>
                  </a:ext>
                </a:extLst>
              </p:cNvPr>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3;p59">
                <a:extLst>
                  <a:ext uri="{FF2B5EF4-FFF2-40B4-BE49-F238E27FC236}">
                    <a16:creationId xmlns:a16="http://schemas.microsoft.com/office/drawing/2014/main" id="{9CD0A55D-EA06-4141-8AF5-5BBA6D4ECD4E}"/>
                  </a:ext>
                </a:extLst>
              </p:cNvPr>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9170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VẬN DỤNG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185260861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014275" y="76319"/>
            <a:ext cx="3951892" cy="3072164"/>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ĐẶT VẤN ĐỀ</a:t>
            </a:r>
            <a:endParaRPr sz="2800"/>
          </a:p>
        </p:txBody>
      </p:sp>
      <p:grpSp>
        <p:nvGrpSpPr>
          <p:cNvPr id="319" name="Google Shape;319;p51"/>
          <p:cNvGrpSpPr/>
          <p:nvPr/>
        </p:nvGrpSpPr>
        <p:grpSpPr>
          <a:xfrm>
            <a:off x="747355" y="1467561"/>
            <a:ext cx="3665409" cy="2773524"/>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080338" y="2323986"/>
            <a:ext cx="2999439" cy="1679642"/>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Trên cơ sở quyền trẻ em đã học, em hãy nêi một điều trong luậ bảo vệ, chăm sóc và giáo dục trẻ em, mà theo em đó là sự cụ thể hóa Điều 65 của Hiến pháp.</a:t>
            </a:r>
            <a:endParaRPr lang="vi-VN" sz="3600">
              <a:latin typeface="Calibri" panose="020F0502020204030204" pitchFamily="34" charset="0"/>
              <a:cs typeface="Calibri" panose="020F0502020204030204" pitchFamily="34" charset="0"/>
            </a:endParaRPr>
          </a:p>
        </p:txBody>
      </p:sp>
      <p:sp>
        <p:nvSpPr>
          <p:cNvPr id="328" name="Google Shape;328;p51"/>
          <p:cNvSpPr txBox="1">
            <a:spLocks noGrp="1"/>
          </p:cNvSpPr>
          <p:nvPr>
            <p:ph type="subTitle" idx="3"/>
          </p:nvPr>
        </p:nvSpPr>
        <p:spPr>
          <a:xfrm rot="423473">
            <a:off x="4422669" y="1058417"/>
            <a:ext cx="3221164" cy="1552732"/>
          </a:xfrm>
          <a:prstGeom prst="rect">
            <a:avLst/>
          </a:prstGeom>
        </p:spPr>
        <p:txBody>
          <a:bodyPr spcFirstLastPara="1" wrap="square" lIns="0" tIns="0" rIns="0" bIns="0" anchor="t" anchorCtr="0">
            <a:noAutofit/>
          </a:bodyPr>
          <a:lstStyle/>
          <a:p>
            <a:pPr algn="just"/>
            <a:r>
              <a:rPr lang="en-US" sz="1800">
                <a:latin typeface="Calibri" panose="020F0502020204030204" pitchFamily="34" charset="0"/>
                <a:cs typeface="Calibri" panose="020F0502020204030204" pitchFamily="34" charset="0"/>
              </a:rPr>
              <a:t>Từ điều 65, điều 146 của Hiến pháp và các điều luật trên, em có nhận xét gì về mối quan hệ giữa Hiến pháp với luật bảo vệ, chăm sóc và giáo dục trẻ em, luật Hôn nhân và gia đình.</a:t>
            </a:r>
            <a:endParaRPr lang="vi-VN" sz="3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10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16236" y="67932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105096" y="1203301"/>
            <a:ext cx="4340630" cy="2245803"/>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Ngoài điều 6 đã nêu trong phần đặt vấn đề, có điều 8 Luật bảo vệ, chăm sóc và giáo dục trẻ em: Trẻ em được nhà nước và xã hội tôn trọng, bảo vệ tính mạng, thân thể, nhân phẩm và danh dự. Được bày tỏ ý kiến, nguyện vọng của mình về những vấn đề có liên quan.</a:t>
            </a: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201782523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16236" y="67932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3" y="1136481"/>
            <a:ext cx="4340630" cy="2245803"/>
          </a:xfrm>
          <a:prstGeom prst="rect">
            <a:avLst/>
          </a:prstGeom>
        </p:spPr>
        <p:txBody>
          <a:bodyPr spcFirstLastPara="1" wrap="square" lIns="0" tIns="0" rIns="0" bIns="0" anchor="t" anchorCtr="0">
            <a:noAutofit/>
          </a:bodyPr>
          <a:lstStyle/>
          <a:p>
            <a:pPr algn="just"/>
            <a:r>
              <a:rPr lang="vi-VN" sz="2400">
                <a:latin typeface="Calibri" panose="020F0502020204030204" pitchFamily="34" charset="0"/>
                <a:cs typeface="Calibri" panose="020F0502020204030204" pitchFamily="34" charset="0"/>
              </a:rPr>
              <a:t>Giữa Hiến Pháp và các điều luật có mối quan hệ chặt chẽ với nhau, mọi văn bản pháp luật đều phải phù hợp với Hiến pháp và cụ thể hóa Hiến pháp. Hiến pháp là cơ sở, là nền tảng của hệ thống pháp luật.</a:t>
            </a: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101318897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VÍ DỤ</a:t>
            </a:r>
            <a:endParaRPr/>
          </a:p>
        </p:txBody>
      </p:sp>
      <p:sp>
        <p:nvSpPr>
          <p:cNvPr id="450" name="Google Shape;450;p59"/>
          <p:cNvSpPr/>
          <p:nvPr/>
        </p:nvSpPr>
        <p:spPr>
          <a:xfrm>
            <a:off x="713225" y="2021151"/>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865431" y="3158679"/>
            <a:ext cx="2163079" cy="548700"/>
          </a:xfrm>
          <a:prstGeom prst="rect">
            <a:avLst/>
          </a:prstGeom>
        </p:spPr>
        <p:txBody>
          <a:bodyPr spcFirstLastPara="1" wrap="square" lIns="0" tIns="0" rIns="0" bIns="0" anchor="t" anchorCtr="0">
            <a:noAutofit/>
          </a:bodyPr>
          <a:lstStyle/>
          <a:p>
            <a:pPr algn="just"/>
            <a:r>
              <a:rPr lang="en-US" sz="1800">
                <a:latin typeface="Calibri" panose="020F0502020204030204" pitchFamily="34" charset="0"/>
                <a:cs typeface="Calibri" panose="020F0502020204030204" pitchFamily="34" charset="0"/>
              </a:rPr>
              <a:t>Hiến pháp năm 1992: Điều 64</a:t>
            </a:r>
          </a:p>
          <a:p>
            <a:pPr algn="just"/>
            <a:r>
              <a:rPr lang="en-US" sz="1800">
                <a:latin typeface="Calibri" panose="020F0502020204030204" pitchFamily="34" charset="0"/>
                <a:cs typeface="Calibri" panose="020F0502020204030204" pitchFamily="34" charset="0"/>
              </a:rPr>
              <a:t>Luật Hôn nhân và Gia đình: Điều 2</a:t>
            </a:r>
          </a:p>
        </p:txBody>
      </p:sp>
      <p:sp>
        <p:nvSpPr>
          <p:cNvPr id="452" name="Google Shape;452;p59"/>
          <p:cNvSpPr txBox="1">
            <a:spLocks noGrp="1"/>
          </p:cNvSpPr>
          <p:nvPr>
            <p:ph type="subTitle" idx="4294967295"/>
          </p:nvPr>
        </p:nvSpPr>
        <p:spPr>
          <a:xfrm rot="-564">
            <a:off x="966494" y="2652625"/>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BÀI 12</a:t>
            </a:r>
            <a:endParaRPr sz="1800">
              <a:solidFill>
                <a:schemeClr val="accent3"/>
              </a:solidFill>
              <a:latin typeface="Raleway Thin"/>
              <a:ea typeface="Raleway Thin"/>
              <a:cs typeface="Raleway Thin"/>
              <a:sym typeface="Raleway Thin"/>
            </a:endParaRPr>
          </a:p>
        </p:txBody>
      </p:sp>
      <p:sp>
        <p:nvSpPr>
          <p:cNvPr id="453" name="Google Shape;453;p59"/>
          <p:cNvSpPr/>
          <p:nvPr/>
        </p:nvSpPr>
        <p:spPr>
          <a:xfrm>
            <a:off x="3494399" y="2021125"/>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3630026" y="3128060"/>
            <a:ext cx="2163079" cy="1579753"/>
          </a:xfrm>
          <a:prstGeom prst="rect">
            <a:avLst/>
          </a:prstGeom>
        </p:spPr>
        <p:txBody>
          <a:bodyPr spcFirstLastPara="1" wrap="square" lIns="0" tIns="0" rIns="0" bIns="0" anchor="t" anchorCtr="0">
            <a:noAutofit/>
          </a:bodyPr>
          <a:lstStyle/>
          <a:p>
            <a:pPr algn="just"/>
            <a:r>
              <a:rPr lang="en-US" sz="1800">
                <a:latin typeface="Calibri" panose="020F0502020204030204" pitchFamily="34" charset="0"/>
                <a:cs typeface="Calibri" panose="020F0502020204030204" pitchFamily="34" charset="0"/>
              </a:rPr>
              <a:t>Hiến pháp năm 1992: Điều 58</a:t>
            </a:r>
          </a:p>
          <a:p>
            <a:pPr algn="just"/>
            <a:r>
              <a:rPr lang="en-US" sz="1800">
                <a:latin typeface="Calibri" panose="020F0502020204030204" pitchFamily="34" charset="0"/>
                <a:cs typeface="Calibri" panose="020F0502020204030204" pitchFamily="34" charset="0"/>
              </a:rPr>
              <a:t>Bộ Luật dân sự: Điều 175</a:t>
            </a:r>
          </a:p>
        </p:txBody>
      </p:sp>
      <p:sp>
        <p:nvSpPr>
          <p:cNvPr id="455" name="Google Shape;455;p59"/>
          <p:cNvSpPr txBox="1">
            <a:spLocks noGrp="1"/>
          </p:cNvSpPr>
          <p:nvPr>
            <p:ph type="subTitle" idx="4294967295"/>
          </p:nvPr>
        </p:nvSpPr>
        <p:spPr>
          <a:xfrm rot="-564">
            <a:off x="3726423" y="2629924"/>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BÀI 16</a:t>
            </a:r>
            <a:endParaRPr sz="1800">
              <a:solidFill>
                <a:schemeClr val="accent3"/>
              </a:solidFill>
              <a:latin typeface="Raleway Thin"/>
              <a:ea typeface="Raleway Thin"/>
              <a:cs typeface="Raleway Thin"/>
              <a:sym typeface="Raleway Thin"/>
            </a:endParaRPr>
          </a:p>
        </p:txBody>
      </p:sp>
      <p:sp>
        <p:nvSpPr>
          <p:cNvPr id="456" name="Google Shape;456;p59"/>
          <p:cNvSpPr/>
          <p:nvPr/>
        </p:nvSpPr>
        <p:spPr>
          <a:xfrm>
            <a:off x="6328036" y="2019409"/>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6528610" y="3119440"/>
            <a:ext cx="2011966" cy="548700"/>
          </a:xfrm>
          <a:prstGeom prst="rect">
            <a:avLst/>
          </a:prstGeom>
        </p:spPr>
        <p:txBody>
          <a:bodyPr spcFirstLastPara="1" wrap="square" lIns="0" tIns="0" rIns="0" bIns="0" anchor="t" anchorCtr="0">
            <a:noAutofit/>
          </a:bodyPr>
          <a:lstStyle/>
          <a:p>
            <a:pPr algn="just"/>
            <a:r>
              <a:rPr lang="en-US" sz="1800">
                <a:latin typeface="Calibri" panose="020F0502020204030204" pitchFamily="34" charset="0"/>
                <a:cs typeface="Calibri" panose="020F0502020204030204" pitchFamily="34" charset="0"/>
              </a:rPr>
              <a:t>Hiến pháp năm 1992: Điều 74</a:t>
            </a:r>
          </a:p>
          <a:p>
            <a:pPr algn="just"/>
            <a:r>
              <a:rPr lang="en-US" sz="1800">
                <a:latin typeface="Calibri" panose="020F0502020204030204" pitchFamily="34" charset="0"/>
                <a:cs typeface="Calibri" panose="020F0502020204030204" pitchFamily="34" charset="0"/>
              </a:rPr>
              <a:t>Bộ luật Hình sự: Điều 144.</a:t>
            </a:r>
          </a:p>
        </p:txBody>
      </p:sp>
      <p:sp>
        <p:nvSpPr>
          <p:cNvPr id="458" name="Google Shape;458;p59"/>
          <p:cNvSpPr txBox="1">
            <a:spLocks noGrp="1"/>
          </p:cNvSpPr>
          <p:nvPr>
            <p:ph type="subTitle" idx="4294967295"/>
          </p:nvPr>
        </p:nvSpPr>
        <p:spPr>
          <a:xfrm rot="-564">
            <a:off x="6393141" y="2581244"/>
            <a:ext cx="2163134"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BÀI 17</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7915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298319" y="2193834"/>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a:t>HIẾN PHÁP NƯỚC CỘNG HOÀ </a:t>
            </a:r>
            <a:br>
              <a:rPr lang="en" sz="3600"/>
            </a:br>
            <a:r>
              <a:rPr lang="en" sz="3600"/>
              <a:t>XÃ HỘI CHỦ NGHĨA VIỆT NAM</a:t>
            </a:r>
            <a:endParaRPr sz="3600"/>
          </a:p>
        </p:txBody>
      </p:sp>
      <p:sp>
        <p:nvSpPr>
          <p:cNvPr id="199" name="Google Shape;199;p44"/>
          <p:cNvSpPr txBox="1">
            <a:spLocks noGrp="1"/>
          </p:cNvSpPr>
          <p:nvPr>
            <p:ph type="subTitle" idx="1"/>
          </p:nvPr>
        </p:nvSpPr>
        <p:spPr>
          <a:xfrm rot="-132933">
            <a:off x="314102" y="3387740"/>
            <a:ext cx="8520670" cy="3005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GVTH: TRẦN THỊ MỸ LỆ</a:t>
            </a:r>
            <a:endParaRPr/>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33916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KHÁM PHÁ</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TÌM HIỂU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838846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KHÁI NIỆM HIẾN PHÁP</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HIẾN PHÁP LÀ GÌ?</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24750" y="895962"/>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438325"/>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1" y="1112604"/>
            <a:ext cx="4340630" cy="2245803"/>
          </a:xfrm>
          <a:prstGeom prst="rect">
            <a:avLst/>
          </a:prstGeom>
        </p:spPr>
        <p:txBody>
          <a:bodyPr spcFirstLastPara="1" wrap="square" lIns="0" tIns="0" rIns="0" bIns="0" anchor="t" anchorCtr="0">
            <a:noAutofit/>
          </a:bodyPr>
          <a:lstStyle/>
          <a:p>
            <a:pPr algn="just"/>
            <a:r>
              <a:rPr lang="vi-VN" sz="2400" b="1">
                <a:latin typeface="Calibri" panose="020F0502020204030204" pitchFamily="34" charset="0"/>
                <a:cs typeface="Calibri" panose="020F0502020204030204" pitchFamily="34" charset="0"/>
              </a:rPr>
              <a:t>Hiến pháp</a:t>
            </a:r>
            <a:r>
              <a:rPr lang="vi-VN" sz="2400">
                <a:latin typeface="Calibri" panose="020F0502020204030204" pitchFamily="34" charset="0"/>
                <a:cs typeface="Calibri" panose="020F0502020204030204" pitchFamily="34" charset="0"/>
              </a:rPr>
              <a:t> là luật  cơ  bản của nhà nước, có hiệu lực pháp lí cao nhất trong hệthống pháp luật Việt Nam. Mọi văn bản pháp luật khác đều được xây dựng, ban hành trên cơ sở các quy định của hiến  pháp,  không được trái với Hiến pháp.</a:t>
            </a:r>
            <a:endParaRPr lang="en-US" sz="20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94051"/>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—KHÁI NIỆM HIẾN PHÁP</a:t>
            </a:r>
            <a:endParaRPr sz="1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705</Words>
  <Application>Microsoft Office PowerPoint</Application>
  <PresentationFormat>On-screen Show (16:9)</PresentationFormat>
  <Paragraphs>75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Raleway Thin</vt:lpstr>
      <vt:lpstr>Calibri</vt:lpstr>
      <vt:lpstr>Open Sans</vt:lpstr>
      <vt:lpstr>Arial</vt:lpstr>
      <vt:lpstr>Calibri Light</vt:lpstr>
      <vt:lpstr>Introducing Myself by Slidesgo</vt:lpstr>
      <vt:lpstr>KHỞI ĐỘNG</vt:lpstr>
      <vt:lpstr>ĐẶT VẤN ĐỀ</vt:lpstr>
      <vt:lpstr>—KHỞI ĐỘNG</vt:lpstr>
      <vt:lpstr>—KHỞI ĐỘNG</vt:lpstr>
      <vt:lpstr>VÍ DỤ</vt:lpstr>
      <vt:lpstr>HIẾN PHÁP NƯỚC CỘNG HOÀ  XÃ HỘI CHỦ NGHĨA VIỆT NAM</vt:lpstr>
      <vt:lpstr>KHÁM PHÁ</vt:lpstr>
      <vt:lpstr>KHÁI NIỆM HIẾN PHÁP</vt:lpstr>
      <vt:lpstr>—KHÁI NIỆM HIẾN PHÁP</vt:lpstr>
      <vt:lpstr>NỘI DUNG HIẾN PHÁP</vt:lpstr>
      <vt:lpstr>NỘI DUNG CƠ BẢN CỦA HIẾN PHÁP:</vt:lpstr>
      <vt:lpstr>PowerPoint Presentation</vt:lpstr>
      <vt:lpstr>LUYỆN TẬP</vt:lpstr>
      <vt:lpstr>—LUYỆN TẬP</vt:lpstr>
      <vt:lpstr>CÁC CƠ QUAN NHÀ NƯỚC THEO HỆ THỐNG</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MYSELF</dc:title>
  <cp:lastModifiedBy>Phạm Phương Trang</cp:lastModifiedBy>
  <cp:revision>24</cp:revision>
  <dcterms:modified xsi:type="dcterms:W3CDTF">2022-04-04T14:54:36Z</dcterms:modified>
</cp:coreProperties>
</file>