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87" r:id="rId4"/>
    <p:sldId id="288" r:id="rId5"/>
    <p:sldId id="267" r:id="rId6"/>
    <p:sldId id="268" r:id="rId7"/>
    <p:sldId id="270" r:id="rId8"/>
    <p:sldId id="275" r:id="rId9"/>
    <p:sldId id="276" r:id="rId10"/>
    <p:sldId id="277" r:id="rId11"/>
    <p:sldId id="278" r:id="rId12"/>
    <p:sldId id="279" r:id="rId13"/>
    <p:sldId id="280" r:id="rId14"/>
    <p:sldId id="281" r:id="rId15"/>
    <p:sldId id="282" r:id="rId16"/>
    <p:sldId id="289" r:id="rId17"/>
    <p:sldId id="286"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1024B1D-FAF2-4B5E-8092-213699D5E964}" type="slidenum">
              <a:rPr lang="en-US"/>
              <a:pPr/>
              <a:t>‹#›</a:t>
            </a:fld>
            <a:endParaRPr lang="en-US"/>
          </a:p>
        </p:txBody>
      </p:sp>
    </p:spTree>
    <p:extLst>
      <p:ext uri="{BB962C8B-B14F-4D97-AF65-F5344CB8AC3E}">
        <p14:creationId xmlns:p14="http://schemas.microsoft.com/office/powerpoint/2010/main" val="3283868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D74F524-1335-4CC8-850B-CEE21EBB5033}" type="slidenum">
              <a:rPr lang="en-US"/>
              <a:pPr/>
              <a:t>‹#›</a:t>
            </a:fld>
            <a:endParaRPr lang="en-US"/>
          </a:p>
        </p:txBody>
      </p:sp>
    </p:spTree>
    <p:extLst>
      <p:ext uri="{BB962C8B-B14F-4D97-AF65-F5344CB8AC3E}">
        <p14:creationId xmlns:p14="http://schemas.microsoft.com/office/powerpoint/2010/main" val="373531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9CB71DE-26DC-470D-87C2-5D2417AADEB2}" type="slidenum">
              <a:rPr lang="en-US"/>
              <a:pPr/>
              <a:t>‹#›</a:t>
            </a:fld>
            <a:endParaRPr lang="en-US"/>
          </a:p>
        </p:txBody>
      </p:sp>
    </p:spTree>
    <p:extLst>
      <p:ext uri="{BB962C8B-B14F-4D97-AF65-F5344CB8AC3E}">
        <p14:creationId xmlns:p14="http://schemas.microsoft.com/office/powerpoint/2010/main" val="1561953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06116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24767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31302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96811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36781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52692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56576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77126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51649B5-D9FC-44F0-A919-666C72246EAC}" type="slidenum">
              <a:rPr lang="en-US"/>
              <a:pPr/>
              <a:t>‹#›</a:t>
            </a:fld>
            <a:endParaRPr lang="en-US"/>
          </a:p>
        </p:txBody>
      </p:sp>
    </p:spTree>
    <p:extLst>
      <p:ext uri="{BB962C8B-B14F-4D97-AF65-F5344CB8AC3E}">
        <p14:creationId xmlns:p14="http://schemas.microsoft.com/office/powerpoint/2010/main" val="42852390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708636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73533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802103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41327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966136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7065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090598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588413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741496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67400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DB161B1-1F0D-4713-8971-D86E77622878}" type="slidenum">
              <a:rPr lang="en-US"/>
              <a:pPr/>
              <a:t>‹#›</a:t>
            </a:fld>
            <a:endParaRPr lang="en-US"/>
          </a:p>
        </p:txBody>
      </p:sp>
    </p:spTree>
    <p:extLst>
      <p:ext uri="{BB962C8B-B14F-4D97-AF65-F5344CB8AC3E}">
        <p14:creationId xmlns:p14="http://schemas.microsoft.com/office/powerpoint/2010/main" val="36492335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768584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2279892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9899603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11723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E7894DA-FDFF-497D-AB95-265D9284E017}" type="slidenum">
              <a:rPr lang="en-US"/>
              <a:pPr/>
              <a:t>‹#›</a:t>
            </a:fld>
            <a:endParaRPr lang="en-US"/>
          </a:p>
        </p:txBody>
      </p:sp>
    </p:spTree>
    <p:extLst>
      <p:ext uri="{BB962C8B-B14F-4D97-AF65-F5344CB8AC3E}">
        <p14:creationId xmlns:p14="http://schemas.microsoft.com/office/powerpoint/2010/main" val="928672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6291570E-7252-4111-9ACC-4665EAABA16F}" type="slidenum">
              <a:rPr lang="en-US"/>
              <a:pPr/>
              <a:t>‹#›</a:t>
            </a:fld>
            <a:endParaRPr lang="en-US"/>
          </a:p>
        </p:txBody>
      </p:sp>
    </p:spTree>
    <p:extLst>
      <p:ext uri="{BB962C8B-B14F-4D97-AF65-F5344CB8AC3E}">
        <p14:creationId xmlns:p14="http://schemas.microsoft.com/office/powerpoint/2010/main" val="2915248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860DD71-E15A-4BA9-9D45-B1A5CF6A3429}" type="slidenum">
              <a:rPr lang="en-US"/>
              <a:pPr/>
              <a:t>‹#›</a:t>
            </a:fld>
            <a:endParaRPr lang="en-US"/>
          </a:p>
        </p:txBody>
      </p:sp>
    </p:spTree>
    <p:extLst>
      <p:ext uri="{BB962C8B-B14F-4D97-AF65-F5344CB8AC3E}">
        <p14:creationId xmlns:p14="http://schemas.microsoft.com/office/powerpoint/2010/main" val="423421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AE9E433-FBA2-4FC6-AD15-B742AEA45C26}" type="slidenum">
              <a:rPr lang="en-US"/>
              <a:pPr/>
              <a:t>‹#›</a:t>
            </a:fld>
            <a:endParaRPr lang="en-US"/>
          </a:p>
        </p:txBody>
      </p:sp>
    </p:spTree>
    <p:extLst>
      <p:ext uri="{BB962C8B-B14F-4D97-AF65-F5344CB8AC3E}">
        <p14:creationId xmlns:p14="http://schemas.microsoft.com/office/powerpoint/2010/main" val="2236216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67CB391-FF06-40E8-8146-A0989969D262}" type="slidenum">
              <a:rPr lang="en-US"/>
              <a:pPr/>
              <a:t>‹#›</a:t>
            </a:fld>
            <a:endParaRPr lang="en-US"/>
          </a:p>
        </p:txBody>
      </p:sp>
    </p:spTree>
    <p:extLst>
      <p:ext uri="{BB962C8B-B14F-4D97-AF65-F5344CB8AC3E}">
        <p14:creationId xmlns:p14="http://schemas.microsoft.com/office/powerpoint/2010/main" val="300210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8A1CD37-75E5-41CF-8E03-B49086A6DECC}" type="slidenum">
              <a:rPr lang="en-US"/>
              <a:pPr/>
              <a:t>‹#›</a:t>
            </a:fld>
            <a:endParaRPr lang="en-US"/>
          </a:p>
        </p:txBody>
      </p:sp>
    </p:spTree>
    <p:extLst>
      <p:ext uri="{BB962C8B-B14F-4D97-AF65-F5344CB8AC3E}">
        <p14:creationId xmlns:p14="http://schemas.microsoft.com/office/powerpoint/2010/main" val="1099413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314EA3FD-0FF6-46F2-AA53-BEB57BAC08D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675886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8C2228E-E893-4ACD-AF5F-30F6492B0F61}" type="datetimeFigureOut">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08/05/2022</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438A9F2-8641-44D8-8184-3D6D6AC35197}" type="slidenum">
              <a:rPr kumimoji="0" lang="vi-VN" sz="12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vi-VN" sz="12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531537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2.gif"/><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2.gif"/><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10.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11.jpe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02" y="0"/>
            <a:ext cx="9144000" cy="6858000"/>
          </a:xfrm>
          <a:prstGeom prst="rect">
            <a:avLst/>
          </a:prstGeom>
        </p:spPr>
      </p:pic>
      <p:sp>
        <p:nvSpPr>
          <p:cNvPr id="5" name="TextBox 4"/>
          <p:cNvSpPr txBox="1"/>
          <p:nvPr/>
        </p:nvSpPr>
        <p:spPr>
          <a:xfrm>
            <a:off x="467544" y="2774538"/>
            <a:ext cx="8496944" cy="144655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Calibri"/>
                <a:ea typeface="+mn-ea"/>
                <a:cs typeface="+mn-cs"/>
              </a:rPr>
              <a:t>WELCOME TO CLASS 7A1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smtClean="0">
                <a:ln>
                  <a:noFill/>
                </a:ln>
                <a:solidFill>
                  <a:srgbClr val="FF0000"/>
                </a:solidFill>
                <a:effectLst/>
                <a:uLnTx/>
                <a:uFillTx/>
                <a:latin typeface="Calibri"/>
                <a:ea typeface="+mn-ea"/>
                <a:cs typeface="+mn-cs"/>
              </a:rPr>
              <a:t>Teacher – Vu Thu </a:t>
            </a:r>
            <a:r>
              <a:rPr kumimoji="0" lang="en-US" sz="4400" b="1" i="0" u="none" strike="noStrike" kern="1200" cap="none" spc="0" normalizeH="0" baseline="0" noProof="0" dirty="0" err="1" smtClean="0">
                <a:ln>
                  <a:noFill/>
                </a:ln>
                <a:solidFill>
                  <a:srgbClr val="FF0000"/>
                </a:solidFill>
                <a:effectLst/>
                <a:uLnTx/>
                <a:uFillTx/>
                <a:latin typeface="Calibri"/>
                <a:ea typeface="+mn-ea"/>
                <a:cs typeface="+mn-cs"/>
              </a:rPr>
              <a:t>Thuy</a:t>
            </a:r>
            <a:endParaRPr kumimoji="0" lang="en-US" sz="4400" b="1" i="0" u="none" strike="noStrike" kern="1200" cap="none" spc="0" normalizeH="0" baseline="0" noProof="0" dirty="0">
              <a:ln>
                <a:noFill/>
              </a:ln>
              <a:solidFill>
                <a:srgbClr val="FF0000"/>
              </a:solidFill>
              <a:effectLst/>
              <a:uLnTx/>
              <a:uFillTx/>
              <a:latin typeface="Calibri"/>
              <a:ea typeface="+mn-ea"/>
              <a:cs typeface="+mn-cs"/>
            </a:endParaRPr>
          </a:p>
        </p:txBody>
      </p:sp>
    </p:spTree>
    <p:extLst>
      <p:ext uri="{BB962C8B-B14F-4D97-AF65-F5344CB8AC3E}">
        <p14:creationId xmlns:p14="http://schemas.microsoft.com/office/powerpoint/2010/main" val="730964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5"/>
          <p:cNvSpPr>
            <a:spLocks noChangeArrowheads="1"/>
          </p:cNvSpPr>
          <p:nvPr/>
        </p:nvSpPr>
        <p:spPr bwMode="auto">
          <a:xfrm>
            <a:off x="0" y="476250"/>
            <a:ext cx="90360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2400">
                <a:solidFill>
                  <a:srgbClr val="C00000"/>
                </a:solidFill>
                <a:latin typeface="Times New Roman" pitchFamily="18" charset="0"/>
                <a:cs typeface="Times New Roman" pitchFamily="18" charset="0"/>
              </a:rPr>
              <a:t>Read the passage about Dharavi slum and underline words/phrases to describe Dharavi slums or to show the changes in its population.</a:t>
            </a:r>
          </a:p>
        </p:txBody>
      </p:sp>
      <p:sp>
        <p:nvSpPr>
          <p:cNvPr id="7" name="Rectangle 6"/>
          <p:cNvSpPr>
            <a:spLocks noChangeArrowheads="1"/>
          </p:cNvSpPr>
          <p:nvPr/>
        </p:nvSpPr>
        <p:spPr bwMode="auto">
          <a:xfrm>
            <a:off x="144463" y="1487488"/>
            <a:ext cx="4427537" cy="489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2400">
                <a:solidFill>
                  <a:srgbClr val="002060"/>
                </a:solidFill>
              </a:rPr>
              <a:t>Dharavi slum is in India. It is one of the largest slums in the world.</a:t>
            </a:r>
            <a:br>
              <a:rPr lang="en-US" sz="2400">
                <a:solidFill>
                  <a:srgbClr val="002060"/>
                </a:solidFill>
              </a:rPr>
            </a:br>
            <a:r>
              <a:rPr lang="en-US" sz="2400">
                <a:solidFill>
                  <a:srgbClr val="002060"/>
                </a:solidFill>
              </a:rPr>
              <a:t>Today, the population of Dharavi is over one million. That is much bigger than in 1890. Then Dharavi was a fishing village with a population of a few thousand people.</a:t>
            </a:r>
            <a:br>
              <a:rPr lang="en-US" sz="2400">
                <a:solidFill>
                  <a:srgbClr val="002060"/>
                </a:solidFill>
              </a:rPr>
            </a:br>
            <a:r>
              <a:rPr lang="en-US" sz="2400">
                <a:solidFill>
                  <a:srgbClr val="002060"/>
                </a:solidFill>
              </a:rPr>
              <a:t>In 1950 the population was around one hundred thousand people. Since then, Dharavi has grown and grown!</a:t>
            </a:r>
          </a:p>
        </p:txBody>
      </p:sp>
      <p:pic>
        <p:nvPicPr>
          <p:cNvPr id="12294"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308100"/>
            <a:ext cx="4495800" cy="507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Connector 9"/>
          <p:cNvCxnSpPr/>
          <p:nvPr/>
        </p:nvCxnSpPr>
        <p:spPr>
          <a:xfrm>
            <a:off x="323850" y="2241550"/>
            <a:ext cx="2879725"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3" name="Straight Connector 12"/>
          <p:cNvCxnSpPr/>
          <p:nvPr/>
        </p:nvCxnSpPr>
        <p:spPr>
          <a:xfrm>
            <a:off x="1403350" y="3357563"/>
            <a:ext cx="2447925"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a:off x="684213" y="4797425"/>
            <a:ext cx="2879725"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1331913" y="5516563"/>
            <a:ext cx="2879725" cy="0"/>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1524000" y="762000"/>
            <a:ext cx="6324600" cy="5334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effectLst>
                  <a:outerShdw dist="45791" dir="2021404" algn="ctr" rotWithShape="0">
                    <a:srgbClr val="B2B2B2">
                      <a:alpha val="79999"/>
                    </a:srgbClr>
                  </a:outerShdw>
                </a:effectLst>
                <a:latin typeface="Times New Roman"/>
                <a:cs typeface="Times New Roman"/>
              </a:rPr>
              <a:t>Unit 12. An overcrowded world</a:t>
            </a:r>
          </a:p>
        </p:txBody>
      </p:sp>
      <p:sp>
        <p:nvSpPr>
          <p:cNvPr id="13315" name="Text Box 3"/>
          <p:cNvSpPr txBox="1">
            <a:spLocks noChangeArrowheads="1"/>
          </p:cNvSpPr>
          <p:nvPr/>
        </p:nvSpPr>
        <p:spPr bwMode="auto">
          <a:xfrm>
            <a:off x="114300" y="1454150"/>
            <a:ext cx="891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2800" b="1" dirty="0">
                <a:solidFill>
                  <a:srgbClr val="C00000"/>
                </a:solidFill>
                <a:latin typeface="Times New Roman" pitchFamily="18" charset="0"/>
                <a:cs typeface="Times New Roman" pitchFamily="18" charset="0"/>
              </a:rPr>
              <a:t>Period </a:t>
            </a:r>
            <a:r>
              <a:rPr lang="en-US" sz="2800" b="1" dirty="0" smtClean="0">
                <a:solidFill>
                  <a:srgbClr val="C00000"/>
                </a:solidFill>
                <a:latin typeface="Times New Roman" pitchFamily="18" charset="0"/>
                <a:cs typeface="Times New Roman" pitchFamily="18" charset="0"/>
              </a:rPr>
              <a:t>104 </a:t>
            </a:r>
            <a:r>
              <a:rPr lang="en-US" sz="2800" b="1" dirty="0">
                <a:solidFill>
                  <a:srgbClr val="C00000"/>
                </a:solidFill>
                <a:latin typeface="Times New Roman" pitchFamily="18" charset="0"/>
                <a:cs typeface="Times New Roman" pitchFamily="18" charset="0"/>
              </a:rPr>
              <a:t>- Lesson 6: Skills 2 </a:t>
            </a:r>
          </a:p>
        </p:txBody>
      </p:sp>
      <p:sp>
        <p:nvSpPr>
          <p:cNvPr id="13316" name="Rectangle 2"/>
          <p:cNvSpPr txBox="1">
            <a:spLocks noChangeArrowheads="1"/>
          </p:cNvSpPr>
          <p:nvPr/>
        </p:nvSpPr>
        <p:spPr bwMode="auto">
          <a:xfrm>
            <a:off x="457200" y="0"/>
            <a:ext cx="82296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3400" b="1" dirty="0">
                <a:solidFill>
                  <a:srgbClr val="000000"/>
                </a:solidFill>
                <a:latin typeface="Times New Roman" pitchFamily="18" charset="0"/>
              </a:rPr>
              <a:t>                 </a:t>
            </a:r>
            <a:endParaRPr lang="en-US" sz="3600" b="1" i="1" dirty="0">
              <a:solidFill>
                <a:srgbClr val="002060"/>
              </a:solidFill>
              <a:latin typeface=".VnAristote" pitchFamily="34" charset="0"/>
            </a:endParaRPr>
          </a:p>
        </p:txBody>
      </p:sp>
      <p:sp>
        <p:nvSpPr>
          <p:cNvPr id="13317" name="Text Box 5"/>
          <p:cNvSpPr txBox="1">
            <a:spLocks noChangeArrowheads="1"/>
          </p:cNvSpPr>
          <p:nvPr/>
        </p:nvSpPr>
        <p:spPr bwMode="auto">
          <a:xfrm>
            <a:off x="228600" y="1844675"/>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 Discussion:</a:t>
            </a:r>
          </a:p>
        </p:txBody>
      </p:sp>
      <p:grpSp>
        <p:nvGrpSpPr>
          <p:cNvPr id="13318" name="Group 24"/>
          <p:cNvGrpSpPr>
            <a:grpSpLocks/>
          </p:cNvGrpSpPr>
          <p:nvPr/>
        </p:nvGrpSpPr>
        <p:grpSpPr bwMode="auto">
          <a:xfrm rot="-5400000">
            <a:off x="100806" y="-129381"/>
            <a:ext cx="2122488" cy="2381250"/>
            <a:chOff x="3936" y="-15"/>
            <a:chExt cx="1817" cy="1788"/>
          </a:xfrm>
        </p:grpSpPr>
        <p:pic>
          <p:nvPicPr>
            <p:cNvPr id="13328" name="Picture 25"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26"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0" name="Picture 27"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3319" name="Group 20"/>
          <p:cNvGrpSpPr>
            <a:grpSpLocks/>
          </p:cNvGrpSpPr>
          <p:nvPr/>
        </p:nvGrpSpPr>
        <p:grpSpPr bwMode="auto">
          <a:xfrm>
            <a:off x="6724650" y="0"/>
            <a:ext cx="2419350" cy="2089150"/>
            <a:chOff x="3936" y="-15"/>
            <a:chExt cx="1817" cy="1788"/>
          </a:xfrm>
        </p:grpSpPr>
        <p:pic>
          <p:nvPicPr>
            <p:cNvPr id="13325" name="Picture 21"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6" name="Picture 22"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7" name="Picture 23"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320" name="Text Box 5"/>
          <p:cNvSpPr txBox="1">
            <a:spLocks noChangeArrowheads="1"/>
          </p:cNvSpPr>
          <p:nvPr/>
        </p:nvSpPr>
        <p:spPr bwMode="auto">
          <a:xfrm>
            <a:off x="179388" y="2328863"/>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II. Listening:</a:t>
            </a:r>
          </a:p>
        </p:txBody>
      </p:sp>
      <p:sp>
        <p:nvSpPr>
          <p:cNvPr id="13321" name="Text Box 5"/>
          <p:cNvSpPr txBox="1">
            <a:spLocks noChangeArrowheads="1"/>
          </p:cNvSpPr>
          <p:nvPr/>
        </p:nvSpPr>
        <p:spPr bwMode="auto">
          <a:xfrm>
            <a:off x="179388" y="2833688"/>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III. Reading:</a:t>
            </a:r>
          </a:p>
        </p:txBody>
      </p:sp>
      <p:pic>
        <p:nvPicPr>
          <p:cNvPr id="13322"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5"/>
          <p:cNvSpPr txBox="1">
            <a:spLocks noChangeArrowheads="1"/>
          </p:cNvSpPr>
          <p:nvPr/>
        </p:nvSpPr>
        <p:spPr bwMode="auto">
          <a:xfrm>
            <a:off x="179388" y="3336925"/>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IV. Writing:</a:t>
            </a: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484438" y="2833688"/>
            <a:ext cx="6515100" cy="354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24"/>
          <p:cNvGrpSpPr>
            <a:grpSpLocks/>
          </p:cNvGrpSpPr>
          <p:nvPr/>
        </p:nvGrpSpPr>
        <p:grpSpPr bwMode="auto">
          <a:xfrm rot="-5400000">
            <a:off x="100806" y="-129381"/>
            <a:ext cx="2122488" cy="2381250"/>
            <a:chOff x="3936" y="-15"/>
            <a:chExt cx="1817" cy="1788"/>
          </a:xfrm>
        </p:grpSpPr>
        <p:pic>
          <p:nvPicPr>
            <p:cNvPr id="14347" name="Picture 25"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26"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27"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339" name="Group 20"/>
          <p:cNvGrpSpPr>
            <a:grpSpLocks/>
          </p:cNvGrpSpPr>
          <p:nvPr/>
        </p:nvGrpSpPr>
        <p:grpSpPr bwMode="auto">
          <a:xfrm>
            <a:off x="6724650" y="0"/>
            <a:ext cx="2419350" cy="2089150"/>
            <a:chOff x="3936" y="-15"/>
            <a:chExt cx="1817" cy="1788"/>
          </a:xfrm>
        </p:grpSpPr>
        <p:pic>
          <p:nvPicPr>
            <p:cNvPr id="14344" name="Picture 21"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22"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23"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340"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5724525" y="1044575"/>
            <a:ext cx="3275013" cy="533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Rectangle 2"/>
          <p:cNvSpPr>
            <a:spLocks noChangeArrowheads="1"/>
          </p:cNvSpPr>
          <p:nvPr/>
        </p:nvSpPr>
        <p:spPr bwMode="auto">
          <a:xfrm>
            <a:off x="728663" y="85725"/>
            <a:ext cx="7380287"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2600">
                <a:solidFill>
                  <a:srgbClr val="FF0000"/>
                </a:solidFill>
                <a:latin typeface="Times New Roman" pitchFamily="18" charset="0"/>
                <a:cs typeface="Times New Roman" pitchFamily="18" charset="0"/>
              </a:rPr>
              <a:t>Write a short paragraph describing the changes in population in Ho Chi Minh City.</a:t>
            </a:r>
          </a:p>
        </p:txBody>
      </p:sp>
      <p:sp>
        <p:nvSpPr>
          <p:cNvPr id="4" name="Rectangle 3"/>
          <p:cNvSpPr>
            <a:spLocks noChangeArrowheads="1"/>
          </p:cNvSpPr>
          <p:nvPr/>
        </p:nvSpPr>
        <p:spPr bwMode="auto">
          <a:xfrm>
            <a:off x="107950" y="1117600"/>
            <a:ext cx="5616575"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nl-NL" sz="2400" b="1" i="1" u="sng">
                <a:solidFill>
                  <a:srgbClr val="002060"/>
                </a:solidFill>
              </a:rPr>
              <a:t>+ Suggested writing :</a:t>
            </a:r>
            <a:endParaRPr lang="en-US" sz="2400">
              <a:solidFill>
                <a:srgbClr val="002060"/>
              </a:solidFill>
            </a:endParaRPr>
          </a:p>
          <a:p>
            <a:pPr eaLnBrk="1" hangingPunct="1"/>
            <a:r>
              <a:rPr lang="en-US" sz="2400" i="1">
                <a:solidFill>
                  <a:srgbClr val="C00000"/>
                </a:solidFill>
              </a:rPr>
              <a:t>Ho Chi Minh City is one of the largest cities in Viet Nam. According to the figures from the population investigation committee, the population of HCM City in 1979 was three million four hundred and twenty thousand people. But in 2009, its population was around seven million one hundred and twenty-three thousand people. It was much bigger than that in 1979. It grew double after 30 years…..The population of HCM City has grown and grown. It is an population explosion.</a:t>
            </a:r>
            <a:endParaRPr lang="en-US" sz="2400">
              <a:solidFill>
                <a:srgbClr val="C0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p:cNvSpPr>
            <a:spLocks noChangeArrowheads="1" noChangeShapeType="1" noTextEdit="1"/>
          </p:cNvSpPr>
          <p:nvPr/>
        </p:nvSpPr>
        <p:spPr bwMode="auto">
          <a:xfrm>
            <a:off x="1524000" y="762000"/>
            <a:ext cx="6324600" cy="5334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effectLst>
                  <a:outerShdw dist="45791" dir="2021404" algn="ctr" rotWithShape="0">
                    <a:srgbClr val="B2B2B2">
                      <a:alpha val="79999"/>
                    </a:srgbClr>
                  </a:outerShdw>
                </a:effectLst>
                <a:latin typeface="Times New Roman"/>
                <a:cs typeface="Times New Roman"/>
              </a:rPr>
              <a:t>Unit 12. An overcrowded world</a:t>
            </a:r>
          </a:p>
        </p:txBody>
      </p:sp>
      <p:sp>
        <p:nvSpPr>
          <p:cNvPr id="15363" name="Text Box 3"/>
          <p:cNvSpPr txBox="1">
            <a:spLocks noChangeArrowheads="1"/>
          </p:cNvSpPr>
          <p:nvPr/>
        </p:nvSpPr>
        <p:spPr bwMode="auto">
          <a:xfrm>
            <a:off x="114300" y="1454150"/>
            <a:ext cx="891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2800" b="1" dirty="0">
                <a:solidFill>
                  <a:srgbClr val="C00000"/>
                </a:solidFill>
                <a:latin typeface="Times New Roman" pitchFamily="18" charset="0"/>
                <a:cs typeface="Times New Roman" pitchFamily="18" charset="0"/>
              </a:rPr>
              <a:t>Period </a:t>
            </a:r>
            <a:r>
              <a:rPr lang="en-US" sz="2800" b="1" dirty="0" smtClean="0">
                <a:solidFill>
                  <a:srgbClr val="C00000"/>
                </a:solidFill>
                <a:latin typeface="Times New Roman" pitchFamily="18" charset="0"/>
                <a:cs typeface="Times New Roman" pitchFamily="18" charset="0"/>
              </a:rPr>
              <a:t>104 </a:t>
            </a:r>
            <a:r>
              <a:rPr lang="en-US" sz="2800" b="1" dirty="0">
                <a:solidFill>
                  <a:srgbClr val="C00000"/>
                </a:solidFill>
                <a:latin typeface="Times New Roman" pitchFamily="18" charset="0"/>
                <a:cs typeface="Times New Roman" pitchFamily="18" charset="0"/>
              </a:rPr>
              <a:t>- Lesson 6: Skills 2 </a:t>
            </a:r>
          </a:p>
        </p:txBody>
      </p:sp>
      <p:sp>
        <p:nvSpPr>
          <p:cNvPr id="15364" name="Rectangle 2"/>
          <p:cNvSpPr txBox="1">
            <a:spLocks noChangeArrowheads="1"/>
          </p:cNvSpPr>
          <p:nvPr/>
        </p:nvSpPr>
        <p:spPr bwMode="auto">
          <a:xfrm>
            <a:off x="457200" y="-55756"/>
            <a:ext cx="82296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3400" b="1" dirty="0">
                <a:solidFill>
                  <a:srgbClr val="000000"/>
                </a:solidFill>
                <a:latin typeface="Times New Roman" pitchFamily="18" charset="0"/>
              </a:rPr>
              <a:t>                 </a:t>
            </a:r>
            <a:endParaRPr lang="en-US" sz="3600" b="1" i="1" dirty="0">
              <a:solidFill>
                <a:srgbClr val="002060"/>
              </a:solidFill>
              <a:latin typeface=".VnAristote" pitchFamily="34" charset="0"/>
            </a:endParaRPr>
          </a:p>
        </p:txBody>
      </p:sp>
      <p:sp>
        <p:nvSpPr>
          <p:cNvPr id="15365" name="Text Box 5"/>
          <p:cNvSpPr txBox="1">
            <a:spLocks noChangeArrowheads="1"/>
          </p:cNvSpPr>
          <p:nvPr/>
        </p:nvSpPr>
        <p:spPr bwMode="auto">
          <a:xfrm>
            <a:off x="228600" y="1844675"/>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 Discussion:</a:t>
            </a:r>
          </a:p>
        </p:txBody>
      </p:sp>
      <p:grpSp>
        <p:nvGrpSpPr>
          <p:cNvPr id="15366" name="Group 24"/>
          <p:cNvGrpSpPr>
            <a:grpSpLocks/>
          </p:cNvGrpSpPr>
          <p:nvPr/>
        </p:nvGrpSpPr>
        <p:grpSpPr bwMode="auto">
          <a:xfrm rot="-5400000">
            <a:off x="100806" y="-129381"/>
            <a:ext cx="2122488" cy="2381250"/>
            <a:chOff x="3936" y="-15"/>
            <a:chExt cx="1817" cy="1788"/>
          </a:xfrm>
        </p:grpSpPr>
        <p:pic>
          <p:nvPicPr>
            <p:cNvPr id="15377" name="Picture 25"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8" name="Picture 26"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9" name="Picture 27"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5367" name="Group 20"/>
          <p:cNvGrpSpPr>
            <a:grpSpLocks/>
          </p:cNvGrpSpPr>
          <p:nvPr/>
        </p:nvGrpSpPr>
        <p:grpSpPr bwMode="auto">
          <a:xfrm>
            <a:off x="6724650" y="0"/>
            <a:ext cx="2419350" cy="2089150"/>
            <a:chOff x="3936" y="-15"/>
            <a:chExt cx="1817" cy="1788"/>
          </a:xfrm>
        </p:grpSpPr>
        <p:pic>
          <p:nvPicPr>
            <p:cNvPr id="15374" name="Picture 21"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5" name="Picture 22"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6" name="Picture 23"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8" name="Text Box 5"/>
          <p:cNvSpPr txBox="1">
            <a:spLocks noChangeArrowheads="1"/>
          </p:cNvSpPr>
          <p:nvPr/>
        </p:nvSpPr>
        <p:spPr bwMode="auto">
          <a:xfrm>
            <a:off x="179388" y="2328863"/>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II. Listening:</a:t>
            </a:r>
          </a:p>
        </p:txBody>
      </p:sp>
      <p:sp>
        <p:nvSpPr>
          <p:cNvPr id="15369" name="Text Box 5"/>
          <p:cNvSpPr txBox="1">
            <a:spLocks noChangeArrowheads="1"/>
          </p:cNvSpPr>
          <p:nvPr/>
        </p:nvSpPr>
        <p:spPr bwMode="auto">
          <a:xfrm>
            <a:off x="179388" y="2833688"/>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III. Reading:</a:t>
            </a:r>
          </a:p>
        </p:txBody>
      </p:sp>
      <p:pic>
        <p:nvPicPr>
          <p:cNvPr id="15370"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1" name="Text Box 5"/>
          <p:cNvSpPr txBox="1">
            <a:spLocks noChangeArrowheads="1"/>
          </p:cNvSpPr>
          <p:nvPr/>
        </p:nvSpPr>
        <p:spPr bwMode="auto">
          <a:xfrm>
            <a:off x="179388" y="3336925"/>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IV. Writing:</a:t>
            </a:r>
          </a:p>
        </p:txBody>
      </p:sp>
      <p:sp>
        <p:nvSpPr>
          <p:cNvPr id="20" name="Text Box 5"/>
          <p:cNvSpPr txBox="1">
            <a:spLocks noChangeArrowheads="1"/>
          </p:cNvSpPr>
          <p:nvPr/>
        </p:nvSpPr>
        <p:spPr bwMode="auto">
          <a:xfrm>
            <a:off x="179388" y="3789363"/>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V. Homework:</a:t>
            </a:r>
          </a:p>
        </p:txBody>
      </p:sp>
      <p:sp>
        <p:nvSpPr>
          <p:cNvPr id="3" name="Rectangle 2"/>
          <p:cNvSpPr>
            <a:spLocks noChangeArrowheads="1"/>
          </p:cNvSpPr>
          <p:nvPr/>
        </p:nvSpPr>
        <p:spPr bwMode="auto">
          <a:xfrm>
            <a:off x="141288" y="4221163"/>
            <a:ext cx="892651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pPr>
            <a:r>
              <a:rPr lang="nl-NL" sz="2400">
                <a:solidFill>
                  <a:srgbClr val="C00000"/>
                </a:solidFill>
                <a:latin typeface="Times New Roman" pitchFamily="18" charset="0"/>
                <a:cs typeface="Times New Roman" pitchFamily="18" charset="0"/>
              </a:rPr>
              <a:t>- Finish your writing.  </a:t>
            </a:r>
            <a:endParaRPr lang="en-US" sz="2400">
              <a:solidFill>
                <a:srgbClr val="C00000"/>
              </a:solidFill>
              <a:latin typeface="Times New Roman" pitchFamily="18" charset="0"/>
              <a:cs typeface="Times New Roman" pitchFamily="18" charset="0"/>
            </a:endParaRPr>
          </a:p>
          <a:p>
            <a:pPr eaLnBrk="1" hangingPunct="1">
              <a:lnSpc>
                <a:spcPct val="150000"/>
              </a:lnSpc>
            </a:pPr>
            <a:r>
              <a:rPr lang="nl-NL" sz="2400">
                <a:solidFill>
                  <a:srgbClr val="C00000"/>
                </a:solidFill>
                <a:latin typeface="Times New Roman" pitchFamily="18" charset="0"/>
                <a:cs typeface="Times New Roman" pitchFamily="18" charset="0"/>
              </a:rPr>
              <a:t>- Do the exercises: 1, 2 in part E in the workbook .</a:t>
            </a:r>
            <a:endParaRPr lang="en-US" sz="2400">
              <a:solidFill>
                <a:srgbClr val="C00000"/>
              </a:solidFill>
              <a:latin typeface="Times New Roman" pitchFamily="18" charset="0"/>
              <a:cs typeface="Times New Roman" pitchFamily="18" charset="0"/>
            </a:endParaRPr>
          </a:p>
          <a:p>
            <a:pPr eaLnBrk="1" hangingPunct="1">
              <a:lnSpc>
                <a:spcPct val="150000"/>
              </a:lnSpc>
            </a:pPr>
            <a:r>
              <a:rPr lang="en-US" sz="2400">
                <a:solidFill>
                  <a:srgbClr val="C00000"/>
                </a:solidFill>
                <a:latin typeface="Times New Roman" pitchFamily="18" charset="0"/>
                <a:cs typeface="Times New Roman" pitchFamily="18" charset="0"/>
              </a:rPr>
              <a:t>- Prepare the new lesson: Unit 11: Lesson 7 :  Looking back + project.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331640" y="2132856"/>
            <a:ext cx="6408712" cy="206210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black"/>
                </a:solidFill>
                <a:effectLst/>
                <a:uLnTx/>
                <a:uFillTx/>
                <a:latin typeface="Calibri"/>
                <a:ea typeface="+mn-ea"/>
                <a:cs typeface="+mn-cs"/>
              </a:rPr>
              <a:t>HOMEWORK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black"/>
                </a:solidFill>
                <a:effectLst/>
                <a:uLnTx/>
                <a:uFillTx/>
                <a:latin typeface="Calibri"/>
                <a:ea typeface="+mn-ea"/>
                <a:cs typeface="+mn-cs"/>
              </a:rPr>
              <a:t>-Practice more at home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black"/>
                </a:solidFill>
                <a:effectLst/>
                <a:uLnTx/>
                <a:uFillTx/>
                <a:latin typeface="Calibri"/>
                <a:ea typeface="+mn-ea"/>
                <a:cs typeface="+mn-cs"/>
              </a:rPr>
              <a:t>-Prepare for the next lesson, unit 12-looking</a:t>
            </a:r>
            <a:r>
              <a:rPr kumimoji="0" lang="en-US" sz="3200" b="0" i="0" u="none" strike="noStrike" kern="1200" cap="none" spc="0" normalizeH="0" noProof="0" dirty="0" smtClean="0">
                <a:ln>
                  <a:noFill/>
                </a:ln>
                <a:solidFill>
                  <a:prstClr val="black"/>
                </a:solidFill>
                <a:effectLst/>
                <a:uLnTx/>
                <a:uFillTx/>
                <a:latin typeface="Calibri"/>
                <a:ea typeface="+mn-ea"/>
                <a:cs typeface="+mn-cs"/>
              </a:rPr>
              <a:t> back &amp; mini-test</a:t>
            </a:r>
            <a:r>
              <a:rPr kumimoji="0" lang="en-US" sz="3200" b="0" i="0" u="none" strike="noStrike" kern="1200" cap="none" spc="0" normalizeH="0" baseline="0" noProof="0" dirty="0" smtClean="0">
                <a:ln>
                  <a:noFill/>
                </a:ln>
                <a:solidFill>
                  <a:prstClr val="black"/>
                </a:solidFill>
                <a:effectLst/>
                <a:uLnTx/>
                <a:uFillTx/>
                <a:latin typeface="Calibri"/>
                <a:ea typeface="+mn-ea"/>
                <a:cs typeface="+mn-cs"/>
              </a:rPr>
              <a:t>.</a:t>
            </a: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04869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55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715963"/>
            <a:ext cx="9144000" cy="3416320"/>
          </a:xfrm>
          <a:prstGeom prst="rect">
            <a:avLst/>
          </a:prstGeom>
          <a:noFill/>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800" b="1" i="1" u="sng"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Pristina" pitchFamily="66" charset="0"/>
              <a:ea typeface="+mn-ea"/>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800" b="1" i="1" u="sng"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Pristina" pitchFamily="66" charset="0"/>
                <a:ea typeface="+mn-ea"/>
                <a:cs typeface="Arial" charset="0"/>
              </a:rPr>
              <a:t>Unit </a:t>
            </a:r>
            <a:r>
              <a:rPr kumimoji="0" lang="en-US" sz="4800" b="1" i="1" u="sng"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Pristina" pitchFamily="66" charset="0"/>
                <a:ea typeface="+mn-ea"/>
                <a:cs typeface="Arial" charset="0"/>
              </a:rPr>
              <a:t>12</a:t>
            </a:r>
            <a:r>
              <a:rPr kumimoji="0" lang="en-US" sz="4800" b="0" i="0" u="none" strike="noStrike" kern="1200" cap="none" spc="0" normalizeH="0" baseline="0" noProof="0" dirty="0">
                <a:ln>
                  <a:noFill/>
                </a:ln>
                <a:solidFill>
                  <a:srgbClr val="FF0000"/>
                </a:solidFill>
                <a:effectLst/>
                <a:uLnTx/>
                <a:uFillTx/>
                <a:latin typeface="Arial" charset="0"/>
                <a:ea typeface="+mn-ea"/>
                <a:cs typeface="Arial" charset="0"/>
              </a:rPr>
              <a:t>  </a:t>
            </a:r>
            <a:r>
              <a:rPr kumimoji="0" lang="en-US" sz="66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VnShelley Allegro" pitchFamily="82" charset="0"/>
                <a:ea typeface="+mn-ea"/>
                <a:cs typeface="Arial" charset="0"/>
              </a:rPr>
              <a:t>An overcrowded world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1" i="1"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VnAristote" pitchFamily="34" charset="0"/>
                <a:ea typeface="+mn-ea"/>
                <a:cs typeface="Arial" charset="0"/>
              </a:rPr>
              <a:t>Period  </a:t>
            </a:r>
            <a:r>
              <a:rPr kumimoji="0" lang="en-US" sz="3600" b="1" i="1" u="none" strike="noStrike" kern="1200" cap="none" spc="0" normalizeH="0" baseline="0" noProof="0" dirty="0" smtClean="0">
                <a:ln>
                  <a:noFill/>
                </a:ln>
                <a:solidFill>
                  <a:srgbClr val="7030A0"/>
                </a:solidFill>
                <a:effectLst>
                  <a:outerShdw blurRad="38100" dist="38100" dir="2700000" algn="tl">
                    <a:srgbClr val="000000">
                      <a:alpha val="43137"/>
                    </a:srgbClr>
                  </a:outerShdw>
                </a:effectLst>
                <a:uLnTx/>
                <a:uFillTx/>
                <a:latin typeface=".VnAristote" pitchFamily="34" charset="0"/>
                <a:ea typeface="+mn-ea"/>
                <a:cs typeface="Arial" charset="0"/>
              </a:rPr>
              <a:t>104 </a:t>
            </a:r>
            <a:r>
              <a:rPr kumimoji="0" lang="en-US" sz="3600" b="1" i="1"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VnAristote" pitchFamily="34" charset="0"/>
                <a:ea typeface="+mn-ea"/>
                <a:cs typeface="Arial" charset="0"/>
              </a:rPr>
              <a:t>- Lesson 6:</a:t>
            </a:r>
            <a:r>
              <a:rPr kumimoji="0" lang="en-US" sz="3600" b="0" i="0" u="none" strike="noStrike" kern="1200" cap="none" spc="0" normalizeH="0" baseline="0" noProof="0" dirty="0">
                <a:ln>
                  <a:noFill/>
                </a:ln>
                <a:solidFill>
                  <a:srgbClr val="7030A0"/>
                </a:solidFill>
                <a:effectLst/>
                <a:uLnTx/>
                <a:uFillTx/>
                <a:latin typeface=".VnAristote" pitchFamily="34" charset="0"/>
                <a:ea typeface="+mn-ea"/>
                <a:cs typeface="Arial" charset="0"/>
              </a:rPr>
              <a:t>  </a:t>
            </a:r>
            <a:r>
              <a:rPr kumimoji="0" lang="en-US" sz="36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VnAristote" pitchFamily="34" charset="0"/>
                <a:ea typeface="+mn-ea"/>
                <a:cs typeface="Arial" charset="0"/>
              </a:rPr>
              <a:t>Skills 2 </a:t>
            </a:r>
          </a:p>
        </p:txBody>
      </p:sp>
      <p:sp>
        <p:nvSpPr>
          <p:cNvPr id="6149" name="Rectangle 2"/>
          <p:cNvSpPr txBox="1">
            <a:spLocks noChangeArrowheads="1"/>
          </p:cNvSpPr>
          <p:nvPr/>
        </p:nvSpPr>
        <p:spPr bwMode="auto">
          <a:xfrm>
            <a:off x="457200" y="242888"/>
            <a:ext cx="8229600"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1" i="0" u="none" strike="noStrike" kern="1200" cap="none" spc="0" normalizeH="0" baseline="0" noProof="0" dirty="0">
                <a:ln>
                  <a:noFill/>
                </a:ln>
                <a:solidFill>
                  <a:srgbClr val="000000"/>
                </a:solidFill>
                <a:effectLst/>
                <a:uLnTx/>
                <a:uFillTx/>
                <a:latin typeface="Times New Roman" pitchFamily="18" charset="0"/>
                <a:ea typeface="+mn-ea"/>
                <a:cs typeface="Arial" charset="0"/>
              </a:rPr>
              <a:t>                </a:t>
            </a:r>
            <a:endParaRPr kumimoji="0" lang="en-US" sz="3600" b="1" i="1" u="none" strike="noStrike" kern="1200" cap="none" spc="0" normalizeH="0" baseline="0" noProof="0" dirty="0">
              <a:ln>
                <a:noFill/>
              </a:ln>
              <a:solidFill>
                <a:srgbClr val="002060"/>
              </a:solidFill>
              <a:effectLst/>
              <a:uLnTx/>
              <a:uFillTx/>
              <a:latin typeface=".VnAristote" pitchFamily="34" charset="0"/>
              <a:ea typeface="+mn-ea"/>
              <a:cs typeface="Arial" charset="0"/>
            </a:endParaRPr>
          </a:p>
        </p:txBody>
      </p:sp>
    </p:spTree>
    <p:extLst>
      <p:ext uri="{BB962C8B-B14F-4D97-AF65-F5344CB8AC3E}">
        <p14:creationId xmlns:p14="http://schemas.microsoft.com/office/powerpoint/2010/main" val="1114867549"/>
      </p:ext>
    </p:extLst>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EJ1450"/>
          <p:cNvPicPr>
            <a:picLocks noGrp="1" noChangeAspect="1" noChangeArrowheads="1"/>
          </p:cNvPicPr>
          <p:nvPr>
            <p:ph type="title"/>
          </p:nvPr>
        </p:nvPicPr>
        <p:blipFill>
          <a:blip r:embed="rId3">
            <a:extLst>
              <a:ext uri="{28A0092B-C50C-407E-A947-70E740481C1C}">
                <a14:useLocalDpi xmlns:a14="http://schemas.microsoft.com/office/drawing/2010/main" val="0"/>
              </a:ext>
            </a:extLst>
          </a:blip>
          <a:srcRect/>
          <a:stretch>
            <a:fillRect/>
          </a:stretch>
        </p:blipFill>
        <p:spPr>
          <a:xfrm>
            <a:off x="0" y="0"/>
            <a:ext cx="9144000" cy="6684963"/>
          </a:xfrm>
          <a:ln>
            <a:solidFill>
              <a:schemeClr val="tx1"/>
            </a:solidFill>
            <a:miter lim="800000"/>
            <a:headEnd/>
            <a:tailEnd/>
          </a:ln>
        </p:spPr>
      </p:pic>
      <p:pic>
        <p:nvPicPr>
          <p:cNvPr id="4099" name="Picture 3" descr="cart0003"/>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7950" y="5589588"/>
            <a:ext cx="10668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cart0003"/>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17525" y="5589588"/>
            <a:ext cx="10668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em09"/>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1828800"/>
            <a:ext cx="1768475" cy="199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5" name="WordArt 7" descr="Sphere"/>
          <p:cNvSpPr>
            <a:spLocks noChangeArrowheads="1" noChangeShapeType="1" noTextEdit="1"/>
          </p:cNvSpPr>
          <p:nvPr/>
        </p:nvSpPr>
        <p:spPr bwMode="auto">
          <a:xfrm>
            <a:off x="3048000" y="2590800"/>
            <a:ext cx="3862388" cy="1371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20000"/>
                <a:gd name="adj2" fmla="val 0"/>
              </a:avLst>
            </a:prstTxWarp>
          </a:bodyPr>
          <a:lstStyle/>
          <a:p>
            <a:pPr algn="ctr"/>
            <a:r>
              <a:rPr lang="en-US" sz="3600" kern="10">
                <a:solidFill>
                  <a:srgbClr val="FF0000"/>
                </a:solidFill>
                <a:effectLst>
                  <a:outerShdw dist="53882" dir="2700000" algn="ctr" rotWithShape="0">
                    <a:srgbClr val="C0C0C0">
                      <a:alpha val="79999"/>
                    </a:srgbClr>
                  </a:outerShdw>
                </a:effectLst>
                <a:latin typeface="Times New Roman"/>
                <a:cs typeface="Times New Roman"/>
              </a:rPr>
              <a:t>Warmer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94215"/>
                                        </p:tgtEl>
                                        <p:attrNameLst>
                                          <p:attrName>style.visibility</p:attrName>
                                        </p:attrNameLst>
                                      </p:cBhvr>
                                      <p:to>
                                        <p:strVal val="visible"/>
                                      </p:to>
                                    </p:set>
                                    <p:animEffect transition="in" filter="fade">
                                      <p:cBhvr>
                                        <p:cTn id="7" dur="770" decel="100000"/>
                                        <p:tgtEl>
                                          <p:spTgt spid="94215"/>
                                        </p:tgtEl>
                                      </p:cBhvr>
                                    </p:animEffect>
                                    <p:animScale>
                                      <p:cBhvr>
                                        <p:cTn id="8" dur="770" decel="100000"/>
                                        <p:tgtEl>
                                          <p:spTgt spid="94215"/>
                                        </p:tgtEl>
                                      </p:cBhvr>
                                      <p:from x="10000" y="10000"/>
                                      <p:to x="200000" y="450000"/>
                                    </p:animScale>
                                    <p:animScale>
                                      <p:cBhvr>
                                        <p:cTn id="9" dur="1230" accel="100000" fill="hold">
                                          <p:stCondLst>
                                            <p:cond delay="770"/>
                                          </p:stCondLst>
                                        </p:cTn>
                                        <p:tgtEl>
                                          <p:spTgt spid="94215"/>
                                        </p:tgtEl>
                                      </p:cBhvr>
                                      <p:from x="200000" y="450000"/>
                                      <p:to x="100000" y="100000"/>
                                    </p:animScale>
                                    <p:set>
                                      <p:cBhvr>
                                        <p:cTn id="10" dur="770" fill="hold"/>
                                        <p:tgtEl>
                                          <p:spTgt spid="94215"/>
                                        </p:tgtEl>
                                        <p:attrNameLst>
                                          <p:attrName>ppt_x</p:attrName>
                                        </p:attrNameLst>
                                      </p:cBhvr>
                                      <p:to>
                                        <p:strVal val="(0.5)"/>
                                      </p:to>
                                    </p:set>
                                    <p:anim from="(0.5)" to="(#ppt_x)" calcmode="lin" valueType="num">
                                      <p:cBhvr>
                                        <p:cTn id="11" dur="1230" accel="100000" fill="hold">
                                          <p:stCondLst>
                                            <p:cond delay="770"/>
                                          </p:stCondLst>
                                        </p:cTn>
                                        <p:tgtEl>
                                          <p:spTgt spid="94215"/>
                                        </p:tgtEl>
                                        <p:attrNameLst>
                                          <p:attrName>ppt_x</p:attrName>
                                        </p:attrNameLst>
                                      </p:cBhvr>
                                    </p:anim>
                                    <p:set>
                                      <p:cBhvr>
                                        <p:cTn id="12" dur="770" fill="hold"/>
                                        <p:tgtEl>
                                          <p:spTgt spid="94215"/>
                                        </p:tgtEl>
                                        <p:attrNameLst>
                                          <p:attrName>ppt_y</p:attrName>
                                        </p:attrNameLst>
                                      </p:cBhvr>
                                      <p:to>
                                        <p:strVal val="(#ppt_y+0.4)"/>
                                      </p:to>
                                    </p:set>
                                    <p:anim from="(#ppt_y+0.4)" to="(#ppt_y)" calcmode="lin" valueType="num">
                                      <p:cBhvr>
                                        <p:cTn id="13" dur="1230" accel="100000" fill="hold">
                                          <p:stCondLst>
                                            <p:cond delay="770"/>
                                          </p:stCondLst>
                                        </p:cTn>
                                        <p:tgtEl>
                                          <p:spTgt spid="94215"/>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p:cNvSpPr>
            <a:spLocks noChangeArrowheads="1"/>
          </p:cNvSpPr>
          <p:nvPr/>
        </p:nvSpPr>
        <p:spPr bwMode="auto">
          <a:xfrm>
            <a:off x="900113" y="836613"/>
            <a:ext cx="6985000" cy="1439862"/>
          </a:xfrm>
          <a:prstGeom prst="rect">
            <a:avLst/>
          </a:prstGeom>
          <a:solidFill>
            <a:schemeClr val="bg1"/>
          </a:solidFill>
          <a:ln w="9525">
            <a:solidFill>
              <a:schemeClr val="tx1"/>
            </a:solidFill>
            <a:miter lim="800000"/>
            <a:headEnd/>
            <a:tailEnd/>
          </a:ln>
        </p:spPr>
        <p:txBody>
          <a:bodyPr wrap="none" anchor="ctr"/>
          <a:lstStyle/>
          <a:p>
            <a:pPr algn="ctr" eaLnBrk="1" hangingPunct="1">
              <a:lnSpc>
                <a:spcPct val="150000"/>
              </a:lnSpc>
            </a:pPr>
            <a:r>
              <a:rPr lang="en-US" sz="3200" b="1">
                <a:solidFill>
                  <a:srgbClr val="FF0000"/>
                </a:solidFill>
                <a:latin typeface="Comic Sans MS" pitchFamily="66" charset="0"/>
              </a:rPr>
              <a:t>Speaking:</a:t>
            </a:r>
          </a:p>
          <a:p>
            <a:pPr algn="ctr" eaLnBrk="1" hangingPunct="1">
              <a:lnSpc>
                <a:spcPct val="150000"/>
              </a:lnSpc>
            </a:pPr>
            <a:r>
              <a:rPr lang="en-US" sz="2800">
                <a:solidFill>
                  <a:srgbClr val="C00000"/>
                </a:solidFill>
                <a:latin typeface="Times New Roman" pitchFamily="18" charset="0"/>
                <a:cs typeface="Times New Roman" pitchFamily="18" charset="0"/>
              </a:rPr>
              <a:t>the problems you can think of for each place</a:t>
            </a:r>
            <a:endParaRPr lang="en-US" sz="2800" b="1">
              <a:solidFill>
                <a:srgbClr val="C00000"/>
              </a:solidFill>
              <a:latin typeface="Times New Roman" pitchFamily="18" charset="0"/>
              <a:cs typeface="Times New Roman" pitchFamily="18" charset="0"/>
            </a:endParaRPr>
          </a:p>
        </p:txBody>
      </p:sp>
      <p:pic>
        <p:nvPicPr>
          <p:cNvPr id="512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idx="1"/>
          </p:nvPr>
        </p:nvSpPr>
        <p:spPr>
          <a:xfrm>
            <a:off x="323850" y="2879763"/>
            <a:ext cx="8820150" cy="1557349"/>
          </a:xfrm>
          <a:extLst/>
        </p:spPr>
        <p:txBody>
          <a:bodyPr>
            <a:spAutoFit/>
          </a:bodyPr>
          <a:lstStyle/>
          <a:p>
            <a:pPr marL="914400" indent="-914400">
              <a:buFontTx/>
              <a:buAutoNum type="arabicPeriod"/>
              <a:defRPr/>
            </a:pPr>
            <a:r>
              <a:rPr lang="en-US" sz="2800" b="1" spc="300" dirty="0">
                <a:ln w="11430" cmpd="sng">
                  <a:solidFill>
                    <a:schemeClr val="accent1">
                      <a:tint val="10000"/>
                    </a:schemeClr>
                  </a:solidFill>
                  <a:prstDash val="solid"/>
                  <a:miter lim="800000"/>
                </a:ln>
                <a:solidFill>
                  <a:srgbClr val="0070C0"/>
                </a:solidFill>
                <a:effectLst>
                  <a:glow rad="45500">
                    <a:schemeClr val="accent1">
                      <a:satMod val="220000"/>
                      <a:alpha val="35000"/>
                    </a:schemeClr>
                  </a:glow>
                  <a:outerShdw blurRad="38100" dist="38100" dir="2700000" algn="tl">
                    <a:srgbClr val="000000">
                      <a:alpha val="43137"/>
                    </a:srgbClr>
                  </a:outerShdw>
                </a:effectLst>
              </a:rPr>
              <a:t>an overcrowded school</a:t>
            </a:r>
          </a:p>
          <a:p>
            <a:pPr marL="914400" indent="-914400">
              <a:buFontTx/>
              <a:buAutoNum type="arabicPeriod"/>
              <a:defRPr/>
            </a:pPr>
            <a:r>
              <a:rPr lang="en-US" sz="2800" b="1" spc="300" dirty="0">
                <a:ln w="11430" cmpd="sng">
                  <a:solidFill>
                    <a:schemeClr val="accent1">
                      <a:tint val="10000"/>
                    </a:schemeClr>
                  </a:solidFill>
                  <a:prstDash val="solid"/>
                  <a:miter lim="800000"/>
                </a:ln>
                <a:solidFill>
                  <a:srgbClr val="0070C0"/>
                </a:solidFill>
                <a:effectLst>
                  <a:glow rad="45500">
                    <a:schemeClr val="accent1">
                      <a:satMod val="220000"/>
                      <a:alpha val="35000"/>
                    </a:schemeClr>
                  </a:glow>
                  <a:outerShdw blurRad="38100" dist="38100" dir="2700000" algn="tl">
                    <a:srgbClr val="000000">
                      <a:alpha val="43137"/>
                    </a:srgbClr>
                  </a:outerShdw>
                </a:effectLst>
              </a:rPr>
              <a:t>an overcrowded bus</a:t>
            </a:r>
          </a:p>
          <a:p>
            <a:pPr marL="914400" indent="-914400">
              <a:buFontTx/>
              <a:buAutoNum type="arabicPeriod"/>
              <a:defRPr/>
            </a:pPr>
            <a:r>
              <a:rPr lang="en-US" sz="2800" b="1" spc="300" dirty="0">
                <a:ln w="11430" cmpd="sng">
                  <a:solidFill>
                    <a:schemeClr val="accent1">
                      <a:tint val="10000"/>
                    </a:schemeClr>
                  </a:solidFill>
                  <a:prstDash val="solid"/>
                  <a:miter lim="800000"/>
                </a:ln>
                <a:solidFill>
                  <a:srgbClr val="0070C0"/>
                </a:solidFill>
                <a:effectLst>
                  <a:glow rad="45500">
                    <a:schemeClr val="accent1">
                      <a:satMod val="220000"/>
                      <a:alpha val="35000"/>
                    </a:schemeClr>
                  </a:glow>
                  <a:outerShdw blurRad="38100" dist="38100" dir="2700000" algn="tl">
                    <a:srgbClr val="000000">
                      <a:alpha val="43137"/>
                    </a:srgbClr>
                  </a:outerShdw>
                </a:effectLst>
              </a:rPr>
              <a:t>an overcrowded block of flats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p:cNvSpPr>
            <a:spLocks noChangeArrowheads="1" noChangeShapeType="1" noTextEdit="1"/>
          </p:cNvSpPr>
          <p:nvPr/>
        </p:nvSpPr>
        <p:spPr bwMode="auto">
          <a:xfrm>
            <a:off x="1524000" y="762000"/>
            <a:ext cx="6324600" cy="533400"/>
          </a:xfrm>
          <a:prstGeom prst="rect">
            <a:avLst/>
          </a:prstGeom>
        </p:spPr>
        <p:txBody>
          <a:bodyPr wrap="none" fromWordArt="1">
            <a:prstTxWarp prst="textPlain">
              <a:avLst>
                <a:gd name="adj" fmla="val 50000"/>
              </a:avLst>
            </a:prstTxWarp>
          </a:bodyPr>
          <a:lstStyle/>
          <a:p>
            <a:pPr algn="ctr"/>
            <a:r>
              <a:rPr lang="en-US" sz="3600" kern="10" dirty="0">
                <a:ln w="9525">
                  <a:solidFill>
                    <a:srgbClr val="FF0000"/>
                  </a:solidFill>
                  <a:round/>
                  <a:headEnd/>
                  <a:tailEnd/>
                </a:ln>
                <a:effectLst>
                  <a:outerShdw dist="45791" dir="2021404" algn="ctr" rotWithShape="0">
                    <a:srgbClr val="B2B2B2">
                      <a:alpha val="79999"/>
                    </a:srgbClr>
                  </a:outerShdw>
                </a:effectLst>
                <a:latin typeface="Times New Roman"/>
                <a:cs typeface="Times New Roman"/>
              </a:rPr>
              <a:t>Unit 12. An overcrowded world</a:t>
            </a:r>
          </a:p>
        </p:txBody>
      </p:sp>
      <p:sp>
        <p:nvSpPr>
          <p:cNvPr id="7171" name="Text Box 3"/>
          <p:cNvSpPr txBox="1">
            <a:spLocks noChangeArrowheads="1"/>
          </p:cNvSpPr>
          <p:nvPr/>
        </p:nvSpPr>
        <p:spPr bwMode="auto">
          <a:xfrm>
            <a:off x="114300" y="1454150"/>
            <a:ext cx="891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2800" b="1" dirty="0">
                <a:solidFill>
                  <a:srgbClr val="C00000"/>
                </a:solidFill>
                <a:latin typeface="Times New Roman" pitchFamily="18" charset="0"/>
                <a:cs typeface="Times New Roman" pitchFamily="18" charset="0"/>
              </a:rPr>
              <a:t>Period </a:t>
            </a:r>
            <a:r>
              <a:rPr lang="en-US" sz="2800" b="1" dirty="0" smtClean="0">
                <a:solidFill>
                  <a:srgbClr val="C00000"/>
                </a:solidFill>
                <a:latin typeface="Times New Roman" pitchFamily="18" charset="0"/>
                <a:cs typeface="Times New Roman" pitchFamily="18" charset="0"/>
              </a:rPr>
              <a:t>104 </a:t>
            </a:r>
            <a:r>
              <a:rPr lang="en-US" sz="2800" b="1" dirty="0">
                <a:solidFill>
                  <a:srgbClr val="C00000"/>
                </a:solidFill>
                <a:latin typeface="Times New Roman" pitchFamily="18" charset="0"/>
                <a:cs typeface="Times New Roman" pitchFamily="18" charset="0"/>
              </a:rPr>
              <a:t>- Lesson 6: Skills 2 </a:t>
            </a:r>
          </a:p>
        </p:txBody>
      </p:sp>
      <p:sp>
        <p:nvSpPr>
          <p:cNvPr id="7172" name="Rectangle 2"/>
          <p:cNvSpPr txBox="1">
            <a:spLocks noChangeArrowheads="1"/>
          </p:cNvSpPr>
          <p:nvPr/>
        </p:nvSpPr>
        <p:spPr bwMode="auto">
          <a:xfrm>
            <a:off x="457200" y="0"/>
            <a:ext cx="82296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3400" b="1" dirty="0">
                <a:solidFill>
                  <a:srgbClr val="000000"/>
                </a:solidFill>
                <a:latin typeface="Times New Roman" pitchFamily="18" charset="0"/>
              </a:rPr>
              <a:t>                 </a:t>
            </a:r>
            <a:endParaRPr lang="en-US" sz="3600" b="1" i="1" dirty="0">
              <a:solidFill>
                <a:srgbClr val="002060"/>
              </a:solidFill>
              <a:latin typeface=".VnAristote" pitchFamily="34" charset="0"/>
            </a:endParaRPr>
          </a:p>
        </p:txBody>
      </p:sp>
      <p:sp>
        <p:nvSpPr>
          <p:cNvPr id="5" name="Text Box 5"/>
          <p:cNvSpPr txBox="1">
            <a:spLocks noChangeArrowheads="1"/>
          </p:cNvSpPr>
          <p:nvPr/>
        </p:nvSpPr>
        <p:spPr bwMode="auto">
          <a:xfrm>
            <a:off x="228600" y="1844675"/>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 Discussion:</a:t>
            </a:r>
          </a:p>
        </p:txBody>
      </p:sp>
      <p:grpSp>
        <p:nvGrpSpPr>
          <p:cNvPr id="7174" name="Group 24"/>
          <p:cNvGrpSpPr>
            <a:grpSpLocks/>
          </p:cNvGrpSpPr>
          <p:nvPr/>
        </p:nvGrpSpPr>
        <p:grpSpPr bwMode="auto">
          <a:xfrm rot="-5400000">
            <a:off x="100806" y="-129381"/>
            <a:ext cx="2122488" cy="2381250"/>
            <a:chOff x="3936" y="-15"/>
            <a:chExt cx="1817" cy="1788"/>
          </a:xfrm>
        </p:grpSpPr>
        <p:pic>
          <p:nvPicPr>
            <p:cNvPr id="7186" name="Picture 25"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icture 26"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8" name="Picture 27"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75" name="Group 20"/>
          <p:cNvGrpSpPr>
            <a:grpSpLocks/>
          </p:cNvGrpSpPr>
          <p:nvPr/>
        </p:nvGrpSpPr>
        <p:grpSpPr bwMode="auto">
          <a:xfrm>
            <a:off x="6724650" y="0"/>
            <a:ext cx="2419350" cy="2089150"/>
            <a:chOff x="3936" y="-15"/>
            <a:chExt cx="1817" cy="1788"/>
          </a:xfrm>
        </p:grpSpPr>
        <p:pic>
          <p:nvPicPr>
            <p:cNvPr id="7183" name="Picture 21"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4" name="Picture 22"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5" name="Picture 23"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7176" name="Group 16"/>
          <p:cNvGrpSpPr>
            <a:grpSpLocks/>
          </p:cNvGrpSpPr>
          <p:nvPr/>
        </p:nvGrpSpPr>
        <p:grpSpPr bwMode="auto">
          <a:xfrm rot="5400000">
            <a:off x="6434137" y="4148138"/>
            <a:ext cx="2733675" cy="2686050"/>
            <a:chOff x="3936" y="-15"/>
            <a:chExt cx="1817" cy="1788"/>
          </a:xfrm>
        </p:grpSpPr>
        <p:pic>
          <p:nvPicPr>
            <p:cNvPr id="7180" name="Picture 17"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1" name="Picture 18"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2" name="Picture 19"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ctangle 1"/>
          <p:cNvSpPr>
            <a:spLocks noChangeArrowheads="1"/>
          </p:cNvSpPr>
          <p:nvPr/>
        </p:nvSpPr>
        <p:spPr bwMode="auto">
          <a:xfrm>
            <a:off x="282575" y="2492375"/>
            <a:ext cx="81772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sz="2400">
                <a:solidFill>
                  <a:srgbClr val="0070C0"/>
                </a:solidFill>
                <a:latin typeface="Times New Roman" pitchFamily="18" charset="0"/>
                <a:cs typeface="Times New Roman" pitchFamily="18" charset="0"/>
              </a:rPr>
              <a:t>Look at the poster. What do you think the film is about?</a:t>
            </a:r>
          </a:p>
        </p:txBody>
      </p:sp>
      <p:sp>
        <p:nvSpPr>
          <p:cNvPr id="3" name="Rectangle 2"/>
          <p:cNvSpPr>
            <a:spLocks noChangeArrowheads="1"/>
          </p:cNvSpPr>
          <p:nvPr/>
        </p:nvSpPr>
        <p:spPr bwMode="auto">
          <a:xfrm>
            <a:off x="-15875" y="3213100"/>
            <a:ext cx="47021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150000"/>
              </a:lnSpc>
            </a:pPr>
            <a:r>
              <a:rPr lang="en-US" sz="2200" i="1">
                <a:latin typeface="Times New Roman" pitchFamily="18" charset="0"/>
                <a:cs typeface="Times New Roman" pitchFamily="18" charset="0"/>
              </a:rPr>
              <a:t>- Have you seen this film?</a:t>
            </a:r>
            <a:endParaRPr lang="en-US" sz="2200">
              <a:latin typeface="Times New Roman" pitchFamily="18" charset="0"/>
              <a:cs typeface="Times New Roman" pitchFamily="18" charset="0"/>
            </a:endParaRPr>
          </a:p>
          <a:p>
            <a:pPr eaLnBrk="1" hangingPunct="1">
              <a:lnSpc>
                <a:spcPct val="150000"/>
              </a:lnSpc>
            </a:pPr>
            <a:r>
              <a:rPr lang="en-US" sz="2200" i="1">
                <a:latin typeface="Times New Roman" pitchFamily="18" charset="0"/>
                <a:cs typeface="Times New Roman" pitchFamily="18" charset="0"/>
              </a:rPr>
              <a:t>- What is it about?</a:t>
            </a:r>
            <a:endParaRPr lang="en-US" sz="2200">
              <a:latin typeface="Times New Roman" pitchFamily="18" charset="0"/>
              <a:cs typeface="Times New Roman" pitchFamily="18" charset="0"/>
            </a:endParaRPr>
          </a:p>
          <a:p>
            <a:pPr eaLnBrk="1" hangingPunct="1">
              <a:lnSpc>
                <a:spcPct val="150000"/>
              </a:lnSpc>
            </a:pPr>
            <a:r>
              <a:rPr lang="en-US" sz="2200" i="1">
                <a:latin typeface="Times New Roman" pitchFamily="18" charset="0"/>
                <a:cs typeface="Times New Roman" pitchFamily="18" charset="0"/>
              </a:rPr>
              <a:t>- Who is the main character?</a:t>
            </a:r>
            <a:endParaRPr lang="en-US" sz="2200">
              <a:latin typeface="Times New Roman" pitchFamily="18" charset="0"/>
              <a:cs typeface="Times New Roman" pitchFamily="18" charset="0"/>
            </a:endParaRPr>
          </a:p>
          <a:p>
            <a:pPr eaLnBrk="1" hangingPunct="1">
              <a:lnSpc>
                <a:spcPct val="150000"/>
              </a:lnSpc>
            </a:pPr>
            <a:r>
              <a:rPr lang="en-US" sz="2200" i="1">
                <a:latin typeface="Times New Roman" pitchFamily="18" charset="0"/>
                <a:cs typeface="Times New Roman" pitchFamily="18" charset="0"/>
              </a:rPr>
              <a:t>- Where do you think the story happen?</a:t>
            </a:r>
            <a:endParaRPr lang="en-US" sz="2200">
              <a:latin typeface="Times New Roman" pitchFamily="18" charset="0"/>
              <a:cs typeface="Times New Roman" pitchFamily="18" charset="0"/>
            </a:endParaRP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686300" y="2954338"/>
            <a:ext cx="4265613" cy="313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additive="base">
                                        <p:cTn id="2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 calcmode="lin" valueType="num">
                                      <p:cBhvr additive="base">
                                        <p:cTn id="3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 calcmode="lin" valueType="num">
                                      <p:cBhvr additive="base">
                                        <p:cTn id="3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additive="base">
                                        <p:cTn id="4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1524000" y="762000"/>
            <a:ext cx="6324600" cy="5334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effectLst>
                  <a:outerShdw dist="45791" dir="2021404" algn="ctr" rotWithShape="0">
                    <a:srgbClr val="B2B2B2">
                      <a:alpha val="79999"/>
                    </a:srgbClr>
                  </a:outerShdw>
                </a:effectLst>
                <a:latin typeface="Times New Roman"/>
                <a:cs typeface="Times New Roman"/>
              </a:rPr>
              <a:t>Unit 12. An overcrowded world</a:t>
            </a:r>
          </a:p>
        </p:txBody>
      </p:sp>
      <p:sp>
        <p:nvSpPr>
          <p:cNvPr id="8195" name="Text Box 3"/>
          <p:cNvSpPr txBox="1">
            <a:spLocks noChangeArrowheads="1"/>
          </p:cNvSpPr>
          <p:nvPr/>
        </p:nvSpPr>
        <p:spPr bwMode="auto">
          <a:xfrm>
            <a:off x="114300" y="1454150"/>
            <a:ext cx="891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2800" b="1" dirty="0">
                <a:solidFill>
                  <a:srgbClr val="C00000"/>
                </a:solidFill>
                <a:latin typeface="Times New Roman" pitchFamily="18" charset="0"/>
                <a:cs typeface="Times New Roman" pitchFamily="18" charset="0"/>
              </a:rPr>
              <a:t>Period </a:t>
            </a:r>
            <a:r>
              <a:rPr lang="en-US" sz="2800" b="1" dirty="0" smtClean="0">
                <a:solidFill>
                  <a:srgbClr val="C00000"/>
                </a:solidFill>
                <a:latin typeface="Times New Roman" pitchFamily="18" charset="0"/>
                <a:cs typeface="Times New Roman" pitchFamily="18" charset="0"/>
              </a:rPr>
              <a:t>104 </a:t>
            </a:r>
            <a:r>
              <a:rPr lang="en-US" sz="2800" b="1" dirty="0">
                <a:solidFill>
                  <a:srgbClr val="C00000"/>
                </a:solidFill>
                <a:latin typeface="Times New Roman" pitchFamily="18" charset="0"/>
                <a:cs typeface="Times New Roman" pitchFamily="18" charset="0"/>
              </a:rPr>
              <a:t>- Lesson 6: Skills 2 </a:t>
            </a:r>
          </a:p>
        </p:txBody>
      </p:sp>
      <p:sp>
        <p:nvSpPr>
          <p:cNvPr id="8196" name="Rectangle 2"/>
          <p:cNvSpPr txBox="1">
            <a:spLocks noChangeArrowheads="1"/>
          </p:cNvSpPr>
          <p:nvPr/>
        </p:nvSpPr>
        <p:spPr bwMode="auto">
          <a:xfrm>
            <a:off x="457200" y="0"/>
            <a:ext cx="82296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3400" b="1" dirty="0">
                <a:solidFill>
                  <a:srgbClr val="000000"/>
                </a:solidFill>
                <a:latin typeface="Times New Roman" pitchFamily="18" charset="0"/>
              </a:rPr>
              <a:t>                 </a:t>
            </a:r>
            <a:endParaRPr lang="en-US" sz="3600" b="1" i="1" dirty="0">
              <a:solidFill>
                <a:srgbClr val="002060"/>
              </a:solidFill>
              <a:latin typeface=".VnAristote" pitchFamily="34" charset="0"/>
            </a:endParaRPr>
          </a:p>
        </p:txBody>
      </p:sp>
      <p:sp>
        <p:nvSpPr>
          <p:cNvPr id="8197" name="Text Box 5"/>
          <p:cNvSpPr txBox="1">
            <a:spLocks noChangeArrowheads="1"/>
          </p:cNvSpPr>
          <p:nvPr/>
        </p:nvSpPr>
        <p:spPr bwMode="auto">
          <a:xfrm>
            <a:off x="228600" y="1844675"/>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 Discussion:</a:t>
            </a:r>
          </a:p>
        </p:txBody>
      </p:sp>
      <p:grpSp>
        <p:nvGrpSpPr>
          <p:cNvPr id="8198" name="Group 24"/>
          <p:cNvGrpSpPr>
            <a:grpSpLocks/>
          </p:cNvGrpSpPr>
          <p:nvPr/>
        </p:nvGrpSpPr>
        <p:grpSpPr bwMode="auto">
          <a:xfrm rot="-5400000">
            <a:off x="100806" y="-129381"/>
            <a:ext cx="2122488" cy="2381250"/>
            <a:chOff x="3936" y="-15"/>
            <a:chExt cx="1817" cy="1788"/>
          </a:xfrm>
        </p:grpSpPr>
        <p:pic>
          <p:nvPicPr>
            <p:cNvPr id="8206" name="Picture 25"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Picture 26"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8" name="Picture 27"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8199" name="Group 20"/>
          <p:cNvGrpSpPr>
            <a:grpSpLocks/>
          </p:cNvGrpSpPr>
          <p:nvPr/>
        </p:nvGrpSpPr>
        <p:grpSpPr bwMode="auto">
          <a:xfrm>
            <a:off x="6724650" y="0"/>
            <a:ext cx="2419350" cy="2089150"/>
            <a:chOff x="3936" y="-15"/>
            <a:chExt cx="1817" cy="1788"/>
          </a:xfrm>
        </p:grpSpPr>
        <p:pic>
          <p:nvPicPr>
            <p:cNvPr id="8203" name="Picture 21"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22"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23"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 name="Text Box 5"/>
          <p:cNvSpPr txBox="1">
            <a:spLocks noChangeArrowheads="1"/>
          </p:cNvSpPr>
          <p:nvPr/>
        </p:nvSpPr>
        <p:spPr bwMode="auto">
          <a:xfrm>
            <a:off x="179388" y="2328863"/>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II. Listening:</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789238"/>
            <a:ext cx="9067800" cy="373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20"/>
                                        </p:tgtEl>
                                        <p:attrNameLst>
                                          <p:attrName>style.visibility</p:attrName>
                                        </p:attrNameLst>
                                      </p:cBhvr>
                                      <p:to>
                                        <p:strVal val="visible"/>
                                      </p:to>
                                    </p:set>
                                    <p:animEffect transition="in" filter="blinds(horizontal)">
                                      <p:cBhvr>
                                        <p:cTn id="1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WordArt 2"/>
          <p:cNvSpPr>
            <a:spLocks noChangeArrowheads="1" noChangeShapeType="1" noTextEdit="1"/>
          </p:cNvSpPr>
          <p:nvPr/>
        </p:nvSpPr>
        <p:spPr bwMode="auto">
          <a:xfrm>
            <a:off x="1524000" y="762000"/>
            <a:ext cx="6324600" cy="5334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effectLst>
                  <a:outerShdw dist="45791" dir="2021404" algn="ctr" rotWithShape="0">
                    <a:srgbClr val="B2B2B2">
                      <a:alpha val="79999"/>
                    </a:srgbClr>
                  </a:outerShdw>
                </a:effectLst>
                <a:latin typeface="Times New Roman"/>
                <a:cs typeface="Times New Roman"/>
              </a:rPr>
              <a:t>Unit 12. An overcrowded world</a:t>
            </a:r>
          </a:p>
        </p:txBody>
      </p:sp>
      <p:sp>
        <p:nvSpPr>
          <p:cNvPr id="9219" name="Text Box 3"/>
          <p:cNvSpPr txBox="1">
            <a:spLocks noChangeArrowheads="1"/>
          </p:cNvSpPr>
          <p:nvPr/>
        </p:nvSpPr>
        <p:spPr bwMode="auto">
          <a:xfrm>
            <a:off x="114300" y="1454150"/>
            <a:ext cx="891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2800" b="1" dirty="0">
                <a:solidFill>
                  <a:srgbClr val="C00000"/>
                </a:solidFill>
                <a:latin typeface="Times New Roman" pitchFamily="18" charset="0"/>
                <a:cs typeface="Times New Roman" pitchFamily="18" charset="0"/>
              </a:rPr>
              <a:t>Period </a:t>
            </a:r>
            <a:r>
              <a:rPr lang="en-US" sz="2800" b="1" dirty="0" smtClean="0">
                <a:solidFill>
                  <a:srgbClr val="C00000"/>
                </a:solidFill>
                <a:latin typeface="Times New Roman" pitchFamily="18" charset="0"/>
                <a:cs typeface="Times New Roman" pitchFamily="18" charset="0"/>
              </a:rPr>
              <a:t>104 </a:t>
            </a:r>
            <a:r>
              <a:rPr lang="en-US" sz="2800" b="1" dirty="0">
                <a:solidFill>
                  <a:srgbClr val="C00000"/>
                </a:solidFill>
                <a:latin typeface="Times New Roman" pitchFamily="18" charset="0"/>
                <a:cs typeface="Times New Roman" pitchFamily="18" charset="0"/>
              </a:rPr>
              <a:t>- Lesson 6: Skills 2 </a:t>
            </a:r>
          </a:p>
        </p:txBody>
      </p:sp>
      <p:sp>
        <p:nvSpPr>
          <p:cNvPr id="9220" name="Rectangle 2"/>
          <p:cNvSpPr txBox="1">
            <a:spLocks noChangeArrowheads="1"/>
          </p:cNvSpPr>
          <p:nvPr/>
        </p:nvSpPr>
        <p:spPr bwMode="auto">
          <a:xfrm>
            <a:off x="457200" y="0"/>
            <a:ext cx="82296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3400" b="1" dirty="0">
                <a:solidFill>
                  <a:srgbClr val="000000"/>
                </a:solidFill>
                <a:latin typeface="Times New Roman" pitchFamily="18" charset="0"/>
              </a:rPr>
              <a:t>                 </a:t>
            </a:r>
            <a:endParaRPr lang="en-US" sz="3600" b="1" i="1" dirty="0">
              <a:solidFill>
                <a:srgbClr val="002060"/>
              </a:solidFill>
              <a:latin typeface=".VnAristote" pitchFamily="34" charset="0"/>
            </a:endParaRPr>
          </a:p>
        </p:txBody>
      </p:sp>
      <p:sp>
        <p:nvSpPr>
          <p:cNvPr id="9221" name="Text Box 5"/>
          <p:cNvSpPr txBox="1">
            <a:spLocks noChangeArrowheads="1"/>
          </p:cNvSpPr>
          <p:nvPr/>
        </p:nvSpPr>
        <p:spPr bwMode="auto">
          <a:xfrm>
            <a:off x="228600" y="1844675"/>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 Discussion:</a:t>
            </a:r>
          </a:p>
        </p:txBody>
      </p:sp>
      <p:grpSp>
        <p:nvGrpSpPr>
          <p:cNvPr id="9222" name="Group 24"/>
          <p:cNvGrpSpPr>
            <a:grpSpLocks/>
          </p:cNvGrpSpPr>
          <p:nvPr/>
        </p:nvGrpSpPr>
        <p:grpSpPr bwMode="auto">
          <a:xfrm rot="-5400000">
            <a:off x="100806" y="-129381"/>
            <a:ext cx="2122488" cy="2381250"/>
            <a:chOff x="3936" y="-15"/>
            <a:chExt cx="1817" cy="1788"/>
          </a:xfrm>
        </p:grpSpPr>
        <p:pic>
          <p:nvPicPr>
            <p:cNvPr id="9230" name="Picture 25"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Picture 26"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2" name="Picture 27"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9223" name="Group 20"/>
          <p:cNvGrpSpPr>
            <a:grpSpLocks/>
          </p:cNvGrpSpPr>
          <p:nvPr/>
        </p:nvGrpSpPr>
        <p:grpSpPr bwMode="auto">
          <a:xfrm>
            <a:off x="6724650" y="0"/>
            <a:ext cx="2419350" cy="2089150"/>
            <a:chOff x="3936" y="-15"/>
            <a:chExt cx="1817" cy="1788"/>
          </a:xfrm>
        </p:grpSpPr>
        <p:pic>
          <p:nvPicPr>
            <p:cNvPr id="9227" name="Picture 21"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Picture 22"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23"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224" name="Text Box 5"/>
          <p:cNvSpPr txBox="1">
            <a:spLocks noChangeArrowheads="1"/>
          </p:cNvSpPr>
          <p:nvPr/>
        </p:nvSpPr>
        <p:spPr bwMode="auto">
          <a:xfrm>
            <a:off x="179388" y="2328863"/>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II. Listening:</a:t>
            </a:r>
          </a:p>
        </p:txBody>
      </p:sp>
      <p:sp>
        <p:nvSpPr>
          <p:cNvPr id="2" name="Rectangle 1"/>
          <p:cNvSpPr>
            <a:spLocks noChangeArrowheads="1"/>
          </p:cNvSpPr>
          <p:nvPr/>
        </p:nvSpPr>
        <p:spPr bwMode="auto">
          <a:xfrm>
            <a:off x="0" y="2881313"/>
            <a:ext cx="8637588"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t>.</a:t>
            </a:r>
          </a:p>
          <a:p>
            <a:pPr eaLnBrk="1" hangingPunct="1">
              <a:lnSpc>
                <a:spcPct val="150000"/>
              </a:lnSpc>
            </a:pPr>
            <a:r>
              <a:rPr lang="en-US" sz="2400">
                <a:solidFill>
                  <a:srgbClr val="0070C0"/>
                </a:solidFill>
                <a:latin typeface="Times New Roman" pitchFamily="18" charset="0"/>
                <a:cs typeface="Times New Roman" pitchFamily="18" charset="0"/>
              </a:rPr>
              <a:t>1. What is the film based on?</a:t>
            </a:r>
          </a:p>
          <a:p>
            <a:pPr eaLnBrk="1" hangingPunct="1">
              <a:lnSpc>
                <a:spcPct val="150000"/>
              </a:lnSpc>
            </a:pPr>
            <a:r>
              <a:rPr lang="en-US" sz="2400">
                <a:solidFill>
                  <a:srgbClr val="0070C0"/>
                </a:solidFill>
                <a:latin typeface="Times New Roman" pitchFamily="18" charset="0"/>
                <a:cs typeface="Times New Roman" pitchFamily="18" charset="0"/>
              </a:rPr>
              <a:t>2. Who is the main character in the film?</a:t>
            </a:r>
          </a:p>
          <a:p>
            <a:pPr eaLnBrk="1" hangingPunct="1">
              <a:lnSpc>
                <a:spcPct val="150000"/>
              </a:lnSpc>
            </a:pPr>
            <a:r>
              <a:rPr lang="en-US" sz="2400">
                <a:solidFill>
                  <a:srgbClr val="0070C0"/>
                </a:solidFill>
                <a:latin typeface="Times New Roman" pitchFamily="18" charset="0"/>
                <a:cs typeface="Times New Roman" pitchFamily="18" charset="0"/>
              </a:rPr>
              <a:t>3. What unusual thing happens to the young man?</a:t>
            </a:r>
          </a:p>
          <a:p>
            <a:pPr eaLnBrk="1" hangingPunct="1">
              <a:lnSpc>
                <a:spcPct val="150000"/>
              </a:lnSpc>
            </a:pPr>
            <a:r>
              <a:rPr lang="en-US" sz="2400">
                <a:solidFill>
                  <a:srgbClr val="0070C0"/>
                </a:solidFill>
                <a:latin typeface="Times New Roman" pitchFamily="18" charset="0"/>
                <a:cs typeface="Times New Roman" pitchFamily="18" charset="0"/>
              </a:rPr>
              <a:t>4. Why do the producers think he isn’t smart?</a:t>
            </a:r>
          </a:p>
          <a:p>
            <a:pPr eaLnBrk="1" hangingPunct="1">
              <a:lnSpc>
                <a:spcPct val="150000"/>
              </a:lnSpc>
            </a:pPr>
            <a:r>
              <a:rPr lang="en-US" sz="2400">
                <a:solidFill>
                  <a:srgbClr val="0070C0"/>
                </a:solidFill>
                <a:latin typeface="Times New Roman" pitchFamily="18" charset="0"/>
                <a:cs typeface="Times New Roman" pitchFamily="18" charset="0"/>
              </a:rPr>
              <a:t>5. What does the reviewer think of the film?</a:t>
            </a:r>
          </a:p>
        </p:txBody>
      </p:sp>
      <p:pic>
        <p:nvPicPr>
          <p:cNvPr id="9226"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0" y="-26988"/>
            <a:ext cx="8637588" cy="5908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t>.</a:t>
            </a:r>
          </a:p>
          <a:p>
            <a:pPr eaLnBrk="1" hangingPunct="1">
              <a:lnSpc>
                <a:spcPct val="300000"/>
              </a:lnSpc>
            </a:pPr>
            <a:r>
              <a:rPr lang="en-US" sz="2400">
                <a:solidFill>
                  <a:srgbClr val="0070C0"/>
                </a:solidFill>
                <a:latin typeface="Times New Roman" pitchFamily="18" charset="0"/>
                <a:cs typeface="Times New Roman" pitchFamily="18" charset="0"/>
              </a:rPr>
              <a:t>1. What is the film based on?</a:t>
            </a:r>
          </a:p>
          <a:p>
            <a:pPr eaLnBrk="1" hangingPunct="1">
              <a:lnSpc>
                <a:spcPct val="300000"/>
              </a:lnSpc>
            </a:pPr>
            <a:r>
              <a:rPr lang="en-US" sz="2400">
                <a:solidFill>
                  <a:srgbClr val="0070C0"/>
                </a:solidFill>
                <a:latin typeface="Times New Roman" pitchFamily="18" charset="0"/>
                <a:cs typeface="Times New Roman" pitchFamily="18" charset="0"/>
              </a:rPr>
              <a:t>2. Who is the main character in the film?</a:t>
            </a:r>
          </a:p>
          <a:p>
            <a:pPr eaLnBrk="1" hangingPunct="1">
              <a:lnSpc>
                <a:spcPct val="300000"/>
              </a:lnSpc>
            </a:pPr>
            <a:r>
              <a:rPr lang="en-US" sz="2400">
                <a:solidFill>
                  <a:srgbClr val="0070C0"/>
                </a:solidFill>
                <a:latin typeface="Times New Roman" pitchFamily="18" charset="0"/>
                <a:cs typeface="Times New Roman" pitchFamily="18" charset="0"/>
              </a:rPr>
              <a:t>3. What unusual thing happens to the young man?</a:t>
            </a:r>
          </a:p>
          <a:p>
            <a:pPr eaLnBrk="1" hangingPunct="1">
              <a:lnSpc>
                <a:spcPct val="300000"/>
              </a:lnSpc>
            </a:pPr>
            <a:r>
              <a:rPr lang="en-US" sz="2400">
                <a:solidFill>
                  <a:srgbClr val="0070C0"/>
                </a:solidFill>
                <a:latin typeface="Times New Roman" pitchFamily="18" charset="0"/>
                <a:cs typeface="Times New Roman" pitchFamily="18" charset="0"/>
              </a:rPr>
              <a:t>4. Why do the producers think he isn’t smart?</a:t>
            </a:r>
          </a:p>
          <a:p>
            <a:pPr eaLnBrk="1" hangingPunct="1">
              <a:lnSpc>
                <a:spcPct val="300000"/>
              </a:lnSpc>
            </a:pPr>
            <a:r>
              <a:rPr lang="en-US" sz="2400">
                <a:solidFill>
                  <a:srgbClr val="0070C0"/>
                </a:solidFill>
                <a:latin typeface="Times New Roman" pitchFamily="18" charset="0"/>
                <a:cs typeface="Times New Roman" pitchFamily="18" charset="0"/>
              </a:rPr>
              <a:t>5. What does the reviewer think of the film?</a:t>
            </a:r>
          </a:p>
        </p:txBody>
      </p:sp>
      <p:sp>
        <p:nvSpPr>
          <p:cNvPr id="5" name="Rectangle 4"/>
          <p:cNvSpPr>
            <a:spLocks noChangeArrowheads="1"/>
          </p:cNvSpPr>
          <p:nvPr/>
        </p:nvSpPr>
        <p:spPr bwMode="auto">
          <a:xfrm>
            <a:off x="34925" y="1268413"/>
            <a:ext cx="4826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sz="2400" i="1">
                <a:solidFill>
                  <a:srgbClr val="C00000"/>
                </a:solidFill>
                <a:latin typeface="Times New Roman" pitchFamily="18" charset="0"/>
                <a:cs typeface="Times New Roman" pitchFamily="18" charset="0"/>
              </a:rPr>
              <a:t>1. It is based on a book called Q &amp; A.</a:t>
            </a:r>
            <a:endParaRPr lang="en-US" sz="2400">
              <a:solidFill>
                <a:srgbClr val="C00000"/>
              </a:solidFill>
              <a:latin typeface="Times New Roman" pitchFamily="18" charset="0"/>
              <a:cs typeface="Times New Roman" pitchFamily="18" charset="0"/>
            </a:endParaRPr>
          </a:p>
        </p:txBody>
      </p:sp>
      <p:sp>
        <p:nvSpPr>
          <p:cNvPr id="6" name="Rectangle 5"/>
          <p:cNvSpPr>
            <a:spLocks noChangeArrowheads="1"/>
          </p:cNvSpPr>
          <p:nvPr/>
        </p:nvSpPr>
        <p:spPr bwMode="auto">
          <a:xfrm>
            <a:off x="34925" y="2349500"/>
            <a:ext cx="7924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sz="2400" i="1">
                <a:solidFill>
                  <a:srgbClr val="C00000"/>
                </a:solidFill>
                <a:latin typeface="Times New Roman" pitchFamily="18" charset="0"/>
                <a:cs typeface="Times New Roman" pitchFamily="18" charset="0"/>
              </a:rPr>
              <a:t>2. The main character of the film is a boy from an Indian slum.</a:t>
            </a:r>
            <a:endParaRPr lang="en-US" sz="2400">
              <a:solidFill>
                <a:srgbClr val="C00000"/>
              </a:solidFill>
              <a:latin typeface="Times New Roman" pitchFamily="18" charset="0"/>
              <a:cs typeface="Times New Roman" pitchFamily="18" charset="0"/>
            </a:endParaRPr>
          </a:p>
        </p:txBody>
      </p:sp>
      <p:sp>
        <p:nvSpPr>
          <p:cNvPr id="7" name="Rectangle 6"/>
          <p:cNvSpPr>
            <a:spLocks noChangeArrowheads="1"/>
          </p:cNvSpPr>
          <p:nvPr/>
        </p:nvSpPr>
        <p:spPr bwMode="auto">
          <a:xfrm>
            <a:off x="187325" y="3500438"/>
            <a:ext cx="64785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sz="2400" i="1">
                <a:solidFill>
                  <a:srgbClr val="C00000"/>
                </a:solidFill>
                <a:latin typeface="Times New Roman" pitchFamily="18" charset="0"/>
                <a:cs typeface="Times New Roman" pitchFamily="18" charset="0"/>
              </a:rPr>
              <a:t>3. He wins a lot of money on an Indian game show.</a:t>
            </a:r>
            <a:endParaRPr lang="en-US" sz="2400">
              <a:solidFill>
                <a:srgbClr val="C00000"/>
              </a:solidFill>
              <a:latin typeface="Times New Roman" pitchFamily="18" charset="0"/>
              <a:cs typeface="Times New Roman" pitchFamily="18" charset="0"/>
            </a:endParaRPr>
          </a:p>
        </p:txBody>
      </p:sp>
      <p:sp>
        <p:nvSpPr>
          <p:cNvPr id="8" name="Rectangle 7"/>
          <p:cNvSpPr>
            <a:spLocks noChangeArrowheads="1"/>
          </p:cNvSpPr>
          <p:nvPr/>
        </p:nvSpPr>
        <p:spPr bwMode="auto">
          <a:xfrm>
            <a:off x="187325" y="4622800"/>
            <a:ext cx="4873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sz="2400" i="1">
                <a:solidFill>
                  <a:srgbClr val="C00000"/>
                </a:solidFill>
                <a:latin typeface="Times New Roman" pitchFamily="18" charset="0"/>
                <a:cs typeface="Times New Roman" pitchFamily="18" charset="0"/>
              </a:rPr>
              <a:t>4. Because he is a boy from the slums.</a:t>
            </a:r>
            <a:endParaRPr lang="en-US" sz="2400">
              <a:solidFill>
                <a:srgbClr val="C00000"/>
              </a:solidFill>
              <a:latin typeface="Times New Roman" pitchFamily="18" charset="0"/>
              <a:cs typeface="Times New Roman" pitchFamily="18" charset="0"/>
            </a:endParaRPr>
          </a:p>
        </p:txBody>
      </p:sp>
      <p:sp>
        <p:nvSpPr>
          <p:cNvPr id="9" name="Rectangle 8"/>
          <p:cNvSpPr>
            <a:spLocks noChangeArrowheads="1"/>
          </p:cNvSpPr>
          <p:nvPr/>
        </p:nvSpPr>
        <p:spPr bwMode="auto">
          <a:xfrm>
            <a:off x="187325" y="5732463"/>
            <a:ext cx="7666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sz="2400" i="1">
                <a:solidFill>
                  <a:srgbClr val="C00000"/>
                </a:solidFill>
                <a:latin typeface="Times New Roman" pitchFamily="18" charset="0"/>
                <a:cs typeface="Times New Roman" pitchFamily="18" charset="0"/>
              </a:rPr>
              <a:t>5. The film looks beautiful, is full of emotion and is gripping.</a:t>
            </a:r>
            <a:endParaRPr lang="en-US" sz="2400">
              <a:solidFill>
                <a:srgbClr val="C00000"/>
              </a:solidFill>
              <a:latin typeface="Times New Roman" pitchFamily="18" charset="0"/>
              <a:cs typeface="Times New Roman" pitchFamily="18" charset="0"/>
            </a:endParaRPr>
          </a:p>
        </p:txBody>
      </p:sp>
      <p:pic>
        <p:nvPicPr>
          <p:cNvPr id="10248"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fade">
                                      <p:cBhvr>
                                        <p:cTn id="28" dur="1000"/>
                                        <p:tgtEl>
                                          <p:spTgt spid="8">
                                            <p:txEl>
                                              <p:pRg st="0" end="0"/>
                                            </p:txEl>
                                          </p:spTgt>
                                        </p:tgtEl>
                                      </p:cBhvr>
                                    </p:animEffect>
                                    <p:anim calcmode="lin" valueType="num">
                                      <p:cBhvr>
                                        <p:cTn id="29"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fade">
                                      <p:cBhvr>
                                        <p:cTn id="35" dur="1000"/>
                                        <p:tgtEl>
                                          <p:spTgt spid="9">
                                            <p:txEl>
                                              <p:pRg st="0" end="0"/>
                                            </p:txEl>
                                          </p:spTgt>
                                        </p:tgtEl>
                                      </p:cBhvr>
                                    </p:animEffect>
                                    <p:anim calcmode="lin" valueType="num">
                                      <p:cBhvr>
                                        <p:cTn id="36"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1524000" y="762000"/>
            <a:ext cx="6324600" cy="533400"/>
          </a:xfrm>
          <a:prstGeom prst="rect">
            <a:avLst/>
          </a:prstGeom>
        </p:spPr>
        <p:txBody>
          <a:bodyPr wrap="none" fromWordArt="1">
            <a:prstTxWarp prst="textPlain">
              <a:avLst>
                <a:gd name="adj" fmla="val 50000"/>
              </a:avLst>
            </a:prstTxWarp>
          </a:bodyPr>
          <a:lstStyle/>
          <a:p>
            <a:pPr algn="ctr"/>
            <a:r>
              <a:rPr lang="en-US" sz="3600" kern="10">
                <a:ln w="9525">
                  <a:solidFill>
                    <a:srgbClr val="FF0000"/>
                  </a:solidFill>
                  <a:round/>
                  <a:headEnd/>
                  <a:tailEnd/>
                </a:ln>
                <a:effectLst>
                  <a:outerShdw dist="45791" dir="2021404" algn="ctr" rotWithShape="0">
                    <a:srgbClr val="B2B2B2">
                      <a:alpha val="79999"/>
                    </a:srgbClr>
                  </a:outerShdw>
                </a:effectLst>
                <a:latin typeface="Times New Roman"/>
                <a:cs typeface="Times New Roman"/>
              </a:rPr>
              <a:t>Unit 12. An overcrowded world</a:t>
            </a:r>
          </a:p>
        </p:txBody>
      </p:sp>
      <p:sp>
        <p:nvSpPr>
          <p:cNvPr id="11267" name="Text Box 3"/>
          <p:cNvSpPr txBox="1">
            <a:spLocks noChangeArrowheads="1"/>
          </p:cNvSpPr>
          <p:nvPr/>
        </p:nvSpPr>
        <p:spPr bwMode="auto">
          <a:xfrm>
            <a:off x="114300" y="1454150"/>
            <a:ext cx="8915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2800" b="1" dirty="0">
                <a:solidFill>
                  <a:srgbClr val="C00000"/>
                </a:solidFill>
                <a:latin typeface="Times New Roman" pitchFamily="18" charset="0"/>
                <a:cs typeface="Times New Roman" pitchFamily="18" charset="0"/>
              </a:rPr>
              <a:t>Period </a:t>
            </a:r>
            <a:r>
              <a:rPr lang="en-US" sz="2800" b="1" dirty="0" smtClean="0">
                <a:solidFill>
                  <a:srgbClr val="C00000"/>
                </a:solidFill>
                <a:latin typeface="Times New Roman" pitchFamily="18" charset="0"/>
                <a:cs typeface="Times New Roman" pitchFamily="18" charset="0"/>
              </a:rPr>
              <a:t>104 </a:t>
            </a:r>
            <a:r>
              <a:rPr lang="en-US" sz="2800" b="1" dirty="0">
                <a:solidFill>
                  <a:srgbClr val="C00000"/>
                </a:solidFill>
                <a:latin typeface="Times New Roman" pitchFamily="18" charset="0"/>
                <a:cs typeface="Times New Roman" pitchFamily="18" charset="0"/>
              </a:rPr>
              <a:t>- Lesson 6: Skills 2 </a:t>
            </a:r>
          </a:p>
        </p:txBody>
      </p:sp>
      <p:sp>
        <p:nvSpPr>
          <p:cNvPr id="11268" name="Rectangle 2"/>
          <p:cNvSpPr txBox="1">
            <a:spLocks noChangeArrowheads="1"/>
          </p:cNvSpPr>
          <p:nvPr/>
        </p:nvSpPr>
        <p:spPr bwMode="auto">
          <a:xfrm>
            <a:off x="457200" y="0"/>
            <a:ext cx="82296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algn="ctr" eaLnBrk="1" hangingPunct="1"/>
            <a:r>
              <a:rPr lang="en-US" sz="3400" b="1" dirty="0">
                <a:solidFill>
                  <a:srgbClr val="000000"/>
                </a:solidFill>
                <a:latin typeface="Times New Roman" pitchFamily="18" charset="0"/>
              </a:rPr>
              <a:t>                 </a:t>
            </a:r>
            <a:endParaRPr lang="en-US" sz="3600" b="1" i="1" dirty="0">
              <a:solidFill>
                <a:srgbClr val="002060"/>
              </a:solidFill>
              <a:latin typeface=".VnAristote" pitchFamily="34" charset="0"/>
            </a:endParaRPr>
          </a:p>
        </p:txBody>
      </p:sp>
      <p:sp>
        <p:nvSpPr>
          <p:cNvPr id="11269" name="Text Box 5"/>
          <p:cNvSpPr txBox="1">
            <a:spLocks noChangeArrowheads="1"/>
          </p:cNvSpPr>
          <p:nvPr/>
        </p:nvSpPr>
        <p:spPr bwMode="auto">
          <a:xfrm>
            <a:off x="228600" y="1844675"/>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 Discussion:</a:t>
            </a:r>
          </a:p>
        </p:txBody>
      </p:sp>
      <p:grpSp>
        <p:nvGrpSpPr>
          <p:cNvPr id="11270" name="Group 24"/>
          <p:cNvGrpSpPr>
            <a:grpSpLocks/>
          </p:cNvGrpSpPr>
          <p:nvPr/>
        </p:nvGrpSpPr>
        <p:grpSpPr bwMode="auto">
          <a:xfrm rot="-5400000">
            <a:off x="100806" y="-129381"/>
            <a:ext cx="2122488" cy="2381250"/>
            <a:chOff x="3936" y="-15"/>
            <a:chExt cx="1817" cy="1788"/>
          </a:xfrm>
        </p:grpSpPr>
        <p:pic>
          <p:nvPicPr>
            <p:cNvPr id="11279" name="Picture 25"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Picture 26"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1" name="Picture 27"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71" name="Group 20"/>
          <p:cNvGrpSpPr>
            <a:grpSpLocks/>
          </p:cNvGrpSpPr>
          <p:nvPr/>
        </p:nvGrpSpPr>
        <p:grpSpPr bwMode="auto">
          <a:xfrm>
            <a:off x="6724650" y="0"/>
            <a:ext cx="2419350" cy="2089150"/>
            <a:chOff x="3936" y="-15"/>
            <a:chExt cx="1817" cy="1788"/>
          </a:xfrm>
        </p:grpSpPr>
        <p:pic>
          <p:nvPicPr>
            <p:cNvPr id="11276" name="Picture 21" descr="hoa-ho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7060206">
              <a:off x="5200" y="58"/>
              <a:ext cx="43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Picture 22" descr="hoa-d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 y="-15"/>
              <a:ext cx="216" cy="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8" name="Picture 23" descr="hoa-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6" y="7"/>
              <a:ext cx="1752"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72" name="Text Box 5"/>
          <p:cNvSpPr txBox="1">
            <a:spLocks noChangeArrowheads="1"/>
          </p:cNvSpPr>
          <p:nvPr/>
        </p:nvSpPr>
        <p:spPr bwMode="auto">
          <a:xfrm>
            <a:off x="179388" y="2328863"/>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II. Listening:</a:t>
            </a:r>
          </a:p>
        </p:txBody>
      </p:sp>
      <p:sp>
        <p:nvSpPr>
          <p:cNvPr id="16" name="Text Box 5"/>
          <p:cNvSpPr txBox="1">
            <a:spLocks noChangeArrowheads="1"/>
          </p:cNvSpPr>
          <p:nvPr/>
        </p:nvSpPr>
        <p:spPr bwMode="auto">
          <a:xfrm>
            <a:off x="179388" y="2833688"/>
            <a:ext cx="845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r>
              <a:rPr lang="en-US" sz="2800" b="1" i="1">
                <a:solidFill>
                  <a:srgbClr val="002060"/>
                </a:solidFill>
                <a:latin typeface="Times New Roman" pitchFamily="18" charset="0"/>
              </a:rPr>
              <a:t>III. Reading:</a:t>
            </a:r>
          </a:p>
        </p:txBody>
      </p:sp>
      <p:pic>
        <p:nvPicPr>
          <p:cNvPr id="11274"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52675" y="2590800"/>
            <a:ext cx="6715125"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TotalTime>
  <Words>628</Words>
  <Application>Microsoft Office PowerPoint</Application>
  <PresentationFormat>On-screen Show (4:3)</PresentationFormat>
  <Paragraphs>80</Paragraphs>
  <Slides>15</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15</vt:i4>
      </vt:variant>
    </vt:vector>
  </HeadingPairs>
  <TitlesOfParts>
    <vt:vector size="25" baseType="lpstr">
      <vt:lpstr>.VnAristote</vt:lpstr>
      <vt:lpstr>.VnShelley Allegro</vt:lpstr>
      <vt:lpstr>Arial</vt:lpstr>
      <vt:lpstr>Calibri</vt:lpstr>
      <vt:lpstr>Comic Sans MS</vt:lpstr>
      <vt:lpstr>Pristina</vt:lpstr>
      <vt:lpstr>Times New Roman</vt:lpstr>
      <vt:lpstr>Default Design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Skamylove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cp:lastModifiedBy>
  <cp:revision>48</cp:revision>
  <dcterms:created xsi:type="dcterms:W3CDTF">2017-04-11T02:45:44Z</dcterms:created>
  <dcterms:modified xsi:type="dcterms:W3CDTF">2022-05-08T15:47:44Z</dcterms:modified>
</cp:coreProperties>
</file>