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307" r:id="rId2"/>
    <p:sldId id="291" r:id="rId3"/>
    <p:sldId id="305" r:id="rId4"/>
    <p:sldId id="292" r:id="rId5"/>
    <p:sldId id="293" r:id="rId6"/>
    <p:sldId id="294" r:id="rId7"/>
    <p:sldId id="295" r:id="rId8"/>
    <p:sldId id="297" r:id="rId9"/>
    <p:sldId id="306" r:id="rId10"/>
    <p:sldId id="298" r:id="rId11"/>
    <p:sldId id="299" r:id="rId12"/>
    <p:sldId id="300" r:id="rId13"/>
    <p:sldId id="301" r:id="rId14"/>
    <p:sldId id="302" r:id="rId15"/>
    <p:sldId id="308" r:id="rId16"/>
    <p:sldId id="30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C3CD5E49-288D-4A44-8C07-FCD4B1A08434}" type="datetimeFigureOut">
              <a:rPr lang="en-US" smtClean="0"/>
              <a:t>9/27/2022</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A949302-2785-4C92-876F-D8F73F29A114}"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4381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CD5E49-288D-4A44-8C07-FCD4B1A08434}" type="datetimeFigureOut">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4220247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CD5E49-288D-4A44-8C07-FCD4B1A08434}" type="datetimeFigureOut">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3264068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CD5E49-288D-4A44-8C07-FCD4B1A08434}" type="datetimeFigureOut">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1206613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CD5E49-288D-4A44-8C07-FCD4B1A08434}" type="datetimeFigureOut">
              <a:rPr lang="en-US" smtClean="0"/>
              <a:t>9/27/2022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5696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CD5E49-288D-4A44-8C07-FCD4B1A08434}" type="datetimeFigureOut">
              <a:rPr lang="en-US" smtClean="0"/>
              <a:t>9/27/2022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298500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CD5E49-288D-4A44-8C07-FCD4B1A08434}" type="datetimeFigureOut">
              <a:rPr lang="en-US" smtClean="0"/>
              <a:t>9/27/2022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83392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CD5E49-288D-4A44-8C07-FCD4B1A08434}" type="datetimeFigureOut">
              <a:rPr lang="en-US" smtClean="0"/>
              <a:t>9/27/2022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729093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CD5E49-288D-4A44-8C07-FCD4B1A08434}" type="datetimeFigureOut">
              <a:rPr lang="en-US" smtClean="0"/>
              <a:t>9/27/2022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3477955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3CD5E49-288D-4A44-8C07-FCD4B1A08434}" type="datetimeFigureOut">
              <a:rPr lang="en-US" smtClean="0"/>
              <a:t>9/27/2022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856551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3CD5E49-288D-4A44-8C07-FCD4B1A08434}" type="datetimeFigureOut">
              <a:rPr lang="en-US" smtClean="0"/>
              <a:t>9/27/2022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205784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C3CD5E49-288D-4A44-8C07-FCD4B1A08434}" type="datetimeFigureOut">
              <a:rPr lang="en-US" smtClean="0"/>
              <a:t>9/27/2022</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9A949302-2785-4C92-876F-D8F73F29A114}" type="slidenum">
              <a:rPr lang="en-US" smtClean="0"/>
              <a:t>‹#›</a:t>
            </a:fld>
            <a:endParaRPr lang="en-US"/>
          </a:p>
        </p:txBody>
      </p:sp>
    </p:spTree>
    <p:extLst>
      <p:ext uri="{BB962C8B-B14F-4D97-AF65-F5344CB8AC3E}">
        <p14:creationId xmlns:p14="http://schemas.microsoft.com/office/powerpoint/2010/main" val="4162925531"/>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oleObject" Target="../embeddings/oleObject5.bin"/><Relationship Id="rId1" Type="http://schemas.openxmlformats.org/officeDocument/2006/relationships/slideLayout" Target="../slideLayouts/slideLayout7.xml"/><Relationship Id="rId6" Type="http://schemas.openxmlformats.org/officeDocument/2006/relationships/oleObject" Target="../embeddings/oleObject7.bin"/><Relationship Id="rId11" Type="http://schemas.openxmlformats.org/officeDocument/2006/relationships/image" Target="../media/image8.wmf"/><Relationship Id="rId5" Type="http://schemas.openxmlformats.org/officeDocument/2006/relationships/image" Target="../media/image3.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7.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image" Target="../media/image11.wmf"/><Relationship Id="rId3" Type="http://schemas.openxmlformats.org/officeDocument/2006/relationships/image" Target="../media/image2.wmf"/><Relationship Id="rId7" Type="http://schemas.openxmlformats.org/officeDocument/2006/relationships/image" Target="../media/image9.wmf"/><Relationship Id="rId12" Type="http://schemas.openxmlformats.org/officeDocument/2006/relationships/oleObject" Target="../embeddings/oleObject16.bin"/><Relationship Id="rId2" Type="http://schemas.openxmlformats.org/officeDocument/2006/relationships/oleObject" Target="../embeddings/oleObject10.bin"/><Relationship Id="rId1" Type="http://schemas.openxmlformats.org/officeDocument/2006/relationships/slideLayout" Target="../slideLayouts/slideLayout7.xml"/><Relationship Id="rId6" Type="http://schemas.openxmlformats.org/officeDocument/2006/relationships/oleObject" Target="../embeddings/oleObject12.bin"/><Relationship Id="rId11" Type="http://schemas.openxmlformats.org/officeDocument/2006/relationships/image" Target="../media/image10.wmf"/><Relationship Id="rId5" Type="http://schemas.openxmlformats.org/officeDocument/2006/relationships/image" Target="../media/image3.wmf"/><Relationship Id="rId10" Type="http://schemas.openxmlformats.org/officeDocument/2006/relationships/oleObject" Target="../embeddings/oleObject15.bin"/><Relationship Id="rId4" Type="http://schemas.openxmlformats.org/officeDocument/2006/relationships/oleObject" Target="../embeddings/oleObject11.bin"/><Relationship Id="rId9" Type="http://schemas.openxmlformats.org/officeDocument/2006/relationships/oleObject" Target="../embeddings/oleObject14.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image" Target="../media/image2.wmf"/><Relationship Id="rId7" Type="http://schemas.openxmlformats.org/officeDocument/2006/relationships/image" Target="../media/image4.wmf"/><Relationship Id="rId2" Type="http://schemas.openxmlformats.org/officeDocument/2006/relationships/oleObject" Target="../embeddings/oleObject1.bin"/><Relationship Id="rId1" Type="http://schemas.openxmlformats.org/officeDocument/2006/relationships/slideLayout" Target="../slideLayouts/slideLayout7.xml"/><Relationship Id="rId6" Type="http://schemas.openxmlformats.org/officeDocument/2006/relationships/oleObject" Target="../embeddings/oleObject3.bin"/><Relationship Id="rId5" Type="http://schemas.openxmlformats.org/officeDocument/2006/relationships/image" Target="../media/image3.wmf"/><Relationship Id="rId4" Type="http://schemas.openxmlformats.org/officeDocument/2006/relationships/oleObject" Target="../embeddings/oleObject2.bin"/><Relationship Id="rId9" Type="http://schemas.openxmlformats.org/officeDocument/2006/relationships/image" Target="../media/image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6">
            <a:extLst>
              <a:ext uri="{FF2B5EF4-FFF2-40B4-BE49-F238E27FC236}">
                <a16:creationId xmlns:a16="http://schemas.microsoft.com/office/drawing/2014/main" id="{44CC938F-7CE3-400D-A6E5-3C197B03CDBC}"/>
              </a:ext>
            </a:extLst>
          </p:cNvPr>
          <p:cNvPicPr>
            <a:picLocks noGrp="1" noChangeAspect="1"/>
          </p:cNvPicPr>
          <p:nvPr>
            <p:ph idx="1"/>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30318" y="294289"/>
            <a:ext cx="13705489" cy="6421820"/>
          </a:xfrm>
          <a:prstGeom prst="rect">
            <a:avLst/>
          </a:prstGeom>
        </p:spPr>
      </p:pic>
      <p:sp>
        <p:nvSpPr>
          <p:cNvPr id="5" name="TextBox 4"/>
          <p:cNvSpPr txBox="1"/>
          <p:nvPr/>
        </p:nvSpPr>
        <p:spPr>
          <a:xfrm>
            <a:off x="746234" y="1765738"/>
            <a:ext cx="10878207" cy="1569660"/>
          </a:xfrm>
          <a:prstGeom prst="rect">
            <a:avLst/>
          </a:prstGeom>
          <a:noFill/>
        </p:spPr>
        <p:txBody>
          <a:bodyPr wrap="square" rtlCol="0">
            <a:spAutoFit/>
          </a:bodyPr>
          <a:lstStyle/>
          <a:p>
            <a:pPr algn="ctr"/>
            <a:r>
              <a:rPr lang="en-US" sz="4800" b="1" dirty="0" err="1">
                <a:latin typeface="Times New Roman" panose="02020603050405020304" pitchFamily="18" charset="0"/>
                <a:cs typeface="Times New Roman" panose="02020603050405020304" pitchFamily="18" charset="0"/>
              </a:rPr>
              <a:t>Quan</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hệ</a:t>
            </a:r>
            <a:r>
              <a:rPr lang="en-US" sz="4800" b="1" dirty="0">
                <a:latin typeface="Times New Roman" panose="02020603050405020304" pitchFamily="18" charset="0"/>
                <a:cs typeface="Times New Roman" panose="02020603050405020304" pitchFamily="18" charset="0"/>
              </a:rPr>
              <a:t> chia </a:t>
            </a:r>
            <a:r>
              <a:rPr lang="en-US" sz="4800" b="1" dirty="0" err="1">
                <a:latin typeface="Times New Roman" panose="02020603050405020304" pitchFamily="18" charset="0"/>
                <a:cs typeface="Times New Roman" panose="02020603050405020304" pitchFamily="18" charset="0"/>
              </a:rPr>
              <a:t>hết</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Tính</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chất</a:t>
            </a:r>
            <a:endParaRPr lang="en-US" sz="4800" b="1" dirty="0">
              <a:latin typeface="Times New Roman" panose="02020603050405020304" pitchFamily="18" charset="0"/>
              <a:cs typeface="Times New Roman" panose="02020603050405020304" pitchFamily="18" charset="0"/>
            </a:endParaRPr>
          </a:p>
          <a:p>
            <a:pPr algn="ctr"/>
            <a:r>
              <a:rPr lang="en-US" sz="4800" b="1" dirty="0">
                <a:latin typeface="Times New Roman" panose="02020603050405020304" pitchFamily="18" charset="0"/>
                <a:cs typeface="Times New Roman" panose="02020603050405020304" pitchFamily="18" charset="0"/>
              </a:rPr>
              <a:t> chia </a:t>
            </a:r>
            <a:r>
              <a:rPr lang="en-US" sz="4800" b="1" dirty="0" err="1">
                <a:latin typeface="Times New Roman" panose="02020603050405020304" pitchFamily="18" charset="0"/>
                <a:cs typeface="Times New Roman" panose="02020603050405020304" pitchFamily="18" charset="0"/>
              </a:rPr>
              <a:t>hết</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tiết</a:t>
            </a:r>
            <a:r>
              <a:rPr lang="en-US" sz="4800" b="1" dirty="0">
                <a:latin typeface="Times New Roman" panose="02020603050405020304" pitchFamily="18" charset="0"/>
                <a:cs typeface="Times New Roman" panose="02020603050405020304" pitchFamily="18" charset="0"/>
              </a:rPr>
              <a:t> 3)</a:t>
            </a:r>
            <a:endParaRPr lang="en-US" sz="4800" dirty="0"/>
          </a:p>
        </p:txBody>
      </p:sp>
    </p:spTree>
    <p:extLst>
      <p:ext uri="{BB962C8B-B14F-4D97-AF65-F5344CB8AC3E}">
        <p14:creationId xmlns:p14="http://schemas.microsoft.com/office/powerpoint/2010/main" val="32846249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0577" y="2602190"/>
            <a:ext cx="10255508" cy="1200329"/>
          </a:xfrm>
          <a:prstGeom prst="rect">
            <a:avLst/>
          </a:prstGeom>
          <a:noFill/>
        </p:spPr>
        <p:txBody>
          <a:bodyPr wrap="square">
            <a:spAutoFit/>
          </a:bodyPr>
          <a:lstStyle/>
          <a:p>
            <a:pPr algn="just"/>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Kết</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luận</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3600" b="1"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Nếu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bị</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trừ</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và</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trừ</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đều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cùng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thì</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hiệu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đó</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36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35560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96788" y="295665"/>
            <a:ext cx="9769593" cy="2862322"/>
          </a:xfrm>
          <a:prstGeom prst="rect">
            <a:avLst/>
          </a:prstGeom>
          <a:noFill/>
        </p:spPr>
        <p:txBody>
          <a:bodyPr wrap="square" rtlCol="0">
            <a:spAutoFit/>
          </a:bodyPr>
          <a:lstStyle/>
          <a:p>
            <a:pPr algn="just"/>
            <a:r>
              <a:rPr lang="en-US" sz="3600" b="1" dirty="0" err="1">
                <a:solidFill>
                  <a:srgbClr val="FF0000"/>
                </a:solidFill>
                <a:latin typeface="Times New Roman" panose="02020603050405020304" pitchFamily="18" charset="0"/>
                <a:cs typeface="Times New Roman" panose="02020603050405020304" pitchFamily="18" charset="0"/>
              </a:rPr>
              <a:t>Ví</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dụ</a:t>
            </a:r>
            <a:r>
              <a:rPr lang="en-US" sz="3600" b="1" dirty="0">
                <a:solidFill>
                  <a:srgbClr val="FF0000"/>
                </a:solidFill>
                <a:latin typeface="Times New Roman" panose="02020603050405020304" pitchFamily="18" charset="0"/>
                <a:cs typeface="Times New Roman" panose="02020603050405020304" pitchFamily="18" charset="0"/>
              </a:rPr>
              <a:t> 6: </a:t>
            </a:r>
            <a:r>
              <a:rPr lang="en-US" sz="3600" dirty="0" err="1">
                <a:solidFill>
                  <a:srgbClr val="0070C0"/>
                </a:solidFill>
                <a:latin typeface="Times New Roman" panose="02020603050405020304" pitchFamily="18" charset="0"/>
                <a:cs typeface="Times New Roman" panose="02020603050405020304" pitchFamily="18" charset="0"/>
              </a:rPr>
              <a:t>Không</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tính</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hiệu</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xét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xem</a:t>
            </a:r>
            <a:r>
              <a:rPr lang="en-US" sz="3600" dirty="0">
                <a:solidFill>
                  <a:srgbClr val="0070C0"/>
                </a:solidFill>
                <a:latin typeface="Times New Roman" panose="02020603050405020304" pitchFamily="18" charset="0"/>
                <a:cs typeface="Times New Roman" panose="02020603050405020304" pitchFamily="18" charset="0"/>
              </a:rPr>
              <a:t>:</a:t>
            </a:r>
          </a:p>
          <a:p>
            <a:pPr marL="342900" indent="-342900" algn="just">
              <a:buAutoNum type="alphaLcParenR"/>
            </a:pPr>
            <a:r>
              <a:rPr lang="en-US" sz="3600" dirty="0">
                <a:solidFill>
                  <a:srgbClr val="0070C0"/>
                </a:solidFill>
                <a:latin typeface="Times New Roman" panose="02020603050405020304" pitchFamily="18" charset="0"/>
                <a:cs typeface="Times New Roman" panose="02020603050405020304" pitchFamily="18" charset="0"/>
              </a:rPr>
              <a:t> A = 4 000 – 36 </a:t>
            </a:r>
            <a:r>
              <a:rPr lang="en-US" sz="3600" dirty="0" err="1">
                <a:solidFill>
                  <a:srgbClr val="0070C0"/>
                </a:solidFill>
                <a:latin typeface="Times New Roman" panose="02020603050405020304" pitchFamily="18" charset="0"/>
                <a:cs typeface="Times New Roman" panose="02020603050405020304" pitchFamily="18" charset="0"/>
              </a:rPr>
              <a:t>có</a:t>
            </a:r>
            <a:r>
              <a:rPr lang="en-US" sz="3600" dirty="0">
                <a:solidFill>
                  <a:srgbClr val="0070C0"/>
                </a:solidFill>
                <a:latin typeface="Times New Roman" panose="02020603050405020304" pitchFamily="18" charset="0"/>
                <a:cs typeface="Times New Roman" panose="02020603050405020304" pitchFamily="18" charset="0"/>
              </a:rPr>
              <a:t>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4 hay </a:t>
            </a:r>
            <a:r>
              <a:rPr lang="en-US" sz="3600" dirty="0" err="1">
                <a:solidFill>
                  <a:srgbClr val="0070C0"/>
                </a:solidFill>
                <a:latin typeface="Times New Roman" panose="02020603050405020304" pitchFamily="18" charset="0"/>
                <a:cs typeface="Times New Roman" panose="02020603050405020304" pitchFamily="18" charset="0"/>
              </a:rPr>
              <a:t>không</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Vì</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sao</a:t>
            </a:r>
            <a:r>
              <a:rPr lang="en-US" sz="3600" dirty="0">
                <a:solidFill>
                  <a:srgbClr val="0070C0"/>
                </a:solidFill>
                <a:latin typeface="Times New Roman" panose="02020603050405020304" pitchFamily="18" charset="0"/>
                <a:cs typeface="Times New Roman" panose="02020603050405020304" pitchFamily="18" charset="0"/>
              </a:rPr>
              <a:t>?</a:t>
            </a:r>
          </a:p>
          <a:p>
            <a:pPr marL="342900" indent="-342900" algn="just">
              <a:buAutoNum type="alphaLcParenR"/>
            </a:pPr>
            <a:r>
              <a:rPr lang="en-US" sz="3600" dirty="0">
                <a:solidFill>
                  <a:srgbClr val="0070C0"/>
                </a:solidFill>
                <a:latin typeface="Times New Roman" panose="02020603050405020304" pitchFamily="18" charset="0"/>
                <a:cs typeface="Times New Roman" panose="02020603050405020304" pitchFamily="18" charset="0"/>
              </a:rPr>
              <a:t> B = 70 000 – 56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7 hay </a:t>
            </a:r>
            <a:r>
              <a:rPr lang="en-US" sz="3600" dirty="0" err="1">
                <a:solidFill>
                  <a:srgbClr val="0070C0"/>
                </a:solidFill>
                <a:latin typeface="Times New Roman" panose="02020603050405020304" pitchFamily="18" charset="0"/>
                <a:cs typeface="Times New Roman" panose="02020603050405020304" pitchFamily="18" charset="0"/>
              </a:rPr>
              <a:t>không</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Vì</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sao</a:t>
            </a:r>
            <a:r>
              <a:rPr lang="en-US" sz="3600" dirty="0">
                <a:solidFill>
                  <a:srgbClr val="0070C0"/>
                </a:solidFill>
                <a:latin typeface="Times New Roman" panose="02020603050405020304" pitchFamily="18" charset="0"/>
                <a:cs typeface="Times New Roman" panose="02020603050405020304" pitchFamily="18" charset="0"/>
              </a:rPr>
              <a:t>?</a:t>
            </a:r>
          </a:p>
        </p:txBody>
      </p:sp>
      <p:sp>
        <p:nvSpPr>
          <p:cNvPr id="3" name="TextBox 2"/>
          <p:cNvSpPr txBox="1"/>
          <p:nvPr/>
        </p:nvSpPr>
        <p:spPr>
          <a:xfrm>
            <a:off x="1096787" y="3775936"/>
            <a:ext cx="10142943" cy="1200329"/>
          </a:xfrm>
          <a:prstGeom prst="rect">
            <a:avLst/>
          </a:prstGeom>
          <a:noFill/>
        </p:spPr>
        <p:txBody>
          <a:bodyPr wrap="square" rtlCol="0">
            <a:spAutoFit/>
          </a:bodyPr>
          <a:lstStyle/>
          <a:p>
            <a:pPr algn="just"/>
            <a:r>
              <a:rPr lang="en-US" sz="3600">
                <a:latin typeface="Times New Roman" panose="02020603050405020304" pitchFamily="18" charset="0"/>
                <a:cs typeface="Times New Roman" panose="02020603050405020304" pitchFamily="18" charset="0"/>
              </a:rPr>
              <a:t>a) Các số 4 000 và 36 đều chia hết cho 4 nên A chia hết cho 4.</a:t>
            </a:r>
          </a:p>
        </p:txBody>
      </p:sp>
      <p:sp>
        <p:nvSpPr>
          <p:cNvPr id="4" name="TextBox 3"/>
          <p:cNvSpPr txBox="1"/>
          <p:nvPr/>
        </p:nvSpPr>
        <p:spPr>
          <a:xfrm>
            <a:off x="5616126" y="3130829"/>
            <a:ext cx="1066800" cy="584775"/>
          </a:xfrm>
          <a:prstGeom prst="rect">
            <a:avLst/>
          </a:prstGeom>
          <a:noFill/>
        </p:spPr>
        <p:txBody>
          <a:bodyPr wrap="square" rtlCol="0">
            <a:spAutoFit/>
          </a:bodyPr>
          <a:lstStyle/>
          <a:p>
            <a:r>
              <a:rPr lang="en-US" sz="3200" b="1">
                <a:solidFill>
                  <a:srgbClr val="FF0000"/>
                </a:solidFill>
                <a:latin typeface="Times New Roman" panose="02020603050405020304" pitchFamily="18" charset="0"/>
                <a:cs typeface="Times New Roman" panose="02020603050405020304" pitchFamily="18" charset="0"/>
              </a:rPr>
              <a:t>Giải</a:t>
            </a:r>
          </a:p>
        </p:txBody>
      </p:sp>
      <p:sp>
        <p:nvSpPr>
          <p:cNvPr id="5" name="TextBox 4"/>
          <p:cNvSpPr txBox="1"/>
          <p:nvPr/>
        </p:nvSpPr>
        <p:spPr>
          <a:xfrm>
            <a:off x="1096787" y="4994049"/>
            <a:ext cx="10142944" cy="1200329"/>
          </a:xfrm>
          <a:prstGeom prst="rect">
            <a:avLst/>
          </a:prstGeom>
          <a:noFill/>
        </p:spPr>
        <p:txBody>
          <a:bodyPr wrap="square" rtlCol="0">
            <a:spAutoFit/>
          </a:bodyPr>
          <a:lstStyle/>
          <a:p>
            <a:pPr algn="just"/>
            <a:r>
              <a:rPr lang="en-US" sz="3600">
                <a:latin typeface="Times New Roman" panose="02020603050405020304" pitchFamily="18" charset="0"/>
                <a:cs typeface="Times New Roman" panose="02020603050405020304" pitchFamily="18" charset="0"/>
              </a:rPr>
              <a:t>b) Các số 70 000 và 56 đều chia hết cho 7 nên B chia hết cho 7.</a:t>
            </a:r>
          </a:p>
        </p:txBody>
      </p:sp>
    </p:spTree>
    <p:extLst>
      <p:ext uri="{BB962C8B-B14F-4D97-AF65-F5344CB8AC3E}">
        <p14:creationId xmlns:p14="http://schemas.microsoft.com/office/powerpoint/2010/main" val="16640362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403411" y="3201174"/>
            <a:ext cx="9568543" cy="757130"/>
            <a:chOff x="1121229" y="1420885"/>
            <a:chExt cx="9568543" cy="757130"/>
          </a:xfrm>
        </p:grpSpPr>
        <p:sp>
          <p:nvSpPr>
            <p:cNvPr id="11" name="Rectangle 10"/>
            <p:cNvSpPr/>
            <p:nvPr/>
          </p:nvSpPr>
          <p:spPr>
            <a:xfrm>
              <a:off x="1121229" y="1420885"/>
              <a:ext cx="9568543" cy="757130"/>
            </a:xfrm>
            <a:prstGeom prst="rect">
              <a:avLst/>
            </a:prstGeom>
          </p:spPr>
          <p:txBody>
            <a:bodyPr wrap="square">
              <a:spAutoFit/>
            </a:bodyPr>
            <a:lstStyle/>
            <a:p>
              <a:pPr>
                <a:lnSpc>
                  <a:spcPct val="120000"/>
                </a:lnSpc>
                <a:spcAft>
                  <a:spcPts val="0"/>
                </a:spcAft>
              </a:pPr>
              <a:r>
                <a:rPr lang="en-US" sz="3600" b="1" dirty="0" err="1">
                  <a:solidFill>
                    <a:srgbClr val="C00000"/>
                  </a:solidFill>
                  <a:latin typeface="Times New Roman" panose="02020603050405020304" pitchFamily="18" charset="0"/>
                  <a:cs typeface="Times New Roman" panose="02020603050405020304" pitchFamily="18" charset="0"/>
                </a:rPr>
                <a:t>Lưu</a:t>
              </a:r>
              <a:r>
                <a:rPr lang="en-US" sz="3600" b="1" dirty="0">
                  <a:solidFill>
                    <a:srgbClr val="C00000"/>
                  </a:solidFill>
                  <a:latin typeface="Times New Roman" panose="02020603050405020304" pitchFamily="18" charset="0"/>
                  <a:cs typeface="Times New Roman" panose="02020603050405020304" pitchFamily="18" charset="0"/>
                </a:rPr>
                <a:t> ý : </a:t>
              </a:r>
              <a:r>
                <a:rPr lang="en-US" sz="3600" dirty="0" err="1">
                  <a:latin typeface="Times New Roman" panose="02020603050405020304" pitchFamily="18" charset="0"/>
                  <a:cs typeface="Times New Roman" panose="02020603050405020304" pitchFamily="18" charset="0"/>
                </a:rPr>
                <a:t>Nếu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thì</a:t>
              </a:r>
              <a:r>
                <a:rPr lang="en-US" sz="3600" dirty="0">
                  <a:latin typeface="Times New Roman" panose="02020603050405020304" pitchFamily="18" charset="0"/>
                  <a:cs typeface="Times New Roman" panose="02020603050405020304" pitchFamily="18" charset="0"/>
                </a:rPr>
                <a:t> </a:t>
              </a:r>
            </a:p>
          </p:txBody>
        </p:sp>
        <p:graphicFrame>
          <p:nvGraphicFramePr>
            <p:cNvPr id="12" name="Object 11"/>
            <p:cNvGraphicFramePr>
              <a:graphicFrameLocks noChangeAspect="1"/>
            </p:cNvGraphicFramePr>
            <p:nvPr>
              <p:extLst>
                <p:ext uri="{D42A27DB-BD31-4B8C-83A1-F6EECF244321}">
                  <p14:modId xmlns:p14="http://schemas.microsoft.com/office/powerpoint/2010/main" val="213880463"/>
                </p:ext>
              </p:extLst>
            </p:nvPr>
          </p:nvGraphicFramePr>
          <p:xfrm>
            <a:off x="3680621" y="1601476"/>
            <a:ext cx="1016000" cy="419100"/>
          </p:xfrm>
          <a:graphic>
            <a:graphicData uri="http://schemas.openxmlformats.org/presentationml/2006/ole">
              <mc:AlternateContent xmlns:mc="http://schemas.openxmlformats.org/markup-compatibility/2006">
                <mc:Choice xmlns:v="urn:schemas-microsoft-com:vml" Requires="v">
                  <p:oleObj name="Equation" r:id="rId2" imgW="825480" imgH="419040" progId="Equation.DSMT4">
                    <p:embed/>
                  </p:oleObj>
                </mc:Choice>
                <mc:Fallback>
                  <p:oleObj name="Equation" r:id="rId2" imgW="825480" imgH="419040" progId="Equation.DSMT4">
                    <p:embed/>
                    <p:pic>
                      <p:nvPicPr>
                        <p:cNvPr id="12" name="Object 11"/>
                        <p:cNvPicPr/>
                        <p:nvPr/>
                      </p:nvPicPr>
                      <p:blipFill>
                        <a:blip r:embed="rId3"/>
                        <a:stretch>
                          <a:fillRect/>
                        </a:stretch>
                      </p:blipFill>
                      <p:spPr>
                        <a:xfrm>
                          <a:off x="3680621" y="1601476"/>
                          <a:ext cx="1016000" cy="4191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107459799"/>
                </p:ext>
              </p:extLst>
            </p:nvPr>
          </p:nvGraphicFramePr>
          <p:xfrm>
            <a:off x="5445298" y="1601476"/>
            <a:ext cx="1062037" cy="419100"/>
          </p:xfrm>
          <a:graphic>
            <a:graphicData uri="http://schemas.openxmlformats.org/presentationml/2006/ole">
              <mc:AlternateContent xmlns:mc="http://schemas.openxmlformats.org/markup-compatibility/2006">
                <mc:Choice xmlns:v="urn:schemas-microsoft-com:vml" Requires="v">
                  <p:oleObj name="Equation" r:id="rId4" imgW="812520" imgH="419040" progId="Equation.DSMT4">
                    <p:embed/>
                  </p:oleObj>
                </mc:Choice>
                <mc:Fallback>
                  <p:oleObj name="Equation" r:id="rId4" imgW="812520" imgH="419040" progId="Equation.DSMT4">
                    <p:embed/>
                    <p:pic>
                      <p:nvPicPr>
                        <p:cNvPr id="13" name="Object 12"/>
                        <p:cNvPicPr/>
                        <p:nvPr/>
                      </p:nvPicPr>
                      <p:blipFill>
                        <a:blip r:embed="rId5"/>
                        <a:stretch>
                          <a:fillRect/>
                        </a:stretch>
                      </p:blipFill>
                      <p:spPr>
                        <a:xfrm>
                          <a:off x="5445298" y="1601476"/>
                          <a:ext cx="1062037" cy="419100"/>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7232432"/>
                </p:ext>
              </p:extLst>
            </p:nvPr>
          </p:nvGraphicFramePr>
          <p:xfrm>
            <a:off x="7079056" y="1545450"/>
            <a:ext cx="2070100" cy="508000"/>
          </p:xfrm>
          <a:graphic>
            <a:graphicData uri="http://schemas.openxmlformats.org/presentationml/2006/ole">
              <mc:AlternateContent xmlns:mc="http://schemas.openxmlformats.org/markup-compatibility/2006">
                <mc:Choice xmlns:v="urn:schemas-microsoft-com:vml" Requires="v">
                  <p:oleObj name="Equation" r:id="rId6" imgW="1790640" imgH="507960" progId="Equation.DSMT4">
                    <p:embed/>
                  </p:oleObj>
                </mc:Choice>
                <mc:Fallback>
                  <p:oleObj name="Equation" r:id="rId6" imgW="1790640" imgH="507960" progId="Equation.DSMT4">
                    <p:embed/>
                    <p:pic>
                      <p:nvPicPr>
                        <p:cNvPr id="14" name="Object 13"/>
                        <p:cNvPicPr/>
                        <p:nvPr/>
                      </p:nvPicPr>
                      <p:blipFill>
                        <a:blip r:embed="rId7"/>
                        <a:stretch>
                          <a:fillRect/>
                        </a:stretch>
                      </p:blipFill>
                      <p:spPr>
                        <a:xfrm>
                          <a:off x="7079056" y="1545450"/>
                          <a:ext cx="2070100" cy="508000"/>
                        </a:xfrm>
                        <a:prstGeom prst="rect">
                          <a:avLst/>
                        </a:prstGeom>
                      </p:spPr>
                    </p:pic>
                  </p:oleObj>
                </mc:Fallback>
              </mc:AlternateContent>
            </a:graphicData>
          </a:graphic>
        </p:graphicFrame>
      </p:grpSp>
      <p:grpSp>
        <p:nvGrpSpPr>
          <p:cNvPr id="15" name="Group 14"/>
          <p:cNvGrpSpPr/>
          <p:nvPr/>
        </p:nvGrpSpPr>
        <p:grpSpPr>
          <a:xfrm>
            <a:off x="2078477" y="4232659"/>
            <a:ext cx="7352861" cy="757130"/>
            <a:chOff x="-1050856" y="4989701"/>
            <a:chExt cx="7352861" cy="757130"/>
          </a:xfrm>
        </p:grpSpPr>
        <p:graphicFrame>
          <p:nvGraphicFramePr>
            <p:cNvPr id="16" name="Object 15"/>
            <p:cNvGraphicFramePr>
              <a:graphicFrameLocks noChangeAspect="1"/>
            </p:cNvGraphicFramePr>
            <p:nvPr/>
          </p:nvGraphicFramePr>
          <p:xfrm>
            <a:off x="1704605" y="5170292"/>
            <a:ext cx="4597400" cy="482600"/>
          </p:xfrm>
          <a:graphic>
            <a:graphicData uri="http://schemas.openxmlformats.org/presentationml/2006/ole">
              <mc:AlternateContent xmlns:mc="http://schemas.openxmlformats.org/markup-compatibility/2006">
                <mc:Choice xmlns:v="urn:schemas-microsoft-com:vml" Requires="v">
                  <p:oleObj name="Equation" r:id="rId8" imgW="4597200" imgH="482400" progId="Equation.DSMT4">
                    <p:embed/>
                  </p:oleObj>
                </mc:Choice>
                <mc:Fallback>
                  <p:oleObj name="Equation" r:id="rId8" imgW="4597200" imgH="482400" progId="Equation.DSMT4">
                    <p:embed/>
                    <p:pic>
                      <p:nvPicPr>
                        <p:cNvPr id="16" name="Object 15"/>
                        <p:cNvPicPr/>
                        <p:nvPr/>
                      </p:nvPicPr>
                      <p:blipFill>
                        <a:blip r:embed="rId9"/>
                        <a:stretch>
                          <a:fillRect/>
                        </a:stretch>
                      </p:blipFill>
                      <p:spPr>
                        <a:xfrm>
                          <a:off x="1704605" y="5170292"/>
                          <a:ext cx="4597400" cy="482600"/>
                        </a:xfrm>
                        <a:prstGeom prst="rect">
                          <a:avLst/>
                        </a:prstGeom>
                      </p:spPr>
                    </p:pic>
                  </p:oleObj>
                </mc:Fallback>
              </mc:AlternateContent>
            </a:graphicData>
          </a:graphic>
        </p:graphicFrame>
        <p:sp>
          <p:nvSpPr>
            <p:cNvPr id="17" name="Rectangle 16"/>
            <p:cNvSpPr/>
            <p:nvPr/>
          </p:nvSpPr>
          <p:spPr>
            <a:xfrm>
              <a:off x="-1050856" y="4989701"/>
              <a:ext cx="2582758" cy="757130"/>
            </a:xfrm>
            <a:prstGeom prst="rect">
              <a:avLst/>
            </a:prstGeom>
          </p:spPr>
          <p:txBody>
            <a:bodyPr wrap="none">
              <a:spAutoFit/>
            </a:bodyPr>
            <a:lstStyle/>
            <a:p>
              <a:pPr algn="just">
                <a:lnSpc>
                  <a:spcPct val="120000"/>
                </a:lnSpc>
                <a:spcAft>
                  <a:spcPts val="0"/>
                </a:spcAft>
              </a:pPr>
              <a:r>
                <a:rPr lang="fr-FR" sz="3600" dirty="0">
                  <a:latin typeface="Times New Roman" panose="02020603050405020304" pitchFamily="18" charset="0"/>
                  <a:cs typeface="Times New Roman" panose="02020603050405020304" pitchFamily="18" charset="0"/>
                </a:rPr>
                <a:t>Khi </a:t>
              </a:r>
              <a:r>
                <a:rPr lang="fr-FR" sz="3600" dirty="0" err="1">
                  <a:latin typeface="Times New Roman" panose="02020603050405020304" pitchFamily="18" charset="0"/>
                  <a:cs typeface="Times New Roman" panose="02020603050405020304" pitchFamily="18" charset="0"/>
                </a:rPr>
                <a:t>đó</a:t>
              </a:r>
              <a:r>
                <a:rPr lang="fr-FR" sz="3600" dirty="0">
                  <a:latin typeface="Times New Roman" panose="02020603050405020304" pitchFamily="18" charset="0"/>
                  <a:cs typeface="Times New Roman" panose="02020603050405020304" pitchFamily="18" charset="0"/>
                </a:rPr>
                <a:t> ta </a:t>
              </a:r>
              <a:r>
                <a:rPr lang="fr-FR" sz="3600" dirty="0" err="1">
                  <a:latin typeface="Times New Roman" panose="02020603050405020304" pitchFamily="18" charset="0"/>
                  <a:cs typeface="Times New Roman" panose="02020603050405020304" pitchFamily="18" charset="0"/>
                </a:rPr>
                <a:t>có</a:t>
              </a:r>
              <a:r>
                <a:rPr lang="fr-FR" sz="3600" dirty="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grpSp>
      <p:grpSp>
        <p:nvGrpSpPr>
          <p:cNvPr id="4" name="Group 3"/>
          <p:cNvGrpSpPr/>
          <p:nvPr/>
        </p:nvGrpSpPr>
        <p:grpSpPr>
          <a:xfrm>
            <a:off x="2000604" y="2461079"/>
            <a:ext cx="3470121" cy="646331"/>
            <a:chOff x="2447360" y="1979410"/>
            <a:chExt cx="3470121" cy="646331"/>
          </a:xfrm>
        </p:grpSpPr>
        <p:sp>
          <p:nvSpPr>
            <p:cNvPr id="2" name="TextBox 1"/>
            <p:cNvSpPr txBox="1"/>
            <p:nvPr/>
          </p:nvSpPr>
          <p:spPr>
            <a:xfrm>
              <a:off x="2447360" y="1979410"/>
              <a:ext cx="3470121" cy="646331"/>
            </a:xfrm>
            <a:prstGeom prst="rect">
              <a:avLst/>
            </a:prstGeom>
            <a:noFill/>
          </p:spPr>
          <p:txBody>
            <a:bodyPr wrap="square" rtlCol="0">
              <a:spAutoFit/>
            </a:bodyPr>
            <a:lstStyle/>
            <a:p>
              <a:r>
                <a:rPr lang="en-US" sz="3600" dirty="0" err="1">
                  <a:latin typeface="Times New Roman" panose="02020603050405020304" pitchFamily="18" charset="0"/>
                  <a:cs typeface="Times New Roman" panose="02020603050405020304" pitchFamily="18" charset="0"/>
                </a:rPr>
                <a:t>Với</a:t>
              </a:r>
              <a:r>
                <a:rPr lang="en-US" sz="3600" dirty="0">
                  <a:latin typeface="Times New Roman" panose="02020603050405020304" pitchFamily="18" charset="0"/>
                  <a:cs typeface="Times New Roman" panose="02020603050405020304" pitchFamily="18" charset="0"/>
                </a:rPr>
                <a:t>  </a:t>
              </a:r>
            </a:p>
          </p:txBody>
        </p:sp>
        <p:graphicFrame>
          <p:nvGraphicFramePr>
            <p:cNvPr id="3" name="Object 2"/>
            <p:cNvGraphicFramePr>
              <a:graphicFrameLocks noChangeAspect="1"/>
            </p:cNvGraphicFramePr>
            <p:nvPr/>
          </p:nvGraphicFramePr>
          <p:xfrm>
            <a:off x="3446684" y="2086074"/>
            <a:ext cx="990600" cy="393700"/>
          </p:xfrm>
          <a:graphic>
            <a:graphicData uri="http://schemas.openxmlformats.org/presentationml/2006/ole">
              <mc:AlternateContent xmlns:mc="http://schemas.openxmlformats.org/markup-compatibility/2006">
                <mc:Choice xmlns:v="urn:schemas-microsoft-com:vml" Requires="v">
                  <p:oleObj name="Equation" r:id="rId10" imgW="990360" imgH="393480" progId="Equation.DSMT4">
                    <p:embed/>
                  </p:oleObj>
                </mc:Choice>
                <mc:Fallback>
                  <p:oleObj name="Equation" r:id="rId10" imgW="990360" imgH="393480" progId="Equation.DSMT4">
                    <p:embed/>
                    <p:pic>
                      <p:nvPicPr>
                        <p:cNvPr id="3" name="Object 2"/>
                        <p:cNvPicPr/>
                        <p:nvPr/>
                      </p:nvPicPr>
                      <p:blipFill>
                        <a:blip r:embed="rId11"/>
                        <a:stretch>
                          <a:fillRect/>
                        </a:stretch>
                      </p:blipFill>
                      <p:spPr>
                        <a:xfrm>
                          <a:off x="3446684" y="2086074"/>
                          <a:ext cx="990600" cy="393700"/>
                        </a:xfrm>
                        <a:prstGeom prst="rect">
                          <a:avLst/>
                        </a:prstGeom>
                      </p:spPr>
                    </p:pic>
                  </p:oleObj>
                </mc:Fallback>
              </mc:AlternateContent>
            </a:graphicData>
          </a:graphic>
        </p:graphicFrame>
      </p:grpSp>
    </p:spTree>
    <p:extLst>
      <p:ext uri="{BB962C8B-B14F-4D97-AF65-F5344CB8AC3E}">
        <p14:creationId xmlns:p14="http://schemas.microsoft.com/office/powerpoint/2010/main" val="32777552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randombar(horizontal)">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7614" y="1403595"/>
            <a:ext cx="10783814" cy="1200329"/>
          </a:xfrm>
          <a:prstGeom prst="rect">
            <a:avLst/>
          </a:prstGeom>
          <a:noFill/>
          <a:scene3d>
            <a:camera prst="orthographicFront"/>
            <a:lightRig rig="threePt" dir="t"/>
          </a:scene3d>
          <a:sp3d>
            <a:bevelT prst="convex"/>
          </a:sp3d>
        </p:spPr>
        <p:txBody>
          <a:bodyPr wrap="square" rtlCol="0">
            <a:spAutoFit/>
          </a:bodyPr>
          <a:lstStyle/>
          <a:p>
            <a:pPr algn="just"/>
            <a:r>
              <a:rPr lang="en-US" sz="3600" b="1" dirty="0" err="1">
                <a:solidFill>
                  <a:srgbClr val="C00000"/>
                </a:solidFill>
                <a:latin typeface="Times New Roman" panose="02020603050405020304" pitchFamily="18" charset="0"/>
                <a:cs typeface="Times New Roman" panose="02020603050405020304" pitchFamily="18" charset="0"/>
              </a:rPr>
              <a:t>Luyện</a:t>
            </a:r>
            <a:r>
              <a:rPr lang="en-US" sz="3600" b="1" dirty="0">
                <a:solidFill>
                  <a:srgbClr val="C00000"/>
                </a:solidFill>
                <a:latin typeface="Times New Roman" panose="02020603050405020304" pitchFamily="18" charset="0"/>
                <a:cs typeface="Times New Roman" panose="02020603050405020304" pitchFamily="18" charset="0"/>
              </a:rPr>
              <a:t> </a:t>
            </a:r>
            <a:r>
              <a:rPr lang="en-US" sz="3600" b="1" dirty="0" err="1">
                <a:solidFill>
                  <a:srgbClr val="C00000"/>
                </a:solidFill>
                <a:latin typeface="Times New Roman" panose="02020603050405020304" pitchFamily="18" charset="0"/>
                <a:cs typeface="Times New Roman" panose="02020603050405020304" pitchFamily="18" charset="0"/>
              </a:rPr>
              <a:t>tập</a:t>
            </a:r>
            <a:r>
              <a:rPr lang="en-US" sz="3600" b="1" dirty="0">
                <a:solidFill>
                  <a:srgbClr val="C00000"/>
                </a:solidFill>
                <a:latin typeface="Times New Roman" panose="02020603050405020304" pitchFamily="18" charset="0"/>
                <a:cs typeface="Times New Roman" panose="02020603050405020304" pitchFamily="18" charset="0"/>
              </a:rPr>
              <a:t> 5: </a:t>
            </a:r>
            <a:r>
              <a:rPr lang="en-US" sz="3600" dirty="0" err="1">
                <a:solidFill>
                  <a:srgbClr val="0070C0"/>
                </a:solidFill>
                <a:latin typeface="Times New Roman" panose="02020603050405020304" pitchFamily="18" charset="0"/>
                <a:cs typeface="Times New Roman" panose="02020603050405020304" pitchFamily="18" charset="0"/>
              </a:rPr>
              <a:t>Không</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tính</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hiệu</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hãy</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giải</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thích</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tại</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sao</a:t>
            </a:r>
            <a:r>
              <a:rPr lang="en-US" sz="3600" dirty="0">
                <a:solidFill>
                  <a:srgbClr val="0070C0"/>
                </a:solidFill>
                <a:latin typeface="Times New Roman" panose="02020603050405020304" pitchFamily="18" charset="0"/>
                <a:cs typeface="Times New Roman" panose="02020603050405020304" pitchFamily="18" charset="0"/>
              </a:rPr>
              <a:t>:</a:t>
            </a:r>
          </a:p>
          <a:p>
            <a:pPr algn="just"/>
            <a:r>
              <a:rPr lang="en-US" sz="3600" dirty="0">
                <a:solidFill>
                  <a:srgbClr val="0070C0"/>
                </a:solidFill>
                <a:latin typeface="Times New Roman" panose="02020603050405020304" pitchFamily="18" charset="0"/>
                <a:cs typeface="Times New Roman" panose="02020603050405020304" pitchFamily="18" charset="0"/>
              </a:rPr>
              <a:t>A = 2 020 – 1 820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20.</a:t>
            </a:r>
          </a:p>
        </p:txBody>
      </p:sp>
      <p:sp>
        <p:nvSpPr>
          <p:cNvPr id="9" name="Rectangle 8"/>
          <p:cNvSpPr/>
          <p:nvPr/>
        </p:nvSpPr>
        <p:spPr>
          <a:xfrm>
            <a:off x="1018571" y="2850773"/>
            <a:ext cx="10121900" cy="1754326"/>
          </a:xfrm>
          <a:prstGeom prst="rect">
            <a:avLst/>
          </a:prstGeom>
        </p:spPr>
        <p:txBody>
          <a:bodyPr wrap="square">
            <a:spAutoFit/>
          </a:bodyPr>
          <a:lstStyle/>
          <a:p>
            <a:pPr algn="ctr"/>
            <a:r>
              <a:rPr lang="en-US" sz="3600" dirty="0" err="1">
                <a:solidFill>
                  <a:srgbClr val="C00000"/>
                </a:solidFill>
                <a:latin typeface="Times New Roman" panose="02020603050405020304" pitchFamily="18" charset="0"/>
                <a:cs typeface="Times New Roman" panose="02020603050405020304" pitchFamily="18" charset="0"/>
              </a:rPr>
              <a:t>Giải</a:t>
            </a:r>
            <a:endParaRPr lang="en-US" sz="3600" dirty="0">
              <a:solidFill>
                <a:srgbClr val="C00000"/>
              </a:solidFill>
              <a:latin typeface="Times New Roman" panose="02020603050405020304" pitchFamily="18" charset="0"/>
              <a:cs typeface="Times New Roman" panose="02020603050405020304" pitchFamily="18" charset="0"/>
            </a:endParaRPr>
          </a:p>
          <a:p>
            <a:pPr algn="just"/>
            <a:r>
              <a:rPr lang="en-US" sz="3600" dirty="0" err="1">
                <a:latin typeface="Times New Roman" panose="02020603050405020304" pitchFamily="18" charset="0"/>
                <a:cs typeface="Times New Roman" panose="02020603050405020304" pitchFamily="18" charset="0"/>
              </a:rPr>
              <a:t>Các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2 020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1 820 </a:t>
            </a:r>
            <a:r>
              <a:rPr lang="en-US" sz="3600" dirty="0" err="1">
                <a:latin typeface="Times New Roman" panose="02020603050405020304" pitchFamily="18" charset="0"/>
                <a:cs typeface="Times New Roman" panose="02020603050405020304" pitchFamily="18" charset="0"/>
              </a:rPr>
              <a:t>đều</a:t>
            </a:r>
            <a:r>
              <a:rPr lang="en-US" sz="3600" dirty="0">
                <a:latin typeface="Times New Roman" panose="02020603050405020304" pitchFamily="18" charset="0"/>
                <a:cs typeface="Times New Roman" panose="02020603050405020304" pitchFamily="18" charset="0"/>
              </a:rPr>
              <a:t> chia </a:t>
            </a:r>
            <a:r>
              <a:rPr lang="en-US" sz="3600" dirty="0" err="1">
                <a:latin typeface="Times New Roman" panose="02020603050405020304" pitchFamily="18" charset="0"/>
                <a:cs typeface="Times New Roman" panose="02020603050405020304" pitchFamily="18" charset="0"/>
              </a:rPr>
              <a:t>hết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cho</a:t>
            </a:r>
            <a:r>
              <a:rPr lang="en-US" sz="3600" dirty="0">
                <a:latin typeface="Times New Roman" panose="02020603050405020304" pitchFamily="18" charset="0"/>
                <a:cs typeface="Times New Roman" panose="02020603050405020304" pitchFamily="18" charset="0"/>
              </a:rPr>
              <a:t> 20 </a:t>
            </a:r>
            <a:r>
              <a:rPr lang="en-US" sz="3600" dirty="0" err="1">
                <a:latin typeface="Times New Roman" panose="02020603050405020304" pitchFamily="18" charset="0"/>
                <a:cs typeface="Times New Roman" panose="02020603050405020304" pitchFamily="18" charset="0"/>
              </a:rPr>
              <a:t>nên</a:t>
            </a:r>
            <a:r>
              <a:rPr lang="en-US" sz="3600" dirty="0">
                <a:latin typeface="Times New Roman" panose="02020603050405020304" pitchFamily="18" charset="0"/>
                <a:cs typeface="Times New Roman" panose="02020603050405020304" pitchFamily="18" charset="0"/>
              </a:rPr>
              <a:t> A chia </a:t>
            </a:r>
            <a:r>
              <a:rPr lang="en-US" sz="3600" dirty="0" err="1">
                <a:latin typeface="Times New Roman" panose="02020603050405020304" pitchFamily="18" charset="0"/>
                <a:cs typeface="Times New Roman" panose="02020603050405020304" pitchFamily="18" charset="0"/>
              </a:rPr>
              <a:t>hết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cho</a:t>
            </a:r>
            <a:r>
              <a:rPr lang="en-US" sz="3600" dirty="0">
                <a:latin typeface="Times New Roman" panose="02020603050405020304" pitchFamily="18" charset="0"/>
                <a:cs typeface="Times New Roman" panose="02020603050405020304" pitchFamily="18" charset="0"/>
              </a:rPr>
              <a:t> 20</a:t>
            </a:r>
          </a:p>
        </p:txBody>
      </p:sp>
    </p:spTree>
    <p:extLst>
      <p:ext uri="{BB962C8B-B14F-4D97-AF65-F5344CB8AC3E}">
        <p14:creationId xmlns:p14="http://schemas.microsoft.com/office/powerpoint/2010/main" val="36026420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620487" y="1024342"/>
            <a:ext cx="11266714" cy="1200329"/>
            <a:chOff x="587829" y="1016000"/>
            <a:chExt cx="11266714" cy="1200329"/>
          </a:xfrm>
        </p:grpSpPr>
        <p:sp>
          <p:nvSpPr>
            <p:cNvPr id="2" name="TextBox 1"/>
            <p:cNvSpPr txBox="1"/>
            <p:nvPr/>
          </p:nvSpPr>
          <p:spPr>
            <a:xfrm>
              <a:off x="587829" y="1016000"/>
              <a:ext cx="11266714" cy="1200329"/>
            </a:xfrm>
            <a:prstGeom prst="rect">
              <a:avLst/>
            </a:prstGeom>
            <a:noFill/>
          </p:spPr>
          <p:txBody>
            <a:bodyPr wrap="square" rtlCol="0">
              <a:spAutoFit/>
            </a:bodyPr>
            <a:lstStyle/>
            <a:p>
              <a:r>
                <a:rPr lang="en-US" sz="3600" dirty="0" err="1">
                  <a:solidFill>
                    <a:srgbClr val="C00000"/>
                  </a:solidFill>
                  <a:latin typeface="Times New Roman" panose="02020603050405020304" pitchFamily="18" charset="0"/>
                  <a:cs typeface="Times New Roman" panose="02020603050405020304" pitchFamily="18" charset="0"/>
                </a:rPr>
                <a:t>Bài</a:t>
              </a:r>
              <a:r>
                <a:rPr lang="en-US" sz="3600" dirty="0">
                  <a:solidFill>
                    <a:srgbClr val="C00000"/>
                  </a:solidFill>
                  <a:latin typeface="Times New Roman" panose="02020603050405020304" pitchFamily="18" charset="0"/>
                  <a:cs typeface="Times New Roman" panose="02020603050405020304" pitchFamily="18" charset="0"/>
                </a:rPr>
                <a:t> </a:t>
              </a:r>
              <a:r>
                <a:rPr lang="en-US" sz="3600" dirty="0" err="1">
                  <a:solidFill>
                    <a:srgbClr val="C00000"/>
                  </a:solidFill>
                  <a:latin typeface="Times New Roman" panose="02020603050405020304" pitchFamily="18" charset="0"/>
                  <a:cs typeface="Times New Roman" panose="02020603050405020304" pitchFamily="18" charset="0"/>
                </a:rPr>
                <a:t>tập</a:t>
              </a:r>
              <a:r>
                <a:rPr lang="en-US" sz="3600" dirty="0">
                  <a:solidFill>
                    <a:srgbClr val="C00000"/>
                  </a:solidFill>
                  <a:latin typeface="Times New Roman" panose="02020603050405020304" pitchFamily="18" charset="0"/>
                  <a:cs typeface="Times New Roman" panose="02020603050405020304" pitchFamily="18" charset="0"/>
                </a:rPr>
                <a:t> 7/34: </a:t>
              </a:r>
              <a:r>
                <a:rPr lang="en-US" sz="3600" dirty="0">
                  <a:latin typeface="Times New Roman" panose="02020603050405020304" pitchFamily="18" charset="0"/>
                  <a:cs typeface="Times New Roman" panose="02020603050405020304" pitchFamily="18" charset="0"/>
                </a:rPr>
                <a:t>Cho a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b </a:t>
              </a: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hai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nhiên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Giải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thích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tại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sao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nếu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thì</a:t>
              </a:r>
              <a:r>
                <a:rPr lang="en-US" sz="3600" dirty="0">
                  <a:latin typeface="Times New Roman" panose="02020603050405020304" pitchFamily="18" charset="0"/>
                  <a:cs typeface="Times New Roman" panose="02020603050405020304" pitchFamily="18" charset="0"/>
                </a:rPr>
                <a:t>            .</a:t>
              </a:r>
            </a:p>
          </p:txBody>
        </p:sp>
        <p:graphicFrame>
          <p:nvGraphicFramePr>
            <p:cNvPr id="11" name="Object 10"/>
            <p:cNvGraphicFramePr>
              <a:graphicFrameLocks noChangeAspect="1"/>
            </p:cNvGraphicFramePr>
            <p:nvPr>
              <p:extLst>
                <p:ext uri="{D42A27DB-BD31-4B8C-83A1-F6EECF244321}">
                  <p14:modId xmlns:p14="http://schemas.microsoft.com/office/powerpoint/2010/main" val="1609938699"/>
                </p:ext>
              </p:extLst>
            </p:nvPr>
          </p:nvGraphicFramePr>
          <p:xfrm>
            <a:off x="6084483" y="1678156"/>
            <a:ext cx="1016000" cy="419100"/>
          </p:xfrm>
          <a:graphic>
            <a:graphicData uri="http://schemas.openxmlformats.org/presentationml/2006/ole">
              <mc:AlternateContent xmlns:mc="http://schemas.openxmlformats.org/markup-compatibility/2006">
                <mc:Choice xmlns:v="urn:schemas-microsoft-com:vml" Requires="v">
                  <p:oleObj name="Equation" r:id="rId2" imgW="825480" imgH="419040" progId="Equation.DSMT4">
                    <p:embed/>
                  </p:oleObj>
                </mc:Choice>
                <mc:Fallback>
                  <p:oleObj name="Equation" r:id="rId2" imgW="825480" imgH="419040" progId="Equation.DSMT4">
                    <p:embed/>
                    <p:pic>
                      <p:nvPicPr>
                        <p:cNvPr id="11" name="Object 10"/>
                        <p:cNvPicPr/>
                        <p:nvPr/>
                      </p:nvPicPr>
                      <p:blipFill>
                        <a:blip r:embed="rId3"/>
                        <a:stretch>
                          <a:fillRect/>
                        </a:stretch>
                      </p:blipFill>
                      <p:spPr>
                        <a:xfrm>
                          <a:off x="6084483" y="1678156"/>
                          <a:ext cx="1016000" cy="41910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647882762"/>
                </p:ext>
              </p:extLst>
            </p:nvPr>
          </p:nvGraphicFramePr>
          <p:xfrm>
            <a:off x="4218356" y="1683614"/>
            <a:ext cx="1062037" cy="419100"/>
          </p:xfrm>
          <a:graphic>
            <a:graphicData uri="http://schemas.openxmlformats.org/presentationml/2006/ole">
              <mc:AlternateContent xmlns:mc="http://schemas.openxmlformats.org/markup-compatibility/2006">
                <mc:Choice xmlns:v="urn:schemas-microsoft-com:vml" Requires="v">
                  <p:oleObj name="Equation" r:id="rId4" imgW="812520" imgH="419040" progId="Equation.DSMT4">
                    <p:embed/>
                  </p:oleObj>
                </mc:Choice>
                <mc:Fallback>
                  <p:oleObj name="Equation" r:id="rId4" imgW="812520" imgH="419040" progId="Equation.DSMT4">
                    <p:embed/>
                    <p:pic>
                      <p:nvPicPr>
                        <p:cNvPr id="12" name="Object 11"/>
                        <p:cNvPicPr/>
                        <p:nvPr/>
                      </p:nvPicPr>
                      <p:blipFill>
                        <a:blip r:embed="rId5"/>
                        <a:stretch>
                          <a:fillRect/>
                        </a:stretch>
                      </p:blipFill>
                      <p:spPr>
                        <a:xfrm>
                          <a:off x="4218356" y="1683614"/>
                          <a:ext cx="1062037" cy="4191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3752829634"/>
                </p:ext>
              </p:extLst>
            </p:nvPr>
          </p:nvGraphicFramePr>
          <p:xfrm>
            <a:off x="1508017" y="1695491"/>
            <a:ext cx="2002278" cy="508000"/>
          </p:xfrm>
          <a:graphic>
            <a:graphicData uri="http://schemas.openxmlformats.org/presentationml/2006/ole">
              <mc:AlternateContent xmlns:mc="http://schemas.openxmlformats.org/markup-compatibility/2006">
                <mc:Choice xmlns:v="urn:schemas-microsoft-com:vml" Requires="v">
                  <p:oleObj name="Equation" r:id="rId6" imgW="1790640" imgH="507960" progId="Equation.DSMT4">
                    <p:embed/>
                  </p:oleObj>
                </mc:Choice>
                <mc:Fallback>
                  <p:oleObj name="Equation" r:id="rId6" imgW="1790640" imgH="507960" progId="Equation.DSMT4">
                    <p:embed/>
                    <p:pic>
                      <p:nvPicPr>
                        <p:cNvPr id="13" name="Object 12"/>
                        <p:cNvPicPr/>
                        <p:nvPr/>
                      </p:nvPicPr>
                      <p:blipFill>
                        <a:blip r:embed="rId7"/>
                        <a:stretch>
                          <a:fillRect/>
                        </a:stretch>
                      </p:blipFill>
                      <p:spPr>
                        <a:xfrm>
                          <a:off x="1508017" y="1695491"/>
                          <a:ext cx="2002278" cy="508000"/>
                        </a:xfrm>
                        <a:prstGeom prst="rect">
                          <a:avLst/>
                        </a:prstGeom>
                      </p:spPr>
                    </p:pic>
                  </p:oleObj>
                </mc:Fallback>
              </mc:AlternateContent>
            </a:graphicData>
          </a:graphic>
        </p:graphicFrame>
      </p:grpSp>
      <p:sp>
        <p:nvSpPr>
          <p:cNvPr id="14" name="TextBox 13"/>
          <p:cNvSpPr txBox="1"/>
          <p:nvPr/>
        </p:nvSpPr>
        <p:spPr>
          <a:xfrm>
            <a:off x="5248807" y="2371689"/>
            <a:ext cx="1005037" cy="646331"/>
          </a:xfrm>
          <a:prstGeom prst="rect">
            <a:avLst/>
          </a:prstGeom>
          <a:noFill/>
        </p:spPr>
        <p:txBody>
          <a:bodyPr wrap="square" rtlCol="0">
            <a:spAutoFit/>
          </a:bodyPr>
          <a:lstStyle/>
          <a:p>
            <a:r>
              <a:rPr lang="en-US" sz="3600">
                <a:solidFill>
                  <a:srgbClr val="C00000"/>
                </a:solidFill>
              </a:rPr>
              <a:t>Giải</a:t>
            </a:r>
          </a:p>
        </p:txBody>
      </p:sp>
      <p:grpSp>
        <p:nvGrpSpPr>
          <p:cNvPr id="21" name="Group 20"/>
          <p:cNvGrpSpPr/>
          <p:nvPr/>
        </p:nvGrpSpPr>
        <p:grpSpPr>
          <a:xfrm>
            <a:off x="745325" y="3165038"/>
            <a:ext cx="10384971" cy="1754326"/>
            <a:chOff x="1061358" y="3080823"/>
            <a:chExt cx="10384971" cy="1754326"/>
          </a:xfrm>
        </p:grpSpPr>
        <p:sp>
          <p:nvSpPr>
            <p:cNvPr id="15" name="TextBox 14"/>
            <p:cNvSpPr txBox="1"/>
            <p:nvPr/>
          </p:nvSpPr>
          <p:spPr>
            <a:xfrm>
              <a:off x="1061358" y="3080823"/>
              <a:ext cx="10384971" cy="1754326"/>
            </a:xfrm>
            <a:prstGeom prst="rect">
              <a:avLst/>
            </a:prstGeom>
            <a:noFill/>
          </p:spPr>
          <p:txBody>
            <a:bodyPr wrap="square" rtlCol="0">
              <a:spAutoFit/>
            </a:bodyPr>
            <a:lstStyle/>
            <a:p>
              <a:r>
                <a:rPr lang="en-US" sz="3600" dirty="0">
                  <a:latin typeface="Times New Roman" panose="02020603050405020304" pitchFamily="18" charset="0"/>
                  <a:cs typeface="Times New Roman" panose="02020603050405020304" pitchFamily="18" charset="0"/>
                </a:rPr>
                <a:t>Ta </a:t>
              </a:r>
              <a:r>
                <a:rPr lang="en-US" sz="3600" dirty="0" err="1">
                  <a:latin typeface="Times New Roman" panose="02020603050405020304" pitchFamily="18" charset="0"/>
                  <a:cs typeface="Times New Roman" panose="02020603050405020304" pitchFamily="18" charset="0"/>
                </a:rPr>
                <a:t>có</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thì</a:t>
              </a:r>
              <a:r>
                <a:rPr lang="en-US" sz="3600" dirty="0">
                  <a:latin typeface="Times New Roman" panose="02020603050405020304" pitchFamily="18" charset="0"/>
                  <a:cs typeface="Times New Roman" panose="02020603050405020304" pitchFamily="18" charset="0"/>
                </a:rPr>
                <a:t>                        </a:t>
              </a:r>
            </a:p>
            <a:p>
              <a:r>
                <a:rPr lang="en-US" sz="3600" dirty="0">
                  <a:latin typeface="Times New Roman" panose="02020603050405020304" pitchFamily="18" charset="0"/>
                  <a:cs typeface="Times New Roman" panose="02020603050405020304" pitchFamily="18" charset="0"/>
                </a:rPr>
                <a:t>(</a:t>
              </a:r>
              <a:r>
                <a:rPr lang="en-US" sz="3600" dirty="0" err="1">
                  <a:latin typeface="Times New Roman" panose="02020603050405020304" pitchFamily="18" charset="0"/>
                  <a:cs typeface="Times New Roman" panose="02020603050405020304" pitchFamily="18" charset="0"/>
                </a:rPr>
                <a:t>tính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chất</a:t>
              </a:r>
              <a:r>
                <a:rPr lang="en-US" sz="3600" dirty="0">
                  <a:latin typeface="Times New Roman" panose="02020603050405020304" pitchFamily="18" charset="0"/>
                  <a:cs typeface="Times New Roman" panose="02020603050405020304" pitchFamily="18" charset="0"/>
                </a:rPr>
                <a:t> chia </a:t>
              </a:r>
              <a:r>
                <a:rPr lang="en-US" sz="3600" dirty="0" err="1">
                  <a:latin typeface="Times New Roman" panose="02020603050405020304" pitchFamily="18" charset="0"/>
                  <a:cs typeface="Times New Roman" panose="02020603050405020304" pitchFamily="18" charset="0"/>
                </a:rPr>
                <a:t>hết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một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hiệu</a:t>
              </a:r>
              <a:r>
                <a:rPr lang="en-US" sz="3600" dirty="0">
                  <a:latin typeface="Times New Roman" panose="02020603050405020304" pitchFamily="18" charset="0"/>
                  <a:cs typeface="Times New Roman" panose="02020603050405020304" pitchFamily="18" charset="0"/>
                </a:rPr>
                <a:t>).</a:t>
              </a:r>
            </a:p>
            <a:p>
              <a:r>
                <a:rPr lang="en-US" sz="3600" dirty="0" err="1">
                  <a:latin typeface="Times New Roman" panose="02020603050405020304" pitchFamily="18" charset="0"/>
                  <a:cs typeface="Times New Roman" panose="02020603050405020304" pitchFamily="18" charset="0"/>
                </a:rPr>
                <a:t>Suy</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ra</a:t>
              </a:r>
              <a:r>
                <a:rPr lang="en-US" sz="3600" dirty="0">
                  <a:latin typeface="Times New Roman" panose="02020603050405020304" pitchFamily="18" charset="0"/>
                  <a:cs typeface="Times New Roman" panose="02020603050405020304" pitchFamily="18" charset="0"/>
                </a:rPr>
                <a:t>:  </a:t>
              </a:r>
            </a:p>
          </p:txBody>
        </p:sp>
        <p:graphicFrame>
          <p:nvGraphicFramePr>
            <p:cNvPr id="16" name="Object 15"/>
            <p:cNvGraphicFramePr>
              <a:graphicFrameLocks noChangeAspect="1"/>
            </p:cNvGraphicFramePr>
            <p:nvPr>
              <p:extLst>
                <p:ext uri="{D42A27DB-BD31-4B8C-83A1-F6EECF244321}">
                  <p14:modId xmlns:p14="http://schemas.microsoft.com/office/powerpoint/2010/main" val="3393137811"/>
                </p:ext>
              </p:extLst>
            </p:nvPr>
          </p:nvGraphicFramePr>
          <p:xfrm>
            <a:off x="5051358" y="3220517"/>
            <a:ext cx="1016000" cy="419100"/>
          </p:xfrm>
          <a:graphic>
            <a:graphicData uri="http://schemas.openxmlformats.org/presentationml/2006/ole">
              <mc:AlternateContent xmlns:mc="http://schemas.openxmlformats.org/markup-compatibility/2006">
                <mc:Choice xmlns:v="urn:schemas-microsoft-com:vml" Requires="v">
                  <p:oleObj name="Equation" r:id="rId8" imgW="825480" imgH="419040" progId="Equation.DSMT4">
                    <p:embed/>
                  </p:oleObj>
                </mc:Choice>
                <mc:Fallback>
                  <p:oleObj name="Equation" r:id="rId8" imgW="825480" imgH="419040" progId="Equation.DSMT4">
                    <p:embed/>
                    <p:pic>
                      <p:nvPicPr>
                        <p:cNvPr id="16" name="Object 15"/>
                        <p:cNvPicPr/>
                        <p:nvPr/>
                      </p:nvPicPr>
                      <p:blipFill>
                        <a:blip r:embed="rId3"/>
                        <a:stretch>
                          <a:fillRect/>
                        </a:stretch>
                      </p:blipFill>
                      <p:spPr>
                        <a:xfrm>
                          <a:off x="5051358" y="3220517"/>
                          <a:ext cx="1016000" cy="419100"/>
                        </a:xfrm>
                        <a:prstGeom prst="rect">
                          <a:avLst/>
                        </a:prstGeom>
                      </p:spPr>
                    </p:pic>
                  </p:oleObj>
                </mc:Fallback>
              </mc:AlternateContent>
            </a:graphicData>
          </a:graphic>
        </p:graphicFrame>
        <p:graphicFrame>
          <p:nvGraphicFramePr>
            <p:cNvPr id="17" name="Object 16"/>
            <p:cNvGraphicFramePr>
              <a:graphicFrameLocks noChangeAspect="1"/>
            </p:cNvGraphicFramePr>
            <p:nvPr/>
          </p:nvGraphicFramePr>
          <p:xfrm>
            <a:off x="2796949" y="4287311"/>
            <a:ext cx="1062037" cy="419100"/>
          </p:xfrm>
          <a:graphic>
            <a:graphicData uri="http://schemas.openxmlformats.org/presentationml/2006/ole">
              <mc:AlternateContent xmlns:mc="http://schemas.openxmlformats.org/markup-compatibility/2006">
                <mc:Choice xmlns:v="urn:schemas-microsoft-com:vml" Requires="v">
                  <p:oleObj name="Equation" r:id="rId9" imgW="812520" imgH="419040" progId="Equation.DSMT4">
                    <p:embed/>
                  </p:oleObj>
                </mc:Choice>
                <mc:Fallback>
                  <p:oleObj name="Equation" r:id="rId9" imgW="812520" imgH="419040" progId="Equation.DSMT4">
                    <p:embed/>
                    <p:pic>
                      <p:nvPicPr>
                        <p:cNvPr id="17" name="Object 16"/>
                        <p:cNvPicPr/>
                        <p:nvPr/>
                      </p:nvPicPr>
                      <p:blipFill>
                        <a:blip r:embed="rId5"/>
                        <a:stretch>
                          <a:fillRect/>
                        </a:stretch>
                      </p:blipFill>
                      <p:spPr>
                        <a:xfrm>
                          <a:off x="2796949" y="4287311"/>
                          <a:ext cx="1062037" cy="419100"/>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061507930"/>
                </p:ext>
              </p:extLst>
            </p:nvPr>
          </p:nvGraphicFramePr>
          <p:xfrm>
            <a:off x="2297702" y="3176067"/>
            <a:ext cx="2070100" cy="508000"/>
          </p:xfrm>
          <a:graphic>
            <a:graphicData uri="http://schemas.openxmlformats.org/presentationml/2006/ole">
              <mc:AlternateContent xmlns:mc="http://schemas.openxmlformats.org/markup-compatibility/2006">
                <mc:Choice xmlns:v="urn:schemas-microsoft-com:vml" Requires="v">
                  <p:oleObj name="Equation" r:id="rId10" imgW="1790640" imgH="507960" progId="Equation.DSMT4">
                    <p:embed/>
                  </p:oleObj>
                </mc:Choice>
                <mc:Fallback>
                  <p:oleObj name="Equation" r:id="rId10" imgW="1790640" imgH="507960" progId="Equation.DSMT4">
                    <p:embed/>
                    <p:pic>
                      <p:nvPicPr>
                        <p:cNvPr id="18" name="Object 17"/>
                        <p:cNvPicPr/>
                        <p:nvPr/>
                      </p:nvPicPr>
                      <p:blipFill>
                        <a:blip r:embed="rId11"/>
                        <a:stretch>
                          <a:fillRect/>
                        </a:stretch>
                      </p:blipFill>
                      <p:spPr>
                        <a:xfrm>
                          <a:off x="2297702" y="3176067"/>
                          <a:ext cx="2070100" cy="508000"/>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825663919"/>
                </p:ext>
              </p:extLst>
            </p:nvPr>
          </p:nvGraphicFramePr>
          <p:xfrm>
            <a:off x="6844910" y="3176067"/>
            <a:ext cx="2463800" cy="508000"/>
          </p:xfrm>
          <a:graphic>
            <a:graphicData uri="http://schemas.openxmlformats.org/presentationml/2006/ole">
              <mc:AlternateContent xmlns:mc="http://schemas.openxmlformats.org/markup-compatibility/2006">
                <mc:Choice xmlns:v="urn:schemas-microsoft-com:vml" Requires="v">
                  <p:oleObj name="Equation" r:id="rId12" imgW="2463480" imgH="507960" progId="Equation.DSMT4">
                    <p:embed/>
                  </p:oleObj>
                </mc:Choice>
                <mc:Fallback>
                  <p:oleObj name="Equation" r:id="rId12" imgW="2463480" imgH="507960" progId="Equation.DSMT4">
                    <p:embed/>
                    <p:pic>
                      <p:nvPicPr>
                        <p:cNvPr id="20" name="Object 19"/>
                        <p:cNvPicPr/>
                        <p:nvPr/>
                      </p:nvPicPr>
                      <p:blipFill>
                        <a:blip r:embed="rId13"/>
                        <a:stretch>
                          <a:fillRect/>
                        </a:stretch>
                      </p:blipFill>
                      <p:spPr>
                        <a:xfrm>
                          <a:off x="6844910" y="3176067"/>
                          <a:ext cx="2463800" cy="508000"/>
                        </a:xfrm>
                        <a:prstGeom prst="rect">
                          <a:avLst/>
                        </a:prstGeom>
                      </p:spPr>
                    </p:pic>
                  </p:oleObj>
                </mc:Fallback>
              </mc:AlternateContent>
            </a:graphicData>
          </a:graphic>
        </p:graphicFrame>
      </p:grpSp>
    </p:spTree>
    <p:extLst>
      <p:ext uri="{BB962C8B-B14F-4D97-AF65-F5344CB8AC3E}">
        <p14:creationId xmlns:p14="http://schemas.microsoft.com/office/powerpoint/2010/main" val="28954838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4" name="Text Box 6"/>
          <p:cNvSpPr txBox="1">
            <a:spLocks noChangeArrowheads="1"/>
          </p:cNvSpPr>
          <p:nvPr/>
        </p:nvSpPr>
        <p:spPr bwMode="auto">
          <a:xfrm>
            <a:off x="1524000" y="2239963"/>
            <a:ext cx="882015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dirty="0">
                <a:latin typeface="Times New Roman" panose="02020603050405020304" pitchFamily="18" charset="0"/>
                <a:cs typeface="Times New Roman" panose="02020603050405020304" pitchFamily="18" charset="0"/>
              </a:rPr>
              <a:t>2.	</a:t>
            </a:r>
            <a:r>
              <a:rPr lang="en-US" altLang="en-US" sz="3200" dirty="0" err="1">
                <a:latin typeface="Times New Roman" panose="02020603050405020304" pitchFamily="18" charset="0"/>
                <a:cs typeface="Times New Roman" panose="02020603050405020304" pitchFamily="18" charset="0"/>
              </a:rPr>
              <a:t>Nếu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tổng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3 </a:t>
            </a:r>
            <a:r>
              <a:rPr lang="en-US" altLang="en-US" sz="3200" dirty="0" err="1">
                <a:latin typeface="Times New Roman" panose="02020603050405020304" pitchFamily="18" charset="0"/>
                <a:cs typeface="Times New Roman" panose="02020603050405020304" pitchFamily="18" charset="0"/>
              </a:rPr>
              <a:t>và</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một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trong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đó</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3 </a:t>
            </a:r>
            <a:r>
              <a:rPr lang="en-US" altLang="en-US" sz="3200" dirty="0" err="1">
                <a:latin typeface="Times New Roman" panose="02020603050405020304" pitchFamily="18" charset="0"/>
                <a:cs typeface="Times New Roman" panose="02020603050405020304" pitchFamily="18" charset="0"/>
              </a:rPr>
              <a:t>thì</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còn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lại</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3</a:t>
            </a:r>
          </a:p>
        </p:txBody>
      </p:sp>
      <p:sp>
        <p:nvSpPr>
          <p:cNvPr id="48142" name="Text Box 14"/>
          <p:cNvSpPr txBox="1">
            <a:spLocks noChangeArrowheads="1"/>
          </p:cNvSpPr>
          <p:nvPr/>
        </p:nvSpPr>
        <p:spPr bwMode="auto">
          <a:xfrm>
            <a:off x="2638424" y="3321695"/>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Đ</a:t>
            </a:r>
          </a:p>
        </p:txBody>
      </p:sp>
      <p:sp>
        <p:nvSpPr>
          <p:cNvPr id="48136" name="Text Box 8"/>
          <p:cNvSpPr txBox="1">
            <a:spLocks noChangeArrowheads="1"/>
          </p:cNvSpPr>
          <p:nvPr/>
        </p:nvSpPr>
        <p:spPr bwMode="auto">
          <a:xfrm>
            <a:off x="1524000" y="5157788"/>
            <a:ext cx="88201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dirty="0">
                <a:latin typeface="Times New Roman" panose="02020603050405020304" pitchFamily="18" charset="0"/>
                <a:cs typeface="Times New Roman" panose="02020603050405020304" pitchFamily="18" charset="0"/>
              </a:rPr>
              <a:t>4.	</a:t>
            </a:r>
            <a:r>
              <a:rPr lang="en-US" altLang="en-US" sz="3200" dirty="0" err="1">
                <a:latin typeface="Times New Roman" panose="02020603050405020304" pitchFamily="18" charset="0"/>
                <a:cs typeface="Times New Roman" panose="02020603050405020304" pitchFamily="18" charset="0"/>
              </a:rPr>
              <a:t>Nếu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tổng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5 </a:t>
            </a:r>
            <a:r>
              <a:rPr lang="en-US" altLang="en-US" sz="3200" dirty="0" err="1">
                <a:latin typeface="Times New Roman" panose="02020603050405020304" pitchFamily="18" charset="0"/>
                <a:cs typeface="Times New Roman" panose="02020603050405020304" pitchFamily="18" charset="0"/>
              </a:rPr>
              <a:t>thì</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đó</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5</a:t>
            </a:r>
          </a:p>
        </p:txBody>
      </p:sp>
      <p:sp>
        <p:nvSpPr>
          <p:cNvPr id="48146" name="Text Box 18"/>
          <p:cNvSpPr txBox="1">
            <a:spLocks noChangeArrowheads="1"/>
          </p:cNvSpPr>
          <p:nvPr/>
        </p:nvSpPr>
        <p:spPr bwMode="auto">
          <a:xfrm>
            <a:off x="4027488" y="5722977"/>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S</a:t>
            </a:r>
          </a:p>
        </p:txBody>
      </p:sp>
      <p:sp>
        <p:nvSpPr>
          <p:cNvPr id="48135" name="Text Box 7"/>
          <p:cNvSpPr txBox="1">
            <a:spLocks noChangeArrowheads="1"/>
          </p:cNvSpPr>
          <p:nvPr/>
        </p:nvSpPr>
        <p:spPr bwMode="auto">
          <a:xfrm>
            <a:off x="1524001" y="3941763"/>
            <a:ext cx="889317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latin typeface="Times New Roman" panose="02020603050405020304" pitchFamily="18" charset="0"/>
                <a:cs typeface="Times New Roman" panose="02020603050405020304" pitchFamily="18" charset="0"/>
              </a:rPr>
              <a:t>3.	Nếu hiệu của hai số chia hết cho 3 và một trong hai số đó chia hết cho 3 thì số còn lại chia hết cho 3</a:t>
            </a:r>
          </a:p>
        </p:txBody>
      </p:sp>
      <p:sp>
        <p:nvSpPr>
          <p:cNvPr id="48144" name="Text Box 16"/>
          <p:cNvSpPr txBox="1">
            <a:spLocks noChangeArrowheads="1"/>
          </p:cNvSpPr>
          <p:nvPr/>
        </p:nvSpPr>
        <p:spPr bwMode="auto">
          <a:xfrm>
            <a:off x="10133921" y="4480372"/>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Đ</a:t>
            </a:r>
          </a:p>
        </p:txBody>
      </p:sp>
      <p:sp>
        <p:nvSpPr>
          <p:cNvPr id="48141" name="Rectangle 13"/>
          <p:cNvSpPr>
            <a:spLocks noChangeArrowheads="1"/>
          </p:cNvSpPr>
          <p:nvPr/>
        </p:nvSpPr>
        <p:spPr bwMode="auto">
          <a:xfrm>
            <a:off x="2593975" y="3322639"/>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48133" name="Text Box 5"/>
          <p:cNvSpPr txBox="1">
            <a:spLocks noChangeArrowheads="1"/>
          </p:cNvSpPr>
          <p:nvPr/>
        </p:nvSpPr>
        <p:spPr bwMode="auto">
          <a:xfrm>
            <a:off x="1524000" y="1095375"/>
            <a:ext cx="88201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latin typeface="Times New Roman" panose="02020603050405020304" pitchFamily="18" charset="0"/>
                <a:cs typeface="Times New Roman" panose="02020603050405020304" pitchFamily="18" charset="0"/>
              </a:rPr>
              <a:t>1.	Nếu mỗi số hạng của tổng chia hết cho 3 thì tổng chia hết cho 3</a:t>
            </a:r>
          </a:p>
        </p:txBody>
      </p:sp>
      <p:sp>
        <p:nvSpPr>
          <p:cNvPr id="48140" name="Text Box 12"/>
          <p:cNvSpPr txBox="1">
            <a:spLocks noChangeArrowheads="1"/>
          </p:cNvSpPr>
          <p:nvPr/>
        </p:nvSpPr>
        <p:spPr bwMode="auto">
          <a:xfrm>
            <a:off x="4841875" y="1681505"/>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Đ</a:t>
            </a:r>
          </a:p>
        </p:txBody>
      </p:sp>
      <p:sp>
        <p:nvSpPr>
          <p:cNvPr id="48132" name="Text Box 4"/>
          <p:cNvSpPr txBox="1">
            <a:spLocks noChangeArrowheads="1"/>
          </p:cNvSpPr>
          <p:nvPr/>
        </p:nvSpPr>
        <p:spPr bwMode="auto">
          <a:xfrm>
            <a:off x="1463675" y="250072"/>
            <a:ext cx="16129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dirty="0" err="1">
                <a:solidFill>
                  <a:srgbClr val="FF0000"/>
                </a:solidFill>
                <a:latin typeface="Times New Roman" panose="02020603050405020304" pitchFamily="18" charset="0"/>
                <a:cs typeface="Times New Roman" panose="02020603050405020304" pitchFamily="18" charset="0"/>
              </a:rPr>
              <a:t>Bài</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tập</a:t>
            </a:r>
            <a:r>
              <a:rPr lang="en-US" altLang="en-US" sz="3200" b="1" dirty="0">
                <a:solidFill>
                  <a:srgbClr val="FF0000"/>
                </a:solidFill>
                <a:latin typeface="Times New Roman" panose="02020603050405020304" pitchFamily="18" charset="0"/>
                <a:cs typeface="Times New Roman" panose="02020603050405020304" pitchFamily="18" charset="0"/>
              </a:rPr>
              <a:t>:</a:t>
            </a:r>
          </a:p>
        </p:txBody>
      </p:sp>
      <p:sp>
        <p:nvSpPr>
          <p:cNvPr id="48137" name="Text Box 9"/>
          <p:cNvSpPr txBox="1">
            <a:spLocks noChangeArrowheads="1"/>
          </p:cNvSpPr>
          <p:nvPr/>
        </p:nvSpPr>
        <p:spPr bwMode="auto">
          <a:xfrm>
            <a:off x="3101974" y="250072"/>
            <a:ext cx="849131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3200" dirty="0" err="1">
                <a:latin typeface="Times New Roman" panose="02020603050405020304" pitchFamily="18" charset="0"/>
                <a:cs typeface="Times New Roman" panose="02020603050405020304" pitchFamily="18" charset="0"/>
              </a:rPr>
              <a:t>Hãy</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trả</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lời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đúng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hoặc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trong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các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câu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sau</a:t>
            </a:r>
            <a:r>
              <a:rPr lang="en-US" altLang="en-US" sz="3200" dirty="0">
                <a:latin typeface="Times New Roman" panose="02020603050405020304" pitchFamily="18" charset="0"/>
                <a:cs typeface="Times New Roman" panose="02020603050405020304" pitchFamily="18" charset="0"/>
              </a:rPr>
              <a:t>:</a:t>
            </a:r>
          </a:p>
        </p:txBody>
      </p:sp>
      <p:sp>
        <p:nvSpPr>
          <p:cNvPr id="48139" name="Rectangle 11"/>
          <p:cNvSpPr>
            <a:spLocks noChangeArrowheads="1"/>
          </p:cNvSpPr>
          <p:nvPr/>
        </p:nvSpPr>
        <p:spPr bwMode="auto">
          <a:xfrm>
            <a:off x="4797425" y="1693864"/>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latin typeface="Times New Roman" panose="02020603050405020304" pitchFamily="18" charset="0"/>
              <a:cs typeface="Times New Roman" panose="02020603050405020304" pitchFamily="18" charset="0"/>
            </a:endParaRPr>
          </a:p>
        </p:txBody>
      </p:sp>
      <p:sp>
        <p:nvSpPr>
          <p:cNvPr id="48143" name="Rectangle 15"/>
          <p:cNvSpPr>
            <a:spLocks noChangeArrowheads="1"/>
          </p:cNvSpPr>
          <p:nvPr/>
        </p:nvSpPr>
        <p:spPr bwMode="auto">
          <a:xfrm>
            <a:off x="10079038" y="4532314"/>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48145" name="Rectangle 17"/>
          <p:cNvSpPr>
            <a:spLocks noChangeArrowheads="1"/>
          </p:cNvSpPr>
          <p:nvPr/>
        </p:nvSpPr>
        <p:spPr bwMode="auto">
          <a:xfrm>
            <a:off x="3983038" y="5748339"/>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9592715"/>
      </p:ext>
    </p:extLst>
  </p:cSld>
  <p:clrMapOvr>
    <a:masterClrMapping/>
  </p:clrMapOvr>
  <mc:AlternateContent xmlns:mc="http://schemas.openxmlformats.org/markup-compatibility/2006" xmlns:p14="http://schemas.microsoft.com/office/powerpoint/2010/main">
    <mc:Choice Requires="p14">
      <p:transition spd="slow" p14:dur="800" advClick="0">
        <p:circle/>
      </p:transition>
    </mc:Choice>
    <mc:Fallback xmlns="">
      <p:transition spd="slow" advClick="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8132"/>
                                        </p:tgtEl>
                                        <p:attrNameLst>
                                          <p:attrName>style.visibility</p:attrName>
                                        </p:attrNameLst>
                                      </p:cBhvr>
                                      <p:to>
                                        <p:strVal val="visible"/>
                                      </p:to>
                                    </p:set>
                                    <p:anim calcmode="lin" valueType="num">
                                      <p:cBhvr>
                                        <p:cTn id="7" dur="500" decel="50000" fill="hold">
                                          <p:stCondLst>
                                            <p:cond delay="0"/>
                                          </p:stCondLst>
                                        </p:cTn>
                                        <p:tgtEl>
                                          <p:spTgt spid="4813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813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8132"/>
                                        </p:tgtEl>
                                        <p:attrNameLst>
                                          <p:attrName>ppt_w</p:attrName>
                                        </p:attrNameLst>
                                      </p:cBhvr>
                                      <p:tavLst>
                                        <p:tav tm="0">
                                          <p:val>
                                            <p:strVal val="#ppt_w*.05"/>
                                          </p:val>
                                        </p:tav>
                                        <p:tav tm="100000">
                                          <p:val>
                                            <p:strVal val="#ppt_w"/>
                                          </p:val>
                                        </p:tav>
                                      </p:tavLst>
                                    </p:anim>
                                    <p:anim calcmode="lin" valueType="num">
                                      <p:cBhvr>
                                        <p:cTn id="10" dur="1000" fill="hold"/>
                                        <p:tgtEl>
                                          <p:spTgt spid="4813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813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813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813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8132"/>
                                        </p:tgtEl>
                                      </p:cBhvr>
                                    </p:animEffect>
                                  </p:childTnLst>
                                </p:cTn>
                              </p:par>
                            </p:childTnLst>
                          </p:cTn>
                        </p:par>
                        <p:par>
                          <p:cTn id="15" fill="hold" nodeType="afterGroup">
                            <p:stCondLst>
                              <p:cond delay="1000"/>
                            </p:stCondLst>
                            <p:childTnLst>
                              <p:par>
                                <p:cTn id="16" presetID="47" presetClass="entr" presetSubtype="0" fill="hold" grpId="0" nodeType="afterEffect">
                                  <p:stCondLst>
                                    <p:cond delay="0"/>
                                  </p:stCondLst>
                                  <p:childTnLst>
                                    <p:set>
                                      <p:cBhvr>
                                        <p:cTn id="17" dur="1" fill="hold">
                                          <p:stCondLst>
                                            <p:cond delay="0"/>
                                          </p:stCondLst>
                                        </p:cTn>
                                        <p:tgtEl>
                                          <p:spTgt spid="48137"/>
                                        </p:tgtEl>
                                        <p:attrNameLst>
                                          <p:attrName>style.visibility</p:attrName>
                                        </p:attrNameLst>
                                      </p:cBhvr>
                                      <p:to>
                                        <p:strVal val="visible"/>
                                      </p:to>
                                    </p:set>
                                    <p:animEffect transition="in" filter="fade">
                                      <p:cBhvr>
                                        <p:cTn id="18" dur="1000"/>
                                        <p:tgtEl>
                                          <p:spTgt spid="48137"/>
                                        </p:tgtEl>
                                      </p:cBhvr>
                                    </p:animEffect>
                                    <p:anim calcmode="lin" valueType="num">
                                      <p:cBhvr>
                                        <p:cTn id="19" dur="1000" fill="hold"/>
                                        <p:tgtEl>
                                          <p:spTgt spid="48137"/>
                                        </p:tgtEl>
                                        <p:attrNameLst>
                                          <p:attrName>ppt_x</p:attrName>
                                        </p:attrNameLst>
                                      </p:cBhvr>
                                      <p:tavLst>
                                        <p:tav tm="0">
                                          <p:val>
                                            <p:strVal val="#ppt_x"/>
                                          </p:val>
                                        </p:tav>
                                        <p:tav tm="100000">
                                          <p:val>
                                            <p:strVal val="#ppt_x"/>
                                          </p:val>
                                        </p:tav>
                                      </p:tavLst>
                                    </p:anim>
                                    <p:anim calcmode="lin" valueType="num">
                                      <p:cBhvr>
                                        <p:cTn id="20" dur="1000" fill="hold"/>
                                        <p:tgtEl>
                                          <p:spTgt spid="48137"/>
                                        </p:tgtEl>
                                        <p:attrNameLst>
                                          <p:attrName>ppt_y</p:attrName>
                                        </p:attrNameLst>
                                      </p:cBhvr>
                                      <p:tavLst>
                                        <p:tav tm="0">
                                          <p:val>
                                            <p:strVal val="#ppt_y-.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10000"/>
                                  </p:iterate>
                                  <p:childTnLst>
                                    <p:set>
                                      <p:cBhvr>
                                        <p:cTn id="24" dur="1" fill="hold">
                                          <p:stCondLst>
                                            <p:cond delay="0"/>
                                          </p:stCondLst>
                                        </p:cTn>
                                        <p:tgtEl>
                                          <p:spTgt spid="48133"/>
                                        </p:tgtEl>
                                        <p:attrNameLst>
                                          <p:attrName>style.visibility</p:attrName>
                                        </p:attrNameLst>
                                      </p:cBhvr>
                                      <p:to>
                                        <p:strVal val="visible"/>
                                      </p:to>
                                    </p:set>
                                    <p:anim calcmode="discrete" valueType="clr">
                                      <p:cBhvr override="childStyle">
                                        <p:cTn id="25" dur="500"/>
                                        <p:tgtEl>
                                          <p:spTgt spid="48133"/>
                                        </p:tgtEl>
                                        <p:attrNameLst>
                                          <p:attrName>style.color</p:attrName>
                                        </p:attrNameLst>
                                      </p:cBhvr>
                                      <p:tavLst>
                                        <p:tav tm="0">
                                          <p:val>
                                            <p:clrVal>
                                              <a:schemeClr val="accent2"/>
                                            </p:clrVal>
                                          </p:val>
                                        </p:tav>
                                        <p:tav tm="50000">
                                          <p:val>
                                            <p:clrVal>
                                              <a:schemeClr val="hlink"/>
                                            </p:clrVal>
                                          </p:val>
                                        </p:tav>
                                      </p:tavLst>
                                    </p:anim>
                                    <p:anim calcmode="discrete" valueType="clr">
                                      <p:cBhvr>
                                        <p:cTn id="26" dur="500"/>
                                        <p:tgtEl>
                                          <p:spTgt spid="48133"/>
                                        </p:tgtEl>
                                        <p:attrNameLst>
                                          <p:attrName>fillcolor</p:attrName>
                                        </p:attrNameLst>
                                      </p:cBhvr>
                                      <p:tavLst>
                                        <p:tav tm="0">
                                          <p:val>
                                            <p:clrVal>
                                              <a:schemeClr val="accent2"/>
                                            </p:clrVal>
                                          </p:val>
                                        </p:tav>
                                        <p:tav tm="50000">
                                          <p:val>
                                            <p:clrVal>
                                              <a:schemeClr val="hlink"/>
                                            </p:clrVal>
                                          </p:val>
                                        </p:tav>
                                      </p:tavLst>
                                    </p:anim>
                                    <p:set>
                                      <p:cBhvr>
                                        <p:cTn id="27" dur="500"/>
                                        <p:tgtEl>
                                          <p:spTgt spid="48133"/>
                                        </p:tgtEl>
                                        <p:attrNameLst>
                                          <p:attrName>fill.type</p:attrName>
                                        </p:attrNameLst>
                                      </p:cBhvr>
                                      <p:to>
                                        <p:strVal val="solid"/>
                                      </p:to>
                                    </p:set>
                                  </p:childTnLst>
                                </p:cTn>
                              </p:par>
                            </p:childTnLst>
                          </p:cTn>
                        </p:par>
                        <p:par>
                          <p:cTn id="28" fill="hold" nodeType="afterGroup">
                            <p:stCondLst>
                              <p:cond delay="2950"/>
                            </p:stCondLst>
                            <p:childTnLst>
                              <p:par>
                                <p:cTn id="29" presetID="2" presetClass="entr" presetSubtype="12" fill="hold" grpId="0" nodeType="afterEffect">
                                  <p:stCondLst>
                                    <p:cond delay="0"/>
                                  </p:stCondLst>
                                  <p:childTnLst>
                                    <p:set>
                                      <p:cBhvr>
                                        <p:cTn id="30" dur="1" fill="hold">
                                          <p:stCondLst>
                                            <p:cond delay="0"/>
                                          </p:stCondLst>
                                        </p:cTn>
                                        <p:tgtEl>
                                          <p:spTgt spid="48139"/>
                                        </p:tgtEl>
                                        <p:attrNameLst>
                                          <p:attrName>style.visibility</p:attrName>
                                        </p:attrNameLst>
                                      </p:cBhvr>
                                      <p:to>
                                        <p:strVal val="visible"/>
                                      </p:to>
                                    </p:set>
                                    <p:anim calcmode="lin" valueType="num">
                                      <p:cBhvr additive="base">
                                        <p:cTn id="31" dur="1000" fill="hold"/>
                                        <p:tgtEl>
                                          <p:spTgt spid="48139"/>
                                        </p:tgtEl>
                                        <p:attrNameLst>
                                          <p:attrName>ppt_x</p:attrName>
                                        </p:attrNameLst>
                                      </p:cBhvr>
                                      <p:tavLst>
                                        <p:tav tm="0">
                                          <p:val>
                                            <p:strVal val="0-#ppt_w/2"/>
                                          </p:val>
                                        </p:tav>
                                        <p:tav tm="100000">
                                          <p:val>
                                            <p:strVal val="#ppt_x"/>
                                          </p:val>
                                        </p:tav>
                                      </p:tavLst>
                                    </p:anim>
                                    <p:anim calcmode="lin" valueType="num">
                                      <p:cBhvr additive="base">
                                        <p:cTn id="32" dur="1000" fill="hold"/>
                                        <p:tgtEl>
                                          <p:spTgt spid="48139"/>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3" presetClass="entr" presetSubtype="0" fill="hold" grpId="0" nodeType="clickEffect">
                                  <p:stCondLst>
                                    <p:cond delay="0"/>
                                  </p:stCondLst>
                                  <p:childTnLst>
                                    <p:set>
                                      <p:cBhvr>
                                        <p:cTn id="36" dur="1" fill="hold">
                                          <p:stCondLst>
                                            <p:cond delay="0"/>
                                          </p:stCondLst>
                                        </p:cTn>
                                        <p:tgtEl>
                                          <p:spTgt spid="48140"/>
                                        </p:tgtEl>
                                        <p:attrNameLst>
                                          <p:attrName>style.visibility</p:attrName>
                                        </p:attrNameLst>
                                      </p:cBhvr>
                                      <p:to>
                                        <p:strVal val="visible"/>
                                      </p:to>
                                    </p:set>
                                    <p:animEffect transition="in" filter="fade">
                                      <p:cBhvr>
                                        <p:cTn id="37" dur="100"/>
                                        <p:tgtEl>
                                          <p:spTgt spid="48140"/>
                                        </p:tgtEl>
                                      </p:cBhvr>
                                    </p:animEffect>
                                    <p:anim calcmode="lin" valueType="num">
                                      <p:cBhvr>
                                        <p:cTn id="38" dur="400" fill="hold"/>
                                        <p:tgtEl>
                                          <p:spTgt spid="48140"/>
                                        </p:tgtEl>
                                        <p:attrNameLst>
                                          <p:attrName>ppt_x</p:attrName>
                                        </p:attrNameLst>
                                      </p:cBhvr>
                                      <p:tavLst>
                                        <p:tav tm="0">
                                          <p:val>
                                            <p:strVal val="#ppt_x"/>
                                          </p:val>
                                        </p:tav>
                                        <p:tav tm="100000">
                                          <p:val>
                                            <p:strVal val="#ppt_x"/>
                                          </p:val>
                                        </p:tav>
                                      </p:tavLst>
                                    </p:anim>
                                    <p:anim calcmode="lin" valueType="num">
                                      <p:cBhvr>
                                        <p:cTn id="39" dur="400" fill="hold"/>
                                        <p:tgtEl>
                                          <p:spTgt spid="48140"/>
                                        </p:tgtEl>
                                        <p:attrNameLst>
                                          <p:attrName>ppt_y</p:attrName>
                                        </p:attrNameLst>
                                      </p:cBhvr>
                                      <p:tavLst>
                                        <p:tav tm="0">
                                          <p:val>
                                            <p:strVal val="#ppt_y+0.31"/>
                                          </p:val>
                                        </p:tav>
                                        <p:tav tm="100000">
                                          <p:val>
                                            <p:strVal val="#ppt_y+0.31"/>
                                          </p:val>
                                        </p:tav>
                                      </p:tavLst>
                                    </p:anim>
                                    <p:anim calcmode="lin" valueType="num">
                                      <p:cBhvr>
                                        <p:cTn id="40" dur="600" decel="50000" fill="hold">
                                          <p:stCondLst>
                                            <p:cond delay="400"/>
                                          </p:stCondLst>
                                        </p:cTn>
                                        <p:tgtEl>
                                          <p:spTgt spid="4814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1" dur="600" decel="50000" fill="hold">
                                          <p:stCondLst>
                                            <p:cond delay="400"/>
                                          </p:stCondLst>
                                        </p:cTn>
                                        <p:tgtEl>
                                          <p:spTgt spid="4814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7" presetClass="entr" presetSubtype="0" fill="hold" grpId="0" nodeType="clickEffect">
                                  <p:stCondLst>
                                    <p:cond delay="0"/>
                                  </p:stCondLst>
                                  <p:iterate type="lt">
                                    <p:tmPct val="10000"/>
                                  </p:iterate>
                                  <p:childTnLst>
                                    <p:set>
                                      <p:cBhvr>
                                        <p:cTn id="45" dur="1" fill="hold">
                                          <p:stCondLst>
                                            <p:cond delay="0"/>
                                          </p:stCondLst>
                                        </p:cTn>
                                        <p:tgtEl>
                                          <p:spTgt spid="48134"/>
                                        </p:tgtEl>
                                        <p:attrNameLst>
                                          <p:attrName>style.visibility</p:attrName>
                                        </p:attrNameLst>
                                      </p:cBhvr>
                                      <p:to>
                                        <p:strVal val="visible"/>
                                      </p:to>
                                    </p:set>
                                    <p:anim calcmode="discrete" valueType="clr">
                                      <p:cBhvr override="childStyle">
                                        <p:cTn id="46" dur="500"/>
                                        <p:tgtEl>
                                          <p:spTgt spid="48134"/>
                                        </p:tgtEl>
                                        <p:attrNameLst>
                                          <p:attrName>style.color</p:attrName>
                                        </p:attrNameLst>
                                      </p:cBhvr>
                                      <p:tavLst>
                                        <p:tav tm="0">
                                          <p:val>
                                            <p:clrVal>
                                              <a:schemeClr val="accent2"/>
                                            </p:clrVal>
                                          </p:val>
                                        </p:tav>
                                        <p:tav tm="50000">
                                          <p:val>
                                            <p:clrVal>
                                              <a:schemeClr val="hlink"/>
                                            </p:clrVal>
                                          </p:val>
                                        </p:tav>
                                      </p:tavLst>
                                    </p:anim>
                                    <p:anim calcmode="discrete" valueType="clr">
                                      <p:cBhvr>
                                        <p:cTn id="47" dur="500"/>
                                        <p:tgtEl>
                                          <p:spTgt spid="48134"/>
                                        </p:tgtEl>
                                        <p:attrNameLst>
                                          <p:attrName>fillcolor</p:attrName>
                                        </p:attrNameLst>
                                      </p:cBhvr>
                                      <p:tavLst>
                                        <p:tav tm="0">
                                          <p:val>
                                            <p:clrVal>
                                              <a:schemeClr val="accent2"/>
                                            </p:clrVal>
                                          </p:val>
                                        </p:tav>
                                        <p:tav tm="50000">
                                          <p:val>
                                            <p:clrVal>
                                              <a:schemeClr val="hlink"/>
                                            </p:clrVal>
                                          </p:val>
                                        </p:tav>
                                      </p:tavLst>
                                    </p:anim>
                                    <p:set>
                                      <p:cBhvr>
                                        <p:cTn id="48" dur="500"/>
                                        <p:tgtEl>
                                          <p:spTgt spid="48134"/>
                                        </p:tgtEl>
                                        <p:attrNameLst>
                                          <p:attrName>fill.type</p:attrName>
                                        </p:attrNameLst>
                                      </p:cBhvr>
                                      <p:to>
                                        <p:strVal val="solid"/>
                                      </p:to>
                                    </p:set>
                                  </p:childTnLst>
                                </p:cTn>
                              </p:par>
                            </p:childTnLst>
                          </p:cTn>
                        </p:par>
                        <p:par>
                          <p:cTn id="49" fill="hold" nodeType="afterGroup">
                            <p:stCondLst>
                              <p:cond delay="4350"/>
                            </p:stCondLst>
                            <p:childTnLst>
                              <p:par>
                                <p:cTn id="50" presetID="2" presetClass="entr" presetSubtype="6" fill="hold" nodeType="afterEffect">
                                  <p:stCondLst>
                                    <p:cond delay="0"/>
                                  </p:stCondLst>
                                  <p:childTnLst>
                                    <p:set>
                                      <p:cBhvr>
                                        <p:cTn id="51" dur="1" fill="hold">
                                          <p:stCondLst>
                                            <p:cond delay="0"/>
                                          </p:stCondLst>
                                        </p:cTn>
                                        <p:tgtEl>
                                          <p:spTgt spid="48141"/>
                                        </p:tgtEl>
                                        <p:attrNameLst>
                                          <p:attrName>style.visibility</p:attrName>
                                        </p:attrNameLst>
                                      </p:cBhvr>
                                      <p:to>
                                        <p:strVal val="visible"/>
                                      </p:to>
                                    </p:set>
                                    <p:anim calcmode="lin" valueType="num">
                                      <p:cBhvr additive="base">
                                        <p:cTn id="52" dur="1000" fill="hold"/>
                                        <p:tgtEl>
                                          <p:spTgt spid="48141"/>
                                        </p:tgtEl>
                                        <p:attrNameLst>
                                          <p:attrName>ppt_x</p:attrName>
                                        </p:attrNameLst>
                                      </p:cBhvr>
                                      <p:tavLst>
                                        <p:tav tm="0">
                                          <p:val>
                                            <p:strVal val="1+#ppt_w/2"/>
                                          </p:val>
                                        </p:tav>
                                        <p:tav tm="100000">
                                          <p:val>
                                            <p:strVal val="#ppt_x"/>
                                          </p:val>
                                        </p:tav>
                                      </p:tavLst>
                                    </p:anim>
                                    <p:anim calcmode="lin" valueType="num">
                                      <p:cBhvr additive="base">
                                        <p:cTn id="53" dur="1000" fill="hold"/>
                                        <p:tgtEl>
                                          <p:spTgt spid="48141"/>
                                        </p:tgtEl>
                                        <p:attrNameLst>
                                          <p:attrName>ppt_y</p:attrName>
                                        </p:attrNameLst>
                                      </p:cBhvr>
                                      <p:tavLst>
                                        <p:tav tm="0">
                                          <p:val>
                                            <p:strVal val="1+#ppt_h/2"/>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3" presetClass="entr" presetSubtype="16" fill="hold" grpId="0" nodeType="clickEffect">
                                  <p:stCondLst>
                                    <p:cond delay="0"/>
                                  </p:stCondLst>
                                  <p:childTnLst>
                                    <p:set>
                                      <p:cBhvr>
                                        <p:cTn id="57" dur="1" fill="hold">
                                          <p:stCondLst>
                                            <p:cond delay="0"/>
                                          </p:stCondLst>
                                        </p:cTn>
                                        <p:tgtEl>
                                          <p:spTgt spid="48142"/>
                                        </p:tgtEl>
                                        <p:attrNameLst>
                                          <p:attrName>style.visibility</p:attrName>
                                        </p:attrNameLst>
                                      </p:cBhvr>
                                      <p:to>
                                        <p:strVal val="visible"/>
                                      </p:to>
                                    </p:set>
                                    <p:anim calcmode="lin" valueType="num">
                                      <p:cBhvr>
                                        <p:cTn id="58" dur="1000" fill="hold"/>
                                        <p:tgtEl>
                                          <p:spTgt spid="48142"/>
                                        </p:tgtEl>
                                        <p:attrNameLst>
                                          <p:attrName>ppt_w</p:attrName>
                                        </p:attrNameLst>
                                      </p:cBhvr>
                                      <p:tavLst>
                                        <p:tav tm="0">
                                          <p:val>
                                            <p:fltVal val="0"/>
                                          </p:val>
                                        </p:tav>
                                        <p:tav tm="100000">
                                          <p:val>
                                            <p:strVal val="#ppt_w"/>
                                          </p:val>
                                        </p:tav>
                                      </p:tavLst>
                                    </p:anim>
                                    <p:anim calcmode="lin" valueType="num">
                                      <p:cBhvr>
                                        <p:cTn id="59" dur="1000" fill="hold"/>
                                        <p:tgtEl>
                                          <p:spTgt spid="48142"/>
                                        </p:tgtEl>
                                        <p:attrNameLst>
                                          <p:attrName>ppt_h</p:attrName>
                                        </p:attrNameLst>
                                      </p:cBhvr>
                                      <p:tavLst>
                                        <p:tav tm="0">
                                          <p:val>
                                            <p:fltVal val="0"/>
                                          </p:val>
                                        </p:tav>
                                        <p:tav tm="100000">
                                          <p:val>
                                            <p:strVal val="#ppt_h"/>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27" presetClass="entr" presetSubtype="0" fill="hold" grpId="0" nodeType="clickEffect">
                                  <p:stCondLst>
                                    <p:cond delay="0"/>
                                  </p:stCondLst>
                                  <p:iterate type="lt">
                                    <p:tmPct val="10000"/>
                                  </p:iterate>
                                  <p:childTnLst>
                                    <p:set>
                                      <p:cBhvr>
                                        <p:cTn id="63" dur="1" fill="hold">
                                          <p:stCondLst>
                                            <p:cond delay="0"/>
                                          </p:stCondLst>
                                        </p:cTn>
                                        <p:tgtEl>
                                          <p:spTgt spid="48135"/>
                                        </p:tgtEl>
                                        <p:attrNameLst>
                                          <p:attrName>style.visibility</p:attrName>
                                        </p:attrNameLst>
                                      </p:cBhvr>
                                      <p:to>
                                        <p:strVal val="visible"/>
                                      </p:to>
                                    </p:set>
                                    <p:anim calcmode="discrete" valueType="clr">
                                      <p:cBhvr override="childStyle">
                                        <p:cTn id="64" dur="500"/>
                                        <p:tgtEl>
                                          <p:spTgt spid="48135"/>
                                        </p:tgtEl>
                                        <p:attrNameLst>
                                          <p:attrName>style.color</p:attrName>
                                        </p:attrNameLst>
                                      </p:cBhvr>
                                      <p:tavLst>
                                        <p:tav tm="0">
                                          <p:val>
                                            <p:clrVal>
                                              <a:schemeClr val="accent2"/>
                                            </p:clrVal>
                                          </p:val>
                                        </p:tav>
                                        <p:tav tm="50000">
                                          <p:val>
                                            <p:clrVal>
                                              <a:schemeClr val="hlink"/>
                                            </p:clrVal>
                                          </p:val>
                                        </p:tav>
                                      </p:tavLst>
                                    </p:anim>
                                    <p:anim calcmode="discrete" valueType="clr">
                                      <p:cBhvr>
                                        <p:cTn id="65" dur="500"/>
                                        <p:tgtEl>
                                          <p:spTgt spid="48135"/>
                                        </p:tgtEl>
                                        <p:attrNameLst>
                                          <p:attrName>fillcolor</p:attrName>
                                        </p:attrNameLst>
                                      </p:cBhvr>
                                      <p:tavLst>
                                        <p:tav tm="0">
                                          <p:val>
                                            <p:clrVal>
                                              <a:schemeClr val="accent2"/>
                                            </p:clrVal>
                                          </p:val>
                                        </p:tav>
                                        <p:tav tm="50000">
                                          <p:val>
                                            <p:clrVal>
                                              <a:schemeClr val="hlink"/>
                                            </p:clrVal>
                                          </p:val>
                                        </p:tav>
                                      </p:tavLst>
                                    </p:anim>
                                    <p:set>
                                      <p:cBhvr>
                                        <p:cTn id="66" dur="500"/>
                                        <p:tgtEl>
                                          <p:spTgt spid="48135"/>
                                        </p:tgtEl>
                                        <p:attrNameLst>
                                          <p:attrName>fill.type</p:attrName>
                                        </p:attrNameLst>
                                      </p:cBhvr>
                                      <p:to>
                                        <p:strVal val="solid"/>
                                      </p:to>
                                    </p:set>
                                  </p:childTnLst>
                                </p:cTn>
                              </p:par>
                            </p:childTnLst>
                          </p:cTn>
                        </p:par>
                        <p:par>
                          <p:cTn id="67" fill="hold" nodeType="afterGroup">
                            <p:stCondLst>
                              <p:cond delay="4350"/>
                            </p:stCondLst>
                            <p:childTnLst>
                              <p:par>
                                <p:cTn id="68" presetID="2" presetClass="entr" presetSubtype="9" fill="hold" nodeType="afterEffect">
                                  <p:stCondLst>
                                    <p:cond delay="0"/>
                                  </p:stCondLst>
                                  <p:childTnLst>
                                    <p:set>
                                      <p:cBhvr>
                                        <p:cTn id="69" dur="1" fill="hold">
                                          <p:stCondLst>
                                            <p:cond delay="0"/>
                                          </p:stCondLst>
                                        </p:cTn>
                                        <p:tgtEl>
                                          <p:spTgt spid="48143"/>
                                        </p:tgtEl>
                                        <p:attrNameLst>
                                          <p:attrName>style.visibility</p:attrName>
                                        </p:attrNameLst>
                                      </p:cBhvr>
                                      <p:to>
                                        <p:strVal val="visible"/>
                                      </p:to>
                                    </p:set>
                                    <p:anim calcmode="lin" valueType="num">
                                      <p:cBhvr additive="base">
                                        <p:cTn id="70" dur="1000" fill="hold"/>
                                        <p:tgtEl>
                                          <p:spTgt spid="48143"/>
                                        </p:tgtEl>
                                        <p:attrNameLst>
                                          <p:attrName>ppt_x</p:attrName>
                                        </p:attrNameLst>
                                      </p:cBhvr>
                                      <p:tavLst>
                                        <p:tav tm="0">
                                          <p:val>
                                            <p:strVal val="0-#ppt_w/2"/>
                                          </p:val>
                                        </p:tav>
                                        <p:tav tm="100000">
                                          <p:val>
                                            <p:strVal val="#ppt_x"/>
                                          </p:val>
                                        </p:tav>
                                      </p:tavLst>
                                    </p:anim>
                                    <p:anim calcmode="lin" valueType="num">
                                      <p:cBhvr additive="base">
                                        <p:cTn id="71" dur="1000" fill="hold"/>
                                        <p:tgtEl>
                                          <p:spTgt spid="48143"/>
                                        </p:tgtEl>
                                        <p:attrNameLst>
                                          <p:attrName>ppt_y</p:attrName>
                                        </p:attrNameLst>
                                      </p:cBhvr>
                                      <p:tavLst>
                                        <p:tav tm="0">
                                          <p:val>
                                            <p:strVal val="0-#ppt_h/2"/>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23" presetClass="entr" presetSubtype="36" fill="hold" grpId="0" nodeType="clickEffect">
                                  <p:stCondLst>
                                    <p:cond delay="0"/>
                                  </p:stCondLst>
                                  <p:childTnLst>
                                    <p:set>
                                      <p:cBhvr>
                                        <p:cTn id="75" dur="1" fill="hold">
                                          <p:stCondLst>
                                            <p:cond delay="0"/>
                                          </p:stCondLst>
                                        </p:cTn>
                                        <p:tgtEl>
                                          <p:spTgt spid="48144"/>
                                        </p:tgtEl>
                                        <p:attrNameLst>
                                          <p:attrName>style.visibility</p:attrName>
                                        </p:attrNameLst>
                                      </p:cBhvr>
                                      <p:to>
                                        <p:strVal val="visible"/>
                                      </p:to>
                                    </p:set>
                                    <p:anim calcmode="lin" valueType="num">
                                      <p:cBhvr>
                                        <p:cTn id="76" dur="1000" fill="hold"/>
                                        <p:tgtEl>
                                          <p:spTgt spid="48144"/>
                                        </p:tgtEl>
                                        <p:attrNameLst>
                                          <p:attrName>ppt_w</p:attrName>
                                        </p:attrNameLst>
                                      </p:cBhvr>
                                      <p:tavLst>
                                        <p:tav tm="0">
                                          <p:val>
                                            <p:strVal val="(6*min(max(#ppt_w*#ppt_h,.3),1)-7.4)/-.7*#ppt_w"/>
                                          </p:val>
                                        </p:tav>
                                        <p:tav tm="100000">
                                          <p:val>
                                            <p:strVal val="#ppt_w"/>
                                          </p:val>
                                        </p:tav>
                                      </p:tavLst>
                                    </p:anim>
                                    <p:anim calcmode="lin" valueType="num">
                                      <p:cBhvr>
                                        <p:cTn id="77" dur="1000" fill="hold"/>
                                        <p:tgtEl>
                                          <p:spTgt spid="48144"/>
                                        </p:tgtEl>
                                        <p:attrNameLst>
                                          <p:attrName>ppt_h</p:attrName>
                                        </p:attrNameLst>
                                      </p:cBhvr>
                                      <p:tavLst>
                                        <p:tav tm="0">
                                          <p:val>
                                            <p:strVal val="(6*min(max(#ppt_w*#ppt_h,.3),1)-7.4)/-.7*#ppt_h"/>
                                          </p:val>
                                        </p:tav>
                                        <p:tav tm="100000">
                                          <p:val>
                                            <p:strVal val="#ppt_h"/>
                                          </p:val>
                                        </p:tav>
                                      </p:tavLst>
                                    </p:anim>
                                    <p:anim calcmode="lin" valueType="num">
                                      <p:cBhvr>
                                        <p:cTn id="78" dur="1000" fill="hold"/>
                                        <p:tgtEl>
                                          <p:spTgt spid="48144"/>
                                        </p:tgtEl>
                                        <p:attrNameLst>
                                          <p:attrName>ppt_x</p:attrName>
                                        </p:attrNameLst>
                                      </p:cBhvr>
                                      <p:tavLst>
                                        <p:tav tm="0">
                                          <p:val>
                                            <p:fltVal val="0.5"/>
                                          </p:val>
                                        </p:tav>
                                        <p:tav tm="100000">
                                          <p:val>
                                            <p:strVal val="#ppt_x"/>
                                          </p:val>
                                        </p:tav>
                                      </p:tavLst>
                                    </p:anim>
                                    <p:anim calcmode="lin" valueType="num">
                                      <p:cBhvr>
                                        <p:cTn id="79" dur="1000" fill="hold"/>
                                        <p:tgtEl>
                                          <p:spTgt spid="48144"/>
                                        </p:tgtEl>
                                        <p:attrNameLst>
                                          <p:attrName>ppt_y</p:attrName>
                                        </p:attrNameLst>
                                      </p:cBhvr>
                                      <p:tavLst>
                                        <p:tav tm="0">
                                          <p:val>
                                            <p:strVal val="1+(6*min(max(#ppt_w*#ppt_h,.3),1)-7.4)/-.7*#ppt_h/2"/>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7" presetClass="entr" presetSubtype="0" fill="hold" grpId="0" nodeType="clickEffect">
                                  <p:stCondLst>
                                    <p:cond delay="0"/>
                                  </p:stCondLst>
                                  <p:iterate type="lt">
                                    <p:tmPct val="10000"/>
                                  </p:iterate>
                                  <p:childTnLst>
                                    <p:set>
                                      <p:cBhvr>
                                        <p:cTn id="83" dur="1" fill="hold">
                                          <p:stCondLst>
                                            <p:cond delay="0"/>
                                          </p:stCondLst>
                                        </p:cTn>
                                        <p:tgtEl>
                                          <p:spTgt spid="48136"/>
                                        </p:tgtEl>
                                        <p:attrNameLst>
                                          <p:attrName>style.visibility</p:attrName>
                                        </p:attrNameLst>
                                      </p:cBhvr>
                                      <p:to>
                                        <p:strVal val="visible"/>
                                      </p:to>
                                    </p:set>
                                    <p:anim calcmode="discrete" valueType="clr">
                                      <p:cBhvr override="childStyle">
                                        <p:cTn id="84" dur="500"/>
                                        <p:tgtEl>
                                          <p:spTgt spid="48136"/>
                                        </p:tgtEl>
                                        <p:attrNameLst>
                                          <p:attrName>style.color</p:attrName>
                                        </p:attrNameLst>
                                      </p:cBhvr>
                                      <p:tavLst>
                                        <p:tav tm="0">
                                          <p:val>
                                            <p:clrVal>
                                              <a:schemeClr val="accent2"/>
                                            </p:clrVal>
                                          </p:val>
                                        </p:tav>
                                        <p:tav tm="50000">
                                          <p:val>
                                            <p:clrVal>
                                              <a:schemeClr val="hlink"/>
                                            </p:clrVal>
                                          </p:val>
                                        </p:tav>
                                      </p:tavLst>
                                    </p:anim>
                                    <p:anim calcmode="discrete" valueType="clr">
                                      <p:cBhvr>
                                        <p:cTn id="85" dur="500"/>
                                        <p:tgtEl>
                                          <p:spTgt spid="48136"/>
                                        </p:tgtEl>
                                        <p:attrNameLst>
                                          <p:attrName>fillcolor</p:attrName>
                                        </p:attrNameLst>
                                      </p:cBhvr>
                                      <p:tavLst>
                                        <p:tav tm="0">
                                          <p:val>
                                            <p:clrVal>
                                              <a:schemeClr val="accent2"/>
                                            </p:clrVal>
                                          </p:val>
                                        </p:tav>
                                        <p:tav tm="50000">
                                          <p:val>
                                            <p:clrVal>
                                              <a:schemeClr val="hlink"/>
                                            </p:clrVal>
                                          </p:val>
                                        </p:tav>
                                      </p:tavLst>
                                    </p:anim>
                                    <p:set>
                                      <p:cBhvr>
                                        <p:cTn id="86" dur="500"/>
                                        <p:tgtEl>
                                          <p:spTgt spid="48136"/>
                                        </p:tgtEl>
                                        <p:attrNameLst>
                                          <p:attrName>fill.type</p:attrName>
                                        </p:attrNameLst>
                                      </p:cBhvr>
                                      <p:to>
                                        <p:strVal val="solid"/>
                                      </p:to>
                                    </p:set>
                                  </p:childTnLst>
                                </p:cTn>
                              </p:par>
                            </p:childTnLst>
                          </p:cTn>
                        </p:par>
                        <p:par>
                          <p:cTn id="87" fill="hold" nodeType="afterGroup">
                            <p:stCondLst>
                              <p:cond delay="2900"/>
                            </p:stCondLst>
                            <p:childTnLst>
                              <p:par>
                                <p:cTn id="88" presetID="2" presetClass="entr" presetSubtype="3" fill="hold" nodeType="afterEffect">
                                  <p:stCondLst>
                                    <p:cond delay="0"/>
                                  </p:stCondLst>
                                  <p:childTnLst>
                                    <p:set>
                                      <p:cBhvr>
                                        <p:cTn id="89" dur="1" fill="hold">
                                          <p:stCondLst>
                                            <p:cond delay="0"/>
                                          </p:stCondLst>
                                        </p:cTn>
                                        <p:tgtEl>
                                          <p:spTgt spid="48145"/>
                                        </p:tgtEl>
                                        <p:attrNameLst>
                                          <p:attrName>style.visibility</p:attrName>
                                        </p:attrNameLst>
                                      </p:cBhvr>
                                      <p:to>
                                        <p:strVal val="visible"/>
                                      </p:to>
                                    </p:set>
                                    <p:anim calcmode="lin" valueType="num">
                                      <p:cBhvr additive="base">
                                        <p:cTn id="90" dur="1000" fill="hold"/>
                                        <p:tgtEl>
                                          <p:spTgt spid="48145"/>
                                        </p:tgtEl>
                                        <p:attrNameLst>
                                          <p:attrName>ppt_x</p:attrName>
                                        </p:attrNameLst>
                                      </p:cBhvr>
                                      <p:tavLst>
                                        <p:tav tm="0">
                                          <p:val>
                                            <p:strVal val="1+#ppt_w/2"/>
                                          </p:val>
                                        </p:tav>
                                        <p:tav tm="100000">
                                          <p:val>
                                            <p:strVal val="#ppt_x"/>
                                          </p:val>
                                        </p:tav>
                                      </p:tavLst>
                                    </p:anim>
                                    <p:anim calcmode="lin" valueType="num">
                                      <p:cBhvr additive="base">
                                        <p:cTn id="91" dur="1000" fill="hold"/>
                                        <p:tgtEl>
                                          <p:spTgt spid="48145"/>
                                        </p:tgtEl>
                                        <p:attrNameLst>
                                          <p:attrName>ppt_y</p:attrName>
                                        </p:attrNameLst>
                                      </p:cBhvr>
                                      <p:tavLst>
                                        <p:tav tm="0">
                                          <p:val>
                                            <p:strVal val="0-#ppt_h/2"/>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48" presetClass="entr" presetSubtype="0" accel="50000" fill="hold" grpId="0" nodeType="clickEffect">
                                  <p:stCondLst>
                                    <p:cond delay="0"/>
                                  </p:stCondLst>
                                  <p:childTnLst>
                                    <p:set>
                                      <p:cBhvr>
                                        <p:cTn id="95" dur="1" fill="hold">
                                          <p:stCondLst>
                                            <p:cond delay="0"/>
                                          </p:stCondLst>
                                        </p:cTn>
                                        <p:tgtEl>
                                          <p:spTgt spid="48146"/>
                                        </p:tgtEl>
                                        <p:attrNameLst>
                                          <p:attrName>style.visibility</p:attrName>
                                        </p:attrNameLst>
                                      </p:cBhvr>
                                      <p:to>
                                        <p:strVal val="visible"/>
                                      </p:to>
                                    </p:set>
                                    <p:anim calcmode="lin" valueType="num">
                                      <p:cBhvr>
                                        <p:cTn id="96" dur="1000" fill="hold"/>
                                        <p:tgtEl>
                                          <p:spTgt spid="4814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97" dur="1000" fill="hold"/>
                                        <p:tgtEl>
                                          <p:spTgt spid="48146"/>
                                        </p:tgtEl>
                                        <p:attrNameLst>
                                          <p:attrName>ppt_x</p:attrName>
                                        </p:attrNameLst>
                                      </p:cBhvr>
                                      <p:tavLst>
                                        <p:tav tm="0">
                                          <p:val>
                                            <p:fltVal val="-1"/>
                                          </p:val>
                                        </p:tav>
                                        <p:tav tm="50000">
                                          <p:val>
                                            <p:fltVal val="0.95"/>
                                          </p:val>
                                        </p:tav>
                                        <p:tav tm="100000">
                                          <p:val>
                                            <p:strVal val="#ppt_x"/>
                                          </p:val>
                                        </p:tav>
                                      </p:tavLst>
                                    </p:anim>
                                    <p:anim calcmode="lin" valueType="num">
                                      <p:cBhvr>
                                        <p:cTn id="98" dur="1000" fill="hold"/>
                                        <p:tgtEl>
                                          <p:spTgt spid="48146"/>
                                        </p:tgtEl>
                                        <p:attrNameLst>
                                          <p:attrName>ppt_y</p:attrName>
                                        </p:attrNameLst>
                                      </p:cBhvr>
                                      <p:tavLst>
                                        <p:tav tm="0">
                                          <p:val>
                                            <p:strVal val="#ppt_y"/>
                                          </p:val>
                                        </p:tav>
                                        <p:tav tm="100000">
                                          <p:val>
                                            <p:strVal val="#ppt_y"/>
                                          </p:val>
                                        </p:tav>
                                      </p:tavLst>
                                    </p:anim>
                                    <p:animEffect transition="in" filter="fade">
                                      <p:cBhvr>
                                        <p:cTn id="99" dur="1000"/>
                                        <p:tgtEl>
                                          <p:spTgt spid="48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4" grpId="0"/>
      <p:bldP spid="48142" grpId="0"/>
      <p:bldP spid="48136" grpId="0"/>
      <p:bldP spid="48146" grpId="0"/>
      <p:bldP spid="48135" grpId="0"/>
      <p:bldP spid="48144" grpId="0"/>
      <p:bldP spid="48133" grpId="0"/>
      <p:bldP spid="48140" grpId="0"/>
      <p:bldP spid="48132" grpId="0"/>
      <p:bldP spid="48137" grpId="0"/>
      <p:bldP spid="4813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9341" y="1428717"/>
            <a:ext cx="11049000" cy="3831818"/>
          </a:xfrm>
          <a:prstGeom prst="rect">
            <a:avLst/>
          </a:prstGeom>
        </p:spPr>
        <p:txBody>
          <a:bodyPr wrap="square">
            <a:spAutoFit/>
          </a:bodyPr>
          <a:lstStyle/>
          <a:p>
            <a:pPr algn="just">
              <a:lnSpc>
                <a:spcPct val="115000"/>
              </a:lnSpc>
              <a:spcAft>
                <a:spcPts val="0"/>
              </a:spcAft>
            </a:pPr>
            <a:r>
              <a:rPr lang="vi-VN" sz="3600" dirty="0">
                <a:latin typeface="Times New Roman" panose="02020603050405020304" pitchFamily="18" charset="0"/>
                <a:ea typeface="Times New Roman" panose="02020603050405020304" pitchFamily="18" charset="0"/>
                <a:cs typeface="Times New Roman" panose="02020603050405020304" pitchFamily="18" charset="0"/>
              </a:rPr>
              <a:t>- Đọc lại toàn bộ nội dung bài đã học.</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3600" dirty="0">
                <a:latin typeface="Times New Roman" panose="02020603050405020304" pitchFamily="18" charset="0"/>
                <a:ea typeface="Times New Roman" panose="02020603050405020304" pitchFamily="18" charset="0"/>
                <a:cs typeface="Times New Roman" panose="02020603050405020304" pitchFamily="18" charset="0"/>
              </a:rPr>
              <a:t>- Học thuộc: khái niệm chia hết, bội và ước của một số, tính chất chia hết của một tổng, hiệu (dưới dạng lời văn và công thức tổng quát) cùng các chú ý.</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ea typeface="Times New Roman" panose="02020603050405020304" pitchFamily="18" charset="0"/>
                <a:cs typeface="Times New Roman" panose="02020603050405020304" pitchFamily="18" charset="0"/>
              </a:rPr>
              <a:t>5</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8</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SGK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trang</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34.</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Đọc</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dung</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ea typeface="Times New Roman" panose="02020603050405020304" pitchFamily="18" charset="0"/>
                <a:cs typeface="Times New Roman" panose="02020603050405020304" pitchFamily="18" charset="0"/>
              </a:rPr>
              <a:t>còn lại của bài, tiết sau học tiếp</a:t>
            </a:r>
            <a:endParaRPr lang="en-US" sz="3600" dirty="0">
              <a:latin typeface="Times New Roman" panose="02020603050405020304" pitchFamily="18" charset="0"/>
              <a:cs typeface="Times New Roman" panose="02020603050405020304" pitchFamily="18" charset="0"/>
            </a:endParaRPr>
          </a:p>
        </p:txBody>
      </p:sp>
      <p:sp>
        <p:nvSpPr>
          <p:cNvPr id="3" name="Rounded Rectangle 2"/>
          <p:cNvSpPr/>
          <p:nvPr/>
        </p:nvSpPr>
        <p:spPr>
          <a:xfrm>
            <a:off x="2447672" y="359631"/>
            <a:ext cx="7522029" cy="657553"/>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t>HƯỚNG DẪN TỰ HỌC Ở NHÀ</a:t>
            </a:r>
          </a:p>
        </p:txBody>
      </p:sp>
    </p:spTree>
    <p:extLst>
      <p:ext uri="{BB962C8B-B14F-4D97-AF65-F5344CB8AC3E}">
        <p14:creationId xmlns:p14="http://schemas.microsoft.com/office/powerpoint/2010/main" val="24849892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6764" y="1293083"/>
            <a:ext cx="10696169" cy="646331"/>
            <a:chOff x="1776210" y="10884"/>
            <a:chExt cx="5874384" cy="646331"/>
          </a:xfrm>
          <a:noFill/>
        </p:grpSpPr>
        <p:sp>
          <p:nvSpPr>
            <p:cNvPr id="3" name="TextBox 2"/>
            <p:cNvSpPr txBox="1"/>
            <p:nvPr/>
          </p:nvSpPr>
          <p:spPr>
            <a:xfrm>
              <a:off x="1776210" y="10884"/>
              <a:ext cx="5874384" cy="646331"/>
            </a:xfrm>
            <a:prstGeom prst="rect">
              <a:avLst/>
            </a:prstGeom>
            <a:grpFill/>
            <a:ln w="28575">
              <a:noFill/>
            </a:ln>
            <a:scene3d>
              <a:camera prst="orthographicFront"/>
              <a:lightRig rig="threePt" dir="t"/>
            </a:scene3d>
            <a:sp3d>
              <a:bevelT prst="convex"/>
            </a:sp3d>
          </p:spPr>
          <p:txBody>
            <a:bodyPr wrap="square" rtlCol="0">
              <a:spAutoFit/>
            </a:bodyPr>
            <a:lstStyle/>
            <a:p>
              <a:pPr algn="ctr"/>
              <a:r>
                <a:rPr lang="en-US" sz="3600" b="1" dirty="0" err="1">
                  <a:solidFill>
                    <a:srgbClr val="00B050"/>
                  </a:solidFill>
                  <a:latin typeface="Times New Roman" panose="02020603050405020304" pitchFamily="18" charset="0"/>
                  <a:cs typeface="Times New Roman" panose="02020603050405020304" pitchFamily="18" charset="0"/>
                </a:rPr>
                <a:t>Hoạt</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động</a:t>
              </a:r>
              <a:r>
                <a:rPr lang="en-US" sz="3600" b="1" dirty="0">
                  <a:solidFill>
                    <a:srgbClr val="00B050"/>
                  </a:solidFill>
                  <a:latin typeface="Times New Roman" panose="02020603050405020304" pitchFamily="18" charset="0"/>
                  <a:cs typeface="Times New Roman" panose="02020603050405020304" pitchFamily="18" charset="0"/>
                </a:rPr>
                <a:t> </a:t>
              </a:r>
              <a:r>
                <a:rPr lang="en-US" sz="3600" b="1" dirty="0" err="1">
                  <a:solidFill>
                    <a:srgbClr val="00B050"/>
                  </a:solidFill>
                  <a:latin typeface="Times New Roman" panose="02020603050405020304" pitchFamily="18" charset="0"/>
                  <a:cs typeface="Times New Roman" panose="02020603050405020304" pitchFamily="18" charset="0"/>
                </a:rPr>
                <a:t>nhóm</a:t>
              </a:r>
              <a:r>
                <a:rPr lang="en-US" sz="3600" b="1"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Chỉ</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ra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số</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thích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hợp</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cho</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theo</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mẫu</a:t>
              </a:r>
              <a:r>
                <a:rPr lang="en-US" sz="3600" dirty="0">
                  <a:solidFill>
                    <a:srgbClr val="00B050"/>
                  </a:solidFill>
                  <a:latin typeface="Times New Roman" panose="02020603050405020304" pitchFamily="18" charset="0"/>
                  <a:cs typeface="Times New Roman" panose="02020603050405020304" pitchFamily="18" charset="0"/>
                </a:rPr>
                <a:t>: </a:t>
              </a:r>
            </a:p>
          </p:txBody>
        </p:sp>
        <p:sp>
          <p:nvSpPr>
            <p:cNvPr id="4" name="Rounded Rectangle 3"/>
            <p:cNvSpPr/>
            <p:nvPr/>
          </p:nvSpPr>
          <p:spPr>
            <a:xfrm>
              <a:off x="6202197" y="147514"/>
              <a:ext cx="251072" cy="437585"/>
            </a:xfrm>
            <a:prstGeom prst="roundRect">
              <a:avLst/>
            </a:prstGeom>
            <a:grpFill/>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solidFill>
                    <a:sysClr val="windowText" lastClr="000000"/>
                  </a:solidFill>
                  <a:latin typeface="+mj-lt"/>
                </a:rPr>
                <a:t>?</a:t>
              </a:r>
            </a:p>
          </p:txBody>
        </p:sp>
      </p:grpSp>
      <p:graphicFrame>
        <p:nvGraphicFramePr>
          <p:cNvPr id="5" name="Table 4"/>
          <p:cNvGraphicFramePr>
            <a:graphicFrameLocks noGrp="1"/>
          </p:cNvGraphicFramePr>
          <p:nvPr>
            <p:extLst>
              <p:ext uri="{D42A27DB-BD31-4B8C-83A1-F6EECF244321}">
                <p14:modId xmlns:p14="http://schemas.microsoft.com/office/powerpoint/2010/main" val="62678977"/>
              </p:ext>
            </p:extLst>
          </p:nvPr>
        </p:nvGraphicFramePr>
        <p:xfrm>
          <a:off x="729345" y="2264896"/>
          <a:ext cx="10254341" cy="3108960"/>
        </p:xfrm>
        <a:graphic>
          <a:graphicData uri="http://schemas.openxmlformats.org/drawingml/2006/table">
            <a:tbl>
              <a:tblPr firstRow="1" bandRow="1">
                <a:tableStyleId>{5940675A-B579-460E-94D1-54222C63F5DA}</a:tableStyleId>
              </a:tblPr>
              <a:tblGrid>
                <a:gridCol w="950663">
                  <a:extLst>
                    <a:ext uri="{9D8B030D-6E8A-4147-A177-3AD203B41FA5}">
                      <a16:colId xmlns:a16="http://schemas.microsoft.com/office/drawing/2014/main" val="2840696672"/>
                    </a:ext>
                  </a:extLst>
                </a:gridCol>
                <a:gridCol w="2529266">
                  <a:extLst>
                    <a:ext uri="{9D8B030D-6E8A-4147-A177-3AD203B41FA5}">
                      <a16:colId xmlns:a16="http://schemas.microsoft.com/office/drawing/2014/main" val="3963977828"/>
                    </a:ext>
                  </a:extLst>
                </a:gridCol>
                <a:gridCol w="2513403">
                  <a:extLst>
                    <a:ext uri="{9D8B030D-6E8A-4147-A177-3AD203B41FA5}">
                      <a16:colId xmlns:a16="http://schemas.microsoft.com/office/drawing/2014/main" val="3929126487"/>
                    </a:ext>
                  </a:extLst>
                </a:gridCol>
                <a:gridCol w="4261009">
                  <a:extLst>
                    <a:ext uri="{9D8B030D-6E8A-4147-A177-3AD203B41FA5}">
                      <a16:colId xmlns:a16="http://schemas.microsoft.com/office/drawing/2014/main" val="530868233"/>
                    </a:ext>
                  </a:extLst>
                </a:gridCol>
              </a:tblGrid>
              <a:tr h="370840">
                <a:tc>
                  <a:txBody>
                    <a:bodyPr/>
                    <a:lstStyle/>
                    <a:p>
                      <a:pPr algn="ctr"/>
                      <a:r>
                        <a:rPr lang="en-US" sz="3600" dirty="0">
                          <a:solidFill>
                            <a:schemeClr val="accent1">
                              <a:lumMod val="50000"/>
                            </a:schemeClr>
                          </a:solidFill>
                          <a:latin typeface="Times New Roman" panose="02020603050405020304" pitchFamily="18" charset="0"/>
                          <a:cs typeface="Times New Roman" panose="02020603050405020304" pitchFamily="18" charset="0"/>
                        </a:rPr>
                        <a:t>m</a:t>
                      </a:r>
                    </a:p>
                  </a:txBody>
                  <a:tcPr anchor="ctr">
                    <a:solidFill>
                      <a:schemeClr val="accent4">
                        <a:lumMod val="40000"/>
                        <a:lumOff val="60000"/>
                      </a:schemeClr>
                    </a:solidFill>
                  </a:tcPr>
                </a:tc>
                <a:tc>
                  <a:txBody>
                    <a:bodyPr/>
                    <a:lstStyle/>
                    <a:p>
                      <a:pPr algn="ctr"/>
                      <a:r>
                        <a:rPr lang="en-US" sz="3600" dirty="0" err="1">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 chia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hết</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b chia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hết</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a:solidFill>
                            <a:schemeClr val="accent1">
                              <a:lumMod val="50000"/>
                            </a:schemeClr>
                          </a:solidFill>
                          <a:latin typeface="Times New Roman" panose="02020603050405020304" pitchFamily="18" charset="0"/>
                          <a:cs typeface="Times New Roman" panose="02020603050405020304" pitchFamily="18" charset="0"/>
                        </a:rPr>
                        <a:t>Thực</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hiện</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phép</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chia (a + b)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2074404931"/>
                  </a:ext>
                </a:extLst>
              </a:tr>
              <a:tr h="370840">
                <a:tc>
                  <a:txBody>
                    <a:bodyPr/>
                    <a:lstStyle/>
                    <a:p>
                      <a:pPr algn="ctr"/>
                      <a:r>
                        <a:rPr lang="en-US" sz="3600">
                          <a:latin typeface="Times New Roman" panose="02020603050405020304" pitchFamily="18" charset="0"/>
                          <a:cs typeface="Times New Roman" panose="02020603050405020304" pitchFamily="18" charset="0"/>
                        </a:rPr>
                        <a:t>5</a:t>
                      </a:r>
                    </a:p>
                  </a:txBody>
                  <a:tcPr/>
                </a:tc>
                <a:tc>
                  <a:txBody>
                    <a:bodyPr/>
                    <a:lstStyle/>
                    <a:p>
                      <a:pPr algn="ctr"/>
                      <a:r>
                        <a:rPr lang="en-US" sz="3600">
                          <a:latin typeface="Times New Roman" panose="02020603050405020304" pitchFamily="18" charset="0"/>
                          <a:cs typeface="Times New Roman" panose="02020603050405020304" pitchFamily="18" charset="0"/>
                        </a:rPr>
                        <a:t>95</a:t>
                      </a:r>
                    </a:p>
                  </a:txBody>
                  <a:tcPr/>
                </a:tc>
                <a:tc>
                  <a:txBody>
                    <a:bodyPr/>
                    <a:lstStyle/>
                    <a:p>
                      <a:pPr algn="ctr"/>
                      <a:r>
                        <a:rPr lang="en-US" sz="3600" dirty="0">
                          <a:latin typeface="Times New Roman" panose="02020603050405020304" pitchFamily="18" charset="0"/>
                          <a:cs typeface="Times New Roman" panose="02020603050405020304" pitchFamily="18" charset="0"/>
                        </a:rPr>
                        <a:t>55</a:t>
                      </a:r>
                    </a:p>
                  </a:txBody>
                  <a:tcPr/>
                </a:tc>
                <a:tc>
                  <a:txBody>
                    <a:bodyPr/>
                    <a:lstStyle/>
                    <a:p>
                      <a:pPr algn="ctr"/>
                      <a:r>
                        <a:rPr lang="en-US" sz="3600" dirty="0">
                          <a:latin typeface="Times New Roman" panose="02020603050405020304" pitchFamily="18" charset="0"/>
                          <a:cs typeface="Times New Roman" panose="02020603050405020304" pitchFamily="18" charset="0"/>
                        </a:rPr>
                        <a:t>(95 + 55) : 5 = 30</a:t>
                      </a:r>
                    </a:p>
                  </a:txBody>
                  <a:tcPr/>
                </a:tc>
                <a:extLst>
                  <a:ext uri="{0D108BD9-81ED-4DB2-BD59-A6C34878D82A}">
                    <a16:rowId xmlns:a16="http://schemas.microsoft.com/office/drawing/2014/main" val="3012909308"/>
                  </a:ext>
                </a:extLst>
              </a:tr>
              <a:tr h="370840">
                <a:tc>
                  <a:txBody>
                    <a:bodyPr/>
                    <a:lstStyle/>
                    <a:p>
                      <a:pPr algn="ctr"/>
                      <a:r>
                        <a:rPr lang="en-US" sz="3600">
                          <a:latin typeface="Times New Roman" panose="02020603050405020304" pitchFamily="18" charset="0"/>
                          <a:cs typeface="Times New Roman" panose="02020603050405020304" pitchFamily="18" charset="0"/>
                        </a:rPr>
                        <a:t>6</a:t>
                      </a: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     +     ) : 6 =      </a:t>
                      </a:r>
                      <a:endParaRPr lang="en-US" sz="36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61655204"/>
                  </a:ext>
                </a:extLst>
              </a:tr>
              <a:tr h="370840">
                <a:tc>
                  <a:txBody>
                    <a:bodyPr/>
                    <a:lstStyle/>
                    <a:p>
                      <a:pPr algn="ctr"/>
                      <a:r>
                        <a:rPr lang="en-US" sz="3600">
                          <a:latin typeface="Times New Roman" panose="02020603050405020304" pitchFamily="18" charset="0"/>
                          <a:cs typeface="Times New Roman" panose="02020603050405020304" pitchFamily="18" charset="0"/>
                        </a:rPr>
                        <a:t>9</a:t>
                      </a: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algn="l"/>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     ) : 9 = </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44881673"/>
                  </a:ext>
                </a:extLst>
              </a:tr>
            </a:tbl>
          </a:graphicData>
        </a:graphic>
      </p:graphicFrame>
      <p:sp>
        <p:nvSpPr>
          <p:cNvPr id="6" name="Rounded Rectangle 5"/>
          <p:cNvSpPr/>
          <p:nvPr/>
        </p:nvSpPr>
        <p:spPr>
          <a:xfrm>
            <a:off x="8227890"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7" name="Rounded Rectangle 6"/>
          <p:cNvSpPr/>
          <p:nvPr/>
        </p:nvSpPr>
        <p:spPr>
          <a:xfrm>
            <a:off x="7253910"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8" name="Rounded Rectangle 7"/>
          <p:cNvSpPr/>
          <p:nvPr/>
        </p:nvSpPr>
        <p:spPr>
          <a:xfrm>
            <a:off x="5249985"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9" name="Rounded Rectangle 8"/>
          <p:cNvSpPr/>
          <p:nvPr/>
        </p:nvSpPr>
        <p:spPr>
          <a:xfrm>
            <a:off x="5255848" y="415789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10" name="Rounded Rectangle 9"/>
          <p:cNvSpPr/>
          <p:nvPr/>
        </p:nvSpPr>
        <p:spPr>
          <a:xfrm>
            <a:off x="2675733"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11" name="Rounded Rectangle 10"/>
          <p:cNvSpPr/>
          <p:nvPr/>
        </p:nvSpPr>
        <p:spPr>
          <a:xfrm>
            <a:off x="2675733" y="415789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30" name="Rectangle 29"/>
          <p:cNvSpPr/>
          <p:nvPr/>
        </p:nvSpPr>
        <p:spPr>
          <a:xfrm>
            <a:off x="1840596" y="-8930"/>
            <a:ext cx="8211616" cy="1366528"/>
          </a:xfrm>
          <a:prstGeom prst="rect">
            <a:avLst/>
          </a:prstGeom>
        </p:spPr>
        <p:txBody>
          <a:bodyPr wrap="square">
            <a:spAutoFit/>
          </a:bodyPr>
          <a:lstStyle/>
          <a:p>
            <a:pPr algn="just">
              <a:lnSpc>
                <a:spcPct val="115000"/>
              </a:lnSpc>
              <a:spcAft>
                <a:spcPts val="0"/>
              </a:spcAft>
            </a:pP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II. Tính chất chia hết</a:t>
            </a:r>
            <a:endParaRPr lang="en-US" sz="3600" dirty="0">
              <a:solidFill>
                <a:srgbClr val="0070C0"/>
              </a:solidFill>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1.</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Tính ch</a:t>
            </a:r>
            <a:r>
              <a:rPr lang="vi-VN" sz="3600" b="1" dirty="0">
                <a:solidFill>
                  <a:srgbClr val="0070C0"/>
                </a:solidFill>
                <a:latin typeface="Times New Roman" panose="02020603050405020304" pitchFamily="18" charset="0"/>
                <a:ea typeface="Times New Roman" panose="02020603050405020304" pitchFamily="18" charset="0"/>
                <a:cs typeface="Calibri" panose="020F0502020204030204" pitchFamily="34" charset="0"/>
              </a:rPr>
              <a:t>ấ</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 chia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tổng</a:t>
            </a:r>
            <a:endParaRPr lang="en-US" sz="3600" dirty="0">
              <a:solidFill>
                <a:srgbClr val="0070C0"/>
              </a:solidFill>
              <a:latin typeface=".VnTime" panose="020B7200000000000000" pitchFamily="34" charset="0"/>
              <a:ea typeface="Times New Roman" panose="02020603050405020304" pitchFamily="18" charset="0"/>
              <a:cs typeface="Times New Roman" panose="02020603050405020304" pitchFamily="18" charset="0"/>
            </a:endParaRPr>
          </a:p>
        </p:txBody>
      </p:sp>
      <p:sp>
        <p:nvSpPr>
          <p:cNvPr id="20" name="Rounded Rectangle 19"/>
          <p:cNvSpPr/>
          <p:nvPr/>
        </p:nvSpPr>
        <p:spPr>
          <a:xfrm>
            <a:off x="8227890" y="416512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21" name="Rounded Rectangle 20"/>
          <p:cNvSpPr/>
          <p:nvPr/>
        </p:nvSpPr>
        <p:spPr>
          <a:xfrm>
            <a:off x="7253910" y="416512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22" name="Rounded Rectangle 21"/>
          <p:cNvSpPr/>
          <p:nvPr/>
        </p:nvSpPr>
        <p:spPr>
          <a:xfrm>
            <a:off x="10117635" y="4167470"/>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
        <p:nvSpPr>
          <p:cNvPr id="23" name="Rounded Rectangle 22"/>
          <p:cNvSpPr/>
          <p:nvPr/>
        </p:nvSpPr>
        <p:spPr>
          <a:xfrm>
            <a:off x="10117635"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cs typeface="Times New Roman" panose="02020603050405020304" pitchFamily="18" charset="0"/>
              </a:rPr>
              <a:t>?</a:t>
            </a:r>
          </a:p>
        </p:txBody>
      </p:sp>
    </p:spTree>
    <p:extLst>
      <p:ext uri="{BB962C8B-B14F-4D97-AF65-F5344CB8AC3E}">
        <p14:creationId xmlns:p14="http://schemas.microsoft.com/office/powerpoint/2010/main" val="9980753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randombar(horizontal)">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randombar(horizontal)">
                                      <p:cBhvr>
                                        <p:cTn id="20" dur="500"/>
                                        <p:tgtEl>
                                          <p:spTgt spid="11"/>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randombar(horizontal)">
                                      <p:cBhvr>
                                        <p:cTn id="23" dur="500"/>
                                        <p:tgtEl>
                                          <p:spTgt spid="10"/>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500"/>
                                        <p:tgtEl>
                                          <p:spTgt spid="9"/>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randombar(horizontal)">
                                      <p:cBhvr>
                                        <p:cTn id="29" dur="500"/>
                                        <p:tgtEl>
                                          <p:spTgt spid="8"/>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randombar(horizontal)">
                                      <p:cBhvr>
                                        <p:cTn id="32" dur="500"/>
                                        <p:tgtEl>
                                          <p:spTgt spid="21"/>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randombar(horizontal)">
                                      <p:cBhvr>
                                        <p:cTn id="35" dur="500"/>
                                        <p:tgtEl>
                                          <p:spTgt spid="7"/>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randombar(horizontal)">
                                      <p:cBhvr>
                                        <p:cTn id="38" dur="500"/>
                                        <p:tgtEl>
                                          <p:spTgt spid="20"/>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randombar(horizontal)">
                                      <p:cBhvr>
                                        <p:cTn id="41" dur="500"/>
                                        <p:tgtEl>
                                          <p:spTgt spid="6"/>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randombar(horizontal)">
                                      <p:cBhvr>
                                        <p:cTn id="44" dur="500"/>
                                        <p:tgtEl>
                                          <p:spTgt spid="22"/>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randombar(horizontal)">
                                      <p:cBhvr>
                                        <p:cTn id="4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30" grpId="0"/>
      <p:bldP spid="20" grpId="0" animBg="1"/>
      <p:bldP spid="21" grpId="0" animBg="1"/>
      <p:bldP spid="22"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06896482"/>
              </p:ext>
            </p:extLst>
          </p:nvPr>
        </p:nvGraphicFramePr>
        <p:xfrm>
          <a:off x="1002615" y="635793"/>
          <a:ext cx="10254341" cy="3108960"/>
        </p:xfrm>
        <a:graphic>
          <a:graphicData uri="http://schemas.openxmlformats.org/drawingml/2006/table">
            <a:tbl>
              <a:tblPr firstRow="1" bandRow="1">
                <a:tableStyleId>{5940675A-B579-460E-94D1-54222C63F5DA}</a:tableStyleId>
              </a:tblPr>
              <a:tblGrid>
                <a:gridCol w="950663">
                  <a:extLst>
                    <a:ext uri="{9D8B030D-6E8A-4147-A177-3AD203B41FA5}">
                      <a16:colId xmlns:a16="http://schemas.microsoft.com/office/drawing/2014/main" val="2840696672"/>
                    </a:ext>
                  </a:extLst>
                </a:gridCol>
                <a:gridCol w="2529266">
                  <a:extLst>
                    <a:ext uri="{9D8B030D-6E8A-4147-A177-3AD203B41FA5}">
                      <a16:colId xmlns:a16="http://schemas.microsoft.com/office/drawing/2014/main" val="3963977828"/>
                    </a:ext>
                  </a:extLst>
                </a:gridCol>
                <a:gridCol w="2513403">
                  <a:extLst>
                    <a:ext uri="{9D8B030D-6E8A-4147-A177-3AD203B41FA5}">
                      <a16:colId xmlns:a16="http://schemas.microsoft.com/office/drawing/2014/main" val="3929126487"/>
                    </a:ext>
                  </a:extLst>
                </a:gridCol>
                <a:gridCol w="4261009">
                  <a:extLst>
                    <a:ext uri="{9D8B030D-6E8A-4147-A177-3AD203B41FA5}">
                      <a16:colId xmlns:a16="http://schemas.microsoft.com/office/drawing/2014/main" val="530868233"/>
                    </a:ext>
                  </a:extLst>
                </a:gridCol>
              </a:tblGrid>
              <a:tr h="370840">
                <a:tc>
                  <a:txBody>
                    <a:bodyPr/>
                    <a:lstStyle/>
                    <a:p>
                      <a:pPr algn="ctr"/>
                      <a:r>
                        <a:rPr lang="en-US" sz="3600" dirty="0">
                          <a:solidFill>
                            <a:schemeClr val="accent1">
                              <a:lumMod val="50000"/>
                            </a:schemeClr>
                          </a:solidFill>
                          <a:latin typeface="Times New Roman" panose="02020603050405020304" pitchFamily="18" charset="0"/>
                          <a:cs typeface="Times New Roman" panose="02020603050405020304" pitchFamily="18" charset="0"/>
                        </a:rPr>
                        <a:t>m</a:t>
                      </a:r>
                    </a:p>
                  </a:txBody>
                  <a:tcPr anchor="ctr">
                    <a:solidFill>
                      <a:schemeClr val="accent4">
                        <a:lumMod val="40000"/>
                        <a:lumOff val="60000"/>
                      </a:schemeClr>
                    </a:solidFill>
                  </a:tcPr>
                </a:tc>
                <a:tc>
                  <a:txBody>
                    <a:bodyPr/>
                    <a:lstStyle/>
                    <a:p>
                      <a:pPr algn="ctr"/>
                      <a:r>
                        <a:rPr lang="en-US" sz="3600" dirty="0" err="1">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 chia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hết</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a:solidFill>
                            <a:schemeClr val="accent1">
                              <a:lumMod val="50000"/>
                            </a:schemeClr>
                          </a:solidFill>
                          <a:latin typeface="Times New Roman" panose="02020603050405020304" pitchFamily="18" charset="0"/>
                          <a:cs typeface="Times New Roman" panose="02020603050405020304" pitchFamily="18" charset="0"/>
                        </a:rPr>
                        <a:t> b chia hết cho m</a:t>
                      </a:r>
                      <a:endParaRPr lang="en-US" sz="360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a:solidFill>
                            <a:schemeClr val="accent1">
                              <a:lumMod val="50000"/>
                            </a:schemeClr>
                          </a:solidFill>
                          <a:latin typeface="Times New Roman" panose="02020603050405020304" pitchFamily="18" charset="0"/>
                          <a:cs typeface="Times New Roman" panose="02020603050405020304" pitchFamily="18" charset="0"/>
                        </a:rPr>
                        <a:t>Thực</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hiện</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phép</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chia (a + b) </a:t>
                      </a:r>
                      <a:r>
                        <a:rPr lang="en-US" sz="3600" baseline="0" dirty="0" err="1">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2074404931"/>
                  </a:ext>
                </a:extLst>
              </a:tr>
              <a:tr h="370840">
                <a:tc>
                  <a:txBody>
                    <a:bodyPr/>
                    <a:lstStyle/>
                    <a:p>
                      <a:pPr algn="ctr"/>
                      <a:r>
                        <a:rPr lang="en-US" sz="3600">
                          <a:latin typeface="Times New Roman" panose="02020603050405020304" pitchFamily="18" charset="0"/>
                          <a:cs typeface="Times New Roman" panose="02020603050405020304" pitchFamily="18" charset="0"/>
                        </a:rPr>
                        <a:t>5</a:t>
                      </a:r>
                    </a:p>
                  </a:txBody>
                  <a:tcPr/>
                </a:tc>
                <a:tc>
                  <a:txBody>
                    <a:bodyPr/>
                    <a:lstStyle/>
                    <a:p>
                      <a:pPr algn="ctr"/>
                      <a:r>
                        <a:rPr lang="en-US" sz="3600" dirty="0">
                          <a:latin typeface="Times New Roman" panose="02020603050405020304" pitchFamily="18" charset="0"/>
                          <a:cs typeface="Times New Roman" panose="02020603050405020304" pitchFamily="18" charset="0"/>
                        </a:rPr>
                        <a:t>95</a:t>
                      </a:r>
                    </a:p>
                  </a:txBody>
                  <a:tcPr/>
                </a:tc>
                <a:tc>
                  <a:txBody>
                    <a:bodyPr/>
                    <a:lstStyle/>
                    <a:p>
                      <a:pPr algn="ctr"/>
                      <a:r>
                        <a:rPr lang="en-US" sz="3600">
                          <a:latin typeface="Times New Roman" panose="02020603050405020304" pitchFamily="18" charset="0"/>
                          <a:cs typeface="Times New Roman" panose="02020603050405020304" pitchFamily="18" charset="0"/>
                        </a:rPr>
                        <a:t>55</a:t>
                      </a:r>
                    </a:p>
                  </a:txBody>
                  <a:tcPr/>
                </a:tc>
                <a:tc>
                  <a:txBody>
                    <a:bodyPr/>
                    <a:lstStyle/>
                    <a:p>
                      <a:pPr algn="ctr"/>
                      <a:r>
                        <a:rPr lang="en-US" sz="3600" dirty="0">
                          <a:latin typeface="Times New Roman" panose="02020603050405020304" pitchFamily="18" charset="0"/>
                          <a:cs typeface="Times New Roman" panose="02020603050405020304" pitchFamily="18" charset="0"/>
                        </a:rPr>
                        <a:t>(95 + 55) : 5 = 30</a:t>
                      </a:r>
                    </a:p>
                  </a:txBody>
                  <a:tcPr/>
                </a:tc>
                <a:extLst>
                  <a:ext uri="{0D108BD9-81ED-4DB2-BD59-A6C34878D82A}">
                    <a16:rowId xmlns:a16="http://schemas.microsoft.com/office/drawing/2014/main" val="3012909308"/>
                  </a:ext>
                </a:extLst>
              </a:tr>
              <a:tr h="370840">
                <a:tc>
                  <a:txBody>
                    <a:bodyPr/>
                    <a:lstStyle/>
                    <a:p>
                      <a:pPr algn="ctr"/>
                      <a:r>
                        <a:rPr lang="en-US" sz="3600">
                          <a:latin typeface="Times New Roman" panose="02020603050405020304" pitchFamily="18" charset="0"/>
                          <a:cs typeface="Times New Roman" panose="02020603050405020304" pitchFamily="18" charset="0"/>
                        </a:rPr>
                        <a:t>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a:solidFill>
                            <a:srgbClr val="FF0000"/>
                          </a:solidFill>
                          <a:latin typeface="Times New Roman" panose="02020603050405020304" pitchFamily="18" charset="0"/>
                          <a:ea typeface="+mn-ea"/>
                          <a:cs typeface="Times New Roman" panose="02020603050405020304" pitchFamily="18" charset="0"/>
                        </a:rPr>
                        <a:t>12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a:solidFill>
                            <a:srgbClr val="FF0000"/>
                          </a:solidFill>
                          <a:latin typeface="Times New Roman" panose="02020603050405020304" pitchFamily="18" charset="0"/>
                          <a:ea typeface="+mn-ea"/>
                          <a:cs typeface="Times New Roman" panose="02020603050405020304" pitchFamily="18" charset="0"/>
                        </a:rPr>
                        <a:t>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( 12  + 30 ) : 6 = 7    </a:t>
                      </a:r>
                      <a:endParaRPr lang="en-US" sz="3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61655204"/>
                  </a:ext>
                </a:extLst>
              </a:tr>
              <a:tr h="370840">
                <a:tc>
                  <a:txBody>
                    <a:bodyPr/>
                    <a:lstStyle/>
                    <a:p>
                      <a:pPr algn="ctr"/>
                      <a:r>
                        <a:rPr lang="en-US" sz="3600">
                          <a:latin typeface="Times New Roman" panose="02020603050405020304" pitchFamily="18" charset="0"/>
                          <a:cs typeface="Times New Roman" panose="02020603050405020304" pitchFamily="18" charset="0"/>
                        </a:rPr>
                        <a:t>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a:solidFill>
                            <a:srgbClr val="FF0000"/>
                          </a:solidFill>
                          <a:latin typeface="Times New Roman" panose="02020603050405020304" pitchFamily="18" charset="0"/>
                          <a:ea typeface="+mn-ea"/>
                          <a:cs typeface="Times New Roman" panose="02020603050405020304" pitchFamily="18" charset="0"/>
                        </a:rPr>
                        <a:t>18</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a:solidFill>
                            <a:srgbClr val="FF0000"/>
                          </a:solidFill>
                          <a:latin typeface="Times New Roman" panose="02020603050405020304" pitchFamily="18" charset="0"/>
                          <a:ea typeface="+mn-ea"/>
                          <a:cs typeface="Times New Roman" panose="02020603050405020304" pitchFamily="18" charset="0"/>
                        </a:rPr>
                        <a:t>54</a:t>
                      </a:r>
                    </a:p>
                  </a:txBody>
                  <a:tcPr/>
                </a:tc>
                <a:tc>
                  <a:txBody>
                    <a:bodyPr/>
                    <a:lstStyle/>
                    <a:p>
                      <a:pPr algn="l"/>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  ( 18 + 54 ) : 9 = 8</a:t>
                      </a:r>
                      <a:endParaRPr lang="en-US" sz="3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44881673"/>
                  </a:ext>
                </a:extLst>
              </a:tr>
            </a:tbl>
          </a:graphicData>
        </a:graphic>
      </p:graphicFrame>
      <p:sp>
        <p:nvSpPr>
          <p:cNvPr id="3" name="Cloud 2"/>
          <p:cNvSpPr/>
          <p:nvPr/>
        </p:nvSpPr>
        <p:spPr>
          <a:xfrm>
            <a:off x="1849820" y="3909848"/>
            <a:ext cx="9585434" cy="228074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195145" y="4424855"/>
            <a:ext cx="7693572" cy="1077218"/>
          </a:xfrm>
          <a:prstGeom prst="rect">
            <a:avLst/>
          </a:prstGeom>
          <a:noFill/>
        </p:spPr>
        <p:txBody>
          <a:bodyPr wrap="square" rtlCol="0">
            <a:spAutoFit/>
          </a:bodyPr>
          <a:lstStyle/>
          <a:p>
            <a:r>
              <a:rPr lang="en-US" sz="3200" b="1" i="1" dirty="0" err="1"/>
              <a:t>Nếu</a:t>
            </a:r>
            <a:r>
              <a:rPr lang="en-US" sz="3200" b="1" i="1" dirty="0"/>
              <a:t> a chia </a:t>
            </a:r>
            <a:r>
              <a:rPr lang="en-US" sz="3200" b="1" i="1" dirty="0" err="1"/>
              <a:t>hết</a:t>
            </a:r>
            <a:r>
              <a:rPr lang="en-US" sz="3200" b="1" i="1" dirty="0"/>
              <a:t> </a:t>
            </a:r>
            <a:r>
              <a:rPr lang="en-US" sz="3200" b="1" i="1" dirty="0" err="1"/>
              <a:t>cho</a:t>
            </a:r>
            <a:r>
              <a:rPr lang="en-US" sz="3200" b="1" i="1" dirty="0"/>
              <a:t> m </a:t>
            </a:r>
            <a:r>
              <a:rPr lang="en-US" sz="3200" b="1" i="1" dirty="0" err="1"/>
              <a:t>và</a:t>
            </a:r>
            <a:r>
              <a:rPr lang="en-US" sz="3200" b="1" i="1" dirty="0"/>
              <a:t> b chia </a:t>
            </a:r>
            <a:r>
              <a:rPr lang="en-US" sz="3200" b="1" i="1" dirty="0" err="1"/>
              <a:t>hết</a:t>
            </a:r>
            <a:r>
              <a:rPr lang="en-US" sz="3200" b="1" i="1" dirty="0"/>
              <a:t> </a:t>
            </a:r>
            <a:r>
              <a:rPr lang="en-US" sz="3200" b="1" i="1" dirty="0" err="1"/>
              <a:t>cho</a:t>
            </a:r>
            <a:r>
              <a:rPr lang="en-US" sz="3200" b="1" i="1" dirty="0"/>
              <a:t> m </a:t>
            </a:r>
            <a:r>
              <a:rPr lang="en-US" sz="3200" b="1" i="1" dirty="0" err="1"/>
              <a:t>thì</a:t>
            </a:r>
            <a:r>
              <a:rPr lang="en-US" sz="3200" b="1" i="1" dirty="0"/>
              <a:t> </a:t>
            </a:r>
            <a:r>
              <a:rPr lang="en-US" sz="3200" b="1" i="1" dirty="0" err="1"/>
              <a:t>tổng</a:t>
            </a:r>
            <a:r>
              <a:rPr lang="en-US" sz="3200" b="1" i="1" dirty="0"/>
              <a:t> </a:t>
            </a:r>
            <a:r>
              <a:rPr lang="en-US" sz="3200" b="1" i="1" dirty="0" err="1"/>
              <a:t>a+b</a:t>
            </a:r>
            <a:r>
              <a:rPr lang="en-US" sz="3200" b="1" i="1" dirty="0"/>
              <a:t> </a:t>
            </a:r>
            <a:r>
              <a:rPr lang="en-US" sz="3200" b="1" i="1" dirty="0" err="1"/>
              <a:t>cũng</a:t>
            </a:r>
            <a:r>
              <a:rPr lang="en-US" sz="3200" b="1" i="1" dirty="0"/>
              <a:t> chia </a:t>
            </a:r>
            <a:r>
              <a:rPr lang="en-US" sz="3200" b="1" i="1" dirty="0" err="1"/>
              <a:t>hết</a:t>
            </a:r>
            <a:r>
              <a:rPr lang="en-US" sz="3200" b="1" i="1" dirty="0"/>
              <a:t> </a:t>
            </a:r>
            <a:r>
              <a:rPr lang="en-US" sz="3200" b="1" i="1" dirty="0" err="1"/>
              <a:t>cho</a:t>
            </a:r>
            <a:r>
              <a:rPr lang="en-US" sz="3200" b="1" i="1" dirty="0"/>
              <a:t> m.</a:t>
            </a:r>
          </a:p>
        </p:txBody>
      </p:sp>
    </p:spTree>
    <p:extLst>
      <p:ext uri="{BB962C8B-B14F-4D97-AF65-F5344CB8AC3E}">
        <p14:creationId xmlns:p14="http://schemas.microsoft.com/office/powerpoint/2010/main" val="4844436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randombar(horizontal)">
                                      <p:cBhvr>
                                        <p:cTn id="1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1493" y="2333109"/>
            <a:ext cx="9884229" cy="1200329"/>
          </a:xfrm>
          <a:prstGeom prst="rect">
            <a:avLst/>
          </a:prstGeom>
          <a:noFill/>
        </p:spPr>
        <p:txBody>
          <a:bodyPr wrap="square">
            <a:spAutoFit/>
          </a:bodyPr>
          <a:lstStyle/>
          <a:p>
            <a:pPr algn="just"/>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Kết</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luận</a:t>
            </a:r>
            <a:r>
              <a:rPr lang="en-US"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36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Nếu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tất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cả</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các</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hạng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của</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tổng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đều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cùng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thì</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tổng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đó</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36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72280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34753" y="207038"/>
            <a:ext cx="9314789" cy="646331"/>
          </a:xfrm>
          <a:prstGeom prst="rect">
            <a:avLst/>
          </a:prstGeom>
          <a:noFill/>
        </p:spPr>
        <p:txBody>
          <a:bodyPr wrap="square" rtlCol="0">
            <a:spAutoFit/>
          </a:bodyPr>
          <a:lstStyle/>
          <a:p>
            <a:r>
              <a:rPr lang="en-US" sz="3600" b="1">
                <a:solidFill>
                  <a:srgbClr val="FF0000"/>
                </a:solidFill>
                <a:latin typeface="Times New Roman" panose="02020603050405020304" pitchFamily="18" charset="0"/>
                <a:cs typeface="Times New Roman" panose="02020603050405020304" pitchFamily="18" charset="0"/>
              </a:rPr>
              <a:t>Ví dụ 5: </a:t>
            </a:r>
            <a:r>
              <a:rPr lang="en-US" sz="3600">
                <a:latin typeface="Times New Roman" panose="02020603050405020304" pitchFamily="18" charset="0"/>
                <a:cs typeface="Times New Roman" panose="02020603050405020304" pitchFamily="18" charset="0"/>
              </a:rPr>
              <a:t>Không tính tổng, xét xem:</a:t>
            </a:r>
          </a:p>
        </p:txBody>
      </p:sp>
      <p:sp>
        <p:nvSpPr>
          <p:cNvPr id="4" name="TextBox 3"/>
          <p:cNvSpPr txBox="1"/>
          <p:nvPr/>
        </p:nvSpPr>
        <p:spPr>
          <a:xfrm>
            <a:off x="1168882" y="853369"/>
            <a:ext cx="9679023" cy="1200329"/>
          </a:xfrm>
          <a:prstGeom prst="rect">
            <a:avLst/>
          </a:prstGeom>
          <a:noFill/>
        </p:spPr>
        <p:txBody>
          <a:bodyPr wrap="square" rtlCol="0">
            <a:spAutoFit/>
          </a:bodyPr>
          <a:lstStyle/>
          <a:p>
            <a:pPr algn="just"/>
            <a:r>
              <a:rPr lang="en-US" sz="3600" dirty="0">
                <a:solidFill>
                  <a:srgbClr val="0070C0"/>
                </a:solidFill>
                <a:latin typeface="Times New Roman" panose="02020603050405020304" pitchFamily="18" charset="0"/>
                <a:cs typeface="Times New Roman" panose="02020603050405020304" pitchFamily="18" charset="0"/>
              </a:rPr>
              <a:t>a) A = 8 + 12 + 24 </a:t>
            </a:r>
            <a:r>
              <a:rPr lang="en-US" sz="3600" dirty="0" err="1">
                <a:solidFill>
                  <a:srgbClr val="0070C0"/>
                </a:solidFill>
                <a:latin typeface="Times New Roman" panose="02020603050405020304" pitchFamily="18" charset="0"/>
                <a:cs typeface="Times New Roman" panose="02020603050405020304" pitchFamily="18" charset="0"/>
              </a:rPr>
              <a:t>có</a:t>
            </a:r>
            <a:r>
              <a:rPr lang="en-US" sz="3600" dirty="0">
                <a:solidFill>
                  <a:srgbClr val="0070C0"/>
                </a:solidFill>
                <a:latin typeface="Times New Roman" panose="02020603050405020304" pitchFamily="18" charset="0"/>
                <a:cs typeface="Times New Roman" panose="02020603050405020304" pitchFamily="18" charset="0"/>
              </a:rPr>
              <a:t>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4 hay </a:t>
            </a:r>
            <a:r>
              <a:rPr lang="en-US" sz="3600" dirty="0" err="1">
                <a:solidFill>
                  <a:srgbClr val="0070C0"/>
                </a:solidFill>
                <a:latin typeface="Times New Roman" panose="02020603050405020304" pitchFamily="18" charset="0"/>
                <a:cs typeface="Times New Roman" panose="02020603050405020304" pitchFamily="18" charset="0"/>
              </a:rPr>
              <a:t>không</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Vì</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sao</a:t>
            </a:r>
            <a:r>
              <a:rPr lang="en-US" sz="3600" dirty="0">
                <a:solidFill>
                  <a:srgbClr val="0070C0"/>
                </a:solidFill>
                <a:latin typeface="Times New Roman" panose="02020603050405020304" pitchFamily="18" charset="0"/>
                <a:cs typeface="Times New Roman" panose="02020603050405020304" pitchFamily="18" charset="0"/>
              </a:rPr>
              <a:t>?</a:t>
            </a:r>
          </a:p>
        </p:txBody>
      </p:sp>
      <p:sp>
        <p:nvSpPr>
          <p:cNvPr id="5" name="TextBox 4"/>
          <p:cNvSpPr txBox="1"/>
          <p:nvPr/>
        </p:nvSpPr>
        <p:spPr>
          <a:xfrm>
            <a:off x="1168882" y="2112249"/>
            <a:ext cx="9457436" cy="1200329"/>
          </a:xfrm>
          <a:prstGeom prst="rect">
            <a:avLst/>
          </a:prstGeom>
          <a:noFill/>
        </p:spPr>
        <p:txBody>
          <a:bodyPr wrap="square" rtlCol="0">
            <a:spAutoFit/>
          </a:bodyPr>
          <a:lstStyle/>
          <a:p>
            <a:pPr algn="just"/>
            <a:r>
              <a:rPr lang="en-US" sz="3600">
                <a:solidFill>
                  <a:srgbClr val="0070C0"/>
                </a:solidFill>
                <a:latin typeface="Times New Roman" panose="02020603050405020304" pitchFamily="18" charset="0"/>
                <a:cs typeface="Times New Roman" panose="02020603050405020304" pitchFamily="18" charset="0"/>
              </a:rPr>
              <a:t>b) B = 28 + 35 + 42 + 56 có chia hết cho 7 không. Vì sao?</a:t>
            </a:r>
          </a:p>
        </p:txBody>
      </p:sp>
      <p:sp>
        <p:nvSpPr>
          <p:cNvPr id="6" name="TextBox 5"/>
          <p:cNvSpPr txBox="1"/>
          <p:nvPr/>
        </p:nvSpPr>
        <p:spPr>
          <a:xfrm>
            <a:off x="5023383" y="3312578"/>
            <a:ext cx="1262450" cy="646331"/>
          </a:xfrm>
          <a:prstGeom prst="rect">
            <a:avLst/>
          </a:prstGeom>
          <a:noFill/>
        </p:spPr>
        <p:txBody>
          <a:bodyPr wrap="square" rtlCol="0">
            <a:spAutoFit/>
          </a:bodyPr>
          <a:lstStyle/>
          <a:p>
            <a:r>
              <a:rPr lang="en-US" sz="3600" b="1">
                <a:solidFill>
                  <a:srgbClr val="FF0000"/>
                </a:solidFill>
                <a:latin typeface="Times New Roman" panose="02020603050405020304" pitchFamily="18" charset="0"/>
                <a:cs typeface="Times New Roman" panose="02020603050405020304" pitchFamily="18" charset="0"/>
              </a:rPr>
              <a:t>Giải</a:t>
            </a:r>
          </a:p>
        </p:txBody>
      </p:sp>
      <p:sp>
        <p:nvSpPr>
          <p:cNvPr id="7" name="TextBox 6"/>
          <p:cNvSpPr txBox="1"/>
          <p:nvPr/>
        </p:nvSpPr>
        <p:spPr>
          <a:xfrm>
            <a:off x="1168882" y="3905076"/>
            <a:ext cx="9813573" cy="1200329"/>
          </a:xfrm>
          <a:prstGeom prst="rect">
            <a:avLst/>
          </a:prstGeom>
          <a:noFill/>
        </p:spPr>
        <p:txBody>
          <a:bodyPr wrap="square" rtlCol="0">
            <a:spAutoFit/>
          </a:bodyPr>
          <a:lstStyle/>
          <a:p>
            <a:pPr algn="just"/>
            <a:r>
              <a:rPr lang="en-US" sz="3600">
                <a:latin typeface="Times New Roman" panose="02020603050405020304" pitchFamily="18" charset="0"/>
                <a:cs typeface="Times New Roman" panose="02020603050405020304" pitchFamily="18" charset="0"/>
              </a:rPr>
              <a:t>a) Các số 8, 12, 24 đều chia hết cho 4 nên A chia hết cho 4.</a:t>
            </a:r>
          </a:p>
        </p:txBody>
      </p:sp>
      <p:sp>
        <p:nvSpPr>
          <p:cNvPr id="8" name="TextBox 7"/>
          <p:cNvSpPr txBox="1"/>
          <p:nvPr/>
        </p:nvSpPr>
        <p:spPr>
          <a:xfrm>
            <a:off x="1168883" y="5066650"/>
            <a:ext cx="9875064" cy="1200329"/>
          </a:xfrm>
          <a:prstGeom prst="rect">
            <a:avLst/>
          </a:prstGeom>
          <a:noFill/>
        </p:spPr>
        <p:txBody>
          <a:bodyPr wrap="square" rtlCol="0">
            <a:spAutoFit/>
          </a:bodyPr>
          <a:lstStyle/>
          <a:p>
            <a:pPr algn="just"/>
            <a:r>
              <a:rPr lang="en-US" sz="3600">
                <a:latin typeface="Times New Roman" panose="02020603050405020304" pitchFamily="18" charset="0"/>
                <a:cs typeface="Times New Roman" panose="02020603050405020304" pitchFamily="18" charset="0"/>
              </a:rPr>
              <a:t>b) Các số 28, 35, 42, 56 đều chia hết cho 7 nên B chia hết cho 7.</a:t>
            </a:r>
          </a:p>
        </p:txBody>
      </p:sp>
    </p:spTree>
    <p:extLst>
      <p:ext uri="{BB962C8B-B14F-4D97-AF65-F5344CB8AC3E}">
        <p14:creationId xmlns:p14="http://schemas.microsoft.com/office/powerpoint/2010/main" val="32162816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1933631" y="2432403"/>
            <a:ext cx="9568543" cy="631711"/>
            <a:chOff x="1121229" y="1420885"/>
            <a:chExt cx="9568543" cy="631711"/>
          </a:xfrm>
        </p:grpSpPr>
        <p:sp>
          <p:nvSpPr>
            <p:cNvPr id="8" name="Rectangle 7"/>
            <p:cNvSpPr/>
            <p:nvPr/>
          </p:nvSpPr>
          <p:spPr>
            <a:xfrm>
              <a:off x="1121229" y="1420885"/>
              <a:ext cx="9568543" cy="631711"/>
            </a:xfrm>
            <a:prstGeom prst="rect">
              <a:avLst/>
            </a:prstGeom>
          </p:spPr>
          <p:txBody>
            <a:bodyPr wrap="square">
              <a:spAutoFit/>
            </a:bodyPr>
            <a:lstStyle/>
            <a:p>
              <a:pPr>
                <a:lnSpc>
                  <a:spcPct val="120000"/>
                </a:lnSpc>
                <a:spcAft>
                  <a:spcPts val="0"/>
                </a:spcAft>
              </a:pPr>
              <a:r>
                <a:rPr lang="en-US" sz="3200" b="1" dirty="0" err="1">
                  <a:solidFill>
                    <a:srgbClr val="FF0000"/>
                  </a:solidFill>
                  <a:latin typeface="Times New Roman" panose="02020603050405020304" pitchFamily="18" charset="0"/>
                  <a:cs typeface="Times New Roman" panose="02020603050405020304" pitchFamily="18" charset="0"/>
                </a:rPr>
                <a:t>Lưu</a:t>
              </a:r>
              <a:r>
                <a:rPr lang="en-US" sz="3200" b="1" dirty="0">
                  <a:solidFill>
                    <a:srgbClr val="FF0000"/>
                  </a:solidFill>
                  <a:latin typeface="Times New Roman" panose="02020603050405020304" pitchFamily="18" charset="0"/>
                  <a:cs typeface="Times New Roman" panose="02020603050405020304" pitchFamily="18" charset="0"/>
                </a:rPr>
                <a:t> ý : </a:t>
              </a:r>
              <a:r>
                <a:rPr lang="en-US" sz="3200" dirty="0" err="1">
                  <a:latin typeface="Times New Roman" panose="02020603050405020304" pitchFamily="18" charset="0"/>
                  <a:cs typeface="Times New Roman" panose="02020603050405020304" pitchFamily="18" charset="0"/>
                </a:rPr>
                <a:t>Nếu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thì</a:t>
              </a:r>
              <a:r>
                <a:rPr lang="en-US" sz="3200" dirty="0">
                  <a:latin typeface="Times New Roman" panose="02020603050405020304" pitchFamily="18" charset="0"/>
                  <a:cs typeface="Times New Roman" panose="02020603050405020304" pitchFamily="18" charset="0"/>
                </a:rPr>
                <a:t> </a:t>
              </a:r>
            </a:p>
          </p:txBody>
        </p:sp>
        <p:graphicFrame>
          <p:nvGraphicFramePr>
            <p:cNvPr id="5" name="Object 4"/>
            <p:cNvGraphicFramePr>
              <a:graphicFrameLocks noChangeAspect="1"/>
            </p:cNvGraphicFramePr>
            <p:nvPr>
              <p:extLst>
                <p:ext uri="{D42A27DB-BD31-4B8C-83A1-F6EECF244321}">
                  <p14:modId xmlns:p14="http://schemas.microsoft.com/office/powerpoint/2010/main" val="1729421143"/>
                </p:ext>
              </p:extLst>
            </p:nvPr>
          </p:nvGraphicFramePr>
          <p:xfrm>
            <a:off x="3426902" y="1552967"/>
            <a:ext cx="1016000" cy="419100"/>
          </p:xfrm>
          <a:graphic>
            <a:graphicData uri="http://schemas.openxmlformats.org/presentationml/2006/ole">
              <mc:AlternateContent xmlns:mc="http://schemas.openxmlformats.org/markup-compatibility/2006">
                <mc:Choice xmlns:v="urn:schemas-microsoft-com:vml" Requires="v">
                  <p:oleObj name="Equation" r:id="rId2" imgW="825480" imgH="419040" progId="Equation.DSMT4">
                    <p:embed/>
                  </p:oleObj>
                </mc:Choice>
                <mc:Fallback>
                  <p:oleObj name="Equation" r:id="rId2" imgW="825480" imgH="419040" progId="Equation.DSMT4">
                    <p:embed/>
                    <p:pic>
                      <p:nvPicPr>
                        <p:cNvPr id="5" name="Object 4"/>
                        <p:cNvPicPr/>
                        <p:nvPr/>
                      </p:nvPicPr>
                      <p:blipFill>
                        <a:blip r:embed="rId3"/>
                        <a:stretch>
                          <a:fillRect/>
                        </a:stretch>
                      </p:blipFill>
                      <p:spPr>
                        <a:xfrm>
                          <a:off x="3426902" y="1552967"/>
                          <a:ext cx="1016000" cy="4191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680998686"/>
                </p:ext>
              </p:extLst>
            </p:nvPr>
          </p:nvGraphicFramePr>
          <p:xfrm>
            <a:off x="5105533" y="1552967"/>
            <a:ext cx="1062037" cy="419100"/>
          </p:xfrm>
          <a:graphic>
            <a:graphicData uri="http://schemas.openxmlformats.org/presentationml/2006/ole">
              <mc:AlternateContent xmlns:mc="http://schemas.openxmlformats.org/markup-compatibility/2006">
                <mc:Choice xmlns:v="urn:schemas-microsoft-com:vml" Requires="v">
                  <p:oleObj name="Equation" r:id="rId4" imgW="812520" imgH="419040" progId="Equation.DSMT4">
                    <p:embed/>
                  </p:oleObj>
                </mc:Choice>
                <mc:Fallback>
                  <p:oleObj name="Equation" r:id="rId4" imgW="812520" imgH="419040" progId="Equation.DSMT4">
                    <p:embed/>
                    <p:pic>
                      <p:nvPicPr>
                        <p:cNvPr id="6" name="Object 5"/>
                        <p:cNvPicPr/>
                        <p:nvPr/>
                      </p:nvPicPr>
                      <p:blipFill>
                        <a:blip r:embed="rId5"/>
                        <a:stretch>
                          <a:fillRect/>
                        </a:stretch>
                      </p:blipFill>
                      <p:spPr>
                        <a:xfrm>
                          <a:off x="5105533" y="1552967"/>
                          <a:ext cx="1062037" cy="4191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42166796"/>
                </p:ext>
              </p:extLst>
            </p:nvPr>
          </p:nvGraphicFramePr>
          <p:xfrm>
            <a:off x="6869533" y="1523554"/>
            <a:ext cx="2070100" cy="508000"/>
          </p:xfrm>
          <a:graphic>
            <a:graphicData uri="http://schemas.openxmlformats.org/presentationml/2006/ole">
              <mc:AlternateContent xmlns:mc="http://schemas.openxmlformats.org/markup-compatibility/2006">
                <mc:Choice xmlns:v="urn:schemas-microsoft-com:vml" Requires="v">
                  <p:oleObj name="Equation" r:id="rId6" imgW="1790640" imgH="507960" progId="Equation.DSMT4">
                    <p:embed/>
                  </p:oleObj>
                </mc:Choice>
                <mc:Fallback>
                  <p:oleObj name="Equation" r:id="rId6" imgW="1790640" imgH="507960" progId="Equation.DSMT4">
                    <p:embed/>
                    <p:pic>
                      <p:nvPicPr>
                        <p:cNvPr id="7" name="Object 6"/>
                        <p:cNvPicPr/>
                        <p:nvPr/>
                      </p:nvPicPr>
                      <p:blipFill>
                        <a:blip r:embed="rId7"/>
                        <a:stretch>
                          <a:fillRect/>
                        </a:stretch>
                      </p:blipFill>
                      <p:spPr>
                        <a:xfrm>
                          <a:off x="6869533" y="1523554"/>
                          <a:ext cx="2070100" cy="508000"/>
                        </a:xfrm>
                        <a:prstGeom prst="rect">
                          <a:avLst/>
                        </a:prstGeom>
                      </p:spPr>
                    </p:pic>
                  </p:oleObj>
                </mc:Fallback>
              </mc:AlternateContent>
            </a:graphicData>
          </a:graphic>
        </p:graphicFrame>
      </p:grpSp>
      <p:grpSp>
        <p:nvGrpSpPr>
          <p:cNvPr id="9" name="Group 8"/>
          <p:cNvGrpSpPr/>
          <p:nvPr/>
        </p:nvGrpSpPr>
        <p:grpSpPr>
          <a:xfrm>
            <a:off x="2228200" y="3246678"/>
            <a:ext cx="7052927" cy="683264"/>
            <a:chOff x="-917807" y="4989701"/>
            <a:chExt cx="7052927" cy="683264"/>
          </a:xfrm>
        </p:grpSpPr>
        <p:graphicFrame>
          <p:nvGraphicFramePr>
            <p:cNvPr id="10" name="Object 9"/>
            <p:cNvGraphicFramePr>
              <a:graphicFrameLocks noChangeAspect="1"/>
            </p:cNvGraphicFramePr>
            <p:nvPr>
              <p:extLst>
                <p:ext uri="{D42A27DB-BD31-4B8C-83A1-F6EECF244321}">
                  <p14:modId xmlns:p14="http://schemas.microsoft.com/office/powerpoint/2010/main" val="1475585072"/>
                </p:ext>
              </p:extLst>
            </p:nvPr>
          </p:nvGraphicFramePr>
          <p:xfrm>
            <a:off x="1525020" y="5090033"/>
            <a:ext cx="4610100" cy="482600"/>
          </p:xfrm>
          <a:graphic>
            <a:graphicData uri="http://schemas.openxmlformats.org/presentationml/2006/ole">
              <mc:AlternateContent xmlns:mc="http://schemas.openxmlformats.org/markup-compatibility/2006">
                <mc:Choice xmlns:v="urn:schemas-microsoft-com:vml" Requires="v">
                  <p:oleObj name="Equation" r:id="rId8" imgW="4609800" imgH="482400" progId="Equation.DSMT4">
                    <p:embed/>
                  </p:oleObj>
                </mc:Choice>
                <mc:Fallback>
                  <p:oleObj name="Equation" r:id="rId8" imgW="4609800" imgH="482400" progId="Equation.DSMT4">
                    <p:embed/>
                    <p:pic>
                      <p:nvPicPr>
                        <p:cNvPr id="10" name="Object 9"/>
                        <p:cNvPicPr/>
                        <p:nvPr/>
                      </p:nvPicPr>
                      <p:blipFill>
                        <a:blip r:embed="rId9"/>
                        <a:stretch>
                          <a:fillRect/>
                        </a:stretch>
                      </p:blipFill>
                      <p:spPr>
                        <a:xfrm>
                          <a:off x="1525020" y="5090033"/>
                          <a:ext cx="4610100" cy="482600"/>
                        </a:xfrm>
                        <a:prstGeom prst="rect">
                          <a:avLst/>
                        </a:prstGeom>
                      </p:spPr>
                    </p:pic>
                  </p:oleObj>
                </mc:Fallback>
              </mc:AlternateContent>
            </a:graphicData>
          </a:graphic>
        </p:graphicFrame>
        <p:sp>
          <p:nvSpPr>
            <p:cNvPr id="11" name="Rectangle 10"/>
            <p:cNvSpPr/>
            <p:nvPr/>
          </p:nvSpPr>
          <p:spPr>
            <a:xfrm>
              <a:off x="-917807" y="4989701"/>
              <a:ext cx="2316660" cy="683264"/>
            </a:xfrm>
            <a:prstGeom prst="rect">
              <a:avLst/>
            </a:prstGeom>
          </p:spPr>
          <p:txBody>
            <a:bodyPr wrap="none">
              <a:spAutoFit/>
            </a:bodyPr>
            <a:lstStyle/>
            <a:p>
              <a:pPr algn="just">
                <a:lnSpc>
                  <a:spcPct val="120000"/>
                </a:lnSpc>
                <a:spcAft>
                  <a:spcPts val="0"/>
                </a:spcAft>
              </a:pPr>
              <a:r>
                <a:rPr lang="fr-FR" sz="3200" dirty="0">
                  <a:latin typeface="Times New Roman" panose="02020603050405020304" pitchFamily="18" charset="0"/>
                  <a:cs typeface="Times New Roman" panose="02020603050405020304" pitchFamily="18" charset="0"/>
                </a:rPr>
                <a:t>Khi </a:t>
              </a:r>
              <a:r>
                <a:rPr lang="fr-FR" sz="3200" dirty="0" err="1">
                  <a:latin typeface="Times New Roman" panose="02020603050405020304" pitchFamily="18" charset="0"/>
                  <a:cs typeface="Times New Roman" panose="02020603050405020304" pitchFamily="18" charset="0"/>
                </a:rPr>
                <a:t>đó</a:t>
              </a:r>
              <a:r>
                <a:rPr lang="fr-FR" sz="3200" dirty="0">
                  <a:latin typeface="Times New Roman" panose="02020603050405020304" pitchFamily="18" charset="0"/>
                  <a:cs typeface="Times New Roman" panose="02020603050405020304" pitchFamily="18" charset="0"/>
                </a:rPr>
                <a:t> ta </a:t>
              </a:r>
              <a:r>
                <a:rPr lang="fr-FR" sz="3200" dirty="0" err="1">
                  <a:latin typeface="Times New Roman" panose="02020603050405020304" pitchFamily="18" charset="0"/>
                  <a:cs typeface="Times New Roman" panose="02020603050405020304" pitchFamily="18" charset="0"/>
                </a:rPr>
                <a:t>có</a:t>
              </a:r>
              <a:r>
                <a:rPr lang="fr-FR"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1263084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randombar(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40536" y="3804321"/>
            <a:ext cx="10171749" cy="1200329"/>
          </a:xfrm>
          <a:prstGeom prst="rect">
            <a:avLst/>
          </a:prstGeom>
        </p:spPr>
        <p:txBody>
          <a:bodyPr wrap="square">
            <a:spAutoFit/>
          </a:bodyPr>
          <a:lstStyle/>
          <a:p>
            <a:pPr algn="just"/>
            <a:r>
              <a:rPr lang="en-US" sz="3600" dirty="0" err="1">
                <a:solidFill>
                  <a:srgbClr val="0070C0"/>
                </a:solidFill>
                <a:latin typeface="Times New Roman" panose="02020603050405020304" pitchFamily="18" charset="0"/>
                <a:cs typeface="Times New Roman" panose="02020603050405020304" pitchFamily="18" charset="0"/>
              </a:rPr>
              <a:t>Các</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số</a:t>
            </a:r>
            <a:r>
              <a:rPr lang="en-US" sz="3600" dirty="0">
                <a:solidFill>
                  <a:srgbClr val="0070C0"/>
                </a:solidFill>
                <a:latin typeface="Times New Roman" panose="02020603050405020304" pitchFamily="18" charset="0"/>
                <a:cs typeface="Times New Roman" panose="02020603050405020304" pitchFamily="18" charset="0"/>
              </a:rPr>
              <a:t> 1930, 1945, 1975 </a:t>
            </a:r>
            <a:r>
              <a:rPr lang="en-US" sz="3600" dirty="0" err="1">
                <a:solidFill>
                  <a:srgbClr val="0070C0"/>
                </a:solidFill>
                <a:latin typeface="Times New Roman" panose="02020603050405020304" pitchFamily="18" charset="0"/>
                <a:cs typeface="Times New Roman" panose="02020603050405020304" pitchFamily="18" charset="0"/>
              </a:rPr>
              <a:t>đều</a:t>
            </a:r>
            <a:r>
              <a:rPr lang="en-US" sz="3600" dirty="0">
                <a:solidFill>
                  <a:srgbClr val="0070C0"/>
                </a:solidFill>
                <a:latin typeface="Times New Roman" panose="02020603050405020304" pitchFamily="18" charset="0"/>
                <a:cs typeface="Times New Roman" panose="02020603050405020304" pitchFamily="18" charset="0"/>
              </a:rPr>
              <a:t>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5 </a:t>
            </a:r>
            <a:r>
              <a:rPr lang="en-US" sz="3600" dirty="0" err="1">
                <a:solidFill>
                  <a:srgbClr val="0070C0"/>
                </a:solidFill>
                <a:latin typeface="Times New Roman" panose="02020603050405020304" pitchFamily="18" charset="0"/>
                <a:cs typeface="Times New Roman" panose="02020603050405020304" pitchFamily="18" charset="0"/>
              </a:rPr>
              <a:t>nên</a:t>
            </a:r>
            <a:r>
              <a:rPr lang="en-US" sz="3600" dirty="0">
                <a:solidFill>
                  <a:srgbClr val="0070C0"/>
                </a:solidFill>
                <a:latin typeface="Times New Roman" panose="02020603050405020304" pitchFamily="18" charset="0"/>
                <a:cs typeface="Times New Roman" panose="02020603050405020304" pitchFamily="18" charset="0"/>
              </a:rPr>
              <a:t> A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5</a:t>
            </a:r>
          </a:p>
        </p:txBody>
      </p:sp>
      <p:sp>
        <p:nvSpPr>
          <p:cNvPr id="10" name="TextBox 9"/>
          <p:cNvSpPr txBox="1"/>
          <p:nvPr/>
        </p:nvSpPr>
        <p:spPr>
          <a:xfrm>
            <a:off x="5150652" y="2838587"/>
            <a:ext cx="1181775" cy="646331"/>
          </a:xfrm>
          <a:prstGeom prst="rect">
            <a:avLst/>
          </a:prstGeom>
          <a:noFill/>
        </p:spPr>
        <p:txBody>
          <a:bodyPr wrap="square" rtlCol="0">
            <a:spAutoFit/>
          </a:bodyPr>
          <a:lstStyle/>
          <a:p>
            <a:r>
              <a:rPr lang="en-US" sz="3600" b="1" dirty="0" err="1">
                <a:solidFill>
                  <a:srgbClr val="C00000"/>
                </a:solidFill>
                <a:latin typeface="Times New Roman" panose="02020603050405020304" pitchFamily="18" charset="0"/>
                <a:cs typeface="Times New Roman" panose="02020603050405020304" pitchFamily="18" charset="0"/>
              </a:rPr>
              <a:t>Giải</a:t>
            </a:r>
            <a:endParaRPr lang="en-US" sz="3600" b="1" dirty="0">
              <a:solidFill>
                <a:srgbClr val="C0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13965" y="1446900"/>
            <a:ext cx="10657678" cy="1200329"/>
          </a:xfrm>
          <a:prstGeom prst="rect">
            <a:avLst/>
          </a:prstGeom>
          <a:noFill/>
          <a:ln>
            <a:noFill/>
          </a:ln>
          <a:scene3d>
            <a:camera prst="orthographicFront"/>
            <a:lightRig rig="threePt" dir="t"/>
          </a:scene3d>
          <a:sp3d>
            <a:bevelT prst="convex"/>
          </a:sp3d>
        </p:spPr>
        <p:txBody>
          <a:bodyPr wrap="square" rtlCol="0">
            <a:spAutoFit/>
          </a:bodyPr>
          <a:lstStyle/>
          <a:p>
            <a:pPr algn="just"/>
            <a:r>
              <a:rPr lang="en-US" sz="3600" b="1" dirty="0" err="1">
                <a:solidFill>
                  <a:srgbClr val="C00000"/>
                </a:solidFill>
                <a:latin typeface="Times New Roman" panose="02020603050405020304" pitchFamily="18" charset="0"/>
                <a:cs typeface="Times New Roman" panose="02020603050405020304" pitchFamily="18" charset="0"/>
              </a:rPr>
              <a:t>Luyện</a:t>
            </a:r>
            <a:r>
              <a:rPr lang="en-US" sz="3600" b="1" dirty="0">
                <a:solidFill>
                  <a:srgbClr val="C00000"/>
                </a:solidFill>
                <a:latin typeface="Times New Roman" panose="02020603050405020304" pitchFamily="18" charset="0"/>
                <a:cs typeface="Times New Roman" panose="02020603050405020304" pitchFamily="18" charset="0"/>
              </a:rPr>
              <a:t> </a:t>
            </a:r>
            <a:r>
              <a:rPr lang="en-US" sz="3600" b="1" dirty="0" err="1">
                <a:solidFill>
                  <a:srgbClr val="C00000"/>
                </a:solidFill>
                <a:latin typeface="Times New Roman" panose="02020603050405020304" pitchFamily="18" charset="0"/>
                <a:cs typeface="Times New Roman" panose="02020603050405020304" pitchFamily="18" charset="0"/>
              </a:rPr>
              <a:t>tập</a:t>
            </a:r>
            <a:r>
              <a:rPr lang="en-US" sz="3600" b="1" dirty="0">
                <a:solidFill>
                  <a:srgbClr val="C00000"/>
                </a:solidFill>
                <a:latin typeface="Times New Roman" panose="02020603050405020304" pitchFamily="18" charset="0"/>
                <a:cs typeface="Times New Roman" panose="02020603050405020304" pitchFamily="18" charset="0"/>
              </a:rPr>
              <a:t> 4: </a:t>
            </a:r>
            <a:r>
              <a:rPr lang="en-US" sz="3600" dirty="0" err="1">
                <a:solidFill>
                  <a:srgbClr val="0070C0"/>
                </a:solidFill>
                <a:latin typeface="Times New Roman" panose="02020603050405020304" pitchFamily="18" charset="0"/>
                <a:cs typeface="Times New Roman" panose="02020603050405020304" pitchFamily="18" charset="0"/>
              </a:rPr>
              <a:t>Không</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tính</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tổng</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hãy</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giải</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thích</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tại</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sao</a:t>
            </a:r>
            <a:r>
              <a:rPr lang="en-US" sz="3600" dirty="0">
                <a:solidFill>
                  <a:srgbClr val="0070C0"/>
                </a:solidFill>
                <a:latin typeface="Times New Roman" panose="02020603050405020304" pitchFamily="18" charset="0"/>
                <a:cs typeface="Times New Roman" panose="02020603050405020304" pitchFamily="18" charset="0"/>
              </a:rPr>
              <a:t>:</a:t>
            </a:r>
          </a:p>
          <a:p>
            <a:pPr algn="just"/>
            <a:r>
              <a:rPr lang="en-US" sz="3600" dirty="0">
                <a:solidFill>
                  <a:srgbClr val="0070C0"/>
                </a:solidFill>
                <a:latin typeface="Times New Roman" panose="02020603050405020304" pitchFamily="18" charset="0"/>
                <a:cs typeface="Times New Roman" panose="02020603050405020304" pitchFamily="18" charset="0"/>
              </a:rPr>
              <a:t>A = 1930 + 1945 + 1975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5</a:t>
            </a:r>
          </a:p>
        </p:txBody>
      </p:sp>
    </p:spTree>
    <p:extLst>
      <p:ext uri="{BB962C8B-B14F-4D97-AF65-F5344CB8AC3E}">
        <p14:creationId xmlns:p14="http://schemas.microsoft.com/office/powerpoint/2010/main" val="39660678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398598" y="899623"/>
            <a:ext cx="11554598" cy="646331"/>
            <a:chOff x="1360807" y="735427"/>
            <a:chExt cx="11554598" cy="646331"/>
          </a:xfrm>
        </p:grpSpPr>
        <p:sp>
          <p:nvSpPr>
            <p:cNvPr id="3" name="TextBox 2"/>
            <p:cNvSpPr txBox="1"/>
            <p:nvPr/>
          </p:nvSpPr>
          <p:spPr>
            <a:xfrm>
              <a:off x="1360807" y="735427"/>
              <a:ext cx="11554598" cy="646331"/>
            </a:xfrm>
            <a:prstGeom prst="rect">
              <a:avLst/>
            </a:prstGeom>
            <a:noFill/>
            <a:ln>
              <a:noFill/>
            </a:ln>
            <a:scene3d>
              <a:camera prst="orthographicFront"/>
              <a:lightRig rig="threePt" dir="t"/>
            </a:scene3d>
            <a:sp3d>
              <a:bevelT prst="convex"/>
            </a:sp3d>
          </p:spPr>
          <p:txBody>
            <a:bodyPr wrap="square" rtlCol="0">
              <a:spAutoFit/>
            </a:bodyPr>
            <a:lstStyle/>
            <a:p>
              <a:pPr algn="ctr"/>
              <a:r>
                <a:rPr lang="en-US" sz="3600" dirty="0" err="1">
                  <a:solidFill>
                    <a:schemeClr val="accent6">
                      <a:lumMod val="50000"/>
                    </a:schemeClr>
                  </a:solidFill>
                  <a:latin typeface="Times New Roman" panose="02020603050405020304" pitchFamily="18" charset="0"/>
                  <a:cs typeface="Times New Roman" panose="02020603050405020304" pitchFamily="18" charset="0"/>
                </a:rPr>
                <a:t>Chỉ</a:t>
              </a:r>
              <a:r>
                <a:rPr lang="en-US" sz="3600" dirty="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a:solidFill>
                    <a:schemeClr val="accent6">
                      <a:lumMod val="50000"/>
                    </a:schemeClr>
                  </a:solidFill>
                  <a:latin typeface="Times New Roman" panose="02020603050405020304" pitchFamily="18" charset="0"/>
                  <a:cs typeface="Times New Roman" panose="02020603050405020304" pitchFamily="18" charset="0"/>
                </a:rPr>
                <a:t>ra</a:t>
              </a:r>
              <a:r>
                <a:rPr lang="en-US" sz="3600" dirty="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a:solidFill>
                    <a:schemeClr val="accent6">
                      <a:lumMod val="50000"/>
                    </a:schemeClr>
                  </a:solidFill>
                  <a:latin typeface="Times New Roman" panose="02020603050405020304" pitchFamily="18" charset="0"/>
                  <a:cs typeface="Times New Roman" panose="02020603050405020304" pitchFamily="18" charset="0"/>
                </a:rPr>
                <a:t>số</a:t>
              </a:r>
              <a:r>
                <a:rPr lang="en-US" sz="3600" dirty="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a:solidFill>
                    <a:schemeClr val="accent6">
                      <a:lumMod val="50000"/>
                    </a:schemeClr>
                  </a:solidFill>
                  <a:latin typeface="Times New Roman" panose="02020603050405020304" pitchFamily="18" charset="0"/>
                  <a:cs typeface="Times New Roman" panose="02020603050405020304" pitchFamily="18" charset="0"/>
                </a:rPr>
                <a:t>thích</a:t>
              </a:r>
              <a:r>
                <a:rPr lang="en-US" sz="3600" dirty="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a:solidFill>
                    <a:schemeClr val="accent6">
                      <a:lumMod val="50000"/>
                    </a:schemeClr>
                  </a:solidFill>
                  <a:latin typeface="Times New Roman" panose="02020603050405020304" pitchFamily="18" charset="0"/>
                  <a:cs typeface="Times New Roman" panose="02020603050405020304" pitchFamily="18" charset="0"/>
                </a:rPr>
                <a:t>hợp</a:t>
              </a:r>
              <a:r>
                <a:rPr lang="en-US" sz="3600" dirty="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a:solidFill>
                    <a:schemeClr val="accent6">
                      <a:lumMod val="50000"/>
                    </a:schemeClr>
                  </a:solidFill>
                  <a:latin typeface="Times New Roman" panose="02020603050405020304" pitchFamily="18" charset="0"/>
                  <a:cs typeface="Times New Roman" panose="02020603050405020304" pitchFamily="18" charset="0"/>
                </a:rPr>
                <a:t>cho</a:t>
              </a:r>
              <a:r>
                <a:rPr lang="en-US" sz="3600" dirty="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a:solidFill>
                    <a:schemeClr val="accent6">
                      <a:lumMod val="50000"/>
                    </a:schemeClr>
                  </a:solidFill>
                  <a:latin typeface="Times New Roman" panose="02020603050405020304" pitchFamily="18" charset="0"/>
                  <a:cs typeface="Times New Roman" panose="02020603050405020304" pitchFamily="18" charset="0"/>
                </a:rPr>
                <a:t>theo</a:t>
              </a:r>
              <a:r>
                <a:rPr lang="en-US" sz="3600" dirty="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a:solidFill>
                    <a:schemeClr val="accent6">
                      <a:lumMod val="50000"/>
                    </a:schemeClr>
                  </a:solidFill>
                  <a:latin typeface="Times New Roman" panose="02020603050405020304" pitchFamily="18" charset="0"/>
                  <a:cs typeface="Times New Roman" panose="02020603050405020304" pitchFamily="18" charset="0"/>
                </a:rPr>
                <a:t>mẫu</a:t>
              </a:r>
              <a:r>
                <a:rPr lang="en-US" sz="3600" dirty="0">
                  <a:solidFill>
                    <a:schemeClr val="accent6">
                      <a:lumMod val="50000"/>
                    </a:schemeClr>
                  </a:solidFill>
                  <a:latin typeface="Times New Roman" panose="02020603050405020304" pitchFamily="18" charset="0"/>
                  <a:cs typeface="Times New Roman" panose="02020603050405020304" pitchFamily="18" charset="0"/>
                </a:rPr>
                <a:t>: </a:t>
              </a:r>
            </a:p>
          </p:txBody>
        </p:sp>
        <p:sp>
          <p:nvSpPr>
            <p:cNvPr id="4" name="Rounded Rectangle 3"/>
            <p:cNvSpPr/>
            <p:nvPr/>
          </p:nvSpPr>
          <p:spPr>
            <a:xfrm>
              <a:off x="8064088" y="815790"/>
              <a:ext cx="574235" cy="485606"/>
            </a:xfrm>
            <a:prstGeom prst="roundRect">
              <a:avLst/>
            </a:prstGeom>
            <a:no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solidFill>
                    <a:schemeClr val="accent6">
                      <a:lumMod val="50000"/>
                    </a:schemeClr>
                  </a:solidFill>
                  <a:latin typeface="Times New Roman" panose="02020603050405020304" pitchFamily="18" charset="0"/>
                  <a:cs typeface="Times New Roman" panose="02020603050405020304" pitchFamily="18" charset="0"/>
                </a:rPr>
                <a:t>?</a:t>
              </a:r>
            </a:p>
          </p:txBody>
        </p:sp>
      </p:grpSp>
      <p:graphicFrame>
        <p:nvGraphicFramePr>
          <p:cNvPr id="5" name="Table 4"/>
          <p:cNvGraphicFramePr>
            <a:graphicFrameLocks noGrp="1"/>
          </p:cNvGraphicFramePr>
          <p:nvPr>
            <p:extLst>
              <p:ext uri="{D42A27DB-BD31-4B8C-83A1-F6EECF244321}">
                <p14:modId xmlns:p14="http://schemas.microsoft.com/office/powerpoint/2010/main" val="3798887117"/>
              </p:ext>
            </p:extLst>
          </p:nvPr>
        </p:nvGraphicFramePr>
        <p:xfrm>
          <a:off x="775749" y="1883901"/>
          <a:ext cx="10374086" cy="3108960"/>
        </p:xfrm>
        <a:graphic>
          <a:graphicData uri="http://schemas.openxmlformats.org/drawingml/2006/table">
            <a:tbl>
              <a:tblPr firstRow="1" bandRow="1">
                <a:tableStyleId>{5940675A-B579-460E-94D1-54222C63F5DA}</a:tableStyleId>
              </a:tblPr>
              <a:tblGrid>
                <a:gridCol w="821565">
                  <a:extLst>
                    <a:ext uri="{9D8B030D-6E8A-4147-A177-3AD203B41FA5}">
                      <a16:colId xmlns:a16="http://schemas.microsoft.com/office/drawing/2014/main" val="2840696672"/>
                    </a:ext>
                  </a:extLst>
                </a:gridCol>
                <a:gridCol w="2549606">
                  <a:extLst>
                    <a:ext uri="{9D8B030D-6E8A-4147-A177-3AD203B41FA5}">
                      <a16:colId xmlns:a16="http://schemas.microsoft.com/office/drawing/2014/main" val="3963977828"/>
                    </a:ext>
                  </a:extLst>
                </a:gridCol>
                <a:gridCol w="2617595">
                  <a:extLst>
                    <a:ext uri="{9D8B030D-6E8A-4147-A177-3AD203B41FA5}">
                      <a16:colId xmlns:a16="http://schemas.microsoft.com/office/drawing/2014/main" val="3929126487"/>
                    </a:ext>
                  </a:extLst>
                </a:gridCol>
                <a:gridCol w="4385320">
                  <a:extLst>
                    <a:ext uri="{9D8B030D-6E8A-4147-A177-3AD203B41FA5}">
                      <a16:colId xmlns:a16="http://schemas.microsoft.com/office/drawing/2014/main" val="530868233"/>
                    </a:ext>
                  </a:extLst>
                </a:gridCol>
              </a:tblGrid>
              <a:tr h="1175683">
                <a:tc>
                  <a:txBody>
                    <a:bodyPr/>
                    <a:lstStyle/>
                    <a:p>
                      <a:pPr algn="ctr"/>
                      <a:r>
                        <a:rPr lang="en-US" sz="3600" dirty="0">
                          <a:latin typeface="+mj-lt"/>
                        </a:rPr>
                        <a:t>m</a:t>
                      </a:r>
                    </a:p>
                  </a:txBody>
                  <a:tcPr anchor="ctr">
                    <a:solidFill>
                      <a:schemeClr val="accent4">
                        <a:lumMod val="40000"/>
                        <a:lumOff val="60000"/>
                      </a:schemeClr>
                    </a:solidFill>
                  </a:tcPr>
                </a:tc>
                <a:tc>
                  <a:txBody>
                    <a:bodyPr/>
                    <a:lstStyle/>
                    <a:p>
                      <a:pPr algn="ctr"/>
                      <a:r>
                        <a:rPr lang="en-US" sz="3600" dirty="0" err="1">
                          <a:latin typeface="+mj-lt"/>
                        </a:rPr>
                        <a:t>Số</a:t>
                      </a:r>
                      <a:r>
                        <a:rPr lang="en-US" sz="3600" baseline="0" dirty="0">
                          <a:latin typeface="+mj-lt"/>
                        </a:rPr>
                        <a:t> a chia </a:t>
                      </a:r>
                      <a:r>
                        <a:rPr lang="en-US" sz="3600" baseline="0" dirty="0" err="1">
                          <a:latin typeface="+mj-lt"/>
                        </a:rPr>
                        <a:t>hết</a:t>
                      </a:r>
                      <a:r>
                        <a:rPr lang="en-US" sz="3600" baseline="0" dirty="0">
                          <a:latin typeface="+mj-lt"/>
                        </a:rPr>
                        <a:t> </a:t>
                      </a:r>
                      <a:r>
                        <a:rPr lang="en-US" sz="3600" baseline="0" dirty="0" err="1">
                          <a:latin typeface="+mj-lt"/>
                        </a:rPr>
                        <a:t>cho</a:t>
                      </a:r>
                      <a:r>
                        <a:rPr lang="en-US" sz="3600" baseline="0" dirty="0">
                          <a:latin typeface="+mj-lt"/>
                        </a:rPr>
                        <a:t> m</a:t>
                      </a:r>
                      <a:endParaRPr lang="en-US" sz="3600" dirty="0">
                        <a:latin typeface="+mj-lt"/>
                      </a:endParaRPr>
                    </a:p>
                  </a:txBody>
                  <a:tcPr anchor="ctr">
                    <a:solidFill>
                      <a:schemeClr val="accent4">
                        <a:lumMod val="40000"/>
                        <a:lumOff val="60000"/>
                      </a:schemeClr>
                    </a:solidFill>
                  </a:tcPr>
                </a:tc>
                <a:tc>
                  <a:txBody>
                    <a:bodyPr/>
                    <a:lstStyle/>
                    <a:p>
                      <a:pPr algn="ctr"/>
                      <a:r>
                        <a:rPr lang="en-US" sz="3600" dirty="0" err="1">
                          <a:latin typeface="+mj-lt"/>
                        </a:rPr>
                        <a:t>Số</a:t>
                      </a:r>
                      <a:r>
                        <a:rPr lang="en-US" sz="3600" baseline="0" dirty="0">
                          <a:latin typeface="+mj-lt"/>
                        </a:rPr>
                        <a:t> b chia </a:t>
                      </a:r>
                      <a:r>
                        <a:rPr lang="en-US" sz="3600" baseline="0" dirty="0" err="1">
                          <a:latin typeface="+mj-lt"/>
                        </a:rPr>
                        <a:t>hết</a:t>
                      </a:r>
                      <a:r>
                        <a:rPr lang="en-US" sz="3600" baseline="0" dirty="0">
                          <a:latin typeface="+mj-lt"/>
                        </a:rPr>
                        <a:t> </a:t>
                      </a:r>
                      <a:r>
                        <a:rPr lang="en-US" sz="3600" baseline="0" dirty="0" err="1">
                          <a:latin typeface="+mj-lt"/>
                        </a:rPr>
                        <a:t>cho</a:t>
                      </a:r>
                      <a:r>
                        <a:rPr lang="en-US" sz="3600" baseline="0" dirty="0">
                          <a:latin typeface="+mj-lt"/>
                        </a:rPr>
                        <a:t> m</a:t>
                      </a:r>
                      <a:endParaRPr lang="en-US" sz="3600" dirty="0">
                        <a:latin typeface="+mj-lt"/>
                      </a:endParaRPr>
                    </a:p>
                  </a:txBody>
                  <a:tcPr anchor="ctr">
                    <a:solidFill>
                      <a:schemeClr val="accent4">
                        <a:lumMod val="40000"/>
                        <a:lumOff val="60000"/>
                      </a:schemeClr>
                    </a:solidFill>
                  </a:tcPr>
                </a:tc>
                <a:tc>
                  <a:txBody>
                    <a:bodyPr/>
                    <a:lstStyle/>
                    <a:p>
                      <a:pPr algn="ctr"/>
                      <a:r>
                        <a:rPr lang="en-US" sz="3600" dirty="0" err="1">
                          <a:latin typeface="+mj-lt"/>
                        </a:rPr>
                        <a:t>Thực</a:t>
                      </a:r>
                      <a:r>
                        <a:rPr lang="en-US" sz="3600" baseline="0" dirty="0">
                          <a:latin typeface="+mj-lt"/>
                        </a:rPr>
                        <a:t> </a:t>
                      </a:r>
                      <a:r>
                        <a:rPr lang="en-US" sz="3600" baseline="0" dirty="0" err="1">
                          <a:latin typeface="+mj-lt"/>
                        </a:rPr>
                        <a:t>hiện</a:t>
                      </a:r>
                      <a:r>
                        <a:rPr lang="en-US" sz="3600" baseline="0" dirty="0">
                          <a:latin typeface="+mj-lt"/>
                        </a:rPr>
                        <a:t> </a:t>
                      </a:r>
                      <a:r>
                        <a:rPr lang="en-US" sz="3600" baseline="0" dirty="0" err="1">
                          <a:latin typeface="+mj-lt"/>
                        </a:rPr>
                        <a:t>phép</a:t>
                      </a:r>
                      <a:r>
                        <a:rPr lang="en-US" sz="3600" baseline="0" dirty="0">
                          <a:latin typeface="+mj-lt"/>
                        </a:rPr>
                        <a:t> chia </a:t>
                      </a:r>
                    </a:p>
                    <a:p>
                      <a:pPr algn="ctr"/>
                      <a:r>
                        <a:rPr lang="en-US" sz="3600" baseline="0" dirty="0">
                          <a:latin typeface="+mj-lt"/>
                        </a:rPr>
                        <a:t>(a - b) </a:t>
                      </a:r>
                      <a:r>
                        <a:rPr lang="en-US" sz="3600" baseline="0" dirty="0" err="1">
                          <a:latin typeface="+mj-lt"/>
                        </a:rPr>
                        <a:t>cho</a:t>
                      </a:r>
                      <a:r>
                        <a:rPr lang="en-US" sz="3600" baseline="0" dirty="0">
                          <a:latin typeface="+mj-lt"/>
                        </a:rPr>
                        <a:t> m</a:t>
                      </a:r>
                      <a:endParaRPr lang="en-US" sz="3600" dirty="0">
                        <a:latin typeface="+mj-lt"/>
                      </a:endParaRPr>
                    </a:p>
                  </a:txBody>
                  <a:tcPr anchor="ctr">
                    <a:solidFill>
                      <a:schemeClr val="accent4">
                        <a:lumMod val="40000"/>
                        <a:lumOff val="60000"/>
                      </a:schemeClr>
                    </a:solidFill>
                  </a:tcPr>
                </a:tc>
                <a:extLst>
                  <a:ext uri="{0D108BD9-81ED-4DB2-BD59-A6C34878D82A}">
                    <a16:rowId xmlns:a16="http://schemas.microsoft.com/office/drawing/2014/main" val="2074404931"/>
                  </a:ext>
                </a:extLst>
              </a:tr>
              <a:tr h="633060">
                <a:tc>
                  <a:txBody>
                    <a:bodyPr/>
                    <a:lstStyle/>
                    <a:p>
                      <a:pPr algn="ctr"/>
                      <a:r>
                        <a:rPr lang="en-US" sz="3600">
                          <a:latin typeface="+mj-lt"/>
                        </a:rPr>
                        <a:t>7</a:t>
                      </a:r>
                    </a:p>
                  </a:txBody>
                  <a:tcPr/>
                </a:tc>
                <a:tc>
                  <a:txBody>
                    <a:bodyPr/>
                    <a:lstStyle/>
                    <a:p>
                      <a:pPr algn="ctr"/>
                      <a:r>
                        <a:rPr lang="en-US" sz="3600">
                          <a:latin typeface="+mj-lt"/>
                        </a:rPr>
                        <a:t>49</a:t>
                      </a:r>
                    </a:p>
                  </a:txBody>
                  <a:tcPr/>
                </a:tc>
                <a:tc>
                  <a:txBody>
                    <a:bodyPr/>
                    <a:lstStyle/>
                    <a:p>
                      <a:pPr algn="ctr"/>
                      <a:r>
                        <a:rPr lang="en-US" sz="3600">
                          <a:latin typeface="+mj-lt"/>
                        </a:rPr>
                        <a:t>21</a:t>
                      </a:r>
                    </a:p>
                  </a:txBody>
                  <a:tcPr/>
                </a:tc>
                <a:tc>
                  <a:txBody>
                    <a:bodyPr/>
                    <a:lstStyle/>
                    <a:p>
                      <a:pPr algn="ctr"/>
                      <a:r>
                        <a:rPr lang="en-US" sz="3600" dirty="0">
                          <a:latin typeface="+mj-lt"/>
                        </a:rPr>
                        <a:t>49 -</a:t>
                      </a:r>
                      <a:r>
                        <a:rPr lang="en-US" sz="3600" baseline="0" dirty="0">
                          <a:latin typeface="+mj-lt"/>
                        </a:rPr>
                        <a:t> 21</a:t>
                      </a:r>
                      <a:r>
                        <a:rPr lang="en-US" sz="3600" dirty="0">
                          <a:latin typeface="+mj-lt"/>
                        </a:rPr>
                        <a:t>) : 7 = 4</a:t>
                      </a:r>
                    </a:p>
                  </a:txBody>
                  <a:tcPr/>
                </a:tc>
                <a:extLst>
                  <a:ext uri="{0D108BD9-81ED-4DB2-BD59-A6C34878D82A}">
                    <a16:rowId xmlns:a16="http://schemas.microsoft.com/office/drawing/2014/main" val="3012909308"/>
                  </a:ext>
                </a:extLst>
              </a:tr>
              <a:tr h="633060">
                <a:tc>
                  <a:txBody>
                    <a:bodyPr/>
                    <a:lstStyle/>
                    <a:p>
                      <a:pPr algn="ctr"/>
                      <a:r>
                        <a:rPr lang="en-US" sz="3600">
                          <a:latin typeface="+mj-lt"/>
                        </a:rPr>
                        <a:t>8</a:t>
                      </a:r>
                    </a:p>
                  </a:txBody>
                  <a:tcPr/>
                </a:tc>
                <a:tc>
                  <a:txBody>
                    <a:bodyPr/>
                    <a:lstStyle/>
                    <a:p>
                      <a:pPr algn="ctr"/>
                      <a:endParaRPr lang="en-US" sz="3600">
                        <a:latin typeface="+mj-lt"/>
                      </a:endParaRPr>
                    </a:p>
                  </a:txBody>
                  <a:tcPr/>
                </a:tc>
                <a:tc>
                  <a:txBody>
                    <a:bodyPr/>
                    <a:lstStyle/>
                    <a:p>
                      <a:pPr algn="ctr"/>
                      <a:endParaRPr lang="en-US" sz="3600">
                        <a:latin typeface="+mj-lt"/>
                      </a:endParaRPr>
                    </a:p>
                  </a:txBody>
                  <a:tcPr/>
                </a:tc>
                <a:tc>
                  <a:txBody>
                    <a:bodyPr/>
                    <a:lstStyle/>
                    <a:p>
                      <a:pPr algn="l"/>
                      <a:r>
                        <a:rPr kumimoji="0" lang="en-US" sz="3600" b="0" i="0" u="none" strike="noStrike" kern="1200" cap="none" spc="0" normalizeH="0" baseline="0" noProof="0" dirty="0">
                          <a:ln>
                            <a:noFill/>
                          </a:ln>
                          <a:solidFill>
                            <a:prstClr val="black"/>
                          </a:solidFill>
                          <a:effectLst/>
                          <a:uLnTx/>
                          <a:uFillTx/>
                          <a:latin typeface="+mn-lt"/>
                          <a:ea typeface="+mn-ea"/>
                          <a:cs typeface="Times New Roman" panose="02020603050405020304" pitchFamily="18" charset="0"/>
                        </a:rPr>
                        <a:t>    (        -          ) : 8 =      </a:t>
                      </a:r>
                      <a:endParaRPr lang="en-US" sz="3600" dirty="0">
                        <a:latin typeface="+mj-lt"/>
                      </a:endParaRPr>
                    </a:p>
                  </a:txBody>
                  <a:tcPr/>
                </a:tc>
                <a:extLst>
                  <a:ext uri="{0D108BD9-81ED-4DB2-BD59-A6C34878D82A}">
                    <a16:rowId xmlns:a16="http://schemas.microsoft.com/office/drawing/2014/main" val="3661655204"/>
                  </a:ext>
                </a:extLst>
              </a:tr>
              <a:tr h="633060">
                <a:tc>
                  <a:txBody>
                    <a:bodyPr/>
                    <a:lstStyle/>
                    <a:p>
                      <a:pPr algn="ctr"/>
                      <a:r>
                        <a:rPr lang="en-US" sz="3600">
                          <a:latin typeface="+mj-lt"/>
                        </a:rPr>
                        <a:t>11</a:t>
                      </a:r>
                    </a:p>
                  </a:txBody>
                  <a:tcPr/>
                </a:tc>
                <a:tc>
                  <a:txBody>
                    <a:bodyPr/>
                    <a:lstStyle/>
                    <a:p>
                      <a:pPr algn="ctr"/>
                      <a:endParaRPr lang="en-US" sz="3600">
                        <a:latin typeface="+mj-lt"/>
                      </a:endParaRPr>
                    </a:p>
                  </a:txBody>
                  <a:tcPr/>
                </a:tc>
                <a:tc>
                  <a:txBody>
                    <a:bodyPr/>
                    <a:lstStyle/>
                    <a:p>
                      <a:pPr algn="ctr"/>
                      <a:endParaRPr lang="en-US" sz="3600">
                        <a:latin typeface="+mj-lt"/>
                      </a:endParaRPr>
                    </a:p>
                  </a:txBody>
                  <a:tcPr/>
                </a:tc>
                <a:tc>
                  <a:txBody>
                    <a:bodyPr/>
                    <a:lstStyle/>
                    <a:p>
                      <a:pPr algn="l"/>
                      <a:r>
                        <a:rPr lang="en-US" sz="3600" dirty="0">
                          <a:latin typeface="+mj-lt"/>
                        </a:rPr>
                        <a:t>    (        -      </a:t>
                      </a:r>
                      <a:r>
                        <a:rPr lang="en-US" sz="3600" baseline="0" dirty="0">
                          <a:latin typeface="+mj-lt"/>
                        </a:rPr>
                        <a:t>    ) : 11 =</a:t>
                      </a:r>
                      <a:endParaRPr lang="en-US" sz="3600" dirty="0">
                        <a:latin typeface="+mj-lt"/>
                      </a:endParaRPr>
                    </a:p>
                  </a:txBody>
                  <a:tcPr/>
                </a:tc>
                <a:extLst>
                  <a:ext uri="{0D108BD9-81ED-4DB2-BD59-A6C34878D82A}">
                    <a16:rowId xmlns:a16="http://schemas.microsoft.com/office/drawing/2014/main" val="2144881673"/>
                  </a:ext>
                </a:extLst>
              </a:tr>
            </a:tbl>
          </a:graphicData>
        </a:graphic>
      </p:graphicFrame>
      <p:sp>
        <p:nvSpPr>
          <p:cNvPr id="7" name="Rounded Rectangle 6"/>
          <p:cNvSpPr/>
          <p:nvPr/>
        </p:nvSpPr>
        <p:spPr>
          <a:xfrm>
            <a:off x="7412931" y="3831882"/>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latin typeface="Times New Roman" panose="02020603050405020304" pitchFamily="18" charset="0"/>
                <a:cs typeface="Times New Roman" panose="02020603050405020304" pitchFamily="18" charset="0"/>
              </a:rPr>
              <a:t>?</a:t>
            </a:r>
          </a:p>
        </p:txBody>
      </p:sp>
      <p:sp>
        <p:nvSpPr>
          <p:cNvPr id="8" name="Rounded Rectangle 7"/>
          <p:cNvSpPr/>
          <p:nvPr/>
        </p:nvSpPr>
        <p:spPr>
          <a:xfrm>
            <a:off x="5139075" y="4433370"/>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latin typeface="Times New Roman" panose="02020603050405020304" pitchFamily="18" charset="0"/>
                <a:cs typeface="Times New Roman" panose="02020603050405020304" pitchFamily="18" charset="0"/>
              </a:rPr>
              <a:t>?</a:t>
            </a:r>
          </a:p>
        </p:txBody>
      </p:sp>
      <p:sp>
        <p:nvSpPr>
          <p:cNvPr id="9" name="Rounded Rectangle 8"/>
          <p:cNvSpPr/>
          <p:nvPr/>
        </p:nvSpPr>
        <p:spPr>
          <a:xfrm>
            <a:off x="5139075" y="3795108"/>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latin typeface="Times New Roman" panose="02020603050405020304" pitchFamily="18" charset="0"/>
                <a:cs typeface="Times New Roman" panose="02020603050405020304" pitchFamily="18" charset="0"/>
              </a:rPr>
              <a:t>?</a:t>
            </a:r>
          </a:p>
        </p:txBody>
      </p:sp>
      <p:sp>
        <p:nvSpPr>
          <p:cNvPr id="10" name="Rounded Rectangle 9"/>
          <p:cNvSpPr/>
          <p:nvPr/>
        </p:nvSpPr>
        <p:spPr>
          <a:xfrm>
            <a:off x="2580503" y="4433370"/>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latin typeface="Times New Roman" panose="02020603050405020304" pitchFamily="18" charset="0"/>
                <a:cs typeface="Times New Roman" panose="02020603050405020304" pitchFamily="18" charset="0"/>
              </a:rPr>
              <a:t>?</a:t>
            </a:r>
          </a:p>
        </p:txBody>
      </p:sp>
      <p:sp>
        <p:nvSpPr>
          <p:cNvPr id="11" name="Rounded Rectangle 10"/>
          <p:cNvSpPr/>
          <p:nvPr/>
        </p:nvSpPr>
        <p:spPr>
          <a:xfrm>
            <a:off x="2584333" y="3795108"/>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latin typeface="Times New Roman" panose="02020603050405020304" pitchFamily="18" charset="0"/>
                <a:cs typeface="Times New Roman" panose="02020603050405020304" pitchFamily="18" charset="0"/>
              </a:rPr>
              <a:t>?</a:t>
            </a:r>
          </a:p>
        </p:txBody>
      </p:sp>
      <p:sp>
        <p:nvSpPr>
          <p:cNvPr id="13" name="Rectangle 12"/>
          <p:cNvSpPr/>
          <p:nvPr/>
        </p:nvSpPr>
        <p:spPr>
          <a:xfrm>
            <a:off x="530695" y="130278"/>
            <a:ext cx="6763390" cy="678327"/>
          </a:xfrm>
          <a:prstGeom prst="rect">
            <a:avLst/>
          </a:prstGeom>
        </p:spPr>
        <p:txBody>
          <a:bodyPr wrap="none">
            <a:spAutoFit/>
          </a:bodyPr>
          <a:lstStyle/>
          <a:p>
            <a:pPr algn="just">
              <a:lnSpc>
                <a:spcPct val="115000"/>
              </a:lnSpc>
              <a:spcAft>
                <a:spcPts val="0"/>
              </a:spcAft>
            </a:pP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Tính chất chia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hiệu</a:t>
            </a:r>
            <a:endParaRPr lang="en-US" sz="36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8" name="Rounded Rectangle 17"/>
          <p:cNvSpPr/>
          <p:nvPr/>
        </p:nvSpPr>
        <p:spPr>
          <a:xfrm>
            <a:off x="8388997" y="3786445"/>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latin typeface="Times New Roman" panose="02020603050405020304" pitchFamily="18" charset="0"/>
                <a:cs typeface="Times New Roman" panose="02020603050405020304" pitchFamily="18" charset="0"/>
              </a:rPr>
              <a:t>?</a:t>
            </a:r>
          </a:p>
        </p:txBody>
      </p:sp>
      <p:sp>
        <p:nvSpPr>
          <p:cNvPr id="19" name="Rounded Rectangle 18"/>
          <p:cNvSpPr/>
          <p:nvPr/>
        </p:nvSpPr>
        <p:spPr>
          <a:xfrm>
            <a:off x="10277509" y="3786445"/>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latin typeface="Times New Roman" panose="02020603050405020304" pitchFamily="18" charset="0"/>
                <a:cs typeface="Times New Roman" panose="02020603050405020304" pitchFamily="18" charset="0"/>
              </a:rPr>
              <a:t>?</a:t>
            </a:r>
          </a:p>
        </p:txBody>
      </p:sp>
      <p:sp>
        <p:nvSpPr>
          <p:cNvPr id="25" name="Rounded Rectangle 24"/>
          <p:cNvSpPr/>
          <p:nvPr/>
        </p:nvSpPr>
        <p:spPr>
          <a:xfrm>
            <a:off x="7430964" y="4428823"/>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latin typeface="Times New Roman" panose="02020603050405020304" pitchFamily="18" charset="0"/>
                <a:cs typeface="Times New Roman" panose="02020603050405020304" pitchFamily="18" charset="0"/>
              </a:rPr>
              <a:t>?</a:t>
            </a:r>
          </a:p>
        </p:txBody>
      </p:sp>
      <p:sp>
        <p:nvSpPr>
          <p:cNvPr id="26" name="Rounded Rectangle 25"/>
          <p:cNvSpPr/>
          <p:nvPr/>
        </p:nvSpPr>
        <p:spPr>
          <a:xfrm>
            <a:off x="8445565" y="4428823"/>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a:latin typeface="Times New Roman" panose="02020603050405020304" pitchFamily="18" charset="0"/>
                <a:cs typeface="Times New Roman" panose="02020603050405020304" pitchFamily="18" charset="0"/>
              </a:rPr>
              <a:t>?</a:t>
            </a:r>
          </a:p>
        </p:txBody>
      </p:sp>
      <p:sp>
        <p:nvSpPr>
          <p:cNvPr id="27" name="Rounded Rectangle 26"/>
          <p:cNvSpPr/>
          <p:nvPr/>
        </p:nvSpPr>
        <p:spPr>
          <a:xfrm>
            <a:off x="10439703" y="4428823"/>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303132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randombar(horizontal)">
                                      <p:cBhvr>
                                        <p:cTn id="20" dur="500"/>
                                        <p:tgtEl>
                                          <p:spTgt spid="11"/>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randombar(horizontal)">
                                      <p:cBhvr>
                                        <p:cTn id="23" dur="500"/>
                                        <p:tgtEl>
                                          <p:spTgt spid="10"/>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500"/>
                                        <p:tgtEl>
                                          <p:spTgt spid="9"/>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randombar(horizontal)">
                                      <p:cBhvr>
                                        <p:cTn id="29" dur="500"/>
                                        <p:tgtEl>
                                          <p:spTgt spid="8"/>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randombar(horizontal)">
                                      <p:cBhvr>
                                        <p:cTn id="32" dur="500"/>
                                        <p:tgtEl>
                                          <p:spTgt spid="26"/>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randombar(horizontal)">
                                      <p:cBhvr>
                                        <p:cTn id="35" dur="500"/>
                                        <p:tgtEl>
                                          <p:spTgt spid="18"/>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randombar(horizontal)">
                                      <p:cBhvr>
                                        <p:cTn id="38" dur="500"/>
                                        <p:tgtEl>
                                          <p:spTgt spid="7"/>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randombar(horizontal)">
                                      <p:cBhvr>
                                        <p:cTn id="41" dur="500"/>
                                        <p:tgtEl>
                                          <p:spTgt spid="25"/>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randombar(horizontal)">
                                      <p:cBhvr>
                                        <p:cTn id="44" dur="500"/>
                                        <p:tgtEl>
                                          <p:spTgt spid="27"/>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randombar(horizontal)">
                                      <p:cBhvr>
                                        <p:cTn id="4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3" grpId="0"/>
      <p:bldP spid="18" grpId="0" animBg="1"/>
      <p:bldP spid="19" grpId="0" animBg="1"/>
      <p:bldP spid="25" grpId="0" animBg="1"/>
      <p:bldP spid="26"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25906656"/>
              </p:ext>
            </p:extLst>
          </p:nvPr>
        </p:nvGraphicFramePr>
        <p:xfrm>
          <a:off x="743607" y="543385"/>
          <a:ext cx="10374086" cy="3108960"/>
        </p:xfrm>
        <a:graphic>
          <a:graphicData uri="http://schemas.openxmlformats.org/drawingml/2006/table">
            <a:tbl>
              <a:tblPr firstRow="1" bandRow="1">
                <a:tableStyleId>{5940675A-B579-460E-94D1-54222C63F5DA}</a:tableStyleId>
              </a:tblPr>
              <a:tblGrid>
                <a:gridCol w="821565">
                  <a:extLst>
                    <a:ext uri="{9D8B030D-6E8A-4147-A177-3AD203B41FA5}">
                      <a16:colId xmlns:a16="http://schemas.microsoft.com/office/drawing/2014/main" val="1640201226"/>
                    </a:ext>
                  </a:extLst>
                </a:gridCol>
                <a:gridCol w="2549606">
                  <a:extLst>
                    <a:ext uri="{9D8B030D-6E8A-4147-A177-3AD203B41FA5}">
                      <a16:colId xmlns:a16="http://schemas.microsoft.com/office/drawing/2014/main" val="2331248044"/>
                    </a:ext>
                  </a:extLst>
                </a:gridCol>
                <a:gridCol w="2617595">
                  <a:extLst>
                    <a:ext uri="{9D8B030D-6E8A-4147-A177-3AD203B41FA5}">
                      <a16:colId xmlns:a16="http://schemas.microsoft.com/office/drawing/2014/main" val="2824069960"/>
                    </a:ext>
                  </a:extLst>
                </a:gridCol>
                <a:gridCol w="4385320">
                  <a:extLst>
                    <a:ext uri="{9D8B030D-6E8A-4147-A177-3AD203B41FA5}">
                      <a16:colId xmlns:a16="http://schemas.microsoft.com/office/drawing/2014/main" val="534874277"/>
                    </a:ext>
                  </a:extLst>
                </a:gridCol>
              </a:tblGrid>
              <a:tr h="1175683">
                <a:tc>
                  <a:txBody>
                    <a:bodyPr/>
                    <a:lstStyle/>
                    <a:p>
                      <a:pPr algn="ctr"/>
                      <a:r>
                        <a:rPr lang="en-US" sz="3600" dirty="0">
                          <a:latin typeface="Times New Roman" panose="02020603050405020304" pitchFamily="18" charset="0"/>
                          <a:cs typeface="Times New Roman" panose="02020603050405020304" pitchFamily="18" charset="0"/>
                        </a:rPr>
                        <a:t>m</a:t>
                      </a:r>
                    </a:p>
                  </a:txBody>
                  <a:tcPr anchor="ctr">
                    <a:solidFill>
                      <a:schemeClr val="accent4">
                        <a:lumMod val="40000"/>
                        <a:lumOff val="60000"/>
                      </a:schemeClr>
                    </a:solidFill>
                  </a:tcPr>
                </a:tc>
                <a:tc>
                  <a:txBody>
                    <a:bodyPr/>
                    <a:lstStyle/>
                    <a:p>
                      <a:pPr algn="ctr"/>
                      <a:r>
                        <a:rPr lang="en-US" sz="3600" dirty="0" err="1">
                          <a:latin typeface="Times New Roman" panose="02020603050405020304" pitchFamily="18" charset="0"/>
                          <a:cs typeface="Times New Roman" panose="02020603050405020304" pitchFamily="18" charset="0"/>
                        </a:rPr>
                        <a:t>Số</a:t>
                      </a:r>
                      <a:r>
                        <a:rPr lang="en-US" sz="3600" baseline="0" dirty="0">
                          <a:latin typeface="Times New Roman" panose="02020603050405020304" pitchFamily="18" charset="0"/>
                          <a:cs typeface="Times New Roman" panose="02020603050405020304" pitchFamily="18" charset="0"/>
                        </a:rPr>
                        <a:t> a chia </a:t>
                      </a:r>
                      <a:r>
                        <a:rPr lang="en-US" sz="3600" baseline="0" dirty="0" err="1">
                          <a:latin typeface="Times New Roman" panose="02020603050405020304" pitchFamily="18" charset="0"/>
                          <a:cs typeface="Times New Roman" panose="02020603050405020304" pitchFamily="18" charset="0"/>
                        </a:rPr>
                        <a:t>hết</a:t>
                      </a:r>
                      <a:r>
                        <a:rPr lang="en-US" sz="3600" baseline="0" dirty="0">
                          <a:latin typeface="Times New Roman" panose="02020603050405020304" pitchFamily="18" charset="0"/>
                          <a:cs typeface="Times New Roman" panose="02020603050405020304" pitchFamily="18" charset="0"/>
                        </a:rPr>
                        <a:t> </a:t>
                      </a:r>
                      <a:r>
                        <a:rPr lang="en-US" sz="3600" baseline="0" dirty="0" err="1">
                          <a:latin typeface="Times New Roman" panose="02020603050405020304" pitchFamily="18" charset="0"/>
                          <a:cs typeface="Times New Roman" panose="02020603050405020304" pitchFamily="18" charset="0"/>
                        </a:rPr>
                        <a:t>cho</a:t>
                      </a:r>
                      <a:r>
                        <a:rPr lang="en-US" sz="3600" baseline="0" dirty="0">
                          <a:latin typeface="Times New Roman" panose="02020603050405020304" pitchFamily="18" charset="0"/>
                          <a:cs typeface="Times New Roman" panose="02020603050405020304" pitchFamily="18" charset="0"/>
                        </a:rPr>
                        <a:t> 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a:latin typeface="Times New Roman" panose="02020603050405020304" pitchFamily="18" charset="0"/>
                          <a:cs typeface="Times New Roman" panose="02020603050405020304" pitchFamily="18" charset="0"/>
                        </a:rPr>
                        <a:t>Số</a:t>
                      </a:r>
                      <a:r>
                        <a:rPr lang="en-US" sz="3600" baseline="0" dirty="0">
                          <a:latin typeface="Times New Roman" panose="02020603050405020304" pitchFamily="18" charset="0"/>
                          <a:cs typeface="Times New Roman" panose="02020603050405020304" pitchFamily="18" charset="0"/>
                        </a:rPr>
                        <a:t> b chia </a:t>
                      </a:r>
                      <a:r>
                        <a:rPr lang="en-US" sz="3600" baseline="0" dirty="0" err="1">
                          <a:latin typeface="Times New Roman" panose="02020603050405020304" pitchFamily="18" charset="0"/>
                          <a:cs typeface="Times New Roman" panose="02020603050405020304" pitchFamily="18" charset="0"/>
                        </a:rPr>
                        <a:t>hết</a:t>
                      </a:r>
                      <a:r>
                        <a:rPr lang="en-US" sz="3600" baseline="0" dirty="0">
                          <a:latin typeface="Times New Roman" panose="02020603050405020304" pitchFamily="18" charset="0"/>
                          <a:cs typeface="Times New Roman" panose="02020603050405020304" pitchFamily="18" charset="0"/>
                        </a:rPr>
                        <a:t> </a:t>
                      </a:r>
                      <a:r>
                        <a:rPr lang="en-US" sz="3600" baseline="0" dirty="0" err="1">
                          <a:latin typeface="Times New Roman" panose="02020603050405020304" pitchFamily="18" charset="0"/>
                          <a:cs typeface="Times New Roman" panose="02020603050405020304" pitchFamily="18" charset="0"/>
                        </a:rPr>
                        <a:t>cho</a:t>
                      </a:r>
                      <a:r>
                        <a:rPr lang="en-US" sz="3600" baseline="0" dirty="0">
                          <a:latin typeface="Times New Roman" panose="02020603050405020304" pitchFamily="18" charset="0"/>
                          <a:cs typeface="Times New Roman" panose="02020603050405020304" pitchFamily="18" charset="0"/>
                        </a:rPr>
                        <a:t> 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a:latin typeface="Times New Roman" panose="02020603050405020304" pitchFamily="18" charset="0"/>
                          <a:cs typeface="Times New Roman" panose="02020603050405020304" pitchFamily="18" charset="0"/>
                        </a:rPr>
                        <a:t>Thực</a:t>
                      </a:r>
                      <a:r>
                        <a:rPr lang="en-US" sz="3600" baseline="0" dirty="0">
                          <a:latin typeface="Times New Roman" panose="02020603050405020304" pitchFamily="18" charset="0"/>
                          <a:cs typeface="Times New Roman" panose="02020603050405020304" pitchFamily="18" charset="0"/>
                        </a:rPr>
                        <a:t> </a:t>
                      </a:r>
                      <a:r>
                        <a:rPr lang="en-US" sz="3600" baseline="0" dirty="0" err="1">
                          <a:latin typeface="Times New Roman" panose="02020603050405020304" pitchFamily="18" charset="0"/>
                          <a:cs typeface="Times New Roman" panose="02020603050405020304" pitchFamily="18" charset="0"/>
                        </a:rPr>
                        <a:t>hiện</a:t>
                      </a:r>
                      <a:r>
                        <a:rPr lang="en-US" sz="3600" baseline="0" dirty="0">
                          <a:latin typeface="Times New Roman" panose="02020603050405020304" pitchFamily="18" charset="0"/>
                          <a:cs typeface="Times New Roman" panose="02020603050405020304" pitchFamily="18" charset="0"/>
                        </a:rPr>
                        <a:t> </a:t>
                      </a:r>
                      <a:r>
                        <a:rPr lang="en-US" sz="3600" baseline="0" dirty="0" err="1">
                          <a:latin typeface="Times New Roman" panose="02020603050405020304" pitchFamily="18" charset="0"/>
                          <a:cs typeface="Times New Roman" panose="02020603050405020304" pitchFamily="18" charset="0"/>
                        </a:rPr>
                        <a:t>phép</a:t>
                      </a:r>
                      <a:r>
                        <a:rPr lang="en-US" sz="3600" baseline="0" dirty="0">
                          <a:latin typeface="Times New Roman" panose="02020603050405020304" pitchFamily="18" charset="0"/>
                          <a:cs typeface="Times New Roman" panose="02020603050405020304" pitchFamily="18" charset="0"/>
                        </a:rPr>
                        <a:t> chia </a:t>
                      </a:r>
                    </a:p>
                    <a:p>
                      <a:pPr algn="ctr"/>
                      <a:r>
                        <a:rPr lang="en-US" sz="3600" baseline="0" dirty="0">
                          <a:latin typeface="Times New Roman" panose="02020603050405020304" pitchFamily="18" charset="0"/>
                          <a:cs typeface="Times New Roman" panose="02020603050405020304" pitchFamily="18" charset="0"/>
                        </a:rPr>
                        <a:t>(a - b) </a:t>
                      </a:r>
                      <a:r>
                        <a:rPr lang="en-US" sz="3600" baseline="0" dirty="0" err="1">
                          <a:latin typeface="Times New Roman" panose="02020603050405020304" pitchFamily="18" charset="0"/>
                          <a:cs typeface="Times New Roman" panose="02020603050405020304" pitchFamily="18" charset="0"/>
                        </a:rPr>
                        <a:t>cho</a:t>
                      </a:r>
                      <a:r>
                        <a:rPr lang="en-US" sz="3600" baseline="0" dirty="0">
                          <a:latin typeface="Times New Roman" panose="02020603050405020304" pitchFamily="18" charset="0"/>
                          <a:cs typeface="Times New Roman" panose="02020603050405020304" pitchFamily="18" charset="0"/>
                        </a:rPr>
                        <a:t> 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3720297060"/>
                  </a:ext>
                </a:extLst>
              </a:tr>
              <a:tr h="633060">
                <a:tc>
                  <a:txBody>
                    <a:bodyPr/>
                    <a:lstStyle/>
                    <a:p>
                      <a:pPr algn="ctr"/>
                      <a:r>
                        <a:rPr lang="en-US" sz="3600">
                          <a:latin typeface="Times New Roman" panose="02020603050405020304" pitchFamily="18" charset="0"/>
                          <a:cs typeface="Times New Roman" panose="02020603050405020304" pitchFamily="18" charset="0"/>
                        </a:rPr>
                        <a:t>7</a:t>
                      </a:r>
                    </a:p>
                  </a:txBody>
                  <a:tcPr/>
                </a:tc>
                <a:tc>
                  <a:txBody>
                    <a:bodyPr/>
                    <a:lstStyle/>
                    <a:p>
                      <a:pPr algn="ctr"/>
                      <a:r>
                        <a:rPr lang="en-US" sz="3600">
                          <a:latin typeface="Times New Roman" panose="02020603050405020304" pitchFamily="18" charset="0"/>
                          <a:cs typeface="Times New Roman" panose="02020603050405020304" pitchFamily="18" charset="0"/>
                        </a:rPr>
                        <a:t>49</a:t>
                      </a:r>
                    </a:p>
                  </a:txBody>
                  <a:tcPr/>
                </a:tc>
                <a:tc>
                  <a:txBody>
                    <a:bodyPr/>
                    <a:lstStyle/>
                    <a:p>
                      <a:pPr algn="ctr"/>
                      <a:r>
                        <a:rPr lang="en-US" sz="3600">
                          <a:latin typeface="Times New Roman" panose="02020603050405020304" pitchFamily="18" charset="0"/>
                          <a:cs typeface="Times New Roman" panose="02020603050405020304" pitchFamily="18" charset="0"/>
                        </a:rPr>
                        <a:t>21</a:t>
                      </a:r>
                    </a:p>
                  </a:txBody>
                  <a:tcPr/>
                </a:tc>
                <a:tc>
                  <a:txBody>
                    <a:bodyPr/>
                    <a:lstStyle/>
                    <a:p>
                      <a:pPr algn="ctr"/>
                      <a:r>
                        <a:rPr lang="en-US" sz="3600" dirty="0">
                          <a:latin typeface="Times New Roman" panose="02020603050405020304" pitchFamily="18" charset="0"/>
                          <a:cs typeface="Times New Roman" panose="02020603050405020304" pitchFamily="18" charset="0"/>
                        </a:rPr>
                        <a:t>49 -</a:t>
                      </a:r>
                      <a:r>
                        <a:rPr lang="en-US" sz="3600" baseline="0" dirty="0">
                          <a:latin typeface="Times New Roman" panose="02020603050405020304" pitchFamily="18" charset="0"/>
                          <a:cs typeface="Times New Roman" panose="02020603050405020304" pitchFamily="18" charset="0"/>
                        </a:rPr>
                        <a:t> 21</a:t>
                      </a:r>
                      <a:r>
                        <a:rPr lang="en-US" sz="3600" dirty="0">
                          <a:latin typeface="Times New Roman" panose="02020603050405020304" pitchFamily="18" charset="0"/>
                          <a:cs typeface="Times New Roman" panose="02020603050405020304" pitchFamily="18" charset="0"/>
                        </a:rPr>
                        <a:t>) : 7 = 4</a:t>
                      </a:r>
                    </a:p>
                  </a:txBody>
                  <a:tcPr/>
                </a:tc>
                <a:extLst>
                  <a:ext uri="{0D108BD9-81ED-4DB2-BD59-A6C34878D82A}">
                    <a16:rowId xmlns:a16="http://schemas.microsoft.com/office/drawing/2014/main" val="1499340110"/>
                  </a:ext>
                </a:extLst>
              </a:tr>
              <a:tr h="633060">
                <a:tc>
                  <a:txBody>
                    <a:bodyPr/>
                    <a:lstStyle/>
                    <a:p>
                      <a:pPr algn="ctr"/>
                      <a:r>
                        <a:rPr lang="en-US" sz="3600">
                          <a:latin typeface="Times New Roman" panose="02020603050405020304" pitchFamily="18" charset="0"/>
                          <a:cs typeface="Times New Roman" panose="02020603050405020304" pitchFamily="18" charset="0"/>
                        </a:rPr>
                        <a:t>8</a:t>
                      </a:r>
                    </a:p>
                  </a:txBody>
                  <a:tcPr/>
                </a:tc>
                <a:tc>
                  <a:txBody>
                    <a:bodyPr/>
                    <a:lstStyle/>
                    <a:p>
                      <a:pPr algn="ctr"/>
                      <a:r>
                        <a:rPr lang="en-US" sz="3600" dirty="0">
                          <a:solidFill>
                            <a:srgbClr val="FF0000"/>
                          </a:solidFill>
                          <a:latin typeface="Times New Roman" panose="02020603050405020304" pitchFamily="18" charset="0"/>
                          <a:cs typeface="Times New Roman" panose="02020603050405020304" pitchFamily="18" charset="0"/>
                        </a:rPr>
                        <a:t>40</a:t>
                      </a:r>
                    </a:p>
                  </a:txBody>
                  <a:tcPr/>
                </a:tc>
                <a:tc>
                  <a:txBody>
                    <a:bodyPr/>
                    <a:lstStyle/>
                    <a:p>
                      <a:pPr algn="ctr"/>
                      <a:r>
                        <a:rPr lang="en-US" sz="3600" dirty="0">
                          <a:solidFill>
                            <a:srgbClr val="FF0000"/>
                          </a:solidFill>
                          <a:latin typeface="Times New Roman" panose="02020603050405020304" pitchFamily="18" charset="0"/>
                          <a:cs typeface="Times New Roman" panose="02020603050405020304" pitchFamily="18" charset="0"/>
                        </a:rPr>
                        <a:t>16</a:t>
                      </a:r>
                    </a:p>
                  </a:txBody>
                  <a:tcPr/>
                </a:tc>
                <a:tc>
                  <a:txBody>
                    <a:bodyPr/>
                    <a:lstStyle/>
                    <a:p>
                      <a:pPr algn="l"/>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40</a:t>
                      </a: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16</a:t>
                      </a: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 8 = </a:t>
                      </a:r>
                      <a:r>
                        <a:rPr kumimoji="0" lang="en-US" sz="3600" b="0"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3</a:t>
                      </a:r>
                      <a:r>
                        <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61213165"/>
                  </a:ext>
                </a:extLst>
              </a:tr>
              <a:tr h="633060">
                <a:tc>
                  <a:txBody>
                    <a:bodyPr/>
                    <a:lstStyle/>
                    <a:p>
                      <a:pPr algn="ctr"/>
                      <a:r>
                        <a:rPr lang="en-US" sz="3600">
                          <a:latin typeface="Times New Roman" panose="02020603050405020304" pitchFamily="18" charset="0"/>
                          <a:cs typeface="Times New Roman" panose="02020603050405020304" pitchFamily="18" charset="0"/>
                        </a:rPr>
                        <a:t>11</a:t>
                      </a:r>
                    </a:p>
                  </a:txBody>
                  <a:tcPr/>
                </a:tc>
                <a:tc>
                  <a:txBody>
                    <a:bodyPr/>
                    <a:lstStyle/>
                    <a:p>
                      <a:pPr algn="ctr"/>
                      <a:r>
                        <a:rPr lang="en-US" sz="3600" dirty="0">
                          <a:solidFill>
                            <a:srgbClr val="FF0000"/>
                          </a:solidFill>
                          <a:latin typeface="Times New Roman" panose="02020603050405020304" pitchFamily="18" charset="0"/>
                          <a:cs typeface="Times New Roman" panose="02020603050405020304" pitchFamily="18" charset="0"/>
                        </a:rPr>
                        <a:t>132</a:t>
                      </a:r>
                    </a:p>
                  </a:txBody>
                  <a:tcPr/>
                </a:tc>
                <a:tc>
                  <a:txBody>
                    <a:bodyPr/>
                    <a:lstStyle/>
                    <a:p>
                      <a:pPr algn="ctr"/>
                      <a:r>
                        <a:rPr lang="en-US" sz="3600" dirty="0">
                          <a:solidFill>
                            <a:srgbClr val="FF0000"/>
                          </a:solidFill>
                          <a:latin typeface="Times New Roman" panose="02020603050405020304" pitchFamily="18" charset="0"/>
                          <a:cs typeface="Times New Roman" panose="02020603050405020304" pitchFamily="18" charset="0"/>
                        </a:rPr>
                        <a:t>88</a:t>
                      </a:r>
                    </a:p>
                  </a:txBody>
                  <a:tcPr/>
                </a:tc>
                <a:tc>
                  <a:txBody>
                    <a:bodyPr/>
                    <a:lstStyle/>
                    <a:p>
                      <a:pPr algn="l"/>
                      <a:r>
                        <a:rPr lang="en-US" sz="3600" dirty="0">
                          <a:latin typeface="Times New Roman" panose="02020603050405020304" pitchFamily="18" charset="0"/>
                          <a:cs typeface="Times New Roman" panose="02020603050405020304" pitchFamily="18" charset="0"/>
                        </a:rPr>
                        <a:t>    ( </a:t>
                      </a:r>
                      <a:r>
                        <a:rPr lang="en-US" sz="3600" dirty="0">
                          <a:solidFill>
                            <a:srgbClr val="FF0000"/>
                          </a:solidFill>
                          <a:latin typeface="Times New Roman" panose="02020603050405020304" pitchFamily="18" charset="0"/>
                          <a:cs typeface="Times New Roman" panose="02020603050405020304" pitchFamily="18" charset="0"/>
                        </a:rPr>
                        <a:t>132</a:t>
                      </a:r>
                      <a:r>
                        <a:rPr lang="en-US" sz="3600" dirty="0">
                          <a:latin typeface="Times New Roman" panose="02020603050405020304" pitchFamily="18" charset="0"/>
                          <a:cs typeface="Times New Roman" panose="02020603050405020304" pitchFamily="18" charset="0"/>
                        </a:rPr>
                        <a:t> -</a:t>
                      </a:r>
                      <a:r>
                        <a:rPr lang="en-US" sz="3600" baseline="0" dirty="0">
                          <a:latin typeface="Times New Roman" panose="02020603050405020304" pitchFamily="18" charset="0"/>
                          <a:cs typeface="Times New Roman" panose="02020603050405020304" pitchFamily="18" charset="0"/>
                        </a:rPr>
                        <a:t> </a:t>
                      </a:r>
                      <a:r>
                        <a:rPr lang="en-US" sz="3600" baseline="0" dirty="0">
                          <a:solidFill>
                            <a:srgbClr val="FF0000"/>
                          </a:solidFill>
                          <a:latin typeface="Times New Roman" panose="02020603050405020304" pitchFamily="18" charset="0"/>
                          <a:cs typeface="Times New Roman" panose="02020603050405020304" pitchFamily="18" charset="0"/>
                        </a:rPr>
                        <a:t>88 </a:t>
                      </a:r>
                      <a:r>
                        <a:rPr lang="en-US" sz="3600" baseline="0" dirty="0">
                          <a:latin typeface="Times New Roman" panose="02020603050405020304" pitchFamily="18" charset="0"/>
                          <a:cs typeface="Times New Roman" panose="02020603050405020304" pitchFamily="18" charset="0"/>
                        </a:rPr>
                        <a:t>) : 11 = </a:t>
                      </a:r>
                      <a:r>
                        <a:rPr lang="en-US" sz="3600" baseline="0" dirty="0">
                          <a:solidFill>
                            <a:srgbClr val="FF0000"/>
                          </a:solidFill>
                          <a:latin typeface="Times New Roman" panose="02020603050405020304" pitchFamily="18" charset="0"/>
                          <a:cs typeface="Times New Roman" panose="02020603050405020304" pitchFamily="18" charset="0"/>
                        </a:rPr>
                        <a:t>4</a:t>
                      </a:r>
                      <a:endParaRPr lang="en-US" sz="3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80564379"/>
                  </a:ext>
                </a:extLst>
              </a:tr>
            </a:tbl>
          </a:graphicData>
        </a:graphic>
      </p:graphicFrame>
      <p:sp>
        <p:nvSpPr>
          <p:cNvPr id="3" name="Cloud 2"/>
          <p:cNvSpPr/>
          <p:nvPr/>
        </p:nvSpPr>
        <p:spPr>
          <a:xfrm>
            <a:off x="1849820" y="3909848"/>
            <a:ext cx="9585434" cy="228074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195145" y="4424855"/>
            <a:ext cx="7693572" cy="1077218"/>
          </a:xfrm>
          <a:prstGeom prst="rect">
            <a:avLst/>
          </a:prstGeom>
          <a:noFill/>
        </p:spPr>
        <p:txBody>
          <a:bodyPr wrap="square" rtlCol="0">
            <a:spAutoFit/>
          </a:bodyPr>
          <a:lstStyle/>
          <a:p>
            <a:r>
              <a:rPr lang="en-US" sz="3200" b="1" i="1" dirty="0" err="1"/>
              <a:t>Nếu</a:t>
            </a:r>
            <a:r>
              <a:rPr lang="en-US" sz="3200" b="1" i="1" dirty="0"/>
              <a:t> a chia </a:t>
            </a:r>
            <a:r>
              <a:rPr lang="en-US" sz="3200" b="1" i="1" dirty="0" err="1"/>
              <a:t>hết</a:t>
            </a:r>
            <a:r>
              <a:rPr lang="en-US" sz="3200" b="1" i="1" dirty="0"/>
              <a:t> </a:t>
            </a:r>
            <a:r>
              <a:rPr lang="en-US" sz="3200" b="1" i="1" dirty="0" err="1"/>
              <a:t>cho</a:t>
            </a:r>
            <a:r>
              <a:rPr lang="en-US" sz="3200" b="1" i="1" dirty="0"/>
              <a:t> m </a:t>
            </a:r>
            <a:r>
              <a:rPr lang="en-US" sz="3200" b="1" i="1" dirty="0" err="1"/>
              <a:t>và</a:t>
            </a:r>
            <a:r>
              <a:rPr lang="en-US" sz="3200" b="1" i="1" dirty="0"/>
              <a:t> b chia </a:t>
            </a:r>
            <a:r>
              <a:rPr lang="en-US" sz="3200" b="1" i="1" dirty="0" err="1"/>
              <a:t>hết</a:t>
            </a:r>
            <a:r>
              <a:rPr lang="en-US" sz="3200" b="1" i="1" dirty="0"/>
              <a:t> </a:t>
            </a:r>
            <a:r>
              <a:rPr lang="en-US" sz="3200" b="1" i="1" dirty="0" err="1"/>
              <a:t>cho</a:t>
            </a:r>
            <a:r>
              <a:rPr lang="en-US" sz="3200" b="1" i="1" dirty="0"/>
              <a:t> m </a:t>
            </a:r>
            <a:r>
              <a:rPr lang="en-US" sz="3200" b="1" i="1" dirty="0" err="1"/>
              <a:t>thì</a:t>
            </a:r>
            <a:r>
              <a:rPr lang="en-US" sz="3200" b="1" i="1" dirty="0"/>
              <a:t> </a:t>
            </a:r>
            <a:r>
              <a:rPr lang="en-US" sz="3200" b="1" i="1" dirty="0" err="1"/>
              <a:t>hiệu</a:t>
            </a:r>
            <a:r>
              <a:rPr lang="en-US" sz="3200" b="1" i="1" dirty="0"/>
              <a:t> a-b </a:t>
            </a:r>
            <a:r>
              <a:rPr lang="en-US" sz="3200" b="1" i="1" dirty="0" err="1"/>
              <a:t>cũng</a:t>
            </a:r>
            <a:r>
              <a:rPr lang="en-US" sz="3200" b="1" i="1" dirty="0"/>
              <a:t> chia </a:t>
            </a:r>
            <a:r>
              <a:rPr lang="en-US" sz="3200" b="1" i="1" dirty="0" err="1"/>
              <a:t>hết</a:t>
            </a:r>
            <a:r>
              <a:rPr lang="en-US" sz="3200" b="1" i="1" dirty="0"/>
              <a:t> </a:t>
            </a:r>
            <a:r>
              <a:rPr lang="en-US" sz="3200" b="1" i="1" dirty="0" err="1"/>
              <a:t>cho</a:t>
            </a:r>
            <a:r>
              <a:rPr lang="en-US" sz="3200" b="1" i="1" dirty="0"/>
              <a:t> m.</a:t>
            </a:r>
          </a:p>
        </p:txBody>
      </p:sp>
    </p:spTree>
    <p:extLst>
      <p:ext uri="{BB962C8B-B14F-4D97-AF65-F5344CB8AC3E}">
        <p14:creationId xmlns:p14="http://schemas.microsoft.com/office/powerpoint/2010/main" val="20652659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otalTime>131</TotalTime>
  <Words>938</Words>
  <Application>Microsoft Office PowerPoint</Application>
  <PresentationFormat>Widescreen</PresentationFormat>
  <Paragraphs>136</Paragraphs>
  <Slides>16</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.VnTime</vt:lpstr>
      <vt:lpstr>Corbel</vt:lpstr>
      <vt:lpstr>Times New Roman</vt:lpstr>
      <vt:lpstr>Basis</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Admin</cp:lastModifiedBy>
  <cp:revision>16</cp:revision>
  <dcterms:created xsi:type="dcterms:W3CDTF">2021-08-23T13:54:44Z</dcterms:created>
  <dcterms:modified xsi:type="dcterms:W3CDTF">2022-09-27T14:59:42Z</dcterms:modified>
</cp:coreProperties>
</file>