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9" r:id="rId5"/>
    <p:sldId id="256" r:id="rId6"/>
    <p:sldId id="257" r:id="rId7"/>
    <p:sldId id="276" r:id="rId8"/>
    <p:sldId id="270" r:id="rId9"/>
    <p:sldId id="271" r:id="rId10"/>
    <p:sldId id="277" r:id="rId11"/>
    <p:sldId id="278" r:id="rId12"/>
    <p:sldId id="266" r:id="rId13"/>
    <p:sldId id="268" r:id="rId14"/>
    <p:sldId id="279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8/15/2019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8/15/2019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8/15/2019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8/15/2019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7" y="1"/>
            <a:ext cx="10070485" cy="6858000"/>
          </a:xfrm>
          <a:prstGeom prst="rect">
            <a:avLst/>
          </a:prstGeom>
        </p:spPr>
      </p:pic>
      <p:pic>
        <p:nvPicPr>
          <p:cNvPr id="2" name="NgayDauTienDiHoc-BaoAn-5159533_hq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20" end="141431.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5414" y="2441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3067" y="463294"/>
            <a:ext cx="4722694" cy="39651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55" y="1713991"/>
            <a:ext cx="11714328" cy="46322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2158" y="2344345"/>
            <a:ext cx="5269774" cy="2219691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36478"/>
            <a:ext cx="11924275" cy="662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2955" y="2292094"/>
            <a:ext cx="6565995" cy="2219691"/>
          </a:xfrm>
        </p:spPr>
        <p:txBody>
          <a:bodyPr anchor="ctr"/>
          <a:lstStyle/>
          <a:p>
            <a:r>
              <a:rPr lang="en-US" dirty="0" err="1" smtClean="0"/>
              <a:t>Cổng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_</a:t>
            </a:r>
            <a:r>
              <a:rPr lang="en-US" sz="3600" b="1" dirty="0" err="1" smtClean="0"/>
              <a:t>Lý</a:t>
            </a:r>
            <a:r>
              <a:rPr lang="en-US" sz="3600" b="1" dirty="0" smtClean="0"/>
              <a:t> Lan_</a:t>
            </a:r>
            <a:endParaRPr lang="en-US" sz="3600" b="1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494629" y="772047"/>
            <a:ext cx="347729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–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15155" y="1333499"/>
            <a:ext cx="7109137" cy="248240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71957)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văn, nhà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dịch giả tiếng Anh của Việt Nam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Harry Porter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391" y="2574701"/>
            <a:ext cx="4072944" cy="407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148086" y="2168720"/>
            <a:ext cx="5334537" cy="2482403"/>
          </a:xfrm>
        </p:spPr>
        <p:txBody>
          <a:bodyPr>
            <a:noAutofit/>
          </a:bodyPr>
          <a:lstStyle/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40" y="4174605"/>
            <a:ext cx="2605199" cy="233599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39121" y="217868"/>
            <a:ext cx="4703472" cy="1096962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7564"/>
            <a:ext cx="9980682" cy="1096962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82" y="1799398"/>
            <a:ext cx="9982200" cy="833907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799" t="16256" r="52580" b="47284"/>
          <a:stretch/>
        </p:blipFill>
        <p:spPr bwMode="auto">
          <a:xfrm>
            <a:off x="1103382" y="1134526"/>
            <a:ext cx="9735658" cy="5575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78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33" y="2125398"/>
            <a:ext cx="5656508" cy="1246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01" y="3688841"/>
            <a:ext cx="2808862" cy="30103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5241" y="1807986"/>
            <a:ext cx="6096000" cy="23224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endParaRPr lang="en-GB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GB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GB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GB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6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82" y="2135042"/>
            <a:ext cx="9982200" cy="33581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fr-FR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1883" y="3213961"/>
            <a:ext cx="677428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1103382" y="2135042"/>
            <a:ext cx="10228216" cy="34541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7000"/>
              </a:lnSpc>
              <a:spcAft>
                <a:spcPts val="800"/>
              </a:spcAft>
            </a:pP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7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Chuẩn bị quần áo mới, cặp sách mới,…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con,…</a:t>
            </a:r>
            <a:endParaRPr lang="en-GB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7000"/>
              </a:lnSpc>
              <a:spcAft>
                <a:spcPts val="8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phấp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70618" y="457200"/>
            <a:ext cx="4323806" cy="977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GB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1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  <p:bldP spid="3" grpId="1" build="allAtOnce" animBg="1"/>
      <p:bldP spid="4" grpId="0" animBg="1"/>
      <p:bldP spid="4" grpId="1" animBg="1"/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782" y="2331579"/>
            <a:ext cx="7074081" cy="2219691"/>
          </a:xfrm>
        </p:spPr>
        <p:txBody>
          <a:bodyPr>
            <a:normAutofit/>
          </a:bodyPr>
          <a:lstStyle/>
          <a:p>
            <a:r>
              <a:rPr lang="en-GB" sz="3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GB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GB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" t="9219" r="-594" b="15330"/>
          <a:stretch/>
        </p:blipFill>
        <p:spPr>
          <a:xfrm>
            <a:off x="6981063" y="1337123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29690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183" y="3208932"/>
            <a:ext cx="6166674" cy="9109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6578221" y="2938228"/>
            <a:ext cx="5613779" cy="3919772"/>
          </a:xfrm>
        </p:spPr>
      </p:pic>
      <p:sp>
        <p:nvSpPr>
          <p:cNvPr id="6" name="Rectangle 5"/>
          <p:cNvSpPr/>
          <p:nvPr/>
        </p:nvSpPr>
        <p:spPr>
          <a:xfrm>
            <a:off x="667010" y="1713993"/>
            <a:ext cx="87181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GB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GB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con,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can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con,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cánh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cổng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GB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GB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GB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diệu</a:t>
            </a:r>
            <a:r>
              <a:rPr lang="en-GB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GB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263857" y="4384862"/>
            <a:ext cx="6096000" cy="15559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37000"/>
              </a:lnSpc>
              <a:spcAft>
                <a:spcPts val="80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chệch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GB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3472" y="3664426"/>
            <a:ext cx="5306096" cy="16098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Thảo</a:t>
            </a:r>
            <a:r>
              <a:rPr lang="en-GB" sz="2400" dirty="0" smtClean="0"/>
              <a:t> </a:t>
            </a:r>
            <a:r>
              <a:rPr lang="en-GB" sz="2400" dirty="0" err="1" smtClean="0"/>
              <a:t>luận</a:t>
            </a:r>
            <a:r>
              <a:rPr lang="en-GB" sz="2400" dirty="0" smtClean="0"/>
              <a:t> </a:t>
            </a:r>
            <a:r>
              <a:rPr lang="en-GB" sz="2400" dirty="0" err="1" smtClean="0"/>
              <a:t>nhóm</a:t>
            </a:r>
            <a:r>
              <a:rPr lang="en-GB" sz="2400" dirty="0" smtClean="0"/>
              <a:t> 4 </a:t>
            </a:r>
            <a:r>
              <a:rPr lang="en-GB" sz="2400" dirty="0" err="1" smtClean="0"/>
              <a:t>người</a:t>
            </a:r>
            <a:endParaRPr lang="en-GB" sz="2400" dirty="0" smtClean="0"/>
          </a:p>
          <a:p>
            <a:pPr algn="ctr"/>
            <a:r>
              <a:rPr lang="en-GB" sz="2400" dirty="0" err="1" smtClean="0"/>
              <a:t>Thời</a:t>
            </a:r>
            <a:r>
              <a:rPr lang="en-GB" sz="2400" dirty="0" smtClean="0"/>
              <a:t> </a:t>
            </a:r>
            <a:r>
              <a:rPr lang="en-GB" sz="2400" dirty="0" err="1" smtClean="0"/>
              <a:t>gian</a:t>
            </a:r>
            <a:r>
              <a:rPr lang="en-GB" sz="2400" dirty="0" smtClean="0"/>
              <a:t>: 5 </a:t>
            </a:r>
            <a:r>
              <a:rPr lang="en-GB" sz="2400" dirty="0" err="1" smtClean="0"/>
              <a:t>phút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6" grpId="0" animBg="1"/>
      <p:bldP spid="3" grpId="0" animBg="1"/>
      <p:bldP spid="3" grpId="1" animBg="1"/>
      <p:bldP spid="7" grpId="0" animBg="1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670</TotalTime>
  <Words>476</Words>
  <Application>Microsoft Office PowerPoint</Application>
  <PresentationFormat>Widescreen</PresentationFormat>
  <Paragraphs>53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Euphemia</vt:lpstr>
      <vt:lpstr>Plantagenet Cherokee</vt:lpstr>
      <vt:lpstr>Times New Roman</vt:lpstr>
      <vt:lpstr>Wingdings</vt:lpstr>
      <vt:lpstr>Academic Literature 16x9</vt:lpstr>
      <vt:lpstr>PowerPoint Presentation</vt:lpstr>
      <vt:lpstr>Cổng trường mở ra</vt:lpstr>
      <vt:lpstr>I. Tìm hiểu chung</vt:lpstr>
      <vt:lpstr>2. Tác phẩm</vt:lpstr>
      <vt:lpstr>d. Kiểu văn bản: Văn bản nhật dụng</vt:lpstr>
      <vt:lpstr>e. Ngôi kể</vt:lpstr>
      <vt:lpstr>II. Tìm hiểu chi tiết</vt:lpstr>
      <vt:lpstr>Vì sao người mẹ không ngủ được?</vt:lpstr>
      <vt:lpstr>3. Cảm nghĩ của mẹ về giáo dục trong nhà trường</vt:lpstr>
      <vt:lpstr>III. TỔNG KẾT</vt:lpstr>
      <vt:lpstr>IV. Luyện tập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Cổng trường mở ra</dc:title>
  <dc:creator>Xi Chinnie 3</dc:creator>
  <cp:lastModifiedBy>Xi Chinnie 3</cp:lastModifiedBy>
  <cp:revision>33</cp:revision>
  <dcterms:created xsi:type="dcterms:W3CDTF">2019-07-09T08:32:30Z</dcterms:created>
  <dcterms:modified xsi:type="dcterms:W3CDTF">2019-08-15T17:56:43Z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