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402" r:id="rId2"/>
    <p:sldId id="414" r:id="rId3"/>
    <p:sldId id="339" r:id="rId4"/>
    <p:sldId id="342" r:id="rId5"/>
    <p:sldId id="420" r:id="rId6"/>
    <p:sldId id="415" r:id="rId7"/>
    <p:sldId id="423" r:id="rId8"/>
    <p:sldId id="424" r:id="rId9"/>
    <p:sldId id="425" r:id="rId10"/>
    <p:sldId id="416" r:id="rId11"/>
    <p:sldId id="422" r:id="rId12"/>
    <p:sldId id="417" r:id="rId13"/>
    <p:sldId id="418" r:id="rId14"/>
    <p:sldId id="426" r:id="rId15"/>
    <p:sldId id="427" r:id="rId16"/>
    <p:sldId id="429" r:id="rId17"/>
    <p:sldId id="430" r:id="rId18"/>
    <p:sldId id="431" r:id="rId19"/>
    <p:sldId id="432" r:id="rId20"/>
    <p:sldId id="433" r:id="rId21"/>
    <p:sldId id="435" r:id="rId22"/>
    <p:sldId id="436" r:id="rId23"/>
    <p:sldId id="265" r:id="rId24"/>
    <p:sldId id="266" r:id="rId25"/>
    <p:sldId id="267" r:id="rId26"/>
    <p:sldId id="268" r:id="rId27"/>
    <p:sldId id="269" r:id="rId28"/>
    <p:sldId id="271" r:id="rId29"/>
    <p:sldId id="295" r:id="rId30"/>
  </p:sldIdLst>
  <p:sldSz cx="12195175" cy="6858000"/>
  <p:notesSz cx="6858000" cy="9144000"/>
  <p:embeddedFontLst>
    <p:embeddedFont>
      <p:font typeface="方正静蕾简体" panose="020B0604020202020204" charset="-122"/>
      <p:regular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2C1"/>
    <a:srgbClr val="FFFF99"/>
    <a:srgbClr val="134E30"/>
    <a:srgbClr val="640000"/>
    <a:srgbClr val="800000"/>
    <a:srgbClr val="2C4D38"/>
    <a:srgbClr val="FFFFF2"/>
    <a:srgbClr val="FFFFCC"/>
    <a:srgbClr val="FFFFFF"/>
    <a:srgbClr val="3F6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25" autoAdjust="0"/>
    <p:restoredTop sz="94660" autoAdjust="0"/>
  </p:normalViewPr>
  <p:slideViewPr>
    <p:cSldViewPr showGuides="1">
      <p:cViewPr varScale="1">
        <p:scale>
          <a:sx n="69" d="100"/>
          <a:sy n="69" d="100"/>
        </p:scale>
        <p:origin x="72" y="284"/>
      </p:cViewPr>
      <p:guideLst>
        <p:guide orient="horz" pos="2115"/>
        <p:guide pos="6971"/>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t>2021/10/4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1</a:t>
            </a:fld>
            <a:endParaRPr lang="zh-CN" altLang="en-US"/>
          </a:p>
        </p:txBody>
      </p:sp>
    </p:spTree>
    <p:extLst>
      <p:ext uri="{BB962C8B-B14F-4D97-AF65-F5344CB8AC3E}">
        <p14:creationId xmlns:p14="http://schemas.microsoft.com/office/powerpoint/2010/main" val="417645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3</a:t>
            </a:fld>
            <a:endParaRPr lang="zh-CN" altLang="en-US"/>
          </a:p>
        </p:txBody>
      </p:sp>
    </p:spTree>
    <p:extLst>
      <p:ext uri="{BB962C8B-B14F-4D97-AF65-F5344CB8AC3E}">
        <p14:creationId xmlns:p14="http://schemas.microsoft.com/office/powerpoint/2010/main" val="344983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4</a:t>
            </a:fld>
            <a:endParaRPr lang="zh-CN" altLang="en-US"/>
          </a:p>
        </p:txBody>
      </p:sp>
    </p:spTree>
    <p:extLst>
      <p:ext uri="{BB962C8B-B14F-4D97-AF65-F5344CB8AC3E}">
        <p14:creationId xmlns:p14="http://schemas.microsoft.com/office/powerpoint/2010/main" val="159463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5</a:t>
            </a:fld>
            <a:endParaRPr lang="zh-CN" altLang="en-US"/>
          </a:p>
        </p:txBody>
      </p:sp>
    </p:spTree>
    <p:extLst>
      <p:ext uri="{BB962C8B-B14F-4D97-AF65-F5344CB8AC3E}">
        <p14:creationId xmlns:p14="http://schemas.microsoft.com/office/powerpoint/2010/main" val="1989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22</a:t>
            </a:fld>
            <a:endParaRPr lang="zh-CN" altLang="en-US"/>
          </a:p>
        </p:txBody>
      </p:sp>
    </p:spTree>
    <p:extLst>
      <p:ext uri="{BB962C8B-B14F-4D97-AF65-F5344CB8AC3E}">
        <p14:creationId xmlns:p14="http://schemas.microsoft.com/office/powerpoint/2010/main" val="344886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矩形 4"/>
          <p:cNvSpPr/>
          <p:nvPr userDrawn="1"/>
        </p:nvSpPr>
        <p:spPr>
          <a:xfrm rot="16200000">
            <a:off x="8752482" y="3298677"/>
            <a:ext cx="6741371" cy="144015"/>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6200000" flipV="1">
            <a:off x="-3287723" y="3287721"/>
            <a:ext cx="6741371" cy="165924"/>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666936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963791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11D75-27FD-4C2A-B0ED-BEA22C0C2B77}"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2F27D-1C48-40A5-BC0C-9897A6ACF036}" type="slidenum">
              <a:rPr lang="en-US" smtClean="0"/>
              <a:t>‹#›</a:t>
            </a:fld>
            <a:endParaRPr lang="en-US"/>
          </a:p>
        </p:txBody>
      </p:sp>
    </p:spTree>
    <p:extLst>
      <p:ext uri="{BB962C8B-B14F-4D97-AF65-F5344CB8AC3E}">
        <p14:creationId xmlns:p14="http://schemas.microsoft.com/office/powerpoint/2010/main" val="6784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49450"/>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90344"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4198057417"/>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6089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98202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9635376"/>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
        <p:nvSpPr>
          <p:cNvPr id="4" name="矩形 3"/>
          <p:cNvSpPr/>
          <p:nvPr userDrawn="1"/>
        </p:nvSpPr>
        <p:spPr>
          <a:xfrm>
            <a:off x="11420039" y="6545425"/>
            <a:ext cx="775136" cy="230832"/>
          </a:xfrm>
          <a:prstGeom prst="rect">
            <a:avLst/>
          </a:prstGeom>
        </p:spPr>
        <p:txBody>
          <a:bodyPr wrap="square">
            <a:spAutoFit/>
          </a:bodyPr>
          <a:lstStyle/>
          <a:p>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模板下载：</a:t>
            </a:r>
            <a:r>
              <a:rPr lang="en-US" altLang="zh-CN" sz="100" dirty="0">
                <a:solidFill>
                  <a:srgbClr val="134E30"/>
                </a:solidFill>
                <a:latin typeface="Calibri"/>
                <a:ea typeface="宋体"/>
              </a:rPr>
              <a:t>www.1ppt.com/moban/          </a:t>
            </a:r>
            <a:r>
              <a:rPr lang="zh-CN" altLang="en-US" sz="100" dirty="0">
                <a:solidFill>
                  <a:srgbClr val="134E30"/>
                </a:solidFill>
                <a:latin typeface="Calibri"/>
                <a:ea typeface="宋体"/>
              </a:rPr>
              <a:t>行业</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www.1ppt.com/hangye/ </a:t>
            </a:r>
          </a:p>
          <a:p>
            <a:r>
              <a:rPr lang="zh-CN" altLang="en-US" sz="100" dirty="0">
                <a:solidFill>
                  <a:srgbClr val="134E30"/>
                </a:solidFill>
                <a:latin typeface="Calibri"/>
                <a:ea typeface="宋体"/>
              </a:rPr>
              <a:t>节日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www.1ppt.com/jieri/          PPT</a:t>
            </a:r>
            <a:r>
              <a:rPr lang="zh-CN" altLang="en-US" sz="100" dirty="0">
                <a:solidFill>
                  <a:srgbClr val="134E30"/>
                </a:solidFill>
                <a:latin typeface="Calibri"/>
                <a:ea typeface="宋体"/>
              </a:rPr>
              <a:t>素材：</a:t>
            </a:r>
            <a:r>
              <a:rPr lang="en-US" altLang="zh-CN" sz="100" dirty="0">
                <a:solidFill>
                  <a:srgbClr val="134E30"/>
                </a:solidFill>
                <a:latin typeface="Calibri"/>
                <a:ea typeface="宋体"/>
              </a:rPr>
              <a:t>www.1ppt.com/sucai/</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背景图片：</a:t>
            </a:r>
            <a:r>
              <a:rPr lang="en-US" altLang="zh-CN" sz="100" dirty="0">
                <a:solidFill>
                  <a:srgbClr val="134E30"/>
                </a:solidFill>
                <a:latin typeface="Calibri"/>
                <a:ea typeface="宋体"/>
              </a:rPr>
              <a:t>www.1ppt.com/beijing/        PPT</a:t>
            </a:r>
            <a:r>
              <a:rPr lang="zh-CN" altLang="en-US" sz="100" dirty="0">
                <a:solidFill>
                  <a:srgbClr val="134E30"/>
                </a:solidFill>
                <a:latin typeface="Calibri"/>
                <a:ea typeface="宋体"/>
              </a:rPr>
              <a:t>图表：</a:t>
            </a:r>
            <a:r>
              <a:rPr lang="en-US" altLang="zh-CN" sz="100" dirty="0">
                <a:solidFill>
                  <a:srgbClr val="134E30"/>
                </a:solidFill>
                <a:latin typeface="Calibri"/>
                <a:ea typeface="宋体"/>
              </a:rPr>
              <a:t>www.1ppt.com/tubiao/      </a:t>
            </a:r>
          </a:p>
          <a:p>
            <a:r>
              <a:rPr lang="zh-CN" altLang="en-US" sz="100" dirty="0">
                <a:solidFill>
                  <a:srgbClr val="134E30"/>
                </a:solidFill>
                <a:latin typeface="Calibri"/>
                <a:ea typeface="宋体"/>
              </a:rPr>
              <a:t>精美</a:t>
            </a:r>
            <a:r>
              <a:rPr lang="en-US" altLang="zh-CN" sz="100" dirty="0">
                <a:solidFill>
                  <a:srgbClr val="134E30"/>
                </a:solidFill>
                <a:latin typeface="Calibri"/>
                <a:ea typeface="宋体"/>
              </a:rPr>
              <a:t>PPT</a:t>
            </a:r>
            <a:r>
              <a:rPr lang="zh-CN" altLang="en-US" sz="100" dirty="0">
                <a:solidFill>
                  <a:srgbClr val="134E30"/>
                </a:solidFill>
                <a:latin typeface="Calibri"/>
                <a:ea typeface="宋体"/>
              </a:rPr>
              <a:t>下载：</a:t>
            </a:r>
            <a:r>
              <a:rPr lang="en-US" altLang="zh-CN" sz="100" dirty="0">
                <a:solidFill>
                  <a:srgbClr val="134E30"/>
                </a:solidFill>
                <a:latin typeface="Calibri"/>
                <a:ea typeface="宋体"/>
              </a:rPr>
              <a:t>www.1ppt.com/xiazai/         PPT</a:t>
            </a:r>
            <a:r>
              <a:rPr lang="zh-CN" altLang="en-US" sz="100" dirty="0">
                <a:solidFill>
                  <a:srgbClr val="134E30"/>
                </a:solidFill>
                <a:latin typeface="Calibri"/>
                <a:ea typeface="宋体"/>
              </a:rPr>
              <a:t>教程： </a:t>
            </a:r>
            <a:r>
              <a:rPr lang="en-US" altLang="zh-CN" sz="100" dirty="0">
                <a:solidFill>
                  <a:srgbClr val="134E30"/>
                </a:solidFill>
                <a:latin typeface="Calibri"/>
                <a:ea typeface="宋体"/>
              </a:rPr>
              <a:t>www.1ppt.com/powerpoint/      </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课件：</a:t>
            </a:r>
            <a:r>
              <a:rPr lang="en-US" altLang="zh-CN" sz="100" dirty="0">
                <a:solidFill>
                  <a:srgbClr val="134E30"/>
                </a:solidFill>
                <a:latin typeface="Calibri"/>
                <a:ea typeface="宋体"/>
              </a:rPr>
              <a:t>www.1ppt.com/kejian/             </a:t>
            </a:r>
            <a:r>
              <a:rPr lang="zh-CN" altLang="en-US" sz="100" dirty="0">
                <a:solidFill>
                  <a:srgbClr val="134E30"/>
                </a:solidFill>
                <a:latin typeface="Calibri"/>
                <a:ea typeface="宋体"/>
              </a:rPr>
              <a:t>字体下载：</a:t>
            </a:r>
            <a:r>
              <a:rPr lang="en-US" altLang="zh-CN" sz="100" dirty="0">
                <a:solidFill>
                  <a:srgbClr val="134E30"/>
                </a:solidFill>
                <a:latin typeface="Calibri"/>
                <a:ea typeface="宋体"/>
              </a:rPr>
              <a:t>www.1ppt.com/ziti/</a:t>
            </a:r>
          </a:p>
          <a:p>
            <a:r>
              <a:rPr lang="zh-CN" altLang="en-US" sz="100" dirty="0">
                <a:solidFill>
                  <a:srgbClr val="134E30"/>
                </a:solidFill>
                <a:latin typeface="Calibri"/>
                <a:ea typeface="宋体"/>
              </a:rPr>
              <a:t>工作总结</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www.1ppt.com/xiazai/zongjie/ </a:t>
            </a:r>
            <a:r>
              <a:rPr lang="zh-CN" altLang="en-US" sz="100" dirty="0">
                <a:solidFill>
                  <a:srgbClr val="134E30"/>
                </a:solidFill>
                <a:latin typeface="Calibri"/>
                <a:ea typeface="宋体"/>
              </a:rPr>
              <a:t>工作计划：</a:t>
            </a:r>
            <a:r>
              <a:rPr lang="en-US" altLang="zh-CN" sz="100" dirty="0">
                <a:solidFill>
                  <a:srgbClr val="134E30"/>
                </a:solidFill>
                <a:latin typeface="Calibri"/>
                <a:ea typeface="宋体"/>
              </a:rPr>
              <a:t>www.1ppt.com/xiazai/jihua/</a:t>
            </a:r>
          </a:p>
          <a:p>
            <a:r>
              <a:rPr lang="zh-CN" altLang="en-US" sz="100" dirty="0">
                <a:solidFill>
                  <a:srgbClr val="134E30"/>
                </a:solidFill>
                <a:latin typeface="Calibri"/>
                <a:ea typeface="宋体"/>
              </a:rPr>
              <a:t>商务</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www.1ppt.com/moban/shangwu/  </a:t>
            </a:r>
            <a:r>
              <a:rPr lang="zh-CN" altLang="en-US" sz="100" dirty="0">
                <a:solidFill>
                  <a:srgbClr val="134E30"/>
                </a:solidFill>
                <a:latin typeface="Calibri"/>
                <a:ea typeface="宋体"/>
              </a:rPr>
              <a:t>个人简历</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www.1ppt.com/xiazai/jianli/  </a:t>
            </a:r>
          </a:p>
          <a:p>
            <a:r>
              <a:rPr lang="zh-CN" altLang="en-US" sz="100" dirty="0">
                <a:solidFill>
                  <a:srgbClr val="134E30"/>
                </a:solidFill>
                <a:latin typeface="Calibri"/>
                <a:ea typeface="宋体"/>
              </a:rPr>
              <a:t>毕业答辩</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www.1ppt.com/xiazai/dabian/  </a:t>
            </a:r>
            <a:r>
              <a:rPr lang="zh-CN" altLang="en-US" sz="100" dirty="0">
                <a:solidFill>
                  <a:srgbClr val="134E30"/>
                </a:solidFill>
                <a:latin typeface="Calibri"/>
                <a:ea typeface="宋体"/>
              </a:rPr>
              <a:t>工作汇报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www.1ppt.com/xiazai/huibao/    </a:t>
            </a:r>
          </a:p>
          <a:p>
            <a:r>
              <a:rPr lang="en-US" altLang="zh-CN" sz="100" dirty="0">
                <a:solidFill>
                  <a:srgbClr val="134E30"/>
                </a:solidFill>
                <a:latin typeface="Calibri"/>
                <a:ea typeface="宋体"/>
              </a:rPr>
              <a:t> </a:t>
            </a:r>
          </a:p>
        </p:txBody>
      </p:sp>
      <p:grpSp>
        <p:nvGrpSpPr>
          <p:cNvPr id="5" name="组合 4"/>
          <p:cNvGrpSpPr/>
          <p:nvPr userDrawn="1"/>
        </p:nvGrpSpPr>
        <p:grpSpPr>
          <a:xfrm>
            <a:off x="0" y="0"/>
            <a:ext cx="12190344" cy="6858000"/>
            <a:chOff x="0" y="0"/>
            <a:chExt cx="12190344" cy="685800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2959086728"/>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786422"/>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495217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3301"/>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1" r:id="rId6"/>
    <p:sldLayoutId id="2147483662" r:id="rId7"/>
    <p:sldLayoutId id="2147483663" r:id="rId8"/>
    <p:sldLayoutId id="2147483660" r:id="rId9"/>
    <p:sldLayoutId id="2147483664" r:id="rId10"/>
  </p:sldLayoutIdLst>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4.xml"/><Relationship Id="rId7" Type="http://schemas.openxmlformats.org/officeDocument/2006/relationships/image" Target="../media/image32.gif"/><Relationship Id="rId12"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0.xml"/><Relationship Id="rId6" Type="http://schemas.openxmlformats.org/officeDocument/2006/relationships/slide" Target="slide27.xml"/><Relationship Id="rId11" Type="http://schemas.openxmlformats.org/officeDocument/2006/relationships/image" Target="../media/image35.png"/><Relationship Id="rId5" Type="http://schemas.openxmlformats.org/officeDocument/2006/relationships/slide" Target="slide26.xml"/><Relationship Id="rId10" Type="http://schemas.openxmlformats.org/officeDocument/2006/relationships/image" Target="../media/image34.png"/><Relationship Id="rId4" Type="http://schemas.openxmlformats.org/officeDocument/2006/relationships/slide" Target="slide25.xml"/><Relationship Id="rId9"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40.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39.gif"/><Relationship Id="rId5" Type="http://schemas.openxmlformats.org/officeDocument/2006/relationships/image" Target="../media/image37.gif"/><Relationship Id="rId10" Type="http://schemas.openxmlformats.org/officeDocument/2006/relationships/image" Target="../media/image38.gif"/><Relationship Id="rId4" Type="http://schemas.openxmlformats.org/officeDocument/2006/relationships/slide" Target="slide23.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7.gif"/><Relationship Id="rId4" Type="http://schemas.openxmlformats.org/officeDocument/2006/relationships/slide" Target="slide23.xml"/><Relationship Id="rId9"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81765" y="1459357"/>
            <a:ext cx="10802824" cy="169277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252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14B61-B71B-4D84-9000-CC4BA8C102E4}"/>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DAB0AAE4-479E-40B6-9BDF-12A6FA72B865}"/>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7C6B0F-404E-4999-B5E6-9DD256C78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795" y="2204864"/>
            <a:ext cx="4351945" cy="4464496"/>
          </a:xfrm>
          <a:prstGeom prst="rect">
            <a:avLst/>
          </a:prstGeom>
        </p:spPr>
      </p:pic>
      <p:sp>
        <p:nvSpPr>
          <p:cNvPr id="6" name="Rectangle: Rounded Corners 5">
            <a:extLst>
              <a:ext uri="{FF2B5EF4-FFF2-40B4-BE49-F238E27FC236}">
                <a16:creationId xmlns:a16="http://schemas.microsoft.com/office/drawing/2014/main" id="{4654D7C8-0B56-4F4E-B805-11D12C97F1C0}"/>
              </a:ext>
            </a:extLst>
          </p:cNvPr>
          <p:cNvSpPr/>
          <p:nvPr/>
        </p:nvSpPr>
        <p:spPr>
          <a:xfrm>
            <a:off x="552971" y="1772816"/>
            <a:ext cx="69847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217?</a:t>
            </a:r>
          </a:p>
        </p:txBody>
      </p:sp>
      <p:sp>
        <p:nvSpPr>
          <p:cNvPr id="7" name="Rectangle: Rounded Corners 6">
            <a:extLst>
              <a:ext uri="{FF2B5EF4-FFF2-40B4-BE49-F238E27FC236}">
                <a16:creationId xmlns:a16="http://schemas.microsoft.com/office/drawing/2014/main" id="{B24830CD-6064-4214-BF93-E48168E1760F}"/>
              </a:ext>
            </a:extLst>
          </p:cNvPr>
          <p:cNvSpPr/>
          <p:nvPr/>
        </p:nvSpPr>
        <p:spPr>
          <a:xfrm>
            <a:off x="479593" y="1719972"/>
            <a:ext cx="7130162" cy="1908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2, 3, 5. </a:t>
            </a:r>
          </a:p>
          <a:p>
            <a:pPr algn="just"/>
            <a:r>
              <a:rPr lang="en-US" sz="2400" dirty="0">
                <a:solidFill>
                  <a:schemeClr val="tx1"/>
                </a:solidFill>
                <a:latin typeface="Times New Roman" panose="02020603050405020304" pitchFamily="18" charset="0"/>
                <a:cs typeface="Times New Roman" panose="02020603050405020304" pitchFamily="18" charset="0"/>
              </a:rPr>
              <a:t>Ta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217=7.31.</a:t>
            </a:r>
          </a:p>
          <a:p>
            <a:pPr algn="just"/>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7</a:t>
            </a:r>
          </a:p>
        </p:txBody>
      </p:sp>
      <p:sp>
        <p:nvSpPr>
          <p:cNvPr id="8" name="Rectangle: Rounded Corners 7">
            <a:extLst>
              <a:ext uri="{FF2B5EF4-FFF2-40B4-BE49-F238E27FC236}">
                <a16:creationId xmlns:a16="http://schemas.microsoft.com/office/drawing/2014/main" id="{F19A49CD-BE3D-48A1-ABC8-6F1F90076BA6}"/>
              </a:ext>
            </a:extLst>
          </p:cNvPr>
          <p:cNvSpPr/>
          <p:nvPr/>
        </p:nvSpPr>
        <p:spPr>
          <a:xfrm>
            <a:off x="336947" y="3969060"/>
            <a:ext cx="7272808"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187?</a:t>
            </a:r>
          </a:p>
        </p:txBody>
      </p:sp>
    </p:spTree>
    <p:extLst>
      <p:ext uri="{BB962C8B-B14F-4D97-AF65-F5344CB8AC3E}">
        <p14:creationId xmlns:p14="http://schemas.microsoft.com/office/powerpoint/2010/main" val="137988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513168" cy="523220"/>
          </a:xfrm>
          <a:prstGeom prst="rect">
            <a:avLst/>
          </a:prstGeom>
          <a:noFill/>
        </p:spPr>
        <p:txBody>
          <a:bodyPr wrap="square">
            <a:spAutoFit/>
          </a:bodyPr>
          <a:lstStyle/>
          <a:p>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6" name="TextBox 5">
            <a:extLst>
              <a:ext uri="{FF2B5EF4-FFF2-40B4-BE49-F238E27FC236}">
                <a16:creationId xmlns:a16="http://schemas.microsoft.com/office/drawing/2014/main" id="{D7F7F2BA-29DA-4BD1-BEA1-ABEB6701E68D}"/>
              </a:ext>
            </a:extLst>
          </p:cNvPr>
          <p:cNvSpPr txBox="1"/>
          <p:nvPr/>
        </p:nvSpPr>
        <p:spPr>
          <a:xfrm>
            <a:off x="408955" y="912694"/>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6B3E31-276C-4677-A015-DF2A15CC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3" y="1458362"/>
            <a:ext cx="11773308" cy="5367856"/>
          </a:xfrm>
          <a:prstGeom prst="rect">
            <a:avLst/>
          </a:prstGeom>
        </p:spPr>
      </p:pic>
      <p:sp>
        <p:nvSpPr>
          <p:cNvPr id="9" name="TextBox 8">
            <a:extLst>
              <a:ext uri="{FF2B5EF4-FFF2-40B4-BE49-F238E27FC236}">
                <a16:creationId xmlns:a16="http://schemas.microsoft.com/office/drawing/2014/main" id="{3EA4683A-98DC-4EC4-B760-63985EAE0674}"/>
              </a:ext>
            </a:extLst>
          </p:cNvPr>
          <p:cNvSpPr txBox="1"/>
          <p:nvPr/>
        </p:nvSpPr>
        <p:spPr>
          <a:xfrm>
            <a:off x="1849115" y="3789040"/>
            <a:ext cx="9649072" cy="2395849"/>
          </a:xfrm>
          <a:prstGeom prst="rect">
            <a:avLst/>
          </a:prstGeom>
          <a:noFill/>
        </p:spPr>
        <p:txBody>
          <a:bodyPr wrap="square">
            <a:spAutoFit/>
          </a:bodyPr>
          <a:lstStyle/>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161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BB78BB-BB1A-4D0D-9B65-DBE83160FB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CEB564E6-877E-44FE-BBEC-0904F4EE6F7E}"/>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Graphic 3" descr="Questions">
            <a:extLst>
              <a:ext uri="{FF2B5EF4-FFF2-40B4-BE49-F238E27FC236}">
                <a16:creationId xmlns:a16="http://schemas.microsoft.com/office/drawing/2014/main" id="{83DCFAAE-B72E-4D4E-801E-A8A543181F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5" name="TextBox 4">
            <a:extLst>
              <a:ext uri="{FF2B5EF4-FFF2-40B4-BE49-F238E27FC236}">
                <a16:creationId xmlns:a16="http://schemas.microsoft.com/office/drawing/2014/main" id="{D0203556-38E5-4677-8E69-41AA12335DA3}"/>
              </a:ext>
            </a:extLst>
          </p:cNvPr>
          <p:cNvSpPr txBox="1"/>
          <p:nvPr/>
        </p:nvSpPr>
        <p:spPr>
          <a:xfrm>
            <a:off x="1849115" y="2204864"/>
            <a:ext cx="6062044"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6863BD1-EAF1-437A-8B56-18EB4B0D5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11" name="Speech Bubble: Oval 10">
            <a:extLst>
              <a:ext uri="{FF2B5EF4-FFF2-40B4-BE49-F238E27FC236}">
                <a16:creationId xmlns:a16="http://schemas.microsoft.com/office/drawing/2014/main" id="{881FE64F-C20F-42A7-910C-474971980898}"/>
              </a:ext>
            </a:extLst>
          </p:cNvPr>
          <p:cNvSpPr/>
          <p:nvPr/>
        </p:nvSpPr>
        <p:spPr>
          <a:xfrm>
            <a:off x="3386864" y="3035811"/>
            <a:ext cx="5849284" cy="1725354"/>
          </a:xfrm>
          <a:prstGeom prst="wedgeEllipseCallout">
            <a:avLst>
              <a:gd name="adj1" fmla="val -49791"/>
              <a:gd name="adj2" fmla="val 90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2" name="Speech Bubble: Oval 11">
            <a:extLst>
              <a:ext uri="{FF2B5EF4-FFF2-40B4-BE49-F238E27FC236}">
                <a16:creationId xmlns:a16="http://schemas.microsoft.com/office/drawing/2014/main" id="{BE507C0A-3812-44D9-B539-E5BB92CA6E69}"/>
              </a:ext>
            </a:extLst>
          </p:cNvPr>
          <p:cNvSpPr/>
          <p:nvPr/>
        </p:nvSpPr>
        <p:spPr>
          <a:xfrm>
            <a:off x="2929235" y="2689551"/>
            <a:ext cx="8064896" cy="2251617"/>
          </a:xfrm>
          <a:prstGeom prst="wedgeEllipseCallout">
            <a:avLst>
              <a:gd name="adj1" fmla="val -49791"/>
              <a:gd name="adj2" fmla="val 9067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2                       6</a:t>
            </a:r>
          </a:p>
        </p:txBody>
      </p:sp>
      <p:cxnSp>
        <p:nvCxnSpPr>
          <p:cNvPr id="14" name="Straight Connector 13">
            <a:extLst>
              <a:ext uri="{FF2B5EF4-FFF2-40B4-BE49-F238E27FC236}">
                <a16:creationId xmlns:a16="http://schemas.microsoft.com/office/drawing/2014/main" id="{C516E057-0A70-4FD6-8926-BFF77804E22E}"/>
              </a:ext>
            </a:extLst>
          </p:cNvPr>
          <p:cNvCxnSpPr/>
          <p:nvPr/>
        </p:nvCxnSpPr>
        <p:spPr>
          <a:xfrm flipH="1">
            <a:off x="6344165" y="3813688"/>
            <a:ext cx="360040" cy="4933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9993237-D87F-433D-B33D-026AE7980B23}"/>
              </a:ext>
            </a:extLst>
          </p:cNvPr>
          <p:cNvCxnSpPr/>
          <p:nvPr/>
        </p:nvCxnSpPr>
        <p:spPr>
          <a:xfrm>
            <a:off x="7426471" y="3813688"/>
            <a:ext cx="484688" cy="493399"/>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Oval 16">
            <a:extLst>
              <a:ext uri="{FF2B5EF4-FFF2-40B4-BE49-F238E27FC236}">
                <a16:creationId xmlns:a16="http://schemas.microsoft.com/office/drawing/2014/main" id="{FF5DFF13-6A49-4ECF-A550-655D5CA8F7A4}"/>
              </a:ext>
            </a:extLst>
          </p:cNvPr>
          <p:cNvSpPr/>
          <p:nvPr/>
        </p:nvSpPr>
        <p:spPr>
          <a:xfrm>
            <a:off x="2929235" y="2612997"/>
            <a:ext cx="8496944" cy="2421289"/>
          </a:xfrm>
          <a:prstGeom prst="wedgeEllipseCallout">
            <a:avLst>
              <a:gd name="adj1" fmla="val -49004"/>
              <a:gd name="adj2" fmla="val 8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8" name="Speech Bubble: Oval 17">
            <a:extLst>
              <a:ext uri="{FF2B5EF4-FFF2-40B4-BE49-F238E27FC236}">
                <a16:creationId xmlns:a16="http://schemas.microsoft.com/office/drawing/2014/main" id="{009C5668-01A0-462C-8011-74787923EBF5}"/>
              </a:ext>
            </a:extLst>
          </p:cNvPr>
          <p:cNvSpPr/>
          <p:nvPr/>
        </p:nvSpPr>
        <p:spPr>
          <a:xfrm>
            <a:off x="2826955" y="2465192"/>
            <a:ext cx="8895823" cy="3412079"/>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6=2.3</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20" name="Straight Connector 19">
            <a:extLst>
              <a:ext uri="{FF2B5EF4-FFF2-40B4-BE49-F238E27FC236}">
                <a16:creationId xmlns:a16="http://schemas.microsoft.com/office/drawing/2014/main" id="{4B8EF7D5-9B30-4E02-B217-ACB992A3AE45}"/>
              </a:ext>
            </a:extLst>
          </p:cNvPr>
          <p:cNvCxnSpPr/>
          <p:nvPr/>
        </p:nvCxnSpPr>
        <p:spPr>
          <a:xfrm>
            <a:off x="6817667" y="430708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CBB4E3-6B36-4A5F-BD42-AB549C20CF5E}"/>
              </a:ext>
            </a:extLst>
          </p:cNvPr>
          <p:cNvCxnSpPr>
            <a:cxnSpLocks/>
          </p:cNvCxnSpPr>
          <p:nvPr/>
        </p:nvCxnSpPr>
        <p:spPr>
          <a:xfrm>
            <a:off x="7355585" y="4009468"/>
            <a:ext cx="442293" cy="42676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2C16D7-E712-4AF6-853E-D44B1F3D83B4}"/>
              </a:ext>
            </a:extLst>
          </p:cNvPr>
          <p:cNvCxnSpPr/>
          <p:nvPr/>
        </p:nvCxnSpPr>
        <p:spPr>
          <a:xfrm flipV="1">
            <a:off x="6817667" y="3881954"/>
            <a:ext cx="360040" cy="555158"/>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D99D74A-D753-4D5F-BC56-C7A944CE6023}"/>
              </a:ext>
            </a:extLst>
          </p:cNvPr>
          <p:cNvCxnSpPr/>
          <p:nvPr/>
        </p:nvCxnSpPr>
        <p:spPr>
          <a:xfrm flipH="1">
            <a:off x="7274867" y="4761165"/>
            <a:ext cx="393948" cy="46032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586A339-E186-4816-84A6-BAFD2E67BA15}"/>
              </a:ext>
            </a:extLst>
          </p:cNvPr>
          <p:cNvCxnSpPr/>
          <p:nvPr/>
        </p:nvCxnSpPr>
        <p:spPr>
          <a:xfrm>
            <a:off x="7911159" y="4761165"/>
            <a:ext cx="490684" cy="4603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964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0F7DE51-B9F9-49C9-928F-D7B4F275B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8" name="Speech Bubble: Oval 7">
            <a:extLst>
              <a:ext uri="{FF2B5EF4-FFF2-40B4-BE49-F238E27FC236}">
                <a16:creationId xmlns:a16="http://schemas.microsoft.com/office/drawing/2014/main" id="{3A23E567-39CF-4B37-88A7-57A237A20AA2}"/>
              </a:ext>
            </a:extLst>
          </p:cNvPr>
          <p:cNvSpPr/>
          <p:nvPr/>
        </p:nvSpPr>
        <p:spPr>
          <a:xfrm>
            <a:off x="2857226" y="1865240"/>
            <a:ext cx="8895823" cy="3091167"/>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10" name="Straight Connector 9">
            <a:extLst>
              <a:ext uri="{FF2B5EF4-FFF2-40B4-BE49-F238E27FC236}">
                <a16:creationId xmlns:a16="http://schemas.microsoft.com/office/drawing/2014/main" id="{84A5FCF7-6EAB-4FCD-9B2B-B48952704C09}"/>
              </a:ext>
            </a:extLst>
          </p:cNvPr>
          <p:cNvCxnSpPr/>
          <p:nvPr/>
        </p:nvCxnSpPr>
        <p:spPr>
          <a:xfrm flipH="1">
            <a:off x="6817667" y="3212976"/>
            <a:ext cx="487471" cy="5040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ACE8184-C062-42BD-8696-724A64BE097C}"/>
              </a:ext>
            </a:extLst>
          </p:cNvPr>
          <p:cNvCxnSpPr/>
          <p:nvPr/>
        </p:nvCxnSpPr>
        <p:spPr>
          <a:xfrm>
            <a:off x="7305138" y="3212976"/>
            <a:ext cx="520641" cy="5040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8DCFB9B-C86F-47D4-BB43-6F490CC9C44E}"/>
              </a:ext>
            </a:extLst>
          </p:cNvPr>
          <p:cNvCxnSpPr>
            <a:cxnSpLocks/>
          </p:cNvCxnSpPr>
          <p:nvPr/>
        </p:nvCxnSpPr>
        <p:spPr>
          <a:xfrm flipH="1">
            <a:off x="7305139" y="3865842"/>
            <a:ext cx="520640" cy="499262"/>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CB32E4E-7D49-4BB6-B6CC-2A6D945410D8}"/>
              </a:ext>
            </a:extLst>
          </p:cNvPr>
          <p:cNvCxnSpPr/>
          <p:nvPr/>
        </p:nvCxnSpPr>
        <p:spPr>
          <a:xfrm>
            <a:off x="7969795" y="3865842"/>
            <a:ext cx="576064" cy="499262"/>
          </a:xfrm>
          <a:prstGeom prst="line">
            <a:avLst/>
          </a:prstGeom>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31807513-7DCD-4C2D-8AAA-70645465B59C}"/>
              </a:ext>
            </a:extLst>
          </p:cNvPr>
          <p:cNvSpPr/>
          <p:nvPr/>
        </p:nvSpPr>
        <p:spPr>
          <a:xfrm>
            <a:off x="2992799" y="5422527"/>
            <a:ext cx="8895823" cy="120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Sau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2, 3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dừng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err="1">
                <a:solidFill>
                  <a:schemeClr val="tx1"/>
                </a:solidFill>
                <a:latin typeface="Times New Roman" panose="02020603050405020304" pitchFamily="18" charset="0"/>
                <a:cs typeface="Times New Roman" panose="02020603050405020304" pitchFamily="18" charset="0"/>
              </a:rPr>
              <a:t>Lấy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nhanh</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33BDDD22-41A9-40F5-94AA-62A05D46227C}"/>
              </a:ext>
            </a:extLst>
          </p:cNvPr>
          <p:cNvGraphicFramePr>
            <a:graphicFrameLocks noChangeAspect="1"/>
          </p:cNvGraphicFramePr>
          <p:nvPr>
            <p:extLst>
              <p:ext uri="{D42A27DB-BD31-4B8C-83A1-F6EECF244321}">
                <p14:modId xmlns:p14="http://schemas.microsoft.com/office/powerpoint/2010/main" val="3066619888"/>
              </p:ext>
            </p:extLst>
          </p:nvPr>
        </p:nvGraphicFramePr>
        <p:xfrm>
          <a:off x="9367662" y="5930477"/>
          <a:ext cx="2232248" cy="529950"/>
        </p:xfrm>
        <a:graphic>
          <a:graphicData uri="http://schemas.openxmlformats.org/presentationml/2006/ole">
            <mc:AlternateContent xmlns:mc="http://schemas.openxmlformats.org/markup-compatibility/2006">
              <mc:Choice xmlns:v="urn:schemas-microsoft-com:vml" Requires="v">
                <p:oleObj name="Equation" r:id="rId3" imgW="1218960" imgH="228600" progId="Equation.DSMT4">
                  <p:embed/>
                </p:oleObj>
              </mc:Choice>
              <mc:Fallback>
                <p:oleObj name="Equation" r:id="rId3" imgW="1218960" imgH="228600" progId="Equation.DSMT4">
                  <p:embed/>
                  <p:pic>
                    <p:nvPicPr>
                      <p:cNvPr id="0" name=""/>
                      <p:cNvPicPr/>
                      <p:nvPr/>
                    </p:nvPicPr>
                    <p:blipFill>
                      <a:blip r:embed="rId4"/>
                      <a:stretch>
                        <a:fillRect/>
                      </a:stretch>
                    </p:blipFill>
                    <p:spPr>
                      <a:xfrm>
                        <a:off x="9367662" y="5930477"/>
                        <a:ext cx="2232248" cy="529950"/>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B8CDB0BA-9383-483B-A0E6-F3BF24A67F63}"/>
              </a:ext>
            </a:extLst>
          </p:cNvPr>
          <p:cNvSpPr/>
          <p:nvPr/>
        </p:nvSpPr>
        <p:spPr>
          <a:xfrm>
            <a:off x="2992798" y="5101675"/>
            <a:ext cx="8895823" cy="152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cùng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12 </a:t>
            </a:r>
            <a:r>
              <a:rPr lang="en-US" sz="2400" i="1" dirty="0" err="1">
                <a:solidFill>
                  <a:srgbClr val="FF0000"/>
                </a:solidFill>
                <a:latin typeface="Times New Roman" panose="02020603050405020304" pitchFamily="18" charset="0"/>
                <a:cs typeface="Times New Roman" panose="02020603050405020304" pitchFamily="18" charset="0"/>
              </a:rPr>
              <a:t>đã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ra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99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D6C1F4-A715-4D0B-872E-63A4A7027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452" y="3212976"/>
            <a:ext cx="2491018" cy="3131071"/>
          </a:xfrm>
          <a:prstGeom prst="rect">
            <a:avLst/>
          </a:prstGeom>
        </p:spPr>
      </p:pic>
      <p:sp>
        <p:nvSpPr>
          <p:cNvPr id="6" name="Speech Bubble: Rectangle with Corners Rounded 5">
            <a:extLst>
              <a:ext uri="{FF2B5EF4-FFF2-40B4-BE49-F238E27FC236}">
                <a16:creationId xmlns:a16="http://schemas.microsoft.com/office/drawing/2014/main" id="{12554678-9C5F-4904-85D6-22D440922BD3}"/>
              </a:ext>
            </a:extLst>
          </p:cNvPr>
          <p:cNvSpPr/>
          <p:nvPr/>
        </p:nvSpPr>
        <p:spPr>
          <a:xfrm>
            <a:off x="599705" y="1927285"/>
            <a:ext cx="7416824" cy="2221795"/>
          </a:xfrm>
          <a:prstGeom prst="wedgeRoundRectCallout">
            <a:avLst>
              <a:gd name="adj1" fmla="val 65811"/>
              <a:gd name="adj2" fmla="val 393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Phân tích một số tự nhiên lớn hơn 1 ra thừa số nguyên tố là viết số đó dưới dạng </a:t>
            </a:r>
            <a:r>
              <a:rPr lang="vi-VN" sz="2400" b="1" u="sng" dirty="0">
                <a:solidFill>
                  <a:srgbClr val="FF0000"/>
                </a:solidFill>
                <a:effectLst/>
                <a:latin typeface="Times New Roman" panose="02020603050405020304" pitchFamily="18" charset="0"/>
                <a:ea typeface="Calibri" panose="020F0502020204030204" pitchFamily="34" charset="0"/>
              </a:rPr>
              <a:t>một tích các thừa số nguyên tố.</a:t>
            </a:r>
            <a:endParaRPr lang="en-US" sz="2400" u="sng" dirty="0">
              <a:solidFill>
                <a:srgbClr val="FF0000"/>
              </a:solidFill>
              <a:effectLst/>
              <a:latin typeface="Times New Roman" panose="02020603050405020304" pitchFamily="18" charset="0"/>
              <a:ea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C220460C-C9AC-497A-A49B-5B3AEE1B8044}"/>
              </a:ext>
            </a:extLst>
          </p:cNvPr>
          <p:cNvSpPr/>
          <p:nvPr/>
        </p:nvSpPr>
        <p:spPr>
          <a:xfrm>
            <a:off x="579214" y="4438854"/>
            <a:ext cx="7416824" cy="1905193"/>
          </a:xfrm>
          <a:prstGeom prst="wedgeRoundRectCallout">
            <a:avLst>
              <a:gd name="adj1" fmla="val 68722"/>
              <a:gd name="adj2" fmla="val -361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Dạng</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phân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tích</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ra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thừa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của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mỗi</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là</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chính</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đó</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val="296148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C84908A-801D-4770-8FC3-DE023E075EFE}"/>
              </a:ext>
            </a:extLst>
          </p:cNvPr>
          <p:cNvSpPr txBox="1"/>
          <p:nvPr/>
        </p:nvSpPr>
        <p:spPr>
          <a:xfrm>
            <a:off x="4651513" y="2385391"/>
            <a:ext cx="6702287" cy="3416320"/>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b="1" dirty="0" err="1">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1:</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 3; 5;….)</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2;3;5;…) </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1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thúc</a:t>
            </a:r>
            <a:r>
              <a:rPr lang="en-US" sz="2400" dirty="0">
                <a:solidFill>
                  <a:schemeClr val="bg1"/>
                </a:solidFill>
                <a:latin typeface="Times New Roman" panose="02020603050405020304" pitchFamily="18" charset="0"/>
                <a:cs typeface="Times New Roman" panose="02020603050405020304" pitchFamily="18" charset="0"/>
              </a:rPr>
              <a:t>.</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gọn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lũy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094687E-0A4E-4A9C-B6C4-24A79E8E4A98}"/>
              </a:ext>
            </a:extLst>
          </p:cNvPr>
          <p:cNvCxnSpPr/>
          <p:nvPr/>
        </p:nvCxnSpPr>
        <p:spPr>
          <a:xfrm>
            <a:off x="2137147" y="2412177"/>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5AFF17-7E39-40F8-92EF-4F7B78AEF369}"/>
              </a:ext>
            </a:extLst>
          </p:cNvPr>
          <p:cNvSpPr txBox="1"/>
          <p:nvPr/>
        </p:nvSpPr>
        <p:spPr>
          <a:xfrm>
            <a:off x="1417067" y="2340169"/>
            <a:ext cx="595035"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12</a:t>
            </a:r>
          </a:p>
        </p:txBody>
      </p:sp>
      <p:sp>
        <p:nvSpPr>
          <p:cNvPr id="9" name="TextBox 8">
            <a:extLst>
              <a:ext uri="{FF2B5EF4-FFF2-40B4-BE49-F238E27FC236}">
                <a16:creationId xmlns:a16="http://schemas.microsoft.com/office/drawing/2014/main" id="{088F52EC-EA0D-47A8-9A9D-B06D0AF4E5A2}"/>
              </a:ext>
            </a:extLst>
          </p:cNvPr>
          <p:cNvSpPr txBox="1"/>
          <p:nvPr/>
        </p:nvSpPr>
        <p:spPr>
          <a:xfrm>
            <a:off x="2353171" y="2340169"/>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E9D691C7-585D-47D4-8E79-E39E4C6A9580}"/>
              </a:ext>
            </a:extLst>
          </p:cNvPr>
          <p:cNvSpPr txBox="1"/>
          <p:nvPr/>
        </p:nvSpPr>
        <p:spPr>
          <a:xfrm>
            <a:off x="1434100" y="2916188"/>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6</a:t>
            </a:r>
          </a:p>
        </p:txBody>
      </p:sp>
      <p:sp>
        <p:nvSpPr>
          <p:cNvPr id="11" name="TextBox 10">
            <a:extLst>
              <a:ext uri="{FF2B5EF4-FFF2-40B4-BE49-F238E27FC236}">
                <a16:creationId xmlns:a16="http://schemas.microsoft.com/office/drawing/2014/main" id="{F5D6D1FF-1EF4-4571-9C0C-115E9866FD08}"/>
              </a:ext>
            </a:extLst>
          </p:cNvPr>
          <p:cNvSpPr txBox="1"/>
          <p:nvPr/>
        </p:nvSpPr>
        <p:spPr>
          <a:xfrm>
            <a:off x="2353171" y="2916187"/>
            <a:ext cx="561633"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D75D912E-5744-4729-86CD-1EC70748F696}"/>
              </a:ext>
            </a:extLst>
          </p:cNvPr>
          <p:cNvSpPr txBox="1"/>
          <p:nvPr/>
        </p:nvSpPr>
        <p:spPr>
          <a:xfrm>
            <a:off x="1459265" y="3492207"/>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a16="http://schemas.microsoft.com/office/drawing/2014/main" id="{C821F3DB-F1F4-42B6-A3F4-B39501362802}"/>
              </a:ext>
            </a:extLst>
          </p:cNvPr>
          <p:cNvSpPr txBox="1"/>
          <p:nvPr/>
        </p:nvSpPr>
        <p:spPr>
          <a:xfrm>
            <a:off x="2350245" y="3533531"/>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3</a:t>
            </a:r>
          </a:p>
        </p:txBody>
      </p:sp>
      <p:sp>
        <p:nvSpPr>
          <p:cNvPr id="14" name="TextBox 13">
            <a:extLst>
              <a:ext uri="{FF2B5EF4-FFF2-40B4-BE49-F238E27FC236}">
                <a16:creationId xmlns:a16="http://schemas.microsoft.com/office/drawing/2014/main" id="{D119058D-B22E-483B-A50B-43E1317F8850}"/>
              </a:ext>
            </a:extLst>
          </p:cNvPr>
          <p:cNvSpPr txBox="1"/>
          <p:nvPr/>
        </p:nvSpPr>
        <p:spPr>
          <a:xfrm>
            <a:off x="1459265" y="4083174"/>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15" name="Rectangle 14">
            <a:extLst>
              <a:ext uri="{FF2B5EF4-FFF2-40B4-BE49-F238E27FC236}">
                <a16:creationId xmlns:a16="http://schemas.microsoft.com/office/drawing/2014/main" id="{6A9EFB36-916B-47D1-B55B-652B654D48AC}"/>
              </a:ext>
            </a:extLst>
          </p:cNvPr>
          <p:cNvSpPr/>
          <p:nvPr/>
        </p:nvSpPr>
        <p:spPr>
          <a:xfrm>
            <a:off x="1129035" y="4860449"/>
            <a:ext cx="252027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a:t>
            </a:r>
            <a:r>
              <a:rPr lang="en-US" sz="2400" dirty="0">
                <a:solidFill>
                  <a:schemeClr val="tx1"/>
                </a:solidFill>
                <a:latin typeface="Times New Roman" panose="02020603050405020304" pitchFamily="18" charset="0"/>
                <a:cs typeface="Times New Roman" panose="02020603050405020304" pitchFamily="18" charset="0"/>
              </a:rPr>
              <a:t>=2.2.3</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EDB5A4B9-8AEF-4549-AC84-2112F8644962}"/>
              </a:ext>
            </a:extLst>
          </p:cNvPr>
          <p:cNvSpPr/>
          <p:nvPr/>
        </p:nvSpPr>
        <p:spPr>
          <a:xfrm>
            <a:off x="802073" y="5661248"/>
            <a:ext cx="3096344" cy="628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12=2</a:t>
            </a:r>
            <a:r>
              <a:rPr lang="en-US" sz="2400" baseline="30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15927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8FC514E-1393-424D-BD59-4F743707D49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1003" y="4299192"/>
            <a:ext cx="1440160" cy="2134176"/>
          </a:xfrm>
          <a:prstGeom prst="rect">
            <a:avLst/>
          </a:prstGeom>
        </p:spPr>
      </p:pic>
      <p:sp>
        <p:nvSpPr>
          <p:cNvPr id="8" name="TextBox 7">
            <a:extLst>
              <a:ext uri="{FF2B5EF4-FFF2-40B4-BE49-F238E27FC236}">
                <a16:creationId xmlns:a16="http://schemas.microsoft.com/office/drawing/2014/main" id="{328959BB-4845-42DB-B410-C5F7AD6A9DBB}"/>
              </a:ext>
            </a:extLst>
          </p:cNvPr>
          <p:cNvSpPr txBox="1"/>
          <p:nvPr/>
        </p:nvSpPr>
        <p:spPr>
          <a:xfrm>
            <a:off x="2321327" y="2040085"/>
            <a:ext cx="8744812" cy="2985433"/>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Lưu</a:t>
            </a:r>
            <a:r>
              <a:rPr lang="en-US" sz="3200" u="sng" dirty="0">
                <a:solidFill>
                  <a:schemeClr val="bg1"/>
                </a:solidFill>
                <a:latin typeface="Times New Roman" panose="02020603050405020304" pitchFamily="18" charset="0"/>
                <a:cs typeface="Times New Roman" panose="02020603050405020304" pitchFamily="18" charset="0"/>
              </a:rPr>
              <a:t> ý:</a:t>
            </a:r>
          </a:p>
          <a:p>
            <a:pPr algn="just">
              <a:lnSpc>
                <a:spcPct val="150000"/>
              </a:lnSpc>
              <a:spcBef>
                <a:spcPts val="600"/>
              </a:spcBef>
              <a:spcAft>
                <a:spcPts val="600"/>
              </a:spcAft>
            </a:pP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Calibri" panose="020F0502020204030204" pitchFamily="34" charset="0"/>
              </a:rPr>
              <a:t>Ta nên chia mỗi  số  cho ước nguyên tố nhỏ nhất của nó.</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dirty="0">
                <a:solidFill>
                  <a:schemeClr val="bg1"/>
                </a:solidFill>
                <a:effectLst/>
                <a:latin typeface="Times New Roman" panose="02020603050405020304" pitchFamily="18" charset="0"/>
                <a:ea typeface="Calibri" panose="020F0502020204030204" pitchFamily="34" charset="0"/>
              </a:rPr>
              <a:t>- Cứ tiếp tục chia như thế cho đến khi được thương là 1.</a:t>
            </a:r>
            <a:endParaRPr lang="en-US" sz="2400" dirty="0">
              <a:solidFill>
                <a:schemeClr val="bg1"/>
              </a:solidFill>
              <a:effectLst/>
              <a:latin typeface="Times New Roman" panose="02020603050405020304" pitchFamily="18" charset="0"/>
              <a:ea typeface="Calibri" panose="020F0502020204030204" pitchFamily="34"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653E4CC-DCD2-46DC-B6AE-F449DCB5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947" y="697051"/>
            <a:ext cx="3228667" cy="4058255"/>
          </a:xfrm>
          <a:prstGeom prst="rect">
            <a:avLst/>
          </a:prstGeom>
        </p:spPr>
      </p:pic>
    </p:spTree>
    <p:extLst>
      <p:ext uri="{BB962C8B-B14F-4D97-AF65-F5344CB8AC3E}">
        <p14:creationId xmlns:p14="http://schemas.microsoft.com/office/powerpoint/2010/main" val="369657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6B14CBC-39C3-4BB4-9C4B-83A63F55D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779" y="2636912"/>
            <a:ext cx="4125829" cy="3960440"/>
          </a:xfrm>
          <a:prstGeom prst="rect">
            <a:avLst/>
          </a:prstGeom>
        </p:spPr>
      </p:pic>
      <p:sp>
        <p:nvSpPr>
          <p:cNvPr id="6" name="Rectangle: Rounded Corners 5">
            <a:extLst>
              <a:ext uri="{FF2B5EF4-FFF2-40B4-BE49-F238E27FC236}">
                <a16:creationId xmlns:a16="http://schemas.microsoft.com/office/drawing/2014/main" id="{FDA028B8-2E59-42DD-8A23-2162E55D64AD}"/>
              </a:ext>
            </a:extLst>
          </p:cNvPr>
          <p:cNvSpPr/>
          <p:nvPr/>
        </p:nvSpPr>
        <p:spPr>
          <a:xfrm>
            <a:off x="552971" y="1769120"/>
            <a:ext cx="7488832" cy="118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u="sng" dirty="0" err="1">
                <a:solidFill>
                  <a:schemeClr val="tx1"/>
                </a:solidFill>
                <a:latin typeface="Times New Roman" panose="02020603050405020304" pitchFamily="18" charset="0"/>
                <a:cs typeface="Times New Roman" panose="02020603050405020304" pitchFamily="18" charset="0"/>
              </a:rPr>
              <a:t>Ví</a:t>
            </a:r>
            <a:r>
              <a:rPr lang="en-US" sz="2400" u="sng"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dụ</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72 ra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dọc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8B45CCE-67D2-468B-9486-19DB2354ABC0}"/>
              </a:ext>
            </a:extLst>
          </p:cNvPr>
          <p:cNvSpPr txBox="1"/>
          <p:nvPr/>
        </p:nvSpPr>
        <p:spPr>
          <a:xfrm>
            <a:off x="696987" y="3198167"/>
            <a:ext cx="798617"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9A1606AC-FCA9-444F-9180-83338855D46C}"/>
              </a:ext>
            </a:extLst>
          </p:cNvPr>
          <p:cNvPicPr>
            <a:picLocks noChangeAspect="1"/>
          </p:cNvPicPr>
          <p:nvPr/>
        </p:nvPicPr>
        <p:blipFill>
          <a:blip r:embed="rId3"/>
          <a:stretch>
            <a:fillRect/>
          </a:stretch>
        </p:blipFill>
        <p:spPr>
          <a:xfrm rot="16200000">
            <a:off x="2512309" y="2325025"/>
            <a:ext cx="2490036" cy="4248476"/>
          </a:xfrm>
          <a:prstGeom prst="rect">
            <a:avLst/>
          </a:prstGeom>
        </p:spPr>
      </p:pic>
      <p:sp>
        <p:nvSpPr>
          <p:cNvPr id="9" name="TextBox 8">
            <a:extLst>
              <a:ext uri="{FF2B5EF4-FFF2-40B4-BE49-F238E27FC236}">
                <a16:creationId xmlns:a16="http://schemas.microsoft.com/office/drawing/2014/main" id="{160B0D88-D04D-4DBE-92E2-3CE8859F316A}"/>
              </a:ext>
            </a:extLst>
          </p:cNvPr>
          <p:cNvSpPr txBox="1"/>
          <p:nvPr/>
        </p:nvSpPr>
        <p:spPr>
          <a:xfrm>
            <a:off x="913011" y="5991671"/>
            <a:ext cx="5388013"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Vậy</a:t>
            </a:r>
            <a:r>
              <a:rPr lang="en-US" sz="2400" dirty="0">
                <a:solidFill>
                  <a:schemeClr val="bg1"/>
                </a:solidFill>
                <a:latin typeface="Times New Roman" panose="02020603050405020304" pitchFamily="18" charset="0"/>
                <a:cs typeface="Times New Roman" panose="02020603050405020304" pitchFamily="18" charset="0"/>
              </a:rPr>
              <a:t> ta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72=2.2.2.3.3=2</a:t>
            </a:r>
            <a:r>
              <a:rPr lang="en-US" sz="2400" baseline="30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.3</a:t>
            </a:r>
            <a:r>
              <a:rPr lang="en-US" sz="2400" baseline="30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5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dọc</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36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316E42-8E79-4694-A733-3C9BCAAEC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1" y="3699920"/>
            <a:ext cx="3744416" cy="2883200"/>
          </a:xfrm>
          <a:prstGeom prst="rect">
            <a:avLst/>
          </a:prstGeom>
        </p:spPr>
      </p:pic>
      <p:sp>
        <p:nvSpPr>
          <p:cNvPr id="7" name="Rectangle 6">
            <a:extLst>
              <a:ext uri="{FF2B5EF4-FFF2-40B4-BE49-F238E27FC236}">
                <a16:creationId xmlns:a16="http://schemas.microsoft.com/office/drawing/2014/main" id="{3F2A6A74-8723-4229-91AA-DCDB5FB008B0}"/>
              </a:ext>
            </a:extLst>
          </p:cNvPr>
          <p:cNvSpPr/>
          <p:nvPr/>
        </p:nvSpPr>
        <p:spPr>
          <a:xfrm>
            <a:off x="4225378"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3BDEC2B9-A010-47E0-8FC2-D005C7670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2" y="3699920"/>
            <a:ext cx="3744416" cy="2883200"/>
          </a:xfrm>
          <a:prstGeom prst="rect">
            <a:avLst/>
          </a:prstGeom>
        </p:spPr>
      </p:pic>
      <p:sp>
        <p:nvSpPr>
          <p:cNvPr id="10" name="Rectangle 9">
            <a:extLst>
              <a:ext uri="{FF2B5EF4-FFF2-40B4-BE49-F238E27FC236}">
                <a16:creationId xmlns:a16="http://schemas.microsoft.com/office/drawing/2014/main" id="{E9BD1A92-4DC6-4EE1-9079-C0AE99685186}"/>
              </a:ext>
            </a:extLst>
          </p:cNvPr>
          <p:cNvSpPr/>
          <p:nvPr/>
        </p:nvSpPr>
        <p:spPr>
          <a:xfrm>
            <a:off x="4225379"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7165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4876C-C652-41AE-94EE-95EBDFF0C310}"/>
              </a:ext>
            </a:extLst>
          </p:cNvPr>
          <p:cNvPicPr>
            <a:picLocks noChangeAspect="1"/>
          </p:cNvPicPr>
          <p:nvPr/>
        </p:nvPicPr>
        <p:blipFill>
          <a:blip r:embed="rId2"/>
          <a:stretch>
            <a:fillRect/>
          </a:stretch>
        </p:blipFill>
        <p:spPr>
          <a:xfrm>
            <a:off x="7465739" y="2636912"/>
            <a:ext cx="4258440" cy="3816424"/>
          </a:xfrm>
          <a:prstGeom prst="rect">
            <a:avLst/>
          </a:prstGeom>
        </p:spPr>
      </p:pic>
      <p:pic>
        <p:nvPicPr>
          <p:cNvPr id="6" name="Picture 5">
            <a:extLst>
              <a:ext uri="{FF2B5EF4-FFF2-40B4-BE49-F238E27FC236}">
                <a16:creationId xmlns:a16="http://schemas.microsoft.com/office/drawing/2014/main" id="{E19D0EF7-3A2A-42BF-B69A-1316E59A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3" y="2276872"/>
            <a:ext cx="4219593" cy="4791373"/>
          </a:xfrm>
          <a:prstGeom prst="rect">
            <a:avLst/>
          </a:prstGeom>
        </p:spPr>
      </p:pic>
      <p:sp>
        <p:nvSpPr>
          <p:cNvPr id="7" name="Speech Bubble: Oval 6">
            <a:extLst>
              <a:ext uri="{FF2B5EF4-FFF2-40B4-BE49-F238E27FC236}">
                <a16:creationId xmlns:a16="http://schemas.microsoft.com/office/drawing/2014/main" id="{1291F876-3DE8-4F5C-9C06-ADE325D81B3D}"/>
              </a:ext>
            </a:extLst>
          </p:cNvPr>
          <p:cNvSpPr/>
          <p:nvPr/>
        </p:nvSpPr>
        <p:spPr>
          <a:xfrm>
            <a:off x="1201043" y="332656"/>
            <a:ext cx="5832648" cy="29523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to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Speech Bubble: Oval 7">
            <a:extLst>
              <a:ext uri="{FF2B5EF4-FFF2-40B4-BE49-F238E27FC236}">
                <a16:creationId xmlns:a16="http://schemas.microsoft.com/office/drawing/2014/main" id="{DDC451AC-D66B-42F1-959A-F916ED630A86}"/>
              </a:ext>
            </a:extLst>
          </p:cNvPr>
          <p:cNvSpPr/>
          <p:nvPr/>
        </p:nvSpPr>
        <p:spPr>
          <a:xfrm>
            <a:off x="793833" y="188116"/>
            <a:ext cx="7093365" cy="3249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latin typeface="Times New Roman" panose="02020603050405020304" pitchFamily="18" charset="0"/>
                <a:ea typeface="Calibri" panose="020F0502020204030204" pitchFamily="34" charset="0"/>
              </a:rPr>
              <a:t>B</a:t>
            </a:r>
            <a:r>
              <a:rPr lang="vi-VN" sz="2000" dirty="0">
                <a:solidFill>
                  <a:srgbClr val="000000"/>
                </a:solidFill>
                <a:effectLst/>
                <a:latin typeface="Times New Roman" panose="02020603050405020304" pitchFamily="18" charset="0"/>
                <a:ea typeface="Calibri" panose="020F0502020204030204" pitchFamily="34" charset="0"/>
              </a:rPr>
              <a:t>ắt đầu từ số 120 được tách thành hai nhánh, tức là ta viết được 120 =12.10; rồi lại tiếp tục từ các số 12 và 10 tách ra các nhánh, ... Cứ như thế, cuối cùng ta có thể phân tích được 120 thành tích các thừa số nguyên tố.</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7816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988DA7-227F-4125-9D4C-73286A9466DD}"/>
              </a:ext>
            </a:extLst>
          </p:cNvPr>
          <p:cNvSpPr txBox="1"/>
          <p:nvPr/>
        </p:nvSpPr>
        <p:spPr>
          <a:xfrm>
            <a:off x="480963" y="1844824"/>
            <a:ext cx="5973110"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120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98CF94B-06FE-4C9C-B113-9F7A72162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260" y="2196704"/>
            <a:ext cx="3782519" cy="3363912"/>
          </a:xfrm>
          <a:prstGeom prst="rect">
            <a:avLst/>
          </a:prstGeom>
        </p:spPr>
      </p:pic>
      <p:pic>
        <p:nvPicPr>
          <p:cNvPr id="7" name="Picture 6">
            <a:extLst>
              <a:ext uri="{FF2B5EF4-FFF2-40B4-BE49-F238E27FC236}">
                <a16:creationId xmlns:a16="http://schemas.microsoft.com/office/drawing/2014/main" id="{16A6E291-002C-4988-912C-EB26B29B94A5}"/>
              </a:ext>
            </a:extLst>
          </p:cNvPr>
          <p:cNvPicPr>
            <a:picLocks noChangeAspect="1"/>
          </p:cNvPicPr>
          <p:nvPr/>
        </p:nvPicPr>
        <p:blipFill rotWithShape="1">
          <a:blip r:embed="rId3"/>
          <a:srcRect r="15942"/>
          <a:stretch/>
        </p:blipFill>
        <p:spPr>
          <a:xfrm>
            <a:off x="7825779" y="2420888"/>
            <a:ext cx="4176464" cy="2448272"/>
          </a:xfrm>
          <a:prstGeom prst="rect">
            <a:avLst/>
          </a:prstGeom>
        </p:spPr>
      </p:pic>
      <p:pic>
        <p:nvPicPr>
          <p:cNvPr id="8" name="Picture 7">
            <a:extLst>
              <a:ext uri="{FF2B5EF4-FFF2-40B4-BE49-F238E27FC236}">
                <a16:creationId xmlns:a16="http://schemas.microsoft.com/office/drawing/2014/main" id="{0D7483E1-F966-4878-A38E-C3E617531719}"/>
              </a:ext>
            </a:extLst>
          </p:cNvPr>
          <p:cNvPicPr>
            <a:picLocks noChangeAspect="1"/>
          </p:cNvPicPr>
          <p:nvPr/>
        </p:nvPicPr>
        <p:blipFill rotWithShape="1">
          <a:blip r:embed="rId4"/>
          <a:srcRect l="5350" r="11376"/>
          <a:stretch/>
        </p:blipFill>
        <p:spPr>
          <a:xfrm>
            <a:off x="-90980" y="2564904"/>
            <a:ext cx="4112941" cy="2228403"/>
          </a:xfrm>
          <a:prstGeom prst="rect">
            <a:avLst/>
          </a:prstGeom>
        </p:spPr>
      </p:pic>
      <p:sp>
        <p:nvSpPr>
          <p:cNvPr id="9" name="Rectangle: Rounded Corners 8">
            <a:extLst>
              <a:ext uri="{FF2B5EF4-FFF2-40B4-BE49-F238E27FC236}">
                <a16:creationId xmlns:a16="http://schemas.microsoft.com/office/drawing/2014/main" id="{232E1B8F-D551-4FFE-B296-F00516A021EA}"/>
              </a:ext>
            </a:extLst>
          </p:cNvPr>
          <p:cNvSpPr/>
          <p:nvPr/>
        </p:nvSpPr>
        <p:spPr>
          <a:xfrm>
            <a:off x="696987" y="5495010"/>
            <a:ext cx="10729192" cy="117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u="sng" dirty="0" err="1">
                <a:solidFill>
                  <a:srgbClr val="FF0000"/>
                </a:solidFill>
                <a:latin typeface="Times New Roman" panose="02020603050405020304" pitchFamily="18" charset="0"/>
                <a:cs typeface="Times New Roman" panose="02020603050405020304" pitchFamily="18" charset="0"/>
              </a:rPr>
              <a:t>Nhận</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xét</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tích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ra </a:t>
            </a:r>
            <a:r>
              <a:rPr lang="en-US" sz="2400" i="1" dirty="0" err="1">
                <a:solidFill>
                  <a:schemeClr val="tx1"/>
                </a:solidFill>
                <a:latin typeface="Times New Roman" panose="02020603050405020304" pitchFamily="18" charset="0"/>
                <a:cs typeface="Times New Roman" panose="02020603050405020304" pitchFamily="18" charset="0"/>
              </a:rPr>
              <a:t>thừa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cuối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quả</a:t>
            </a:r>
            <a:r>
              <a:rPr lang="en-US" sz="24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249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450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718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
        <p:nvSpPr>
          <p:cNvPr id="8" name="Thought Bubble: Cloud 7">
            <a:extLst>
              <a:ext uri="{FF2B5EF4-FFF2-40B4-BE49-F238E27FC236}">
                <a16:creationId xmlns:a16="http://schemas.microsoft.com/office/drawing/2014/main" id="{E77F3079-93D2-4E81-B861-74BE09CE94AC}"/>
              </a:ext>
            </a:extLst>
          </p:cNvPr>
          <p:cNvSpPr/>
          <p:nvPr/>
        </p:nvSpPr>
        <p:spPr>
          <a:xfrm>
            <a:off x="2949475" y="13474"/>
            <a:ext cx="6624736" cy="3636404"/>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03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929" y="2110515"/>
            <a:ext cx="4916224" cy="4480600"/>
          </a:xfrm>
          <a:prstGeom prst="rect">
            <a:avLst/>
          </a:prstGeom>
        </p:spPr>
      </p:pic>
      <p:sp>
        <p:nvSpPr>
          <p:cNvPr id="6" name="Smiley Face 5"/>
          <p:cNvSpPr/>
          <p:nvPr/>
        </p:nvSpPr>
        <p:spPr>
          <a:xfrm>
            <a:off x="3839354" y="2110515"/>
            <a:ext cx="885370" cy="8179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761152" y="2110515"/>
            <a:ext cx="2441539" cy="2240300"/>
          </a:xfrm>
          <a:prstGeom prst="rect">
            <a:avLst/>
          </a:prstGeom>
          <a:solidFill>
            <a:srgbClr val="FFFF0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LeftDown"/>
              <a:lightRig rig="threePt" dir="t"/>
            </a:scene3d>
          </a:bodyPr>
          <a:lstStyle/>
          <a:p>
            <a:pPr algn="ctr"/>
            <a:r>
              <a:rPr lang="en-US" sz="3600" dirty="0">
                <a:solidFill>
                  <a:schemeClr val="accent4">
                    <a:lumMod val="40000"/>
                    <a:lumOff val="60000"/>
                  </a:schemeClr>
                </a:solidFill>
                <a:effectLst>
                  <a:glow rad="228600">
                    <a:schemeClr val="accent4">
                      <a:satMod val="175000"/>
                      <a:alpha val="40000"/>
                    </a:schemeClr>
                  </a:glow>
                </a:effectLst>
              </a:rPr>
              <a:t>1</a:t>
            </a:r>
          </a:p>
        </p:txBody>
      </p:sp>
      <p:sp>
        <p:nvSpPr>
          <p:cNvPr id="7" name="Rectangle 6">
            <a:hlinkClick r:id="rId4" action="ppaction://hlinksldjump"/>
          </p:cNvPr>
          <p:cNvSpPr/>
          <p:nvPr/>
        </p:nvSpPr>
        <p:spPr>
          <a:xfrm>
            <a:off x="6241468" y="2110515"/>
            <a:ext cx="2474685" cy="2240300"/>
          </a:xfrm>
          <a:prstGeom prst="rect">
            <a:avLst/>
          </a:prstGeom>
          <a:solidFill>
            <a:srgbClr val="7030A0"/>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RightUp"/>
              <a:lightRig rig="threePt" dir="t"/>
            </a:scene3d>
          </a:bodyPr>
          <a:lstStyle/>
          <a:p>
            <a:pPr algn="ctr"/>
            <a:r>
              <a:rPr lang="en-US" sz="3600" dirty="0">
                <a:solidFill>
                  <a:schemeClr val="accent4">
                    <a:lumMod val="60000"/>
                    <a:lumOff val="40000"/>
                  </a:schemeClr>
                </a:solidFill>
                <a:effectLst>
                  <a:glow rad="228600">
                    <a:schemeClr val="accent6">
                      <a:satMod val="175000"/>
                      <a:alpha val="40000"/>
                    </a:schemeClr>
                  </a:glow>
                </a:effectLst>
              </a:rPr>
              <a:t>2</a:t>
            </a:r>
          </a:p>
        </p:txBody>
      </p:sp>
      <p:sp>
        <p:nvSpPr>
          <p:cNvPr id="8" name="Smiley Face 7"/>
          <p:cNvSpPr/>
          <p:nvPr/>
        </p:nvSpPr>
        <p:spPr>
          <a:xfrm>
            <a:off x="7830782" y="2110515"/>
            <a:ext cx="885370" cy="817900"/>
          </a:xfrm>
          <a:prstGeom prst="smileyFac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p:cNvPr>
          <p:cNvSpPr/>
          <p:nvPr/>
        </p:nvSpPr>
        <p:spPr>
          <a:xfrm>
            <a:off x="3799929" y="4350815"/>
            <a:ext cx="2441539" cy="2240300"/>
          </a:xfrm>
          <a:prstGeom prst="rect">
            <a:avLst/>
          </a:prstGeom>
          <a:solidFill>
            <a:srgbClr val="92D05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1Right"/>
              <a:lightRig rig="threePt" dir="t"/>
            </a:scene3d>
          </a:bodyPr>
          <a:lstStyle/>
          <a:p>
            <a:pPr algn="ctr"/>
            <a:r>
              <a:rPr lang="en-US" sz="3600" dirty="0">
                <a:solidFill>
                  <a:schemeClr val="tx2">
                    <a:lumMod val="40000"/>
                    <a:lumOff val="60000"/>
                  </a:schemeClr>
                </a:solidFill>
                <a:effectLst>
                  <a:glow rad="228600">
                    <a:schemeClr val="accent5">
                      <a:satMod val="175000"/>
                      <a:alpha val="40000"/>
                    </a:schemeClr>
                  </a:glow>
                </a:effectLst>
              </a:rPr>
              <a:t>3</a:t>
            </a:r>
          </a:p>
        </p:txBody>
      </p:sp>
      <p:sp>
        <p:nvSpPr>
          <p:cNvPr id="12" name="Smiley Face 11"/>
          <p:cNvSpPr/>
          <p:nvPr/>
        </p:nvSpPr>
        <p:spPr>
          <a:xfrm>
            <a:off x="3839354" y="5703194"/>
            <a:ext cx="885370" cy="817900"/>
          </a:xfrm>
          <a:prstGeom prst="smileyFac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ction="ppaction://hlinksldjump"/>
          </p:cNvPr>
          <p:cNvSpPr/>
          <p:nvPr/>
        </p:nvSpPr>
        <p:spPr>
          <a:xfrm>
            <a:off x="6241468" y="4350815"/>
            <a:ext cx="2474685" cy="2240300"/>
          </a:xfrm>
          <a:prstGeom prst="rect">
            <a:avLst/>
          </a:prstGeom>
          <a:solidFill>
            <a:srgbClr val="ECB2C1"/>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2Left"/>
              <a:lightRig rig="threePt" dir="t"/>
            </a:scene3d>
          </a:bodyPr>
          <a:lstStyle/>
          <a:p>
            <a:pPr algn="ctr"/>
            <a:r>
              <a:rPr lang="en-US" sz="3600" dirty="0">
                <a:solidFill>
                  <a:srgbClr val="FF0000"/>
                </a:solidFill>
                <a:effectLst>
                  <a:glow rad="139700">
                    <a:schemeClr val="accent4">
                      <a:satMod val="175000"/>
                      <a:alpha val="40000"/>
                    </a:schemeClr>
                  </a:glow>
                </a:effectLst>
              </a:rPr>
              <a:t>4</a:t>
            </a:r>
          </a:p>
        </p:txBody>
      </p:sp>
      <p:sp>
        <p:nvSpPr>
          <p:cNvPr id="14" name="Smiley Face 13"/>
          <p:cNvSpPr/>
          <p:nvPr/>
        </p:nvSpPr>
        <p:spPr>
          <a:xfrm>
            <a:off x="7772726" y="5698094"/>
            <a:ext cx="885370" cy="817900"/>
          </a:xfrm>
          <a:prstGeom prst="smileyFac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20268" y="1214688"/>
            <a:ext cx="9042400" cy="769441"/>
          </a:xfrm>
          <a:prstGeom prst="rect">
            <a:avLst/>
          </a:prstGeom>
          <a:noFill/>
        </p:spPr>
        <p:txBody>
          <a:bodyPr wrap="square" lIns="91440" tIns="45720" rIns="91440" bIns="45720">
            <a:spAutoFit/>
          </a:bodyPr>
          <a:lstStyle/>
          <a:p>
            <a:pPr algn="ctr"/>
            <a:r>
              <a:rPr lang="en-US" sz="4400" dirty="0">
                <a:ln w="0">
                  <a:solidFill>
                    <a:srgbClr val="FF0000"/>
                  </a:solidFill>
                </a:ln>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LẬT MẢNH GHÉP</a:t>
            </a:r>
          </a:p>
        </p:txBody>
      </p:sp>
      <p:sp>
        <p:nvSpPr>
          <p:cNvPr id="19" name="Heart 18"/>
          <p:cNvSpPr/>
          <p:nvPr/>
        </p:nvSpPr>
        <p:spPr>
          <a:xfrm>
            <a:off x="4794299" y="3294744"/>
            <a:ext cx="2952395" cy="316998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4514">
            <a:off x="9117337" y="4919179"/>
            <a:ext cx="714375" cy="6667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92029">
            <a:off x="1841892" y="4910930"/>
            <a:ext cx="714375" cy="666750"/>
          </a:xfrm>
          <a:prstGeom prst="rect">
            <a:avLst/>
          </a:prstGeom>
        </p:spPr>
      </p:pic>
      <p:pic>
        <p:nvPicPr>
          <p:cNvPr id="23" name="Picture 2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7851" y="4350815"/>
            <a:ext cx="1173569" cy="957658"/>
          </a:xfrm>
          <a:prstGeom prst="rect">
            <a:avLst/>
          </a:prstGeom>
        </p:spPr>
      </p:pic>
      <p:pic>
        <p:nvPicPr>
          <p:cNvPr id="3" name="Picture 2">
            <a:extLst>
              <a:ext uri="{FF2B5EF4-FFF2-40B4-BE49-F238E27FC236}">
                <a16:creationId xmlns:a16="http://schemas.microsoft.com/office/drawing/2014/main" id="{1347EFE0-46E6-40E6-902B-7861593CA0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8345" y="-1119461"/>
            <a:ext cx="7199391" cy="3599695"/>
          </a:xfrm>
          <a:prstGeom prst="rect">
            <a:avLst/>
          </a:prstGeom>
        </p:spPr>
      </p:pic>
      <p:pic>
        <p:nvPicPr>
          <p:cNvPr id="15" name="Picture 14">
            <a:extLst>
              <a:ext uri="{FF2B5EF4-FFF2-40B4-BE49-F238E27FC236}">
                <a16:creationId xmlns:a16="http://schemas.microsoft.com/office/drawing/2014/main" id="{ACC93FE7-53E1-4BC8-96B4-A46DBD3547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0523" y="1270272"/>
            <a:ext cx="2325629" cy="3048006"/>
          </a:xfrm>
          <a:prstGeom prst="rect">
            <a:avLst/>
          </a:prstGeom>
        </p:spPr>
      </p:pic>
      <p:pic>
        <p:nvPicPr>
          <p:cNvPr id="22" name="Picture 21">
            <a:extLst>
              <a:ext uri="{FF2B5EF4-FFF2-40B4-BE49-F238E27FC236}">
                <a16:creationId xmlns:a16="http://schemas.microsoft.com/office/drawing/2014/main" id="{71C8832B-5632-492B-BCE9-E0120BEC92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6" y="2885368"/>
            <a:ext cx="3733757" cy="4330551"/>
          </a:xfrm>
          <a:prstGeom prst="rect">
            <a:avLst/>
          </a:prstGeom>
        </p:spPr>
      </p:pic>
    </p:spTree>
    <p:extLst>
      <p:ext uri="{BB962C8B-B14F-4D97-AF65-F5344CB8AC3E}">
        <p14:creationId xmlns:p14="http://schemas.microsoft.com/office/powerpoint/2010/main" val="1280649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1" nodeType="withEffect">
                                  <p:stCondLst>
                                    <p:cond delay="0"/>
                                  </p:stCondLst>
                                  <p:childTnLst>
                                    <p:animClr clrSpc="hsl" dir="cw">
                                      <p:cBhvr override="childStyle">
                                        <p:cTn id="24" dur="500" fill="hold"/>
                                        <p:tgtEl>
                                          <p:spTgt spid="4"/>
                                        </p:tgtEl>
                                        <p:attrNameLst>
                                          <p:attrName>style.color</p:attrName>
                                        </p:attrNameLst>
                                      </p:cBhvr>
                                      <p:by>
                                        <p:hsl h="7200000" s="0" l="0"/>
                                      </p:by>
                                    </p:animClr>
                                    <p:animClr clrSpc="hsl" dir="cw">
                                      <p:cBhvr>
                                        <p:cTn id="25" dur="500" fill="hold"/>
                                        <p:tgtEl>
                                          <p:spTgt spid="4"/>
                                        </p:tgtEl>
                                        <p:attrNameLst>
                                          <p:attrName>fillcolor</p:attrName>
                                        </p:attrNameLst>
                                      </p:cBhvr>
                                      <p:by>
                                        <p:hsl h="7200000" s="0" l="0"/>
                                      </p:by>
                                    </p:animClr>
                                    <p:animClr clrSpc="hsl" dir="cw">
                                      <p:cBhvr>
                                        <p:cTn id="26" dur="500" fill="hold"/>
                                        <p:tgtEl>
                                          <p:spTgt spid="4"/>
                                        </p:tgtEl>
                                        <p:attrNameLst>
                                          <p:attrName>stroke.color</p:attrName>
                                        </p:attrNameLst>
                                      </p:cBhvr>
                                      <p:by>
                                        <p:hsl h="7200000" s="0" l="0"/>
                                      </p:by>
                                    </p:animClr>
                                    <p:set>
                                      <p:cBhvr>
                                        <p:cTn id="27" dur="500" fill="hold"/>
                                        <p:tgtEl>
                                          <p:spTgt spid="4"/>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withEffect">
                                  <p:stCondLst>
                                    <p:cond delay="0"/>
                                  </p:stCondLst>
                                  <p:childTnLst>
                                    <p:animEffect transition="out" filter="fade">
                                      <p:cBhvr>
                                        <p:cTn id="35" dur="1000"/>
                                        <p:tgtEl>
                                          <p:spTgt spid="6"/>
                                        </p:tgtEl>
                                      </p:cBhvr>
                                    </p:animEffect>
                                    <p:anim calcmode="lin" valueType="num">
                                      <p:cBhvr>
                                        <p:cTn id="36" dur="1000"/>
                                        <p:tgtEl>
                                          <p:spTgt spid="6"/>
                                        </p:tgtEl>
                                        <p:attrNameLst>
                                          <p:attrName>ppt_x</p:attrName>
                                        </p:attrNameLst>
                                      </p:cBhvr>
                                      <p:tavLst>
                                        <p:tav tm="0">
                                          <p:val>
                                            <p:strVal val="ppt_x"/>
                                          </p:val>
                                        </p:tav>
                                        <p:tav tm="100000">
                                          <p:val>
                                            <p:strVal val="ppt_x"/>
                                          </p:val>
                                        </p:tav>
                                      </p:tavLst>
                                    </p:anim>
                                    <p:anim calcmode="lin" valueType="num">
                                      <p:cBhvr>
                                        <p:cTn id="37" dur="1000"/>
                                        <p:tgtEl>
                                          <p:spTgt spid="6"/>
                                        </p:tgtEl>
                                        <p:attrNameLst>
                                          <p:attrName>ppt_y</p:attrName>
                                        </p:attrNameLst>
                                      </p:cBhvr>
                                      <p:tavLst>
                                        <p:tav tm="0">
                                          <p:val>
                                            <p:strVal val="ppt_y"/>
                                          </p:val>
                                        </p:tav>
                                        <p:tav tm="100000">
                                          <p:val>
                                            <p:strVal val="ppt_y+.1"/>
                                          </p:val>
                                        </p:tav>
                                      </p:tavLst>
                                    </p:anim>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7"/>
                                        </p:tgtEl>
                                        <p:attrNameLst>
                                          <p:attrName>style.color</p:attrName>
                                        </p:attrNameLst>
                                      </p:cBhvr>
                                      <p:by>
                                        <p:hsl h="7200000" s="0" l="0"/>
                                      </p:by>
                                    </p:animClr>
                                    <p:animClr clrSpc="hsl" dir="cw">
                                      <p:cBhvr>
                                        <p:cTn id="47" dur="500" fill="hold"/>
                                        <p:tgtEl>
                                          <p:spTgt spid="7"/>
                                        </p:tgtEl>
                                        <p:attrNameLst>
                                          <p:attrName>fillcolor</p:attrName>
                                        </p:attrNameLst>
                                      </p:cBhvr>
                                      <p:by>
                                        <p:hsl h="7200000" s="0" l="0"/>
                                      </p:by>
                                    </p:animClr>
                                    <p:animClr clrSpc="hsl" dir="cw">
                                      <p:cBhvr>
                                        <p:cTn id="48" dur="500" fill="hold"/>
                                        <p:tgtEl>
                                          <p:spTgt spid="7"/>
                                        </p:tgtEl>
                                        <p:attrNameLst>
                                          <p:attrName>stroke.color</p:attrName>
                                        </p:attrNameLst>
                                      </p:cBhvr>
                                      <p:by>
                                        <p:hsl h="7200000" s="0" l="0"/>
                                      </p:by>
                                    </p:animClr>
                                    <p:set>
                                      <p:cBhvr>
                                        <p:cTn id="49" dur="500" fill="hold"/>
                                        <p:tgtEl>
                                          <p:spTgt spid="7"/>
                                        </p:tgtEl>
                                        <p:attrNameLst>
                                          <p:attrName>fill.type</p:attrName>
                                        </p:attrNameLst>
                                      </p:cBhvr>
                                      <p:to>
                                        <p:strVal val="solid"/>
                                      </p:to>
                                    </p:se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withEffect">
                                  <p:stCondLst>
                                    <p:cond delay="0"/>
                                  </p:stCondLst>
                                  <p:childTnLst>
                                    <p:animEffect transition="out" filter="fade">
                                      <p:cBhvr>
                                        <p:cTn id="57" dur="1000"/>
                                        <p:tgtEl>
                                          <p:spTgt spid="8"/>
                                        </p:tgtEl>
                                      </p:cBhvr>
                                    </p:animEffect>
                                    <p:anim calcmode="lin" valueType="num">
                                      <p:cBhvr>
                                        <p:cTn id="58" dur="1000"/>
                                        <p:tgtEl>
                                          <p:spTgt spid="8"/>
                                        </p:tgtEl>
                                        <p:attrNameLst>
                                          <p:attrName>ppt_x</p:attrName>
                                        </p:attrNameLst>
                                      </p:cBhvr>
                                      <p:tavLst>
                                        <p:tav tm="0">
                                          <p:val>
                                            <p:strVal val="ppt_x"/>
                                          </p:val>
                                        </p:tav>
                                        <p:tav tm="100000">
                                          <p:val>
                                            <p:strVal val="ppt_x"/>
                                          </p:val>
                                        </p:tav>
                                      </p:tavLst>
                                    </p:anim>
                                    <p:anim calcmode="lin" valueType="num">
                                      <p:cBhvr>
                                        <p:cTn id="59" dur="1000"/>
                                        <p:tgtEl>
                                          <p:spTgt spid="8"/>
                                        </p:tgtEl>
                                        <p:attrNameLst>
                                          <p:attrName>ppt_y</p:attrName>
                                        </p:attrNameLst>
                                      </p:cBhvr>
                                      <p:tavLst>
                                        <p:tav tm="0">
                                          <p:val>
                                            <p:strVal val="ppt_y"/>
                                          </p:val>
                                        </p:tav>
                                        <p:tav tm="100000">
                                          <p:val>
                                            <p:strVal val="ppt_y+.1"/>
                                          </p:val>
                                        </p:tav>
                                      </p:tavLst>
                                    </p:anim>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1" presetClass="emph" presetSubtype="0" fill="hold" grpId="1" nodeType="withEffect">
                                  <p:stCondLst>
                                    <p:cond delay="0"/>
                                  </p:stCondLst>
                                  <p:childTnLst>
                                    <p:animClr clrSpc="hsl" dir="cw">
                                      <p:cBhvr override="childStyle">
                                        <p:cTn id="68" dur="500" fill="hold"/>
                                        <p:tgtEl>
                                          <p:spTgt spid="11"/>
                                        </p:tgtEl>
                                        <p:attrNameLst>
                                          <p:attrName>style.color</p:attrName>
                                        </p:attrNameLst>
                                      </p:cBhvr>
                                      <p:by>
                                        <p:hsl h="7200000" s="0" l="0"/>
                                      </p:by>
                                    </p:animClr>
                                    <p:animClr clrSpc="hsl" dir="cw">
                                      <p:cBhvr>
                                        <p:cTn id="69" dur="500" fill="hold"/>
                                        <p:tgtEl>
                                          <p:spTgt spid="11"/>
                                        </p:tgtEl>
                                        <p:attrNameLst>
                                          <p:attrName>fillcolor</p:attrName>
                                        </p:attrNameLst>
                                      </p:cBhvr>
                                      <p:by>
                                        <p:hsl h="7200000" s="0" l="0"/>
                                      </p:by>
                                    </p:animClr>
                                    <p:animClr clrSpc="hsl" dir="cw">
                                      <p:cBhvr>
                                        <p:cTn id="70" dur="500" fill="hold"/>
                                        <p:tgtEl>
                                          <p:spTgt spid="11"/>
                                        </p:tgtEl>
                                        <p:attrNameLst>
                                          <p:attrName>stroke.color</p:attrName>
                                        </p:attrNameLst>
                                      </p:cBhvr>
                                      <p:by>
                                        <p:hsl h="7200000" s="0" l="0"/>
                                      </p:by>
                                    </p:animClr>
                                    <p:set>
                                      <p:cBhvr>
                                        <p:cTn id="71" dur="500" fill="hold"/>
                                        <p:tgtEl>
                                          <p:spTgt spid="11"/>
                                        </p:tgtEl>
                                        <p:attrNameLst>
                                          <p:attrName>fill.type</p:attrName>
                                        </p:attrNameLst>
                                      </p:cBhvr>
                                      <p:to>
                                        <p:strVal val="solid"/>
                                      </p:to>
                                    </p:set>
                                  </p:childTnLst>
                                </p:cTn>
                              </p:par>
                              <p:par>
                                <p:cTn id="72" presetID="16" presetClass="entr" presetSubtype="2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withEffect">
                                  <p:stCondLst>
                                    <p:cond delay="0"/>
                                  </p:stCondLst>
                                  <p:childTnLst>
                                    <p:animEffect transition="out" filter="fade">
                                      <p:cBhvr>
                                        <p:cTn id="79" dur="1000"/>
                                        <p:tgtEl>
                                          <p:spTgt spid="12"/>
                                        </p:tgtEl>
                                      </p:cBhvr>
                                    </p:animEffect>
                                    <p:anim calcmode="lin" valueType="num">
                                      <p:cBhvr>
                                        <p:cTn id="80" dur="1000"/>
                                        <p:tgtEl>
                                          <p:spTgt spid="12"/>
                                        </p:tgtEl>
                                        <p:attrNameLst>
                                          <p:attrName>ppt_x</p:attrName>
                                        </p:attrNameLst>
                                      </p:cBhvr>
                                      <p:tavLst>
                                        <p:tav tm="0">
                                          <p:val>
                                            <p:strVal val="ppt_x"/>
                                          </p:val>
                                        </p:tav>
                                        <p:tav tm="100000">
                                          <p:val>
                                            <p:strVal val="ppt_x"/>
                                          </p:val>
                                        </p:tav>
                                      </p:tavLst>
                                    </p:anim>
                                    <p:anim calcmode="lin" valueType="num">
                                      <p:cBhvr>
                                        <p:cTn id="81" dur="1000"/>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1" presetClass="emph" presetSubtype="0" fill="hold" grpId="1" nodeType="withEffect">
                                  <p:stCondLst>
                                    <p:cond delay="0"/>
                                  </p:stCondLst>
                                  <p:childTnLst>
                                    <p:animClr clrSpc="hsl" dir="cw">
                                      <p:cBhvr override="childStyle">
                                        <p:cTn id="90" dur="500" fill="hold"/>
                                        <p:tgtEl>
                                          <p:spTgt spid="13"/>
                                        </p:tgtEl>
                                        <p:attrNameLst>
                                          <p:attrName>style.color</p:attrName>
                                        </p:attrNameLst>
                                      </p:cBhvr>
                                      <p:by>
                                        <p:hsl h="7200000" s="0" l="0"/>
                                      </p:by>
                                    </p:animClr>
                                    <p:animClr clrSpc="hsl" dir="cw">
                                      <p:cBhvr>
                                        <p:cTn id="91" dur="500" fill="hold"/>
                                        <p:tgtEl>
                                          <p:spTgt spid="13"/>
                                        </p:tgtEl>
                                        <p:attrNameLst>
                                          <p:attrName>fillcolor</p:attrName>
                                        </p:attrNameLst>
                                      </p:cBhvr>
                                      <p:by>
                                        <p:hsl h="7200000" s="0" l="0"/>
                                      </p:by>
                                    </p:animClr>
                                    <p:animClr clrSpc="hsl" dir="cw">
                                      <p:cBhvr>
                                        <p:cTn id="92" dur="500" fill="hold"/>
                                        <p:tgtEl>
                                          <p:spTgt spid="13"/>
                                        </p:tgtEl>
                                        <p:attrNameLst>
                                          <p:attrName>stroke.color</p:attrName>
                                        </p:attrNameLst>
                                      </p:cBhvr>
                                      <p:by>
                                        <p:hsl h="7200000" s="0" l="0"/>
                                      </p:by>
                                    </p:animClr>
                                    <p:set>
                                      <p:cBhvr>
                                        <p:cTn id="93" dur="500" fill="hold"/>
                                        <p:tgtEl>
                                          <p:spTgt spid="13"/>
                                        </p:tgtEl>
                                        <p:attrNameLst>
                                          <p:attrName>fill.type</p:attrName>
                                        </p:attrNameLst>
                                      </p:cBhvr>
                                      <p:to>
                                        <p:strVal val="solid"/>
                                      </p:to>
                                    </p:set>
                                  </p:childTnLst>
                                </p:cTn>
                              </p:par>
                              <p:par>
                                <p:cTn id="94" presetID="16" presetClass="entr" presetSubtype="21"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barn(inVertical)">
                                      <p:cBhvr>
                                        <p:cTn id="96" dur="500"/>
                                        <p:tgtEl>
                                          <p:spTgt spid="14"/>
                                        </p:tgtEl>
                                      </p:cBhvr>
                                    </p:animEffec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withEffect">
                                  <p:stCondLst>
                                    <p:cond delay="0"/>
                                  </p:stCondLst>
                                  <p:childTnLst>
                                    <p:animEffect transition="out" filter="fade">
                                      <p:cBhvr>
                                        <p:cTn id="101" dur="1000"/>
                                        <p:tgtEl>
                                          <p:spTgt spid="14"/>
                                        </p:tgtEl>
                                      </p:cBhvr>
                                    </p:animEffect>
                                    <p:anim calcmode="lin" valueType="num">
                                      <p:cBhvr>
                                        <p:cTn id="102" dur="1000"/>
                                        <p:tgtEl>
                                          <p:spTgt spid="14"/>
                                        </p:tgtEl>
                                        <p:attrNameLst>
                                          <p:attrName>ppt_x</p:attrName>
                                        </p:attrNameLst>
                                      </p:cBhvr>
                                      <p:tavLst>
                                        <p:tav tm="0">
                                          <p:val>
                                            <p:strVal val="ppt_x"/>
                                          </p:val>
                                        </p:tav>
                                        <p:tav tm="100000">
                                          <p:val>
                                            <p:strVal val="ppt_x"/>
                                          </p:val>
                                        </p:tav>
                                      </p:tavLst>
                                    </p:anim>
                                    <p:anim calcmode="lin" valueType="num">
                                      <p:cBhvr>
                                        <p:cTn id="103" dur="1000"/>
                                        <p:tgtEl>
                                          <p:spTgt spid="14"/>
                                        </p:tgtEl>
                                        <p:attrNameLst>
                                          <p:attrName>ppt_y</p:attrName>
                                        </p:attrNameLst>
                                      </p:cBhvr>
                                      <p:tavLst>
                                        <p:tav tm="0">
                                          <p:val>
                                            <p:strVal val="ppt_y"/>
                                          </p:val>
                                        </p:tav>
                                        <p:tav tm="100000">
                                          <p:val>
                                            <p:strVal val="ppt_y+.1"/>
                                          </p:val>
                                        </p:tav>
                                      </p:tavLst>
                                    </p:anim>
                                    <p:set>
                                      <p:cBhvr>
                                        <p:cTn id="104" dur="1" fill="hold">
                                          <p:stCondLst>
                                            <p:cond delay="999"/>
                                          </p:stCondLst>
                                        </p:cTn>
                                        <p:tgtEl>
                                          <p:spTgt spid="1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6" grpId="1" animBg="1"/>
      <p:bldP spid="4" grpId="0" animBg="1"/>
      <p:bldP spid="4" grpId="1" animBg="1"/>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2.7</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B. 7 +7</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D. 34:2</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A. 14.1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1: </a:t>
              </a:r>
              <a:r>
                <a:rPr lang="en-US" sz="3600" dirty="0" err="1">
                  <a:solidFill>
                    <a:schemeClr val="tx1"/>
                  </a:solidFill>
                  <a:latin typeface="Times New Roman" panose="02020603050405020304" pitchFamily="18" charset="0"/>
                  <a:cs typeface="Times New Roman" panose="02020603050405020304" pitchFamily="18" charset="0"/>
                </a:rPr>
                <a:t>Phân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14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thừa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809601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mc:AlternateContent xmlns:mc="http://schemas.openxmlformats.org/markup-compatibility/2006" xmlns:a14="http://schemas.microsoft.com/office/drawing/2010/main">
        <mc:Choice Requires="a14">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𝐶</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19" name="Flowchart: Terminator 18"/>
              <p:cNvSpPr>
                <a:spLocks noRot="1" noChangeAspect="1" noMove="1" noResize="1" noEditPoints="1" noAdjustHandles="1" noChangeArrowheads="1" noChangeShapeType="1" noTextEdit="1"/>
              </p:cNvSpPr>
              <p:nvPr/>
            </p:nvSpPr>
            <p:spPr>
              <a:xfrm>
                <a:off x="1090158" y="4057574"/>
                <a:ext cx="4354286" cy="1232507"/>
              </a:xfrm>
              <a:prstGeom prst="flowChartTerminator">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Terminator 19"/>
              <p:cNvSpPr/>
              <p:nvPr/>
            </p:nvSpPr>
            <p:spPr>
              <a:xfrm>
                <a:off x="6315301" y="2528812"/>
                <a:ext cx="43688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𝐵</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1" y="2528812"/>
                <a:ext cx="4368800" cy="1215873"/>
              </a:xfrm>
              <a:prstGeom prst="flowChartTerminator">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Terminator 20"/>
              <p:cNvSpPr/>
              <p:nvPr/>
            </p:nvSpPr>
            <p:spPr>
              <a:xfrm>
                <a:off x="6445931" y="4057574"/>
                <a:ext cx="442685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𝐷</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1" name="Flowchart: Terminator 20"/>
              <p:cNvSpPr>
                <a:spLocks noRot="1" noChangeAspect="1" noMove="1" noResize="1" noEditPoints="1" noAdjustHandles="1" noChangeArrowheads="1" noChangeShapeType="1" noTextEdit="1"/>
              </p:cNvSpPr>
              <p:nvPr/>
            </p:nvSpPr>
            <p:spPr>
              <a:xfrm>
                <a:off x="6445931" y="4057574"/>
                <a:ext cx="4426856" cy="1232507"/>
              </a:xfrm>
              <a:prstGeom prst="flowChartTerminator">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𝐴</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m:t>
                          </m:r>
                        </m:e>
                      </m:d>
                    </m:oMath>
                  </m:oMathPara>
                </a14:m>
                <a:endParaRPr lang="en-US" sz="3200" dirty="0">
                  <a:solidFill>
                    <a:schemeClr val="tx1"/>
                  </a:solidFill>
                  <a:latin typeface="Times New Roman"/>
                </a:endParaRPr>
              </a:p>
            </p:txBody>
          </p:sp>
        </mc:Choice>
        <mc:Fallback xmlns="">
          <p:sp>
            <p:nvSpPr>
              <p:cNvPr id="18" name="Flowchart: Terminator 17"/>
              <p:cNvSpPr>
                <a:spLocks noRot="1" noChangeAspect="1" noMove="1" noResize="1" noEditPoints="1" noAdjustHandles="1" noChangeArrowheads="1" noChangeShapeType="1" noTextEdit="1"/>
              </p:cNvSpPr>
              <p:nvPr/>
            </p:nvSpPr>
            <p:spPr>
              <a:xfrm>
                <a:off x="1032101" y="2528813"/>
                <a:ext cx="4470400" cy="1215873"/>
              </a:xfrm>
              <a:prstGeom prst="flowChartTerminator">
                <a:avLst/>
              </a:prstGeom>
              <a:blipFill>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37017" y="493486"/>
            <a:ext cx="11263084" cy="1422400"/>
            <a:chOff x="493486" y="493486"/>
            <a:chExt cx="11205028" cy="1422400"/>
          </a:xfrm>
          <a:solidFill>
            <a:schemeClr val="accent1">
              <a:lumMod val="40000"/>
              <a:lumOff val="60000"/>
            </a:schemeClr>
          </a:solidFill>
        </p:grpSpPr>
        <p:sp>
          <p:nvSpPr>
            <p:cNvPr id="5" name="Round Diagonal Corner Rectangle 4"/>
            <p:cNvSpPr/>
            <p:nvPr/>
          </p:nvSpPr>
          <p:spPr>
            <a:xfrm>
              <a:off x="493486" y="493486"/>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a:rPr>
                <a:t>Câu</a:t>
              </a:r>
              <a:r>
                <a:rPr lang="en-US" sz="3200" dirty="0">
                  <a:solidFill>
                    <a:schemeClr val="tx1"/>
                  </a:solidFill>
                  <a:latin typeface="Times New Roman"/>
                </a:rPr>
                <a:t> 2:  Cho a = 3.5 </a:t>
              </a:r>
              <a:r>
                <a:rPr lang="en-US" sz="3200" dirty="0" err="1">
                  <a:solidFill>
                    <a:schemeClr val="tx1"/>
                  </a:solidFill>
                  <a:latin typeface="Times New Roman"/>
                </a:rPr>
                <a:t>hãy</a:t>
              </a:r>
              <a:r>
                <a:rPr lang="en-US" sz="3200" dirty="0">
                  <a:solidFill>
                    <a:schemeClr val="tx1"/>
                  </a:solidFill>
                  <a:latin typeface="Times New Roman"/>
                </a:rPr>
                <a:t> </a:t>
              </a:r>
              <a:r>
                <a:rPr lang="en-US" sz="3200" dirty="0" err="1">
                  <a:solidFill>
                    <a:schemeClr val="tx1"/>
                  </a:solidFill>
                  <a:latin typeface="Times New Roman"/>
                </a:rPr>
                <a:t>viết</a:t>
              </a:r>
              <a:r>
                <a:rPr lang="en-US" sz="3200" dirty="0">
                  <a:solidFill>
                    <a:schemeClr val="tx1"/>
                  </a:solidFill>
                  <a:latin typeface="Times New Roman"/>
                </a:rPr>
                <a:t> </a:t>
              </a:r>
              <a:r>
                <a:rPr lang="en-US" sz="3200" dirty="0" err="1">
                  <a:solidFill>
                    <a:schemeClr val="tx1"/>
                  </a:solidFill>
                  <a:latin typeface="Times New Roman"/>
                </a:rPr>
                <a:t>tập</a:t>
              </a:r>
              <a:r>
                <a:rPr lang="en-US" sz="3200" dirty="0">
                  <a:solidFill>
                    <a:schemeClr val="tx1"/>
                  </a:solidFill>
                  <a:latin typeface="Times New Roman"/>
                </a:rPr>
                <a:t> </a:t>
              </a:r>
              <a:r>
                <a:rPr lang="en-US" sz="3200" dirty="0" err="1">
                  <a:solidFill>
                    <a:schemeClr val="tx1"/>
                  </a:solidFill>
                  <a:latin typeface="Times New Roman"/>
                </a:rPr>
                <a:t>hợp</a:t>
              </a:r>
              <a:r>
                <a:rPr lang="en-US" sz="3200" dirty="0">
                  <a:solidFill>
                    <a:schemeClr val="tx1"/>
                  </a:solidFill>
                  <a:latin typeface="Times New Roman"/>
                </a:rPr>
                <a:t> </a:t>
              </a:r>
              <a:r>
                <a:rPr lang="en-US" sz="3200" dirty="0" err="1">
                  <a:solidFill>
                    <a:schemeClr val="tx1"/>
                  </a:solidFill>
                  <a:latin typeface="Times New Roman"/>
                </a:rPr>
                <a:t>các</a:t>
              </a:r>
              <a:r>
                <a:rPr lang="en-US" sz="3200" dirty="0">
                  <a:solidFill>
                    <a:schemeClr val="tx1"/>
                  </a:solidFill>
                  <a:latin typeface="Times New Roman"/>
                </a:rPr>
                <a:t> </a:t>
              </a:r>
              <a:r>
                <a:rPr lang="en-US" sz="3200" dirty="0" err="1">
                  <a:solidFill>
                    <a:schemeClr val="tx1"/>
                  </a:solidFill>
                  <a:latin typeface="Times New Roman"/>
                </a:rPr>
                <a:t>ước</a:t>
              </a:r>
              <a:r>
                <a:rPr lang="en-US" sz="3200" dirty="0">
                  <a:solidFill>
                    <a:schemeClr val="tx1"/>
                  </a:solidFill>
                  <a:latin typeface="Times New Roman"/>
                </a:rPr>
                <a:t> </a:t>
              </a:r>
              <a:r>
                <a:rPr lang="en-US" sz="3200" dirty="0" err="1">
                  <a:solidFill>
                    <a:schemeClr val="tx1"/>
                  </a:solidFill>
                  <a:latin typeface="Times New Roman"/>
                </a:rPr>
                <a:t>của</a:t>
              </a:r>
              <a:r>
                <a:rPr lang="en-US" sz="3200" dirty="0">
                  <a:solidFill>
                    <a:schemeClr val="tx1"/>
                  </a:solidFill>
                  <a:latin typeface="Times New Roman"/>
                </a:rPr>
                <a:t> a</a:t>
              </a:r>
            </a:p>
          </p:txBody>
        </p:sp>
        <p:pic>
          <p:nvPicPr>
            <p:cNvPr id="37" name="Picture 3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320" y="696686"/>
              <a:ext cx="973281" cy="1186071"/>
            </a:xfrm>
            <a:prstGeom prst="rect">
              <a:avLst/>
            </a:prstGeom>
            <a:grpFill/>
          </p:spPr>
        </p:pic>
      </p:grpSp>
      <p:pic>
        <p:nvPicPr>
          <p:cNvPr id="39" name="Picture 3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638545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2" name="drumroll.wav"/>
                                        </p:tgtEl>
                                      </p:cMediaNode>
                                    </p:audio>
                                  </p:sub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2"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2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5"/>
                                        </p:tgtEl>
                                      </p:cBhvr>
                                    </p:animEffect>
                                    <p:set>
                                      <p:cBhvr>
                                        <p:cTn id="6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100=2.5.10</a:t>
            </a:r>
          </a:p>
        </p:txBody>
      </p:sp>
      <mc:AlternateContent xmlns:mc="http://schemas.openxmlformats.org/markup-compatibility/2006" xmlns:a14="http://schemas.microsoft.com/office/drawing/2010/main">
        <mc:Choice Requires="a14">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B. </a:t>
                </a:r>
                <a14:m>
                  <m:oMath xmlns:m="http://schemas.openxmlformats.org/officeDocument/2006/math">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24=2</m:t>
                        </m:r>
                      </m:e>
                      <m:sup>
                        <m:r>
                          <a:rPr lang="en-US" sz="3600" i="1">
                            <a:solidFill>
                              <a:schemeClr val="tx1"/>
                            </a:solidFill>
                            <a:latin typeface="Cambria Math" panose="02040503050406030204" pitchFamily="18" charset="0"/>
                          </a:rPr>
                          <m:t>3</m:t>
                        </m:r>
                      </m:sup>
                    </m:sSup>
                    <m:r>
                      <a:rPr lang="en-US" sz="3600" i="1">
                        <a:solidFill>
                          <a:schemeClr val="tx1"/>
                        </a:solidFill>
                        <a:latin typeface="Cambria Math" panose="02040503050406030204" pitchFamily="18" charset="0"/>
                      </a:rPr>
                      <m:t>.3</m:t>
                    </m:r>
                  </m:oMath>
                </a14:m>
                <a:endParaRPr lang="en-US" sz="3600" dirty="0">
                  <a:solidFill>
                    <a:schemeClr val="tx1"/>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2" y="2528812"/>
                <a:ext cx="4281714" cy="1215873"/>
              </a:xfrm>
              <a:prstGeom prst="flowChartTerminator">
                <a:avLst/>
              </a:prstGeom>
              <a:blipFill>
                <a:blip r:embed="rId6"/>
                <a:stretch>
                  <a:fillRect/>
                </a:stretch>
              </a:blipFill>
            </p:spPr>
            <p:txBody>
              <a:bodyPr/>
              <a:lstStyle/>
              <a:p>
                <a:r>
                  <a:rPr lang="en-US">
                    <a:noFill/>
                  </a:rPr>
                  <a:t> </a:t>
                </a:r>
              </a:p>
            </p:txBody>
          </p:sp>
        </mc:Fallback>
      </mc:AlternateContent>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 5= 1.5</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A. 20 = 2.10</a:t>
            </a:r>
          </a:p>
        </p:txBody>
      </p:sp>
      <p:pic>
        <p:nvPicPr>
          <p:cNvPr id="30" name="Picture 2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2" name="Group 1"/>
          <p:cNvGrpSpPr/>
          <p:nvPr/>
        </p:nvGrpSpPr>
        <p:grpSpPr>
          <a:xfrm>
            <a:off x="403636" y="460357"/>
            <a:ext cx="11205028" cy="1422400"/>
            <a:chOff x="402049" y="460357"/>
            <a:chExt cx="11205028" cy="1422400"/>
          </a:xfrm>
          <a:solidFill>
            <a:schemeClr val="accent1">
              <a:lumMod val="40000"/>
              <a:lumOff val="60000"/>
            </a:schemeClr>
          </a:solidFill>
        </p:grpSpPr>
        <p:sp>
          <p:nvSpPr>
            <p:cNvPr id="5" name="Round Diagonal Corner Rectangle 4"/>
            <p:cNvSpPr/>
            <p:nvPr/>
          </p:nvSpPr>
          <p:spPr>
            <a:xfrm>
              <a:off x="402049" y="460357"/>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chemeClr val="tx1"/>
                  </a:solidFill>
                  <a:latin typeface="Times New Roman"/>
                </a:rPr>
                <a:t>Câu</a:t>
              </a:r>
              <a:r>
                <a:rPr lang="en-US" sz="2800" dirty="0">
                  <a:solidFill>
                    <a:schemeClr val="tx1"/>
                  </a:solidFill>
                  <a:latin typeface="Times New Roman"/>
                </a:rPr>
                <a:t> 3: </a:t>
              </a:r>
              <a:r>
                <a:rPr lang="en-US" sz="2800" dirty="0" err="1">
                  <a:solidFill>
                    <a:schemeClr val="tx1"/>
                  </a:solidFill>
                  <a:latin typeface="Times New Roman"/>
                </a:rPr>
                <a:t>Cách</a:t>
              </a:r>
              <a:r>
                <a:rPr lang="en-US" sz="2800" dirty="0">
                  <a:solidFill>
                    <a:schemeClr val="tx1"/>
                  </a:solidFill>
                  <a:latin typeface="Times New Roman"/>
                </a:rPr>
                <a:t> </a:t>
              </a:r>
              <a:r>
                <a:rPr lang="en-US" sz="2800" dirty="0" err="1">
                  <a:solidFill>
                    <a:schemeClr val="tx1"/>
                  </a:solidFill>
                  <a:latin typeface="Times New Roman"/>
                </a:rPr>
                <a:t>phân</a:t>
              </a:r>
              <a:r>
                <a:rPr lang="en-US" sz="2800" dirty="0">
                  <a:solidFill>
                    <a:schemeClr val="tx1"/>
                  </a:solidFill>
                  <a:latin typeface="Times New Roman"/>
                </a:rPr>
                <a:t> </a:t>
              </a:r>
              <a:r>
                <a:rPr lang="en-US" sz="2800" dirty="0" err="1">
                  <a:solidFill>
                    <a:schemeClr val="tx1"/>
                  </a:solidFill>
                  <a:latin typeface="Times New Roman"/>
                </a:rPr>
                <a:t>tích</a:t>
              </a:r>
              <a:r>
                <a:rPr lang="en-US" sz="2800" dirty="0">
                  <a:solidFill>
                    <a:schemeClr val="tx1"/>
                  </a:solidFill>
                  <a:latin typeface="Times New Roman"/>
                </a:rPr>
                <a:t> </a:t>
              </a:r>
              <a:r>
                <a:rPr lang="en-US" sz="2800" dirty="0" err="1">
                  <a:solidFill>
                    <a:schemeClr val="tx1"/>
                  </a:solidFill>
                  <a:latin typeface="Times New Roman"/>
                </a:rPr>
                <a:t>một</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thành</a:t>
              </a:r>
              <a:r>
                <a:rPr lang="en-US" sz="2800" dirty="0">
                  <a:solidFill>
                    <a:schemeClr val="tx1"/>
                  </a:solidFill>
                  <a:latin typeface="Times New Roman"/>
                </a:rPr>
                <a:t> </a:t>
              </a:r>
              <a:r>
                <a:rPr lang="en-US" sz="2800" dirty="0" err="1">
                  <a:solidFill>
                    <a:schemeClr val="tx1"/>
                  </a:solidFill>
                  <a:latin typeface="Times New Roman"/>
                </a:rPr>
                <a:t>thừa</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nguyên</a:t>
              </a:r>
              <a:r>
                <a:rPr lang="en-US" sz="2800" dirty="0">
                  <a:solidFill>
                    <a:schemeClr val="tx1"/>
                  </a:solidFill>
                  <a:latin typeface="Times New Roman"/>
                </a:rPr>
                <a:t> </a:t>
              </a:r>
              <a:r>
                <a:rPr lang="en-US" sz="2800" dirty="0" err="1">
                  <a:solidFill>
                    <a:schemeClr val="tx1"/>
                  </a:solidFill>
                  <a:latin typeface="Times New Roman"/>
                </a:rPr>
                <a:t>tố</a:t>
              </a:r>
              <a:r>
                <a:rPr lang="en-US" sz="2800" dirty="0">
                  <a:solidFill>
                    <a:schemeClr val="tx1"/>
                  </a:solidFill>
                  <a:latin typeface="Times New Roman"/>
                </a:rPr>
                <a:t> </a:t>
              </a:r>
            </a:p>
            <a:p>
              <a:pPr algn="ctr">
                <a:defRPr/>
              </a:pPr>
              <a:r>
                <a:rPr lang="en-US" sz="2800" dirty="0" err="1">
                  <a:solidFill>
                    <a:schemeClr val="tx1"/>
                  </a:solidFill>
                  <a:latin typeface="Times New Roman"/>
                </a:rPr>
                <a:t>nào</a:t>
              </a:r>
              <a:r>
                <a:rPr lang="en-US" sz="2800" dirty="0">
                  <a:solidFill>
                    <a:schemeClr val="tx1"/>
                  </a:solidFill>
                  <a:latin typeface="Times New Roman"/>
                </a:rPr>
                <a:t> </a:t>
              </a:r>
              <a:r>
                <a:rPr lang="en-US" sz="2800" dirty="0" err="1">
                  <a:solidFill>
                    <a:schemeClr val="tx1"/>
                  </a:solidFill>
                  <a:latin typeface="Times New Roman"/>
                </a:rPr>
                <a:t>sau</a:t>
              </a:r>
              <a:r>
                <a:rPr lang="en-US" sz="2800" dirty="0">
                  <a:solidFill>
                    <a:schemeClr val="tx1"/>
                  </a:solidFill>
                  <a:latin typeface="Times New Roman"/>
                </a:rPr>
                <a:t> </a:t>
              </a:r>
              <a:r>
                <a:rPr lang="en-US" sz="2800" dirty="0" err="1">
                  <a:solidFill>
                    <a:schemeClr val="tx1"/>
                  </a:solidFill>
                  <a:latin typeface="Times New Roman"/>
                </a:rPr>
                <a:t>đây</a:t>
              </a:r>
              <a:r>
                <a:rPr lang="en-US" sz="2800" dirty="0">
                  <a:solidFill>
                    <a:schemeClr val="tx1"/>
                  </a:solidFill>
                  <a:latin typeface="Times New Roman"/>
                </a:rPr>
                <a:t> </a:t>
              </a:r>
              <a:r>
                <a:rPr lang="en-US" sz="2800" dirty="0" err="1">
                  <a:solidFill>
                    <a:schemeClr val="tx1"/>
                  </a:solidFill>
                  <a:latin typeface="Times New Roman"/>
                </a:rPr>
                <a:t>là</a:t>
              </a:r>
              <a:r>
                <a:rPr lang="en-US" sz="2800" dirty="0">
                  <a:solidFill>
                    <a:schemeClr val="tx1"/>
                  </a:solidFill>
                  <a:latin typeface="Times New Roman"/>
                </a:rPr>
                <a:t> </a:t>
              </a:r>
              <a:r>
                <a:rPr lang="en-US" sz="2800" dirty="0" err="1">
                  <a:solidFill>
                    <a:schemeClr val="tx1"/>
                  </a:solidFill>
                  <a:latin typeface="Times New Roman"/>
                </a:rPr>
                <a:t>đúng</a:t>
              </a:r>
              <a:r>
                <a:rPr lang="en-US" sz="2800" dirty="0">
                  <a:solidFill>
                    <a:schemeClr val="tx1"/>
                  </a:solidFill>
                  <a:latin typeface="Times New Roman"/>
                </a:rPr>
                <a:t>?</a:t>
              </a:r>
            </a:p>
          </p:txBody>
        </p:sp>
        <p:pic>
          <p:nvPicPr>
            <p:cNvPr id="37" name="Picture 3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656" y="667657"/>
              <a:ext cx="957943" cy="1215100"/>
            </a:xfrm>
            <a:prstGeom prst="rect">
              <a:avLst/>
            </a:prstGeom>
            <a:grpFill/>
          </p:spPr>
        </p:pic>
      </p:grpSp>
      <p:pic>
        <p:nvPicPr>
          <p:cNvPr id="39" name="Picture 3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5771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2000"/>
                                        <p:tgtEl>
                                          <p:spTgt spid="35"/>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2000"/>
                                        <p:tgtEl>
                                          <p:spTgt spid="35"/>
                                        </p:tgtEl>
                                      </p:cBhvr>
                                    </p:animEffect>
                                    <p:set>
                                      <p:cBhvr>
                                        <p:cTn id="4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2000"/>
                                        <p:tgtEl>
                                          <p:spTgt spid="34"/>
                                        </p:tgtEl>
                                      </p:cBhvr>
                                    </p:animEffect>
                                    <p:set>
                                      <p:cBhvr>
                                        <p:cTn id="63" dur="1" fill="hold">
                                          <p:stCondLst>
                                            <p:cond delay="1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2</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B. 3</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D.4</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A. 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chemeClr val="tx1"/>
                  </a:solidFill>
                  <a:latin typeface="Times New Roman"/>
                </a:rPr>
                <a:t>Câu</a:t>
              </a:r>
              <a:r>
                <a:rPr lang="en-US" sz="3600" dirty="0">
                  <a:solidFill>
                    <a:schemeClr val="tx1"/>
                  </a:solidFill>
                  <a:latin typeface="Times New Roman"/>
                </a:rPr>
                <a:t> 4: </a:t>
              </a:r>
              <a:r>
                <a:rPr lang="en-US" sz="3600" dirty="0" err="1">
                  <a:solidFill>
                    <a:schemeClr val="tx1"/>
                  </a:solidFill>
                  <a:latin typeface="Times New Roman"/>
                </a:rPr>
                <a:t>Tính</a:t>
              </a:r>
              <a:r>
                <a:rPr lang="en-US" sz="3600" dirty="0">
                  <a:solidFill>
                    <a:schemeClr val="tx1"/>
                  </a:solidFill>
                  <a:latin typeface="Times New Roman"/>
                </a:rPr>
                <a:t> </a:t>
              </a:r>
              <a:r>
                <a:rPr lang="en-US" sz="3600" dirty="0" err="1">
                  <a:solidFill>
                    <a:schemeClr val="tx1"/>
                  </a:solidFill>
                  <a:latin typeface="Times New Roman"/>
                </a:rPr>
                <a:t>số</a:t>
              </a:r>
              <a:r>
                <a:rPr lang="en-US" sz="3600" dirty="0">
                  <a:solidFill>
                    <a:schemeClr val="tx1"/>
                  </a:solidFill>
                  <a:latin typeface="Times New Roman"/>
                </a:rPr>
                <a:t> </a:t>
              </a:r>
              <a:r>
                <a:rPr lang="en-US" sz="3600" dirty="0" err="1">
                  <a:solidFill>
                    <a:schemeClr val="tx1"/>
                  </a:solidFill>
                  <a:latin typeface="Times New Roman"/>
                </a:rPr>
                <a:t>ước</a:t>
              </a:r>
              <a:r>
                <a:rPr lang="en-US" sz="3600" dirty="0">
                  <a:solidFill>
                    <a:schemeClr val="tx1"/>
                  </a:solidFill>
                  <a:latin typeface="Times New Roman"/>
                </a:rPr>
                <a:t> </a:t>
              </a:r>
              <a:r>
                <a:rPr lang="en-US" sz="3600" dirty="0" err="1">
                  <a:solidFill>
                    <a:schemeClr val="tx1"/>
                  </a:solidFill>
                  <a:latin typeface="Times New Roman"/>
                </a:rPr>
                <a:t>của</a:t>
              </a:r>
              <a:r>
                <a:rPr lang="en-US" sz="3600" dirty="0">
                  <a:solidFill>
                    <a:schemeClr val="tx1"/>
                  </a:solidFill>
                  <a:latin typeface="Times New Roman"/>
                </a:rPr>
                <a:t> 7</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897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a:noFill/>
        </p:spPr>
        <p:txBody>
          <a:bodyPr/>
          <a:lstStyle/>
          <a:p>
            <a:pPr algn="ct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Ve</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sầu</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Magicicada</a:t>
            </a:r>
            <a:endPar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4979" y="1106637"/>
            <a:ext cx="6624736" cy="4698627"/>
          </a:xfrm>
          <a:solidFill>
            <a:schemeClr val="bg1"/>
          </a:solidFill>
        </p:spPr>
        <p:txBody>
          <a:bodyPr/>
          <a:lstStyle/>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siêu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2.500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Magicicada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suốt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nở</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Theo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buNone/>
            </a:pP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ước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gặp</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x 3 = 51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x 5 = 65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ột “chu kỳ sống nguyên tố”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 ve sầu giảm nguy cơ phải sống cùng kẻ thù của mình.</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Con ve sầu">
            <a:extLst>
              <a:ext uri="{FF2B5EF4-FFF2-40B4-BE49-F238E27FC236}">
                <a16:creationId xmlns:a16="http://schemas.microsoft.com/office/drawing/2014/main" id="{779959D1-00D7-4455-AF5A-39F8509E3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771" y="1482874"/>
            <a:ext cx="3650806" cy="50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543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3289275" y="1844824"/>
            <a:ext cx="4972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 dẫn</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a:xfrm>
            <a:off x="1525588" y="6596380"/>
            <a:ext cx="1585595" cy="245110"/>
          </a:xfrm>
        </p:spPr>
        <p:txBody>
          <a:bodyPr/>
          <a:lstStyle/>
          <a:p>
            <a:endParaRPr lang="en-US" b="1" dirty="0">
              <a:solidFill>
                <a:srgbClr val="0000FF"/>
              </a:solidFill>
            </a:endParaRPr>
          </a:p>
        </p:txBody>
      </p:sp>
      <p:pic>
        <p:nvPicPr>
          <p:cNvPr id="4" name="Picture 3">
            <a:extLst>
              <a:ext uri="{FF2B5EF4-FFF2-40B4-BE49-F238E27FC236}">
                <a16:creationId xmlns:a16="http://schemas.microsoft.com/office/drawing/2014/main" id="{2C9C5C08-2A8C-44BF-8098-D6F3F0111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 y="-819472"/>
            <a:ext cx="13321480" cy="6716601"/>
          </a:xfrm>
          <a:prstGeom prst="rect">
            <a:avLst/>
          </a:prstGeom>
        </p:spPr>
      </p:pic>
      <p:sp>
        <p:nvSpPr>
          <p:cNvPr id="5" name="TextBox 4">
            <a:extLst>
              <a:ext uri="{FF2B5EF4-FFF2-40B4-BE49-F238E27FC236}">
                <a16:creationId xmlns:a16="http://schemas.microsoft.com/office/drawing/2014/main" id="{3E8C4734-48E1-4430-BCD4-6D850261FD5A}"/>
              </a:ext>
            </a:extLst>
          </p:cNvPr>
          <p:cNvSpPr txBox="1"/>
          <p:nvPr/>
        </p:nvSpPr>
        <p:spPr>
          <a:xfrm>
            <a:off x="2569195" y="2992884"/>
            <a:ext cx="6941324" cy="1938992"/>
          </a:xfrm>
          <a:prstGeom prst="rect">
            <a:avLst/>
          </a:prstGeom>
          <a:noFill/>
        </p:spPr>
        <p:txBody>
          <a:bodyPr wrap="none" rtlCol="0">
            <a:spAutoFit/>
          </a:bodyPr>
          <a:lstStyle/>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Xem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a:solidFill>
                  <a:schemeClr val="tx1"/>
                </a:solidFill>
                <a:latin typeface="Times New Roman" panose="02020603050405020304" pitchFamily="18" charset="0"/>
                <a:cs typeface="Times New Roman" panose="02020603050405020304" pitchFamily="18" charset="0"/>
              </a:rPr>
              <a:t> ? </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Tree>
    <p:extLst>
      <p:ext uri="{BB962C8B-B14F-4D97-AF65-F5344CB8AC3E}">
        <p14:creationId xmlns:p14="http://schemas.microsoft.com/office/powerpoint/2010/main" val="1084044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6007C-8C9D-49B9-8ECC-3D4C84FF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19" y="1772816"/>
            <a:ext cx="5508341" cy="4884062"/>
          </a:xfrm>
          <a:prstGeom prst="rect">
            <a:avLst/>
          </a:prstGeom>
        </p:spPr>
      </p:pic>
      <p:sp>
        <p:nvSpPr>
          <p:cNvPr id="4" name="Speech Bubble: Rectangle with Corners Rounded 3">
            <a:extLst>
              <a:ext uri="{FF2B5EF4-FFF2-40B4-BE49-F238E27FC236}">
                <a16:creationId xmlns:a16="http://schemas.microsoft.com/office/drawing/2014/main" id="{6A56A53D-E2D7-4F1C-83ED-400723A0F2E4}"/>
              </a:ext>
            </a:extLst>
          </p:cNvPr>
          <p:cNvSpPr/>
          <p:nvPr/>
        </p:nvSpPr>
        <p:spPr>
          <a:xfrm>
            <a:off x="624979" y="476672"/>
            <a:ext cx="5040560" cy="2952328"/>
          </a:xfrm>
          <a:prstGeom prst="wedgeRoundRectCallout">
            <a:avLst>
              <a:gd name="adj1" fmla="val 79083"/>
              <a:gd name="adj2" fmla="val 49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a:t>
            </a:r>
          </a:p>
        </p:txBody>
      </p:sp>
      <p:pic>
        <p:nvPicPr>
          <p:cNvPr id="5" name="Picture 4">
            <a:extLst>
              <a:ext uri="{FF2B5EF4-FFF2-40B4-BE49-F238E27FC236}">
                <a16:creationId xmlns:a16="http://schemas.microsoft.com/office/drawing/2014/main" id="{C0E1790A-E219-4519-93CA-E2FEA5B92B30}"/>
              </a:ext>
            </a:extLst>
          </p:cNvPr>
          <p:cNvPicPr>
            <a:picLocks noChangeAspect="1"/>
          </p:cNvPicPr>
          <p:nvPr/>
        </p:nvPicPr>
        <p:blipFill>
          <a:blip r:embed="rId4"/>
          <a:stretch>
            <a:fillRect/>
          </a:stretch>
        </p:blipFill>
        <p:spPr>
          <a:xfrm>
            <a:off x="985019" y="3664196"/>
            <a:ext cx="3528392" cy="3162153"/>
          </a:xfrm>
          <a:prstGeom prst="rect">
            <a:avLst/>
          </a:prstGeom>
        </p:spPr>
      </p:pic>
    </p:spTree>
    <p:extLst>
      <p:ext uri="{BB962C8B-B14F-4D97-AF65-F5344CB8AC3E}">
        <p14:creationId xmlns:p14="http://schemas.microsoft.com/office/powerpoint/2010/main" val="37902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99775" y="1412776"/>
            <a:ext cx="10547183" cy="1692771"/>
          </a:xfrm>
          <a:prstGeom prst="rect">
            <a:avLst/>
          </a:prstGeom>
          <a:noFill/>
        </p:spPr>
        <p:txBody>
          <a:bodyPr wrap="non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spTree>
    <p:custDataLst>
      <p:tags r:id="rId1"/>
    </p:custDataLst>
    <p:extLst>
      <p:ext uri="{BB962C8B-B14F-4D97-AF65-F5344CB8AC3E}">
        <p14:creationId xmlns:p14="http://schemas.microsoft.com/office/powerpoint/2010/main" val="316831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89232"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F24D364-629C-4E40-A282-898F03CE5952}"/>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Graphic 6" descr="Questions">
            <a:extLst>
              <a:ext uri="{FF2B5EF4-FFF2-40B4-BE49-F238E27FC236}">
                <a16:creationId xmlns:a16="http://schemas.microsoft.com/office/drawing/2014/main" id="{B87BDAFE-5733-4BFB-BC32-E775C6FE7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8" name="TextBox 7">
            <a:extLst>
              <a:ext uri="{FF2B5EF4-FFF2-40B4-BE49-F238E27FC236}">
                <a16:creationId xmlns:a16="http://schemas.microsoft.com/office/drawing/2014/main" id="{F225EAAF-E8CE-4D0F-B6F3-17A271837AFC}"/>
              </a:ext>
            </a:extLst>
          </p:cNvPr>
          <p:cNvSpPr txBox="1"/>
          <p:nvPr/>
        </p:nvSpPr>
        <p:spPr>
          <a:xfrm>
            <a:off x="1569634" y="2027131"/>
            <a:ext cx="9496505"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30?</a:t>
            </a:r>
          </a:p>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91? </a:t>
            </a:r>
          </a:p>
        </p:txBody>
      </p:sp>
      <p:pic>
        <p:nvPicPr>
          <p:cNvPr id="10" name="Picture 9">
            <a:extLst>
              <a:ext uri="{FF2B5EF4-FFF2-40B4-BE49-F238E27FC236}">
                <a16:creationId xmlns:a16="http://schemas.microsoft.com/office/drawing/2014/main" id="{D348FCE3-A1BB-40F8-BB8D-6C4512328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75" y="3288397"/>
            <a:ext cx="8428806" cy="3417922"/>
          </a:xfrm>
          <a:prstGeom prst="rect">
            <a:avLst/>
          </a:prstGeom>
        </p:spPr>
      </p:pic>
    </p:spTree>
    <p:extLst>
      <p:ext uri="{BB962C8B-B14F-4D97-AF65-F5344CB8AC3E}">
        <p14:creationId xmlns:p14="http://schemas.microsoft.com/office/powerpoint/2010/main" val="330116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940876EB-3A51-4079-9364-EBAA95AC73DB}"/>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D3A64BD-4EB7-4FDB-914C-D3259D8C8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947" y="2466107"/>
            <a:ext cx="3483923" cy="4147585"/>
          </a:xfrm>
          <a:prstGeom prst="rect">
            <a:avLst/>
          </a:prstGeom>
        </p:spPr>
      </p:pic>
      <p:pic>
        <p:nvPicPr>
          <p:cNvPr id="7" name="Graphic 6" descr="Person with idea">
            <a:extLst>
              <a:ext uri="{FF2B5EF4-FFF2-40B4-BE49-F238E27FC236}">
                <a16:creationId xmlns:a16="http://schemas.microsoft.com/office/drawing/2014/main" id="{48D743BE-B2F4-4AB4-B00A-A2EBC79EE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3670" y="1844824"/>
            <a:ext cx="1008112" cy="1008112"/>
          </a:xfrm>
          <a:prstGeom prst="rect">
            <a:avLst/>
          </a:prstGeom>
        </p:spPr>
      </p:pic>
      <p:sp>
        <p:nvSpPr>
          <p:cNvPr id="11" name="TextBox 10">
            <a:extLst>
              <a:ext uri="{FF2B5EF4-FFF2-40B4-BE49-F238E27FC236}">
                <a16:creationId xmlns:a16="http://schemas.microsoft.com/office/drawing/2014/main" id="{24680C9E-53A2-40DC-AEFF-54857EE96BAC}"/>
              </a:ext>
            </a:extLst>
          </p:cNvPr>
          <p:cNvSpPr txBox="1"/>
          <p:nvPr/>
        </p:nvSpPr>
        <p:spPr>
          <a:xfrm>
            <a:off x="4454386" y="2204864"/>
            <a:ext cx="5888237" cy="2123658"/>
          </a:xfrm>
          <a:prstGeom prst="rect">
            <a:avLst/>
          </a:prstGeom>
          <a:noFill/>
        </p:spPr>
        <p:txBody>
          <a:bodyPr wrap="square" rtlCol="0">
            <a:spAutoFit/>
          </a:bodyPr>
          <a:lstStyle/>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a) Các số nguyên tố nhỏ hơn 30 là: 2; 3 ; 5; 7; 9; 11; 13; 17; 19; 23; 29.</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b) Một ước số nguyên tố của 91 là: 7.</a:t>
            </a:r>
            <a:endParaRPr lang="en-US" sz="2400" dirty="0">
              <a:solidFill>
                <a:schemeClr val="bg1"/>
              </a:solidFill>
              <a:effectLst/>
              <a:latin typeface="Times New Roman" panose="02020603050405020304" pitchFamily="18" charset="0"/>
              <a:ea typeface="Calibri" panose="020F0502020204030204" pitchFamily="34" charset="0"/>
            </a:endParaRPr>
          </a:p>
          <a:p>
            <a:endParaRPr lang="en-US" sz="2400" dirty="0">
              <a:solidFill>
                <a:schemeClr val="bg1"/>
              </a:solidFill>
            </a:endParaRPr>
          </a:p>
        </p:txBody>
      </p:sp>
    </p:spTree>
    <p:extLst>
      <p:ext uri="{BB962C8B-B14F-4D97-AF65-F5344CB8AC3E}">
        <p14:creationId xmlns:p14="http://schemas.microsoft.com/office/powerpoint/2010/main" val="353016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873208"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D139BC8-8891-4AC6-9E3E-07FEED29D52D}"/>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765399E-EB95-403F-8117-F10DA26DB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08" y="2492896"/>
            <a:ext cx="3288872" cy="4229309"/>
          </a:xfrm>
          <a:prstGeom prst="rect">
            <a:avLst/>
          </a:prstGeom>
        </p:spPr>
      </p:pic>
      <p:sp>
        <p:nvSpPr>
          <p:cNvPr id="7" name="Speech Bubble: Oval 6">
            <a:extLst>
              <a:ext uri="{FF2B5EF4-FFF2-40B4-BE49-F238E27FC236}">
                <a16:creationId xmlns:a16="http://schemas.microsoft.com/office/drawing/2014/main" id="{72D786E5-F617-47FC-91D1-2BCD74EEBD99}"/>
              </a:ext>
            </a:extLst>
          </p:cNvPr>
          <p:cNvSpPr/>
          <p:nvPr/>
        </p:nvSpPr>
        <p:spPr>
          <a:xfrm>
            <a:off x="3937347" y="1719972"/>
            <a:ext cx="5688632" cy="2573124"/>
          </a:xfrm>
          <a:prstGeom prst="wedgeEllipseCallout">
            <a:avLst>
              <a:gd name="adj1" fmla="val -60516"/>
              <a:gd name="adj2" fmla="val 5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986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945216"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7DAB5D51-8283-4E40-85B6-2C5623E560FB}"/>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7AB33FA-6ED8-4542-91E0-B1462BBCF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35" y="2488990"/>
            <a:ext cx="3456384" cy="4347653"/>
          </a:xfrm>
          <a:prstGeom prst="rect">
            <a:avLst/>
          </a:prstGeom>
        </p:spPr>
      </p:pic>
      <p:sp>
        <p:nvSpPr>
          <p:cNvPr id="6" name="Speech Bubble: Rectangle 5">
            <a:extLst>
              <a:ext uri="{FF2B5EF4-FFF2-40B4-BE49-F238E27FC236}">
                <a16:creationId xmlns:a16="http://schemas.microsoft.com/office/drawing/2014/main" id="{1EE699EC-549E-40C9-90BB-038AFD85BB81}"/>
              </a:ext>
            </a:extLst>
          </p:cNvPr>
          <p:cNvSpPr/>
          <p:nvPr/>
        </p:nvSpPr>
        <p:spPr>
          <a:xfrm>
            <a:off x="985019" y="2276872"/>
            <a:ext cx="7344816" cy="3168352"/>
          </a:xfrm>
          <a:prstGeom prst="wedgeRectCallout">
            <a:avLst>
              <a:gd name="adj1" fmla="val 58015"/>
              <a:gd name="adj2" fmla="val 32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253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ags/tag2.xml><?xml version="1.0" encoding="utf-8"?>
<p:tagLst xmlns:a="http://schemas.openxmlformats.org/drawingml/2006/main" xmlns:r="http://schemas.openxmlformats.org/officeDocument/2006/relationships" xmlns:p="http://schemas.openxmlformats.org/presentationml/2006/main">
  <p:tag name="TIMING" val="|0.6|12.8"/>
</p:tagLst>
</file>

<file path=ppt/tags/tag3.xml><?xml version="1.0" encoding="utf-8"?>
<p:tagLst xmlns:a="http://schemas.openxmlformats.org/drawingml/2006/main" xmlns:r="http://schemas.openxmlformats.org/officeDocument/2006/relationships" xmlns:p="http://schemas.openxmlformats.org/presentationml/2006/main">
  <p:tag name="TIMING" val="|0.6|12.8"/>
</p:tagLst>
</file>

<file path=ppt/theme/theme1.xml><?xml version="1.0" encoding="utf-8"?>
<a:theme xmlns:a="http://schemas.openxmlformats.org/drawingml/2006/main" name="第一PPT，www.1ppt.com">
  <a:themeElements>
    <a:clrScheme name="自定义 62">
      <a:dk1>
        <a:srgbClr val="333333"/>
      </a:dk1>
      <a:lt1>
        <a:sysClr val="window" lastClr="FFFFFF"/>
      </a:lt1>
      <a:dk2>
        <a:srgbClr val="33333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46B699"/>
      </a:folHlink>
    </a:clrScheme>
    <a:fontScheme name="Temp">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2662</TotalTime>
  <Words>1846</Words>
  <Application>Microsoft Office PowerPoint</Application>
  <PresentationFormat>Custom</PresentationFormat>
  <Paragraphs>165</Paragraphs>
  <Slides>29</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Times New Roman</vt:lpstr>
      <vt:lpstr>Cambria Math</vt:lpstr>
      <vt:lpstr>Arial</vt:lpstr>
      <vt:lpstr>Calibri</vt:lpstr>
      <vt:lpstr>方正静蕾简体</vt:lpstr>
      <vt:lpstr>第一PPT，www.1ppt.com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 sầu Magicicada</vt:lpstr>
      <vt:lpstr>PowerPoint Presentation</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黑板PPT背景图片</dc:title>
  <dc:creator>第一PPT</dc:creator>
  <cp:keywords>www.1ppt.com</cp:keywords>
  <cp:lastModifiedBy>Admin</cp:lastModifiedBy>
  <cp:revision>203</cp:revision>
  <dcterms:created xsi:type="dcterms:W3CDTF">2015-09-13T11:28:16Z</dcterms:created>
  <dcterms:modified xsi:type="dcterms:W3CDTF">2021-10-04T09:33:09Z</dcterms:modified>
</cp:coreProperties>
</file>