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6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7" r:id="rId2"/>
    <p:sldId id="261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76" r:id="rId18"/>
    <p:sldId id="260" r:id="rId19"/>
    <p:sldId id="259" r:id="rId20"/>
    <p:sldId id="292" r:id="rId21"/>
    <p:sldId id="262" r:id="rId22"/>
    <p:sldId id="263" r:id="rId23"/>
    <p:sldId id="291" r:id="rId24"/>
    <p:sldId id="293" r:id="rId25"/>
    <p:sldId id="268" r:id="rId26"/>
    <p:sldId id="264" r:id="rId27"/>
    <p:sldId id="297" r:id="rId28"/>
    <p:sldId id="294" r:id="rId29"/>
    <p:sldId id="265" r:id="rId30"/>
    <p:sldId id="298" r:id="rId31"/>
    <p:sldId id="295" r:id="rId32"/>
    <p:sldId id="267" r:id="rId33"/>
    <p:sldId id="296" r:id="rId34"/>
    <p:sldId id="299" r:id="rId35"/>
    <p:sldId id="271" r:id="rId36"/>
    <p:sldId id="258" r:id="rId37"/>
    <p:sldId id="274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0" r:id="rId46"/>
    <p:sldId id="275" r:id="rId47"/>
  </p:sldIdLst>
  <p:sldSz cx="12192000" cy="6858000"/>
  <p:notesSz cx="7104063" cy="10234613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4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1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44.png"/><Relationship Id="rId4" Type="http://schemas.openxmlformats.org/officeDocument/2006/relationships/image" Target="../media/image4.jpeg"/><Relationship Id="rId9" Type="http://schemas.openxmlformats.org/officeDocument/2006/relationships/image" Target="../media/image43.pn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367" y="60074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1" y="699146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69" y="653614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3200" b="1" cap="small" dirty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35 + 36:</a:t>
            </a:r>
            <a:endParaRPr sz="3200" b="1" cap="small" dirty="0">
              <a:solidFill>
                <a:srgbClr val="68C5CD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50072" y="1811383"/>
            <a:ext cx="66918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 VĂN BẢN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 HIỂU CHUNG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2415" y="3629025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GIẢ, TÁC PHẨM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75254" y="3792749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721" y="1334033"/>
            <a:ext cx="4710379" cy="34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/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971" y="1847588"/>
            <a:ext cx="3644328" cy="45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1C58BE-C260-C746-8084-0F0DE26AF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81304"/>
              </p:ext>
            </p:extLst>
          </p:nvPr>
        </p:nvGraphicFramePr>
        <p:xfrm>
          <a:off x="4123299" y="977041"/>
          <a:ext cx="7690338" cy="36538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5169">
                  <a:extLst>
                    <a:ext uri="{9D8B030D-6E8A-4147-A177-3AD203B41FA5}">
                      <a16:colId xmlns:a16="http://schemas.microsoft.com/office/drawing/2014/main" val="3353027662"/>
                    </a:ext>
                  </a:extLst>
                </a:gridCol>
                <a:gridCol w="3845169">
                  <a:extLst>
                    <a:ext uri="{9D8B030D-6E8A-4147-A177-3AD203B41FA5}">
                      <a16:colId xmlns:a16="http://schemas.microsoft.com/office/drawing/2014/main" val="4079215316"/>
                    </a:ext>
                  </a:extLst>
                </a:gridCol>
              </a:tblGrid>
              <a:tr h="1123962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50629"/>
                  </a:ext>
                </a:extLst>
              </a:tr>
              <a:tr h="2176539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839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1100</Words>
  <Application>Microsoft Macintosh PowerPoint</Application>
  <PresentationFormat>Widescreen</PresentationFormat>
  <Paragraphs>231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等线</vt:lpstr>
      <vt:lpstr>微软雅黑</vt:lpstr>
      <vt:lpstr>Arial</vt:lpstr>
      <vt:lpstr>Calibri</vt:lpstr>
      <vt:lpstr>Calibri Light</vt:lpstr>
      <vt:lpstr>Cambria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Microsoft Office User</cp:lastModifiedBy>
  <cp:revision>33</cp:revision>
  <dcterms:created xsi:type="dcterms:W3CDTF">2017-10-03T14:23:00Z</dcterms:created>
  <dcterms:modified xsi:type="dcterms:W3CDTF">2022-10-30T03:23:04Z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